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Red Hat Display"/>
      <p:regular r:id="rId37"/>
      <p:bold r:id="rId38"/>
      <p:italic r:id="rId39"/>
      <p:boldItalic r:id="rId40"/>
    </p:embeddedFont>
    <p:embeddedFont>
      <p:font typeface="DM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edHatDisplay-boldItalic.fntdata"/><Relationship Id="rId20" Type="http://schemas.openxmlformats.org/officeDocument/2006/relationships/slide" Target="slides/slide16.xml"/><Relationship Id="rId42" Type="http://schemas.openxmlformats.org/officeDocument/2006/relationships/font" Target="fonts/DMSans-bold.fntdata"/><Relationship Id="rId41" Type="http://schemas.openxmlformats.org/officeDocument/2006/relationships/font" Target="fonts/DMSans-regular.fntdata"/><Relationship Id="rId22" Type="http://schemas.openxmlformats.org/officeDocument/2006/relationships/slide" Target="slides/slide18.xml"/><Relationship Id="rId44" Type="http://schemas.openxmlformats.org/officeDocument/2006/relationships/font" Target="fonts/DM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DM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RedHatDisplay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RedHatDisplay-italic.fntdata"/><Relationship Id="rId16" Type="http://schemas.openxmlformats.org/officeDocument/2006/relationships/slide" Target="slides/slide12.xml"/><Relationship Id="rId38" Type="http://schemas.openxmlformats.org/officeDocument/2006/relationships/font" Target="fonts/RedHatDisplay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6b6626a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06b6626a3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06b6626a34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106b6626a34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06b6626a34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106b6626a34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6b6626a34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106b6626a34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06b6626a34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g106b6626a34_0_4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06b6626a34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106b6626a34_0_4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06b6626a34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g106b6626a34_0_5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06b6626a34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g106b6626a34_0_5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06b6626a34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106b6626a34_0_5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06b6626a34_0_1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106b6626a34_0_19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06b6626a34_0_6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g106b6626a34_0_6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b6626a3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06b6626a34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06b6626a34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106b6626a34_0_6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06b6626a34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106b6626a34_0_7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106b6626a34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g106b6626a34_0_7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06b6626a34_0_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g106b6626a34_0_8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106b6626a34_0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g106b6626a34_0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6b6626a34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g106b6626a34_0_8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06b6626a34_0_9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g106b6626a34_0_9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06b6626a34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g106b6626a34_0_10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3" name="Google Shape;168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06b6626a3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106b6626a34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6b6626a3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6b6626a34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6b6626a34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106b6626a34_0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06b6626a34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106b6626a34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06b6626a34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106b6626a34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06b6626a34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106b6626a34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6b6626a34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g106b6626a34_0_3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5282300" y="0"/>
            <a:ext cx="3861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855300" y="2120225"/>
            <a:ext cx="3337500" cy="103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rot="-800355">
            <a:off x="962931" y="-316023"/>
            <a:ext cx="1558268" cy="1368356"/>
          </a:xfrm>
          <a:custGeom>
            <a:rect b="b" l="l" r="r" t="t"/>
            <a:pathLst>
              <a:path extrusionOk="0" h="2745236" w="3126243">
                <a:moveTo>
                  <a:pt x="3108233" y="1863749"/>
                </a:moveTo>
                <a:cubicBezTo>
                  <a:pt x="3055774" y="1864875"/>
                  <a:pt x="3004065" y="1869003"/>
                  <a:pt x="2951918" y="1874256"/>
                </a:cubicBezTo>
                <a:cubicBezTo>
                  <a:pt x="2937162" y="1875632"/>
                  <a:pt x="2922031" y="1877008"/>
                  <a:pt x="2906712" y="1878509"/>
                </a:cubicBezTo>
                <a:cubicBezTo>
                  <a:pt x="2906962" y="1878509"/>
                  <a:pt x="2907149" y="1878446"/>
                  <a:pt x="2907400" y="1878446"/>
                </a:cubicBezTo>
                <a:cubicBezTo>
                  <a:pt x="2841060" y="1884825"/>
                  <a:pt x="2774782" y="1892580"/>
                  <a:pt x="2708567" y="1900647"/>
                </a:cubicBezTo>
                <a:cubicBezTo>
                  <a:pt x="2714882" y="1863374"/>
                  <a:pt x="2720447" y="1825851"/>
                  <a:pt x="2726387" y="1789453"/>
                </a:cubicBezTo>
                <a:cubicBezTo>
                  <a:pt x="2743269" y="1675194"/>
                  <a:pt x="2751897" y="1559372"/>
                  <a:pt x="2745457" y="1443988"/>
                </a:cubicBezTo>
                <a:cubicBezTo>
                  <a:pt x="2739267" y="1382012"/>
                  <a:pt x="2726824" y="1320911"/>
                  <a:pt x="2720322" y="1259060"/>
                </a:cubicBezTo>
                <a:cubicBezTo>
                  <a:pt x="2718008" y="1214845"/>
                  <a:pt x="2716195" y="1166377"/>
                  <a:pt x="2713631" y="1121724"/>
                </a:cubicBezTo>
                <a:cubicBezTo>
                  <a:pt x="2713694" y="1088641"/>
                  <a:pt x="2711881" y="1055058"/>
                  <a:pt x="2713131" y="1021850"/>
                </a:cubicBezTo>
                <a:cubicBezTo>
                  <a:pt x="2732139" y="1013407"/>
                  <a:pt x="2723448" y="976009"/>
                  <a:pt x="2730326" y="957747"/>
                </a:cubicBezTo>
                <a:cubicBezTo>
                  <a:pt x="2748646" y="893707"/>
                  <a:pt x="2762089" y="828917"/>
                  <a:pt x="2770342" y="762751"/>
                </a:cubicBezTo>
                <a:cubicBezTo>
                  <a:pt x="2781035" y="704527"/>
                  <a:pt x="2795603" y="646929"/>
                  <a:pt x="2797354" y="587454"/>
                </a:cubicBezTo>
                <a:cubicBezTo>
                  <a:pt x="2806295" y="467817"/>
                  <a:pt x="2809171" y="347429"/>
                  <a:pt x="2797916" y="227792"/>
                </a:cubicBezTo>
                <a:cubicBezTo>
                  <a:pt x="2794978" y="149744"/>
                  <a:pt x="2758588" y="48931"/>
                  <a:pt x="2661860" y="82202"/>
                </a:cubicBezTo>
                <a:cubicBezTo>
                  <a:pt x="2607962" y="105529"/>
                  <a:pt x="2564632" y="147742"/>
                  <a:pt x="2520364" y="185391"/>
                </a:cubicBezTo>
                <a:cubicBezTo>
                  <a:pt x="2463527" y="240050"/>
                  <a:pt x="2410505" y="294209"/>
                  <a:pt x="2349605" y="345240"/>
                </a:cubicBezTo>
                <a:cubicBezTo>
                  <a:pt x="2305462" y="384703"/>
                  <a:pt x="2266133" y="429168"/>
                  <a:pt x="2224803" y="471507"/>
                </a:cubicBezTo>
                <a:cubicBezTo>
                  <a:pt x="2184224" y="514033"/>
                  <a:pt x="2142644" y="555622"/>
                  <a:pt x="2103378" y="599399"/>
                </a:cubicBezTo>
                <a:cubicBezTo>
                  <a:pt x="2072552" y="635922"/>
                  <a:pt x="2035037" y="668317"/>
                  <a:pt x="1988830" y="683139"/>
                </a:cubicBezTo>
                <a:cubicBezTo>
                  <a:pt x="1780868" y="584327"/>
                  <a:pt x="1604295" y="529230"/>
                  <a:pt x="1371385" y="566879"/>
                </a:cubicBezTo>
                <a:cubicBezTo>
                  <a:pt x="1252711" y="579261"/>
                  <a:pt x="1130473" y="578698"/>
                  <a:pt x="1019301" y="627541"/>
                </a:cubicBezTo>
                <a:cubicBezTo>
                  <a:pt x="993353" y="636610"/>
                  <a:pt x="967029" y="646491"/>
                  <a:pt x="943895" y="661375"/>
                </a:cubicBezTo>
                <a:cubicBezTo>
                  <a:pt x="943707" y="644990"/>
                  <a:pt x="924324" y="625478"/>
                  <a:pt x="918884" y="610718"/>
                </a:cubicBezTo>
                <a:cubicBezTo>
                  <a:pt x="900252" y="576009"/>
                  <a:pt x="882494" y="540925"/>
                  <a:pt x="863674" y="506341"/>
                </a:cubicBezTo>
                <a:cubicBezTo>
                  <a:pt x="828972" y="440425"/>
                  <a:pt x="784454" y="380325"/>
                  <a:pt x="745187" y="317160"/>
                </a:cubicBezTo>
                <a:cubicBezTo>
                  <a:pt x="706484" y="258311"/>
                  <a:pt x="658714" y="203590"/>
                  <a:pt x="614820" y="148055"/>
                </a:cubicBezTo>
                <a:cubicBezTo>
                  <a:pt x="561111" y="85891"/>
                  <a:pt x="499835" y="-25053"/>
                  <a:pt x="402732" y="5091"/>
                </a:cubicBezTo>
                <a:cubicBezTo>
                  <a:pt x="349960" y="28856"/>
                  <a:pt x="332578" y="148931"/>
                  <a:pt x="320573" y="201839"/>
                </a:cubicBezTo>
                <a:cubicBezTo>
                  <a:pt x="284058" y="375634"/>
                  <a:pt x="263362" y="553245"/>
                  <a:pt x="267426" y="730981"/>
                </a:cubicBezTo>
                <a:cubicBezTo>
                  <a:pt x="267613" y="772319"/>
                  <a:pt x="265800" y="814033"/>
                  <a:pt x="269927" y="855183"/>
                </a:cubicBezTo>
                <a:cubicBezTo>
                  <a:pt x="268426" y="859186"/>
                  <a:pt x="267613" y="863564"/>
                  <a:pt x="266863" y="867566"/>
                </a:cubicBezTo>
                <a:cubicBezTo>
                  <a:pt x="262549" y="891831"/>
                  <a:pt x="259923" y="916409"/>
                  <a:pt x="256609" y="940862"/>
                </a:cubicBezTo>
                <a:cubicBezTo>
                  <a:pt x="252982" y="977760"/>
                  <a:pt x="244666" y="1014032"/>
                  <a:pt x="240477" y="1050930"/>
                </a:cubicBezTo>
                <a:cubicBezTo>
                  <a:pt x="237601" y="1088704"/>
                  <a:pt x="236225" y="1126540"/>
                  <a:pt x="233724" y="1164313"/>
                </a:cubicBezTo>
                <a:cubicBezTo>
                  <a:pt x="214779" y="1345864"/>
                  <a:pt x="164508" y="1527602"/>
                  <a:pt x="188706" y="1711154"/>
                </a:cubicBezTo>
                <a:cubicBezTo>
                  <a:pt x="197772" y="1777633"/>
                  <a:pt x="210027" y="1844237"/>
                  <a:pt x="231723" y="1907902"/>
                </a:cubicBezTo>
                <a:cubicBezTo>
                  <a:pt x="233349" y="1912217"/>
                  <a:pt x="235100" y="1916532"/>
                  <a:pt x="236788" y="1920785"/>
                </a:cubicBezTo>
                <a:cubicBezTo>
                  <a:pt x="187330" y="1934168"/>
                  <a:pt x="137997" y="1947864"/>
                  <a:pt x="88601" y="1961498"/>
                </a:cubicBezTo>
                <a:cubicBezTo>
                  <a:pt x="62153" y="1969065"/>
                  <a:pt x="35704" y="1976945"/>
                  <a:pt x="10069" y="1986951"/>
                </a:cubicBezTo>
                <a:cubicBezTo>
                  <a:pt x="1503" y="1990328"/>
                  <a:pt x="-2249" y="2001022"/>
                  <a:pt x="1378" y="2009215"/>
                </a:cubicBezTo>
                <a:cubicBezTo>
                  <a:pt x="5317" y="2016470"/>
                  <a:pt x="10631" y="2018971"/>
                  <a:pt x="16634" y="2018971"/>
                </a:cubicBezTo>
                <a:cubicBezTo>
                  <a:pt x="28827" y="2018971"/>
                  <a:pt x="43770" y="2008340"/>
                  <a:pt x="55213" y="2005650"/>
                </a:cubicBezTo>
                <a:cubicBezTo>
                  <a:pt x="118927" y="1984637"/>
                  <a:pt x="183391" y="1966126"/>
                  <a:pt x="247918" y="1947677"/>
                </a:cubicBezTo>
                <a:cubicBezTo>
                  <a:pt x="274429" y="2009590"/>
                  <a:pt x="307755" y="2068627"/>
                  <a:pt x="342395" y="2126288"/>
                </a:cubicBezTo>
                <a:cubicBezTo>
                  <a:pt x="351398" y="2141610"/>
                  <a:pt x="360527" y="2156932"/>
                  <a:pt x="369906" y="2172067"/>
                </a:cubicBezTo>
                <a:cubicBezTo>
                  <a:pt x="293437" y="2209778"/>
                  <a:pt x="216967" y="2247489"/>
                  <a:pt x="140623" y="2285450"/>
                </a:cubicBezTo>
                <a:cubicBezTo>
                  <a:pt x="116551" y="2296769"/>
                  <a:pt x="92040" y="2307151"/>
                  <a:pt x="67030" y="2316344"/>
                </a:cubicBezTo>
                <a:cubicBezTo>
                  <a:pt x="50648" y="2318158"/>
                  <a:pt x="43082" y="2340296"/>
                  <a:pt x="58401" y="2349177"/>
                </a:cubicBezTo>
                <a:cubicBezTo>
                  <a:pt x="60840" y="2350553"/>
                  <a:pt x="63654" y="2351178"/>
                  <a:pt x="66467" y="2351178"/>
                </a:cubicBezTo>
                <a:cubicBezTo>
                  <a:pt x="70219" y="2351178"/>
                  <a:pt x="73908" y="2349990"/>
                  <a:pt x="76909" y="2347801"/>
                </a:cubicBezTo>
                <a:cubicBezTo>
                  <a:pt x="100481" y="2338233"/>
                  <a:pt x="123679" y="2327476"/>
                  <a:pt x="146626" y="2316532"/>
                </a:cubicBezTo>
                <a:cubicBezTo>
                  <a:pt x="214529" y="2282510"/>
                  <a:pt x="281994" y="2247614"/>
                  <a:pt x="349710" y="2213280"/>
                </a:cubicBezTo>
                <a:cubicBezTo>
                  <a:pt x="361277" y="2207213"/>
                  <a:pt x="372907" y="2201210"/>
                  <a:pt x="384475" y="2195268"/>
                </a:cubicBezTo>
                <a:cubicBezTo>
                  <a:pt x="418989" y="2249240"/>
                  <a:pt x="457067" y="2300647"/>
                  <a:pt x="504212" y="2344799"/>
                </a:cubicBezTo>
                <a:cubicBezTo>
                  <a:pt x="517905" y="2358308"/>
                  <a:pt x="530848" y="2372567"/>
                  <a:pt x="544166" y="2386513"/>
                </a:cubicBezTo>
                <a:cubicBezTo>
                  <a:pt x="495521" y="2429477"/>
                  <a:pt x="443812" y="2468501"/>
                  <a:pt x="391165" y="2506337"/>
                </a:cubicBezTo>
                <a:cubicBezTo>
                  <a:pt x="373220" y="2519783"/>
                  <a:pt x="355838" y="2533980"/>
                  <a:pt x="337893" y="2547363"/>
                </a:cubicBezTo>
                <a:cubicBezTo>
                  <a:pt x="328639" y="2552178"/>
                  <a:pt x="325387" y="2564811"/>
                  <a:pt x="332203" y="2573004"/>
                </a:cubicBezTo>
                <a:cubicBezTo>
                  <a:pt x="336204" y="2577632"/>
                  <a:pt x="340269" y="2579446"/>
                  <a:pt x="344333" y="2579446"/>
                </a:cubicBezTo>
                <a:cubicBezTo>
                  <a:pt x="354024" y="2579446"/>
                  <a:pt x="363591" y="2569001"/>
                  <a:pt x="371344" y="2562247"/>
                </a:cubicBezTo>
                <a:cubicBezTo>
                  <a:pt x="389039" y="2547238"/>
                  <a:pt x="407109" y="2532791"/>
                  <a:pt x="425492" y="2518658"/>
                </a:cubicBezTo>
                <a:cubicBezTo>
                  <a:pt x="473699" y="2483823"/>
                  <a:pt x="518905" y="2445299"/>
                  <a:pt x="563236" y="2405587"/>
                </a:cubicBezTo>
                <a:cubicBezTo>
                  <a:pt x="570615" y="2412654"/>
                  <a:pt x="578243" y="2419533"/>
                  <a:pt x="586309" y="2425912"/>
                </a:cubicBezTo>
                <a:cubicBezTo>
                  <a:pt x="617259" y="2449615"/>
                  <a:pt x="650898" y="2469377"/>
                  <a:pt x="685725" y="2486763"/>
                </a:cubicBezTo>
                <a:cubicBezTo>
                  <a:pt x="742248" y="2517469"/>
                  <a:pt x="803274" y="2538170"/>
                  <a:pt x="860923" y="2566312"/>
                </a:cubicBezTo>
                <a:cubicBezTo>
                  <a:pt x="890435" y="2580571"/>
                  <a:pt x="921823" y="2600709"/>
                  <a:pt x="952774" y="2613592"/>
                </a:cubicBezTo>
                <a:cubicBezTo>
                  <a:pt x="987225" y="2628914"/>
                  <a:pt x="1023240" y="2640609"/>
                  <a:pt x="1057880" y="2655743"/>
                </a:cubicBezTo>
                <a:cubicBezTo>
                  <a:pt x="1160548" y="2702084"/>
                  <a:pt x="1268092" y="2746049"/>
                  <a:pt x="1382640" y="2744673"/>
                </a:cubicBezTo>
                <a:cubicBezTo>
                  <a:pt x="1387830" y="2745111"/>
                  <a:pt x="1392957" y="2745236"/>
                  <a:pt x="1398084" y="2745236"/>
                </a:cubicBezTo>
                <a:cubicBezTo>
                  <a:pt x="1430347" y="2745236"/>
                  <a:pt x="1462048" y="2738107"/>
                  <a:pt x="1494249" y="2735668"/>
                </a:cubicBezTo>
                <a:cubicBezTo>
                  <a:pt x="1516883" y="2734167"/>
                  <a:pt x="1540081" y="2732478"/>
                  <a:pt x="1563528" y="2730977"/>
                </a:cubicBezTo>
                <a:cubicBezTo>
                  <a:pt x="1645062" y="2725974"/>
                  <a:pt x="1730660" y="2722972"/>
                  <a:pt x="1812069" y="2706024"/>
                </a:cubicBezTo>
                <a:cubicBezTo>
                  <a:pt x="1862340" y="2694079"/>
                  <a:pt x="1914361" y="2694079"/>
                  <a:pt x="1964695" y="2683698"/>
                </a:cubicBezTo>
                <a:cubicBezTo>
                  <a:pt x="2015904" y="2669814"/>
                  <a:pt x="2068050" y="2659058"/>
                  <a:pt x="2118509" y="2642672"/>
                </a:cubicBezTo>
                <a:cubicBezTo>
                  <a:pt x="2189663" y="2615093"/>
                  <a:pt x="2262506" y="2587638"/>
                  <a:pt x="2325532" y="2543861"/>
                </a:cubicBezTo>
                <a:cubicBezTo>
                  <a:pt x="2387496" y="2494768"/>
                  <a:pt x="2445332" y="2440797"/>
                  <a:pt x="2493040" y="2377945"/>
                </a:cubicBezTo>
                <a:cubicBezTo>
                  <a:pt x="2541622" y="2398520"/>
                  <a:pt x="2590268" y="2419158"/>
                  <a:pt x="2637350" y="2443236"/>
                </a:cubicBezTo>
                <a:cubicBezTo>
                  <a:pt x="2741643" y="2498457"/>
                  <a:pt x="2842998" y="2558995"/>
                  <a:pt x="2948041" y="2612841"/>
                </a:cubicBezTo>
                <a:cubicBezTo>
                  <a:pt x="2951105" y="2614530"/>
                  <a:pt x="2954107" y="2615218"/>
                  <a:pt x="2956920" y="2615218"/>
                </a:cubicBezTo>
                <a:cubicBezTo>
                  <a:pt x="2972802" y="2615218"/>
                  <a:pt x="2982181" y="2591578"/>
                  <a:pt x="2965299" y="2581759"/>
                </a:cubicBezTo>
                <a:cubicBezTo>
                  <a:pt x="2912902" y="2553930"/>
                  <a:pt x="2858629" y="2529915"/>
                  <a:pt x="2807421" y="2500021"/>
                </a:cubicBezTo>
                <a:cubicBezTo>
                  <a:pt x="2712006" y="2443673"/>
                  <a:pt x="2611839" y="2397207"/>
                  <a:pt x="2509797" y="2354930"/>
                </a:cubicBezTo>
                <a:cubicBezTo>
                  <a:pt x="2513798" y="2349177"/>
                  <a:pt x="2517737" y="2343298"/>
                  <a:pt x="2521614" y="2337420"/>
                </a:cubicBezTo>
                <a:cubicBezTo>
                  <a:pt x="2564569" y="2278445"/>
                  <a:pt x="2610026" y="2220597"/>
                  <a:pt x="2642852" y="2155181"/>
                </a:cubicBezTo>
                <a:cubicBezTo>
                  <a:pt x="2788850" y="2172504"/>
                  <a:pt x="2935724" y="2184449"/>
                  <a:pt x="3078533" y="2219971"/>
                </a:cubicBezTo>
                <a:cubicBezTo>
                  <a:pt x="3079846" y="2220347"/>
                  <a:pt x="3081222" y="2220534"/>
                  <a:pt x="3082535" y="2220534"/>
                </a:cubicBezTo>
                <a:cubicBezTo>
                  <a:pt x="3090163" y="2220534"/>
                  <a:pt x="3097541" y="2214906"/>
                  <a:pt x="3099355" y="2207213"/>
                </a:cubicBezTo>
                <a:cubicBezTo>
                  <a:pt x="3102043" y="2196770"/>
                  <a:pt x="3093915" y="2186951"/>
                  <a:pt x="3083660" y="2185450"/>
                </a:cubicBezTo>
                <a:cubicBezTo>
                  <a:pt x="3038767" y="2176132"/>
                  <a:pt x="2993560" y="2168502"/>
                  <a:pt x="2948229" y="2162561"/>
                </a:cubicBezTo>
                <a:cubicBezTo>
                  <a:pt x="2850376" y="2148552"/>
                  <a:pt x="2752210" y="2138483"/>
                  <a:pt x="2653794" y="2130291"/>
                </a:cubicBezTo>
                <a:cubicBezTo>
                  <a:pt x="2670051" y="2088577"/>
                  <a:pt x="2679680" y="2044362"/>
                  <a:pt x="2688434" y="2000585"/>
                </a:cubicBezTo>
                <a:cubicBezTo>
                  <a:pt x="2693936" y="1978508"/>
                  <a:pt x="2698688" y="1955807"/>
                  <a:pt x="2702939" y="1932855"/>
                </a:cubicBezTo>
                <a:cubicBezTo>
                  <a:pt x="2837808" y="1918721"/>
                  <a:pt x="2973114" y="1900898"/>
                  <a:pt x="3109296" y="1899584"/>
                </a:cubicBezTo>
                <a:cubicBezTo>
                  <a:pt x="3132681" y="1898521"/>
                  <a:pt x="3131430" y="1863437"/>
                  <a:pt x="3108233" y="18637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-804155">
            <a:off x="964076" y="-317598"/>
            <a:ext cx="1563177" cy="1372730"/>
            <a:chOff x="1927954" y="-635557"/>
            <a:chExt cx="3126243" cy="2745236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1927954" y="-635557"/>
              <a:ext cx="3126243" cy="2745236"/>
              <a:chOff x="1927954" y="-635557"/>
              <a:chExt cx="3126243" cy="2745236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051736" y="1128955"/>
                <a:ext cx="669399" cy="442826"/>
              </a:xfrm>
              <a:custGeom>
                <a:rect b="b" l="l" r="r" t="t"/>
                <a:pathLst>
                  <a:path extrusionOk="0" h="442826" w="669399">
                    <a:moveTo>
                      <a:pt x="636515" y="346828"/>
                    </a:moveTo>
                    <a:cubicBezTo>
                      <a:pt x="575677" y="413995"/>
                      <a:pt x="460879" y="426378"/>
                      <a:pt x="394039" y="360650"/>
                    </a:cubicBezTo>
                    <a:cubicBezTo>
                      <a:pt x="367153" y="340575"/>
                      <a:pt x="356461" y="309055"/>
                      <a:pt x="348520" y="277660"/>
                    </a:cubicBezTo>
                    <a:cubicBezTo>
                      <a:pt x="346769" y="268154"/>
                      <a:pt x="343768" y="259837"/>
                      <a:pt x="339891" y="253333"/>
                    </a:cubicBezTo>
                    <a:cubicBezTo>
                      <a:pt x="360775" y="241950"/>
                      <a:pt x="372780" y="210243"/>
                      <a:pt x="381721" y="188980"/>
                    </a:cubicBezTo>
                    <a:cubicBezTo>
                      <a:pt x="391475" y="180787"/>
                      <a:pt x="405669" y="180975"/>
                      <a:pt x="419112" y="181163"/>
                    </a:cubicBezTo>
                    <a:cubicBezTo>
                      <a:pt x="423926" y="181225"/>
                      <a:pt x="428678" y="181288"/>
                      <a:pt x="433118" y="181038"/>
                    </a:cubicBezTo>
                    <a:cubicBezTo>
                      <a:pt x="466444" y="182601"/>
                      <a:pt x="505398" y="180412"/>
                      <a:pt x="529033" y="153645"/>
                    </a:cubicBezTo>
                    <a:cubicBezTo>
                      <a:pt x="552730" y="126191"/>
                      <a:pt x="552730" y="79287"/>
                      <a:pt x="523843" y="55584"/>
                    </a:cubicBezTo>
                    <a:cubicBezTo>
                      <a:pt x="463318" y="19749"/>
                      <a:pt x="387724" y="24190"/>
                      <a:pt x="319571" y="18749"/>
                    </a:cubicBezTo>
                    <a:cubicBezTo>
                      <a:pt x="273614" y="16685"/>
                      <a:pt x="224218" y="-2327"/>
                      <a:pt x="175948" y="237"/>
                    </a:cubicBezTo>
                    <a:cubicBezTo>
                      <a:pt x="160629" y="1738"/>
                      <a:pt x="145185" y="19812"/>
                      <a:pt x="152626" y="34947"/>
                    </a:cubicBezTo>
                    <a:cubicBezTo>
                      <a:pt x="134619" y="53958"/>
                      <a:pt x="122989" y="80913"/>
                      <a:pt x="120863" y="106991"/>
                    </a:cubicBezTo>
                    <a:cubicBezTo>
                      <a:pt x="122301" y="132257"/>
                      <a:pt x="143935" y="153020"/>
                      <a:pt x="166882" y="160900"/>
                    </a:cubicBezTo>
                    <a:cubicBezTo>
                      <a:pt x="194268" y="170343"/>
                      <a:pt x="224593" y="164090"/>
                      <a:pt x="251355" y="175409"/>
                    </a:cubicBezTo>
                    <a:cubicBezTo>
                      <a:pt x="267611" y="184290"/>
                      <a:pt x="266861" y="206866"/>
                      <a:pt x="275802" y="221500"/>
                    </a:cubicBezTo>
                    <a:cubicBezTo>
                      <a:pt x="281305" y="232632"/>
                      <a:pt x="289370" y="242763"/>
                      <a:pt x="299687" y="249705"/>
                    </a:cubicBezTo>
                    <a:cubicBezTo>
                      <a:pt x="297124" y="252645"/>
                      <a:pt x="294623" y="256147"/>
                      <a:pt x="292122" y="260400"/>
                    </a:cubicBezTo>
                    <a:cubicBezTo>
                      <a:pt x="263485" y="305302"/>
                      <a:pt x="222343" y="350393"/>
                      <a:pt x="165131" y="351018"/>
                    </a:cubicBezTo>
                    <a:cubicBezTo>
                      <a:pt x="131742" y="351957"/>
                      <a:pt x="98666" y="347516"/>
                      <a:pt x="67841" y="334258"/>
                    </a:cubicBezTo>
                    <a:cubicBezTo>
                      <a:pt x="52022" y="327504"/>
                      <a:pt x="37828" y="317748"/>
                      <a:pt x="24760" y="306678"/>
                    </a:cubicBezTo>
                    <a:cubicBezTo>
                      <a:pt x="18945" y="302363"/>
                      <a:pt x="2626" y="283601"/>
                      <a:pt x="0" y="299174"/>
                    </a:cubicBezTo>
                    <a:cubicBezTo>
                      <a:pt x="20821" y="359461"/>
                      <a:pt x="99166" y="381725"/>
                      <a:pt x="157128" y="384727"/>
                    </a:cubicBezTo>
                    <a:cubicBezTo>
                      <a:pt x="221967" y="390043"/>
                      <a:pt x="278741" y="348580"/>
                      <a:pt x="313380" y="296735"/>
                    </a:cubicBezTo>
                    <a:cubicBezTo>
                      <a:pt x="323260" y="344952"/>
                      <a:pt x="353397" y="384539"/>
                      <a:pt x="394914" y="410305"/>
                    </a:cubicBezTo>
                    <a:cubicBezTo>
                      <a:pt x="424864" y="432319"/>
                      <a:pt x="461317" y="442951"/>
                      <a:pt x="498270" y="442826"/>
                    </a:cubicBezTo>
                    <a:cubicBezTo>
                      <a:pt x="499208" y="442826"/>
                      <a:pt x="500146" y="442826"/>
                      <a:pt x="501084" y="442826"/>
                    </a:cubicBezTo>
                    <a:cubicBezTo>
                      <a:pt x="537099" y="442826"/>
                      <a:pt x="573301" y="435008"/>
                      <a:pt x="605377" y="418435"/>
                    </a:cubicBezTo>
                    <a:cubicBezTo>
                      <a:pt x="624197" y="408054"/>
                      <a:pt x="688286" y="372157"/>
                      <a:pt x="663964" y="346703"/>
                    </a:cubicBezTo>
                    <a:cubicBezTo>
                      <a:pt x="656648" y="339386"/>
                      <a:pt x="643893" y="339199"/>
                      <a:pt x="636515" y="346828"/>
                    </a:cubicBezTo>
                    <a:close/>
                    <a:moveTo>
                      <a:pt x="269425" y="141450"/>
                    </a:moveTo>
                    <a:cubicBezTo>
                      <a:pt x="237599" y="123502"/>
                      <a:pt x="199208" y="137510"/>
                      <a:pt x="167007" y="120500"/>
                    </a:cubicBezTo>
                    <a:cubicBezTo>
                      <a:pt x="158441" y="114559"/>
                      <a:pt x="151438" y="105491"/>
                      <a:pt x="155252" y="94671"/>
                    </a:cubicBezTo>
                    <a:cubicBezTo>
                      <a:pt x="159879" y="73721"/>
                      <a:pt x="167757" y="51957"/>
                      <a:pt x="185140" y="38761"/>
                    </a:cubicBezTo>
                    <a:cubicBezTo>
                      <a:pt x="228032" y="40450"/>
                      <a:pt x="269737" y="54459"/>
                      <a:pt x="312693" y="57273"/>
                    </a:cubicBezTo>
                    <a:cubicBezTo>
                      <a:pt x="360337" y="59775"/>
                      <a:pt x="408045" y="61526"/>
                      <a:pt x="454939" y="70781"/>
                    </a:cubicBezTo>
                    <a:cubicBezTo>
                      <a:pt x="470946" y="75222"/>
                      <a:pt x="489829" y="77223"/>
                      <a:pt x="502272" y="89043"/>
                    </a:cubicBezTo>
                    <a:cubicBezTo>
                      <a:pt x="510462" y="102238"/>
                      <a:pt x="508149" y="120500"/>
                      <a:pt x="496707" y="131006"/>
                    </a:cubicBezTo>
                    <a:cubicBezTo>
                      <a:pt x="479450" y="143202"/>
                      <a:pt x="458253" y="142701"/>
                      <a:pt x="437745" y="142138"/>
                    </a:cubicBezTo>
                    <a:cubicBezTo>
                      <a:pt x="432055" y="142013"/>
                      <a:pt x="426427" y="141826"/>
                      <a:pt x="420988" y="142013"/>
                    </a:cubicBezTo>
                    <a:cubicBezTo>
                      <a:pt x="392726" y="142326"/>
                      <a:pt x="357336" y="145140"/>
                      <a:pt x="344893" y="175034"/>
                    </a:cubicBezTo>
                    <a:cubicBezTo>
                      <a:pt x="337453" y="189230"/>
                      <a:pt x="334889" y="207179"/>
                      <a:pt x="322384" y="218123"/>
                    </a:cubicBezTo>
                    <a:cubicBezTo>
                      <a:pt x="297749" y="198048"/>
                      <a:pt x="303689" y="154709"/>
                      <a:pt x="269425" y="141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105563" y="-334972"/>
                <a:ext cx="514512" cy="667605"/>
              </a:xfrm>
              <a:custGeom>
                <a:rect b="b" l="l" r="r" t="t"/>
                <a:pathLst>
                  <a:path extrusionOk="0" h="667605" w="514512">
                    <a:moveTo>
                      <a:pt x="80332" y="542903"/>
                    </a:moveTo>
                    <a:cubicBezTo>
                      <a:pt x="122037" y="574298"/>
                      <a:pt x="169682" y="596312"/>
                      <a:pt x="217264" y="617012"/>
                    </a:cubicBezTo>
                    <a:cubicBezTo>
                      <a:pt x="259719" y="634898"/>
                      <a:pt x="300486" y="659539"/>
                      <a:pt x="346568" y="666605"/>
                    </a:cubicBezTo>
                    <a:cubicBezTo>
                      <a:pt x="351758" y="667293"/>
                      <a:pt x="356697" y="667606"/>
                      <a:pt x="361512" y="667606"/>
                    </a:cubicBezTo>
                    <a:cubicBezTo>
                      <a:pt x="435543" y="667606"/>
                      <a:pt x="464492" y="589620"/>
                      <a:pt x="473996" y="524204"/>
                    </a:cubicBezTo>
                    <a:cubicBezTo>
                      <a:pt x="484938" y="458788"/>
                      <a:pt x="490315" y="392622"/>
                      <a:pt x="496193" y="326644"/>
                    </a:cubicBezTo>
                    <a:cubicBezTo>
                      <a:pt x="492941" y="268732"/>
                      <a:pt x="562283" y="-33206"/>
                      <a:pt x="450611" y="3004"/>
                    </a:cubicBezTo>
                    <a:cubicBezTo>
                      <a:pt x="432041" y="10822"/>
                      <a:pt x="418160" y="26081"/>
                      <a:pt x="402591" y="38464"/>
                    </a:cubicBezTo>
                    <a:cubicBezTo>
                      <a:pt x="382020" y="56350"/>
                      <a:pt x="359636" y="72047"/>
                      <a:pt x="340128" y="91059"/>
                    </a:cubicBezTo>
                    <a:cubicBezTo>
                      <a:pt x="305989" y="127082"/>
                      <a:pt x="277789" y="168420"/>
                      <a:pt x="243212" y="204130"/>
                    </a:cubicBezTo>
                    <a:cubicBezTo>
                      <a:pt x="217702" y="231021"/>
                      <a:pt x="188190" y="253661"/>
                      <a:pt x="162241" y="280052"/>
                    </a:cubicBezTo>
                    <a:cubicBezTo>
                      <a:pt x="119724" y="326081"/>
                      <a:pt x="79144" y="373548"/>
                      <a:pt x="32562" y="415699"/>
                    </a:cubicBezTo>
                    <a:cubicBezTo>
                      <a:pt x="24747" y="412572"/>
                      <a:pt x="15618" y="415386"/>
                      <a:pt x="10428" y="421890"/>
                    </a:cubicBezTo>
                    <a:cubicBezTo>
                      <a:pt x="-28213" y="466105"/>
                      <a:pt x="50820" y="516262"/>
                      <a:pt x="80332" y="542903"/>
                    </a:cubicBezTo>
                    <a:close/>
                    <a:moveTo>
                      <a:pt x="42504" y="443404"/>
                    </a:moveTo>
                    <a:cubicBezTo>
                      <a:pt x="43629" y="441528"/>
                      <a:pt x="44317" y="439589"/>
                      <a:pt x="44692" y="437525"/>
                    </a:cubicBezTo>
                    <a:cubicBezTo>
                      <a:pt x="119599" y="382428"/>
                      <a:pt x="175372" y="306819"/>
                      <a:pt x="248089" y="249220"/>
                    </a:cubicBezTo>
                    <a:cubicBezTo>
                      <a:pt x="294609" y="208445"/>
                      <a:pt x="328686" y="156162"/>
                      <a:pt x="372454" y="112760"/>
                    </a:cubicBezTo>
                    <a:cubicBezTo>
                      <a:pt x="403904" y="88683"/>
                      <a:pt x="432354" y="59602"/>
                      <a:pt x="465868" y="38714"/>
                    </a:cubicBezTo>
                    <a:cubicBezTo>
                      <a:pt x="479998" y="67357"/>
                      <a:pt x="475184" y="101878"/>
                      <a:pt x="474996" y="132960"/>
                    </a:cubicBezTo>
                    <a:cubicBezTo>
                      <a:pt x="470995" y="188245"/>
                      <a:pt x="463429" y="243216"/>
                      <a:pt x="459490" y="298564"/>
                    </a:cubicBezTo>
                    <a:cubicBezTo>
                      <a:pt x="455238" y="351722"/>
                      <a:pt x="450486" y="404880"/>
                      <a:pt x="444421" y="457850"/>
                    </a:cubicBezTo>
                    <a:cubicBezTo>
                      <a:pt x="434355" y="511696"/>
                      <a:pt x="433667" y="625893"/>
                      <a:pt x="360824" y="628332"/>
                    </a:cubicBezTo>
                    <a:cubicBezTo>
                      <a:pt x="319557" y="626143"/>
                      <a:pt x="282729" y="602691"/>
                      <a:pt x="245401" y="586868"/>
                    </a:cubicBezTo>
                    <a:cubicBezTo>
                      <a:pt x="169369" y="554285"/>
                      <a:pt x="90399" y="517200"/>
                      <a:pt x="39002" y="448970"/>
                    </a:cubicBezTo>
                    <a:cubicBezTo>
                      <a:pt x="40190" y="447156"/>
                      <a:pt x="41316" y="445280"/>
                      <a:pt x="42504" y="443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00448" y="-475787"/>
                <a:ext cx="416096" cy="763268"/>
              </a:xfrm>
              <a:custGeom>
                <a:rect b="b" l="l" r="r" t="t"/>
                <a:pathLst>
                  <a:path extrusionOk="0" h="763268" w="416096">
                    <a:moveTo>
                      <a:pt x="331989" y="652199"/>
                    </a:moveTo>
                    <a:cubicBezTo>
                      <a:pt x="354311" y="638566"/>
                      <a:pt x="376945" y="624369"/>
                      <a:pt x="394765" y="604920"/>
                    </a:cubicBezTo>
                    <a:cubicBezTo>
                      <a:pt x="440909" y="544194"/>
                      <a:pt x="400767" y="460767"/>
                      <a:pt x="380884" y="396727"/>
                    </a:cubicBezTo>
                    <a:cubicBezTo>
                      <a:pt x="355374" y="321305"/>
                      <a:pt x="320922" y="250011"/>
                      <a:pt x="274903" y="184970"/>
                    </a:cubicBezTo>
                    <a:cubicBezTo>
                      <a:pt x="240513" y="131062"/>
                      <a:pt x="211751" y="70712"/>
                      <a:pt x="160480" y="30186"/>
                    </a:cubicBezTo>
                    <a:cubicBezTo>
                      <a:pt x="117149" y="-6586"/>
                      <a:pt x="41993" y="-20908"/>
                      <a:pt x="31551" y="52763"/>
                    </a:cubicBezTo>
                    <a:cubicBezTo>
                      <a:pt x="29488" y="66146"/>
                      <a:pt x="30488" y="79530"/>
                      <a:pt x="30301" y="92976"/>
                    </a:cubicBezTo>
                    <a:cubicBezTo>
                      <a:pt x="30301" y="95352"/>
                      <a:pt x="30864" y="97603"/>
                      <a:pt x="31739" y="99667"/>
                    </a:cubicBezTo>
                    <a:cubicBezTo>
                      <a:pt x="31489" y="104420"/>
                      <a:pt x="31301" y="109236"/>
                      <a:pt x="30989" y="113926"/>
                    </a:cubicBezTo>
                    <a:cubicBezTo>
                      <a:pt x="29613" y="148197"/>
                      <a:pt x="28425" y="182594"/>
                      <a:pt x="29738" y="216865"/>
                    </a:cubicBezTo>
                    <a:cubicBezTo>
                      <a:pt x="15670" y="326121"/>
                      <a:pt x="4040" y="435752"/>
                      <a:pt x="851" y="545883"/>
                    </a:cubicBezTo>
                    <a:cubicBezTo>
                      <a:pt x="-712" y="598478"/>
                      <a:pt x="-1025" y="651574"/>
                      <a:pt x="8042" y="703481"/>
                    </a:cubicBezTo>
                    <a:cubicBezTo>
                      <a:pt x="12731" y="737627"/>
                      <a:pt x="44369" y="760016"/>
                      <a:pt x="77258" y="762643"/>
                    </a:cubicBezTo>
                    <a:cubicBezTo>
                      <a:pt x="81260" y="763081"/>
                      <a:pt x="85199" y="763268"/>
                      <a:pt x="89138" y="763268"/>
                    </a:cubicBezTo>
                    <a:cubicBezTo>
                      <a:pt x="135657" y="763268"/>
                      <a:pt x="176924" y="735814"/>
                      <a:pt x="217379" y="715363"/>
                    </a:cubicBezTo>
                    <a:cubicBezTo>
                      <a:pt x="256895" y="696664"/>
                      <a:pt x="293660" y="673087"/>
                      <a:pt x="331989" y="652199"/>
                    </a:cubicBezTo>
                    <a:close/>
                    <a:moveTo>
                      <a:pt x="94578" y="724619"/>
                    </a:moveTo>
                    <a:cubicBezTo>
                      <a:pt x="37741" y="729122"/>
                      <a:pt x="43181" y="683906"/>
                      <a:pt x="38804" y="642568"/>
                    </a:cubicBezTo>
                    <a:cubicBezTo>
                      <a:pt x="33865" y="559829"/>
                      <a:pt x="38867" y="476214"/>
                      <a:pt x="42931" y="393413"/>
                    </a:cubicBezTo>
                    <a:cubicBezTo>
                      <a:pt x="50247" y="309110"/>
                      <a:pt x="58375" y="224870"/>
                      <a:pt x="65565" y="140568"/>
                    </a:cubicBezTo>
                    <a:cubicBezTo>
                      <a:pt x="67004" y="120868"/>
                      <a:pt x="70005" y="101168"/>
                      <a:pt x="69692" y="81406"/>
                    </a:cubicBezTo>
                    <a:cubicBezTo>
                      <a:pt x="67379" y="66584"/>
                      <a:pt x="68192" y="51700"/>
                      <a:pt x="78321" y="39505"/>
                    </a:cubicBezTo>
                    <a:cubicBezTo>
                      <a:pt x="78571" y="39505"/>
                      <a:pt x="78758" y="39505"/>
                      <a:pt x="78946" y="39505"/>
                    </a:cubicBezTo>
                    <a:cubicBezTo>
                      <a:pt x="164482" y="39505"/>
                      <a:pt x="211814" y="167522"/>
                      <a:pt x="256270" y="228185"/>
                    </a:cubicBezTo>
                    <a:cubicBezTo>
                      <a:pt x="299538" y="289098"/>
                      <a:pt x="326549" y="359267"/>
                      <a:pt x="351372" y="430123"/>
                    </a:cubicBezTo>
                    <a:cubicBezTo>
                      <a:pt x="364315" y="474651"/>
                      <a:pt x="387762" y="525995"/>
                      <a:pt x="370505" y="572212"/>
                    </a:cubicBezTo>
                    <a:cubicBezTo>
                      <a:pt x="354498" y="595101"/>
                      <a:pt x="327987" y="608860"/>
                      <a:pt x="304540" y="623118"/>
                    </a:cubicBezTo>
                    <a:cubicBezTo>
                      <a:pt x="264523" y="645445"/>
                      <a:pt x="226695" y="668584"/>
                      <a:pt x="185053" y="688534"/>
                    </a:cubicBezTo>
                    <a:cubicBezTo>
                      <a:pt x="156353" y="703419"/>
                      <a:pt x="127591" y="721492"/>
                      <a:pt x="94578" y="7246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74879" y="757225"/>
                <a:ext cx="654497" cy="435381"/>
              </a:xfrm>
              <a:custGeom>
                <a:rect b="b" l="l" r="r" t="t"/>
                <a:pathLst>
                  <a:path extrusionOk="0" h="435381" w="654497">
                    <a:moveTo>
                      <a:pt x="577482" y="60148"/>
                    </a:moveTo>
                    <a:cubicBezTo>
                      <a:pt x="549970" y="35445"/>
                      <a:pt x="514206" y="23625"/>
                      <a:pt x="479128" y="14181"/>
                    </a:cubicBezTo>
                    <a:cubicBezTo>
                      <a:pt x="404847" y="-7395"/>
                      <a:pt x="325940" y="-1328"/>
                      <a:pt x="250783" y="12368"/>
                    </a:cubicBezTo>
                    <a:cubicBezTo>
                      <a:pt x="154181" y="35257"/>
                      <a:pt x="76336" y="105301"/>
                      <a:pt x="22063" y="186226"/>
                    </a:cubicBezTo>
                    <a:cubicBezTo>
                      <a:pt x="-1947" y="194919"/>
                      <a:pt x="-2259" y="224750"/>
                      <a:pt x="2242" y="245888"/>
                    </a:cubicBezTo>
                    <a:cubicBezTo>
                      <a:pt x="18249" y="352079"/>
                      <a:pt x="149116" y="429127"/>
                      <a:pt x="249158" y="434944"/>
                    </a:cubicBezTo>
                    <a:cubicBezTo>
                      <a:pt x="257098" y="435256"/>
                      <a:pt x="265102" y="435381"/>
                      <a:pt x="273043" y="435381"/>
                    </a:cubicBezTo>
                    <a:cubicBezTo>
                      <a:pt x="311496" y="435381"/>
                      <a:pt x="349950" y="432192"/>
                      <a:pt x="388153" y="427564"/>
                    </a:cubicBezTo>
                    <a:cubicBezTo>
                      <a:pt x="447178" y="420560"/>
                      <a:pt x="508203" y="409991"/>
                      <a:pt x="559287" y="377720"/>
                    </a:cubicBezTo>
                    <a:cubicBezTo>
                      <a:pt x="674460" y="297608"/>
                      <a:pt x="690654" y="150641"/>
                      <a:pt x="577482" y="60148"/>
                    </a:cubicBezTo>
                    <a:close/>
                    <a:moveTo>
                      <a:pt x="306807" y="40886"/>
                    </a:moveTo>
                    <a:cubicBezTo>
                      <a:pt x="313309" y="40385"/>
                      <a:pt x="319937" y="40135"/>
                      <a:pt x="326565" y="40072"/>
                    </a:cubicBezTo>
                    <a:cubicBezTo>
                      <a:pt x="340196" y="39009"/>
                      <a:pt x="354264" y="38384"/>
                      <a:pt x="368457" y="38384"/>
                    </a:cubicBezTo>
                    <a:cubicBezTo>
                      <a:pt x="375523" y="48765"/>
                      <a:pt x="393280" y="47827"/>
                      <a:pt x="405223" y="50767"/>
                    </a:cubicBezTo>
                    <a:cubicBezTo>
                      <a:pt x="428607" y="54832"/>
                      <a:pt x="451554" y="63837"/>
                      <a:pt x="469249" y="80285"/>
                    </a:cubicBezTo>
                    <a:cubicBezTo>
                      <a:pt x="522959" y="123124"/>
                      <a:pt x="523459" y="205738"/>
                      <a:pt x="489258" y="261023"/>
                    </a:cubicBezTo>
                    <a:cubicBezTo>
                      <a:pt x="464497" y="298296"/>
                      <a:pt x="421354" y="329816"/>
                      <a:pt x="376273" y="336445"/>
                    </a:cubicBezTo>
                    <a:cubicBezTo>
                      <a:pt x="326815" y="337633"/>
                      <a:pt x="273543" y="324875"/>
                      <a:pt x="239841" y="286413"/>
                    </a:cubicBezTo>
                    <a:cubicBezTo>
                      <a:pt x="192071" y="225188"/>
                      <a:pt x="202263" y="133943"/>
                      <a:pt x="255535" y="79097"/>
                    </a:cubicBezTo>
                    <a:cubicBezTo>
                      <a:pt x="269854" y="62837"/>
                      <a:pt x="287361" y="49453"/>
                      <a:pt x="306807" y="40886"/>
                    </a:cubicBezTo>
                    <a:close/>
                    <a:moveTo>
                      <a:pt x="539278" y="344262"/>
                    </a:moveTo>
                    <a:cubicBezTo>
                      <a:pt x="463247" y="388665"/>
                      <a:pt x="372647" y="391416"/>
                      <a:pt x="286361" y="396169"/>
                    </a:cubicBezTo>
                    <a:cubicBezTo>
                      <a:pt x="189133" y="405863"/>
                      <a:pt x="40383" y="329941"/>
                      <a:pt x="38820" y="221310"/>
                    </a:cubicBezTo>
                    <a:cubicBezTo>
                      <a:pt x="43760" y="214243"/>
                      <a:pt x="48137" y="205113"/>
                      <a:pt x="43822" y="196733"/>
                    </a:cubicBezTo>
                    <a:cubicBezTo>
                      <a:pt x="101221" y="127314"/>
                      <a:pt x="172876" y="69278"/>
                      <a:pt x="259099" y="48390"/>
                    </a:cubicBezTo>
                    <a:cubicBezTo>
                      <a:pt x="243155" y="59585"/>
                      <a:pt x="228899" y="73218"/>
                      <a:pt x="217269" y="87665"/>
                    </a:cubicBezTo>
                    <a:cubicBezTo>
                      <a:pt x="163747" y="149578"/>
                      <a:pt x="160871" y="247514"/>
                      <a:pt x="212392" y="311429"/>
                    </a:cubicBezTo>
                    <a:cubicBezTo>
                      <a:pt x="247470" y="352892"/>
                      <a:pt x="301117" y="371279"/>
                      <a:pt x="354014" y="374656"/>
                    </a:cubicBezTo>
                    <a:cubicBezTo>
                      <a:pt x="357953" y="374969"/>
                      <a:pt x="361830" y="375156"/>
                      <a:pt x="365706" y="375156"/>
                    </a:cubicBezTo>
                    <a:cubicBezTo>
                      <a:pt x="427732" y="375156"/>
                      <a:pt x="486506" y="333630"/>
                      <a:pt x="520646" y="283787"/>
                    </a:cubicBezTo>
                    <a:cubicBezTo>
                      <a:pt x="562663" y="218746"/>
                      <a:pt x="564977" y="121686"/>
                      <a:pt x="508578" y="64275"/>
                    </a:cubicBezTo>
                    <a:cubicBezTo>
                      <a:pt x="536465" y="76720"/>
                      <a:pt x="561663" y="94294"/>
                      <a:pt x="581796" y="118747"/>
                    </a:cubicBezTo>
                    <a:cubicBezTo>
                      <a:pt x="644322" y="195857"/>
                      <a:pt x="614810" y="289290"/>
                      <a:pt x="539278" y="3442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981651" y="861593"/>
                <a:ext cx="122068" cy="153215"/>
              </a:xfrm>
              <a:custGeom>
                <a:rect b="b" l="l" r="r" t="t"/>
                <a:pathLst>
                  <a:path extrusionOk="0" h="153215" w="122068">
                    <a:moveTo>
                      <a:pt x="29359" y="148024"/>
                    </a:moveTo>
                    <a:cubicBezTo>
                      <a:pt x="36237" y="151589"/>
                      <a:pt x="43553" y="153215"/>
                      <a:pt x="50931" y="153215"/>
                    </a:cubicBezTo>
                    <a:cubicBezTo>
                      <a:pt x="71502" y="153215"/>
                      <a:pt x="92323" y="140707"/>
                      <a:pt x="104453" y="124322"/>
                    </a:cubicBezTo>
                    <a:cubicBezTo>
                      <a:pt x="128588" y="90051"/>
                      <a:pt x="131464" y="27512"/>
                      <a:pt x="90510" y="4935"/>
                    </a:cubicBezTo>
                    <a:cubicBezTo>
                      <a:pt x="9226" y="-27335"/>
                      <a:pt x="-31728" y="107687"/>
                      <a:pt x="29359" y="1480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799868" y="1325400"/>
                <a:ext cx="33128" cy="33872"/>
              </a:xfrm>
              <a:custGeom>
                <a:rect b="b" l="l" r="r" t="t"/>
                <a:pathLst>
                  <a:path extrusionOk="0" h="33872" w="33128">
                    <a:moveTo>
                      <a:pt x="18437" y="164"/>
                    </a:moveTo>
                    <a:cubicBezTo>
                      <a:pt x="-946" y="-2525"/>
                      <a:pt x="-7824" y="28620"/>
                      <a:pt x="11497" y="33435"/>
                    </a:cubicBezTo>
                    <a:cubicBezTo>
                      <a:pt x="12997" y="33748"/>
                      <a:pt x="14436" y="33873"/>
                      <a:pt x="15811" y="33873"/>
                    </a:cubicBezTo>
                    <a:cubicBezTo>
                      <a:pt x="35382" y="33873"/>
                      <a:pt x="41134" y="3604"/>
                      <a:pt x="18437" y="1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58343" y="1426393"/>
                <a:ext cx="30046" cy="34631"/>
              </a:xfrm>
              <a:custGeom>
                <a:rect b="b" l="l" r="r" t="t"/>
                <a:pathLst>
                  <a:path extrusionOk="0" h="34631" w="30046">
                    <a:moveTo>
                      <a:pt x="1229" y="18372"/>
                    </a:moveTo>
                    <a:cubicBezTo>
                      <a:pt x="604" y="19372"/>
                      <a:pt x="229" y="20560"/>
                      <a:pt x="104" y="21811"/>
                    </a:cubicBezTo>
                    <a:cubicBezTo>
                      <a:pt x="-896" y="29003"/>
                      <a:pt x="5481" y="34632"/>
                      <a:pt x="12234" y="34632"/>
                    </a:cubicBezTo>
                    <a:cubicBezTo>
                      <a:pt x="12672" y="34632"/>
                      <a:pt x="13172" y="34632"/>
                      <a:pt x="13610" y="34569"/>
                    </a:cubicBezTo>
                    <a:cubicBezTo>
                      <a:pt x="24989" y="33068"/>
                      <a:pt x="33118" y="18872"/>
                      <a:pt x="28928" y="8240"/>
                    </a:cubicBezTo>
                    <a:cubicBezTo>
                      <a:pt x="21613" y="-7832"/>
                      <a:pt x="-3210" y="1799"/>
                      <a:pt x="1229" y="183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188" y="1347377"/>
                <a:ext cx="28691" cy="30908"/>
              </a:xfrm>
              <a:custGeom>
                <a:rect b="b" l="l" r="r" t="t"/>
                <a:pathLst>
                  <a:path extrusionOk="0" h="30908" w="28691">
                    <a:moveTo>
                      <a:pt x="15501" y="77"/>
                    </a:moveTo>
                    <a:cubicBezTo>
                      <a:pt x="-4195" y="-1737"/>
                      <a:pt x="-5383" y="29220"/>
                      <a:pt x="13438" y="30846"/>
                    </a:cubicBezTo>
                    <a:cubicBezTo>
                      <a:pt x="13875" y="30908"/>
                      <a:pt x="14313" y="30908"/>
                      <a:pt x="14751" y="30908"/>
                    </a:cubicBezTo>
                    <a:cubicBezTo>
                      <a:pt x="32445" y="30846"/>
                      <a:pt x="33946" y="1390"/>
                      <a:pt x="15501" y="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893097" y="1204361"/>
                <a:ext cx="26830" cy="30022"/>
              </a:xfrm>
              <a:custGeom>
                <a:rect b="b" l="l" r="r" t="t"/>
                <a:pathLst>
                  <a:path extrusionOk="0" h="30022" w="26830">
                    <a:moveTo>
                      <a:pt x="886" y="17765"/>
                    </a:moveTo>
                    <a:cubicBezTo>
                      <a:pt x="824" y="18015"/>
                      <a:pt x="824" y="18202"/>
                      <a:pt x="761" y="18390"/>
                    </a:cubicBezTo>
                    <a:cubicBezTo>
                      <a:pt x="323" y="21955"/>
                      <a:pt x="2074" y="25644"/>
                      <a:pt x="4950" y="27771"/>
                    </a:cubicBezTo>
                    <a:cubicBezTo>
                      <a:pt x="7201" y="29334"/>
                      <a:pt x="9515" y="30022"/>
                      <a:pt x="11766" y="30022"/>
                    </a:cubicBezTo>
                    <a:cubicBezTo>
                      <a:pt x="23083" y="30022"/>
                      <a:pt x="32462" y="12636"/>
                      <a:pt x="22833" y="3756"/>
                    </a:cubicBezTo>
                    <a:cubicBezTo>
                      <a:pt x="13266" y="-6000"/>
                      <a:pt x="-4116" y="4882"/>
                      <a:pt x="886" y="177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934620" y="1313967"/>
                <a:ext cx="34292" cy="33861"/>
              </a:xfrm>
              <a:custGeom>
                <a:rect b="b" l="l" r="r" t="t"/>
                <a:pathLst>
                  <a:path extrusionOk="0" h="33861" w="34292">
                    <a:moveTo>
                      <a:pt x="27704" y="3405"/>
                    </a:moveTo>
                    <a:cubicBezTo>
                      <a:pt x="9071" y="-9979"/>
                      <a:pt x="-12188" y="19602"/>
                      <a:pt x="8508" y="31547"/>
                    </a:cubicBezTo>
                    <a:cubicBezTo>
                      <a:pt x="11322" y="33173"/>
                      <a:pt x="14135" y="33861"/>
                      <a:pt x="16887" y="33861"/>
                    </a:cubicBezTo>
                    <a:cubicBezTo>
                      <a:pt x="31142" y="33924"/>
                      <a:pt x="41709" y="14036"/>
                      <a:pt x="27704" y="3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024252" y="1218291"/>
                <a:ext cx="34495" cy="36479"/>
              </a:xfrm>
              <a:custGeom>
                <a:rect b="b" l="l" r="r" t="t"/>
                <a:pathLst>
                  <a:path extrusionOk="0" h="36479" w="34495">
                    <a:moveTo>
                      <a:pt x="27735" y="3959"/>
                    </a:moveTo>
                    <a:cubicBezTo>
                      <a:pt x="7664" y="-9049"/>
                      <a:pt x="-8968" y="12652"/>
                      <a:pt x="5413" y="30663"/>
                    </a:cubicBezTo>
                    <a:cubicBezTo>
                      <a:pt x="9102" y="34791"/>
                      <a:pt x="13166" y="36479"/>
                      <a:pt x="17043" y="36479"/>
                    </a:cubicBezTo>
                    <a:cubicBezTo>
                      <a:pt x="30798" y="36479"/>
                      <a:pt x="42303" y="14966"/>
                      <a:pt x="27735" y="39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927954" y="-635557"/>
                <a:ext cx="3126243" cy="2745236"/>
              </a:xfrm>
              <a:custGeom>
                <a:rect b="b" l="l" r="r" t="t"/>
                <a:pathLst>
                  <a:path extrusionOk="0" h="2745236" w="3126243">
                    <a:moveTo>
                      <a:pt x="3108233" y="1863749"/>
                    </a:moveTo>
                    <a:cubicBezTo>
                      <a:pt x="3055774" y="1864875"/>
                      <a:pt x="3004065" y="1869003"/>
                      <a:pt x="2951918" y="1874256"/>
                    </a:cubicBezTo>
                    <a:lnTo>
                      <a:pt x="2951918" y="1874256"/>
                    </a:lnTo>
                    <a:cubicBezTo>
                      <a:pt x="2937162" y="1875632"/>
                      <a:pt x="2922031" y="1877008"/>
                      <a:pt x="2906712" y="1878509"/>
                    </a:cubicBezTo>
                    <a:cubicBezTo>
                      <a:pt x="2906962" y="1878509"/>
                      <a:pt x="2907149" y="1878446"/>
                      <a:pt x="2907400" y="1878446"/>
                    </a:cubicBezTo>
                    <a:cubicBezTo>
                      <a:pt x="2841060" y="1884825"/>
                      <a:pt x="2774782" y="1892580"/>
                      <a:pt x="2708567" y="1900647"/>
                    </a:cubicBezTo>
                    <a:cubicBezTo>
                      <a:pt x="2714882" y="1863374"/>
                      <a:pt x="2720447" y="1825851"/>
                      <a:pt x="2726387" y="1789453"/>
                    </a:cubicBezTo>
                    <a:cubicBezTo>
                      <a:pt x="2743269" y="1675194"/>
                      <a:pt x="2751897" y="1559372"/>
                      <a:pt x="2745457" y="1443988"/>
                    </a:cubicBezTo>
                    <a:cubicBezTo>
                      <a:pt x="2739267" y="1382012"/>
                      <a:pt x="2726824" y="1320911"/>
                      <a:pt x="2720322" y="1259060"/>
                    </a:cubicBezTo>
                    <a:cubicBezTo>
                      <a:pt x="2718008" y="1214845"/>
                      <a:pt x="2716195" y="1166377"/>
                      <a:pt x="2713631" y="1121724"/>
                    </a:cubicBezTo>
                    <a:cubicBezTo>
                      <a:pt x="2713694" y="1088641"/>
                      <a:pt x="2711881" y="1055058"/>
                      <a:pt x="2713131" y="1021850"/>
                    </a:cubicBezTo>
                    <a:cubicBezTo>
                      <a:pt x="2732139" y="1013407"/>
                      <a:pt x="2723448" y="976009"/>
                      <a:pt x="2730326" y="957747"/>
                    </a:cubicBezTo>
                    <a:cubicBezTo>
                      <a:pt x="2748646" y="893707"/>
                      <a:pt x="2762089" y="828917"/>
                      <a:pt x="2770342" y="762751"/>
                    </a:cubicBezTo>
                    <a:cubicBezTo>
                      <a:pt x="2781035" y="704527"/>
                      <a:pt x="2795603" y="646929"/>
                      <a:pt x="2797354" y="587454"/>
                    </a:cubicBezTo>
                    <a:cubicBezTo>
                      <a:pt x="2806295" y="467817"/>
                      <a:pt x="2809171" y="347429"/>
                      <a:pt x="2797916" y="227792"/>
                    </a:cubicBezTo>
                    <a:cubicBezTo>
                      <a:pt x="2794978" y="149744"/>
                      <a:pt x="2758588" y="48931"/>
                      <a:pt x="2661860" y="82202"/>
                    </a:cubicBezTo>
                    <a:cubicBezTo>
                      <a:pt x="2607962" y="105529"/>
                      <a:pt x="2564632" y="147742"/>
                      <a:pt x="2520364" y="185391"/>
                    </a:cubicBezTo>
                    <a:cubicBezTo>
                      <a:pt x="2463527" y="240050"/>
                      <a:pt x="2410505" y="294209"/>
                      <a:pt x="2349605" y="345240"/>
                    </a:cubicBezTo>
                    <a:cubicBezTo>
                      <a:pt x="2305462" y="384703"/>
                      <a:pt x="2266133" y="429168"/>
                      <a:pt x="2224803" y="471507"/>
                    </a:cubicBezTo>
                    <a:cubicBezTo>
                      <a:pt x="2184224" y="514033"/>
                      <a:pt x="2142644" y="555622"/>
                      <a:pt x="2103378" y="599399"/>
                    </a:cubicBezTo>
                    <a:cubicBezTo>
                      <a:pt x="2072552" y="635922"/>
                      <a:pt x="2035037" y="668317"/>
                      <a:pt x="1988830" y="683139"/>
                    </a:cubicBezTo>
                    <a:cubicBezTo>
                      <a:pt x="1780868" y="584327"/>
                      <a:pt x="1604295" y="529230"/>
                      <a:pt x="1371385" y="566879"/>
                    </a:cubicBezTo>
                    <a:cubicBezTo>
                      <a:pt x="1252711" y="579261"/>
                      <a:pt x="1130473" y="578698"/>
                      <a:pt x="1019301" y="627541"/>
                    </a:cubicBezTo>
                    <a:cubicBezTo>
                      <a:pt x="993353" y="636610"/>
                      <a:pt x="967029" y="646491"/>
                      <a:pt x="943895" y="661375"/>
                    </a:cubicBezTo>
                    <a:cubicBezTo>
                      <a:pt x="943707" y="644990"/>
                      <a:pt x="924324" y="625478"/>
                      <a:pt x="918884" y="610718"/>
                    </a:cubicBezTo>
                    <a:cubicBezTo>
                      <a:pt x="900252" y="576009"/>
                      <a:pt x="882494" y="540925"/>
                      <a:pt x="863674" y="506341"/>
                    </a:cubicBezTo>
                    <a:cubicBezTo>
                      <a:pt x="828972" y="440425"/>
                      <a:pt x="784454" y="380325"/>
                      <a:pt x="745187" y="317160"/>
                    </a:cubicBezTo>
                    <a:cubicBezTo>
                      <a:pt x="706484" y="258311"/>
                      <a:pt x="658714" y="203590"/>
                      <a:pt x="614820" y="148055"/>
                    </a:cubicBezTo>
                    <a:cubicBezTo>
                      <a:pt x="561111" y="85891"/>
                      <a:pt x="499835" y="-25053"/>
                      <a:pt x="402732" y="5091"/>
                    </a:cubicBezTo>
                    <a:cubicBezTo>
                      <a:pt x="349960" y="28856"/>
                      <a:pt x="332578" y="148931"/>
                      <a:pt x="320573" y="201839"/>
                    </a:cubicBezTo>
                    <a:cubicBezTo>
                      <a:pt x="284058" y="375634"/>
                      <a:pt x="263362" y="553245"/>
                      <a:pt x="267426" y="730981"/>
                    </a:cubicBezTo>
                    <a:cubicBezTo>
                      <a:pt x="267613" y="772319"/>
                      <a:pt x="265800" y="814033"/>
                      <a:pt x="269927" y="855183"/>
                    </a:cubicBezTo>
                    <a:cubicBezTo>
                      <a:pt x="268426" y="859186"/>
                      <a:pt x="267613" y="863564"/>
                      <a:pt x="266863" y="867566"/>
                    </a:cubicBezTo>
                    <a:cubicBezTo>
                      <a:pt x="262549" y="891831"/>
                      <a:pt x="259923" y="916409"/>
                      <a:pt x="256609" y="940862"/>
                    </a:cubicBezTo>
                    <a:cubicBezTo>
                      <a:pt x="252982" y="977760"/>
                      <a:pt x="244666" y="1014032"/>
                      <a:pt x="240477" y="1050930"/>
                    </a:cubicBezTo>
                    <a:cubicBezTo>
                      <a:pt x="237601" y="1088704"/>
                      <a:pt x="236225" y="1126540"/>
                      <a:pt x="233724" y="1164313"/>
                    </a:cubicBezTo>
                    <a:cubicBezTo>
                      <a:pt x="214779" y="1345864"/>
                      <a:pt x="164508" y="1527602"/>
                      <a:pt x="188706" y="1711154"/>
                    </a:cubicBezTo>
                    <a:cubicBezTo>
                      <a:pt x="197772" y="1777633"/>
                      <a:pt x="210027" y="1844237"/>
                      <a:pt x="231723" y="1907902"/>
                    </a:cubicBezTo>
                    <a:cubicBezTo>
                      <a:pt x="233349" y="1912217"/>
                      <a:pt x="235100" y="1916532"/>
                      <a:pt x="236788" y="1920785"/>
                    </a:cubicBezTo>
                    <a:cubicBezTo>
                      <a:pt x="187330" y="1934168"/>
                      <a:pt x="137997" y="1947864"/>
                      <a:pt x="88601" y="1961498"/>
                    </a:cubicBezTo>
                    <a:cubicBezTo>
                      <a:pt x="62153" y="1969065"/>
                      <a:pt x="35704" y="1976945"/>
                      <a:pt x="10069" y="1986951"/>
                    </a:cubicBezTo>
                    <a:cubicBezTo>
                      <a:pt x="1503" y="1990328"/>
                      <a:pt x="-2249" y="2001022"/>
                      <a:pt x="1378" y="2009215"/>
                    </a:cubicBezTo>
                    <a:cubicBezTo>
                      <a:pt x="5317" y="2016470"/>
                      <a:pt x="10631" y="2018971"/>
                      <a:pt x="16634" y="2018971"/>
                    </a:cubicBezTo>
                    <a:cubicBezTo>
                      <a:pt x="28827" y="2018971"/>
                      <a:pt x="43770" y="2008340"/>
                      <a:pt x="55213" y="2005650"/>
                    </a:cubicBezTo>
                    <a:cubicBezTo>
                      <a:pt x="118927" y="1984637"/>
                      <a:pt x="183391" y="1966126"/>
                      <a:pt x="247918" y="1947677"/>
                    </a:cubicBezTo>
                    <a:cubicBezTo>
                      <a:pt x="274429" y="2009590"/>
                      <a:pt x="307755" y="2068627"/>
                      <a:pt x="342395" y="2126288"/>
                    </a:cubicBezTo>
                    <a:cubicBezTo>
                      <a:pt x="351398" y="2141610"/>
                      <a:pt x="360527" y="2156932"/>
                      <a:pt x="369906" y="2172067"/>
                    </a:cubicBezTo>
                    <a:cubicBezTo>
                      <a:pt x="293437" y="2209778"/>
                      <a:pt x="216967" y="2247489"/>
                      <a:pt x="140623" y="2285450"/>
                    </a:cubicBezTo>
                    <a:cubicBezTo>
                      <a:pt x="116551" y="2296769"/>
                      <a:pt x="92040" y="2307151"/>
                      <a:pt x="67030" y="2316344"/>
                    </a:cubicBezTo>
                    <a:cubicBezTo>
                      <a:pt x="50648" y="2318158"/>
                      <a:pt x="43082" y="2340296"/>
                      <a:pt x="58401" y="2349177"/>
                    </a:cubicBezTo>
                    <a:cubicBezTo>
                      <a:pt x="60840" y="2350553"/>
                      <a:pt x="63654" y="2351178"/>
                      <a:pt x="66467" y="2351178"/>
                    </a:cubicBezTo>
                    <a:cubicBezTo>
                      <a:pt x="70219" y="2351178"/>
                      <a:pt x="73908" y="2349990"/>
                      <a:pt x="76909" y="2347801"/>
                    </a:cubicBezTo>
                    <a:cubicBezTo>
                      <a:pt x="100481" y="2338233"/>
                      <a:pt x="123679" y="2327476"/>
                      <a:pt x="146626" y="2316532"/>
                    </a:cubicBezTo>
                    <a:cubicBezTo>
                      <a:pt x="214529" y="2282510"/>
                      <a:pt x="281994" y="2247614"/>
                      <a:pt x="349710" y="2213280"/>
                    </a:cubicBezTo>
                    <a:cubicBezTo>
                      <a:pt x="361277" y="2207213"/>
                      <a:pt x="372907" y="2201210"/>
                      <a:pt x="384475" y="2195268"/>
                    </a:cubicBezTo>
                    <a:cubicBezTo>
                      <a:pt x="418989" y="2249240"/>
                      <a:pt x="457067" y="2300647"/>
                      <a:pt x="504212" y="2344799"/>
                    </a:cubicBezTo>
                    <a:cubicBezTo>
                      <a:pt x="517905" y="2358308"/>
                      <a:pt x="530848" y="2372567"/>
                      <a:pt x="544166" y="2386513"/>
                    </a:cubicBezTo>
                    <a:cubicBezTo>
                      <a:pt x="495521" y="2429477"/>
                      <a:pt x="443812" y="2468501"/>
                      <a:pt x="391165" y="2506337"/>
                    </a:cubicBezTo>
                    <a:cubicBezTo>
                      <a:pt x="373220" y="2519783"/>
                      <a:pt x="355838" y="2533980"/>
                      <a:pt x="337893" y="2547363"/>
                    </a:cubicBezTo>
                    <a:cubicBezTo>
                      <a:pt x="328639" y="2552178"/>
                      <a:pt x="325387" y="2564811"/>
                      <a:pt x="332203" y="2573004"/>
                    </a:cubicBezTo>
                    <a:cubicBezTo>
                      <a:pt x="336204" y="2577632"/>
                      <a:pt x="340269" y="2579446"/>
                      <a:pt x="344333" y="2579446"/>
                    </a:cubicBezTo>
                    <a:cubicBezTo>
                      <a:pt x="354024" y="2579446"/>
                      <a:pt x="363591" y="2569001"/>
                      <a:pt x="371344" y="2562247"/>
                    </a:cubicBezTo>
                    <a:cubicBezTo>
                      <a:pt x="389039" y="2547238"/>
                      <a:pt x="407109" y="2532791"/>
                      <a:pt x="425492" y="2518658"/>
                    </a:cubicBezTo>
                    <a:cubicBezTo>
                      <a:pt x="473699" y="2483823"/>
                      <a:pt x="518905" y="2445299"/>
                      <a:pt x="563236" y="2405587"/>
                    </a:cubicBezTo>
                    <a:cubicBezTo>
                      <a:pt x="570615" y="2412654"/>
                      <a:pt x="578243" y="2419533"/>
                      <a:pt x="586309" y="2425912"/>
                    </a:cubicBezTo>
                    <a:cubicBezTo>
                      <a:pt x="617259" y="2449615"/>
                      <a:pt x="650898" y="2469377"/>
                      <a:pt x="685725" y="2486763"/>
                    </a:cubicBezTo>
                    <a:cubicBezTo>
                      <a:pt x="742248" y="2517469"/>
                      <a:pt x="803274" y="2538170"/>
                      <a:pt x="860923" y="2566312"/>
                    </a:cubicBezTo>
                    <a:cubicBezTo>
                      <a:pt x="890435" y="2580571"/>
                      <a:pt x="921823" y="2600709"/>
                      <a:pt x="952774" y="2613592"/>
                    </a:cubicBezTo>
                    <a:cubicBezTo>
                      <a:pt x="987225" y="2628914"/>
                      <a:pt x="1023240" y="2640609"/>
                      <a:pt x="1057880" y="2655743"/>
                    </a:cubicBezTo>
                    <a:cubicBezTo>
                      <a:pt x="1160548" y="2702084"/>
                      <a:pt x="1268092" y="2746049"/>
                      <a:pt x="1382640" y="2744673"/>
                    </a:cubicBezTo>
                    <a:cubicBezTo>
                      <a:pt x="1387830" y="2745111"/>
                      <a:pt x="1392957" y="2745236"/>
                      <a:pt x="1398084" y="2745236"/>
                    </a:cubicBezTo>
                    <a:cubicBezTo>
                      <a:pt x="1430347" y="2745236"/>
                      <a:pt x="1462048" y="2738107"/>
                      <a:pt x="1494249" y="2735668"/>
                    </a:cubicBezTo>
                    <a:cubicBezTo>
                      <a:pt x="1516883" y="2734167"/>
                      <a:pt x="1540081" y="2732478"/>
                      <a:pt x="1563528" y="2730977"/>
                    </a:cubicBezTo>
                    <a:cubicBezTo>
                      <a:pt x="1645062" y="2725974"/>
                      <a:pt x="1730660" y="2722972"/>
                      <a:pt x="1812069" y="2706024"/>
                    </a:cubicBezTo>
                    <a:cubicBezTo>
                      <a:pt x="1862340" y="2694079"/>
                      <a:pt x="1914361" y="2694079"/>
                      <a:pt x="1964695" y="2683698"/>
                    </a:cubicBezTo>
                    <a:cubicBezTo>
                      <a:pt x="2015904" y="2669814"/>
                      <a:pt x="2068050" y="2659058"/>
                      <a:pt x="2118509" y="2642672"/>
                    </a:cubicBezTo>
                    <a:cubicBezTo>
                      <a:pt x="2189663" y="2615093"/>
                      <a:pt x="2262506" y="2587638"/>
                      <a:pt x="2325532" y="2543861"/>
                    </a:cubicBezTo>
                    <a:cubicBezTo>
                      <a:pt x="2387496" y="2494768"/>
                      <a:pt x="2445332" y="2440797"/>
                      <a:pt x="2493040" y="2377945"/>
                    </a:cubicBezTo>
                    <a:cubicBezTo>
                      <a:pt x="2541622" y="2398520"/>
                      <a:pt x="2590268" y="2419158"/>
                      <a:pt x="2637350" y="2443236"/>
                    </a:cubicBezTo>
                    <a:cubicBezTo>
                      <a:pt x="2741643" y="2498457"/>
                      <a:pt x="2842998" y="2558995"/>
                      <a:pt x="2948041" y="2612841"/>
                    </a:cubicBezTo>
                    <a:cubicBezTo>
                      <a:pt x="2951105" y="2614530"/>
                      <a:pt x="2954107" y="2615218"/>
                      <a:pt x="2956920" y="2615218"/>
                    </a:cubicBezTo>
                    <a:cubicBezTo>
                      <a:pt x="2972802" y="2615218"/>
                      <a:pt x="2982181" y="2591578"/>
                      <a:pt x="2965299" y="2581759"/>
                    </a:cubicBezTo>
                    <a:cubicBezTo>
                      <a:pt x="2912902" y="2553930"/>
                      <a:pt x="2858629" y="2529915"/>
                      <a:pt x="2807421" y="2500021"/>
                    </a:cubicBezTo>
                    <a:cubicBezTo>
                      <a:pt x="2712006" y="2443673"/>
                      <a:pt x="2611839" y="2397207"/>
                      <a:pt x="2509797" y="2354930"/>
                    </a:cubicBezTo>
                    <a:cubicBezTo>
                      <a:pt x="2513798" y="2349177"/>
                      <a:pt x="2517737" y="2343298"/>
                      <a:pt x="2521614" y="2337420"/>
                    </a:cubicBezTo>
                    <a:cubicBezTo>
                      <a:pt x="2564569" y="2278445"/>
                      <a:pt x="2610026" y="2220597"/>
                      <a:pt x="2642852" y="2155181"/>
                    </a:cubicBezTo>
                    <a:cubicBezTo>
                      <a:pt x="2788850" y="2172504"/>
                      <a:pt x="2935724" y="2184449"/>
                      <a:pt x="3078533" y="2219971"/>
                    </a:cubicBezTo>
                    <a:cubicBezTo>
                      <a:pt x="3079846" y="2220347"/>
                      <a:pt x="3081222" y="2220534"/>
                      <a:pt x="3082535" y="2220534"/>
                    </a:cubicBezTo>
                    <a:cubicBezTo>
                      <a:pt x="3090163" y="2220534"/>
                      <a:pt x="3097541" y="2214906"/>
                      <a:pt x="3099355" y="2207213"/>
                    </a:cubicBezTo>
                    <a:cubicBezTo>
                      <a:pt x="3102043" y="2196770"/>
                      <a:pt x="3093915" y="2186951"/>
                      <a:pt x="3083660" y="2185450"/>
                    </a:cubicBezTo>
                    <a:cubicBezTo>
                      <a:pt x="3038767" y="2176132"/>
                      <a:pt x="2993560" y="2168502"/>
                      <a:pt x="2948229" y="2162561"/>
                    </a:cubicBezTo>
                    <a:cubicBezTo>
                      <a:pt x="2850376" y="2148552"/>
                      <a:pt x="2752210" y="2138483"/>
                      <a:pt x="2653794" y="2130291"/>
                    </a:cubicBezTo>
                    <a:cubicBezTo>
                      <a:pt x="2670051" y="2088577"/>
                      <a:pt x="2679680" y="2044362"/>
                      <a:pt x="2688434" y="2000585"/>
                    </a:cubicBezTo>
                    <a:cubicBezTo>
                      <a:pt x="2693936" y="1978508"/>
                      <a:pt x="2698688" y="1955807"/>
                      <a:pt x="2702939" y="1932855"/>
                    </a:cubicBezTo>
                    <a:cubicBezTo>
                      <a:pt x="2837808" y="1918721"/>
                      <a:pt x="2973114" y="1900898"/>
                      <a:pt x="3109296" y="1899584"/>
                    </a:cubicBezTo>
                    <a:cubicBezTo>
                      <a:pt x="3132681" y="1898521"/>
                      <a:pt x="3131430" y="1863437"/>
                      <a:pt x="3108233" y="1863749"/>
                    </a:cubicBezTo>
                    <a:close/>
                    <a:moveTo>
                      <a:pt x="1755107" y="759374"/>
                    </a:moveTo>
                    <a:cubicBezTo>
                      <a:pt x="1755920" y="716847"/>
                      <a:pt x="1762235" y="673945"/>
                      <a:pt x="1759109" y="631481"/>
                    </a:cubicBezTo>
                    <a:cubicBezTo>
                      <a:pt x="1802940" y="645115"/>
                      <a:pt x="1847271" y="662313"/>
                      <a:pt x="1893790" y="682576"/>
                    </a:cubicBezTo>
                    <a:cubicBezTo>
                      <a:pt x="1888726" y="693270"/>
                      <a:pt x="1883098" y="703714"/>
                      <a:pt x="1877596" y="714220"/>
                    </a:cubicBezTo>
                    <a:cubicBezTo>
                      <a:pt x="1838267" y="786953"/>
                      <a:pt x="1805316" y="863313"/>
                      <a:pt x="1754232" y="929042"/>
                    </a:cubicBezTo>
                    <a:cubicBezTo>
                      <a:pt x="1753669" y="872069"/>
                      <a:pt x="1752356" y="816659"/>
                      <a:pt x="1755107" y="759374"/>
                    </a:cubicBezTo>
                    <a:close/>
                    <a:moveTo>
                      <a:pt x="1592665" y="596835"/>
                    </a:moveTo>
                    <a:cubicBezTo>
                      <a:pt x="1590351" y="601838"/>
                      <a:pt x="1589038" y="607591"/>
                      <a:pt x="1587538" y="612845"/>
                    </a:cubicBezTo>
                    <a:cubicBezTo>
                      <a:pt x="1580535" y="637673"/>
                      <a:pt x="1574782" y="662813"/>
                      <a:pt x="1568092" y="687766"/>
                    </a:cubicBezTo>
                    <a:cubicBezTo>
                      <a:pt x="1545333" y="762063"/>
                      <a:pt x="1530451" y="838298"/>
                      <a:pt x="1512569" y="913782"/>
                    </a:cubicBezTo>
                    <a:cubicBezTo>
                      <a:pt x="1480743" y="810030"/>
                      <a:pt x="1472490" y="700900"/>
                      <a:pt x="1453419" y="594521"/>
                    </a:cubicBezTo>
                    <a:cubicBezTo>
                      <a:pt x="1502377" y="591519"/>
                      <a:pt x="1548271" y="592395"/>
                      <a:pt x="1592665" y="596835"/>
                    </a:cubicBezTo>
                    <a:close/>
                    <a:moveTo>
                      <a:pt x="1288288" y="610218"/>
                    </a:moveTo>
                    <a:cubicBezTo>
                      <a:pt x="1277346" y="713783"/>
                      <a:pt x="1277784" y="818348"/>
                      <a:pt x="1267342" y="921975"/>
                    </a:cubicBezTo>
                    <a:cubicBezTo>
                      <a:pt x="1258151" y="919911"/>
                      <a:pt x="1251023" y="901525"/>
                      <a:pt x="1243832" y="883201"/>
                    </a:cubicBezTo>
                    <a:cubicBezTo>
                      <a:pt x="1237892" y="868191"/>
                      <a:pt x="1232390" y="854120"/>
                      <a:pt x="1226262" y="838360"/>
                    </a:cubicBezTo>
                    <a:cubicBezTo>
                      <a:pt x="1201752" y="765940"/>
                      <a:pt x="1169239" y="696459"/>
                      <a:pt x="1150668" y="622226"/>
                    </a:cubicBezTo>
                    <a:cubicBezTo>
                      <a:pt x="1196312" y="615847"/>
                      <a:pt x="1242332" y="613220"/>
                      <a:pt x="1288288" y="610218"/>
                    </a:cubicBezTo>
                    <a:close/>
                    <a:moveTo>
                      <a:pt x="2491539" y="2312154"/>
                    </a:moveTo>
                    <a:cubicBezTo>
                      <a:pt x="2485036" y="2321222"/>
                      <a:pt x="2478534" y="2330353"/>
                      <a:pt x="2471968" y="2339483"/>
                    </a:cubicBezTo>
                    <a:cubicBezTo>
                      <a:pt x="2427888" y="2321722"/>
                      <a:pt x="2383557" y="2304524"/>
                      <a:pt x="2339163" y="2287576"/>
                    </a:cubicBezTo>
                    <a:cubicBezTo>
                      <a:pt x="2332035" y="2284887"/>
                      <a:pt x="2313465" y="2278508"/>
                      <a:pt x="2315278" y="2292016"/>
                    </a:cubicBezTo>
                    <a:cubicBezTo>
                      <a:pt x="2319968" y="2299083"/>
                      <a:pt x="2329221" y="2301585"/>
                      <a:pt x="2336162" y="2306213"/>
                    </a:cubicBezTo>
                    <a:cubicBezTo>
                      <a:pt x="2374991" y="2326726"/>
                      <a:pt x="2415070" y="2344674"/>
                      <a:pt x="2455399" y="2361997"/>
                    </a:cubicBezTo>
                    <a:cubicBezTo>
                      <a:pt x="2444957" y="2376006"/>
                      <a:pt x="2434203" y="2389765"/>
                      <a:pt x="2422760" y="2402961"/>
                    </a:cubicBezTo>
                    <a:cubicBezTo>
                      <a:pt x="2383994" y="2443861"/>
                      <a:pt x="2339038" y="2483386"/>
                      <a:pt x="2293769" y="2518658"/>
                    </a:cubicBezTo>
                    <a:cubicBezTo>
                      <a:pt x="2234995" y="2555743"/>
                      <a:pt x="2169155" y="2581447"/>
                      <a:pt x="2104190" y="2606337"/>
                    </a:cubicBezTo>
                    <a:cubicBezTo>
                      <a:pt x="2052544" y="2622160"/>
                      <a:pt x="1999772" y="2634230"/>
                      <a:pt x="1947375" y="2647550"/>
                    </a:cubicBezTo>
                    <a:cubicBezTo>
                      <a:pt x="1908859" y="2654305"/>
                      <a:pt x="1869405" y="2654930"/>
                      <a:pt x="1831077" y="2662747"/>
                    </a:cubicBezTo>
                    <a:cubicBezTo>
                      <a:pt x="1763048" y="2678757"/>
                      <a:pt x="1694770" y="2682322"/>
                      <a:pt x="1624866" y="2688951"/>
                    </a:cubicBezTo>
                    <a:cubicBezTo>
                      <a:pt x="1574657" y="2691265"/>
                      <a:pt x="1522010" y="2694267"/>
                      <a:pt x="1471552" y="2698520"/>
                    </a:cubicBezTo>
                    <a:cubicBezTo>
                      <a:pt x="1441477" y="2702835"/>
                      <a:pt x="1411527" y="2707900"/>
                      <a:pt x="1380952" y="2705649"/>
                    </a:cubicBezTo>
                    <a:cubicBezTo>
                      <a:pt x="1271594" y="2707087"/>
                      <a:pt x="1167738" y="2662310"/>
                      <a:pt x="1069385" y="2618345"/>
                    </a:cubicBezTo>
                    <a:cubicBezTo>
                      <a:pt x="1026429" y="2600146"/>
                      <a:pt x="982098" y="2585887"/>
                      <a:pt x="940393" y="2564749"/>
                    </a:cubicBezTo>
                    <a:cubicBezTo>
                      <a:pt x="829785" y="2499020"/>
                      <a:pt x="698543" y="2468814"/>
                      <a:pt x="598189" y="2385325"/>
                    </a:cubicBezTo>
                    <a:cubicBezTo>
                      <a:pt x="596375" y="2383448"/>
                      <a:pt x="594499" y="2381635"/>
                      <a:pt x="592686" y="2379758"/>
                    </a:cubicBezTo>
                    <a:cubicBezTo>
                      <a:pt x="697730" y="2292454"/>
                      <a:pt x="811590" y="2215531"/>
                      <a:pt x="909756" y="2120097"/>
                    </a:cubicBezTo>
                    <a:cubicBezTo>
                      <a:pt x="915508" y="2091704"/>
                      <a:pt x="829097" y="2170628"/>
                      <a:pt x="818780" y="2176132"/>
                    </a:cubicBezTo>
                    <a:cubicBezTo>
                      <a:pt x="739122" y="2240297"/>
                      <a:pt x="653962" y="2297207"/>
                      <a:pt x="574366" y="2361310"/>
                    </a:cubicBezTo>
                    <a:cubicBezTo>
                      <a:pt x="531411" y="2318158"/>
                      <a:pt x="488518" y="2274630"/>
                      <a:pt x="451627" y="2226100"/>
                    </a:cubicBezTo>
                    <a:cubicBezTo>
                      <a:pt x="439935" y="2210466"/>
                      <a:pt x="429306" y="2194143"/>
                      <a:pt x="418989" y="2177507"/>
                    </a:cubicBezTo>
                    <a:cubicBezTo>
                      <a:pt x="503211" y="2134793"/>
                      <a:pt x="588372" y="2093142"/>
                      <a:pt x="670781" y="2046426"/>
                    </a:cubicBezTo>
                    <a:cubicBezTo>
                      <a:pt x="706233" y="2026538"/>
                      <a:pt x="740435" y="2003211"/>
                      <a:pt x="778826" y="1989453"/>
                    </a:cubicBezTo>
                    <a:cubicBezTo>
                      <a:pt x="781702" y="1989578"/>
                      <a:pt x="784516" y="1987827"/>
                      <a:pt x="785516" y="1985138"/>
                    </a:cubicBezTo>
                    <a:cubicBezTo>
                      <a:pt x="790956" y="1945675"/>
                      <a:pt x="645771" y="2038608"/>
                      <a:pt x="627013" y="2044925"/>
                    </a:cubicBezTo>
                    <a:cubicBezTo>
                      <a:pt x="553107" y="2081573"/>
                      <a:pt x="479076" y="2118095"/>
                      <a:pt x="405108" y="2154556"/>
                    </a:cubicBezTo>
                    <a:cubicBezTo>
                      <a:pt x="392665" y="2133793"/>
                      <a:pt x="380473" y="2112905"/>
                      <a:pt x="367405" y="2092517"/>
                    </a:cubicBezTo>
                    <a:cubicBezTo>
                      <a:pt x="337705" y="2041986"/>
                      <a:pt x="309193" y="1990453"/>
                      <a:pt x="285496" y="1936795"/>
                    </a:cubicBezTo>
                    <a:cubicBezTo>
                      <a:pt x="373970" y="1911216"/>
                      <a:pt x="463445" y="1889140"/>
                      <a:pt x="553482" y="1869878"/>
                    </a:cubicBezTo>
                    <a:cubicBezTo>
                      <a:pt x="599814" y="1862624"/>
                      <a:pt x="645020" y="1849678"/>
                      <a:pt x="691040" y="1841423"/>
                    </a:cubicBezTo>
                    <a:cubicBezTo>
                      <a:pt x="694291" y="1841611"/>
                      <a:pt x="697480" y="1839734"/>
                      <a:pt x="698793" y="1836482"/>
                    </a:cubicBezTo>
                    <a:cubicBezTo>
                      <a:pt x="702732" y="1815469"/>
                      <a:pt x="660089" y="1829791"/>
                      <a:pt x="648022" y="1830416"/>
                    </a:cubicBezTo>
                    <a:cubicBezTo>
                      <a:pt x="538976" y="1847489"/>
                      <a:pt x="430619" y="1869128"/>
                      <a:pt x="323824" y="1897395"/>
                    </a:cubicBezTo>
                    <a:cubicBezTo>
                      <a:pt x="307317" y="1901710"/>
                      <a:pt x="290873" y="1906088"/>
                      <a:pt x="274366" y="1910466"/>
                    </a:cubicBezTo>
                    <a:cubicBezTo>
                      <a:pt x="251982" y="1851492"/>
                      <a:pt x="239914" y="1789078"/>
                      <a:pt x="230410" y="1726977"/>
                    </a:cubicBezTo>
                    <a:cubicBezTo>
                      <a:pt x="206400" y="1579948"/>
                      <a:pt x="235037" y="1432543"/>
                      <a:pt x="256421" y="1285952"/>
                    </a:cubicBezTo>
                    <a:cubicBezTo>
                      <a:pt x="269739" y="1211405"/>
                      <a:pt x="274616" y="1135983"/>
                      <a:pt x="277117" y="1060436"/>
                    </a:cubicBezTo>
                    <a:cubicBezTo>
                      <a:pt x="285183" y="993520"/>
                      <a:pt x="295938" y="926665"/>
                      <a:pt x="296125" y="859061"/>
                    </a:cubicBezTo>
                    <a:cubicBezTo>
                      <a:pt x="296000" y="857998"/>
                      <a:pt x="295875" y="856934"/>
                      <a:pt x="295688" y="855934"/>
                    </a:cubicBezTo>
                    <a:cubicBezTo>
                      <a:pt x="295500" y="849930"/>
                      <a:pt x="295187" y="843926"/>
                      <a:pt x="296188" y="837923"/>
                    </a:cubicBezTo>
                    <a:cubicBezTo>
                      <a:pt x="298189" y="810343"/>
                      <a:pt x="299314" y="782513"/>
                      <a:pt x="297188" y="754871"/>
                    </a:cubicBezTo>
                    <a:cubicBezTo>
                      <a:pt x="297313" y="751619"/>
                      <a:pt x="296125" y="747554"/>
                      <a:pt x="292436" y="747116"/>
                    </a:cubicBezTo>
                    <a:cubicBezTo>
                      <a:pt x="294187" y="709593"/>
                      <a:pt x="295563" y="672069"/>
                      <a:pt x="296375" y="634546"/>
                    </a:cubicBezTo>
                    <a:cubicBezTo>
                      <a:pt x="301940" y="513971"/>
                      <a:pt x="319010" y="392958"/>
                      <a:pt x="341957" y="274446"/>
                    </a:cubicBezTo>
                    <a:cubicBezTo>
                      <a:pt x="360777" y="196335"/>
                      <a:pt x="366655" y="112220"/>
                      <a:pt x="411611" y="43365"/>
                    </a:cubicBezTo>
                    <a:cubicBezTo>
                      <a:pt x="474700" y="14597"/>
                      <a:pt x="533724" y="111407"/>
                      <a:pt x="568801" y="152245"/>
                    </a:cubicBezTo>
                    <a:cubicBezTo>
                      <a:pt x="615008" y="210969"/>
                      <a:pt x="664466" y="267379"/>
                      <a:pt x="706734" y="329043"/>
                    </a:cubicBezTo>
                    <a:cubicBezTo>
                      <a:pt x="750439" y="398399"/>
                      <a:pt x="799147" y="464752"/>
                      <a:pt x="836725" y="537735"/>
                    </a:cubicBezTo>
                    <a:cubicBezTo>
                      <a:pt x="860485" y="582076"/>
                      <a:pt x="882932" y="626979"/>
                      <a:pt x="908255" y="670443"/>
                    </a:cubicBezTo>
                    <a:cubicBezTo>
                      <a:pt x="910944" y="675134"/>
                      <a:pt x="915383" y="678198"/>
                      <a:pt x="920385" y="679449"/>
                    </a:cubicBezTo>
                    <a:cubicBezTo>
                      <a:pt x="918009" y="682013"/>
                      <a:pt x="916133" y="685890"/>
                      <a:pt x="918572" y="689017"/>
                    </a:cubicBezTo>
                    <a:cubicBezTo>
                      <a:pt x="919885" y="690706"/>
                      <a:pt x="921823" y="691331"/>
                      <a:pt x="923887" y="691206"/>
                    </a:cubicBezTo>
                    <a:cubicBezTo>
                      <a:pt x="935579" y="689830"/>
                      <a:pt x="945896" y="683264"/>
                      <a:pt x="956713" y="678948"/>
                    </a:cubicBezTo>
                    <a:cubicBezTo>
                      <a:pt x="1010360" y="657623"/>
                      <a:pt x="1067634" y="640487"/>
                      <a:pt x="1124220" y="626228"/>
                    </a:cubicBezTo>
                    <a:cubicBezTo>
                      <a:pt x="1126971" y="625728"/>
                      <a:pt x="1129785" y="625353"/>
                      <a:pt x="1132536" y="624915"/>
                    </a:cubicBezTo>
                    <a:cubicBezTo>
                      <a:pt x="1128597" y="685140"/>
                      <a:pt x="1162736" y="743051"/>
                      <a:pt x="1178242" y="800274"/>
                    </a:cubicBezTo>
                    <a:cubicBezTo>
                      <a:pt x="1193186" y="846928"/>
                      <a:pt x="1210756" y="892644"/>
                      <a:pt x="1227575" y="938673"/>
                    </a:cubicBezTo>
                    <a:cubicBezTo>
                      <a:pt x="1235704" y="960874"/>
                      <a:pt x="1243645" y="983263"/>
                      <a:pt x="1252648" y="1005152"/>
                    </a:cubicBezTo>
                    <a:cubicBezTo>
                      <a:pt x="1255149" y="1011718"/>
                      <a:pt x="1258088" y="1018848"/>
                      <a:pt x="1264778" y="1022162"/>
                    </a:cubicBezTo>
                    <a:cubicBezTo>
                      <a:pt x="1291602" y="1033169"/>
                      <a:pt x="1297229" y="1004214"/>
                      <a:pt x="1298167" y="984264"/>
                    </a:cubicBezTo>
                    <a:cubicBezTo>
                      <a:pt x="1302357" y="948992"/>
                      <a:pt x="1308359" y="913845"/>
                      <a:pt x="1310360" y="878323"/>
                    </a:cubicBezTo>
                    <a:cubicBezTo>
                      <a:pt x="1315237" y="787891"/>
                      <a:pt x="1319551" y="697397"/>
                      <a:pt x="1327492" y="607216"/>
                    </a:cubicBezTo>
                    <a:cubicBezTo>
                      <a:pt x="1337246" y="606466"/>
                      <a:pt x="1347063" y="605590"/>
                      <a:pt x="1356817" y="604590"/>
                    </a:cubicBezTo>
                    <a:cubicBezTo>
                      <a:pt x="1383515" y="600650"/>
                      <a:pt x="1409088" y="597710"/>
                      <a:pt x="1433974" y="595709"/>
                    </a:cubicBezTo>
                    <a:cubicBezTo>
                      <a:pt x="1435287" y="633420"/>
                      <a:pt x="1439851" y="671006"/>
                      <a:pt x="1443665" y="708529"/>
                    </a:cubicBezTo>
                    <a:cubicBezTo>
                      <a:pt x="1452044" y="789142"/>
                      <a:pt x="1463799" y="869505"/>
                      <a:pt x="1486058" y="947553"/>
                    </a:cubicBezTo>
                    <a:cubicBezTo>
                      <a:pt x="1490122" y="960561"/>
                      <a:pt x="1489122" y="978635"/>
                      <a:pt x="1503940" y="984514"/>
                    </a:cubicBezTo>
                    <a:cubicBezTo>
                      <a:pt x="1520322" y="990830"/>
                      <a:pt x="1532765" y="974820"/>
                      <a:pt x="1537079" y="960937"/>
                    </a:cubicBezTo>
                    <a:cubicBezTo>
                      <a:pt x="1553586" y="919098"/>
                      <a:pt x="1561277" y="874570"/>
                      <a:pt x="1570406" y="830731"/>
                    </a:cubicBezTo>
                    <a:cubicBezTo>
                      <a:pt x="1588163" y="756747"/>
                      <a:pt x="1609609" y="683639"/>
                      <a:pt x="1628993" y="610031"/>
                    </a:cubicBezTo>
                    <a:cubicBezTo>
                      <a:pt x="1629868" y="607091"/>
                      <a:pt x="1630055" y="604089"/>
                      <a:pt x="1629743" y="601275"/>
                    </a:cubicBezTo>
                    <a:cubicBezTo>
                      <a:pt x="1669634" y="607216"/>
                      <a:pt x="1708588" y="616097"/>
                      <a:pt x="1747792" y="627792"/>
                    </a:cubicBezTo>
                    <a:cubicBezTo>
                      <a:pt x="1741539" y="649743"/>
                      <a:pt x="1736912" y="693332"/>
                      <a:pt x="1735537" y="698148"/>
                    </a:cubicBezTo>
                    <a:cubicBezTo>
                      <a:pt x="1725408" y="768504"/>
                      <a:pt x="1720968" y="839674"/>
                      <a:pt x="1720531" y="910718"/>
                    </a:cubicBezTo>
                    <a:cubicBezTo>
                      <a:pt x="1719905" y="929042"/>
                      <a:pt x="1719093" y="947366"/>
                      <a:pt x="1718405" y="965690"/>
                    </a:cubicBezTo>
                    <a:cubicBezTo>
                      <a:pt x="1717717" y="971944"/>
                      <a:pt x="1718530" y="978260"/>
                      <a:pt x="1722031" y="983638"/>
                    </a:cubicBezTo>
                    <a:cubicBezTo>
                      <a:pt x="1753044" y="1020411"/>
                      <a:pt x="1790685" y="938798"/>
                      <a:pt x="1808880" y="918660"/>
                    </a:cubicBezTo>
                    <a:cubicBezTo>
                      <a:pt x="1835016" y="879323"/>
                      <a:pt x="1859463" y="838861"/>
                      <a:pt x="1878659" y="795646"/>
                    </a:cubicBezTo>
                    <a:cubicBezTo>
                      <a:pt x="1894603" y="762751"/>
                      <a:pt x="1914799" y="731794"/>
                      <a:pt x="1928305" y="697773"/>
                    </a:cubicBezTo>
                    <a:cubicBezTo>
                      <a:pt x="1940122" y="703214"/>
                      <a:pt x="1952064" y="708780"/>
                      <a:pt x="1964257" y="714596"/>
                    </a:cubicBezTo>
                    <a:cubicBezTo>
                      <a:pt x="1990080" y="730731"/>
                      <a:pt x="2017779" y="715033"/>
                      <a:pt x="2041227" y="702025"/>
                    </a:cubicBezTo>
                    <a:cubicBezTo>
                      <a:pt x="2096187" y="675259"/>
                      <a:pt x="2131327" y="623664"/>
                      <a:pt x="2173344" y="581200"/>
                    </a:cubicBezTo>
                    <a:cubicBezTo>
                      <a:pt x="2214236" y="538611"/>
                      <a:pt x="2255316" y="496272"/>
                      <a:pt x="2296083" y="453558"/>
                    </a:cubicBezTo>
                    <a:cubicBezTo>
                      <a:pt x="2351481" y="391207"/>
                      <a:pt x="2417821" y="340362"/>
                      <a:pt x="2477221" y="282139"/>
                    </a:cubicBezTo>
                    <a:cubicBezTo>
                      <a:pt x="2528617" y="229543"/>
                      <a:pt x="2582327" y="179199"/>
                      <a:pt x="2642477" y="136548"/>
                    </a:cubicBezTo>
                    <a:cubicBezTo>
                      <a:pt x="2761526" y="52245"/>
                      <a:pt x="2759901" y="232295"/>
                      <a:pt x="2764653" y="307342"/>
                    </a:cubicBezTo>
                    <a:cubicBezTo>
                      <a:pt x="2769780" y="420350"/>
                      <a:pt x="2764340" y="534046"/>
                      <a:pt x="2753210" y="646553"/>
                    </a:cubicBezTo>
                    <a:cubicBezTo>
                      <a:pt x="2739267" y="716659"/>
                      <a:pt x="2727075" y="788392"/>
                      <a:pt x="2715695" y="859186"/>
                    </a:cubicBezTo>
                    <a:cubicBezTo>
                      <a:pt x="2714757" y="868379"/>
                      <a:pt x="2708754" y="888016"/>
                      <a:pt x="2702439" y="910593"/>
                    </a:cubicBezTo>
                    <a:cubicBezTo>
                      <a:pt x="2699313" y="912469"/>
                      <a:pt x="2696749" y="915158"/>
                      <a:pt x="2695436" y="918660"/>
                    </a:cubicBezTo>
                    <a:cubicBezTo>
                      <a:pt x="2679805" y="952744"/>
                      <a:pt x="2673490" y="990017"/>
                      <a:pt x="2674365" y="1027478"/>
                    </a:cubicBezTo>
                    <a:cubicBezTo>
                      <a:pt x="2673740" y="1083013"/>
                      <a:pt x="2674928" y="1138547"/>
                      <a:pt x="2678804" y="1194019"/>
                    </a:cubicBezTo>
                    <a:cubicBezTo>
                      <a:pt x="2678554" y="1280949"/>
                      <a:pt x="2698625" y="1365752"/>
                      <a:pt x="2707379" y="1451868"/>
                    </a:cubicBezTo>
                    <a:cubicBezTo>
                      <a:pt x="2708254" y="1496583"/>
                      <a:pt x="2710693" y="1545113"/>
                      <a:pt x="2707629" y="1590392"/>
                    </a:cubicBezTo>
                    <a:cubicBezTo>
                      <a:pt x="2702314" y="1680510"/>
                      <a:pt x="2692123" y="1770191"/>
                      <a:pt x="2675553" y="1859121"/>
                    </a:cubicBezTo>
                    <a:cubicBezTo>
                      <a:pt x="2673365" y="1874694"/>
                      <a:pt x="2670864" y="1890141"/>
                      <a:pt x="2668300" y="1905525"/>
                    </a:cubicBezTo>
                    <a:cubicBezTo>
                      <a:pt x="2619842" y="1911529"/>
                      <a:pt x="2571385" y="1917658"/>
                      <a:pt x="2522927" y="1923537"/>
                    </a:cubicBezTo>
                    <a:cubicBezTo>
                      <a:pt x="2472531" y="1930916"/>
                      <a:pt x="2421885" y="1937796"/>
                      <a:pt x="2372114" y="1948302"/>
                    </a:cubicBezTo>
                    <a:cubicBezTo>
                      <a:pt x="2356108" y="1951241"/>
                      <a:pt x="2357108" y="1969815"/>
                      <a:pt x="2372615" y="1969815"/>
                    </a:cubicBezTo>
                    <a:cubicBezTo>
                      <a:pt x="2373115" y="1969815"/>
                      <a:pt x="2373615" y="1969815"/>
                      <a:pt x="2374115" y="1969753"/>
                    </a:cubicBezTo>
                    <a:cubicBezTo>
                      <a:pt x="2470155" y="1957871"/>
                      <a:pt x="2566445" y="1947051"/>
                      <a:pt x="2662798" y="1936920"/>
                    </a:cubicBezTo>
                    <a:cubicBezTo>
                      <a:pt x="2652168" y="1994081"/>
                      <a:pt x="2638663" y="2050303"/>
                      <a:pt x="2621030" y="2107464"/>
                    </a:cubicBezTo>
                    <a:cubicBezTo>
                      <a:pt x="2618592" y="2113780"/>
                      <a:pt x="2615966" y="2119972"/>
                      <a:pt x="2613277" y="2126100"/>
                    </a:cubicBezTo>
                    <a:cubicBezTo>
                      <a:pt x="2549376" y="2118971"/>
                      <a:pt x="2485661" y="2109778"/>
                      <a:pt x="2421572" y="2104900"/>
                    </a:cubicBezTo>
                    <a:cubicBezTo>
                      <a:pt x="2415883" y="2104837"/>
                      <a:pt x="2410005" y="2103837"/>
                      <a:pt x="2404378" y="2105338"/>
                    </a:cubicBezTo>
                    <a:cubicBezTo>
                      <a:pt x="2401439" y="2106025"/>
                      <a:pt x="2399501" y="2108965"/>
                      <a:pt x="2400814" y="2111904"/>
                    </a:cubicBezTo>
                    <a:cubicBezTo>
                      <a:pt x="2404315" y="2117282"/>
                      <a:pt x="2411568" y="2117595"/>
                      <a:pt x="2417196" y="2119784"/>
                    </a:cubicBezTo>
                    <a:cubicBezTo>
                      <a:pt x="2478221" y="2132792"/>
                      <a:pt x="2539872" y="2142110"/>
                      <a:pt x="2601772" y="2149990"/>
                    </a:cubicBezTo>
                    <a:cubicBezTo>
                      <a:pt x="2571447" y="2207901"/>
                      <a:pt x="2529617" y="2259121"/>
                      <a:pt x="2491539" y="23121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514381" y="654312"/>
                <a:ext cx="635340" cy="428663"/>
              </a:xfrm>
              <a:custGeom>
                <a:rect b="b" l="l" r="r" t="t"/>
                <a:pathLst>
                  <a:path extrusionOk="0" h="428663" w="635340">
                    <a:moveTo>
                      <a:pt x="630519" y="251115"/>
                    </a:moveTo>
                    <a:cubicBezTo>
                      <a:pt x="645838" y="209214"/>
                      <a:pt x="622391" y="166313"/>
                      <a:pt x="592003" y="137607"/>
                    </a:cubicBezTo>
                    <a:cubicBezTo>
                      <a:pt x="564429" y="97207"/>
                      <a:pt x="521474" y="70253"/>
                      <a:pt x="477580" y="50490"/>
                    </a:cubicBezTo>
                    <a:cubicBezTo>
                      <a:pt x="352153" y="-9860"/>
                      <a:pt x="276122" y="-20241"/>
                      <a:pt x="147631" y="41985"/>
                    </a:cubicBezTo>
                    <a:cubicBezTo>
                      <a:pt x="78039" y="74068"/>
                      <a:pt x="-47263" y="168001"/>
                      <a:pt x="18514" y="252366"/>
                    </a:cubicBezTo>
                    <a:cubicBezTo>
                      <a:pt x="63596" y="312153"/>
                      <a:pt x="127060" y="354367"/>
                      <a:pt x="194650" y="384949"/>
                    </a:cubicBezTo>
                    <a:cubicBezTo>
                      <a:pt x="239106" y="402772"/>
                      <a:pt x="283687" y="426162"/>
                      <a:pt x="332333" y="428288"/>
                    </a:cubicBezTo>
                    <a:cubicBezTo>
                      <a:pt x="336834" y="428538"/>
                      <a:pt x="341399" y="428664"/>
                      <a:pt x="345963" y="428664"/>
                    </a:cubicBezTo>
                    <a:cubicBezTo>
                      <a:pt x="457760" y="428726"/>
                      <a:pt x="588314" y="355243"/>
                      <a:pt x="630519" y="251115"/>
                    </a:cubicBezTo>
                    <a:close/>
                    <a:moveTo>
                      <a:pt x="459761" y="78758"/>
                    </a:moveTo>
                    <a:cubicBezTo>
                      <a:pt x="468264" y="81885"/>
                      <a:pt x="476768" y="86700"/>
                      <a:pt x="484146" y="92704"/>
                    </a:cubicBezTo>
                    <a:cubicBezTo>
                      <a:pt x="500653" y="100647"/>
                      <a:pt x="516659" y="109590"/>
                      <a:pt x="531728" y="119971"/>
                    </a:cubicBezTo>
                    <a:cubicBezTo>
                      <a:pt x="532103" y="120784"/>
                      <a:pt x="532603" y="121535"/>
                      <a:pt x="533166" y="122348"/>
                    </a:cubicBezTo>
                    <a:cubicBezTo>
                      <a:pt x="538418" y="129727"/>
                      <a:pt x="544296" y="138233"/>
                      <a:pt x="547922" y="147551"/>
                    </a:cubicBezTo>
                    <a:cubicBezTo>
                      <a:pt x="565930" y="217970"/>
                      <a:pt x="521036" y="289389"/>
                      <a:pt x="467326" y="331853"/>
                    </a:cubicBezTo>
                    <a:cubicBezTo>
                      <a:pt x="430874" y="355430"/>
                      <a:pt x="379852" y="354492"/>
                      <a:pt x="343775" y="330415"/>
                    </a:cubicBezTo>
                    <a:cubicBezTo>
                      <a:pt x="243045" y="273004"/>
                      <a:pt x="234354" y="88139"/>
                      <a:pt x="347026" y="42548"/>
                    </a:cubicBezTo>
                    <a:cubicBezTo>
                      <a:pt x="374162" y="47363"/>
                      <a:pt x="400799" y="56244"/>
                      <a:pt x="425996" y="68189"/>
                    </a:cubicBezTo>
                    <a:cubicBezTo>
                      <a:pt x="431124" y="70128"/>
                      <a:pt x="436188" y="72129"/>
                      <a:pt x="441315" y="74068"/>
                    </a:cubicBezTo>
                    <a:cubicBezTo>
                      <a:pt x="447380" y="75006"/>
                      <a:pt x="453508" y="76507"/>
                      <a:pt x="459761" y="78758"/>
                    </a:cubicBezTo>
                    <a:close/>
                    <a:moveTo>
                      <a:pt x="245671" y="364061"/>
                    </a:moveTo>
                    <a:cubicBezTo>
                      <a:pt x="204592" y="348551"/>
                      <a:pt x="165701" y="328226"/>
                      <a:pt x="129123" y="303961"/>
                    </a:cubicBezTo>
                    <a:cubicBezTo>
                      <a:pt x="101737" y="285262"/>
                      <a:pt x="31082" y="228476"/>
                      <a:pt x="39023" y="192829"/>
                    </a:cubicBezTo>
                    <a:cubicBezTo>
                      <a:pt x="69786" y="120597"/>
                      <a:pt x="146318" y="80822"/>
                      <a:pt x="216784" y="55306"/>
                    </a:cubicBezTo>
                    <a:cubicBezTo>
                      <a:pt x="244483" y="43674"/>
                      <a:pt x="273245" y="38483"/>
                      <a:pt x="302070" y="38483"/>
                    </a:cubicBezTo>
                    <a:cubicBezTo>
                      <a:pt x="304071" y="38483"/>
                      <a:pt x="306072" y="38608"/>
                      <a:pt x="308073" y="38670"/>
                    </a:cubicBezTo>
                    <a:cubicBezTo>
                      <a:pt x="268619" y="66750"/>
                      <a:pt x="242608" y="113655"/>
                      <a:pt x="235542" y="161059"/>
                    </a:cubicBezTo>
                    <a:cubicBezTo>
                      <a:pt x="218285" y="259433"/>
                      <a:pt x="284563" y="373442"/>
                      <a:pt x="386855" y="386200"/>
                    </a:cubicBezTo>
                    <a:cubicBezTo>
                      <a:pt x="381666" y="387013"/>
                      <a:pt x="376413" y="387700"/>
                      <a:pt x="371161" y="388201"/>
                    </a:cubicBezTo>
                    <a:cubicBezTo>
                      <a:pt x="327330" y="394642"/>
                      <a:pt x="285501" y="381509"/>
                      <a:pt x="245671" y="364061"/>
                    </a:cubicBezTo>
                    <a:close/>
                    <a:moveTo>
                      <a:pt x="541920" y="309464"/>
                    </a:moveTo>
                    <a:cubicBezTo>
                      <a:pt x="548422" y="300146"/>
                      <a:pt x="554237" y="290390"/>
                      <a:pt x="559302" y="280446"/>
                    </a:cubicBezTo>
                    <a:cubicBezTo>
                      <a:pt x="574808" y="245800"/>
                      <a:pt x="584625" y="202835"/>
                      <a:pt x="578185" y="164061"/>
                    </a:cubicBezTo>
                    <a:cubicBezTo>
                      <a:pt x="582437" y="168752"/>
                      <a:pt x="586688" y="173379"/>
                      <a:pt x="591065" y="177945"/>
                    </a:cubicBezTo>
                    <a:cubicBezTo>
                      <a:pt x="619577" y="215906"/>
                      <a:pt x="599819" y="249114"/>
                      <a:pt x="571932" y="279508"/>
                    </a:cubicBezTo>
                    <a:cubicBezTo>
                      <a:pt x="562678" y="289952"/>
                      <a:pt x="552612" y="300021"/>
                      <a:pt x="541920" y="3094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863576" y="758783"/>
                <a:ext cx="138448" cy="169721"/>
              </a:xfrm>
              <a:custGeom>
                <a:rect b="b" l="l" r="r" t="t"/>
                <a:pathLst>
                  <a:path extrusionOk="0" h="169721" w="138448">
                    <a:moveTo>
                      <a:pt x="17714" y="31448"/>
                    </a:moveTo>
                    <a:cubicBezTo>
                      <a:pt x="-12236" y="73974"/>
                      <a:pt x="-6484" y="153399"/>
                      <a:pt x="52541" y="165469"/>
                    </a:cubicBezTo>
                    <a:cubicBezTo>
                      <a:pt x="60919" y="168408"/>
                      <a:pt x="68673" y="169721"/>
                      <a:pt x="75926" y="169721"/>
                    </a:cubicBezTo>
                    <a:cubicBezTo>
                      <a:pt x="138077" y="169721"/>
                      <a:pt x="157460" y="70222"/>
                      <a:pt x="117818" y="25131"/>
                    </a:cubicBezTo>
                    <a:cubicBezTo>
                      <a:pt x="93496" y="-13205"/>
                      <a:pt x="39723" y="-4950"/>
                      <a:pt x="17714" y="314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3713762" y="805678"/>
              <a:ext cx="576903" cy="348549"/>
            </a:xfrm>
            <a:custGeom>
              <a:rect b="b" l="l" r="r" t="t"/>
              <a:pathLst>
                <a:path extrusionOk="0" h="348549" w="576903">
                  <a:moveTo>
                    <a:pt x="543039" y="70294"/>
                  </a:moveTo>
                  <a:cubicBezTo>
                    <a:pt x="605440" y="147404"/>
                    <a:pt x="575990" y="240838"/>
                    <a:pt x="500458" y="295809"/>
                  </a:cubicBezTo>
                  <a:cubicBezTo>
                    <a:pt x="424427" y="340212"/>
                    <a:pt x="333827" y="342964"/>
                    <a:pt x="247540" y="347717"/>
                  </a:cubicBezTo>
                  <a:cubicBezTo>
                    <a:pt x="150313" y="357410"/>
                    <a:pt x="1563" y="281488"/>
                    <a:pt x="0" y="172858"/>
                  </a:cubicBezTo>
                  <a:cubicBezTo>
                    <a:pt x="4940" y="165791"/>
                    <a:pt x="9316" y="156660"/>
                    <a:pt x="5002" y="148280"/>
                  </a:cubicBezTo>
                  <a:cubicBezTo>
                    <a:pt x="62338" y="78862"/>
                    <a:pt x="133993" y="20825"/>
                    <a:pt x="220154" y="0"/>
                  </a:cubicBezTo>
                  <a:cubicBezTo>
                    <a:pt x="204273" y="11195"/>
                    <a:pt x="190079" y="24828"/>
                    <a:pt x="178449" y="39274"/>
                  </a:cubicBezTo>
                  <a:cubicBezTo>
                    <a:pt x="124927" y="101188"/>
                    <a:pt x="122051" y="199124"/>
                    <a:pt x="173572" y="263039"/>
                  </a:cubicBezTo>
                  <a:cubicBezTo>
                    <a:pt x="208649" y="304502"/>
                    <a:pt x="262297" y="322889"/>
                    <a:pt x="315194" y="326266"/>
                  </a:cubicBezTo>
                  <a:cubicBezTo>
                    <a:pt x="319133" y="326579"/>
                    <a:pt x="323009" y="326766"/>
                    <a:pt x="326886" y="326766"/>
                  </a:cubicBezTo>
                  <a:cubicBezTo>
                    <a:pt x="388974" y="326766"/>
                    <a:pt x="447686" y="285240"/>
                    <a:pt x="481888" y="235397"/>
                  </a:cubicBezTo>
                  <a:cubicBezTo>
                    <a:pt x="523906" y="170294"/>
                    <a:pt x="526282" y="73108"/>
                    <a:pt x="469758" y="15760"/>
                  </a:cubicBezTo>
                  <a:cubicBezTo>
                    <a:pt x="497645" y="28080"/>
                    <a:pt x="522843" y="45779"/>
                    <a:pt x="543039" y="70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552785" y="692795"/>
              <a:ext cx="348450" cy="351383"/>
            </a:xfrm>
            <a:custGeom>
              <a:rect b="b" l="l" r="r" t="t"/>
              <a:pathLst>
                <a:path extrusionOk="0" h="351383" w="348450">
                  <a:moveTo>
                    <a:pt x="348451" y="347779"/>
                  </a:moveTo>
                  <a:cubicBezTo>
                    <a:pt x="343261" y="348592"/>
                    <a:pt x="338071" y="349218"/>
                    <a:pt x="332819" y="349718"/>
                  </a:cubicBezTo>
                  <a:cubicBezTo>
                    <a:pt x="288926" y="356160"/>
                    <a:pt x="247096" y="343026"/>
                    <a:pt x="207267" y="325578"/>
                  </a:cubicBezTo>
                  <a:cubicBezTo>
                    <a:pt x="166187" y="310068"/>
                    <a:pt x="127296" y="289743"/>
                    <a:pt x="90718" y="265478"/>
                  </a:cubicBezTo>
                  <a:cubicBezTo>
                    <a:pt x="63332" y="246779"/>
                    <a:pt x="-7322" y="189993"/>
                    <a:pt x="618" y="154346"/>
                  </a:cubicBezTo>
                  <a:cubicBezTo>
                    <a:pt x="31381" y="82114"/>
                    <a:pt x="107913" y="42339"/>
                    <a:pt x="178380" y="16823"/>
                  </a:cubicBezTo>
                  <a:cubicBezTo>
                    <a:pt x="206079" y="5191"/>
                    <a:pt x="234841" y="0"/>
                    <a:pt x="263665" y="0"/>
                  </a:cubicBezTo>
                  <a:cubicBezTo>
                    <a:pt x="265729" y="0"/>
                    <a:pt x="267730" y="63"/>
                    <a:pt x="269793" y="63"/>
                  </a:cubicBezTo>
                  <a:cubicBezTo>
                    <a:pt x="230277" y="28143"/>
                    <a:pt x="204266" y="75109"/>
                    <a:pt x="197200" y="122576"/>
                  </a:cubicBezTo>
                  <a:cubicBezTo>
                    <a:pt x="179943" y="220950"/>
                    <a:pt x="246158" y="335021"/>
                    <a:pt x="348451" y="3477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79727" y="696860"/>
              <a:ext cx="286617" cy="306467"/>
            </a:xfrm>
            <a:custGeom>
              <a:rect b="b" l="l" r="r" t="t"/>
              <a:pathLst>
                <a:path extrusionOk="0" h="306467" w="286617">
                  <a:moveTo>
                    <a:pt x="159712" y="231644"/>
                  </a:moveTo>
                  <a:cubicBezTo>
                    <a:pt x="221926" y="231644"/>
                    <a:pt x="241246" y="132082"/>
                    <a:pt x="201667" y="87054"/>
                  </a:cubicBezTo>
                  <a:cubicBezTo>
                    <a:pt x="177407" y="48780"/>
                    <a:pt x="123635" y="57036"/>
                    <a:pt x="101563" y="93433"/>
                  </a:cubicBezTo>
                  <a:cubicBezTo>
                    <a:pt x="71613" y="135960"/>
                    <a:pt x="77365" y="215384"/>
                    <a:pt x="136390" y="227454"/>
                  </a:cubicBezTo>
                  <a:cubicBezTo>
                    <a:pt x="144706" y="230331"/>
                    <a:pt x="152522" y="231644"/>
                    <a:pt x="159712" y="231644"/>
                  </a:cubicBezTo>
                  <a:close/>
                  <a:moveTo>
                    <a:pt x="282576" y="105003"/>
                  </a:moveTo>
                  <a:cubicBezTo>
                    <a:pt x="300583" y="175422"/>
                    <a:pt x="255690" y="246841"/>
                    <a:pt x="201980" y="289305"/>
                  </a:cubicBezTo>
                  <a:cubicBezTo>
                    <a:pt x="165527" y="312882"/>
                    <a:pt x="114506" y="311944"/>
                    <a:pt x="78428" y="287867"/>
                  </a:cubicBezTo>
                  <a:cubicBezTo>
                    <a:pt x="-22301" y="230456"/>
                    <a:pt x="-31055" y="45466"/>
                    <a:pt x="81742" y="0"/>
                  </a:cubicBezTo>
                  <a:cubicBezTo>
                    <a:pt x="108816" y="4816"/>
                    <a:pt x="135452" y="13759"/>
                    <a:pt x="160650" y="25704"/>
                  </a:cubicBezTo>
                  <a:cubicBezTo>
                    <a:pt x="165777" y="27642"/>
                    <a:pt x="170842" y="29643"/>
                    <a:pt x="175969" y="31582"/>
                  </a:cubicBezTo>
                  <a:cubicBezTo>
                    <a:pt x="182097" y="32395"/>
                    <a:pt x="188224" y="33896"/>
                    <a:pt x="194477" y="36210"/>
                  </a:cubicBezTo>
                  <a:cubicBezTo>
                    <a:pt x="202980" y="39337"/>
                    <a:pt x="211484" y="44153"/>
                    <a:pt x="218862" y="50156"/>
                  </a:cubicBezTo>
                  <a:cubicBezTo>
                    <a:pt x="235369" y="58099"/>
                    <a:pt x="251313" y="66979"/>
                    <a:pt x="266382" y="77361"/>
                  </a:cubicBezTo>
                  <a:cubicBezTo>
                    <a:pt x="266757" y="78174"/>
                    <a:pt x="267257" y="78987"/>
                    <a:pt x="267882" y="79737"/>
                  </a:cubicBezTo>
                  <a:cubicBezTo>
                    <a:pt x="273072" y="87179"/>
                    <a:pt x="278949" y="95685"/>
                    <a:pt x="282576" y="10500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83996" y="795609"/>
              <a:ext cx="303492" cy="298073"/>
            </a:xfrm>
            <a:custGeom>
              <a:rect b="b" l="l" r="r" t="t"/>
              <a:pathLst>
                <a:path extrusionOk="0" h="298073" w="303492">
                  <a:moveTo>
                    <a:pt x="202108" y="190244"/>
                  </a:moveTo>
                  <a:cubicBezTo>
                    <a:pt x="226243" y="155972"/>
                    <a:pt x="229119" y="93433"/>
                    <a:pt x="188165" y="70857"/>
                  </a:cubicBezTo>
                  <a:cubicBezTo>
                    <a:pt x="106881" y="38587"/>
                    <a:pt x="65989" y="173608"/>
                    <a:pt x="127014" y="213946"/>
                  </a:cubicBezTo>
                  <a:cubicBezTo>
                    <a:pt x="133892" y="217511"/>
                    <a:pt x="141208" y="219137"/>
                    <a:pt x="148586" y="219137"/>
                  </a:cubicBezTo>
                  <a:cubicBezTo>
                    <a:pt x="169157" y="219137"/>
                    <a:pt x="189978" y="206629"/>
                    <a:pt x="202108" y="190244"/>
                  </a:cubicBezTo>
                  <a:close/>
                  <a:moveTo>
                    <a:pt x="260070" y="41839"/>
                  </a:moveTo>
                  <a:cubicBezTo>
                    <a:pt x="313779" y="84678"/>
                    <a:pt x="314280" y="167292"/>
                    <a:pt x="280078" y="222576"/>
                  </a:cubicBezTo>
                  <a:cubicBezTo>
                    <a:pt x="255318" y="259912"/>
                    <a:pt x="212175" y="291369"/>
                    <a:pt x="167093" y="297998"/>
                  </a:cubicBezTo>
                  <a:cubicBezTo>
                    <a:pt x="117635" y="299186"/>
                    <a:pt x="64363" y="286429"/>
                    <a:pt x="30662" y="247967"/>
                  </a:cubicBezTo>
                  <a:cubicBezTo>
                    <a:pt x="-17108" y="186741"/>
                    <a:pt x="-6917" y="95497"/>
                    <a:pt x="46356" y="40650"/>
                  </a:cubicBezTo>
                  <a:cubicBezTo>
                    <a:pt x="60737" y="24453"/>
                    <a:pt x="78181" y="11007"/>
                    <a:pt x="97752" y="2439"/>
                  </a:cubicBezTo>
                  <a:cubicBezTo>
                    <a:pt x="104255" y="2001"/>
                    <a:pt x="110820" y="1689"/>
                    <a:pt x="117510" y="1689"/>
                  </a:cubicBezTo>
                  <a:cubicBezTo>
                    <a:pt x="131203" y="625"/>
                    <a:pt x="145209" y="0"/>
                    <a:pt x="159403" y="0"/>
                  </a:cubicBezTo>
                  <a:cubicBezTo>
                    <a:pt x="166468" y="10381"/>
                    <a:pt x="184163" y="9506"/>
                    <a:pt x="196105" y="12383"/>
                  </a:cubicBezTo>
                  <a:cubicBezTo>
                    <a:pt x="219490" y="16448"/>
                    <a:pt x="242375" y="25391"/>
                    <a:pt x="260070" y="41839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49314" y="-597261"/>
              <a:ext cx="2544922" cy="2667969"/>
            </a:xfrm>
            <a:custGeom>
              <a:rect b="b" l="l" r="r" t="t"/>
              <a:pathLst>
                <a:path extrusionOk="0" h="2667969" w="2544922">
                  <a:moveTo>
                    <a:pt x="545899" y="726393"/>
                  </a:moveTo>
                  <a:cubicBezTo>
                    <a:pt x="592043" y="665668"/>
                    <a:pt x="551902" y="582241"/>
                    <a:pt x="532018" y="518201"/>
                  </a:cubicBezTo>
                  <a:cubicBezTo>
                    <a:pt x="506508" y="442779"/>
                    <a:pt x="472056" y="371485"/>
                    <a:pt x="426037" y="306444"/>
                  </a:cubicBezTo>
                  <a:cubicBezTo>
                    <a:pt x="391648" y="252536"/>
                    <a:pt x="362886" y="192185"/>
                    <a:pt x="311614" y="151660"/>
                  </a:cubicBezTo>
                  <a:cubicBezTo>
                    <a:pt x="268284" y="114887"/>
                    <a:pt x="193127" y="100566"/>
                    <a:pt x="182686" y="174237"/>
                  </a:cubicBezTo>
                  <a:cubicBezTo>
                    <a:pt x="180622" y="187620"/>
                    <a:pt x="181623" y="201003"/>
                    <a:pt x="181435" y="214449"/>
                  </a:cubicBezTo>
                  <a:cubicBezTo>
                    <a:pt x="181372" y="216826"/>
                    <a:pt x="181935" y="219077"/>
                    <a:pt x="182873" y="221141"/>
                  </a:cubicBezTo>
                  <a:cubicBezTo>
                    <a:pt x="182623" y="225894"/>
                    <a:pt x="182435" y="230709"/>
                    <a:pt x="182123" y="235400"/>
                  </a:cubicBezTo>
                  <a:cubicBezTo>
                    <a:pt x="180747" y="269671"/>
                    <a:pt x="179497" y="304130"/>
                    <a:pt x="180935" y="338464"/>
                  </a:cubicBezTo>
                  <a:cubicBezTo>
                    <a:pt x="166866" y="447720"/>
                    <a:pt x="155237" y="557288"/>
                    <a:pt x="152048" y="667419"/>
                  </a:cubicBezTo>
                  <a:cubicBezTo>
                    <a:pt x="150485" y="720014"/>
                    <a:pt x="150172" y="773110"/>
                    <a:pt x="159238" y="825017"/>
                  </a:cubicBezTo>
                  <a:cubicBezTo>
                    <a:pt x="163928" y="859164"/>
                    <a:pt x="195566" y="881553"/>
                    <a:pt x="228455" y="884179"/>
                  </a:cubicBezTo>
                  <a:cubicBezTo>
                    <a:pt x="232456" y="884617"/>
                    <a:pt x="236395" y="884805"/>
                    <a:pt x="240335" y="884805"/>
                  </a:cubicBezTo>
                  <a:cubicBezTo>
                    <a:pt x="286854" y="884805"/>
                    <a:pt x="328184" y="857350"/>
                    <a:pt x="368575" y="836900"/>
                  </a:cubicBezTo>
                  <a:cubicBezTo>
                    <a:pt x="408092" y="818263"/>
                    <a:pt x="444857" y="794686"/>
                    <a:pt x="483186" y="773798"/>
                  </a:cubicBezTo>
                  <a:cubicBezTo>
                    <a:pt x="505445" y="760039"/>
                    <a:pt x="528079" y="745843"/>
                    <a:pt x="545899" y="726393"/>
                  </a:cubicBezTo>
                  <a:close/>
                  <a:moveTo>
                    <a:pt x="755549" y="1831707"/>
                  </a:moveTo>
                  <a:cubicBezTo>
                    <a:pt x="766866" y="1831707"/>
                    <a:pt x="776245" y="1814321"/>
                    <a:pt x="766616" y="1805441"/>
                  </a:cubicBezTo>
                  <a:cubicBezTo>
                    <a:pt x="757050" y="1795560"/>
                    <a:pt x="739605" y="1806441"/>
                    <a:pt x="744669" y="1819387"/>
                  </a:cubicBezTo>
                  <a:cubicBezTo>
                    <a:pt x="744607" y="1819637"/>
                    <a:pt x="744607" y="1819825"/>
                    <a:pt x="744544" y="1820013"/>
                  </a:cubicBezTo>
                  <a:cubicBezTo>
                    <a:pt x="744107" y="1823577"/>
                    <a:pt x="745857" y="1827267"/>
                    <a:pt x="748734" y="1829393"/>
                  </a:cubicBezTo>
                  <a:cubicBezTo>
                    <a:pt x="750985" y="1831019"/>
                    <a:pt x="753298" y="1831707"/>
                    <a:pt x="755549" y="1831707"/>
                  </a:cubicBezTo>
                  <a:close/>
                  <a:moveTo>
                    <a:pt x="802131" y="1945153"/>
                  </a:moveTo>
                  <a:cubicBezTo>
                    <a:pt x="816387" y="1945153"/>
                    <a:pt x="826954" y="1925266"/>
                    <a:pt x="813010" y="1914634"/>
                  </a:cubicBezTo>
                  <a:cubicBezTo>
                    <a:pt x="794378" y="1901251"/>
                    <a:pt x="773119" y="1930831"/>
                    <a:pt x="793815" y="1942776"/>
                  </a:cubicBezTo>
                  <a:cubicBezTo>
                    <a:pt x="796629" y="1944402"/>
                    <a:pt x="799442" y="1945153"/>
                    <a:pt x="802131" y="1945153"/>
                  </a:cubicBezTo>
                  <a:close/>
                  <a:moveTo>
                    <a:pt x="891981" y="1852032"/>
                  </a:moveTo>
                  <a:cubicBezTo>
                    <a:pt x="905736" y="1852032"/>
                    <a:pt x="917241" y="1830519"/>
                    <a:pt x="902673" y="1819512"/>
                  </a:cubicBezTo>
                  <a:cubicBezTo>
                    <a:pt x="882602" y="1806504"/>
                    <a:pt x="865970" y="1828205"/>
                    <a:pt x="880351" y="1846216"/>
                  </a:cubicBezTo>
                  <a:cubicBezTo>
                    <a:pt x="884040" y="1850344"/>
                    <a:pt x="888104" y="1852032"/>
                    <a:pt x="891981" y="1852032"/>
                  </a:cubicBezTo>
                  <a:close/>
                  <a:moveTo>
                    <a:pt x="995586" y="1502690"/>
                  </a:moveTo>
                  <a:cubicBezTo>
                    <a:pt x="1010905" y="1460789"/>
                    <a:pt x="987458" y="1417887"/>
                    <a:pt x="957070" y="1389181"/>
                  </a:cubicBezTo>
                  <a:cubicBezTo>
                    <a:pt x="929496" y="1348781"/>
                    <a:pt x="886541" y="1321827"/>
                    <a:pt x="842648" y="1302065"/>
                  </a:cubicBezTo>
                  <a:cubicBezTo>
                    <a:pt x="717220" y="1241715"/>
                    <a:pt x="641189" y="1231333"/>
                    <a:pt x="512698" y="1293559"/>
                  </a:cubicBezTo>
                  <a:cubicBezTo>
                    <a:pt x="443106" y="1325642"/>
                    <a:pt x="317804" y="1419575"/>
                    <a:pt x="383582" y="1503941"/>
                  </a:cubicBezTo>
                  <a:cubicBezTo>
                    <a:pt x="428663" y="1563728"/>
                    <a:pt x="492127" y="1605942"/>
                    <a:pt x="559717" y="1636523"/>
                  </a:cubicBezTo>
                  <a:cubicBezTo>
                    <a:pt x="604173" y="1654347"/>
                    <a:pt x="648754" y="1677736"/>
                    <a:pt x="697400" y="1679863"/>
                  </a:cubicBezTo>
                  <a:cubicBezTo>
                    <a:pt x="701902" y="1680113"/>
                    <a:pt x="706466" y="1680238"/>
                    <a:pt x="711030" y="1680238"/>
                  </a:cubicBezTo>
                  <a:cubicBezTo>
                    <a:pt x="822827" y="1680300"/>
                    <a:pt x="953444" y="1606817"/>
                    <a:pt x="995586" y="1502690"/>
                  </a:cubicBezTo>
                  <a:close/>
                  <a:moveTo>
                    <a:pt x="1507924" y="2144777"/>
                  </a:moveTo>
                  <a:cubicBezTo>
                    <a:pt x="1526745" y="2134396"/>
                    <a:pt x="1590834" y="2098499"/>
                    <a:pt x="1566512" y="2073045"/>
                  </a:cubicBezTo>
                  <a:cubicBezTo>
                    <a:pt x="1559071" y="2065603"/>
                    <a:pt x="1546316" y="2065415"/>
                    <a:pt x="1538938" y="2073045"/>
                  </a:cubicBezTo>
                  <a:cubicBezTo>
                    <a:pt x="1478100" y="2140212"/>
                    <a:pt x="1363302" y="2152595"/>
                    <a:pt x="1296462" y="2086866"/>
                  </a:cubicBezTo>
                  <a:cubicBezTo>
                    <a:pt x="1269575" y="2066791"/>
                    <a:pt x="1258883" y="2035272"/>
                    <a:pt x="1250943" y="2003877"/>
                  </a:cubicBezTo>
                  <a:cubicBezTo>
                    <a:pt x="1249129" y="1994371"/>
                    <a:pt x="1246191" y="1986053"/>
                    <a:pt x="1242314" y="1979549"/>
                  </a:cubicBezTo>
                  <a:cubicBezTo>
                    <a:pt x="1263198" y="1968230"/>
                    <a:pt x="1275203" y="1936397"/>
                    <a:pt x="1284144" y="1915197"/>
                  </a:cubicBezTo>
                  <a:cubicBezTo>
                    <a:pt x="1293898" y="1907004"/>
                    <a:pt x="1308091" y="1907192"/>
                    <a:pt x="1321535" y="1907379"/>
                  </a:cubicBezTo>
                  <a:cubicBezTo>
                    <a:pt x="1326349" y="1907442"/>
                    <a:pt x="1331101" y="1907504"/>
                    <a:pt x="1335540" y="1907254"/>
                  </a:cubicBezTo>
                  <a:cubicBezTo>
                    <a:pt x="1368867" y="1908818"/>
                    <a:pt x="1407820" y="1906629"/>
                    <a:pt x="1431455" y="1879862"/>
                  </a:cubicBezTo>
                  <a:cubicBezTo>
                    <a:pt x="1455153" y="1852408"/>
                    <a:pt x="1455153" y="1805503"/>
                    <a:pt x="1426266" y="1781801"/>
                  </a:cubicBezTo>
                  <a:cubicBezTo>
                    <a:pt x="1365740" y="1745966"/>
                    <a:pt x="1290146" y="1750407"/>
                    <a:pt x="1221993" y="1744966"/>
                  </a:cubicBezTo>
                  <a:cubicBezTo>
                    <a:pt x="1176036" y="1742902"/>
                    <a:pt x="1126641" y="1723890"/>
                    <a:pt x="1078371" y="1726454"/>
                  </a:cubicBezTo>
                  <a:cubicBezTo>
                    <a:pt x="1063052" y="1727955"/>
                    <a:pt x="1047608" y="1746029"/>
                    <a:pt x="1055049" y="1761163"/>
                  </a:cubicBezTo>
                  <a:cubicBezTo>
                    <a:pt x="1037041" y="1780175"/>
                    <a:pt x="1025411" y="1807129"/>
                    <a:pt x="1023285" y="1833208"/>
                  </a:cubicBezTo>
                  <a:cubicBezTo>
                    <a:pt x="1024723" y="1858474"/>
                    <a:pt x="1046357" y="1879237"/>
                    <a:pt x="1069304" y="1887117"/>
                  </a:cubicBezTo>
                  <a:cubicBezTo>
                    <a:pt x="1096691" y="1896560"/>
                    <a:pt x="1127016" y="1890306"/>
                    <a:pt x="1153777" y="1901626"/>
                  </a:cubicBezTo>
                  <a:cubicBezTo>
                    <a:pt x="1170034" y="1910506"/>
                    <a:pt x="1169284" y="1933083"/>
                    <a:pt x="1178225" y="1947717"/>
                  </a:cubicBezTo>
                  <a:cubicBezTo>
                    <a:pt x="1183727" y="1958849"/>
                    <a:pt x="1191668" y="1968980"/>
                    <a:pt x="1201985" y="1975922"/>
                  </a:cubicBezTo>
                  <a:cubicBezTo>
                    <a:pt x="1199484" y="1978861"/>
                    <a:pt x="1196983" y="1982364"/>
                    <a:pt x="1194482" y="1986616"/>
                  </a:cubicBezTo>
                  <a:cubicBezTo>
                    <a:pt x="1165845" y="2031519"/>
                    <a:pt x="1124703" y="2076610"/>
                    <a:pt x="1067491" y="2077235"/>
                  </a:cubicBezTo>
                  <a:cubicBezTo>
                    <a:pt x="1034102" y="2078173"/>
                    <a:pt x="1001026" y="2073733"/>
                    <a:pt x="970201" y="2060475"/>
                  </a:cubicBezTo>
                  <a:cubicBezTo>
                    <a:pt x="954382" y="2053721"/>
                    <a:pt x="940188" y="2043965"/>
                    <a:pt x="927120" y="2032895"/>
                  </a:cubicBezTo>
                  <a:cubicBezTo>
                    <a:pt x="921305" y="2028580"/>
                    <a:pt x="904986" y="2009818"/>
                    <a:pt x="902360" y="2025391"/>
                  </a:cubicBezTo>
                  <a:cubicBezTo>
                    <a:pt x="923181" y="2085678"/>
                    <a:pt x="1001526" y="2107942"/>
                    <a:pt x="1059488" y="2110944"/>
                  </a:cubicBezTo>
                  <a:cubicBezTo>
                    <a:pt x="1124327" y="2116260"/>
                    <a:pt x="1181101" y="2074796"/>
                    <a:pt x="1215741" y="2022951"/>
                  </a:cubicBezTo>
                  <a:cubicBezTo>
                    <a:pt x="1225620" y="2071169"/>
                    <a:pt x="1255757" y="2110756"/>
                    <a:pt x="1297274" y="2136522"/>
                  </a:cubicBezTo>
                  <a:cubicBezTo>
                    <a:pt x="1327224" y="2158536"/>
                    <a:pt x="1363677" y="2169168"/>
                    <a:pt x="1400630" y="2169043"/>
                  </a:cubicBezTo>
                  <a:cubicBezTo>
                    <a:pt x="1401568" y="2169043"/>
                    <a:pt x="1402506" y="2169043"/>
                    <a:pt x="1403444" y="2169043"/>
                  </a:cubicBezTo>
                  <a:cubicBezTo>
                    <a:pt x="1439646" y="2169105"/>
                    <a:pt x="1475786" y="2161288"/>
                    <a:pt x="1507924" y="2144777"/>
                  </a:cubicBezTo>
                  <a:close/>
                  <a:moveTo>
                    <a:pt x="1666366" y="1956598"/>
                  </a:moveTo>
                  <a:cubicBezTo>
                    <a:pt x="1685936" y="1956598"/>
                    <a:pt x="1691689" y="1926266"/>
                    <a:pt x="1668992" y="1922826"/>
                  </a:cubicBezTo>
                  <a:cubicBezTo>
                    <a:pt x="1649608" y="1920137"/>
                    <a:pt x="1642731" y="1951282"/>
                    <a:pt x="1662051" y="1956097"/>
                  </a:cubicBezTo>
                  <a:cubicBezTo>
                    <a:pt x="1663552" y="1956410"/>
                    <a:pt x="1664990" y="1956598"/>
                    <a:pt x="1666366" y="1956598"/>
                  </a:cubicBezTo>
                  <a:close/>
                  <a:moveTo>
                    <a:pt x="1722576" y="2058161"/>
                  </a:moveTo>
                  <a:cubicBezTo>
                    <a:pt x="1733956" y="2056660"/>
                    <a:pt x="1742085" y="2042464"/>
                    <a:pt x="1737895" y="2031832"/>
                  </a:cubicBezTo>
                  <a:cubicBezTo>
                    <a:pt x="1730642" y="2015822"/>
                    <a:pt x="1705757" y="2025453"/>
                    <a:pt x="1710196" y="2042026"/>
                  </a:cubicBezTo>
                  <a:cubicBezTo>
                    <a:pt x="1709571" y="2043026"/>
                    <a:pt x="1709196" y="2044215"/>
                    <a:pt x="1709071" y="2045465"/>
                  </a:cubicBezTo>
                  <a:cubicBezTo>
                    <a:pt x="1708070" y="2052657"/>
                    <a:pt x="1714511" y="2058286"/>
                    <a:pt x="1721201" y="2058286"/>
                  </a:cubicBezTo>
                  <a:cubicBezTo>
                    <a:pt x="1721639" y="2058223"/>
                    <a:pt x="1722139" y="2058223"/>
                    <a:pt x="1722576" y="2058161"/>
                  </a:cubicBezTo>
                  <a:close/>
                  <a:moveTo>
                    <a:pt x="1838625" y="1975547"/>
                  </a:moveTo>
                  <a:cubicBezTo>
                    <a:pt x="1856319" y="1975547"/>
                    <a:pt x="1857820" y="1946029"/>
                    <a:pt x="1839375" y="1944715"/>
                  </a:cubicBezTo>
                  <a:cubicBezTo>
                    <a:pt x="1819679" y="1942902"/>
                    <a:pt x="1818491" y="1973858"/>
                    <a:pt x="1837312" y="1975484"/>
                  </a:cubicBezTo>
                  <a:cubicBezTo>
                    <a:pt x="1837812" y="1975484"/>
                    <a:pt x="1838187" y="1975547"/>
                    <a:pt x="1838625" y="1975547"/>
                  </a:cubicBezTo>
                  <a:close/>
                  <a:moveTo>
                    <a:pt x="2084852" y="1732208"/>
                  </a:moveTo>
                  <a:cubicBezTo>
                    <a:pt x="2200025" y="1652095"/>
                    <a:pt x="2216219" y="1505129"/>
                    <a:pt x="2103047" y="1414635"/>
                  </a:cubicBezTo>
                  <a:cubicBezTo>
                    <a:pt x="2075536" y="1389932"/>
                    <a:pt x="2039771" y="1378112"/>
                    <a:pt x="2004694" y="1368669"/>
                  </a:cubicBezTo>
                  <a:cubicBezTo>
                    <a:pt x="1930413" y="1347093"/>
                    <a:pt x="1851505" y="1353159"/>
                    <a:pt x="1776349" y="1366855"/>
                  </a:cubicBezTo>
                  <a:cubicBezTo>
                    <a:pt x="1679746" y="1389744"/>
                    <a:pt x="1601901" y="1459788"/>
                    <a:pt x="1547629" y="1540713"/>
                  </a:cubicBezTo>
                  <a:cubicBezTo>
                    <a:pt x="1523619" y="1549406"/>
                    <a:pt x="1523306" y="1579237"/>
                    <a:pt x="1527808" y="1600375"/>
                  </a:cubicBezTo>
                  <a:cubicBezTo>
                    <a:pt x="1543815" y="1706567"/>
                    <a:pt x="1674681" y="1783615"/>
                    <a:pt x="1774723" y="1789431"/>
                  </a:cubicBezTo>
                  <a:cubicBezTo>
                    <a:pt x="1782664" y="1789681"/>
                    <a:pt x="1790605" y="1789869"/>
                    <a:pt x="1798608" y="1789869"/>
                  </a:cubicBezTo>
                  <a:cubicBezTo>
                    <a:pt x="1837062" y="1789869"/>
                    <a:pt x="1875515" y="1786679"/>
                    <a:pt x="1913719" y="1782051"/>
                  </a:cubicBezTo>
                  <a:cubicBezTo>
                    <a:pt x="1972743" y="1775047"/>
                    <a:pt x="2033768" y="1764478"/>
                    <a:pt x="2084852" y="1732208"/>
                  </a:cubicBezTo>
                  <a:close/>
                  <a:moveTo>
                    <a:pt x="2452505" y="588933"/>
                  </a:moveTo>
                  <a:cubicBezTo>
                    <a:pt x="2449254" y="531022"/>
                    <a:pt x="2518595" y="229083"/>
                    <a:pt x="2406924" y="265293"/>
                  </a:cubicBezTo>
                  <a:cubicBezTo>
                    <a:pt x="2388354" y="273111"/>
                    <a:pt x="2374473" y="288370"/>
                    <a:pt x="2358904" y="300753"/>
                  </a:cubicBezTo>
                  <a:cubicBezTo>
                    <a:pt x="2338333" y="318639"/>
                    <a:pt x="2315948" y="334337"/>
                    <a:pt x="2296440" y="353348"/>
                  </a:cubicBezTo>
                  <a:cubicBezTo>
                    <a:pt x="2262301" y="389371"/>
                    <a:pt x="2234102" y="430709"/>
                    <a:pt x="2199525" y="466419"/>
                  </a:cubicBezTo>
                  <a:cubicBezTo>
                    <a:pt x="2174014" y="493311"/>
                    <a:pt x="2144502" y="515950"/>
                    <a:pt x="2118554" y="542341"/>
                  </a:cubicBezTo>
                  <a:cubicBezTo>
                    <a:pt x="2076036" y="588370"/>
                    <a:pt x="2035457" y="635837"/>
                    <a:pt x="1988875" y="677988"/>
                  </a:cubicBezTo>
                  <a:cubicBezTo>
                    <a:pt x="1981059" y="674861"/>
                    <a:pt x="1971930" y="677676"/>
                    <a:pt x="1966740" y="684180"/>
                  </a:cubicBezTo>
                  <a:cubicBezTo>
                    <a:pt x="1927912" y="728395"/>
                    <a:pt x="2006945" y="778488"/>
                    <a:pt x="2036520" y="805130"/>
                  </a:cubicBezTo>
                  <a:cubicBezTo>
                    <a:pt x="2078224" y="836525"/>
                    <a:pt x="2125869" y="858538"/>
                    <a:pt x="2173452" y="879239"/>
                  </a:cubicBezTo>
                  <a:cubicBezTo>
                    <a:pt x="2215907" y="897125"/>
                    <a:pt x="2256674" y="921765"/>
                    <a:pt x="2302755" y="928832"/>
                  </a:cubicBezTo>
                  <a:cubicBezTo>
                    <a:pt x="2307945" y="929520"/>
                    <a:pt x="2312947" y="929833"/>
                    <a:pt x="2317699" y="929833"/>
                  </a:cubicBezTo>
                  <a:cubicBezTo>
                    <a:pt x="2391730" y="929770"/>
                    <a:pt x="2420617" y="851847"/>
                    <a:pt x="2430183" y="786431"/>
                  </a:cubicBezTo>
                  <a:cubicBezTo>
                    <a:pt x="2441251" y="721078"/>
                    <a:pt x="2446565" y="654974"/>
                    <a:pt x="2452505" y="588933"/>
                  </a:cubicBezTo>
                  <a:close/>
                  <a:moveTo>
                    <a:pt x="2542980" y="269171"/>
                  </a:moveTo>
                  <a:cubicBezTo>
                    <a:pt x="2548108" y="382179"/>
                    <a:pt x="2542668" y="495875"/>
                    <a:pt x="2531538" y="608382"/>
                  </a:cubicBezTo>
                  <a:cubicBezTo>
                    <a:pt x="2517595" y="678489"/>
                    <a:pt x="2505402" y="750221"/>
                    <a:pt x="2494023" y="821015"/>
                  </a:cubicBezTo>
                  <a:cubicBezTo>
                    <a:pt x="2493085" y="830208"/>
                    <a:pt x="2487082" y="849783"/>
                    <a:pt x="2480767" y="872297"/>
                  </a:cubicBezTo>
                  <a:cubicBezTo>
                    <a:pt x="2477578" y="874173"/>
                    <a:pt x="2475077" y="876925"/>
                    <a:pt x="2473764" y="880489"/>
                  </a:cubicBezTo>
                  <a:cubicBezTo>
                    <a:pt x="2458132" y="914573"/>
                    <a:pt x="2451817" y="951846"/>
                    <a:pt x="2452693" y="989307"/>
                  </a:cubicBezTo>
                  <a:cubicBezTo>
                    <a:pt x="2452067" y="1044842"/>
                    <a:pt x="2453255" y="1100377"/>
                    <a:pt x="2457132" y="1155849"/>
                  </a:cubicBezTo>
                  <a:cubicBezTo>
                    <a:pt x="2456882" y="1242778"/>
                    <a:pt x="2476953" y="1327581"/>
                    <a:pt x="2485706" y="1413697"/>
                  </a:cubicBezTo>
                  <a:cubicBezTo>
                    <a:pt x="2486582" y="1458412"/>
                    <a:pt x="2489020" y="1506942"/>
                    <a:pt x="2485957" y="1552221"/>
                  </a:cubicBezTo>
                  <a:cubicBezTo>
                    <a:pt x="2480642" y="1642339"/>
                    <a:pt x="2470450" y="1732020"/>
                    <a:pt x="2453881" y="1820951"/>
                  </a:cubicBezTo>
                  <a:cubicBezTo>
                    <a:pt x="2451692" y="1836585"/>
                    <a:pt x="2449254" y="1852032"/>
                    <a:pt x="2446753" y="1867354"/>
                  </a:cubicBezTo>
                  <a:cubicBezTo>
                    <a:pt x="2398233" y="1873358"/>
                    <a:pt x="2349775" y="1879487"/>
                    <a:pt x="2301317" y="1885366"/>
                  </a:cubicBezTo>
                  <a:cubicBezTo>
                    <a:pt x="2250921" y="1892745"/>
                    <a:pt x="2200275" y="1899625"/>
                    <a:pt x="2150505" y="1910131"/>
                  </a:cubicBezTo>
                  <a:cubicBezTo>
                    <a:pt x="2134498" y="1913070"/>
                    <a:pt x="2135498" y="1931707"/>
                    <a:pt x="2151005" y="1931707"/>
                  </a:cubicBezTo>
                  <a:cubicBezTo>
                    <a:pt x="2151505" y="1931707"/>
                    <a:pt x="2152005" y="1931644"/>
                    <a:pt x="2152505" y="1931644"/>
                  </a:cubicBezTo>
                  <a:cubicBezTo>
                    <a:pt x="2248608" y="1919762"/>
                    <a:pt x="2344898" y="1908943"/>
                    <a:pt x="2441313" y="1898686"/>
                  </a:cubicBezTo>
                  <a:cubicBezTo>
                    <a:pt x="2430621" y="1955910"/>
                    <a:pt x="2417053" y="2012132"/>
                    <a:pt x="2399421" y="2069293"/>
                  </a:cubicBezTo>
                  <a:cubicBezTo>
                    <a:pt x="2397045" y="2075609"/>
                    <a:pt x="2394418" y="2081863"/>
                    <a:pt x="2391667" y="2087992"/>
                  </a:cubicBezTo>
                  <a:cubicBezTo>
                    <a:pt x="2327766" y="2080863"/>
                    <a:pt x="2263989" y="2071607"/>
                    <a:pt x="2199900" y="2066729"/>
                  </a:cubicBezTo>
                  <a:cubicBezTo>
                    <a:pt x="2194210" y="2066666"/>
                    <a:pt x="2188333" y="2065666"/>
                    <a:pt x="2182705" y="2067166"/>
                  </a:cubicBezTo>
                  <a:cubicBezTo>
                    <a:pt x="2179767" y="2067854"/>
                    <a:pt x="2177828" y="2070794"/>
                    <a:pt x="2179141" y="2073733"/>
                  </a:cubicBezTo>
                  <a:cubicBezTo>
                    <a:pt x="2182643" y="2079111"/>
                    <a:pt x="2189896" y="2079424"/>
                    <a:pt x="2195523" y="2081613"/>
                  </a:cubicBezTo>
                  <a:cubicBezTo>
                    <a:pt x="2256549" y="2094621"/>
                    <a:pt x="2318199" y="2104002"/>
                    <a:pt x="2380038" y="2111882"/>
                  </a:cubicBezTo>
                  <a:cubicBezTo>
                    <a:pt x="2350025" y="2169730"/>
                    <a:pt x="2308195" y="2220950"/>
                    <a:pt x="2270117" y="2273983"/>
                  </a:cubicBezTo>
                  <a:cubicBezTo>
                    <a:pt x="2263614" y="2283051"/>
                    <a:pt x="2257111" y="2292182"/>
                    <a:pt x="2250609" y="2301250"/>
                  </a:cubicBezTo>
                  <a:cubicBezTo>
                    <a:pt x="2206528" y="2283426"/>
                    <a:pt x="2162197" y="2266291"/>
                    <a:pt x="2117803" y="2249343"/>
                  </a:cubicBezTo>
                  <a:cubicBezTo>
                    <a:pt x="2110676" y="2246653"/>
                    <a:pt x="2092105" y="2240274"/>
                    <a:pt x="2093918" y="2253783"/>
                  </a:cubicBezTo>
                  <a:cubicBezTo>
                    <a:pt x="2098608" y="2260850"/>
                    <a:pt x="2107862" y="2263351"/>
                    <a:pt x="2114802" y="2267979"/>
                  </a:cubicBezTo>
                  <a:cubicBezTo>
                    <a:pt x="2153631" y="2288554"/>
                    <a:pt x="2193710" y="2306441"/>
                    <a:pt x="2234102" y="2323827"/>
                  </a:cubicBezTo>
                  <a:cubicBezTo>
                    <a:pt x="2223660" y="2337835"/>
                    <a:pt x="2212843" y="2351594"/>
                    <a:pt x="2201401" y="2364727"/>
                  </a:cubicBezTo>
                  <a:cubicBezTo>
                    <a:pt x="2162635" y="2405627"/>
                    <a:pt x="2117678" y="2445152"/>
                    <a:pt x="2072409" y="2480424"/>
                  </a:cubicBezTo>
                  <a:cubicBezTo>
                    <a:pt x="2013635" y="2517510"/>
                    <a:pt x="1947795" y="2543213"/>
                    <a:pt x="1882831" y="2568104"/>
                  </a:cubicBezTo>
                  <a:cubicBezTo>
                    <a:pt x="1831184" y="2583926"/>
                    <a:pt x="1778412" y="2595996"/>
                    <a:pt x="1726015" y="2609317"/>
                  </a:cubicBezTo>
                  <a:cubicBezTo>
                    <a:pt x="1687499" y="2616071"/>
                    <a:pt x="1648045" y="2616696"/>
                    <a:pt x="1609717" y="2624514"/>
                  </a:cubicBezTo>
                  <a:cubicBezTo>
                    <a:pt x="1541689" y="2640524"/>
                    <a:pt x="1473410" y="2644089"/>
                    <a:pt x="1403506" y="2650718"/>
                  </a:cubicBezTo>
                  <a:cubicBezTo>
                    <a:pt x="1353298" y="2653032"/>
                    <a:pt x="1300651" y="2656034"/>
                    <a:pt x="1250192" y="2660286"/>
                  </a:cubicBezTo>
                  <a:cubicBezTo>
                    <a:pt x="1220117" y="2664601"/>
                    <a:pt x="1190167" y="2669667"/>
                    <a:pt x="1159592" y="2667416"/>
                  </a:cubicBezTo>
                  <a:cubicBezTo>
                    <a:pt x="1050234" y="2668854"/>
                    <a:pt x="946378" y="2624076"/>
                    <a:pt x="848025" y="2580111"/>
                  </a:cubicBezTo>
                  <a:cubicBezTo>
                    <a:pt x="805070" y="2561912"/>
                    <a:pt x="760739" y="2547653"/>
                    <a:pt x="719034" y="2526515"/>
                  </a:cubicBezTo>
                  <a:cubicBezTo>
                    <a:pt x="608425" y="2460787"/>
                    <a:pt x="477183" y="2430580"/>
                    <a:pt x="376829" y="2347091"/>
                  </a:cubicBezTo>
                  <a:cubicBezTo>
                    <a:pt x="374953" y="2345215"/>
                    <a:pt x="373140" y="2343339"/>
                    <a:pt x="371327" y="2341525"/>
                  </a:cubicBezTo>
                  <a:cubicBezTo>
                    <a:pt x="476370" y="2254221"/>
                    <a:pt x="590230" y="2177360"/>
                    <a:pt x="688396" y="2081926"/>
                  </a:cubicBezTo>
                  <a:cubicBezTo>
                    <a:pt x="694148" y="2053533"/>
                    <a:pt x="607737" y="2132457"/>
                    <a:pt x="597421" y="2137961"/>
                  </a:cubicBezTo>
                  <a:cubicBezTo>
                    <a:pt x="517762" y="2202126"/>
                    <a:pt x="432539" y="2258973"/>
                    <a:pt x="352944" y="2323076"/>
                  </a:cubicBezTo>
                  <a:cubicBezTo>
                    <a:pt x="309988" y="2279924"/>
                    <a:pt x="267158" y="2236460"/>
                    <a:pt x="230268" y="2187929"/>
                  </a:cubicBezTo>
                  <a:cubicBezTo>
                    <a:pt x="218575" y="2172232"/>
                    <a:pt x="207946" y="2155972"/>
                    <a:pt x="197629" y="2139337"/>
                  </a:cubicBezTo>
                  <a:cubicBezTo>
                    <a:pt x="281914" y="2096622"/>
                    <a:pt x="367012" y="2054971"/>
                    <a:pt x="449484" y="2008255"/>
                  </a:cubicBezTo>
                  <a:cubicBezTo>
                    <a:pt x="484936" y="1988367"/>
                    <a:pt x="519138" y="1965040"/>
                    <a:pt x="557529" y="1951282"/>
                  </a:cubicBezTo>
                  <a:cubicBezTo>
                    <a:pt x="560405" y="1951407"/>
                    <a:pt x="563219" y="1949656"/>
                    <a:pt x="564219" y="1946967"/>
                  </a:cubicBezTo>
                  <a:cubicBezTo>
                    <a:pt x="569659" y="1907504"/>
                    <a:pt x="424474" y="2000437"/>
                    <a:pt x="405716" y="2006754"/>
                  </a:cubicBezTo>
                  <a:cubicBezTo>
                    <a:pt x="331810" y="2043402"/>
                    <a:pt x="257779" y="2079924"/>
                    <a:pt x="183811" y="2116385"/>
                  </a:cubicBezTo>
                  <a:cubicBezTo>
                    <a:pt x="171368" y="2095622"/>
                    <a:pt x="159176" y="2074671"/>
                    <a:pt x="146108" y="2054346"/>
                  </a:cubicBezTo>
                  <a:cubicBezTo>
                    <a:pt x="116408" y="2003814"/>
                    <a:pt x="87896" y="1952282"/>
                    <a:pt x="64199" y="1898624"/>
                  </a:cubicBezTo>
                  <a:cubicBezTo>
                    <a:pt x="152673" y="1873045"/>
                    <a:pt x="242148" y="1850969"/>
                    <a:pt x="332185" y="1831770"/>
                  </a:cubicBezTo>
                  <a:cubicBezTo>
                    <a:pt x="378517" y="1824515"/>
                    <a:pt x="423723" y="1811570"/>
                    <a:pt x="469742" y="1803315"/>
                  </a:cubicBezTo>
                  <a:cubicBezTo>
                    <a:pt x="472994" y="1803502"/>
                    <a:pt x="476183" y="1801626"/>
                    <a:pt x="477496" y="1798374"/>
                  </a:cubicBezTo>
                  <a:cubicBezTo>
                    <a:pt x="481435" y="1777361"/>
                    <a:pt x="438792" y="1791682"/>
                    <a:pt x="426725" y="1792308"/>
                  </a:cubicBezTo>
                  <a:cubicBezTo>
                    <a:pt x="317679" y="1809381"/>
                    <a:pt x="209322" y="1831019"/>
                    <a:pt x="102527" y="1859287"/>
                  </a:cubicBezTo>
                  <a:cubicBezTo>
                    <a:pt x="86020" y="1863602"/>
                    <a:pt x="69513" y="1867980"/>
                    <a:pt x="53069" y="1872358"/>
                  </a:cubicBezTo>
                  <a:cubicBezTo>
                    <a:pt x="30747" y="1813383"/>
                    <a:pt x="18617" y="1751032"/>
                    <a:pt x="9113" y="1688868"/>
                  </a:cubicBezTo>
                  <a:cubicBezTo>
                    <a:pt x="-14897" y="1541839"/>
                    <a:pt x="13740" y="1394435"/>
                    <a:pt x="35124" y="1247843"/>
                  </a:cubicBezTo>
                  <a:cubicBezTo>
                    <a:pt x="48442" y="1173297"/>
                    <a:pt x="53319" y="1097875"/>
                    <a:pt x="55820" y="1022328"/>
                  </a:cubicBezTo>
                  <a:cubicBezTo>
                    <a:pt x="63886" y="955411"/>
                    <a:pt x="74641" y="888557"/>
                    <a:pt x="74828" y="820952"/>
                  </a:cubicBezTo>
                  <a:cubicBezTo>
                    <a:pt x="74766" y="819952"/>
                    <a:pt x="74578" y="818951"/>
                    <a:pt x="74390" y="818013"/>
                  </a:cubicBezTo>
                  <a:cubicBezTo>
                    <a:pt x="74140" y="811947"/>
                    <a:pt x="73828" y="805818"/>
                    <a:pt x="74828" y="799752"/>
                  </a:cubicBezTo>
                  <a:cubicBezTo>
                    <a:pt x="76829" y="772172"/>
                    <a:pt x="77954" y="744342"/>
                    <a:pt x="75829" y="716700"/>
                  </a:cubicBezTo>
                  <a:cubicBezTo>
                    <a:pt x="75954" y="713448"/>
                    <a:pt x="74828" y="709320"/>
                    <a:pt x="71139" y="708945"/>
                  </a:cubicBezTo>
                  <a:cubicBezTo>
                    <a:pt x="72890" y="671422"/>
                    <a:pt x="74265" y="633961"/>
                    <a:pt x="75078" y="596437"/>
                  </a:cubicBezTo>
                  <a:cubicBezTo>
                    <a:pt x="80643" y="475862"/>
                    <a:pt x="97713" y="354849"/>
                    <a:pt x="120660" y="236338"/>
                  </a:cubicBezTo>
                  <a:cubicBezTo>
                    <a:pt x="139480" y="158227"/>
                    <a:pt x="145357" y="74112"/>
                    <a:pt x="190314" y="5256"/>
                  </a:cubicBezTo>
                  <a:cubicBezTo>
                    <a:pt x="253402" y="-23512"/>
                    <a:pt x="312427" y="73299"/>
                    <a:pt x="347504" y="114137"/>
                  </a:cubicBezTo>
                  <a:cubicBezTo>
                    <a:pt x="393711" y="172861"/>
                    <a:pt x="443169" y="229271"/>
                    <a:pt x="485437" y="290934"/>
                  </a:cubicBezTo>
                  <a:cubicBezTo>
                    <a:pt x="529142" y="360290"/>
                    <a:pt x="577850" y="426644"/>
                    <a:pt x="615428" y="499627"/>
                  </a:cubicBezTo>
                  <a:cubicBezTo>
                    <a:pt x="639188" y="543905"/>
                    <a:pt x="661635" y="588870"/>
                    <a:pt x="686958" y="632335"/>
                  </a:cubicBezTo>
                  <a:cubicBezTo>
                    <a:pt x="689647" y="637025"/>
                    <a:pt x="694086" y="640090"/>
                    <a:pt x="699088" y="641340"/>
                  </a:cubicBezTo>
                  <a:cubicBezTo>
                    <a:pt x="696712" y="643904"/>
                    <a:pt x="694836" y="647782"/>
                    <a:pt x="697275" y="650909"/>
                  </a:cubicBezTo>
                  <a:cubicBezTo>
                    <a:pt x="698588" y="652597"/>
                    <a:pt x="700526" y="653223"/>
                    <a:pt x="702589" y="653098"/>
                  </a:cubicBezTo>
                  <a:cubicBezTo>
                    <a:pt x="714282" y="651722"/>
                    <a:pt x="724599" y="645155"/>
                    <a:pt x="735416" y="640840"/>
                  </a:cubicBezTo>
                  <a:cubicBezTo>
                    <a:pt x="789063" y="619514"/>
                    <a:pt x="846337" y="602379"/>
                    <a:pt x="902923" y="588120"/>
                  </a:cubicBezTo>
                  <a:cubicBezTo>
                    <a:pt x="905674" y="587619"/>
                    <a:pt x="908425" y="587182"/>
                    <a:pt x="911114" y="586681"/>
                  </a:cubicBezTo>
                  <a:cubicBezTo>
                    <a:pt x="907112" y="646969"/>
                    <a:pt x="941439" y="704942"/>
                    <a:pt x="956883" y="762103"/>
                  </a:cubicBezTo>
                  <a:cubicBezTo>
                    <a:pt x="971826" y="808757"/>
                    <a:pt x="989396" y="854473"/>
                    <a:pt x="1006216" y="900502"/>
                  </a:cubicBezTo>
                  <a:cubicBezTo>
                    <a:pt x="1014344" y="922703"/>
                    <a:pt x="1022285" y="945092"/>
                    <a:pt x="1031289" y="966981"/>
                  </a:cubicBezTo>
                  <a:cubicBezTo>
                    <a:pt x="1033790" y="973547"/>
                    <a:pt x="1036728" y="980677"/>
                    <a:pt x="1043419" y="983991"/>
                  </a:cubicBezTo>
                  <a:cubicBezTo>
                    <a:pt x="1070242" y="994998"/>
                    <a:pt x="1075870" y="966043"/>
                    <a:pt x="1076808" y="946093"/>
                  </a:cubicBezTo>
                  <a:cubicBezTo>
                    <a:pt x="1080934" y="910821"/>
                    <a:pt x="1086999" y="875736"/>
                    <a:pt x="1089000" y="840152"/>
                  </a:cubicBezTo>
                  <a:cubicBezTo>
                    <a:pt x="1093877" y="749783"/>
                    <a:pt x="1098192" y="659289"/>
                    <a:pt x="1106070" y="569108"/>
                  </a:cubicBezTo>
                  <a:cubicBezTo>
                    <a:pt x="1115824" y="568295"/>
                    <a:pt x="1125641" y="567482"/>
                    <a:pt x="1135395" y="566481"/>
                  </a:cubicBezTo>
                  <a:cubicBezTo>
                    <a:pt x="1162031" y="562541"/>
                    <a:pt x="1187666" y="559539"/>
                    <a:pt x="1212489" y="557601"/>
                  </a:cubicBezTo>
                  <a:cubicBezTo>
                    <a:pt x="1213802" y="595312"/>
                    <a:pt x="1218367" y="632898"/>
                    <a:pt x="1222181" y="670421"/>
                  </a:cubicBezTo>
                  <a:cubicBezTo>
                    <a:pt x="1230559" y="751034"/>
                    <a:pt x="1242314" y="831396"/>
                    <a:pt x="1264636" y="909445"/>
                  </a:cubicBezTo>
                  <a:cubicBezTo>
                    <a:pt x="1268700" y="922453"/>
                    <a:pt x="1267700" y="940527"/>
                    <a:pt x="1282518" y="946405"/>
                  </a:cubicBezTo>
                  <a:cubicBezTo>
                    <a:pt x="1298900" y="952722"/>
                    <a:pt x="1311343" y="936712"/>
                    <a:pt x="1315657" y="922828"/>
                  </a:cubicBezTo>
                  <a:cubicBezTo>
                    <a:pt x="1332164" y="880990"/>
                    <a:pt x="1339855" y="836462"/>
                    <a:pt x="1348983" y="792622"/>
                  </a:cubicBezTo>
                  <a:cubicBezTo>
                    <a:pt x="1366803" y="718639"/>
                    <a:pt x="1388187" y="645530"/>
                    <a:pt x="1407570" y="571985"/>
                  </a:cubicBezTo>
                  <a:cubicBezTo>
                    <a:pt x="1408446" y="569045"/>
                    <a:pt x="1408696" y="566043"/>
                    <a:pt x="1408321" y="563167"/>
                  </a:cubicBezTo>
                  <a:cubicBezTo>
                    <a:pt x="1448150" y="569045"/>
                    <a:pt x="1487103" y="577988"/>
                    <a:pt x="1526370" y="589683"/>
                  </a:cubicBezTo>
                  <a:cubicBezTo>
                    <a:pt x="1520180" y="611634"/>
                    <a:pt x="1515553" y="655224"/>
                    <a:pt x="1514177" y="660040"/>
                  </a:cubicBezTo>
                  <a:cubicBezTo>
                    <a:pt x="1504048" y="730396"/>
                    <a:pt x="1499609" y="801503"/>
                    <a:pt x="1499171" y="872609"/>
                  </a:cubicBezTo>
                  <a:cubicBezTo>
                    <a:pt x="1498546" y="890933"/>
                    <a:pt x="1497733" y="909257"/>
                    <a:pt x="1497045" y="927581"/>
                  </a:cubicBezTo>
                  <a:cubicBezTo>
                    <a:pt x="1496357" y="933835"/>
                    <a:pt x="1497170" y="940152"/>
                    <a:pt x="1500672" y="945530"/>
                  </a:cubicBezTo>
                  <a:cubicBezTo>
                    <a:pt x="1531684" y="982240"/>
                    <a:pt x="1569325" y="900627"/>
                    <a:pt x="1587520" y="880552"/>
                  </a:cubicBezTo>
                  <a:cubicBezTo>
                    <a:pt x="1613656" y="841215"/>
                    <a:pt x="1638166" y="800752"/>
                    <a:pt x="1657299" y="757538"/>
                  </a:cubicBezTo>
                  <a:cubicBezTo>
                    <a:pt x="1673243" y="724642"/>
                    <a:pt x="1693439" y="693685"/>
                    <a:pt x="1706945" y="659664"/>
                  </a:cubicBezTo>
                  <a:cubicBezTo>
                    <a:pt x="1718762" y="665043"/>
                    <a:pt x="1730705" y="670671"/>
                    <a:pt x="1742897" y="676487"/>
                  </a:cubicBezTo>
                  <a:cubicBezTo>
                    <a:pt x="1768721" y="692622"/>
                    <a:pt x="1796420" y="676925"/>
                    <a:pt x="1819867" y="663917"/>
                  </a:cubicBezTo>
                  <a:cubicBezTo>
                    <a:pt x="1874827" y="637150"/>
                    <a:pt x="1909967" y="585556"/>
                    <a:pt x="1951984" y="543092"/>
                  </a:cubicBezTo>
                  <a:cubicBezTo>
                    <a:pt x="1992876" y="500503"/>
                    <a:pt x="2033956" y="458164"/>
                    <a:pt x="2074723" y="415450"/>
                  </a:cubicBezTo>
                  <a:cubicBezTo>
                    <a:pt x="2130121" y="353098"/>
                    <a:pt x="2196461" y="302254"/>
                    <a:pt x="2255861" y="244030"/>
                  </a:cubicBezTo>
                  <a:cubicBezTo>
                    <a:pt x="2307257" y="191435"/>
                    <a:pt x="2360967" y="141091"/>
                    <a:pt x="2421117" y="98439"/>
                  </a:cubicBezTo>
                  <a:cubicBezTo>
                    <a:pt x="2539854" y="14074"/>
                    <a:pt x="2538228" y="194124"/>
                    <a:pt x="2542980" y="26917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37259" y="-436282"/>
              <a:ext cx="339867" cy="685425"/>
            </a:xfrm>
            <a:custGeom>
              <a:rect b="b" l="l" r="r" t="t"/>
              <a:pathLst>
                <a:path extrusionOk="0" h="685425" w="339867">
                  <a:moveTo>
                    <a:pt x="314623" y="390493"/>
                  </a:moveTo>
                  <a:cubicBezTo>
                    <a:pt x="327566" y="435021"/>
                    <a:pt x="351013" y="486366"/>
                    <a:pt x="333756" y="532582"/>
                  </a:cubicBezTo>
                  <a:cubicBezTo>
                    <a:pt x="317749" y="555471"/>
                    <a:pt x="291238" y="569230"/>
                    <a:pt x="267791" y="583489"/>
                  </a:cubicBezTo>
                  <a:cubicBezTo>
                    <a:pt x="227774" y="605815"/>
                    <a:pt x="189946" y="628954"/>
                    <a:pt x="148304" y="648904"/>
                  </a:cubicBezTo>
                  <a:cubicBezTo>
                    <a:pt x="119542" y="663914"/>
                    <a:pt x="90842" y="682050"/>
                    <a:pt x="57829" y="685115"/>
                  </a:cubicBezTo>
                  <a:cubicBezTo>
                    <a:pt x="992" y="689617"/>
                    <a:pt x="6432" y="644402"/>
                    <a:pt x="2055" y="603063"/>
                  </a:cubicBezTo>
                  <a:cubicBezTo>
                    <a:pt x="-2884" y="520324"/>
                    <a:pt x="2118" y="436710"/>
                    <a:pt x="6182" y="353908"/>
                  </a:cubicBezTo>
                  <a:cubicBezTo>
                    <a:pt x="13498" y="269606"/>
                    <a:pt x="21626" y="185366"/>
                    <a:pt x="28816" y="101063"/>
                  </a:cubicBezTo>
                  <a:cubicBezTo>
                    <a:pt x="30255" y="81363"/>
                    <a:pt x="33256" y="61663"/>
                    <a:pt x="32943" y="41901"/>
                  </a:cubicBezTo>
                  <a:cubicBezTo>
                    <a:pt x="30630" y="27079"/>
                    <a:pt x="31443" y="12195"/>
                    <a:pt x="41572" y="0"/>
                  </a:cubicBezTo>
                  <a:cubicBezTo>
                    <a:pt x="41822" y="0"/>
                    <a:pt x="42009" y="0"/>
                    <a:pt x="42197" y="0"/>
                  </a:cubicBezTo>
                  <a:cubicBezTo>
                    <a:pt x="127733" y="0"/>
                    <a:pt x="175065" y="128017"/>
                    <a:pt x="219521" y="188680"/>
                  </a:cubicBezTo>
                  <a:cubicBezTo>
                    <a:pt x="262789" y="249531"/>
                    <a:pt x="289738" y="319637"/>
                    <a:pt x="314623" y="390493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4503" y="-296320"/>
              <a:ext cx="436933" cy="589617"/>
            </a:xfrm>
            <a:custGeom>
              <a:rect b="b" l="l" r="r" t="t"/>
              <a:pathLst>
                <a:path extrusionOk="0" h="589617" w="436933">
                  <a:moveTo>
                    <a:pt x="426865" y="0"/>
                  </a:moveTo>
                  <a:cubicBezTo>
                    <a:pt x="440996" y="28643"/>
                    <a:pt x="436181" y="63164"/>
                    <a:pt x="435994" y="94246"/>
                  </a:cubicBezTo>
                  <a:cubicBezTo>
                    <a:pt x="431992" y="149531"/>
                    <a:pt x="424427" y="204502"/>
                    <a:pt x="420488" y="259849"/>
                  </a:cubicBezTo>
                  <a:cubicBezTo>
                    <a:pt x="416236" y="313008"/>
                    <a:pt x="411484" y="366166"/>
                    <a:pt x="405419" y="419136"/>
                  </a:cubicBezTo>
                  <a:cubicBezTo>
                    <a:pt x="395352" y="472982"/>
                    <a:pt x="394664" y="587178"/>
                    <a:pt x="321821" y="589618"/>
                  </a:cubicBezTo>
                  <a:cubicBezTo>
                    <a:pt x="280554" y="587429"/>
                    <a:pt x="243726" y="563976"/>
                    <a:pt x="206398" y="548154"/>
                  </a:cubicBezTo>
                  <a:cubicBezTo>
                    <a:pt x="130367" y="515571"/>
                    <a:pt x="51396" y="478486"/>
                    <a:pt x="0" y="410256"/>
                  </a:cubicBezTo>
                  <a:cubicBezTo>
                    <a:pt x="1125" y="408380"/>
                    <a:pt x="2313" y="406566"/>
                    <a:pt x="3439" y="404690"/>
                  </a:cubicBezTo>
                  <a:cubicBezTo>
                    <a:pt x="4564" y="402814"/>
                    <a:pt x="5252" y="400875"/>
                    <a:pt x="5627" y="398811"/>
                  </a:cubicBezTo>
                  <a:cubicBezTo>
                    <a:pt x="80534" y="343714"/>
                    <a:pt x="136307" y="268105"/>
                    <a:pt x="209024" y="210506"/>
                  </a:cubicBezTo>
                  <a:cubicBezTo>
                    <a:pt x="255544" y="169731"/>
                    <a:pt x="289620" y="117448"/>
                    <a:pt x="333389" y="74046"/>
                  </a:cubicBezTo>
                  <a:cubicBezTo>
                    <a:pt x="364902" y="50031"/>
                    <a:pt x="393351" y="20951"/>
                    <a:pt x="426865" y="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05922" y="1167716"/>
              <a:ext cx="353023" cy="179361"/>
            </a:xfrm>
            <a:custGeom>
              <a:rect b="b" l="l" r="r" t="t"/>
              <a:pathLst>
                <a:path extrusionOk="0" h="179361" w="353023">
                  <a:moveTo>
                    <a:pt x="348148" y="50281"/>
                  </a:moveTo>
                  <a:cubicBezTo>
                    <a:pt x="356339" y="63477"/>
                    <a:pt x="354025" y="81738"/>
                    <a:pt x="342583" y="92245"/>
                  </a:cubicBezTo>
                  <a:cubicBezTo>
                    <a:pt x="325326" y="104440"/>
                    <a:pt x="304130" y="103940"/>
                    <a:pt x="283621" y="103377"/>
                  </a:cubicBezTo>
                  <a:cubicBezTo>
                    <a:pt x="277931" y="103252"/>
                    <a:pt x="272304" y="103064"/>
                    <a:pt x="266864" y="103252"/>
                  </a:cubicBezTo>
                  <a:cubicBezTo>
                    <a:pt x="238602" y="103565"/>
                    <a:pt x="203213" y="106379"/>
                    <a:pt x="190770" y="136272"/>
                  </a:cubicBezTo>
                  <a:cubicBezTo>
                    <a:pt x="183329" y="150469"/>
                    <a:pt x="180766" y="168417"/>
                    <a:pt x="168261" y="179362"/>
                  </a:cubicBezTo>
                  <a:cubicBezTo>
                    <a:pt x="143500" y="159287"/>
                    <a:pt x="149503" y="115885"/>
                    <a:pt x="115239" y="102689"/>
                  </a:cubicBezTo>
                  <a:cubicBezTo>
                    <a:pt x="83413" y="84740"/>
                    <a:pt x="45022" y="98749"/>
                    <a:pt x="12821" y="81738"/>
                  </a:cubicBezTo>
                  <a:cubicBezTo>
                    <a:pt x="4255" y="75797"/>
                    <a:pt x="-2748" y="66729"/>
                    <a:pt x="1066" y="55910"/>
                  </a:cubicBezTo>
                  <a:cubicBezTo>
                    <a:pt x="5693" y="34959"/>
                    <a:pt x="13571" y="13196"/>
                    <a:pt x="30954" y="0"/>
                  </a:cubicBezTo>
                  <a:cubicBezTo>
                    <a:pt x="73846" y="1688"/>
                    <a:pt x="115551" y="15697"/>
                    <a:pt x="158507" y="18511"/>
                  </a:cubicBezTo>
                  <a:cubicBezTo>
                    <a:pt x="206151" y="21013"/>
                    <a:pt x="253859" y="22764"/>
                    <a:pt x="300753" y="32020"/>
                  </a:cubicBezTo>
                  <a:cubicBezTo>
                    <a:pt x="316823" y="36460"/>
                    <a:pt x="335768" y="38461"/>
                    <a:pt x="348148" y="50281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078685" y="-25339"/>
              <a:ext cx="137494" cy="311756"/>
            </a:xfrm>
            <a:custGeom>
              <a:rect b="b" l="l" r="r" t="t"/>
              <a:pathLst>
                <a:path extrusionOk="0" h="311756" w="137494">
                  <a:moveTo>
                    <a:pt x="137495" y="0"/>
                  </a:moveTo>
                  <a:cubicBezTo>
                    <a:pt x="126553" y="103565"/>
                    <a:pt x="127115" y="208130"/>
                    <a:pt x="116674" y="311757"/>
                  </a:cubicBezTo>
                  <a:cubicBezTo>
                    <a:pt x="107482" y="309693"/>
                    <a:pt x="100354" y="291307"/>
                    <a:pt x="93164" y="272983"/>
                  </a:cubicBezTo>
                  <a:cubicBezTo>
                    <a:pt x="87161" y="257973"/>
                    <a:pt x="81721" y="243965"/>
                    <a:pt x="75594" y="228142"/>
                  </a:cubicBezTo>
                  <a:cubicBezTo>
                    <a:pt x="51021" y="155722"/>
                    <a:pt x="18508" y="86241"/>
                    <a:pt x="0" y="12007"/>
                  </a:cubicBezTo>
                  <a:cubicBezTo>
                    <a:pt x="45581" y="5566"/>
                    <a:pt x="91538" y="3064"/>
                    <a:pt x="137495" y="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81311" y="-42829"/>
              <a:ext cx="139245" cy="321054"/>
            </a:xfrm>
            <a:custGeom>
              <a:rect b="b" l="l" r="r" t="t"/>
              <a:pathLst>
                <a:path extrusionOk="0" h="321054" w="139245">
                  <a:moveTo>
                    <a:pt x="139245" y="4107"/>
                  </a:moveTo>
                  <a:cubicBezTo>
                    <a:pt x="136932" y="9110"/>
                    <a:pt x="135681" y="14864"/>
                    <a:pt x="134118" y="20117"/>
                  </a:cubicBezTo>
                  <a:cubicBezTo>
                    <a:pt x="127115" y="44945"/>
                    <a:pt x="121363" y="70086"/>
                    <a:pt x="114673" y="95039"/>
                  </a:cubicBezTo>
                  <a:cubicBezTo>
                    <a:pt x="91913" y="169335"/>
                    <a:pt x="77095" y="245570"/>
                    <a:pt x="59150" y="321055"/>
                  </a:cubicBezTo>
                  <a:cubicBezTo>
                    <a:pt x="27324" y="217240"/>
                    <a:pt x="19133" y="108047"/>
                    <a:pt x="0" y="1731"/>
                  </a:cubicBezTo>
                  <a:cubicBezTo>
                    <a:pt x="49020" y="-1209"/>
                    <a:pt x="94915" y="-396"/>
                    <a:pt x="139245" y="4107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81354" y="-3950"/>
              <a:ext cx="140452" cy="297497"/>
            </a:xfrm>
            <a:custGeom>
              <a:rect b="b" l="l" r="r" t="t"/>
              <a:pathLst>
                <a:path extrusionOk="0" h="297497" w="140452">
                  <a:moveTo>
                    <a:pt x="140453" y="51032"/>
                  </a:moveTo>
                  <a:cubicBezTo>
                    <a:pt x="135326" y="61789"/>
                    <a:pt x="129698" y="72170"/>
                    <a:pt x="124196" y="82677"/>
                  </a:cubicBezTo>
                  <a:cubicBezTo>
                    <a:pt x="84867" y="155409"/>
                    <a:pt x="51916" y="231769"/>
                    <a:pt x="832" y="297498"/>
                  </a:cubicBezTo>
                  <a:cubicBezTo>
                    <a:pt x="207" y="240462"/>
                    <a:pt x="-1044" y="185115"/>
                    <a:pt x="1708" y="127830"/>
                  </a:cubicBezTo>
                  <a:cubicBezTo>
                    <a:pt x="2520" y="85366"/>
                    <a:pt x="8961" y="42464"/>
                    <a:pt x="5834" y="0"/>
                  </a:cubicBezTo>
                  <a:cubicBezTo>
                    <a:pt x="49665" y="13571"/>
                    <a:pt x="93934" y="30707"/>
                    <a:pt x="140453" y="51032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-319451" y="4396741"/>
            <a:ext cx="2620852" cy="1076699"/>
          </a:xfrm>
          <a:custGeom>
            <a:rect b="b" l="l" r="r" t="t"/>
            <a:pathLst>
              <a:path extrusionOk="0" h="2153397" w="5241703">
                <a:moveTo>
                  <a:pt x="5209347" y="1307736"/>
                </a:moveTo>
                <a:cubicBezTo>
                  <a:pt x="5173596" y="1199721"/>
                  <a:pt x="5127676" y="1087398"/>
                  <a:pt x="5044643" y="1007123"/>
                </a:cubicBezTo>
                <a:cubicBezTo>
                  <a:pt x="4981633" y="954166"/>
                  <a:pt x="4905310" y="907409"/>
                  <a:pt x="4822066" y="899003"/>
                </a:cubicBezTo>
                <a:cubicBezTo>
                  <a:pt x="4748678" y="897322"/>
                  <a:pt x="4672774" y="910141"/>
                  <a:pt x="4609241" y="948492"/>
                </a:cubicBezTo>
                <a:cubicBezTo>
                  <a:pt x="4606305" y="748749"/>
                  <a:pt x="4506392" y="560879"/>
                  <a:pt x="4369366" y="420081"/>
                </a:cubicBezTo>
                <a:cubicBezTo>
                  <a:pt x="4327010" y="374164"/>
                  <a:pt x="4284655" y="327722"/>
                  <a:pt x="4235799" y="288530"/>
                </a:cubicBezTo>
                <a:cubicBezTo>
                  <a:pt x="4187258" y="251439"/>
                  <a:pt x="4133999" y="220548"/>
                  <a:pt x="4078748" y="194490"/>
                </a:cubicBezTo>
                <a:cubicBezTo>
                  <a:pt x="3808784" y="58000"/>
                  <a:pt x="3503280" y="140588"/>
                  <a:pt x="3300623" y="355461"/>
                </a:cubicBezTo>
                <a:cubicBezTo>
                  <a:pt x="3190960" y="469676"/>
                  <a:pt x="3084548" y="589774"/>
                  <a:pt x="3016296" y="734249"/>
                </a:cubicBezTo>
                <a:cubicBezTo>
                  <a:pt x="2980860" y="680347"/>
                  <a:pt x="2948674" y="624343"/>
                  <a:pt x="2910722" y="572122"/>
                </a:cubicBezTo>
                <a:cubicBezTo>
                  <a:pt x="2875601" y="524103"/>
                  <a:pt x="2835447" y="479973"/>
                  <a:pt x="2796132" y="435317"/>
                </a:cubicBezTo>
                <a:cubicBezTo>
                  <a:pt x="2701985" y="322258"/>
                  <a:pt x="2591483" y="217711"/>
                  <a:pt x="2464627" y="141533"/>
                </a:cubicBezTo>
                <a:cubicBezTo>
                  <a:pt x="2290487" y="38982"/>
                  <a:pt x="2062144" y="-15761"/>
                  <a:pt x="1860746" y="3993"/>
                </a:cubicBezTo>
                <a:cubicBezTo>
                  <a:pt x="1560064" y="34989"/>
                  <a:pt x="1348706" y="303450"/>
                  <a:pt x="1256446" y="573908"/>
                </a:cubicBezTo>
                <a:cubicBezTo>
                  <a:pt x="1149824" y="473143"/>
                  <a:pt x="1030411" y="423233"/>
                  <a:pt x="886989" y="399382"/>
                </a:cubicBezTo>
                <a:cubicBezTo>
                  <a:pt x="667348" y="356827"/>
                  <a:pt x="445401" y="450342"/>
                  <a:pt x="311206" y="627180"/>
                </a:cubicBezTo>
                <a:cubicBezTo>
                  <a:pt x="237398" y="710082"/>
                  <a:pt x="178792" y="804122"/>
                  <a:pt x="130147" y="903731"/>
                </a:cubicBezTo>
                <a:cubicBezTo>
                  <a:pt x="81291" y="999452"/>
                  <a:pt x="35056" y="1097696"/>
                  <a:pt x="13354" y="1203609"/>
                </a:cubicBezTo>
                <a:cubicBezTo>
                  <a:pt x="-6775" y="1323707"/>
                  <a:pt x="40" y="1447588"/>
                  <a:pt x="6854" y="1568737"/>
                </a:cubicBezTo>
                <a:cubicBezTo>
                  <a:pt x="14822" y="1642078"/>
                  <a:pt x="40" y="1831839"/>
                  <a:pt x="45016" y="1882064"/>
                </a:cubicBezTo>
                <a:cubicBezTo>
                  <a:pt x="69654" y="1901608"/>
                  <a:pt x="106033" y="1883220"/>
                  <a:pt x="134864" y="1884165"/>
                </a:cubicBezTo>
                <a:cubicBezTo>
                  <a:pt x="183091" y="1881644"/>
                  <a:pt x="232261" y="1887107"/>
                  <a:pt x="280068" y="1877336"/>
                </a:cubicBezTo>
                <a:cubicBezTo>
                  <a:pt x="309738" y="1870611"/>
                  <a:pt x="344230" y="1865673"/>
                  <a:pt x="366457" y="1843397"/>
                </a:cubicBezTo>
                <a:cubicBezTo>
                  <a:pt x="376102" y="1833205"/>
                  <a:pt x="376207" y="1818180"/>
                  <a:pt x="378199" y="1805046"/>
                </a:cubicBezTo>
                <a:cubicBezTo>
                  <a:pt x="388893" y="1740321"/>
                  <a:pt x="397699" y="1675176"/>
                  <a:pt x="405667" y="1610136"/>
                </a:cubicBezTo>
                <a:cubicBezTo>
                  <a:pt x="412586" y="1554657"/>
                  <a:pt x="420869" y="1499389"/>
                  <a:pt x="429675" y="1444226"/>
                </a:cubicBezTo>
                <a:cubicBezTo>
                  <a:pt x="451273" y="1312675"/>
                  <a:pt x="474128" y="1179757"/>
                  <a:pt x="519314" y="1053985"/>
                </a:cubicBezTo>
                <a:cubicBezTo>
                  <a:pt x="536508" y="1013953"/>
                  <a:pt x="559887" y="977072"/>
                  <a:pt x="581170" y="939036"/>
                </a:cubicBezTo>
                <a:cubicBezTo>
                  <a:pt x="605283" y="899108"/>
                  <a:pt x="624993" y="855188"/>
                  <a:pt x="658018" y="821669"/>
                </a:cubicBezTo>
                <a:cubicBezTo>
                  <a:pt x="675316" y="807274"/>
                  <a:pt x="699849" y="812948"/>
                  <a:pt x="720817" y="816206"/>
                </a:cubicBezTo>
                <a:cubicBezTo>
                  <a:pt x="823036" y="839847"/>
                  <a:pt x="899465" y="937039"/>
                  <a:pt x="946643" y="1026456"/>
                </a:cubicBezTo>
                <a:cubicBezTo>
                  <a:pt x="971385" y="1075315"/>
                  <a:pt x="990362" y="1126696"/>
                  <a:pt x="1010805" y="1177446"/>
                </a:cubicBezTo>
                <a:cubicBezTo>
                  <a:pt x="1045822" y="1261504"/>
                  <a:pt x="1083355" y="1344827"/>
                  <a:pt x="1103275" y="1434139"/>
                </a:cubicBezTo>
                <a:cubicBezTo>
                  <a:pt x="1120573" y="1508320"/>
                  <a:pt x="1139969" y="1582712"/>
                  <a:pt x="1144896" y="1659100"/>
                </a:cubicBezTo>
                <a:cubicBezTo>
                  <a:pt x="1146888" y="1702284"/>
                  <a:pt x="1145525" y="1745574"/>
                  <a:pt x="1148566" y="1788654"/>
                </a:cubicBezTo>
                <a:cubicBezTo>
                  <a:pt x="1150453" y="1808618"/>
                  <a:pt x="1150977" y="1829948"/>
                  <a:pt x="1162195" y="1847180"/>
                </a:cubicBezTo>
                <a:cubicBezTo>
                  <a:pt x="1182848" y="1876075"/>
                  <a:pt x="1218494" y="1855375"/>
                  <a:pt x="1246382" y="1850017"/>
                </a:cubicBezTo>
                <a:cubicBezTo>
                  <a:pt x="1299641" y="1835412"/>
                  <a:pt x="1352166" y="1817759"/>
                  <a:pt x="1404900" y="1801473"/>
                </a:cubicBezTo>
                <a:cubicBezTo>
                  <a:pt x="1438030" y="1791386"/>
                  <a:pt x="1471369" y="1782140"/>
                  <a:pt x="1504708" y="1772893"/>
                </a:cubicBezTo>
                <a:cubicBezTo>
                  <a:pt x="1527144" y="1766274"/>
                  <a:pt x="1558701" y="1760284"/>
                  <a:pt x="1564048" y="1733176"/>
                </a:cubicBezTo>
                <a:cubicBezTo>
                  <a:pt x="1567822" y="1603936"/>
                  <a:pt x="1571911" y="1474277"/>
                  <a:pt x="1581032" y="1345142"/>
                </a:cubicBezTo>
                <a:cubicBezTo>
                  <a:pt x="1589629" y="1235341"/>
                  <a:pt x="1603049" y="1124279"/>
                  <a:pt x="1640477" y="1019311"/>
                </a:cubicBezTo>
                <a:cubicBezTo>
                  <a:pt x="1666267" y="948177"/>
                  <a:pt x="1700236" y="880615"/>
                  <a:pt x="1739865" y="816311"/>
                </a:cubicBezTo>
                <a:cubicBezTo>
                  <a:pt x="1781172" y="745071"/>
                  <a:pt x="1827092" y="676354"/>
                  <a:pt x="1886851" y="619299"/>
                </a:cubicBezTo>
                <a:cubicBezTo>
                  <a:pt x="1940844" y="566027"/>
                  <a:pt x="1999031" y="509603"/>
                  <a:pt x="2076612" y="496364"/>
                </a:cubicBezTo>
                <a:cubicBezTo>
                  <a:pt x="2248236" y="469781"/>
                  <a:pt x="2405287" y="556781"/>
                  <a:pt x="2506563" y="692535"/>
                </a:cubicBezTo>
                <a:cubicBezTo>
                  <a:pt x="2658162" y="893749"/>
                  <a:pt x="2741824" y="1137728"/>
                  <a:pt x="2774220" y="1386541"/>
                </a:cubicBezTo>
                <a:cubicBezTo>
                  <a:pt x="2782817" y="1447798"/>
                  <a:pt x="2793406" y="1509371"/>
                  <a:pt x="2791099" y="1571364"/>
                </a:cubicBezTo>
                <a:cubicBezTo>
                  <a:pt x="2789736" y="1615599"/>
                  <a:pt x="2783236" y="1659520"/>
                  <a:pt x="2783551" y="1703755"/>
                </a:cubicBezTo>
                <a:cubicBezTo>
                  <a:pt x="2783236" y="1753350"/>
                  <a:pt x="2804938" y="1770477"/>
                  <a:pt x="2852640" y="1760705"/>
                </a:cubicBezTo>
                <a:cubicBezTo>
                  <a:pt x="2916698" y="1754506"/>
                  <a:pt x="2980231" y="1744103"/>
                  <a:pt x="3043764" y="1734437"/>
                </a:cubicBezTo>
                <a:cubicBezTo>
                  <a:pt x="3083709" y="1728447"/>
                  <a:pt x="3123443" y="1722563"/>
                  <a:pt x="3163178" y="1715839"/>
                </a:cubicBezTo>
                <a:cubicBezTo>
                  <a:pt x="3192638" y="1712582"/>
                  <a:pt x="3218953" y="1698607"/>
                  <a:pt x="3220316" y="1665929"/>
                </a:cubicBezTo>
                <a:cubicBezTo>
                  <a:pt x="3233421" y="1599523"/>
                  <a:pt x="3247260" y="1533327"/>
                  <a:pt x="3264663" y="1467972"/>
                </a:cubicBezTo>
                <a:cubicBezTo>
                  <a:pt x="3285631" y="1389903"/>
                  <a:pt x="3311422" y="1313305"/>
                  <a:pt x="3334801" y="1235971"/>
                </a:cubicBezTo>
                <a:cubicBezTo>
                  <a:pt x="3356818" y="1164837"/>
                  <a:pt x="3375794" y="1092442"/>
                  <a:pt x="3405254" y="1023724"/>
                </a:cubicBezTo>
                <a:cubicBezTo>
                  <a:pt x="3483674" y="827974"/>
                  <a:pt x="3627306" y="655129"/>
                  <a:pt x="3837196" y="598495"/>
                </a:cubicBezTo>
                <a:cubicBezTo>
                  <a:pt x="3910794" y="584100"/>
                  <a:pt x="3996029" y="605640"/>
                  <a:pt x="4045409" y="664586"/>
                </a:cubicBezTo>
                <a:cubicBezTo>
                  <a:pt x="4097515" y="728680"/>
                  <a:pt x="4110829" y="814419"/>
                  <a:pt x="4125822" y="893434"/>
                </a:cubicBezTo>
                <a:cubicBezTo>
                  <a:pt x="4132217" y="940297"/>
                  <a:pt x="4126556" y="987579"/>
                  <a:pt x="4125088" y="1034652"/>
                </a:cubicBezTo>
                <a:cubicBezTo>
                  <a:pt x="4122152" y="1101793"/>
                  <a:pt x="4120370" y="1169145"/>
                  <a:pt x="4110200" y="1235656"/>
                </a:cubicBezTo>
                <a:cubicBezTo>
                  <a:pt x="4096571" y="1353127"/>
                  <a:pt x="4052853" y="1463139"/>
                  <a:pt x="4018675" y="1575567"/>
                </a:cubicBezTo>
                <a:cubicBezTo>
                  <a:pt x="4001376" y="1628628"/>
                  <a:pt x="3985545" y="1682426"/>
                  <a:pt x="3961956" y="1733176"/>
                </a:cubicBezTo>
                <a:cubicBezTo>
                  <a:pt x="3946020" y="1767325"/>
                  <a:pt x="3925681" y="1800212"/>
                  <a:pt x="3916665" y="1837198"/>
                </a:cubicBezTo>
                <a:cubicBezTo>
                  <a:pt x="3909851" y="1860629"/>
                  <a:pt x="3920230" y="1891836"/>
                  <a:pt x="3948641" y="1891100"/>
                </a:cubicBezTo>
                <a:cubicBezTo>
                  <a:pt x="4011651" y="1892571"/>
                  <a:pt x="4074555" y="1897405"/>
                  <a:pt x="4137040" y="1906546"/>
                </a:cubicBezTo>
                <a:cubicBezTo>
                  <a:pt x="4168702" y="1910854"/>
                  <a:pt x="4200468" y="1915477"/>
                  <a:pt x="4232444" y="1916002"/>
                </a:cubicBezTo>
                <a:cubicBezTo>
                  <a:pt x="4252154" y="1915897"/>
                  <a:pt x="4276373" y="1918314"/>
                  <a:pt x="4291050" y="1902448"/>
                </a:cubicBezTo>
                <a:cubicBezTo>
                  <a:pt x="4298389" y="1895303"/>
                  <a:pt x="4299437" y="1884481"/>
                  <a:pt x="4301849" y="1875024"/>
                </a:cubicBezTo>
                <a:cubicBezTo>
                  <a:pt x="4306252" y="1857792"/>
                  <a:pt x="4311180" y="1840665"/>
                  <a:pt x="4315897" y="1823538"/>
                </a:cubicBezTo>
                <a:cubicBezTo>
                  <a:pt x="4333930" y="1756502"/>
                  <a:pt x="4354269" y="1689886"/>
                  <a:pt x="4381422" y="1625896"/>
                </a:cubicBezTo>
                <a:cubicBezTo>
                  <a:pt x="4407842" y="1569472"/>
                  <a:pt x="4438875" y="1515255"/>
                  <a:pt x="4468335" y="1460302"/>
                </a:cubicBezTo>
                <a:cubicBezTo>
                  <a:pt x="4514779" y="1388852"/>
                  <a:pt x="4550845" y="1306160"/>
                  <a:pt x="4618991" y="1252468"/>
                </a:cubicBezTo>
                <a:cubicBezTo>
                  <a:pt x="4650757" y="1229247"/>
                  <a:pt x="4685250" y="1203504"/>
                  <a:pt x="4726557" y="1204239"/>
                </a:cubicBezTo>
                <a:cubicBezTo>
                  <a:pt x="4920931" y="1239229"/>
                  <a:pt x="4871971" y="1581030"/>
                  <a:pt x="4849639" y="1723929"/>
                </a:cubicBezTo>
                <a:cubicBezTo>
                  <a:pt x="4829929" y="1828687"/>
                  <a:pt x="4791977" y="1928506"/>
                  <a:pt x="4758533" y="2029376"/>
                </a:cubicBezTo>
                <a:cubicBezTo>
                  <a:pt x="4747945" y="2059847"/>
                  <a:pt x="4726662" y="2115641"/>
                  <a:pt x="4774155" y="2124257"/>
                </a:cubicBezTo>
                <a:cubicBezTo>
                  <a:pt x="4794389" y="2125097"/>
                  <a:pt x="4814832" y="2123206"/>
                  <a:pt x="4835171" y="2123941"/>
                </a:cubicBezTo>
                <a:cubicBezTo>
                  <a:pt x="4930157" y="2127409"/>
                  <a:pt x="5024199" y="2143905"/>
                  <a:pt x="5118765" y="2152942"/>
                </a:cubicBezTo>
                <a:cubicBezTo>
                  <a:pt x="5132079" y="2153782"/>
                  <a:pt x="5146862" y="2154413"/>
                  <a:pt x="5157870" y="2145692"/>
                </a:cubicBezTo>
                <a:cubicBezTo>
                  <a:pt x="5166572" y="2138862"/>
                  <a:pt x="5169927" y="2127409"/>
                  <a:pt x="5171080" y="2116902"/>
                </a:cubicBezTo>
                <a:cubicBezTo>
                  <a:pt x="5173701" y="2093050"/>
                  <a:pt x="5176112" y="2069093"/>
                  <a:pt x="5179258" y="2045242"/>
                </a:cubicBezTo>
                <a:cubicBezTo>
                  <a:pt x="5189951" y="1964336"/>
                  <a:pt x="5205782" y="1884165"/>
                  <a:pt x="5218468" y="1803575"/>
                </a:cubicBezTo>
                <a:cubicBezTo>
                  <a:pt x="5246041" y="1640186"/>
                  <a:pt x="5255896" y="1468708"/>
                  <a:pt x="5209347" y="13077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-319451" y="4396741"/>
            <a:ext cx="2620852" cy="1076699"/>
          </a:xfrm>
          <a:custGeom>
            <a:rect b="b" l="l" r="r" t="t"/>
            <a:pathLst>
              <a:path extrusionOk="0" h="2153397" w="5241703">
                <a:moveTo>
                  <a:pt x="5118765" y="2152942"/>
                </a:moveTo>
                <a:cubicBezTo>
                  <a:pt x="5024199" y="2143905"/>
                  <a:pt x="4930157" y="2127409"/>
                  <a:pt x="4835171" y="2123941"/>
                </a:cubicBezTo>
                <a:cubicBezTo>
                  <a:pt x="4814832" y="2123206"/>
                  <a:pt x="4794389" y="2125097"/>
                  <a:pt x="4774155" y="2124257"/>
                </a:cubicBezTo>
                <a:cubicBezTo>
                  <a:pt x="4726662" y="2115641"/>
                  <a:pt x="4747945" y="2059847"/>
                  <a:pt x="4758533" y="2029376"/>
                </a:cubicBezTo>
                <a:cubicBezTo>
                  <a:pt x="4791977" y="1928506"/>
                  <a:pt x="4829929" y="1828687"/>
                  <a:pt x="4849639" y="1723929"/>
                </a:cubicBezTo>
                <a:cubicBezTo>
                  <a:pt x="4871971" y="1581030"/>
                  <a:pt x="4920931" y="1239229"/>
                  <a:pt x="4726557" y="1204239"/>
                </a:cubicBezTo>
                <a:cubicBezTo>
                  <a:pt x="4685250" y="1203504"/>
                  <a:pt x="4650757" y="1229247"/>
                  <a:pt x="4618991" y="1252468"/>
                </a:cubicBezTo>
                <a:cubicBezTo>
                  <a:pt x="4550845" y="1306160"/>
                  <a:pt x="4514779" y="1388852"/>
                  <a:pt x="4468335" y="1460302"/>
                </a:cubicBezTo>
                <a:cubicBezTo>
                  <a:pt x="4438875" y="1515255"/>
                  <a:pt x="4407842" y="1569472"/>
                  <a:pt x="4381422" y="1625896"/>
                </a:cubicBezTo>
                <a:cubicBezTo>
                  <a:pt x="4354269" y="1689886"/>
                  <a:pt x="4333930" y="1756502"/>
                  <a:pt x="4315897" y="1823538"/>
                </a:cubicBezTo>
                <a:cubicBezTo>
                  <a:pt x="4311180" y="1840665"/>
                  <a:pt x="4306252" y="1857792"/>
                  <a:pt x="4301849" y="1875024"/>
                </a:cubicBezTo>
                <a:cubicBezTo>
                  <a:pt x="4299437" y="1884481"/>
                  <a:pt x="4298389" y="1895303"/>
                  <a:pt x="4291050" y="1902448"/>
                </a:cubicBezTo>
                <a:cubicBezTo>
                  <a:pt x="4276373" y="1918314"/>
                  <a:pt x="4252154" y="1915897"/>
                  <a:pt x="4232444" y="1916002"/>
                </a:cubicBezTo>
                <a:cubicBezTo>
                  <a:pt x="4200468" y="1915477"/>
                  <a:pt x="4168702" y="1910854"/>
                  <a:pt x="4137040" y="1906546"/>
                </a:cubicBezTo>
                <a:cubicBezTo>
                  <a:pt x="4074555" y="1897405"/>
                  <a:pt x="4011651" y="1892571"/>
                  <a:pt x="3948641" y="1891100"/>
                </a:cubicBezTo>
                <a:cubicBezTo>
                  <a:pt x="3920230" y="1891836"/>
                  <a:pt x="3909851" y="1860629"/>
                  <a:pt x="3916665" y="1837198"/>
                </a:cubicBezTo>
                <a:cubicBezTo>
                  <a:pt x="3925681" y="1800212"/>
                  <a:pt x="3946020" y="1767325"/>
                  <a:pt x="3961956" y="1733176"/>
                </a:cubicBezTo>
                <a:cubicBezTo>
                  <a:pt x="3985545" y="1682426"/>
                  <a:pt x="4001376" y="1628628"/>
                  <a:pt x="4018675" y="1575567"/>
                </a:cubicBezTo>
                <a:cubicBezTo>
                  <a:pt x="4052853" y="1463139"/>
                  <a:pt x="4096571" y="1353127"/>
                  <a:pt x="4110200" y="1235656"/>
                </a:cubicBezTo>
                <a:cubicBezTo>
                  <a:pt x="4120370" y="1169145"/>
                  <a:pt x="4122152" y="1101793"/>
                  <a:pt x="4125088" y="1034652"/>
                </a:cubicBezTo>
                <a:cubicBezTo>
                  <a:pt x="4126556" y="987579"/>
                  <a:pt x="4132217" y="940297"/>
                  <a:pt x="4125822" y="893434"/>
                </a:cubicBezTo>
                <a:cubicBezTo>
                  <a:pt x="4110829" y="814419"/>
                  <a:pt x="4097515" y="728680"/>
                  <a:pt x="4045409" y="664586"/>
                </a:cubicBezTo>
                <a:cubicBezTo>
                  <a:pt x="3996029" y="605640"/>
                  <a:pt x="3910794" y="584100"/>
                  <a:pt x="3837196" y="598495"/>
                </a:cubicBezTo>
                <a:cubicBezTo>
                  <a:pt x="3627306" y="655129"/>
                  <a:pt x="3483674" y="827974"/>
                  <a:pt x="3405254" y="1023724"/>
                </a:cubicBezTo>
                <a:cubicBezTo>
                  <a:pt x="3375794" y="1092442"/>
                  <a:pt x="3356818" y="1164837"/>
                  <a:pt x="3334801" y="1235971"/>
                </a:cubicBezTo>
                <a:cubicBezTo>
                  <a:pt x="3311422" y="1313305"/>
                  <a:pt x="3285631" y="1389903"/>
                  <a:pt x="3264663" y="1467972"/>
                </a:cubicBezTo>
                <a:cubicBezTo>
                  <a:pt x="3247260" y="1533327"/>
                  <a:pt x="3233421" y="1599523"/>
                  <a:pt x="3220316" y="1665929"/>
                </a:cubicBezTo>
                <a:cubicBezTo>
                  <a:pt x="3218953" y="1698607"/>
                  <a:pt x="3192638" y="1712582"/>
                  <a:pt x="3163178" y="1715839"/>
                </a:cubicBezTo>
                <a:cubicBezTo>
                  <a:pt x="3123443" y="1722563"/>
                  <a:pt x="3083709" y="1728447"/>
                  <a:pt x="3043764" y="1734437"/>
                </a:cubicBezTo>
                <a:cubicBezTo>
                  <a:pt x="2980231" y="1744103"/>
                  <a:pt x="2916698" y="1754506"/>
                  <a:pt x="2852640" y="1760705"/>
                </a:cubicBezTo>
                <a:cubicBezTo>
                  <a:pt x="2804938" y="1770477"/>
                  <a:pt x="2783236" y="1753350"/>
                  <a:pt x="2783551" y="1703755"/>
                </a:cubicBezTo>
                <a:cubicBezTo>
                  <a:pt x="2783236" y="1659520"/>
                  <a:pt x="2789736" y="1615599"/>
                  <a:pt x="2791099" y="1571364"/>
                </a:cubicBezTo>
                <a:cubicBezTo>
                  <a:pt x="2793406" y="1509371"/>
                  <a:pt x="2782817" y="1447798"/>
                  <a:pt x="2774220" y="1386541"/>
                </a:cubicBezTo>
                <a:cubicBezTo>
                  <a:pt x="2741824" y="1137728"/>
                  <a:pt x="2658162" y="893749"/>
                  <a:pt x="2506563" y="692535"/>
                </a:cubicBezTo>
                <a:cubicBezTo>
                  <a:pt x="2405287" y="556781"/>
                  <a:pt x="2248236" y="469781"/>
                  <a:pt x="2076612" y="496364"/>
                </a:cubicBezTo>
                <a:cubicBezTo>
                  <a:pt x="1999031" y="509603"/>
                  <a:pt x="1940844" y="566027"/>
                  <a:pt x="1886851" y="619299"/>
                </a:cubicBezTo>
                <a:cubicBezTo>
                  <a:pt x="1827092" y="676354"/>
                  <a:pt x="1781172" y="745071"/>
                  <a:pt x="1739865" y="816311"/>
                </a:cubicBezTo>
                <a:cubicBezTo>
                  <a:pt x="1700236" y="880615"/>
                  <a:pt x="1666267" y="948177"/>
                  <a:pt x="1640477" y="1019311"/>
                </a:cubicBezTo>
                <a:cubicBezTo>
                  <a:pt x="1603049" y="1124279"/>
                  <a:pt x="1589629" y="1235341"/>
                  <a:pt x="1581032" y="1345142"/>
                </a:cubicBezTo>
                <a:cubicBezTo>
                  <a:pt x="1571911" y="1474277"/>
                  <a:pt x="1567822" y="1603936"/>
                  <a:pt x="1564048" y="1733176"/>
                </a:cubicBezTo>
                <a:cubicBezTo>
                  <a:pt x="1558701" y="1760284"/>
                  <a:pt x="1527144" y="1766274"/>
                  <a:pt x="1504708" y="1772893"/>
                </a:cubicBezTo>
                <a:cubicBezTo>
                  <a:pt x="1471369" y="1782140"/>
                  <a:pt x="1438030" y="1791386"/>
                  <a:pt x="1404900" y="1801473"/>
                </a:cubicBezTo>
                <a:cubicBezTo>
                  <a:pt x="1352166" y="1817759"/>
                  <a:pt x="1299641" y="1835412"/>
                  <a:pt x="1246382" y="1850017"/>
                </a:cubicBezTo>
                <a:cubicBezTo>
                  <a:pt x="1218494" y="1855375"/>
                  <a:pt x="1182848" y="1876075"/>
                  <a:pt x="1162195" y="1847180"/>
                </a:cubicBezTo>
                <a:cubicBezTo>
                  <a:pt x="1150977" y="1829948"/>
                  <a:pt x="1150453" y="1808618"/>
                  <a:pt x="1148566" y="1788654"/>
                </a:cubicBezTo>
                <a:cubicBezTo>
                  <a:pt x="1145525" y="1745574"/>
                  <a:pt x="1146888" y="1702284"/>
                  <a:pt x="1144896" y="1659100"/>
                </a:cubicBezTo>
                <a:cubicBezTo>
                  <a:pt x="1139969" y="1582712"/>
                  <a:pt x="1120573" y="1508320"/>
                  <a:pt x="1103275" y="1434139"/>
                </a:cubicBezTo>
                <a:cubicBezTo>
                  <a:pt x="1083355" y="1344827"/>
                  <a:pt x="1045822" y="1261504"/>
                  <a:pt x="1010805" y="1177446"/>
                </a:cubicBezTo>
                <a:cubicBezTo>
                  <a:pt x="990362" y="1126696"/>
                  <a:pt x="971385" y="1075315"/>
                  <a:pt x="946643" y="1026456"/>
                </a:cubicBezTo>
                <a:cubicBezTo>
                  <a:pt x="899465" y="937039"/>
                  <a:pt x="823036" y="839847"/>
                  <a:pt x="720817" y="816206"/>
                </a:cubicBezTo>
                <a:cubicBezTo>
                  <a:pt x="699849" y="812948"/>
                  <a:pt x="675316" y="807274"/>
                  <a:pt x="658018" y="821669"/>
                </a:cubicBezTo>
                <a:cubicBezTo>
                  <a:pt x="624993" y="855188"/>
                  <a:pt x="605283" y="899108"/>
                  <a:pt x="581170" y="939036"/>
                </a:cubicBezTo>
                <a:cubicBezTo>
                  <a:pt x="559887" y="977072"/>
                  <a:pt x="536508" y="1013953"/>
                  <a:pt x="519314" y="1053985"/>
                </a:cubicBezTo>
                <a:cubicBezTo>
                  <a:pt x="474128" y="1179757"/>
                  <a:pt x="451273" y="1312675"/>
                  <a:pt x="429675" y="1444226"/>
                </a:cubicBezTo>
                <a:cubicBezTo>
                  <a:pt x="420869" y="1499389"/>
                  <a:pt x="412586" y="1554657"/>
                  <a:pt x="405667" y="1610136"/>
                </a:cubicBezTo>
                <a:cubicBezTo>
                  <a:pt x="397699" y="1675176"/>
                  <a:pt x="388893" y="1740321"/>
                  <a:pt x="378199" y="1805046"/>
                </a:cubicBezTo>
                <a:cubicBezTo>
                  <a:pt x="376207" y="1818180"/>
                  <a:pt x="376102" y="1833205"/>
                  <a:pt x="366457" y="1843397"/>
                </a:cubicBezTo>
                <a:cubicBezTo>
                  <a:pt x="344230" y="1865673"/>
                  <a:pt x="309738" y="1870611"/>
                  <a:pt x="280068" y="1877336"/>
                </a:cubicBezTo>
                <a:cubicBezTo>
                  <a:pt x="232261" y="1887107"/>
                  <a:pt x="183091" y="1881644"/>
                  <a:pt x="134864" y="1884165"/>
                </a:cubicBezTo>
                <a:cubicBezTo>
                  <a:pt x="106033" y="1883220"/>
                  <a:pt x="69654" y="1901608"/>
                  <a:pt x="45016" y="1882064"/>
                </a:cubicBezTo>
                <a:cubicBezTo>
                  <a:pt x="40" y="1831839"/>
                  <a:pt x="14822" y="1642078"/>
                  <a:pt x="6854" y="1568737"/>
                </a:cubicBezTo>
                <a:cubicBezTo>
                  <a:pt x="40" y="1447588"/>
                  <a:pt x="-6775" y="1323707"/>
                  <a:pt x="13354" y="1203609"/>
                </a:cubicBezTo>
                <a:cubicBezTo>
                  <a:pt x="35056" y="1097696"/>
                  <a:pt x="81291" y="999452"/>
                  <a:pt x="130147" y="903731"/>
                </a:cubicBezTo>
                <a:cubicBezTo>
                  <a:pt x="178792" y="804122"/>
                  <a:pt x="237398" y="710082"/>
                  <a:pt x="311206" y="627180"/>
                </a:cubicBezTo>
                <a:cubicBezTo>
                  <a:pt x="445401" y="450342"/>
                  <a:pt x="667348" y="356827"/>
                  <a:pt x="886989" y="399382"/>
                </a:cubicBezTo>
                <a:cubicBezTo>
                  <a:pt x="1030411" y="423233"/>
                  <a:pt x="1149824" y="473143"/>
                  <a:pt x="1256446" y="573908"/>
                </a:cubicBezTo>
                <a:cubicBezTo>
                  <a:pt x="1348706" y="303450"/>
                  <a:pt x="1560064" y="34989"/>
                  <a:pt x="1860746" y="3993"/>
                </a:cubicBezTo>
                <a:cubicBezTo>
                  <a:pt x="2062144" y="-15761"/>
                  <a:pt x="2290487" y="38982"/>
                  <a:pt x="2464627" y="141533"/>
                </a:cubicBezTo>
                <a:cubicBezTo>
                  <a:pt x="2591483" y="217711"/>
                  <a:pt x="2701985" y="322258"/>
                  <a:pt x="2796132" y="435317"/>
                </a:cubicBezTo>
                <a:cubicBezTo>
                  <a:pt x="2835447" y="479973"/>
                  <a:pt x="2875601" y="524103"/>
                  <a:pt x="2910722" y="572122"/>
                </a:cubicBezTo>
                <a:cubicBezTo>
                  <a:pt x="2948674" y="624343"/>
                  <a:pt x="2980860" y="680347"/>
                  <a:pt x="3016296" y="734249"/>
                </a:cubicBezTo>
                <a:cubicBezTo>
                  <a:pt x="3084548" y="589774"/>
                  <a:pt x="3190960" y="469676"/>
                  <a:pt x="3300623" y="355461"/>
                </a:cubicBezTo>
                <a:cubicBezTo>
                  <a:pt x="3503280" y="140588"/>
                  <a:pt x="3808784" y="58000"/>
                  <a:pt x="4078748" y="194490"/>
                </a:cubicBezTo>
                <a:cubicBezTo>
                  <a:pt x="4133999" y="220548"/>
                  <a:pt x="4187258" y="251439"/>
                  <a:pt x="4235799" y="288530"/>
                </a:cubicBezTo>
                <a:cubicBezTo>
                  <a:pt x="4284655" y="327722"/>
                  <a:pt x="4327010" y="374164"/>
                  <a:pt x="4369366" y="420081"/>
                </a:cubicBezTo>
                <a:cubicBezTo>
                  <a:pt x="4506392" y="560879"/>
                  <a:pt x="4606305" y="748749"/>
                  <a:pt x="4609241" y="948492"/>
                </a:cubicBezTo>
                <a:cubicBezTo>
                  <a:pt x="4672774" y="910141"/>
                  <a:pt x="4748678" y="897322"/>
                  <a:pt x="4822066" y="899003"/>
                </a:cubicBezTo>
                <a:cubicBezTo>
                  <a:pt x="4905310" y="907409"/>
                  <a:pt x="4981633" y="954166"/>
                  <a:pt x="5044643" y="1007123"/>
                </a:cubicBezTo>
                <a:cubicBezTo>
                  <a:pt x="5127676" y="1087398"/>
                  <a:pt x="5173596" y="1199721"/>
                  <a:pt x="5209347" y="1307736"/>
                </a:cubicBezTo>
                <a:cubicBezTo>
                  <a:pt x="5255896" y="1468708"/>
                  <a:pt x="5246041" y="1640186"/>
                  <a:pt x="5218468" y="1803575"/>
                </a:cubicBezTo>
                <a:cubicBezTo>
                  <a:pt x="5205782" y="1884165"/>
                  <a:pt x="5189951" y="1964336"/>
                  <a:pt x="5179258" y="2045242"/>
                </a:cubicBezTo>
                <a:cubicBezTo>
                  <a:pt x="5176112" y="2069093"/>
                  <a:pt x="5173701" y="2093050"/>
                  <a:pt x="5171080" y="2116902"/>
                </a:cubicBezTo>
                <a:cubicBezTo>
                  <a:pt x="5169927" y="2127409"/>
                  <a:pt x="5166572" y="2138862"/>
                  <a:pt x="5157870" y="2145692"/>
                </a:cubicBezTo>
                <a:cubicBezTo>
                  <a:pt x="5146862" y="2154413"/>
                  <a:pt x="5132079" y="2153782"/>
                  <a:pt x="5118765" y="2152942"/>
                </a:cubicBezTo>
                <a:close/>
                <a:moveTo>
                  <a:pt x="5126418" y="2107445"/>
                </a:moveTo>
                <a:cubicBezTo>
                  <a:pt x="5150426" y="1869455"/>
                  <a:pt x="5227065" y="1631045"/>
                  <a:pt x="5182822" y="1390954"/>
                </a:cubicBezTo>
                <a:cubicBezTo>
                  <a:pt x="5158918" y="1273693"/>
                  <a:pt x="5099579" y="1123228"/>
                  <a:pt x="5012457" y="1039380"/>
                </a:cubicBezTo>
                <a:cubicBezTo>
                  <a:pt x="4963496" y="997981"/>
                  <a:pt x="4904052" y="962992"/>
                  <a:pt x="4841881" y="947547"/>
                </a:cubicBezTo>
                <a:cubicBezTo>
                  <a:pt x="4783905" y="939456"/>
                  <a:pt x="4722363" y="948807"/>
                  <a:pt x="4667846" y="969822"/>
                </a:cubicBezTo>
                <a:cubicBezTo>
                  <a:pt x="4644677" y="979594"/>
                  <a:pt x="4624023" y="994304"/>
                  <a:pt x="4601063" y="1004391"/>
                </a:cubicBezTo>
                <a:cubicBezTo>
                  <a:pt x="4591208" y="1008594"/>
                  <a:pt x="4577893" y="1005442"/>
                  <a:pt x="4571184" y="996826"/>
                </a:cubicBezTo>
                <a:cubicBezTo>
                  <a:pt x="4562377" y="985478"/>
                  <a:pt x="4565208" y="970452"/>
                  <a:pt x="4564159" y="957108"/>
                </a:cubicBezTo>
                <a:cubicBezTo>
                  <a:pt x="4563530" y="927268"/>
                  <a:pt x="4561643" y="901945"/>
                  <a:pt x="4558183" y="873365"/>
                </a:cubicBezTo>
                <a:cubicBezTo>
                  <a:pt x="4532078" y="698734"/>
                  <a:pt x="4433633" y="546169"/>
                  <a:pt x="4310655" y="423654"/>
                </a:cubicBezTo>
                <a:cubicBezTo>
                  <a:pt x="4245445" y="348947"/>
                  <a:pt x="4167339" y="287374"/>
                  <a:pt x="4077910" y="244400"/>
                </a:cubicBezTo>
                <a:cubicBezTo>
                  <a:pt x="3986803" y="200479"/>
                  <a:pt x="3885842" y="166646"/>
                  <a:pt x="3783832" y="172740"/>
                </a:cubicBezTo>
                <a:cubicBezTo>
                  <a:pt x="3628354" y="179885"/>
                  <a:pt x="3478328" y="247867"/>
                  <a:pt x="3366044" y="354936"/>
                </a:cubicBezTo>
                <a:cubicBezTo>
                  <a:pt x="3281857" y="440045"/>
                  <a:pt x="3197460" y="527361"/>
                  <a:pt x="3130677" y="627180"/>
                </a:cubicBezTo>
                <a:cubicBezTo>
                  <a:pt x="3104887" y="666582"/>
                  <a:pt x="3080668" y="707140"/>
                  <a:pt x="3059595" y="749379"/>
                </a:cubicBezTo>
                <a:cubicBezTo>
                  <a:pt x="3048587" y="775227"/>
                  <a:pt x="3027200" y="817887"/>
                  <a:pt x="2996481" y="786260"/>
                </a:cubicBezTo>
                <a:cubicBezTo>
                  <a:pt x="2944166" y="710187"/>
                  <a:pt x="2900657" y="627810"/>
                  <a:pt x="2841318" y="556676"/>
                </a:cubicBezTo>
                <a:cubicBezTo>
                  <a:pt x="2747381" y="447190"/>
                  <a:pt x="2658267" y="337179"/>
                  <a:pt x="2542733" y="250704"/>
                </a:cubicBezTo>
                <a:cubicBezTo>
                  <a:pt x="2374883" y="115580"/>
                  <a:pt x="2157864" y="49279"/>
                  <a:pt x="1944199" y="44761"/>
                </a:cubicBezTo>
                <a:cubicBezTo>
                  <a:pt x="1706002" y="40348"/>
                  <a:pt x="1523580" y="179044"/>
                  <a:pt x="1400602" y="374480"/>
                </a:cubicBezTo>
                <a:cubicBezTo>
                  <a:pt x="1368311" y="429538"/>
                  <a:pt x="1338536" y="486382"/>
                  <a:pt x="1314738" y="545643"/>
                </a:cubicBezTo>
                <a:cubicBezTo>
                  <a:pt x="1299116" y="573382"/>
                  <a:pt x="1295866" y="654499"/>
                  <a:pt x="1248478" y="626444"/>
                </a:cubicBezTo>
                <a:cubicBezTo>
                  <a:pt x="1189558" y="576535"/>
                  <a:pt x="1132001" y="522317"/>
                  <a:pt x="1058822" y="494368"/>
                </a:cubicBezTo>
                <a:cubicBezTo>
                  <a:pt x="923893" y="439204"/>
                  <a:pt x="771350" y="413041"/>
                  <a:pt x="629082" y="454335"/>
                </a:cubicBezTo>
                <a:cubicBezTo>
                  <a:pt x="523403" y="484281"/>
                  <a:pt x="430095" y="549951"/>
                  <a:pt x="360271" y="633589"/>
                </a:cubicBezTo>
                <a:cubicBezTo>
                  <a:pt x="248931" y="752006"/>
                  <a:pt x="172712" y="896376"/>
                  <a:pt x="104670" y="1042743"/>
                </a:cubicBezTo>
                <a:cubicBezTo>
                  <a:pt x="109598" y="1046315"/>
                  <a:pt x="110961" y="1053040"/>
                  <a:pt x="108025" y="1058398"/>
                </a:cubicBezTo>
                <a:cubicBezTo>
                  <a:pt x="94186" y="1084246"/>
                  <a:pt x="81186" y="1108623"/>
                  <a:pt x="69025" y="1133631"/>
                </a:cubicBezTo>
                <a:cubicBezTo>
                  <a:pt x="44387" y="1208547"/>
                  <a:pt x="39355" y="1288928"/>
                  <a:pt x="43653" y="1367312"/>
                </a:cubicBezTo>
                <a:cubicBezTo>
                  <a:pt x="45960" y="1446222"/>
                  <a:pt x="49315" y="1525237"/>
                  <a:pt x="54137" y="1604041"/>
                </a:cubicBezTo>
                <a:cubicBezTo>
                  <a:pt x="58226" y="1684632"/>
                  <a:pt x="52145" y="1767325"/>
                  <a:pt x="74057" y="1844658"/>
                </a:cubicBezTo>
                <a:cubicBezTo>
                  <a:pt x="158978" y="1828792"/>
                  <a:pt x="250189" y="1852118"/>
                  <a:pt x="330601" y="1814292"/>
                </a:cubicBezTo>
                <a:cubicBezTo>
                  <a:pt x="364045" y="1601835"/>
                  <a:pt x="382707" y="1386646"/>
                  <a:pt x="435127" y="1177551"/>
                </a:cubicBezTo>
                <a:cubicBezTo>
                  <a:pt x="448232" y="1125540"/>
                  <a:pt x="460394" y="1072898"/>
                  <a:pt x="482410" y="1023829"/>
                </a:cubicBezTo>
                <a:cubicBezTo>
                  <a:pt x="504112" y="977282"/>
                  <a:pt x="532104" y="933887"/>
                  <a:pt x="556952" y="888916"/>
                </a:cubicBezTo>
                <a:cubicBezTo>
                  <a:pt x="584629" y="846046"/>
                  <a:pt x="606646" y="787100"/>
                  <a:pt x="658961" y="770184"/>
                </a:cubicBezTo>
                <a:cubicBezTo>
                  <a:pt x="732454" y="755263"/>
                  <a:pt x="806576" y="792354"/>
                  <a:pt x="860045" y="840898"/>
                </a:cubicBezTo>
                <a:cubicBezTo>
                  <a:pt x="968031" y="929159"/>
                  <a:pt x="1014475" y="1063442"/>
                  <a:pt x="1064798" y="1188794"/>
                </a:cubicBezTo>
                <a:cubicBezTo>
                  <a:pt x="1126235" y="1323182"/>
                  <a:pt x="1164606" y="1466921"/>
                  <a:pt x="1186308" y="1612867"/>
                </a:cubicBezTo>
                <a:cubicBezTo>
                  <a:pt x="1195849" y="1679799"/>
                  <a:pt x="1187147" y="1748201"/>
                  <a:pt x="1197526" y="1815027"/>
                </a:cubicBezTo>
                <a:cubicBezTo>
                  <a:pt x="1305931" y="1787288"/>
                  <a:pt x="1411820" y="1750198"/>
                  <a:pt x="1519491" y="1719832"/>
                </a:cubicBezTo>
                <a:cubicBezTo>
                  <a:pt x="1524628" y="1524501"/>
                  <a:pt x="1526934" y="1327490"/>
                  <a:pt x="1561846" y="1134786"/>
                </a:cubicBezTo>
                <a:cubicBezTo>
                  <a:pt x="1584806" y="1013007"/>
                  <a:pt x="1635549" y="898057"/>
                  <a:pt x="1700445" y="793090"/>
                </a:cubicBezTo>
                <a:cubicBezTo>
                  <a:pt x="1751607" y="702202"/>
                  <a:pt x="1814721" y="618774"/>
                  <a:pt x="1893142" y="549741"/>
                </a:cubicBezTo>
                <a:cubicBezTo>
                  <a:pt x="1946820" y="498466"/>
                  <a:pt x="2011821" y="455911"/>
                  <a:pt x="2087096" y="448241"/>
                </a:cubicBezTo>
                <a:cubicBezTo>
                  <a:pt x="2388198" y="419976"/>
                  <a:pt x="2561394" y="649350"/>
                  <a:pt x="2680912" y="893329"/>
                </a:cubicBezTo>
                <a:cubicBezTo>
                  <a:pt x="2771914" y="1080148"/>
                  <a:pt x="2810809" y="1287037"/>
                  <a:pt x="2833979" y="1492139"/>
                </a:cubicBezTo>
                <a:cubicBezTo>
                  <a:pt x="2843939" y="1566320"/>
                  <a:pt x="2826745" y="1643233"/>
                  <a:pt x="2830100" y="1716890"/>
                </a:cubicBezTo>
                <a:cubicBezTo>
                  <a:pt x="2945005" y="1703860"/>
                  <a:pt x="3060644" y="1688205"/>
                  <a:pt x="3173871" y="1665929"/>
                </a:cubicBezTo>
                <a:cubicBezTo>
                  <a:pt x="3201340" y="1511472"/>
                  <a:pt x="3246631" y="1361428"/>
                  <a:pt x="3294438" y="1212225"/>
                </a:cubicBezTo>
                <a:cubicBezTo>
                  <a:pt x="3337842" y="1058714"/>
                  <a:pt x="3392568" y="903836"/>
                  <a:pt x="3494054" y="778274"/>
                </a:cubicBezTo>
                <a:cubicBezTo>
                  <a:pt x="3545006" y="713339"/>
                  <a:pt x="3606547" y="656600"/>
                  <a:pt x="3679307" y="617093"/>
                </a:cubicBezTo>
                <a:cubicBezTo>
                  <a:pt x="3751017" y="575904"/>
                  <a:pt x="3831640" y="537448"/>
                  <a:pt x="3916351" y="550582"/>
                </a:cubicBezTo>
                <a:cubicBezTo>
                  <a:pt x="4093111" y="569495"/>
                  <a:pt x="4143435" y="721430"/>
                  <a:pt x="4169226" y="874311"/>
                </a:cubicBezTo>
                <a:cubicBezTo>
                  <a:pt x="4178661" y="928423"/>
                  <a:pt x="4172476" y="983271"/>
                  <a:pt x="4170484" y="1037699"/>
                </a:cubicBezTo>
                <a:cubicBezTo>
                  <a:pt x="4167863" y="1145819"/>
                  <a:pt x="4158427" y="1254044"/>
                  <a:pt x="4133265" y="1359537"/>
                </a:cubicBezTo>
                <a:cubicBezTo>
                  <a:pt x="4104434" y="1466396"/>
                  <a:pt x="4066482" y="1570733"/>
                  <a:pt x="4033353" y="1676331"/>
                </a:cubicBezTo>
                <a:cubicBezTo>
                  <a:pt x="4016054" y="1735697"/>
                  <a:pt x="3980618" y="1787498"/>
                  <a:pt x="3961432" y="1845709"/>
                </a:cubicBezTo>
                <a:cubicBezTo>
                  <a:pt x="4060401" y="1844238"/>
                  <a:pt x="4157588" y="1870401"/>
                  <a:pt x="4256348" y="1869665"/>
                </a:cubicBezTo>
                <a:cubicBezTo>
                  <a:pt x="4287695" y="1750093"/>
                  <a:pt x="4320405" y="1629154"/>
                  <a:pt x="4383414" y="1521874"/>
                </a:cubicBezTo>
                <a:cubicBezTo>
                  <a:pt x="4433214" y="1429936"/>
                  <a:pt x="4484481" y="1332954"/>
                  <a:pt x="4551369" y="1252468"/>
                </a:cubicBezTo>
                <a:cubicBezTo>
                  <a:pt x="4739243" y="1055667"/>
                  <a:pt x="4901850" y="1197620"/>
                  <a:pt x="4915899" y="1429200"/>
                </a:cubicBezTo>
                <a:cubicBezTo>
                  <a:pt x="4919778" y="1544255"/>
                  <a:pt x="4911495" y="1660571"/>
                  <a:pt x="4885600" y="1772998"/>
                </a:cubicBezTo>
                <a:cubicBezTo>
                  <a:pt x="4863478" y="1877546"/>
                  <a:pt x="4821123" y="1976209"/>
                  <a:pt x="4791139" y="2078445"/>
                </a:cubicBezTo>
                <a:cubicBezTo>
                  <a:pt x="4903632" y="2074872"/>
                  <a:pt x="5014763" y="2098094"/>
                  <a:pt x="5126418" y="2107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-298294" y="4419073"/>
            <a:ext cx="2577029" cy="1031390"/>
          </a:xfrm>
          <a:custGeom>
            <a:rect b="b" l="l" r="r" t="t"/>
            <a:pathLst>
              <a:path extrusionOk="0" h="2062781" w="5154058">
                <a:moveTo>
                  <a:pt x="5140507" y="1346290"/>
                </a:moveTo>
                <a:cubicBezTo>
                  <a:pt x="5184854" y="1586382"/>
                  <a:pt x="5108216" y="1824792"/>
                  <a:pt x="5084103" y="2062781"/>
                </a:cubicBezTo>
                <a:cubicBezTo>
                  <a:pt x="4972448" y="2053430"/>
                  <a:pt x="4861317" y="2030209"/>
                  <a:pt x="4748718" y="2033991"/>
                </a:cubicBezTo>
                <a:cubicBezTo>
                  <a:pt x="4778703" y="1931756"/>
                  <a:pt x="4821058" y="1833092"/>
                  <a:pt x="4843180" y="1728650"/>
                </a:cubicBezTo>
                <a:cubicBezTo>
                  <a:pt x="4869075" y="1616327"/>
                  <a:pt x="4877357" y="1500012"/>
                  <a:pt x="4873478" y="1384852"/>
                </a:cubicBezTo>
                <a:cubicBezTo>
                  <a:pt x="4859325" y="1153271"/>
                  <a:pt x="4696822" y="1011318"/>
                  <a:pt x="4508949" y="1208119"/>
                </a:cubicBezTo>
                <a:cubicBezTo>
                  <a:pt x="4442060" y="1288605"/>
                  <a:pt x="4390793" y="1385587"/>
                  <a:pt x="4340994" y="1477526"/>
                </a:cubicBezTo>
                <a:cubicBezTo>
                  <a:pt x="4277985" y="1584805"/>
                  <a:pt x="4245275" y="1705744"/>
                  <a:pt x="4213928" y="1825317"/>
                </a:cubicBezTo>
                <a:cubicBezTo>
                  <a:pt x="4115168" y="1825947"/>
                  <a:pt x="4018086" y="1799784"/>
                  <a:pt x="3919117" y="1801360"/>
                </a:cubicBezTo>
                <a:cubicBezTo>
                  <a:pt x="3938303" y="1743045"/>
                  <a:pt x="3973738" y="1691349"/>
                  <a:pt x="3991037" y="1631983"/>
                </a:cubicBezTo>
                <a:cubicBezTo>
                  <a:pt x="4024167" y="1526385"/>
                  <a:pt x="4062119" y="1422048"/>
                  <a:pt x="4090950" y="1315189"/>
                </a:cubicBezTo>
                <a:cubicBezTo>
                  <a:pt x="4116112" y="1209696"/>
                  <a:pt x="4125442" y="1101471"/>
                  <a:pt x="4128168" y="993351"/>
                </a:cubicBezTo>
                <a:cubicBezTo>
                  <a:pt x="4130160" y="938818"/>
                  <a:pt x="4136241" y="883970"/>
                  <a:pt x="4126910" y="829962"/>
                </a:cubicBezTo>
                <a:cubicBezTo>
                  <a:pt x="4101015" y="677082"/>
                  <a:pt x="4050691" y="525146"/>
                  <a:pt x="3874035" y="506233"/>
                </a:cubicBezTo>
                <a:cubicBezTo>
                  <a:pt x="3789324" y="492994"/>
                  <a:pt x="3708597" y="531556"/>
                  <a:pt x="3636991" y="572744"/>
                </a:cubicBezTo>
                <a:cubicBezTo>
                  <a:pt x="3564232" y="612252"/>
                  <a:pt x="3502691" y="668991"/>
                  <a:pt x="3451739" y="733926"/>
                </a:cubicBezTo>
                <a:cubicBezTo>
                  <a:pt x="3350253" y="859383"/>
                  <a:pt x="3295631" y="1014260"/>
                  <a:pt x="3252122" y="1167877"/>
                </a:cubicBezTo>
                <a:cubicBezTo>
                  <a:pt x="3204420" y="1317080"/>
                  <a:pt x="3159024" y="1467019"/>
                  <a:pt x="3131556" y="1621581"/>
                </a:cubicBezTo>
                <a:cubicBezTo>
                  <a:pt x="3018329" y="1643856"/>
                  <a:pt x="2902690" y="1659512"/>
                  <a:pt x="2787785" y="1672541"/>
                </a:cubicBezTo>
                <a:cubicBezTo>
                  <a:pt x="2784534" y="1598885"/>
                  <a:pt x="2801728" y="1521972"/>
                  <a:pt x="2791768" y="1447790"/>
                </a:cubicBezTo>
                <a:cubicBezTo>
                  <a:pt x="2768599" y="1242688"/>
                  <a:pt x="2729703" y="1035800"/>
                  <a:pt x="2638702" y="848981"/>
                </a:cubicBezTo>
                <a:cubicBezTo>
                  <a:pt x="2519184" y="605002"/>
                  <a:pt x="2345987" y="375523"/>
                  <a:pt x="2044886" y="403892"/>
                </a:cubicBezTo>
                <a:cubicBezTo>
                  <a:pt x="1969506" y="411563"/>
                  <a:pt x="1904610" y="454222"/>
                  <a:pt x="1850931" y="505393"/>
                </a:cubicBezTo>
                <a:cubicBezTo>
                  <a:pt x="1772511" y="574425"/>
                  <a:pt x="1709292" y="657748"/>
                  <a:pt x="1658235" y="748741"/>
                </a:cubicBezTo>
                <a:cubicBezTo>
                  <a:pt x="1593339" y="853709"/>
                  <a:pt x="1542596" y="968659"/>
                  <a:pt x="1519636" y="1090438"/>
                </a:cubicBezTo>
                <a:cubicBezTo>
                  <a:pt x="1484724" y="1283141"/>
                  <a:pt x="1482417" y="1480153"/>
                  <a:pt x="1477280" y="1675483"/>
                </a:cubicBezTo>
                <a:cubicBezTo>
                  <a:pt x="1369609" y="1705744"/>
                  <a:pt x="1263720" y="1742835"/>
                  <a:pt x="1155316" y="1770574"/>
                </a:cubicBezTo>
                <a:cubicBezTo>
                  <a:pt x="1144936" y="1703748"/>
                  <a:pt x="1153533" y="1635450"/>
                  <a:pt x="1144098" y="1568414"/>
                </a:cubicBezTo>
                <a:cubicBezTo>
                  <a:pt x="1122396" y="1422363"/>
                  <a:pt x="1084024" y="1278728"/>
                  <a:pt x="1022588" y="1144340"/>
                </a:cubicBezTo>
                <a:cubicBezTo>
                  <a:pt x="972264" y="1018988"/>
                  <a:pt x="925820" y="884600"/>
                  <a:pt x="817834" y="796339"/>
                </a:cubicBezTo>
                <a:cubicBezTo>
                  <a:pt x="764366" y="747796"/>
                  <a:pt x="690139" y="710705"/>
                  <a:pt x="616751" y="725625"/>
                </a:cubicBezTo>
                <a:cubicBezTo>
                  <a:pt x="564435" y="742542"/>
                  <a:pt x="542419" y="801488"/>
                  <a:pt x="514741" y="844357"/>
                </a:cubicBezTo>
                <a:cubicBezTo>
                  <a:pt x="489894" y="889224"/>
                  <a:pt x="462006" y="932724"/>
                  <a:pt x="440200" y="979271"/>
                </a:cubicBezTo>
                <a:cubicBezTo>
                  <a:pt x="418078" y="1028340"/>
                  <a:pt x="405917" y="1080981"/>
                  <a:pt x="392917" y="1132992"/>
                </a:cubicBezTo>
                <a:cubicBezTo>
                  <a:pt x="340392" y="1341982"/>
                  <a:pt x="321730" y="1557276"/>
                  <a:pt x="288286" y="1769628"/>
                </a:cubicBezTo>
                <a:cubicBezTo>
                  <a:pt x="207873" y="1807350"/>
                  <a:pt x="116662" y="1784128"/>
                  <a:pt x="31742" y="1799889"/>
                </a:cubicBezTo>
                <a:cubicBezTo>
                  <a:pt x="9830" y="1722556"/>
                  <a:pt x="15911" y="1639864"/>
                  <a:pt x="11822" y="1559273"/>
                </a:cubicBezTo>
                <a:cubicBezTo>
                  <a:pt x="6999" y="1480468"/>
                  <a:pt x="3644" y="1401558"/>
                  <a:pt x="1338" y="1322544"/>
                </a:cubicBezTo>
                <a:cubicBezTo>
                  <a:pt x="-2856" y="1244159"/>
                  <a:pt x="2072" y="1163674"/>
                  <a:pt x="26709" y="1088862"/>
                </a:cubicBezTo>
                <a:cubicBezTo>
                  <a:pt x="38871" y="1063855"/>
                  <a:pt x="51871" y="1039478"/>
                  <a:pt x="65710" y="1013630"/>
                </a:cubicBezTo>
                <a:cubicBezTo>
                  <a:pt x="68645" y="1008271"/>
                  <a:pt x="67282" y="1001441"/>
                  <a:pt x="62355" y="997974"/>
                </a:cubicBezTo>
                <a:cubicBezTo>
                  <a:pt x="130396" y="851607"/>
                  <a:pt x="206720" y="707237"/>
                  <a:pt x="317956" y="588926"/>
                </a:cubicBezTo>
                <a:cubicBezTo>
                  <a:pt x="387779" y="505288"/>
                  <a:pt x="481087" y="439512"/>
                  <a:pt x="586766" y="409671"/>
                </a:cubicBezTo>
                <a:cubicBezTo>
                  <a:pt x="729035" y="368378"/>
                  <a:pt x="881577" y="394541"/>
                  <a:pt x="1016507" y="449704"/>
                </a:cubicBezTo>
                <a:cubicBezTo>
                  <a:pt x="1089686" y="477548"/>
                  <a:pt x="1147243" y="531871"/>
                  <a:pt x="1206163" y="581781"/>
                </a:cubicBezTo>
                <a:cubicBezTo>
                  <a:pt x="1253551" y="609835"/>
                  <a:pt x="1256801" y="528719"/>
                  <a:pt x="1272422" y="500980"/>
                </a:cubicBezTo>
                <a:cubicBezTo>
                  <a:pt x="1296221" y="441719"/>
                  <a:pt x="1325996" y="384769"/>
                  <a:pt x="1358286" y="329816"/>
                </a:cubicBezTo>
                <a:cubicBezTo>
                  <a:pt x="1481159" y="134486"/>
                  <a:pt x="1663686" y="-4210"/>
                  <a:pt x="1901884" y="98"/>
                </a:cubicBezTo>
                <a:cubicBezTo>
                  <a:pt x="2115548" y="4511"/>
                  <a:pt x="2332568" y="70812"/>
                  <a:pt x="2500417" y="206040"/>
                </a:cubicBezTo>
                <a:cubicBezTo>
                  <a:pt x="2615951" y="292515"/>
                  <a:pt x="2705066" y="402526"/>
                  <a:pt x="2799002" y="512012"/>
                </a:cubicBezTo>
                <a:cubicBezTo>
                  <a:pt x="2858342" y="583147"/>
                  <a:pt x="2901851" y="665524"/>
                  <a:pt x="2954166" y="741596"/>
                </a:cubicBezTo>
                <a:cubicBezTo>
                  <a:pt x="2984885" y="773118"/>
                  <a:pt x="3006272" y="730564"/>
                  <a:pt x="3017280" y="704611"/>
                </a:cubicBezTo>
                <a:cubicBezTo>
                  <a:pt x="3038248" y="662371"/>
                  <a:pt x="3062466" y="621813"/>
                  <a:pt x="3088257" y="582411"/>
                </a:cubicBezTo>
                <a:cubicBezTo>
                  <a:pt x="3155040" y="482487"/>
                  <a:pt x="3239437" y="395276"/>
                  <a:pt x="3323624" y="310167"/>
                </a:cubicBezTo>
                <a:cubicBezTo>
                  <a:pt x="3435908" y="203098"/>
                  <a:pt x="3585934" y="135116"/>
                  <a:pt x="3741412" y="127971"/>
                </a:cubicBezTo>
                <a:cubicBezTo>
                  <a:pt x="3843317" y="121877"/>
                  <a:pt x="3944278" y="155710"/>
                  <a:pt x="4035385" y="199631"/>
                </a:cubicBezTo>
                <a:cubicBezTo>
                  <a:pt x="4124813" y="242606"/>
                  <a:pt x="4202920" y="304178"/>
                  <a:pt x="4268130" y="378885"/>
                </a:cubicBezTo>
                <a:cubicBezTo>
                  <a:pt x="4391108" y="501400"/>
                  <a:pt x="4489448" y="653966"/>
                  <a:pt x="4515658" y="828597"/>
                </a:cubicBezTo>
                <a:cubicBezTo>
                  <a:pt x="4519223" y="857176"/>
                  <a:pt x="4521005" y="882394"/>
                  <a:pt x="4521634" y="912340"/>
                </a:cubicBezTo>
                <a:cubicBezTo>
                  <a:pt x="4522578" y="925684"/>
                  <a:pt x="4519747" y="940709"/>
                  <a:pt x="4528659" y="952057"/>
                </a:cubicBezTo>
                <a:cubicBezTo>
                  <a:pt x="4535264" y="960673"/>
                  <a:pt x="4548578" y="963825"/>
                  <a:pt x="4558538" y="959622"/>
                </a:cubicBezTo>
                <a:cubicBezTo>
                  <a:pt x="4581498" y="949535"/>
                  <a:pt x="4602152" y="934825"/>
                  <a:pt x="4625426" y="925053"/>
                </a:cubicBezTo>
                <a:cubicBezTo>
                  <a:pt x="4679943" y="903934"/>
                  <a:pt x="4741379" y="894687"/>
                  <a:pt x="4799461" y="902778"/>
                </a:cubicBezTo>
                <a:cubicBezTo>
                  <a:pt x="4861631" y="918119"/>
                  <a:pt x="4921076" y="953213"/>
                  <a:pt x="4970036" y="994506"/>
                </a:cubicBezTo>
                <a:cubicBezTo>
                  <a:pt x="5057159" y="1078565"/>
                  <a:pt x="5116498" y="1229029"/>
                  <a:pt x="5140507" y="1346290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 rot="5400000">
            <a:off x="3701146" y="1164255"/>
            <a:ext cx="881137" cy="798931"/>
          </a:xfrm>
          <a:custGeom>
            <a:rect b="b" l="l" r="r" t="t"/>
            <a:pathLst>
              <a:path extrusionOk="0" h="1597862" w="1762274">
                <a:moveTo>
                  <a:pt x="1705499" y="756922"/>
                </a:moveTo>
                <a:cubicBezTo>
                  <a:pt x="1645163" y="743399"/>
                  <a:pt x="1583065" y="740829"/>
                  <a:pt x="1521778" y="734173"/>
                </a:cubicBezTo>
                <a:cubicBezTo>
                  <a:pt x="1406075" y="721813"/>
                  <a:pt x="1289633" y="715228"/>
                  <a:pt x="1173296" y="720334"/>
                </a:cubicBezTo>
                <a:cubicBezTo>
                  <a:pt x="1215975" y="678640"/>
                  <a:pt x="1260381" y="638636"/>
                  <a:pt x="1304681" y="598597"/>
                </a:cubicBezTo>
                <a:cubicBezTo>
                  <a:pt x="1327025" y="576728"/>
                  <a:pt x="1350850" y="556445"/>
                  <a:pt x="1374145" y="535562"/>
                </a:cubicBezTo>
                <a:cubicBezTo>
                  <a:pt x="1396243" y="514821"/>
                  <a:pt x="1418093" y="493833"/>
                  <a:pt x="1441107" y="474077"/>
                </a:cubicBezTo>
                <a:cubicBezTo>
                  <a:pt x="1461900" y="454956"/>
                  <a:pt x="1482271" y="435377"/>
                  <a:pt x="1504791" y="418262"/>
                </a:cubicBezTo>
                <a:cubicBezTo>
                  <a:pt x="1534888" y="393612"/>
                  <a:pt x="1561426" y="363891"/>
                  <a:pt x="1582149" y="330965"/>
                </a:cubicBezTo>
                <a:cubicBezTo>
                  <a:pt x="1595964" y="306632"/>
                  <a:pt x="1612564" y="277861"/>
                  <a:pt x="1602801" y="249232"/>
                </a:cubicBezTo>
                <a:cubicBezTo>
                  <a:pt x="1595365" y="229230"/>
                  <a:pt x="1576757" y="212538"/>
                  <a:pt x="1555259" y="209650"/>
                </a:cubicBezTo>
                <a:cubicBezTo>
                  <a:pt x="1517055" y="205319"/>
                  <a:pt x="1480861" y="223243"/>
                  <a:pt x="1448896" y="242224"/>
                </a:cubicBezTo>
                <a:cubicBezTo>
                  <a:pt x="1402798" y="271558"/>
                  <a:pt x="1361775" y="307758"/>
                  <a:pt x="1319695" y="342375"/>
                </a:cubicBezTo>
                <a:cubicBezTo>
                  <a:pt x="1268240" y="386006"/>
                  <a:pt x="1219112" y="432348"/>
                  <a:pt x="1169877" y="478479"/>
                </a:cubicBezTo>
                <a:cubicBezTo>
                  <a:pt x="1143621" y="504327"/>
                  <a:pt x="1120573" y="533238"/>
                  <a:pt x="1093541" y="558381"/>
                </a:cubicBezTo>
                <a:cubicBezTo>
                  <a:pt x="1080396" y="571305"/>
                  <a:pt x="1068201" y="585180"/>
                  <a:pt x="1055620" y="598632"/>
                </a:cubicBezTo>
                <a:cubicBezTo>
                  <a:pt x="1040571" y="614971"/>
                  <a:pt x="1022985" y="628424"/>
                  <a:pt x="1006385" y="643038"/>
                </a:cubicBezTo>
                <a:cubicBezTo>
                  <a:pt x="1016183" y="499256"/>
                  <a:pt x="1050298" y="357975"/>
                  <a:pt x="1064536" y="214686"/>
                </a:cubicBezTo>
                <a:cubicBezTo>
                  <a:pt x="1071021" y="159786"/>
                  <a:pt x="1076977" y="104534"/>
                  <a:pt x="1072255" y="49247"/>
                </a:cubicBezTo>
                <a:cubicBezTo>
                  <a:pt x="1071831" y="9279"/>
                  <a:pt x="1028870" y="-8329"/>
                  <a:pt x="994755" y="3750"/>
                </a:cubicBezTo>
                <a:cubicBezTo>
                  <a:pt x="961733" y="13892"/>
                  <a:pt x="935230" y="39845"/>
                  <a:pt x="919512" y="70059"/>
                </a:cubicBezTo>
                <a:cubicBezTo>
                  <a:pt x="875669" y="157990"/>
                  <a:pt x="861608" y="256908"/>
                  <a:pt x="841449" y="352129"/>
                </a:cubicBezTo>
                <a:cubicBezTo>
                  <a:pt x="833484" y="388083"/>
                  <a:pt x="829114" y="424636"/>
                  <a:pt x="823545" y="461013"/>
                </a:cubicBezTo>
                <a:cubicBezTo>
                  <a:pt x="812479" y="527604"/>
                  <a:pt x="800919" y="594512"/>
                  <a:pt x="796902" y="661983"/>
                </a:cubicBezTo>
                <a:cubicBezTo>
                  <a:pt x="777271" y="631100"/>
                  <a:pt x="758874" y="599266"/>
                  <a:pt x="740090" y="567749"/>
                </a:cubicBezTo>
                <a:cubicBezTo>
                  <a:pt x="720142" y="532182"/>
                  <a:pt x="703473" y="494784"/>
                  <a:pt x="682186" y="459956"/>
                </a:cubicBezTo>
                <a:cubicBezTo>
                  <a:pt x="649128" y="407029"/>
                  <a:pt x="617797" y="353009"/>
                  <a:pt x="579911" y="303321"/>
                </a:cubicBezTo>
                <a:cubicBezTo>
                  <a:pt x="567787" y="284939"/>
                  <a:pt x="557708" y="265290"/>
                  <a:pt x="544315" y="247753"/>
                </a:cubicBezTo>
                <a:cubicBezTo>
                  <a:pt x="530853" y="229899"/>
                  <a:pt x="516368" y="212820"/>
                  <a:pt x="502059" y="195670"/>
                </a:cubicBezTo>
                <a:cubicBezTo>
                  <a:pt x="466852" y="154715"/>
                  <a:pt x="426886" y="114430"/>
                  <a:pt x="375361" y="94956"/>
                </a:cubicBezTo>
                <a:cubicBezTo>
                  <a:pt x="355660" y="86962"/>
                  <a:pt x="333739" y="82666"/>
                  <a:pt x="312734" y="87667"/>
                </a:cubicBezTo>
                <a:cubicBezTo>
                  <a:pt x="281368" y="95801"/>
                  <a:pt x="288064" y="137249"/>
                  <a:pt x="292540" y="161758"/>
                </a:cubicBezTo>
                <a:cubicBezTo>
                  <a:pt x="306461" y="235181"/>
                  <a:pt x="337757" y="303885"/>
                  <a:pt x="378885" y="365933"/>
                </a:cubicBezTo>
                <a:cubicBezTo>
                  <a:pt x="395414" y="392978"/>
                  <a:pt x="409476" y="421502"/>
                  <a:pt x="426428" y="448336"/>
                </a:cubicBezTo>
                <a:cubicBezTo>
                  <a:pt x="449336" y="483656"/>
                  <a:pt x="475028" y="517215"/>
                  <a:pt x="500544" y="550705"/>
                </a:cubicBezTo>
                <a:cubicBezTo>
                  <a:pt x="536773" y="594970"/>
                  <a:pt x="569867" y="641664"/>
                  <a:pt x="609656" y="682936"/>
                </a:cubicBezTo>
                <a:cubicBezTo>
                  <a:pt x="627947" y="704170"/>
                  <a:pt x="644899" y="726461"/>
                  <a:pt x="663401" y="747484"/>
                </a:cubicBezTo>
                <a:cubicBezTo>
                  <a:pt x="673939" y="759915"/>
                  <a:pt x="685076" y="772557"/>
                  <a:pt x="690362" y="788228"/>
                </a:cubicBezTo>
                <a:cubicBezTo>
                  <a:pt x="632775" y="778720"/>
                  <a:pt x="574589" y="783403"/>
                  <a:pt x="516544" y="784249"/>
                </a:cubicBezTo>
                <a:cubicBezTo>
                  <a:pt x="442181" y="786890"/>
                  <a:pt x="367713" y="786537"/>
                  <a:pt x="293456" y="791538"/>
                </a:cubicBezTo>
                <a:cubicBezTo>
                  <a:pt x="256698" y="793510"/>
                  <a:pt x="219834" y="793792"/>
                  <a:pt x="183005" y="795059"/>
                </a:cubicBezTo>
                <a:cubicBezTo>
                  <a:pt x="126722" y="796574"/>
                  <a:pt x="66598" y="797207"/>
                  <a:pt x="16412" y="825837"/>
                </a:cubicBezTo>
                <a:cubicBezTo>
                  <a:pt x="-32505" y="863165"/>
                  <a:pt x="39989" y="914367"/>
                  <a:pt x="76889" y="924438"/>
                </a:cubicBezTo>
                <a:cubicBezTo>
                  <a:pt x="112273" y="935214"/>
                  <a:pt x="149595" y="937327"/>
                  <a:pt x="186283" y="939862"/>
                </a:cubicBezTo>
                <a:cubicBezTo>
                  <a:pt x="242460" y="942292"/>
                  <a:pt x="298813" y="941130"/>
                  <a:pt x="354955" y="938806"/>
                </a:cubicBezTo>
                <a:cubicBezTo>
                  <a:pt x="411626" y="936094"/>
                  <a:pt x="468332" y="933946"/>
                  <a:pt x="524897" y="929720"/>
                </a:cubicBezTo>
                <a:cubicBezTo>
                  <a:pt x="573920" y="925565"/>
                  <a:pt x="623048" y="921093"/>
                  <a:pt x="672283" y="923452"/>
                </a:cubicBezTo>
                <a:cubicBezTo>
                  <a:pt x="651595" y="937292"/>
                  <a:pt x="633621" y="954441"/>
                  <a:pt x="615541" y="971344"/>
                </a:cubicBezTo>
                <a:cubicBezTo>
                  <a:pt x="534835" y="1031773"/>
                  <a:pt x="454094" y="1092483"/>
                  <a:pt x="379837" y="1160905"/>
                </a:cubicBezTo>
                <a:cubicBezTo>
                  <a:pt x="320523" y="1210065"/>
                  <a:pt x="264451" y="1264894"/>
                  <a:pt x="224944" y="1331626"/>
                </a:cubicBezTo>
                <a:cubicBezTo>
                  <a:pt x="204398" y="1364481"/>
                  <a:pt x="184062" y="1401949"/>
                  <a:pt x="192591" y="1441953"/>
                </a:cubicBezTo>
                <a:cubicBezTo>
                  <a:pt x="197525" y="1473400"/>
                  <a:pt x="227587" y="1465899"/>
                  <a:pt x="249896" y="1459525"/>
                </a:cubicBezTo>
                <a:cubicBezTo>
                  <a:pt x="284293" y="1447975"/>
                  <a:pt x="317563" y="1432481"/>
                  <a:pt x="348506" y="1413500"/>
                </a:cubicBezTo>
                <a:cubicBezTo>
                  <a:pt x="435767" y="1358283"/>
                  <a:pt x="517425" y="1294157"/>
                  <a:pt x="589814" y="1220488"/>
                </a:cubicBezTo>
                <a:cubicBezTo>
                  <a:pt x="631859" y="1183196"/>
                  <a:pt x="668441" y="1140410"/>
                  <a:pt x="709781" y="1102378"/>
                </a:cubicBezTo>
                <a:cubicBezTo>
                  <a:pt x="755843" y="1056388"/>
                  <a:pt x="807333" y="1015398"/>
                  <a:pt x="856145" y="972119"/>
                </a:cubicBezTo>
                <a:cubicBezTo>
                  <a:pt x="855969" y="1069804"/>
                  <a:pt x="856074" y="1167525"/>
                  <a:pt x="859317" y="1265176"/>
                </a:cubicBezTo>
                <a:cubicBezTo>
                  <a:pt x="859740" y="1340429"/>
                  <a:pt x="872709" y="1414838"/>
                  <a:pt x="891212" y="1487592"/>
                </a:cubicBezTo>
                <a:cubicBezTo>
                  <a:pt x="900621" y="1516890"/>
                  <a:pt x="916763" y="1587284"/>
                  <a:pt x="947424" y="1597356"/>
                </a:cubicBezTo>
                <a:cubicBezTo>
                  <a:pt x="989857" y="1609505"/>
                  <a:pt x="1025910" y="1399660"/>
                  <a:pt x="1034897" y="1364411"/>
                </a:cubicBezTo>
                <a:cubicBezTo>
                  <a:pt x="1049452" y="1293206"/>
                  <a:pt x="1061435" y="1221474"/>
                  <a:pt x="1066651" y="1148932"/>
                </a:cubicBezTo>
                <a:cubicBezTo>
                  <a:pt x="1071444" y="1086074"/>
                  <a:pt x="1074369" y="1023427"/>
                  <a:pt x="1080748" y="960568"/>
                </a:cubicBezTo>
                <a:cubicBezTo>
                  <a:pt x="1102035" y="982366"/>
                  <a:pt x="1125542" y="1001770"/>
                  <a:pt x="1147322" y="1023039"/>
                </a:cubicBezTo>
                <a:cubicBezTo>
                  <a:pt x="1166600" y="1042548"/>
                  <a:pt x="1185490" y="1062445"/>
                  <a:pt x="1205402" y="1081355"/>
                </a:cubicBezTo>
                <a:cubicBezTo>
                  <a:pt x="1229403" y="1105794"/>
                  <a:pt x="1250830" y="1132628"/>
                  <a:pt x="1276064" y="1155904"/>
                </a:cubicBezTo>
                <a:cubicBezTo>
                  <a:pt x="1292452" y="1172103"/>
                  <a:pt x="1305245" y="1189464"/>
                  <a:pt x="1321246" y="1206966"/>
                </a:cubicBezTo>
                <a:cubicBezTo>
                  <a:pt x="1340312" y="1227144"/>
                  <a:pt x="1360683" y="1246019"/>
                  <a:pt x="1381194" y="1264683"/>
                </a:cubicBezTo>
                <a:cubicBezTo>
                  <a:pt x="1417706" y="1293559"/>
                  <a:pt x="1476174" y="1341873"/>
                  <a:pt x="1525161" y="1323597"/>
                </a:cubicBezTo>
                <a:cubicBezTo>
                  <a:pt x="1562906" y="1305637"/>
                  <a:pt x="1548809" y="1268169"/>
                  <a:pt x="1533760" y="1239187"/>
                </a:cubicBezTo>
                <a:cubicBezTo>
                  <a:pt x="1519558" y="1211332"/>
                  <a:pt x="1505742" y="1182597"/>
                  <a:pt x="1488473" y="1156080"/>
                </a:cubicBezTo>
                <a:cubicBezTo>
                  <a:pt x="1474517" y="1135586"/>
                  <a:pt x="1458940" y="1116253"/>
                  <a:pt x="1444631" y="1095969"/>
                </a:cubicBezTo>
                <a:cubicBezTo>
                  <a:pt x="1411362" y="1051246"/>
                  <a:pt x="1369916" y="1013390"/>
                  <a:pt x="1327519" y="977507"/>
                </a:cubicBezTo>
                <a:cubicBezTo>
                  <a:pt x="1313563" y="964865"/>
                  <a:pt x="1300734" y="951096"/>
                  <a:pt x="1286637" y="938630"/>
                </a:cubicBezTo>
                <a:cubicBezTo>
                  <a:pt x="1272011" y="925283"/>
                  <a:pt x="1254425" y="915670"/>
                  <a:pt x="1239835" y="902323"/>
                </a:cubicBezTo>
                <a:cubicBezTo>
                  <a:pt x="1297739" y="901936"/>
                  <a:pt x="1355361" y="910247"/>
                  <a:pt x="1413265" y="907218"/>
                </a:cubicBezTo>
                <a:cubicBezTo>
                  <a:pt x="1458411" y="905422"/>
                  <a:pt x="1503698" y="907394"/>
                  <a:pt x="1548527" y="900844"/>
                </a:cubicBezTo>
                <a:cubicBezTo>
                  <a:pt x="1576263" y="898168"/>
                  <a:pt x="1604352" y="897992"/>
                  <a:pt x="1631665" y="891794"/>
                </a:cubicBezTo>
                <a:cubicBezTo>
                  <a:pt x="1657851" y="886125"/>
                  <a:pt x="1682838" y="876124"/>
                  <a:pt x="1708354" y="868059"/>
                </a:cubicBezTo>
                <a:cubicBezTo>
                  <a:pt x="1721958" y="863552"/>
                  <a:pt x="1736161" y="858798"/>
                  <a:pt x="1746381" y="848269"/>
                </a:cubicBezTo>
                <a:cubicBezTo>
                  <a:pt x="1784690" y="813371"/>
                  <a:pt x="1746874" y="764704"/>
                  <a:pt x="1705499" y="7569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5400000">
            <a:off x="3701146" y="1164255"/>
            <a:ext cx="881137" cy="798931"/>
          </a:xfrm>
          <a:custGeom>
            <a:rect b="b" l="l" r="r" t="t"/>
            <a:pathLst>
              <a:path extrusionOk="0" h="1597862" w="1762274">
                <a:moveTo>
                  <a:pt x="947424" y="1597356"/>
                </a:moveTo>
                <a:cubicBezTo>
                  <a:pt x="916763" y="1587284"/>
                  <a:pt x="900621" y="1516890"/>
                  <a:pt x="891212" y="1487592"/>
                </a:cubicBezTo>
                <a:cubicBezTo>
                  <a:pt x="872709" y="1414838"/>
                  <a:pt x="859740" y="1340429"/>
                  <a:pt x="859317" y="1265176"/>
                </a:cubicBezTo>
                <a:cubicBezTo>
                  <a:pt x="856074" y="1167525"/>
                  <a:pt x="855969" y="1069804"/>
                  <a:pt x="856145" y="972119"/>
                </a:cubicBezTo>
                <a:cubicBezTo>
                  <a:pt x="807333" y="1015398"/>
                  <a:pt x="755843" y="1056388"/>
                  <a:pt x="709781" y="1102378"/>
                </a:cubicBezTo>
                <a:cubicBezTo>
                  <a:pt x="668441" y="1140410"/>
                  <a:pt x="631859" y="1183196"/>
                  <a:pt x="589814" y="1220488"/>
                </a:cubicBezTo>
                <a:cubicBezTo>
                  <a:pt x="517425" y="1294157"/>
                  <a:pt x="435767" y="1358283"/>
                  <a:pt x="348506" y="1413500"/>
                </a:cubicBezTo>
                <a:cubicBezTo>
                  <a:pt x="317563" y="1432481"/>
                  <a:pt x="284293" y="1447975"/>
                  <a:pt x="249896" y="1459525"/>
                </a:cubicBezTo>
                <a:cubicBezTo>
                  <a:pt x="227587" y="1465899"/>
                  <a:pt x="197525" y="1473400"/>
                  <a:pt x="192591" y="1441953"/>
                </a:cubicBezTo>
                <a:cubicBezTo>
                  <a:pt x="184062" y="1401949"/>
                  <a:pt x="204398" y="1364481"/>
                  <a:pt x="224944" y="1331626"/>
                </a:cubicBezTo>
                <a:cubicBezTo>
                  <a:pt x="264451" y="1264894"/>
                  <a:pt x="320523" y="1210065"/>
                  <a:pt x="379837" y="1160905"/>
                </a:cubicBezTo>
                <a:cubicBezTo>
                  <a:pt x="454094" y="1092483"/>
                  <a:pt x="534835" y="1031773"/>
                  <a:pt x="615541" y="971344"/>
                </a:cubicBezTo>
                <a:cubicBezTo>
                  <a:pt x="633621" y="954441"/>
                  <a:pt x="651595" y="937292"/>
                  <a:pt x="672283" y="923452"/>
                </a:cubicBezTo>
                <a:cubicBezTo>
                  <a:pt x="623048" y="921093"/>
                  <a:pt x="573920" y="925565"/>
                  <a:pt x="524897" y="929720"/>
                </a:cubicBezTo>
                <a:cubicBezTo>
                  <a:pt x="468332" y="933946"/>
                  <a:pt x="411626" y="936094"/>
                  <a:pt x="354955" y="938806"/>
                </a:cubicBezTo>
                <a:cubicBezTo>
                  <a:pt x="298813" y="941130"/>
                  <a:pt x="242460" y="942292"/>
                  <a:pt x="186283" y="939862"/>
                </a:cubicBezTo>
                <a:cubicBezTo>
                  <a:pt x="149595" y="937327"/>
                  <a:pt x="112273" y="935214"/>
                  <a:pt x="76889" y="924438"/>
                </a:cubicBezTo>
                <a:cubicBezTo>
                  <a:pt x="39989" y="914367"/>
                  <a:pt x="-32505" y="863165"/>
                  <a:pt x="16412" y="825837"/>
                </a:cubicBezTo>
                <a:cubicBezTo>
                  <a:pt x="66598" y="797207"/>
                  <a:pt x="126722" y="796574"/>
                  <a:pt x="183005" y="795059"/>
                </a:cubicBezTo>
                <a:cubicBezTo>
                  <a:pt x="219834" y="793792"/>
                  <a:pt x="256698" y="793510"/>
                  <a:pt x="293456" y="791538"/>
                </a:cubicBezTo>
                <a:cubicBezTo>
                  <a:pt x="367713" y="786537"/>
                  <a:pt x="442181" y="786890"/>
                  <a:pt x="516544" y="784249"/>
                </a:cubicBezTo>
                <a:cubicBezTo>
                  <a:pt x="574589" y="783403"/>
                  <a:pt x="632775" y="778720"/>
                  <a:pt x="690362" y="788228"/>
                </a:cubicBezTo>
                <a:cubicBezTo>
                  <a:pt x="685076" y="772557"/>
                  <a:pt x="673939" y="759915"/>
                  <a:pt x="663401" y="747484"/>
                </a:cubicBezTo>
                <a:cubicBezTo>
                  <a:pt x="644899" y="726461"/>
                  <a:pt x="627947" y="704170"/>
                  <a:pt x="609656" y="682936"/>
                </a:cubicBezTo>
                <a:cubicBezTo>
                  <a:pt x="569867" y="641664"/>
                  <a:pt x="536773" y="594970"/>
                  <a:pt x="500544" y="550705"/>
                </a:cubicBezTo>
                <a:cubicBezTo>
                  <a:pt x="475028" y="517215"/>
                  <a:pt x="449336" y="483656"/>
                  <a:pt x="426428" y="448336"/>
                </a:cubicBezTo>
                <a:cubicBezTo>
                  <a:pt x="409476" y="421502"/>
                  <a:pt x="395414" y="392978"/>
                  <a:pt x="378885" y="365933"/>
                </a:cubicBezTo>
                <a:cubicBezTo>
                  <a:pt x="337757" y="303885"/>
                  <a:pt x="306461" y="235181"/>
                  <a:pt x="292540" y="161758"/>
                </a:cubicBezTo>
                <a:cubicBezTo>
                  <a:pt x="288064" y="137249"/>
                  <a:pt x="281368" y="95801"/>
                  <a:pt x="312734" y="87667"/>
                </a:cubicBezTo>
                <a:cubicBezTo>
                  <a:pt x="333739" y="82666"/>
                  <a:pt x="355660" y="86962"/>
                  <a:pt x="375361" y="94956"/>
                </a:cubicBezTo>
                <a:cubicBezTo>
                  <a:pt x="426886" y="114430"/>
                  <a:pt x="466852" y="154715"/>
                  <a:pt x="502059" y="195670"/>
                </a:cubicBezTo>
                <a:cubicBezTo>
                  <a:pt x="516368" y="212820"/>
                  <a:pt x="530853" y="229899"/>
                  <a:pt x="544315" y="247753"/>
                </a:cubicBezTo>
                <a:cubicBezTo>
                  <a:pt x="557708" y="265290"/>
                  <a:pt x="567787" y="284939"/>
                  <a:pt x="579911" y="303321"/>
                </a:cubicBezTo>
                <a:cubicBezTo>
                  <a:pt x="617797" y="353009"/>
                  <a:pt x="649128" y="407029"/>
                  <a:pt x="682186" y="459956"/>
                </a:cubicBezTo>
                <a:cubicBezTo>
                  <a:pt x="703473" y="494784"/>
                  <a:pt x="720142" y="532182"/>
                  <a:pt x="740090" y="567749"/>
                </a:cubicBezTo>
                <a:cubicBezTo>
                  <a:pt x="758874" y="599266"/>
                  <a:pt x="777271" y="631100"/>
                  <a:pt x="796902" y="661983"/>
                </a:cubicBezTo>
                <a:cubicBezTo>
                  <a:pt x="800919" y="594512"/>
                  <a:pt x="812479" y="527604"/>
                  <a:pt x="823545" y="461013"/>
                </a:cubicBezTo>
                <a:cubicBezTo>
                  <a:pt x="829114" y="424636"/>
                  <a:pt x="833484" y="388083"/>
                  <a:pt x="841449" y="352129"/>
                </a:cubicBezTo>
                <a:cubicBezTo>
                  <a:pt x="861608" y="256908"/>
                  <a:pt x="875669" y="157990"/>
                  <a:pt x="919512" y="70059"/>
                </a:cubicBezTo>
                <a:cubicBezTo>
                  <a:pt x="935230" y="39845"/>
                  <a:pt x="961733" y="13892"/>
                  <a:pt x="994755" y="3750"/>
                </a:cubicBezTo>
                <a:cubicBezTo>
                  <a:pt x="1028870" y="-8329"/>
                  <a:pt x="1071831" y="9279"/>
                  <a:pt x="1072255" y="49247"/>
                </a:cubicBezTo>
                <a:cubicBezTo>
                  <a:pt x="1076977" y="104534"/>
                  <a:pt x="1071021" y="159786"/>
                  <a:pt x="1064536" y="214686"/>
                </a:cubicBezTo>
                <a:cubicBezTo>
                  <a:pt x="1050298" y="357975"/>
                  <a:pt x="1016183" y="499256"/>
                  <a:pt x="1006385" y="643038"/>
                </a:cubicBezTo>
                <a:cubicBezTo>
                  <a:pt x="1022985" y="628424"/>
                  <a:pt x="1040571" y="614971"/>
                  <a:pt x="1055620" y="598632"/>
                </a:cubicBezTo>
                <a:cubicBezTo>
                  <a:pt x="1068201" y="585180"/>
                  <a:pt x="1080396" y="571305"/>
                  <a:pt x="1093541" y="558381"/>
                </a:cubicBezTo>
                <a:cubicBezTo>
                  <a:pt x="1120573" y="533238"/>
                  <a:pt x="1143621" y="504327"/>
                  <a:pt x="1169877" y="478479"/>
                </a:cubicBezTo>
                <a:cubicBezTo>
                  <a:pt x="1219112" y="432348"/>
                  <a:pt x="1268240" y="386006"/>
                  <a:pt x="1319695" y="342375"/>
                </a:cubicBezTo>
                <a:cubicBezTo>
                  <a:pt x="1361775" y="307758"/>
                  <a:pt x="1402798" y="271558"/>
                  <a:pt x="1448896" y="242224"/>
                </a:cubicBezTo>
                <a:cubicBezTo>
                  <a:pt x="1480861" y="223243"/>
                  <a:pt x="1517055" y="205319"/>
                  <a:pt x="1555259" y="209650"/>
                </a:cubicBezTo>
                <a:cubicBezTo>
                  <a:pt x="1576757" y="212538"/>
                  <a:pt x="1595365" y="229230"/>
                  <a:pt x="1602801" y="249232"/>
                </a:cubicBezTo>
                <a:cubicBezTo>
                  <a:pt x="1612564" y="277861"/>
                  <a:pt x="1595964" y="306632"/>
                  <a:pt x="1582149" y="330965"/>
                </a:cubicBezTo>
                <a:cubicBezTo>
                  <a:pt x="1561426" y="363891"/>
                  <a:pt x="1534888" y="393612"/>
                  <a:pt x="1504791" y="418262"/>
                </a:cubicBezTo>
                <a:cubicBezTo>
                  <a:pt x="1482271" y="435377"/>
                  <a:pt x="1461900" y="454956"/>
                  <a:pt x="1441107" y="474077"/>
                </a:cubicBezTo>
                <a:cubicBezTo>
                  <a:pt x="1418093" y="493833"/>
                  <a:pt x="1396243" y="514821"/>
                  <a:pt x="1374145" y="535562"/>
                </a:cubicBezTo>
                <a:cubicBezTo>
                  <a:pt x="1350850" y="556445"/>
                  <a:pt x="1327025" y="576728"/>
                  <a:pt x="1304681" y="598597"/>
                </a:cubicBezTo>
                <a:cubicBezTo>
                  <a:pt x="1260381" y="638636"/>
                  <a:pt x="1215975" y="678640"/>
                  <a:pt x="1173296" y="720334"/>
                </a:cubicBezTo>
                <a:cubicBezTo>
                  <a:pt x="1289633" y="715228"/>
                  <a:pt x="1406075" y="721813"/>
                  <a:pt x="1521778" y="734173"/>
                </a:cubicBezTo>
                <a:cubicBezTo>
                  <a:pt x="1583065" y="740829"/>
                  <a:pt x="1645163" y="743399"/>
                  <a:pt x="1705499" y="756922"/>
                </a:cubicBezTo>
                <a:cubicBezTo>
                  <a:pt x="1746874" y="764704"/>
                  <a:pt x="1784690" y="813371"/>
                  <a:pt x="1746381" y="848269"/>
                </a:cubicBezTo>
                <a:cubicBezTo>
                  <a:pt x="1736161" y="858798"/>
                  <a:pt x="1721958" y="863552"/>
                  <a:pt x="1708354" y="868059"/>
                </a:cubicBezTo>
                <a:cubicBezTo>
                  <a:pt x="1682838" y="876124"/>
                  <a:pt x="1657851" y="886125"/>
                  <a:pt x="1631665" y="891794"/>
                </a:cubicBezTo>
                <a:cubicBezTo>
                  <a:pt x="1604352" y="897992"/>
                  <a:pt x="1576263" y="898168"/>
                  <a:pt x="1548527" y="900844"/>
                </a:cubicBezTo>
                <a:cubicBezTo>
                  <a:pt x="1503698" y="907394"/>
                  <a:pt x="1458411" y="905422"/>
                  <a:pt x="1413265" y="907218"/>
                </a:cubicBezTo>
                <a:cubicBezTo>
                  <a:pt x="1355361" y="910247"/>
                  <a:pt x="1297739" y="901936"/>
                  <a:pt x="1239835" y="902323"/>
                </a:cubicBezTo>
                <a:cubicBezTo>
                  <a:pt x="1254425" y="915670"/>
                  <a:pt x="1272011" y="925283"/>
                  <a:pt x="1286637" y="938630"/>
                </a:cubicBezTo>
                <a:cubicBezTo>
                  <a:pt x="1300734" y="951096"/>
                  <a:pt x="1313563" y="964865"/>
                  <a:pt x="1327519" y="977507"/>
                </a:cubicBezTo>
                <a:cubicBezTo>
                  <a:pt x="1369916" y="1013390"/>
                  <a:pt x="1411362" y="1051246"/>
                  <a:pt x="1444631" y="1095969"/>
                </a:cubicBezTo>
                <a:cubicBezTo>
                  <a:pt x="1458940" y="1116253"/>
                  <a:pt x="1474517" y="1135586"/>
                  <a:pt x="1488473" y="1156080"/>
                </a:cubicBezTo>
                <a:cubicBezTo>
                  <a:pt x="1505742" y="1182597"/>
                  <a:pt x="1519558" y="1211332"/>
                  <a:pt x="1533760" y="1239187"/>
                </a:cubicBezTo>
                <a:cubicBezTo>
                  <a:pt x="1548809" y="1268169"/>
                  <a:pt x="1562906" y="1305637"/>
                  <a:pt x="1525161" y="1323597"/>
                </a:cubicBezTo>
                <a:cubicBezTo>
                  <a:pt x="1476174" y="1341873"/>
                  <a:pt x="1417706" y="1293559"/>
                  <a:pt x="1381194" y="1264683"/>
                </a:cubicBezTo>
                <a:cubicBezTo>
                  <a:pt x="1360683" y="1246019"/>
                  <a:pt x="1340312" y="1227144"/>
                  <a:pt x="1321246" y="1206966"/>
                </a:cubicBezTo>
                <a:cubicBezTo>
                  <a:pt x="1305245" y="1189464"/>
                  <a:pt x="1292452" y="1172103"/>
                  <a:pt x="1276064" y="1155904"/>
                </a:cubicBezTo>
                <a:cubicBezTo>
                  <a:pt x="1250830" y="1132628"/>
                  <a:pt x="1229403" y="1105794"/>
                  <a:pt x="1205402" y="1081355"/>
                </a:cubicBezTo>
                <a:cubicBezTo>
                  <a:pt x="1185490" y="1062445"/>
                  <a:pt x="1166600" y="1042548"/>
                  <a:pt x="1147322" y="1023039"/>
                </a:cubicBezTo>
                <a:cubicBezTo>
                  <a:pt x="1125542" y="1001770"/>
                  <a:pt x="1102035" y="982366"/>
                  <a:pt x="1080748" y="960568"/>
                </a:cubicBezTo>
                <a:cubicBezTo>
                  <a:pt x="1074369" y="1023427"/>
                  <a:pt x="1071444" y="1086074"/>
                  <a:pt x="1066651" y="1148932"/>
                </a:cubicBezTo>
                <a:cubicBezTo>
                  <a:pt x="1061435" y="1221474"/>
                  <a:pt x="1049452" y="1293206"/>
                  <a:pt x="1034897" y="1364411"/>
                </a:cubicBezTo>
                <a:cubicBezTo>
                  <a:pt x="1025910" y="1399660"/>
                  <a:pt x="989857" y="1609505"/>
                  <a:pt x="947424" y="1597356"/>
                </a:cubicBezTo>
                <a:close/>
                <a:moveTo>
                  <a:pt x="950737" y="1579115"/>
                </a:moveTo>
                <a:cubicBezTo>
                  <a:pt x="959653" y="1567916"/>
                  <a:pt x="966279" y="1555239"/>
                  <a:pt x="970896" y="1541717"/>
                </a:cubicBezTo>
                <a:cubicBezTo>
                  <a:pt x="980693" y="1513580"/>
                  <a:pt x="988940" y="1484950"/>
                  <a:pt x="995636" y="1455934"/>
                </a:cubicBezTo>
                <a:cubicBezTo>
                  <a:pt x="1019320" y="1357121"/>
                  <a:pt x="1039725" y="1257041"/>
                  <a:pt x="1047796" y="1155623"/>
                </a:cubicBezTo>
                <a:cubicBezTo>
                  <a:pt x="1053787" y="1085545"/>
                  <a:pt x="1055690" y="1015151"/>
                  <a:pt x="1064395" y="945356"/>
                </a:cubicBezTo>
                <a:cubicBezTo>
                  <a:pt x="1065735" y="936763"/>
                  <a:pt x="1075003" y="930319"/>
                  <a:pt x="1082616" y="936552"/>
                </a:cubicBezTo>
                <a:cubicBezTo>
                  <a:pt x="1091744" y="945602"/>
                  <a:pt x="1100555" y="955005"/>
                  <a:pt x="1110000" y="963738"/>
                </a:cubicBezTo>
                <a:cubicBezTo>
                  <a:pt x="1135093" y="986979"/>
                  <a:pt x="1160820" y="1009517"/>
                  <a:pt x="1184045" y="1034660"/>
                </a:cubicBezTo>
                <a:cubicBezTo>
                  <a:pt x="1201526" y="1052796"/>
                  <a:pt x="1220416" y="1069487"/>
                  <a:pt x="1237121" y="1088363"/>
                </a:cubicBezTo>
                <a:cubicBezTo>
                  <a:pt x="1254778" y="1109527"/>
                  <a:pt x="1274408" y="1128754"/>
                  <a:pt x="1293932" y="1148192"/>
                </a:cubicBezTo>
                <a:cubicBezTo>
                  <a:pt x="1307184" y="1161785"/>
                  <a:pt x="1318884" y="1176857"/>
                  <a:pt x="1331360" y="1191154"/>
                </a:cubicBezTo>
                <a:cubicBezTo>
                  <a:pt x="1356030" y="1216861"/>
                  <a:pt x="1381511" y="1242110"/>
                  <a:pt x="1409459" y="1264295"/>
                </a:cubicBezTo>
                <a:cubicBezTo>
                  <a:pt x="1438323" y="1283875"/>
                  <a:pt x="1486112" y="1323069"/>
                  <a:pt x="1521813" y="1304616"/>
                </a:cubicBezTo>
                <a:cubicBezTo>
                  <a:pt x="1528967" y="1299475"/>
                  <a:pt x="1533549" y="1291375"/>
                  <a:pt x="1530659" y="1282572"/>
                </a:cubicBezTo>
                <a:cubicBezTo>
                  <a:pt x="1528404" y="1270423"/>
                  <a:pt x="1523364" y="1259119"/>
                  <a:pt x="1517901" y="1248096"/>
                </a:cubicBezTo>
                <a:cubicBezTo>
                  <a:pt x="1503452" y="1219678"/>
                  <a:pt x="1489566" y="1190837"/>
                  <a:pt x="1472015" y="1164145"/>
                </a:cubicBezTo>
                <a:cubicBezTo>
                  <a:pt x="1450622" y="1135374"/>
                  <a:pt x="1430499" y="1105547"/>
                  <a:pt x="1407097" y="1078397"/>
                </a:cubicBezTo>
                <a:cubicBezTo>
                  <a:pt x="1381687" y="1050542"/>
                  <a:pt x="1354444" y="1023638"/>
                  <a:pt x="1325475" y="999833"/>
                </a:cubicBezTo>
                <a:cubicBezTo>
                  <a:pt x="1307536" y="984831"/>
                  <a:pt x="1291677" y="967576"/>
                  <a:pt x="1274302" y="951941"/>
                </a:cubicBezTo>
                <a:cubicBezTo>
                  <a:pt x="1260734" y="940109"/>
                  <a:pt x="1245368" y="930671"/>
                  <a:pt x="1231482" y="919262"/>
                </a:cubicBezTo>
                <a:cubicBezTo>
                  <a:pt x="1221790" y="911514"/>
                  <a:pt x="1202688" y="892534"/>
                  <a:pt x="1222319" y="884822"/>
                </a:cubicBezTo>
                <a:cubicBezTo>
                  <a:pt x="1243747" y="882885"/>
                  <a:pt x="1265491" y="884963"/>
                  <a:pt x="1287025" y="885279"/>
                </a:cubicBezTo>
                <a:cubicBezTo>
                  <a:pt x="1332453" y="887568"/>
                  <a:pt x="1377775" y="891618"/>
                  <a:pt x="1423274" y="888590"/>
                </a:cubicBezTo>
                <a:cubicBezTo>
                  <a:pt x="1460103" y="887322"/>
                  <a:pt x="1497108" y="889083"/>
                  <a:pt x="1533725" y="884153"/>
                </a:cubicBezTo>
                <a:cubicBezTo>
                  <a:pt x="1563083" y="880420"/>
                  <a:pt x="1592828" y="880737"/>
                  <a:pt x="1621974" y="875243"/>
                </a:cubicBezTo>
                <a:cubicBezTo>
                  <a:pt x="1651754" y="869186"/>
                  <a:pt x="1680019" y="857777"/>
                  <a:pt x="1708918" y="848691"/>
                </a:cubicBezTo>
                <a:cubicBezTo>
                  <a:pt x="1747509" y="836930"/>
                  <a:pt x="1757588" y="805483"/>
                  <a:pt x="1720724" y="781889"/>
                </a:cubicBezTo>
                <a:cubicBezTo>
                  <a:pt x="1695596" y="769881"/>
                  <a:pt x="1666908" y="768472"/>
                  <a:pt x="1639701" y="764352"/>
                </a:cubicBezTo>
                <a:cubicBezTo>
                  <a:pt x="1621974" y="762239"/>
                  <a:pt x="1604211" y="760091"/>
                  <a:pt x="1586413" y="758366"/>
                </a:cubicBezTo>
                <a:cubicBezTo>
                  <a:pt x="1523188" y="752802"/>
                  <a:pt x="1459786" y="746252"/>
                  <a:pt x="1396560" y="741146"/>
                </a:cubicBezTo>
                <a:cubicBezTo>
                  <a:pt x="1333440" y="737976"/>
                  <a:pt x="1270214" y="735406"/>
                  <a:pt x="1207023" y="737378"/>
                </a:cubicBezTo>
                <a:cubicBezTo>
                  <a:pt x="1192644" y="736673"/>
                  <a:pt x="1156450" y="744315"/>
                  <a:pt x="1149014" y="730124"/>
                </a:cubicBezTo>
                <a:cubicBezTo>
                  <a:pt x="1145313" y="721742"/>
                  <a:pt x="1153525" y="715369"/>
                  <a:pt x="1158423" y="709629"/>
                </a:cubicBezTo>
                <a:cubicBezTo>
                  <a:pt x="1169772" y="697480"/>
                  <a:pt x="1182071" y="686316"/>
                  <a:pt x="1194406" y="675224"/>
                </a:cubicBezTo>
                <a:cubicBezTo>
                  <a:pt x="1208010" y="663110"/>
                  <a:pt x="1221191" y="650503"/>
                  <a:pt x="1234160" y="637720"/>
                </a:cubicBezTo>
                <a:cubicBezTo>
                  <a:pt x="1259712" y="613633"/>
                  <a:pt x="1286567" y="591765"/>
                  <a:pt x="1311448" y="567079"/>
                </a:cubicBezTo>
                <a:cubicBezTo>
                  <a:pt x="1336506" y="543943"/>
                  <a:pt x="1362938" y="522392"/>
                  <a:pt x="1387079" y="498270"/>
                </a:cubicBezTo>
                <a:cubicBezTo>
                  <a:pt x="1411961" y="475380"/>
                  <a:pt x="1437336" y="453090"/>
                  <a:pt x="1462041" y="430024"/>
                </a:cubicBezTo>
                <a:cubicBezTo>
                  <a:pt x="1492773" y="404634"/>
                  <a:pt x="1523998" y="379808"/>
                  <a:pt x="1548210" y="347727"/>
                </a:cubicBezTo>
                <a:cubicBezTo>
                  <a:pt x="1566677" y="322725"/>
                  <a:pt x="1586308" y="295997"/>
                  <a:pt x="1587612" y="264233"/>
                </a:cubicBezTo>
                <a:cubicBezTo>
                  <a:pt x="1578977" y="215109"/>
                  <a:pt x="1526007" y="223701"/>
                  <a:pt x="1491786" y="240005"/>
                </a:cubicBezTo>
                <a:cubicBezTo>
                  <a:pt x="1451186" y="258247"/>
                  <a:pt x="1416472" y="286489"/>
                  <a:pt x="1382110" y="314168"/>
                </a:cubicBezTo>
                <a:cubicBezTo>
                  <a:pt x="1343872" y="345473"/>
                  <a:pt x="1305351" y="378470"/>
                  <a:pt x="1268593" y="411219"/>
                </a:cubicBezTo>
                <a:cubicBezTo>
                  <a:pt x="1254073" y="423897"/>
                  <a:pt x="1240011" y="437172"/>
                  <a:pt x="1226301" y="450730"/>
                </a:cubicBezTo>
                <a:cubicBezTo>
                  <a:pt x="1199763" y="476050"/>
                  <a:pt x="1171675" y="499749"/>
                  <a:pt x="1148203" y="528097"/>
                </a:cubicBezTo>
                <a:cubicBezTo>
                  <a:pt x="1129700" y="549472"/>
                  <a:pt x="1108449" y="568171"/>
                  <a:pt x="1089242" y="588877"/>
                </a:cubicBezTo>
                <a:cubicBezTo>
                  <a:pt x="1069365" y="611661"/>
                  <a:pt x="1047831" y="632790"/>
                  <a:pt x="1024077" y="651524"/>
                </a:cubicBezTo>
                <a:cubicBezTo>
                  <a:pt x="1016077" y="657933"/>
                  <a:pt x="1009593" y="666314"/>
                  <a:pt x="1000993" y="671808"/>
                </a:cubicBezTo>
                <a:cubicBezTo>
                  <a:pt x="995777" y="674801"/>
                  <a:pt x="988729" y="671773"/>
                  <a:pt x="987108" y="666033"/>
                </a:cubicBezTo>
                <a:cubicBezTo>
                  <a:pt x="986226" y="661244"/>
                  <a:pt x="987601" y="655891"/>
                  <a:pt x="987671" y="651172"/>
                </a:cubicBezTo>
                <a:cubicBezTo>
                  <a:pt x="989046" y="626170"/>
                  <a:pt x="991266" y="601273"/>
                  <a:pt x="994368" y="576447"/>
                </a:cubicBezTo>
                <a:cubicBezTo>
                  <a:pt x="1003813" y="495875"/>
                  <a:pt x="1017452" y="415797"/>
                  <a:pt x="1029963" y="335649"/>
                </a:cubicBezTo>
                <a:cubicBezTo>
                  <a:pt x="1036659" y="299694"/>
                  <a:pt x="1041311" y="263494"/>
                  <a:pt x="1044976" y="227117"/>
                </a:cubicBezTo>
                <a:cubicBezTo>
                  <a:pt x="1049206" y="183451"/>
                  <a:pt x="1056113" y="139890"/>
                  <a:pt x="1055585" y="95872"/>
                </a:cubicBezTo>
                <a:cubicBezTo>
                  <a:pt x="1054915" y="76081"/>
                  <a:pt x="1056924" y="54811"/>
                  <a:pt x="1051003" y="35795"/>
                </a:cubicBezTo>
                <a:cubicBezTo>
                  <a:pt x="1031408" y="3715"/>
                  <a:pt x="985804" y="21428"/>
                  <a:pt x="963847" y="42099"/>
                </a:cubicBezTo>
                <a:cubicBezTo>
                  <a:pt x="920675" y="80236"/>
                  <a:pt x="901925" y="166090"/>
                  <a:pt x="887123" y="221130"/>
                </a:cubicBezTo>
                <a:cubicBezTo>
                  <a:pt x="872709" y="287827"/>
                  <a:pt x="857378" y="354453"/>
                  <a:pt x="846770" y="421854"/>
                </a:cubicBezTo>
                <a:cubicBezTo>
                  <a:pt x="842435" y="457844"/>
                  <a:pt x="834153" y="493164"/>
                  <a:pt x="829184" y="529048"/>
                </a:cubicBezTo>
                <a:cubicBezTo>
                  <a:pt x="823933" y="563135"/>
                  <a:pt x="817765" y="597118"/>
                  <a:pt x="813677" y="631417"/>
                </a:cubicBezTo>
                <a:cubicBezTo>
                  <a:pt x="812303" y="642263"/>
                  <a:pt x="810928" y="653109"/>
                  <a:pt x="810082" y="663990"/>
                </a:cubicBezTo>
                <a:cubicBezTo>
                  <a:pt x="809342" y="668498"/>
                  <a:pt x="811175" y="674625"/>
                  <a:pt x="806065" y="676949"/>
                </a:cubicBezTo>
                <a:cubicBezTo>
                  <a:pt x="805712" y="684098"/>
                  <a:pt x="797078" y="687866"/>
                  <a:pt x="791509" y="683534"/>
                </a:cubicBezTo>
                <a:cubicBezTo>
                  <a:pt x="775861" y="668392"/>
                  <a:pt x="767756" y="647158"/>
                  <a:pt x="755667" y="629233"/>
                </a:cubicBezTo>
                <a:cubicBezTo>
                  <a:pt x="736002" y="597082"/>
                  <a:pt x="716442" y="564826"/>
                  <a:pt x="700230" y="530738"/>
                </a:cubicBezTo>
                <a:cubicBezTo>
                  <a:pt x="669780" y="470943"/>
                  <a:pt x="632951" y="414494"/>
                  <a:pt x="596933" y="358010"/>
                </a:cubicBezTo>
                <a:cubicBezTo>
                  <a:pt x="575787" y="329556"/>
                  <a:pt x="555769" y="300469"/>
                  <a:pt x="537831" y="269867"/>
                </a:cubicBezTo>
                <a:cubicBezTo>
                  <a:pt x="503716" y="223983"/>
                  <a:pt x="467451" y="178556"/>
                  <a:pt x="422586" y="142672"/>
                </a:cubicBezTo>
                <a:cubicBezTo>
                  <a:pt x="394427" y="121438"/>
                  <a:pt x="347026" y="93583"/>
                  <a:pt x="311924" y="107598"/>
                </a:cubicBezTo>
                <a:cubicBezTo>
                  <a:pt x="302514" y="124607"/>
                  <a:pt x="308399" y="144820"/>
                  <a:pt x="311289" y="162850"/>
                </a:cubicBezTo>
                <a:cubicBezTo>
                  <a:pt x="320523" y="206622"/>
                  <a:pt x="335219" y="249091"/>
                  <a:pt x="354991" y="289200"/>
                </a:cubicBezTo>
                <a:cubicBezTo>
                  <a:pt x="369088" y="317583"/>
                  <a:pt x="387414" y="343537"/>
                  <a:pt x="403097" y="371039"/>
                </a:cubicBezTo>
                <a:cubicBezTo>
                  <a:pt x="426816" y="414424"/>
                  <a:pt x="451732" y="457069"/>
                  <a:pt x="482429" y="495981"/>
                </a:cubicBezTo>
                <a:cubicBezTo>
                  <a:pt x="504597" y="527533"/>
                  <a:pt x="529478" y="556938"/>
                  <a:pt x="553197" y="587293"/>
                </a:cubicBezTo>
                <a:cubicBezTo>
                  <a:pt x="566272" y="604478"/>
                  <a:pt x="579030" y="622014"/>
                  <a:pt x="593620" y="638037"/>
                </a:cubicBezTo>
                <a:cubicBezTo>
                  <a:pt x="619101" y="664976"/>
                  <a:pt x="642608" y="693606"/>
                  <a:pt x="665974" y="722376"/>
                </a:cubicBezTo>
                <a:cubicBezTo>
                  <a:pt x="679930" y="739878"/>
                  <a:pt x="718556" y="777241"/>
                  <a:pt x="707279" y="800729"/>
                </a:cubicBezTo>
                <a:cubicBezTo>
                  <a:pt x="696671" y="813723"/>
                  <a:pt x="654414" y="799637"/>
                  <a:pt x="637251" y="800518"/>
                </a:cubicBezTo>
                <a:cubicBezTo>
                  <a:pt x="544668" y="800166"/>
                  <a:pt x="452120" y="805307"/>
                  <a:pt x="359537" y="806187"/>
                </a:cubicBezTo>
                <a:cubicBezTo>
                  <a:pt x="303642" y="809004"/>
                  <a:pt x="247782" y="812033"/>
                  <a:pt x="191781" y="812948"/>
                </a:cubicBezTo>
                <a:cubicBezTo>
                  <a:pt x="142088" y="814322"/>
                  <a:pt x="94017" y="814287"/>
                  <a:pt x="47249" y="831225"/>
                </a:cubicBezTo>
                <a:cubicBezTo>
                  <a:pt x="36500" y="835803"/>
                  <a:pt x="21557" y="839536"/>
                  <a:pt x="18385" y="852213"/>
                </a:cubicBezTo>
                <a:cubicBezTo>
                  <a:pt x="19548" y="875842"/>
                  <a:pt x="55637" y="896936"/>
                  <a:pt x="75585" y="904824"/>
                </a:cubicBezTo>
                <a:cubicBezTo>
                  <a:pt x="141877" y="925319"/>
                  <a:pt x="212433" y="922501"/>
                  <a:pt x="281051" y="922748"/>
                </a:cubicBezTo>
                <a:cubicBezTo>
                  <a:pt x="355872" y="921621"/>
                  <a:pt x="430622" y="917114"/>
                  <a:pt x="505337" y="912958"/>
                </a:cubicBezTo>
                <a:cubicBezTo>
                  <a:pt x="559505" y="908873"/>
                  <a:pt x="613674" y="902746"/>
                  <a:pt x="668089" y="905070"/>
                </a:cubicBezTo>
                <a:cubicBezTo>
                  <a:pt x="679719" y="906584"/>
                  <a:pt x="703261" y="902746"/>
                  <a:pt x="703296" y="919579"/>
                </a:cubicBezTo>
                <a:cubicBezTo>
                  <a:pt x="702979" y="921797"/>
                  <a:pt x="701781" y="924156"/>
                  <a:pt x="700195" y="925741"/>
                </a:cubicBezTo>
                <a:cubicBezTo>
                  <a:pt x="691842" y="932502"/>
                  <a:pt x="682538" y="938137"/>
                  <a:pt x="674009" y="944687"/>
                </a:cubicBezTo>
                <a:cubicBezTo>
                  <a:pt x="652828" y="959442"/>
                  <a:pt x="636018" y="979267"/>
                  <a:pt x="615436" y="994762"/>
                </a:cubicBezTo>
                <a:cubicBezTo>
                  <a:pt x="570571" y="1026526"/>
                  <a:pt x="527787" y="1061106"/>
                  <a:pt x="484367" y="1094807"/>
                </a:cubicBezTo>
                <a:cubicBezTo>
                  <a:pt x="453283" y="1120338"/>
                  <a:pt x="422798" y="1146537"/>
                  <a:pt x="393053" y="1173547"/>
                </a:cubicBezTo>
                <a:cubicBezTo>
                  <a:pt x="349739" y="1209607"/>
                  <a:pt x="308329" y="1248273"/>
                  <a:pt x="273403" y="1292608"/>
                </a:cubicBezTo>
                <a:cubicBezTo>
                  <a:pt x="260962" y="1308983"/>
                  <a:pt x="249755" y="1326273"/>
                  <a:pt x="238971" y="1343740"/>
                </a:cubicBezTo>
                <a:cubicBezTo>
                  <a:pt x="220962" y="1373566"/>
                  <a:pt x="200415" y="1408781"/>
                  <a:pt x="212503" y="1444489"/>
                </a:cubicBezTo>
                <a:cubicBezTo>
                  <a:pt x="216768" y="1450229"/>
                  <a:pt x="226495" y="1445440"/>
                  <a:pt x="232557" y="1445299"/>
                </a:cubicBezTo>
                <a:cubicBezTo>
                  <a:pt x="248768" y="1441812"/>
                  <a:pt x="264029" y="1435262"/>
                  <a:pt x="279218" y="1428818"/>
                </a:cubicBezTo>
                <a:cubicBezTo>
                  <a:pt x="315483" y="1413958"/>
                  <a:pt x="348400" y="1392829"/>
                  <a:pt x="380683" y="1370890"/>
                </a:cubicBezTo>
                <a:cubicBezTo>
                  <a:pt x="426498" y="1338633"/>
                  <a:pt x="471574" y="1305320"/>
                  <a:pt x="513548" y="1268169"/>
                </a:cubicBezTo>
                <a:cubicBezTo>
                  <a:pt x="534906" y="1250033"/>
                  <a:pt x="554078" y="1229609"/>
                  <a:pt x="574307" y="1210241"/>
                </a:cubicBezTo>
                <a:cubicBezTo>
                  <a:pt x="587911" y="1197704"/>
                  <a:pt x="601832" y="1185485"/>
                  <a:pt x="614766" y="1172244"/>
                </a:cubicBezTo>
                <a:cubicBezTo>
                  <a:pt x="669498" y="1113541"/>
                  <a:pt x="728354" y="1058958"/>
                  <a:pt x="788655" y="1006066"/>
                </a:cubicBezTo>
                <a:cubicBezTo>
                  <a:pt x="806276" y="990536"/>
                  <a:pt x="825131" y="976450"/>
                  <a:pt x="842259" y="960357"/>
                </a:cubicBezTo>
                <a:cubicBezTo>
                  <a:pt x="850259" y="952927"/>
                  <a:pt x="865660" y="935214"/>
                  <a:pt x="873661" y="951835"/>
                </a:cubicBezTo>
                <a:cubicBezTo>
                  <a:pt x="875493" y="960181"/>
                  <a:pt x="873978" y="969020"/>
                  <a:pt x="874436" y="977542"/>
                </a:cubicBezTo>
                <a:cubicBezTo>
                  <a:pt x="874401" y="1065649"/>
                  <a:pt x="874224" y="1153791"/>
                  <a:pt x="876973" y="1241863"/>
                </a:cubicBezTo>
                <a:cubicBezTo>
                  <a:pt x="877361" y="1305426"/>
                  <a:pt x="882929" y="1368742"/>
                  <a:pt x="896780" y="1430861"/>
                </a:cubicBezTo>
                <a:cubicBezTo>
                  <a:pt x="903088" y="1460406"/>
                  <a:pt x="909679" y="1490021"/>
                  <a:pt x="919829" y="1518545"/>
                </a:cubicBezTo>
                <a:cubicBezTo>
                  <a:pt x="928005" y="1539428"/>
                  <a:pt x="932833" y="1564078"/>
                  <a:pt x="950737" y="1579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5400000">
            <a:off x="3710518" y="1173432"/>
            <a:ext cx="862707" cy="780426"/>
          </a:xfrm>
          <a:custGeom>
            <a:rect b="b" l="l" r="r" t="t"/>
            <a:pathLst>
              <a:path extrusionOk="0" h="1560853" w="1725414">
                <a:moveTo>
                  <a:pt x="1702445" y="763663"/>
                </a:moveTo>
                <a:cubicBezTo>
                  <a:pt x="1739309" y="787257"/>
                  <a:pt x="1729194" y="818704"/>
                  <a:pt x="1690638" y="830466"/>
                </a:cubicBezTo>
                <a:cubicBezTo>
                  <a:pt x="1661739" y="839551"/>
                  <a:pt x="1633474" y="850961"/>
                  <a:pt x="1603694" y="857018"/>
                </a:cubicBezTo>
                <a:cubicBezTo>
                  <a:pt x="1574583" y="862511"/>
                  <a:pt x="1544803" y="862194"/>
                  <a:pt x="1515446" y="865927"/>
                </a:cubicBezTo>
                <a:cubicBezTo>
                  <a:pt x="1478793" y="870892"/>
                  <a:pt x="1441823" y="869096"/>
                  <a:pt x="1404994" y="870364"/>
                </a:cubicBezTo>
                <a:cubicBezTo>
                  <a:pt x="1359496" y="873392"/>
                  <a:pt x="1314138" y="869343"/>
                  <a:pt x="1268745" y="867054"/>
                </a:cubicBezTo>
                <a:cubicBezTo>
                  <a:pt x="1247212" y="866737"/>
                  <a:pt x="1225467" y="864624"/>
                  <a:pt x="1204039" y="866596"/>
                </a:cubicBezTo>
                <a:cubicBezTo>
                  <a:pt x="1184409" y="874308"/>
                  <a:pt x="1203475" y="893289"/>
                  <a:pt x="1213202" y="901036"/>
                </a:cubicBezTo>
                <a:cubicBezTo>
                  <a:pt x="1227088" y="912445"/>
                  <a:pt x="1242454" y="921883"/>
                  <a:pt x="1255987" y="933715"/>
                </a:cubicBezTo>
                <a:cubicBezTo>
                  <a:pt x="1273362" y="949350"/>
                  <a:pt x="1289221" y="966606"/>
                  <a:pt x="1307160" y="981607"/>
                </a:cubicBezTo>
                <a:cubicBezTo>
                  <a:pt x="1336130" y="1005377"/>
                  <a:pt x="1363408" y="1032316"/>
                  <a:pt x="1388818" y="1060136"/>
                </a:cubicBezTo>
                <a:cubicBezTo>
                  <a:pt x="1412219" y="1087322"/>
                  <a:pt x="1432378" y="1117113"/>
                  <a:pt x="1453735" y="1145884"/>
                </a:cubicBezTo>
                <a:cubicBezTo>
                  <a:pt x="1471286" y="1172576"/>
                  <a:pt x="1485137" y="1201417"/>
                  <a:pt x="1499622" y="1229836"/>
                </a:cubicBezTo>
                <a:cubicBezTo>
                  <a:pt x="1505084" y="1240858"/>
                  <a:pt x="1510124" y="1252126"/>
                  <a:pt x="1512379" y="1264311"/>
                </a:cubicBezTo>
                <a:cubicBezTo>
                  <a:pt x="1515269" y="1273114"/>
                  <a:pt x="1510688" y="1281214"/>
                  <a:pt x="1503534" y="1286355"/>
                </a:cubicBezTo>
                <a:cubicBezTo>
                  <a:pt x="1467797" y="1304808"/>
                  <a:pt x="1420008" y="1265614"/>
                  <a:pt x="1391179" y="1246034"/>
                </a:cubicBezTo>
                <a:cubicBezTo>
                  <a:pt x="1363267" y="1223849"/>
                  <a:pt x="1337786" y="1198565"/>
                  <a:pt x="1313081" y="1172893"/>
                </a:cubicBezTo>
                <a:cubicBezTo>
                  <a:pt x="1300605" y="1158596"/>
                  <a:pt x="1288939" y="1143524"/>
                  <a:pt x="1275653" y="1129931"/>
                </a:cubicBezTo>
                <a:cubicBezTo>
                  <a:pt x="1256128" y="1110493"/>
                  <a:pt x="1236498" y="1091266"/>
                  <a:pt x="1218841" y="1070102"/>
                </a:cubicBezTo>
                <a:cubicBezTo>
                  <a:pt x="1202136" y="1051227"/>
                  <a:pt x="1183246" y="1034535"/>
                  <a:pt x="1165765" y="1016399"/>
                </a:cubicBezTo>
                <a:cubicBezTo>
                  <a:pt x="1142540" y="991221"/>
                  <a:pt x="1116813" y="968719"/>
                  <a:pt x="1091720" y="945477"/>
                </a:cubicBezTo>
                <a:cubicBezTo>
                  <a:pt x="1082275" y="936744"/>
                  <a:pt x="1073464" y="927341"/>
                  <a:pt x="1064336" y="918291"/>
                </a:cubicBezTo>
                <a:cubicBezTo>
                  <a:pt x="1056724" y="912093"/>
                  <a:pt x="1047455" y="918502"/>
                  <a:pt x="1046116" y="927095"/>
                </a:cubicBezTo>
                <a:cubicBezTo>
                  <a:pt x="1037411" y="996855"/>
                  <a:pt x="1035507" y="1067284"/>
                  <a:pt x="1029516" y="1137362"/>
                </a:cubicBezTo>
                <a:cubicBezTo>
                  <a:pt x="1021446" y="1238780"/>
                  <a:pt x="1001040" y="1338860"/>
                  <a:pt x="977357" y="1437673"/>
                </a:cubicBezTo>
                <a:cubicBezTo>
                  <a:pt x="970696" y="1466690"/>
                  <a:pt x="962414" y="1495319"/>
                  <a:pt x="952616" y="1523456"/>
                </a:cubicBezTo>
                <a:cubicBezTo>
                  <a:pt x="947999" y="1536978"/>
                  <a:pt x="941374" y="1549655"/>
                  <a:pt x="932457" y="1560854"/>
                </a:cubicBezTo>
                <a:cubicBezTo>
                  <a:pt x="914554" y="1545782"/>
                  <a:pt x="909725" y="1521131"/>
                  <a:pt x="901479" y="1500214"/>
                </a:cubicBezTo>
                <a:cubicBezTo>
                  <a:pt x="891329" y="1471725"/>
                  <a:pt x="884774" y="1442074"/>
                  <a:pt x="878430" y="1412529"/>
                </a:cubicBezTo>
                <a:cubicBezTo>
                  <a:pt x="864544" y="1350411"/>
                  <a:pt x="858976" y="1287095"/>
                  <a:pt x="858623" y="1223532"/>
                </a:cubicBezTo>
                <a:cubicBezTo>
                  <a:pt x="855874" y="1135460"/>
                  <a:pt x="856015" y="1047318"/>
                  <a:pt x="856086" y="959211"/>
                </a:cubicBezTo>
                <a:cubicBezTo>
                  <a:pt x="855628" y="950689"/>
                  <a:pt x="857143" y="941850"/>
                  <a:pt x="855310" y="933504"/>
                </a:cubicBezTo>
                <a:cubicBezTo>
                  <a:pt x="847346" y="916883"/>
                  <a:pt x="831909" y="934631"/>
                  <a:pt x="823909" y="942026"/>
                </a:cubicBezTo>
                <a:cubicBezTo>
                  <a:pt x="806781" y="958119"/>
                  <a:pt x="787926" y="972205"/>
                  <a:pt x="770305" y="987734"/>
                </a:cubicBezTo>
                <a:cubicBezTo>
                  <a:pt x="709969" y="1040627"/>
                  <a:pt x="651148" y="1095210"/>
                  <a:pt x="596416" y="1153913"/>
                </a:cubicBezTo>
                <a:cubicBezTo>
                  <a:pt x="583482" y="1167153"/>
                  <a:pt x="569596" y="1179373"/>
                  <a:pt x="555957" y="1191909"/>
                </a:cubicBezTo>
                <a:cubicBezTo>
                  <a:pt x="535763" y="1211242"/>
                  <a:pt x="516591" y="1231702"/>
                  <a:pt x="495234" y="1249837"/>
                </a:cubicBezTo>
                <a:cubicBezTo>
                  <a:pt x="453259" y="1286989"/>
                  <a:pt x="408184" y="1320337"/>
                  <a:pt x="362368" y="1352559"/>
                </a:cubicBezTo>
                <a:cubicBezTo>
                  <a:pt x="330085" y="1374497"/>
                  <a:pt x="297168" y="1395661"/>
                  <a:pt x="260903" y="1410522"/>
                </a:cubicBezTo>
                <a:cubicBezTo>
                  <a:pt x="245714" y="1416966"/>
                  <a:pt x="230453" y="1423481"/>
                  <a:pt x="214242" y="1427003"/>
                </a:cubicBezTo>
                <a:cubicBezTo>
                  <a:pt x="208145" y="1427143"/>
                  <a:pt x="198453" y="1431968"/>
                  <a:pt x="194188" y="1426193"/>
                </a:cubicBezTo>
                <a:cubicBezTo>
                  <a:pt x="182065" y="1390485"/>
                  <a:pt x="202647" y="1355270"/>
                  <a:pt x="220656" y="1325443"/>
                </a:cubicBezTo>
                <a:cubicBezTo>
                  <a:pt x="231440" y="1307977"/>
                  <a:pt x="242647" y="1290687"/>
                  <a:pt x="255088" y="1274312"/>
                </a:cubicBezTo>
                <a:cubicBezTo>
                  <a:pt x="290049" y="1229976"/>
                  <a:pt x="331460" y="1191311"/>
                  <a:pt x="374738" y="1155251"/>
                </a:cubicBezTo>
                <a:cubicBezTo>
                  <a:pt x="404518" y="1128241"/>
                  <a:pt x="434968" y="1102041"/>
                  <a:pt x="466052" y="1076511"/>
                </a:cubicBezTo>
                <a:cubicBezTo>
                  <a:pt x="509507" y="1042810"/>
                  <a:pt x="552292" y="1008229"/>
                  <a:pt x="597121" y="976466"/>
                </a:cubicBezTo>
                <a:cubicBezTo>
                  <a:pt x="617703" y="960971"/>
                  <a:pt x="634514" y="941145"/>
                  <a:pt x="655695" y="926390"/>
                </a:cubicBezTo>
                <a:cubicBezTo>
                  <a:pt x="664259" y="919841"/>
                  <a:pt x="673527" y="914206"/>
                  <a:pt x="681880" y="907445"/>
                </a:cubicBezTo>
                <a:cubicBezTo>
                  <a:pt x="683466" y="905860"/>
                  <a:pt x="684664" y="903501"/>
                  <a:pt x="684981" y="901282"/>
                </a:cubicBezTo>
                <a:cubicBezTo>
                  <a:pt x="684911" y="884450"/>
                  <a:pt x="661404" y="888288"/>
                  <a:pt x="649774" y="886774"/>
                </a:cubicBezTo>
                <a:cubicBezTo>
                  <a:pt x="595359" y="884450"/>
                  <a:pt x="541190" y="890577"/>
                  <a:pt x="487022" y="894662"/>
                </a:cubicBezTo>
                <a:cubicBezTo>
                  <a:pt x="412307" y="898817"/>
                  <a:pt x="337557" y="903325"/>
                  <a:pt x="262736" y="904452"/>
                </a:cubicBezTo>
                <a:cubicBezTo>
                  <a:pt x="194118" y="904205"/>
                  <a:pt x="123526" y="907022"/>
                  <a:pt x="57270" y="886527"/>
                </a:cubicBezTo>
                <a:cubicBezTo>
                  <a:pt x="37217" y="878710"/>
                  <a:pt x="1128" y="857616"/>
                  <a:pt x="0" y="833987"/>
                </a:cubicBezTo>
                <a:cubicBezTo>
                  <a:pt x="3207" y="821310"/>
                  <a:pt x="18150" y="817577"/>
                  <a:pt x="28864" y="812999"/>
                </a:cubicBezTo>
                <a:cubicBezTo>
                  <a:pt x="75631" y="796061"/>
                  <a:pt x="123703" y="796096"/>
                  <a:pt x="173395" y="794723"/>
                </a:cubicBezTo>
                <a:cubicBezTo>
                  <a:pt x="229361" y="793807"/>
                  <a:pt x="285256" y="790779"/>
                  <a:pt x="341151" y="787961"/>
                </a:cubicBezTo>
                <a:cubicBezTo>
                  <a:pt x="433735" y="787116"/>
                  <a:pt x="526247" y="781940"/>
                  <a:pt x="618830" y="782292"/>
                </a:cubicBezTo>
                <a:cubicBezTo>
                  <a:pt x="635994" y="781412"/>
                  <a:pt x="678250" y="795497"/>
                  <a:pt x="688858" y="782538"/>
                </a:cubicBezTo>
                <a:cubicBezTo>
                  <a:pt x="700136" y="759015"/>
                  <a:pt x="661510" y="721687"/>
                  <a:pt x="647553" y="704186"/>
                </a:cubicBezTo>
                <a:cubicBezTo>
                  <a:pt x="624187" y="675451"/>
                  <a:pt x="600680" y="646821"/>
                  <a:pt x="575235" y="619847"/>
                </a:cubicBezTo>
                <a:cubicBezTo>
                  <a:pt x="560644" y="603824"/>
                  <a:pt x="547886" y="586287"/>
                  <a:pt x="534811" y="569102"/>
                </a:cubicBezTo>
                <a:cubicBezTo>
                  <a:pt x="511093" y="538747"/>
                  <a:pt x="486211" y="509343"/>
                  <a:pt x="464044" y="477791"/>
                </a:cubicBezTo>
                <a:cubicBezTo>
                  <a:pt x="433347" y="438878"/>
                  <a:pt x="408430" y="396233"/>
                  <a:pt x="384712" y="352849"/>
                </a:cubicBezTo>
                <a:cubicBezTo>
                  <a:pt x="369064" y="325346"/>
                  <a:pt x="350702" y="299393"/>
                  <a:pt x="336605" y="271010"/>
                </a:cubicBezTo>
                <a:cubicBezTo>
                  <a:pt x="316834" y="230900"/>
                  <a:pt x="302138" y="188431"/>
                  <a:pt x="292904" y="144660"/>
                </a:cubicBezTo>
                <a:cubicBezTo>
                  <a:pt x="290014" y="126630"/>
                  <a:pt x="284128" y="106416"/>
                  <a:pt x="293538" y="89408"/>
                </a:cubicBezTo>
                <a:cubicBezTo>
                  <a:pt x="328605" y="75392"/>
                  <a:pt x="376007" y="103247"/>
                  <a:pt x="404166" y="124481"/>
                </a:cubicBezTo>
                <a:cubicBezTo>
                  <a:pt x="449030" y="160365"/>
                  <a:pt x="485295" y="205792"/>
                  <a:pt x="519410" y="251677"/>
                </a:cubicBezTo>
                <a:cubicBezTo>
                  <a:pt x="537349" y="282243"/>
                  <a:pt x="557367" y="311366"/>
                  <a:pt x="578513" y="339819"/>
                </a:cubicBezTo>
                <a:cubicBezTo>
                  <a:pt x="614531" y="396268"/>
                  <a:pt x="651395" y="452718"/>
                  <a:pt x="681810" y="512512"/>
                </a:cubicBezTo>
                <a:cubicBezTo>
                  <a:pt x="698021" y="546600"/>
                  <a:pt x="717581" y="578857"/>
                  <a:pt x="737247" y="611008"/>
                </a:cubicBezTo>
                <a:cubicBezTo>
                  <a:pt x="749335" y="628897"/>
                  <a:pt x="757441" y="650131"/>
                  <a:pt x="773089" y="665309"/>
                </a:cubicBezTo>
                <a:cubicBezTo>
                  <a:pt x="778657" y="669605"/>
                  <a:pt x="787292" y="665872"/>
                  <a:pt x="787644" y="658724"/>
                </a:cubicBezTo>
                <a:cubicBezTo>
                  <a:pt x="792754" y="656399"/>
                  <a:pt x="790922" y="650307"/>
                  <a:pt x="791662" y="645800"/>
                </a:cubicBezTo>
                <a:cubicBezTo>
                  <a:pt x="792508" y="634918"/>
                  <a:pt x="793882" y="624072"/>
                  <a:pt x="795257" y="613226"/>
                </a:cubicBezTo>
                <a:cubicBezTo>
                  <a:pt x="799345" y="578927"/>
                  <a:pt x="805547" y="544945"/>
                  <a:pt x="810763" y="510857"/>
                </a:cubicBezTo>
                <a:cubicBezTo>
                  <a:pt x="815733" y="474973"/>
                  <a:pt x="824015" y="439618"/>
                  <a:pt x="828350" y="403664"/>
                </a:cubicBezTo>
                <a:cubicBezTo>
                  <a:pt x="838958" y="336263"/>
                  <a:pt x="854253" y="269601"/>
                  <a:pt x="868703" y="202940"/>
                </a:cubicBezTo>
                <a:cubicBezTo>
                  <a:pt x="883505" y="147934"/>
                  <a:pt x="902254" y="62046"/>
                  <a:pt x="945356" y="23908"/>
                </a:cubicBezTo>
                <a:cubicBezTo>
                  <a:pt x="967313" y="3202"/>
                  <a:pt x="1012952" y="-14476"/>
                  <a:pt x="1032512" y="17605"/>
                </a:cubicBezTo>
                <a:cubicBezTo>
                  <a:pt x="1038468" y="36586"/>
                  <a:pt x="1036424" y="57891"/>
                  <a:pt x="1037129" y="77681"/>
                </a:cubicBezTo>
                <a:cubicBezTo>
                  <a:pt x="1037657" y="121664"/>
                  <a:pt x="1030750" y="165225"/>
                  <a:pt x="1026521" y="208926"/>
                </a:cubicBezTo>
                <a:cubicBezTo>
                  <a:pt x="1022855" y="245303"/>
                  <a:pt x="1018203" y="281539"/>
                  <a:pt x="1011507" y="317458"/>
                </a:cubicBezTo>
                <a:cubicBezTo>
                  <a:pt x="998996" y="397607"/>
                  <a:pt x="985357" y="477685"/>
                  <a:pt x="975912" y="558256"/>
                </a:cubicBezTo>
                <a:cubicBezTo>
                  <a:pt x="972810" y="583082"/>
                  <a:pt x="970590" y="607979"/>
                  <a:pt x="969216" y="632982"/>
                </a:cubicBezTo>
                <a:cubicBezTo>
                  <a:pt x="969145" y="637700"/>
                  <a:pt x="967771" y="643053"/>
                  <a:pt x="968652" y="647842"/>
                </a:cubicBezTo>
                <a:cubicBezTo>
                  <a:pt x="970238" y="653582"/>
                  <a:pt x="977286" y="656611"/>
                  <a:pt x="982537" y="653617"/>
                </a:cubicBezTo>
                <a:cubicBezTo>
                  <a:pt x="991137" y="648124"/>
                  <a:pt x="997657" y="639743"/>
                  <a:pt x="1005622" y="633334"/>
                </a:cubicBezTo>
                <a:cubicBezTo>
                  <a:pt x="1029375" y="614600"/>
                  <a:pt x="1050944" y="593471"/>
                  <a:pt x="1070786" y="570687"/>
                </a:cubicBezTo>
                <a:cubicBezTo>
                  <a:pt x="1089993" y="549945"/>
                  <a:pt x="1111209" y="531246"/>
                  <a:pt x="1129747" y="509906"/>
                </a:cubicBezTo>
                <a:cubicBezTo>
                  <a:pt x="1153254" y="481558"/>
                  <a:pt x="1181307" y="457859"/>
                  <a:pt x="1207845" y="432540"/>
                </a:cubicBezTo>
                <a:cubicBezTo>
                  <a:pt x="1221555" y="418982"/>
                  <a:pt x="1235617" y="405706"/>
                  <a:pt x="1250137" y="393029"/>
                </a:cubicBezTo>
                <a:cubicBezTo>
                  <a:pt x="1286860" y="360279"/>
                  <a:pt x="1325416" y="327283"/>
                  <a:pt x="1363654" y="295977"/>
                </a:cubicBezTo>
                <a:cubicBezTo>
                  <a:pt x="1398016" y="268298"/>
                  <a:pt x="1432731" y="240021"/>
                  <a:pt x="1473330" y="221815"/>
                </a:cubicBezTo>
                <a:cubicBezTo>
                  <a:pt x="1507551" y="205510"/>
                  <a:pt x="1560521" y="196918"/>
                  <a:pt x="1569156" y="246043"/>
                </a:cubicBezTo>
                <a:cubicBezTo>
                  <a:pt x="1567852" y="277806"/>
                  <a:pt x="1548222" y="304534"/>
                  <a:pt x="1529754" y="329501"/>
                </a:cubicBezTo>
                <a:cubicBezTo>
                  <a:pt x="1505578" y="361582"/>
                  <a:pt x="1474317" y="386408"/>
                  <a:pt x="1443585" y="411798"/>
                </a:cubicBezTo>
                <a:cubicBezTo>
                  <a:pt x="1418880" y="434864"/>
                  <a:pt x="1393505" y="457190"/>
                  <a:pt x="1368624" y="480044"/>
                </a:cubicBezTo>
                <a:cubicBezTo>
                  <a:pt x="1344482" y="504131"/>
                  <a:pt x="1318015" y="525718"/>
                  <a:pt x="1292992" y="548854"/>
                </a:cubicBezTo>
                <a:cubicBezTo>
                  <a:pt x="1268146" y="573539"/>
                  <a:pt x="1241291" y="595408"/>
                  <a:pt x="1215705" y="619494"/>
                </a:cubicBezTo>
                <a:cubicBezTo>
                  <a:pt x="1202735" y="632242"/>
                  <a:pt x="1189554" y="644884"/>
                  <a:pt x="1175951" y="656998"/>
                </a:cubicBezTo>
                <a:cubicBezTo>
                  <a:pt x="1163616" y="668091"/>
                  <a:pt x="1151316" y="679254"/>
                  <a:pt x="1139968" y="691403"/>
                </a:cubicBezTo>
                <a:cubicBezTo>
                  <a:pt x="1135069" y="697108"/>
                  <a:pt x="1126892" y="703481"/>
                  <a:pt x="1130558" y="711898"/>
                </a:cubicBezTo>
                <a:cubicBezTo>
                  <a:pt x="1137994" y="726125"/>
                  <a:pt x="1174188" y="718448"/>
                  <a:pt x="1188568" y="719152"/>
                </a:cubicBezTo>
                <a:cubicBezTo>
                  <a:pt x="1251758" y="717180"/>
                  <a:pt x="1314984" y="719751"/>
                  <a:pt x="1378104" y="722920"/>
                </a:cubicBezTo>
                <a:cubicBezTo>
                  <a:pt x="1441330" y="728026"/>
                  <a:pt x="1504732" y="734576"/>
                  <a:pt x="1567958" y="740140"/>
                </a:cubicBezTo>
                <a:cubicBezTo>
                  <a:pt x="1585755" y="741865"/>
                  <a:pt x="1603518" y="744014"/>
                  <a:pt x="1621245" y="746126"/>
                </a:cubicBezTo>
                <a:cubicBezTo>
                  <a:pt x="1648593" y="750211"/>
                  <a:pt x="1677316" y="751655"/>
                  <a:pt x="1702445" y="763663"/>
                </a:cubicBezTo>
                <a:close/>
              </a:path>
            </a:pathLst>
          </a:custGeom>
          <a:solidFill>
            <a:srgbClr val="FF973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541166" y="4026584"/>
            <a:ext cx="1276329" cy="1447106"/>
          </a:xfrm>
          <a:custGeom>
            <a:rect b="b" l="l" r="r" t="t"/>
            <a:pathLst>
              <a:path extrusionOk="0" h="2894212" w="2552658">
                <a:moveTo>
                  <a:pt x="2374215" y="1538057"/>
                </a:moveTo>
                <a:cubicBezTo>
                  <a:pt x="2419701" y="1516177"/>
                  <a:pt x="2468024" y="1496960"/>
                  <a:pt x="2502168" y="1458120"/>
                </a:cubicBezTo>
                <a:cubicBezTo>
                  <a:pt x="2553847" y="1405909"/>
                  <a:pt x="2561023" y="1348200"/>
                  <a:pt x="2545224" y="1278798"/>
                </a:cubicBezTo>
                <a:cubicBezTo>
                  <a:pt x="2531046" y="1209859"/>
                  <a:pt x="2485791" y="1128938"/>
                  <a:pt x="2427341" y="1088593"/>
                </a:cubicBezTo>
                <a:cubicBezTo>
                  <a:pt x="2369527" y="1058494"/>
                  <a:pt x="2305521" y="1040840"/>
                  <a:pt x="2241169" y="1031868"/>
                </a:cubicBezTo>
                <a:cubicBezTo>
                  <a:pt x="2208934" y="1026542"/>
                  <a:pt x="2176526" y="1020986"/>
                  <a:pt x="2143771" y="1021159"/>
                </a:cubicBezTo>
                <a:cubicBezTo>
                  <a:pt x="2172244" y="1003216"/>
                  <a:pt x="2199964" y="983767"/>
                  <a:pt x="2226874" y="963508"/>
                </a:cubicBezTo>
                <a:cubicBezTo>
                  <a:pt x="2257315" y="939139"/>
                  <a:pt x="2283704" y="910313"/>
                  <a:pt x="2311019" y="882587"/>
                </a:cubicBezTo>
                <a:cubicBezTo>
                  <a:pt x="2360557" y="831071"/>
                  <a:pt x="2398463" y="752465"/>
                  <a:pt x="2395106" y="680053"/>
                </a:cubicBezTo>
                <a:cubicBezTo>
                  <a:pt x="2394990" y="640635"/>
                  <a:pt x="2383069" y="602837"/>
                  <a:pt x="2370337" y="565908"/>
                </a:cubicBezTo>
                <a:cubicBezTo>
                  <a:pt x="2358937" y="528573"/>
                  <a:pt x="2334631" y="497489"/>
                  <a:pt x="2306852" y="470805"/>
                </a:cubicBezTo>
                <a:cubicBezTo>
                  <a:pt x="2280232" y="443079"/>
                  <a:pt x="2253264" y="414774"/>
                  <a:pt x="2219004" y="396541"/>
                </a:cubicBezTo>
                <a:cubicBezTo>
                  <a:pt x="2161885" y="365805"/>
                  <a:pt x="2096201" y="349424"/>
                  <a:pt x="2031269" y="353823"/>
                </a:cubicBezTo>
                <a:cubicBezTo>
                  <a:pt x="1988734" y="356949"/>
                  <a:pt x="1945388" y="360480"/>
                  <a:pt x="1904647" y="373909"/>
                </a:cubicBezTo>
                <a:cubicBezTo>
                  <a:pt x="1834333" y="399609"/>
                  <a:pt x="1771948" y="444353"/>
                  <a:pt x="1721600" y="499458"/>
                </a:cubicBezTo>
                <a:cubicBezTo>
                  <a:pt x="1720442" y="500962"/>
                  <a:pt x="1715870" y="505651"/>
                  <a:pt x="1710141" y="511845"/>
                </a:cubicBezTo>
                <a:cubicBezTo>
                  <a:pt x="1718764" y="485566"/>
                  <a:pt x="1726230" y="459344"/>
                  <a:pt x="1730223" y="430866"/>
                </a:cubicBezTo>
                <a:cubicBezTo>
                  <a:pt x="1748510" y="340973"/>
                  <a:pt x="1740639" y="245871"/>
                  <a:pt x="1701692" y="162403"/>
                </a:cubicBezTo>
                <a:cubicBezTo>
                  <a:pt x="1667779" y="101800"/>
                  <a:pt x="1610834" y="54856"/>
                  <a:pt x="1547928" y="26609"/>
                </a:cubicBezTo>
                <a:cubicBezTo>
                  <a:pt x="1526226" y="18158"/>
                  <a:pt x="1503193" y="14106"/>
                  <a:pt x="1480276" y="10402"/>
                </a:cubicBezTo>
                <a:cubicBezTo>
                  <a:pt x="1419685" y="-1696"/>
                  <a:pt x="1356895" y="-5111"/>
                  <a:pt x="1296477" y="10344"/>
                </a:cubicBezTo>
                <a:cubicBezTo>
                  <a:pt x="1212969" y="29735"/>
                  <a:pt x="1161405" y="77836"/>
                  <a:pt x="1111463" y="144633"/>
                </a:cubicBezTo>
                <a:cubicBezTo>
                  <a:pt x="1054864" y="216061"/>
                  <a:pt x="1027723" y="306938"/>
                  <a:pt x="1020257" y="396888"/>
                </a:cubicBezTo>
                <a:cubicBezTo>
                  <a:pt x="1019968" y="402272"/>
                  <a:pt x="1019794" y="408754"/>
                  <a:pt x="1019794" y="415932"/>
                </a:cubicBezTo>
                <a:cubicBezTo>
                  <a:pt x="1012792" y="405744"/>
                  <a:pt x="1005500" y="395673"/>
                  <a:pt x="997977" y="385833"/>
                </a:cubicBezTo>
                <a:cubicBezTo>
                  <a:pt x="931078" y="296172"/>
                  <a:pt x="840567" y="217566"/>
                  <a:pt x="729107" y="192560"/>
                </a:cubicBezTo>
                <a:cubicBezTo>
                  <a:pt x="691664" y="182952"/>
                  <a:pt x="653006" y="182720"/>
                  <a:pt x="614637" y="183820"/>
                </a:cubicBezTo>
                <a:cubicBezTo>
                  <a:pt x="576789" y="183531"/>
                  <a:pt x="539347" y="188972"/>
                  <a:pt x="502714" y="198117"/>
                </a:cubicBezTo>
                <a:cubicBezTo>
                  <a:pt x="476672" y="203153"/>
                  <a:pt x="452366" y="214440"/>
                  <a:pt x="431301" y="230416"/>
                </a:cubicBezTo>
                <a:cubicBezTo>
                  <a:pt x="337492" y="293625"/>
                  <a:pt x="323082" y="445047"/>
                  <a:pt x="334945" y="549121"/>
                </a:cubicBezTo>
                <a:cubicBezTo>
                  <a:pt x="357573" y="745461"/>
                  <a:pt x="451845" y="928025"/>
                  <a:pt x="581361" y="1075338"/>
                </a:cubicBezTo>
                <a:cubicBezTo>
                  <a:pt x="543513" y="1073717"/>
                  <a:pt x="506591" y="1082458"/>
                  <a:pt x="469670" y="1089520"/>
                </a:cubicBezTo>
                <a:cubicBezTo>
                  <a:pt x="369726" y="1106132"/>
                  <a:pt x="273254" y="1142946"/>
                  <a:pt x="185579" y="1193304"/>
                </a:cubicBezTo>
                <a:cubicBezTo>
                  <a:pt x="157338" y="1213795"/>
                  <a:pt x="126203" y="1230465"/>
                  <a:pt x="99640" y="1253213"/>
                </a:cubicBezTo>
                <a:cubicBezTo>
                  <a:pt x="56005" y="1296221"/>
                  <a:pt x="14743" y="1348142"/>
                  <a:pt x="2822" y="1409556"/>
                </a:cubicBezTo>
                <a:cubicBezTo>
                  <a:pt x="-12572" y="1508073"/>
                  <a:pt x="36966" y="1606533"/>
                  <a:pt x="104039" y="1676051"/>
                </a:cubicBezTo>
                <a:cubicBezTo>
                  <a:pt x="136041" y="1703603"/>
                  <a:pt x="175510" y="1721431"/>
                  <a:pt x="213068" y="1740243"/>
                </a:cubicBezTo>
                <a:cubicBezTo>
                  <a:pt x="261275" y="1761660"/>
                  <a:pt x="315269" y="1761428"/>
                  <a:pt x="367122" y="1761949"/>
                </a:cubicBezTo>
                <a:cubicBezTo>
                  <a:pt x="421058" y="1762123"/>
                  <a:pt x="474357" y="1753441"/>
                  <a:pt x="526962" y="1742269"/>
                </a:cubicBezTo>
                <a:cubicBezTo>
                  <a:pt x="555435" y="1736539"/>
                  <a:pt x="584371" y="1731618"/>
                  <a:pt x="611454" y="1720794"/>
                </a:cubicBezTo>
                <a:cubicBezTo>
                  <a:pt x="591142" y="1735728"/>
                  <a:pt x="573433" y="1753672"/>
                  <a:pt x="556129" y="1771847"/>
                </a:cubicBezTo>
                <a:cubicBezTo>
                  <a:pt x="529972" y="1799342"/>
                  <a:pt x="503061" y="1826547"/>
                  <a:pt x="480897" y="1857457"/>
                </a:cubicBezTo>
                <a:cubicBezTo>
                  <a:pt x="456706" y="1892881"/>
                  <a:pt x="431995" y="1927495"/>
                  <a:pt x="410062" y="1964599"/>
                </a:cubicBezTo>
                <a:cubicBezTo>
                  <a:pt x="389344" y="2002628"/>
                  <a:pt x="374356" y="2043436"/>
                  <a:pt x="359888" y="2084185"/>
                </a:cubicBezTo>
                <a:cubicBezTo>
                  <a:pt x="347793" y="2120941"/>
                  <a:pt x="335582" y="2158508"/>
                  <a:pt x="335466" y="2197579"/>
                </a:cubicBezTo>
                <a:cubicBezTo>
                  <a:pt x="330605" y="2281452"/>
                  <a:pt x="359656" y="2385121"/>
                  <a:pt x="448431" y="2412557"/>
                </a:cubicBezTo>
                <a:cubicBezTo>
                  <a:pt x="489751" y="2421645"/>
                  <a:pt x="533560" y="2419677"/>
                  <a:pt x="574995" y="2412094"/>
                </a:cubicBezTo>
                <a:cubicBezTo>
                  <a:pt x="603931" y="2405843"/>
                  <a:pt x="630899" y="2393108"/>
                  <a:pt x="657694" y="2380779"/>
                </a:cubicBezTo>
                <a:cubicBezTo>
                  <a:pt x="718285" y="2352359"/>
                  <a:pt x="774015" y="2314445"/>
                  <a:pt x="825520" y="2271959"/>
                </a:cubicBezTo>
                <a:cubicBezTo>
                  <a:pt x="856829" y="2248343"/>
                  <a:pt x="886690" y="2223047"/>
                  <a:pt x="914584" y="2195495"/>
                </a:cubicBezTo>
                <a:cubicBezTo>
                  <a:pt x="967768" y="2147394"/>
                  <a:pt x="1016611" y="2092463"/>
                  <a:pt x="1044679" y="2025666"/>
                </a:cubicBezTo>
                <a:cubicBezTo>
                  <a:pt x="1042538" y="2118800"/>
                  <a:pt x="1059841" y="2210834"/>
                  <a:pt x="1087967" y="2299338"/>
                </a:cubicBezTo>
                <a:cubicBezTo>
                  <a:pt x="1101567" y="2341766"/>
                  <a:pt x="1124541" y="2380374"/>
                  <a:pt x="1142887" y="2420777"/>
                </a:cubicBezTo>
                <a:cubicBezTo>
                  <a:pt x="1145202" y="2425234"/>
                  <a:pt x="1147574" y="2429749"/>
                  <a:pt x="1149947" y="2434264"/>
                </a:cubicBezTo>
                <a:cubicBezTo>
                  <a:pt x="1149195" y="2438952"/>
                  <a:pt x="1150410" y="2444104"/>
                  <a:pt x="1149600" y="2448850"/>
                </a:cubicBezTo>
                <a:cubicBezTo>
                  <a:pt x="1148847" y="2466562"/>
                  <a:pt x="1145780" y="2483985"/>
                  <a:pt x="1142597" y="2501408"/>
                </a:cubicBezTo>
                <a:cubicBezTo>
                  <a:pt x="1128824" y="2573704"/>
                  <a:pt x="1107064" y="2646579"/>
                  <a:pt x="1066265" y="2708514"/>
                </a:cubicBezTo>
                <a:cubicBezTo>
                  <a:pt x="1042306" y="2739135"/>
                  <a:pt x="1017595" y="2767903"/>
                  <a:pt x="987849" y="2793545"/>
                </a:cubicBezTo>
                <a:cubicBezTo>
                  <a:pt x="970662" y="2807205"/>
                  <a:pt x="914931" y="2834526"/>
                  <a:pt x="954284" y="2855422"/>
                </a:cubicBezTo>
                <a:cubicBezTo>
                  <a:pt x="974308" y="2867288"/>
                  <a:pt x="993289" y="2880891"/>
                  <a:pt x="1014470" y="2890847"/>
                </a:cubicBezTo>
                <a:cubicBezTo>
                  <a:pt x="1033683" y="2901092"/>
                  <a:pt x="1040628" y="2885811"/>
                  <a:pt x="1051971" y="2873597"/>
                </a:cubicBezTo>
                <a:cubicBezTo>
                  <a:pt x="1075467" y="2850733"/>
                  <a:pt x="1101914" y="2830706"/>
                  <a:pt x="1121706" y="2804253"/>
                </a:cubicBezTo>
                <a:cubicBezTo>
                  <a:pt x="1158512" y="2753779"/>
                  <a:pt x="1191325" y="2700411"/>
                  <a:pt x="1218293" y="2644090"/>
                </a:cubicBezTo>
                <a:cubicBezTo>
                  <a:pt x="1257182" y="2675058"/>
                  <a:pt x="1306257" y="2685650"/>
                  <a:pt x="1352149" y="2702031"/>
                </a:cubicBezTo>
                <a:cubicBezTo>
                  <a:pt x="1413724" y="2725185"/>
                  <a:pt x="1476746" y="2745154"/>
                  <a:pt x="1542257" y="2753026"/>
                </a:cubicBezTo>
                <a:cubicBezTo>
                  <a:pt x="1590116" y="2759278"/>
                  <a:pt x="1638670" y="2758178"/>
                  <a:pt x="1686877" y="2760957"/>
                </a:cubicBezTo>
                <a:cubicBezTo>
                  <a:pt x="1742433" y="2761362"/>
                  <a:pt x="1797932" y="2756905"/>
                  <a:pt x="1853488" y="2756384"/>
                </a:cubicBezTo>
                <a:cubicBezTo>
                  <a:pt x="1935955" y="2751522"/>
                  <a:pt x="2019058" y="2746717"/>
                  <a:pt x="2099326" y="2725995"/>
                </a:cubicBezTo>
                <a:cubicBezTo>
                  <a:pt x="2187869" y="2703421"/>
                  <a:pt x="2276123" y="2676331"/>
                  <a:pt x="2354886" y="2628867"/>
                </a:cubicBezTo>
                <a:cubicBezTo>
                  <a:pt x="2402630" y="2605424"/>
                  <a:pt x="2444297" y="2572315"/>
                  <a:pt x="2482145" y="2535212"/>
                </a:cubicBezTo>
                <a:cubicBezTo>
                  <a:pt x="2497076" y="2520915"/>
                  <a:pt x="2504367" y="2505634"/>
                  <a:pt x="2484170" y="2492494"/>
                </a:cubicBezTo>
                <a:cubicBezTo>
                  <a:pt x="2453383" y="2467836"/>
                  <a:pt x="2419933" y="2446708"/>
                  <a:pt x="2384574" y="2429285"/>
                </a:cubicBezTo>
                <a:cubicBezTo>
                  <a:pt x="2317674" y="2393629"/>
                  <a:pt x="2251296" y="2361967"/>
                  <a:pt x="2178147" y="2339566"/>
                </a:cubicBezTo>
                <a:cubicBezTo>
                  <a:pt x="2127683" y="2323243"/>
                  <a:pt x="2079650" y="2299511"/>
                  <a:pt x="2027218" y="2288571"/>
                </a:cubicBezTo>
                <a:cubicBezTo>
                  <a:pt x="1922818" y="2266576"/>
                  <a:pt x="1752677" y="2281799"/>
                  <a:pt x="1662918" y="2343850"/>
                </a:cubicBezTo>
                <a:cubicBezTo>
                  <a:pt x="1676518" y="2289903"/>
                  <a:pt x="1685257" y="2234682"/>
                  <a:pt x="1690986" y="2179404"/>
                </a:cubicBezTo>
                <a:cubicBezTo>
                  <a:pt x="1696889" y="2124530"/>
                  <a:pt x="1693590" y="2069483"/>
                  <a:pt x="1680743" y="2015883"/>
                </a:cubicBezTo>
                <a:cubicBezTo>
                  <a:pt x="1706380" y="2046330"/>
                  <a:pt x="1735373" y="2073072"/>
                  <a:pt x="1766334" y="2097962"/>
                </a:cubicBezTo>
                <a:cubicBezTo>
                  <a:pt x="1814715" y="2137843"/>
                  <a:pt x="1868072" y="2172573"/>
                  <a:pt x="1926522" y="2195726"/>
                </a:cubicBezTo>
                <a:cubicBezTo>
                  <a:pt x="1955805" y="2208345"/>
                  <a:pt x="1986130" y="2221485"/>
                  <a:pt x="2018653" y="2221543"/>
                </a:cubicBezTo>
                <a:cubicBezTo>
                  <a:pt x="2063098" y="2222816"/>
                  <a:pt x="2107254" y="2216622"/>
                  <a:pt x="2148517" y="2199489"/>
                </a:cubicBezTo>
                <a:cubicBezTo>
                  <a:pt x="2184686" y="2187796"/>
                  <a:pt x="2217673" y="2167769"/>
                  <a:pt x="2245277" y="2141606"/>
                </a:cubicBezTo>
                <a:cubicBezTo>
                  <a:pt x="2300197" y="2086906"/>
                  <a:pt x="2325661" y="2005059"/>
                  <a:pt x="2319526" y="1928480"/>
                </a:cubicBezTo>
                <a:cubicBezTo>
                  <a:pt x="2311656" y="1850453"/>
                  <a:pt x="2288276" y="1772253"/>
                  <a:pt x="2246030" y="1705745"/>
                </a:cubicBezTo>
                <a:cubicBezTo>
                  <a:pt x="2230810" y="1682476"/>
                  <a:pt x="2211307" y="1662448"/>
                  <a:pt x="2191631" y="1642941"/>
                </a:cubicBezTo>
                <a:cubicBezTo>
                  <a:pt x="2166167" y="1617183"/>
                  <a:pt x="2139604" y="1592062"/>
                  <a:pt x="2107312" y="1575102"/>
                </a:cubicBezTo>
                <a:cubicBezTo>
                  <a:pt x="2197476" y="1579849"/>
                  <a:pt x="2292211" y="1581701"/>
                  <a:pt x="2374215" y="15380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>
            <a:off x="4541166" y="4026584"/>
            <a:ext cx="1276329" cy="1447106"/>
            <a:chOff x="9082333" y="8053167"/>
            <a:chExt cx="2552658" cy="2894212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9082333" y="8053167"/>
              <a:ext cx="2552658" cy="2894212"/>
              <a:chOff x="9082333" y="8053167"/>
              <a:chExt cx="2552658" cy="2894212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9082333" y="8053167"/>
                <a:ext cx="2552658" cy="2894212"/>
              </a:xfrm>
              <a:custGeom>
                <a:rect b="b" l="l" r="r" t="t"/>
                <a:pathLst>
                  <a:path extrusionOk="0" h="2894212" w="2552658">
                    <a:moveTo>
                      <a:pt x="2374215" y="1538057"/>
                    </a:moveTo>
                    <a:cubicBezTo>
                      <a:pt x="2419701" y="1516177"/>
                      <a:pt x="2468024" y="1496960"/>
                      <a:pt x="2502168" y="1458120"/>
                    </a:cubicBezTo>
                    <a:cubicBezTo>
                      <a:pt x="2553847" y="1405909"/>
                      <a:pt x="2561023" y="1348200"/>
                      <a:pt x="2545224" y="1278798"/>
                    </a:cubicBezTo>
                    <a:cubicBezTo>
                      <a:pt x="2531046" y="1209859"/>
                      <a:pt x="2485791" y="1128938"/>
                      <a:pt x="2427341" y="1088593"/>
                    </a:cubicBezTo>
                    <a:cubicBezTo>
                      <a:pt x="2369527" y="1058494"/>
                      <a:pt x="2305521" y="1040840"/>
                      <a:pt x="2241169" y="1031868"/>
                    </a:cubicBezTo>
                    <a:cubicBezTo>
                      <a:pt x="2208934" y="1026542"/>
                      <a:pt x="2176526" y="1020986"/>
                      <a:pt x="2143771" y="1021159"/>
                    </a:cubicBezTo>
                    <a:cubicBezTo>
                      <a:pt x="2172244" y="1003216"/>
                      <a:pt x="2199964" y="983767"/>
                      <a:pt x="2226874" y="963508"/>
                    </a:cubicBezTo>
                    <a:cubicBezTo>
                      <a:pt x="2257315" y="939139"/>
                      <a:pt x="2283704" y="910313"/>
                      <a:pt x="2311019" y="882587"/>
                    </a:cubicBezTo>
                    <a:cubicBezTo>
                      <a:pt x="2360557" y="831071"/>
                      <a:pt x="2398463" y="752465"/>
                      <a:pt x="2395106" y="680053"/>
                    </a:cubicBezTo>
                    <a:cubicBezTo>
                      <a:pt x="2394990" y="640635"/>
                      <a:pt x="2383069" y="602837"/>
                      <a:pt x="2370337" y="565908"/>
                    </a:cubicBezTo>
                    <a:cubicBezTo>
                      <a:pt x="2358937" y="528573"/>
                      <a:pt x="2334631" y="497489"/>
                      <a:pt x="2306852" y="470805"/>
                    </a:cubicBezTo>
                    <a:cubicBezTo>
                      <a:pt x="2280232" y="443079"/>
                      <a:pt x="2253264" y="414774"/>
                      <a:pt x="2219004" y="396541"/>
                    </a:cubicBezTo>
                    <a:cubicBezTo>
                      <a:pt x="2161885" y="365805"/>
                      <a:pt x="2096201" y="349424"/>
                      <a:pt x="2031269" y="353823"/>
                    </a:cubicBezTo>
                    <a:cubicBezTo>
                      <a:pt x="1988734" y="356949"/>
                      <a:pt x="1945388" y="360480"/>
                      <a:pt x="1904647" y="373909"/>
                    </a:cubicBezTo>
                    <a:cubicBezTo>
                      <a:pt x="1834333" y="399609"/>
                      <a:pt x="1771948" y="444353"/>
                      <a:pt x="1721600" y="499458"/>
                    </a:cubicBezTo>
                    <a:cubicBezTo>
                      <a:pt x="1720442" y="500962"/>
                      <a:pt x="1715870" y="505651"/>
                      <a:pt x="1710141" y="511845"/>
                    </a:cubicBezTo>
                    <a:cubicBezTo>
                      <a:pt x="1718764" y="485566"/>
                      <a:pt x="1726230" y="459344"/>
                      <a:pt x="1730223" y="430866"/>
                    </a:cubicBezTo>
                    <a:cubicBezTo>
                      <a:pt x="1748510" y="340973"/>
                      <a:pt x="1740639" y="245871"/>
                      <a:pt x="1701692" y="162403"/>
                    </a:cubicBezTo>
                    <a:cubicBezTo>
                      <a:pt x="1667779" y="101800"/>
                      <a:pt x="1610834" y="54856"/>
                      <a:pt x="1547928" y="26609"/>
                    </a:cubicBezTo>
                    <a:cubicBezTo>
                      <a:pt x="1526226" y="18158"/>
                      <a:pt x="1503193" y="14106"/>
                      <a:pt x="1480276" y="10402"/>
                    </a:cubicBezTo>
                    <a:cubicBezTo>
                      <a:pt x="1419685" y="-1696"/>
                      <a:pt x="1356895" y="-5111"/>
                      <a:pt x="1296477" y="10344"/>
                    </a:cubicBezTo>
                    <a:cubicBezTo>
                      <a:pt x="1212969" y="29735"/>
                      <a:pt x="1161405" y="77836"/>
                      <a:pt x="1111463" y="144633"/>
                    </a:cubicBezTo>
                    <a:cubicBezTo>
                      <a:pt x="1054864" y="216061"/>
                      <a:pt x="1027723" y="306938"/>
                      <a:pt x="1020257" y="396888"/>
                    </a:cubicBezTo>
                    <a:cubicBezTo>
                      <a:pt x="1019968" y="402272"/>
                      <a:pt x="1019794" y="408754"/>
                      <a:pt x="1019794" y="415932"/>
                    </a:cubicBezTo>
                    <a:cubicBezTo>
                      <a:pt x="1012792" y="405744"/>
                      <a:pt x="1005500" y="395673"/>
                      <a:pt x="997977" y="385833"/>
                    </a:cubicBezTo>
                    <a:cubicBezTo>
                      <a:pt x="931078" y="296172"/>
                      <a:pt x="840567" y="217566"/>
                      <a:pt x="729107" y="192560"/>
                    </a:cubicBezTo>
                    <a:cubicBezTo>
                      <a:pt x="691664" y="182952"/>
                      <a:pt x="653006" y="182720"/>
                      <a:pt x="614637" y="183820"/>
                    </a:cubicBezTo>
                    <a:cubicBezTo>
                      <a:pt x="576789" y="183531"/>
                      <a:pt x="539347" y="188972"/>
                      <a:pt x="502714" y="198117"/>
                    </a:cubicBezTo>
                    <a:cubicBezTo>
                      <a:pt x="476672" y="203153"/>
                      <a:pt x="452366" y="214440"/>
                      <a:pt x="431301" y="230416"/>
                    </a:cubicBezTo>
                    <a:cubicBezTo>
                      <a:pt x="337492" y="293625"/>
                      <a:pt x="323082" y="445047"/>
                      <a:pt x="334945" y="549121"/>
                    </a:cubicBezTo>
                    <a:cubicBezTo>
                      <a:pt x="357573" y="745461"/>
                      <a:pt x="451845" y="928025"/>
                      <a:pt x="581361" y="1075338"/>
                    </a:cubicBezTo>
                    <a:cubicBezTo>
                      <a:pt x="543513" y="1073717"/>
                      <a:pt x="506591" y="1082458"/>
                      <a:pt x="469670" y="1089520"/>
                    </a:cubicBezTo>
                    <a:cubicBezTo>
                      <a:pt x="369726" y="1106132"/>
                      <a:pt x="273254" y="1142946"/>
                      <a:pt x="185579" y="1193304"/>
                    </a:cubicBezTo>
                    <a:cubicBezTo>
                      <a:pt x="157338" y="1213795"/>
                      <a:pt x="126203" y="1230465"/>
                      <a:pt x="99640" y="1253213"/>
                    </a:cubicBezTo>
                    <a:cubicBezTo>
                      <a:pt x="56005" y="1296221"/>
                      <a:pt x="14743" y="1348142"/>
                      <a:pt x="2822" y="1409556"/>
                    </a:cubicBezTo>
                    <a:cubicBezTo>
                      <a:pt x="-12572" y="1508073"/>
                      <a:pt x="36966" y="1606533"/>
                      <a:pt x="104039" y="1676051"/>
                    </a:cubicBezTo>
                    <a:cubicBezTo>
                      <a:pt x="136041" y="1703603"/>
                      <a:pt x="175510" y="1721431"/>
                      <a:pt x="213068" y="1740243"/>
                    </a:cubicBezTo>
                    <a:cubicBezTo>
                      <a:pt x="261275" y="1761660"/>
                      <a:pt x="315269" y="1761428"/>
                      <a:pt x="367122" y="1761949"/>
                    </a:cubicBezTo>
                    <a:cubicBezTo>
                      <a:pt x="421058" y="1762123"/>
                      <a:pt x="474357" y="1753441"/>
                      <a:pt x="526962" y="1742269"/>
                    </a:cubicBezTo>
                    <a:cubicBezTo>
                      <a:pt x="555435" y="1736539"/>
                      <a:pt x="584371" y="1731618"/>
                      <a:pt x="611454" y="1720794"/>
                    </a:cubicBezTo>
                    <a:cubicBezTo>
                      <a:pt x="591142" y="1735728"/>
                      <a:pt x="573433" y="1753672"/>
                      <a:pt x="556129" y="1771847"/>
                    </a:cubicBezTo>
                    <a:cubicBezTo>
                      <a:pt x="529972" y="1799342"/>
                      <a:pt x="503061" y="1826547"/>
                      <a:pt x="480897" y="1857457"/>
                    </a:cubicBezTo>
                    <a:cubicBezTo>
                      <a:pt x="456706" y="1892881"/>
                      <a:pt x="431995" y="1927495"/>
                      <a:pt x="410062" y="1964599"/>
                    </a:cubicBezTo>
                    <a:cubicBezTo>
                      <a:pt x="389344" y="2002628"/>
                      <a:pt x="374356" y="2043436"/>
                      <a:pt x="359888" y="2084185"/>
                    </a:cubicBezTo>
                    <a:cubicBezTo>
                      <a:pt x="347793" y="2120941"/>
                      <a:pt x="335582" y="2158508"/>
                      <a:pt x="335466" y="2197579"/>
                    </a:cubicBezTo>
                    <a:cubicBezTo>
                      <a:pt x="330605" y="2281452"/>
                      <a:pt x="359656" y="2385121"/>
                      <a:pt x="448431" y="2412557"/>
                    </a:cubicBezTo>
                    <a:cubicBezTo>
                      <a:pt x="489751" y="2421645"/>
                      <a:pt x="533560" y="2419677"/>
                      <a:pt x="574995" y="2412094"/>
                    </a:cubicBezTo>
                    <a:cubicBezTo>
                      <a:pt x="603931" y="2405843"/>
                      <a:pt x="630899" y="2393108"/>
                      <a:pt x="657694" y="2380779"/>
                    </a:cubicBezTo>
                    <a:cubicBezTo>
                      <a:pt x="718285" y="2352359"/>
                      <a:pt x="774015" y="2314445"/>
                      <a:pt x="825520" y="2271959"/>
                    </a:cubicBezTo>
                    <a:cubicBezTo>
                      <a:pt x="856829" y="2248343"/>
                      <a:pt x="886690" y="2223047"/>
                      <a:pt x="914584" y="2195495"/>
                    </a:cubicBezTo>
                    <a:cubicBezTo>
                      <a:pt x="967768" y="2147394"/>
                      <a:pt x="1016611" y="2092463"/>
                      <a:pt x="1044679" y="2025666"/>
                    </a:cubicBezTo>
                    <a:cubicBezTo>
                      <a:pt x="1042538" y="2118800"/>
                      <a:pt x="1059841" y="2210834"/>
                      <a:pt x="1087967" y="2299338"/>
                    </a:cubicBezTo>
                    <a:cubicBezTo>
                      <a:pt x="1101567" y="2341766"/>
                      <a:pt x="1124541" y="2380374"/>
                      <a:pt x="1142887" y="2420777"/>
                    </a:cubicBezTo>
                    <a:cubicBezTo>
                      <a:pt x="1145202" y="2425234"/>
                      <a:pt x="1147574" y="2429749"/>
                      <a:pt x="1149947" y="2434264"/>
                    </a:cubicBezTo>
                    <a:cubicBezTo>
                      <a:pt x="1149195" y="2438952"/>
                      <a:pt x="1150410" y="2444104"/>
                      <a:pt x="1149600" y="2448850"/>
                    </a:cubicBezTo>
                    <a:cubicBezTo>
                      <a:pt x="1148847" y="2466562"/>
                      <a:pt x="1145780" y="2483985"/>
                      <a:pt x="1142597" y="2501408"/>
                    </a:cubicBezTo>
                    <a:cubicBezTo>
                      <a:pt x="1128824" y="2573704"/>
                      <a:pt x="1107064" y="2646579"/>
                      <a:pt x="1066265" y="2708514"/>
                    </a:cubicBezTo>
                    <a:cubicBezTo>
                      <a:pt x="1042306" y="2739135"/>
                      <a:pt x="1017595" y="2767903"/>
                      <a:pt x="987849" y="2793545"/>
                    </a:cubicBezTo>
                    <a:cubicBezTo>
                      <a:pt x="970662" y="2807205"/>
                      <a:pt x="914931" y="2834526"/>
                      <a:pt x="954284" y="2855422"/>
                    </a:cubicBezTo>
                    <a:cubicBezTo>
                      <a:pt x="974308" y="2867288"/>
                      <a:pt x="993289" y="2880891"/>
                      <a:pt x="1014470" y="2890847"/>
                    </a:cubicBezTo>
                    <a:cubicBezTo>
                      <a:pt x="1033683" y="2901092"/>
                      <a:pt x="1040628" y="2885811"/>
                      <a:pt x="1051971" y="2873597"/>
                    </a:cubicBezTo>
                    <a:cubicBezTo>
                      <a:pt x="1075467" y="2850733"/>
                      <a:pt x="1101914" y="2830706"/>
                      <a:pt x="1121706" y="2804253"/>
                    </a:cubicBezTo>
                    <a:cubicBezTo>
                      <a:pt x="1158512" y="2753779"/>
                      <a:pt x="1191325" y="2700411"/>
                      <a:pt x="1218293" y="2644090"/>
                    </a:cubicBezTo>
                    <a:cubicBezTo>
                      <a:pt x="1257182" y="2675058"/>
                      <a:pt x="1306257" y="2685650"/>
                      <a:pt x="1352149" y="2702031"/>
                    </a:cubicBezTo>
                    <a:cubicBezTo>
                      <a:pt x="1413724" y="2725185"/>
                      <a:pt x="1476746" y="2745154"/>
                      <a:pt x="1542257" y="2753026"/>
                    </a:cubicBezTo>
                    <a:cubicBezTo>
                      <a:pt x="1590116" y="2759278"/>
                      <a:pt x="1638670" y="2758178"/>
                      <a:pt x="1686877" y="2760957"/>
                    </a:cubicBezTo>
                    <a:cubicBezTo>
                      <a:pt x="1742433" y="2761362"/>
                      <a:pt x="1797932" y="2756905"/>
                      <a:pt x="1853488" y="2756384"/>
                    </a:cubicBezTo>
                    <a:cubicBezTo>
                      <a:pt x="1935955" y="2751522"/>
                      <a:pt x="2019058" y="2746717"/>
                      <a:pt x="2099326" y="2725995"/>
                    </a:cubicBezTo>
                    <a:cubicBezTo>
                      <a:pt x="2187869" y="2703421"/>
                      <a:pt x="2276123" y="2676331"/>
                      <a:pt x="2354886" y="2628867"/>
                    </a:cubicBezTo>
                    <a:cubicBezTo>
                      <a:pt x="2402630" y="2605424"/>
                      <a:pt x="2444297" y="2572315"/>
                      <a:pt x="2482145" y="2535212"/>
                    </a:cubicBezTo>
                    <a:cubicBezTo>
                      <a:pt x="2497076" y="2520915"/>
                      <a:pt x="2504367" y="2505634"/>
                      <a:pt x="2484170" y="2492494"/>
                    </a:cubicBezTo>
                    <a:cubicBezTo>
                      <a:pt x="2453383" y="2467836"/>
                      <a:pt x="2419933" y="2446708"/>
                      <a:pt x="2384574" y="2429285"/>
                    </a:cubicBezTo>
                    <a:cubicBezTo>
                      <a:pt x="2317674" y="2393629"/>
                      <a:pt x="2251296" y="2361967"/>
                      <a:pt x="2178147" y="2339566"/>
                    </a:cubicBezTo>
                    <a:cubicBezTo>
                      <a:pt x="2127683" y="2323243"/>
                      <a:pt x="2079650" y="2299511"/>
                      <a:pt x="2027218" y="2288571"/>
                    </a:cubicBezTo>
                    <a:cubicBezTo>
                      <a:pt x="1922818" y="2266576"/>
                      <a:pt x="1752677" y="2281799"/>
                      <a:pt x="1662918" y="2343850"/>
                    </a:cubicBezTo>
                    <a:cubicBezTo>
                      <a:pt x="1676518" y="2289903"/>
                      <a:pt x="1685257" y="2234682"/>
                      <a:pt x="1690986" y="2179404"/>
                    </a:cubicBezTo>
                    <a:cubicBezTo>
                      <a:pt x="1696889" y="2124530"/>
                      <a:pt x="1693590" y="2069483"/>
                      <a:pt x="1680743" y="2015883"/>
                    </a:cubicBezTo>
                    <a:cubicBezTo>
                      <a:pt x="1706380" y="2046330"/>
                      <a:pt x="1735373" y="2073072"/>
                      <a:pt x="1766334" y="2097962"/>
                    </a:cubicBezTo>
                    <a:cubicBezTo>
                      <a:pt x="1814715" y="2137843"/>
                      <a:pt x="1868072" y="2172573"/>
                      <a:pt x="1926522" y="2195726"/>
                    </a:cubicBezTo>
                    <a:cubicBezTo>
                      <a:pt x="1955805" y="2208345"/>
                      <a:pt x="1986130" y="2221485"/>
                      <a:pt x="2018653" y="2221543"/>
                    </a:cubicBezTo>
                    <a:cubicBezTo>
                      <a:pt x="2063098" y="2222816"/>
                      <a:pt x="2107254" y="2216622"/>
                      <a:pt x="2148517" y="2199489"/>
                    </a:cubicBezTo>
                    <a:cubicBezTo>
                      <a:pt x="2184686" y="2187796"/>
                      <a:pt x="2217673" y="2167769"/>
                      <a:pt x="2245277" y="2141606"/>
                    </a:cubicBezTo>
                    <a:cubicBezTo>
                      <a:pt x="2300197" y="2086906"/>
                      <a:pt x="2325661" y="2005059"/>
                      <a:pt x="2319526" y="1928480"/>
                    </a:cubicBezTo>
                    <a:cubicBezTo>
                      <a:pt x="2311656" y="1850453"/>
                      <a:pt x="2288276" y="1772253"/>
                      <a:pt x="2246030" y="1705745"/>
                    </a:cubicBezTo>
                    <a:cubicBezTo>
                      <a:pt x="2230810" y="1682476"/>
                      <a:pt x="2211307" y="1662448"/>
                      <a:pt x="2191631" y="1642941"/>
                    </a:cubicBezTo>
                    <a:cubicBezTo>
                      <a:pt x="2166167" y="1617183"/>
                      <a:pt x="2139604" y="1592062"/>
                      <a:pt x="2107312" y="1575102"/>
                    </a:cubicBezTo>
                    <a:cubicBezTo>
                      <a:pt x="2197476" y="1579849"/>
                      <a:pt x="2292211" y="1581701"/>
                      <a:pt x="2374215" y="1538057"/>
                    </a:cubicBezTo>
                    <a:close/>
                    <a:moveTo>
                      <a:pt x="1791219" y="458766"/>
                    </a:moveTo>
                    <a:cubicBezTo>
                      <a:pt x="1824437" y="435207"/>
                      <a:pt x="1860433" y="414832"/>
                      <a:pt x="1897992" y="399146"/>
                    </a:cubicBezTo>
                    <a:cubicBezTo>
                      <a:pt x="1943941" y="381897"/>
                      <a:pt x="1994000" y="378887"/>
                      <a:pt x="2042612" y="376340"/>
                    </a:cubicBezTo>
                    <a:cubicBezTo>
                      <a:pt x="2132660" y="374430"/>
                      <a:pt x="2223344" y="411070"/>
                      <a:pt x="2282083" y="480182"/>
                    </a:cubicBezTo>
                    <a:cubicBezTo>
                      <a:pt x="2309283" y="506751"/>
                      <a:pt x="2335614" y="535635"/>
                      <a:pt x="2346899" y="572796"/>
                    </a:cubicBezTo>
                    <a:cubicBezTo>
                      <a:pt x="2363740" y="619044"/>
                      <a:pt x="2375661" y="668071"/>
                      <a:pt x="2369180" y="717504"/>
                    </a:cubicBezTo>
                    <a:cubicBezTo>
                      <a:pt x="2360210" y="762537"/>
                      <a:pt x="2341170" y="806355"/>
                      <a:pt x="2313161" y="842821"/>
                    </a:cubicBezTo>
                    <a:cubicBezTo>
                      <a:pt x="2281447" y="879751"/>
                      <a:pt x="2247187" y="914654"/>
                      <a:pt x="2209687" y="945853"/>
                    </a:cubicBezTo>
                    <a:cubicBezTo>
                      <a:pt x="2180751" y="966633"/>
                      <a:pt x="2152220" y="988571"/>
                      <a:pt x="2120970" y="1005705"/>
                    </a:cubicBezTo>
                    <a:cubicBezTo>
                      <a:pt x="2108527" y="1011609"/>
                      <a:pt x="2096317" y="1018092"/>
                      <a:pt x="2084337" y="1024864"/>
                    </a:cubicBezTo>
                    <a:cubicBezTo>
                      <a:pt x="2080113" y="1026485"/>
                      <a:pt x="2076062" y="1029726"/>
                      <a:pt x="2073805" y="1033604"/>
                    </a:cubicBezTo>
                    <a:cubicBezTo>
                      <a:pt x="2067092" y="1005820"/>
                      <a:pt x="2058990" y="978441"/>
                      <a:pt x="2048457" y="951873"/>
                    </a:cubicBezTo>
                    <a:cubicBezTo>
                      <a:pt x="2031674" y="908055"/>
                      <a:pt x="2009741" y="866843"/>
                      <a:pt x="1986882" y="825919"/>
                    </a:cubicBezTo>
                    <a:cubicBezTo>
                      <a:pt x="1964717" y="783028"/>
                      <a:pt x="1936187" y="743435"/>
                      <a:pt x="1901811" y="709458"/>
                    </a:cubicBezTo>
                    <a:cubicBezTo>
                      <a:pt x="1873570" y="677217"/>
                      <a:pt x="1841393" y="648854"/>
                      <a:pt x="1802909" y="629521"/>
                    </a:cubicBezTo>
                    <a:cubicBezTo>
                      <a:pt x="1788152" y="622459"/>
                      <a:pt x="1775652" y="612040"/>
                      <a:pt x="1762804" y="602085"/>
                    </a:cubicBezTo>
                    <a:cubicBezTo>
                      <a:pt x="1741218" y="586572"/>
                      <a:pt x="1718764" y="572159"/>
                      <a:pt x="1696194" y="557804"/>
                    </a:cubicBezTo>
                    <a:cubicBezTo>
                      <a:pt x="1695500" y="557283"/>
                      <a:pt x="1694748" y="556820"/>
                      <a:pt x="1693995" y="556299"/>
                    </a:cubicBezTo>
                    <a:cubicBezTo>
                      <a:pt x="1694863" y="555315"/>
                      <a:pt x="1695616" y="554273"/>
                      <a:pt x="1696136" y="553057"/>
                    </a:cubicBezTo>
                    <a:cubicBezTo>
                      <a:pt x="1697178" y="549990"/>
                      <a:pt x="1698220" y="546980"/>
                      <a:pt x="1699261" y="543970"/>
                    </a:cubicBezTo>
                    <a:cubicBezTo>
                      <a:pt x="1728718" y="514160"/>
                      <a:pt x="1758232" y="484466"/>
                      <a:pt x="1791219" y="458766"/>
                    </a:cubicBezTo>
                    <a:close/>
                    <a:moveTo>
                      <a:pt x="1595325" y="1982774"/>
                    </a:moveTo>
                    <a:cubicBezTo>
                      <a:pt x="1517835" y="2006622"/>
                      <a:pt x="1435484" y="2015189"/>
                      <a:pt x="1354638" y="2014783"/>
                    </a:cubicBezTo>
                    <a:cubicBezTo>
                      <a:pt x="1276338" y="2011426"/>
                      <a:pt x="1197864" y="1997766"/>
                      <a:pt x="1122921" y="1974612"/>
                    </a:cubicBezTo>
                    <a:cubicBezTo>
                      <a:pt x="1068175" y="1956032"/>
                      <a:pt x="1016901" y="1928653"/>
                      <a:pt x="967131" y="1899306"/>
                    </a:cubicBezTo>
                    <a:cubicBezTo>
                      <a:pt x="881366" y="1848080"/>
                      <a:pt x="813425" y="1771732"/>
                      <a:pt x="754223" y="1692316"/>
                    </a:cubicBezTo>
                    <a:cubicBezTo>
                      <a:pt x="727255" y="1654923"/>
                      <a:pt x="705148" y="1613189"/>
                      <a:pt x="686456" y="1570877"/>
                    </a:cubicBezTo>
                    <a:cubicBezTo>
                      <a:pt x="666895" y="1527464"/>
                      <a:pt x="646698" y="1484052"/>
                      <a:pt x="634140" y="1437977"/>
                    </a:cubicBezTo>
                    <a:cubicBezTo>
                      <a:pt x="612612" y="1344437"/>
                      <a:pt x="612496" y="1246383"/>
                      <a:pt x="622392" y="1151281"/>
                    </a:cubicBezTo>
                    <a:cubicBezTo>
                      <a:pt x="631188" y="1090272"/>
                      <a:pt x="652659" y="1032099"/>
                      <a:pt x="677717" y="976126"/>
                    </a:cubicBezTo>
                    <a:cubicBezTo>
                      <a:pt x="710183" y="901978"/>
                      <a:pt x="758621" y="836164"/>
                      <a:pt x="814235" y="777760"/>
                    </a:cubicBezTo>
                    <a:cubicBezTo>
                      <a:pt x="872628" y="719993"/>
                      <a:pt x="940800" y="674091"/>
                      <a:pt x="1013949" y="637509"/>
                    </a:cubicBezTo>
                    <a:cubicBezTo>
                      <a:pt x="1015454" y="636872"/>
                      <a:pt x="1017016" y="636062"/>
                      <a:pt x="1018579" y="635252"/>
                    </a:cubicBezTo>
                    <a:cubicBezTo>
                      <a:pt x="1089934" y="600117"/>
                      <a:pt x="1165919" y="573722"/>
                      <a:pt x="1242425" y="553984"/>
                    </a:cubicBezTo>
                    <a:cubicBezTo>
                      <a:pt x="1289880" y="541365"/>
                      <a:pt x="1338492" y="537660"/>
                      <a:pt x="1387393" y="537660"/>
                    </a:cubicBezTo>
                    <a:cubicBezTo>
                      <a:pt x="1436526" y="537660"/>
                      <a:pt x="1485948" y="541423"/>
                      <a:pt x="1534675" y="543622"/>
                    </a:cubicBezTo>
                    <a:cubicBezTo>
                      <a:pt x="1562280" y="545301"/>
                      <a:pt x="1591621" y="548832"/>
                      <a:pt x="1618936" y="554447"/>
                    </a:cubicBezTo>
                    <a:cubicBezTo>
                      <a:pt x="1636182" y="558846"/>
                      <a:pt x="1654758" y="562029"/>
                      <a:pt x="1668879" y="573664"/>
                    </a:cubicBezTo>
                    <a:cubicBezTo>
                      <a:pt x="1670326" y="576847"/>
                      <a:pt x="1675361" y="577889"/>
                      <a:pt x="1677849" y="574995"/>
                    </a:cubicBezTo>
                    <a:cubicBezTo>
                      <a:pt x="1711125" y="595486"/>
                      <a:pt x="1743244" y="617366"/>
                      <a:pt x="1774321" y="641272"/>
                    </a:cubicBezTo>
                    <a:cubicBezTo>
                      <a:pt x="1810143" y="660894"/>
                      <a:pt x="1845155" y="681269"/>
                      <a:pt x="1872123" y="713510"/>
                    </a:cubicBezTo>
                    <a:cubicBezTo>
                      <a:pt x="1896024" y="737705"/>
                      <a:pt x="1918825" y="763116"/>
                      <a:pt x="1938444" y="791015"/>
                    </a:cubicBezTo>
                    <a:cubicBezTo>
                      <a:pt x="1956036" y="818568"/>
                      <a:pt x="1970909" y="847741"/>
                      <a:pt x="1986535" y="876451"/>
                    </a:cubicBezTo>
                    <a:cubicBezTo>
                      <a:pt x="2033526" y="959224"/>
                      <a:pt x="2057832" y="1052590"/>
                      <a:pt x="2069869" y="1146477"/>
                    </a:cubicBezTo>
                    <a:cubicBezTo>
                      <a:pt x="2082254" y="1278856"/>
                      <a:pt x="2061247" y="1413608"/>
                      <a:pt x="2018595" y="1539099"/>
                    </a:cubicBezTo>
                    <a:cubicBezTo>
                      <a:pt x="1993074" y="1604218"/>
                      <a:pt x="1959393" y="1666616"/>
                      <a:pt x="1920966" y="1724962"/>
                    </a:cubicBezTo>
                    <a:cubicBezTo>
                      <a:pt x="1887806" y="1767448"/>
                      <a:pt x="1856845" y="1812713"/>
                      <a:pt x="1816740" y="1849006"/>
                    </a:cubicBezTo>
                    <a:cubicBezTo>
                      <a:pt x="1786589" y="1874127"/>
                      <a:pt x="1756843" y="1900232"/>
                      <a:pt x="1723336" y="1920839"/>
                    </a:cubicBezTo>
                    <a:cubicBezTo>
                      <a:pt x="1682247" y="1944513"/>
                      <a:pt x="1640291" y="1967319"/>
                      <a:pt x="1595325" y="1982774"/>
                    </a:cubicBezTo>
                    <a:close/>
                    <a:moveTo>
                      <a:pt x="1046357" y="366963"/>
                    </a:moveTo>
                    <a:cubicBezTo>
                      <a:pt x="1058279" y="276954"/>
                      <a:pt x="1096705" y="191692"/>
                      <a:pt x="1158512" y="124895"/>
                    </a:cubicBezTo>
                    <a:cubicBezTo>
                      <a:pt x="1205561" y="64870"/>
                      <a:pt x="1277495" y="31124"/>
                      <a:pt x="1353075" y="25683"/>
                    </a:cubicBezTo>
                    <a:cubicBezTo>
                      <a:pt x="1387914" y="21921"/>
                      <a:pt x="1424083" y="25220"/>
                      <a:pt x="1458690" y="31645"/>
                    </a:cubicBezTo>
                    <a:cubicBezTo>
                      <a:pt x="1483286" y="35755"/>
                      <a:pt x="1508228" y="38823"/>
                      <a:pt x="1531955" y="46753"/>
                    </a:cubicBezTo>
                    <a:cubicBezTo>
                      <a:pt x="1551111" y="53293"/>
                      <a:pt x="1568414" y="64117"/>
                      <a:pt x="1585371" y="74942"/>
                    </a:cubicBezTo>
                    <a:cubicBezTo>
                      <a:pt x="1625476" y="102784"/>
                      <a:pt x="1663555" y="137571"/>
                      <a:pt x="1684099" y="182720"/>
                    </a:cubicBezTo>
                    <a:cubicBezTo>
                      <a:pt x="1724783" y="278170"/>
                      <a:pt x="1721137" y="374777"/>
                      <a:pt x="1696426" y="473989"/>
                    </a:cubicBezTo>
                    <a:cubicBezTo>
                      <a:pt x="1691970" y="494248"/>
                      <a:pt x="1683173" y="513234"/>
                      <a:pt x="1676634" y="532914"/>
                    </a:cubicBezTo>
                    <a:cubicBezTo>
                      <a:pt x="1675476" y="536098"/>
                      <a:pt x="1674261" y="539918"/>
                      <a:pt x="1673625" y="543622"/>
                    </a:cubicBezTo>
                    <a:cubicBezTo>
                      <a:pt x="1653601" y="533203"/>
                      <a:pt x="1631783" y="527068"/>
                      <a:pt x="1608982" y="524463"/>
                    </a:cubicBezTo>
                    <a:cubicBezTo>
                      <a:pt x="1602906" y="523363"/>
                      <a:pt x="1597061" y="528168"/>
                      <a:pt x="1596193" y="534072"/>
                    </a:cubicBezTo>
                    <a:cubicBezTo>
                      <a:pt x="1556493" y="526489"/>
                      <a:pt x="1516099" y="524579"/>
                      <a:pt x="1475820" y="521858"/>
                    </a:cubicBezTo>
                    <a:cubicBezTo>
                      <a:pt x="1421884" y="518906"/>
                      <a:pt x="1367601" y="514739"/>
                      <a:pt x="1313723" y="520122"/>
                    </a:cubicBezTo>
                    <a:cubicBezTo>
                      <a:pt x="1239879" y="528399"/>
                      <a:pt x="1168350" y="550511"/>
                      <a:pt x="1098847" y="576500"/>
                    </a:cubicBezTo>
                    <a:cubicBezTo>
                      <a:pt x="1087909" y="553578"/>
                      <a:pt x="1078881" y="529441"/>
                      <a:pt x="1069448" y="505825"/>
                    </a:cubicBezTo>
                    <a:cubicBezTo>
                      <a:pt x="1061635" y="486665"/>
                      <a:pt x="1052202" y="468258"/>
                      <a:pt x="1041785" y="450488"/>
                    </a:cubicBezTo>
                    <a:cubicBezTo>
                      <a:pt x="1040570" y="422589"/>
                      <a:pt x="1041612" y="394573"/>
                      <a:pt x="1046357" y="366963"/>
                    </a:cubicBezTo>
                    <a:close/>
                    <a:moveTo>
                      <a:pt x="556187" y="1006225"/>
                    </a:moveTo>
                    <a:cubicBezTo>
                      <a:pt x="523721" y="965186"/>
                      <a:pt x="495480" y="922295"/>
                      <a:pt x="469322" y="876335"/>
                    </a:cubicBezTo>
                    <a:cubicBezTo>
                      <a:pt x="438535" y="818799"/>
                      <a:pt x="410583" y="759006"/>
                      <a:pt x="390502" y="696782"/>
                    </a:cubicBezTo>
                    <a:cubicBezTo>
                      <a:pt x="371809" y="628884"/>
                      <a:pt x="356705" y="559019"/>
                      <a:pt x="355779" y="488286"/>
                    </a:cubicBezTo>
                    <a:cubicBezTo>
                      <a:pt x="355200" y="427277"/>
                      <a:pt x="366254" y="364416"/>
                      <a:pt x="393106" y="309427"/>
                    </a:cubicBezTo>
                    <a:cubicBezTo>
                      <a:pt x="411104" y="274350"/>
                      <a:pt x="443512" y="246855"/>
                      <a:pt x="479276" y="230590"/>
                    </a:cubicBezTo>
                    <a:cubicBezTo>
                      <a:pt x="498779" y="222833"/>
                      <a:pt x="519728" y="219534"/>
                      <a:pt x="540157" y="215077"/>
                    </a:cubicBezTo>
                    <a:cubicBezTo>
                      <a:pt x="583097" y="206568"/>
                      <a:pt x="628874" y="207784"/>
                      <a:pt x="672682" y="208363"/>
                    </a:cubicBezTo>
                    <a:cubicBezTo>
                      <a:pt x="754281" y="214672"/>
                      <a:pt x="831018" y="251949"/>
                      <a:pt x="892072" y="305664"/>
                    </a:cubicBezTo>
                    <a:cubicBezTo>
                      <a:pt x="942363" y="351855"/>
                      <a:pt x="986750" y="404703"/>
                      <a:pt x="1021183" y="463917"/>
                    </a:cubicBezTo>
                    <a:cubicBezTo>
                      <a:pt x="1022225" y="464785"/>
                      <a:pt x="1023151" y="465769"/>
                      <a:pt x="1024019" y="466869"/>
                    </a:cubicBezTo>
                    <a:cubicBezTo>
                      <a:pt x="1024077" y="466927"/>
                      <a:pt x="1024077" y="466927"/>
                      <a:pt x="1024135" y="466985"/>
                    </a:cubicBezTo>
                    <a:cubicBezTo>
                      <a:pt x="1024771" y="467795"/>
                      <a:pt x="1025292" y="468664"/>
                      <a:pt x="1025929" y="469474"/>
                    </a:cubicBezTo>
                    <a:cubicBezTo>
                      <a:pt x="1027028" y="471037"/>
                      <a:pt x="1028186" y="472542"/>
                      <a:pt x="1029227" y="474105"/>
                    </a:cubicBezTo>
                    <a:cubicBezTo>
                      <a:pt x="1030269" y="475031"/>
                      <a:pt x="1031195" y="476131"/>
                      <a:pt x="1032063" y="477346"/>
                    </a:cubicBezTo>
                    <a:cubicBezTo>
                      <a:pt x="1032410" y="477809"/>
                      <a:pt x="1032757" y="478272"/>
                      <a:pt x="1033105" y="478793"/>
                    </a:cubicBezTo>
                    <a:cubicBezTo>
                      <a:pt x="1034262" y="480761"/>
                      <a:pt x="1035188" y="482845"/>
                      <a:pt x="1036114" y="484929"/>
                    </a:cubicBezTo>
                    <a:cubicBezTo>
                      <a:pt x="1036172" y="485045"/>
                      <a:pt x="1036172" y="485102"/>
                      <a:pt x="1036230" y="485218"/>
                    </a:cubicBezTo>
                    <a:cubicBezTo>
                      <a:pt x="1043637" y="518270"/>
                      <a:pt x="1057642" y="549527"/>
                      <a:pt x="1068406" y="581825"/>
                    </a:cubicBezTo>
                    <a:cubicBezTo>
                      <a:pt x="1046242" y="590508"/>
                      <a:pt x="1025697" y="602316"/>
                      <a:pt x="1005327" y="614587"/>
                    </a:cubicBezTo>
                    <a:cubicBezTo>
                      <a:pt x="1000697" y="616382"/>
                      <a:pt x="995431" y="619160"/>
                      <a:pt x="992653" y="623096"/>
                    </a:cubicBezTo>
                    <a:cubicBezTo>
                      <a:pt x="806076" y="718661"/>
                      <a:pt x="677254" y="866264"/>
                      <a:pt x="614753" y="1075628"/>
                    </a:cubicBezTo>
                    <a:cubicBezTo>
                      <a:pt x="614348" y="1075164"/>
                      <a:pt x="613885" y="1074643"/>
                      <a:pt x="613422" y="1074180"/>
                    </a:cubicBezTo>
                    <a:cubicBezTo>
                      <a:pt x="593109" y="1052532"/>
                      <a:pt x="575053" y="1030536"/>
                      <a:pt x="556187" y="1006225"/>
                    </a:cubicBezTo>
                    <a:close/>
                    <a:moveTo>
                      <a:pt x="587264" y="1703545"/>
                    </a:moveTo>
                    <a:cubicBezTo>
                      <a:pt x="552483" y="1713559"/>
                      <a:pt x="517413" y="1719116"/>
                      <a:pt x="480839" y="1726409"/>
                    </a:cubicBezTo>
                    <a:cubicBezTo>
                      <a:pt x="406243" y="1740012"/>
                      <a:pt x="283382" y="1747652"/>
                      <a:pt x="215036" y="1714369"/>
                    </a:cubicBezTo>
                    <a:cubicBezTo>
                      <a:pt x="184364" y="1697641"/>
                      <a:pt x="151088" y="1683402"/>
                      <a:pt x="123715" y="1660827"/>
                    </a:cubicBezTo>
                    <a:cubicBezTo>
                      <a:pt x="61156" y="1597792"/>
                      <a:pt x="14685" y="1507379"/>
                      <a:pt x="26433" y="1416560"/>
                    </a:cubicBezTo>
                    <a:cubicBezTo>
                      <a:pt x="32741" y="1378531"/>
                      <a:pt x="53401" y="1345074"/>
                      <a:pt x="76955" y="1315264"/>
                    </a:cubicBezTo>
                    <a:cubicBezTo>
                      <a:pt x="93564" y="1293732"/>
                      <a:pt x="111736" y="1272373"/>
                      <a:pt x="134595" y="1256918"/>
                    </a:cubicBezTo>
                    <a:cubicBezTo>
                      <a:pt x="159653" y="1241116"/>
                      <a:pt x="183612" y="1223693"/>
                      <a:pt x="208612" y="1207891"/>
                    </a:cubicBezTo>
                    <a:cubicBezTo>
                      <a:pt x="251553" y="1185721"/>
                      <a:pt x="295535" y="1164768"/>
                      <a:pt x="340964" y="1148039"/>
                    </a:cubicBezTo>
                    <a:cubicBezTo>
                      <a:pt x="409426" y="1124770"/>
                      <a:pt x="480665" y="1109779"/>
                      <a:pt x="552310" y="1100459"/>
                    </a:cubicBezTo>
                    <a:cubicBezTo>
                      <a:pt x="567472" y="1099533"/>
                      <a:pt x="582634" y="1099823"/>
                      <a:pt x="597855" y="1099823"/>
                    </a:cubicBezTo>
                    <a:cubicBezTo>
                      <a:pt x="601037" y="1100112"/>
                      <a:pt x="604741" y="1100112"/>
                      <a:pt x="608214" y="1099475"/>
                    </a:cubicBezTo>
                    <a:cubicBezTo>
                      <a:pt x="595829" y="1149371"/>
                      <a:pt x="592588" y="1201118"/>
                      <a:pt x="592473" y="1252461"/>
                    </a:cubicBezTo>
                    <a:cubicBezTo>
                      <a:pt x="592067" y="1315033"/>
                      <a:pt x="594961" y="1378241"/>
                      <a:pt x="609660" y="1439250"/>
                    </a:cubicBezTo>
                    <a:cubicBezTo>
                      <a:pt x="627369" y="1506047"/>
                      <a:pt x="658272" y="1568677"/>
                      <a:pt x="688250" y="1630728"/>
                    </a:cubicBezTo>
                    <a:cubicBezTo>
                      <a:pt x="692069" y="1637963"/>
                      <a:pt x="696004" y="1645083"/>
                      <a:pt x="700113" y="1652145"/>
                    </a:cubicBezTo>
                    <a:cubicBezTo>
                      <a:pt x="699882" y="1652087"/>
                      <a:pt x="699650" y="1652029"/>
                      <a:pt x="699361" y="1651971"/>
                    </a:cubicBezTo>
                    <a:cubicBezTo>
                      <a:pt x="685240" y="1652145"/>
                      <a:pt x="673840" y="1666789"/>
                      <a:pt x="660703" y="1671825"/>
                    </a:cubicBezTo>
                    <a:cubicBezTo>
                      <a:pt x="636339" y="1682823"/>
                      <a:pt x="612438" y="1695036"/>
                      <a:pt x="587264" y="1703545"/>
                    </a:cubicBezTo>
                    <a:close/>
                    <a:moveTo>
                      <a:pt x="858449" y="2214249"/>
                    </a:moveTo>
                    <a:cubicBezTo>
                      <a:pt x="803124" y="2259514"/>
                      <a:pt x="748320" y="2304663"/>
                      <a:pt x="685182" y="2339219"/>
                    </a:cubicBezTo>
                    <a:cubicBezTo>
                      <a:pt x="649129" y="2358610"/>
                      <a:pt x="611917" y="2377191"/>
                      <a:pt x="572275" y="2387725"/>
                    </a:cubicBezTo>
                    <a:cubicBezTo>
                      <a:pt x="551384" y="2392414"/>
                      <a:pt x="527830" y="2393803"/>
                      <a:pt x="506302" y="2393861"/>
                    </a:cubicBezTo>
                    <a:cubicBezTo>
                      <a:pt x="471348" y="2395076"/>
                      <a:pt x="434889" y="2388651"/>
                      <a:pt x="410467" y="2361562"/>
                    </a:cubicBezTo>
                    <a:cubicBezTo>
                      <a:pt x="362666" y="2315487"/>
                      <a:pt x="356878" y="2244927"/>
                      <a:pt x="360698" y="2181777"/>
                    </a:cubicBezTo>
                    <a:cubicBezTo>
                      <a:pt x="364054" y="2147220"/>
                      <a:pt x="375918" y="2113938"/>
                      <a:pt x="386798" y="2081060"/>
                    </a:cubicBezTo>
                    <a:cubicBezTo>
                      <a:pt x="404217" y="2033422"/>
                      <a:pt x="423546" y="1983237"/>
                      <a:pt x="453639" y="1941098"/>
                    </a:cubicBezTo>
                    <a:cubicBezTo>
                      <a:pt x="486800" y="1889466"/>
                      <a:pt x="522564" y="1839166"/>
                      <a:pt x="566720" y="1796158"/>
                    </a:cubicBezTo>
                    <a:cubicBezTo>
                      <a:pt x="589695" y="1771384"/>
                      <a:pt x="613422" y="1748173"/>
                      <a:pt x="641721" y="1728898"/>
                    </a:cubicBezTo>
                    <a:cubicBezTo>
                      <a:pt x="659314" y="1716222"/>
                      <a:pt x="676965" y="1703314"/>
                      <a:pt x="691895" y="1687454"/>
                    </a:cubicBezTo>
                    <a:cubicBezTo>
                      <a:pt x="697509" y="1680855"/>
                      <a:pt x="706132" y="1676224"/>
                      <a:pt x="709141" y="1667773"/>
                    </a:cubicBezTo>
                    <a:cubicBezTo>
                      <a:pt x="757290" y="1746726"/>
                      <a:pt x="821238" y="1816128"/>
                      <a:pt x="890915" y="1876443"/>
                    </a:cubicBezTo>
                    <a:cubicBezTo>
                      <a:pt x="937501" y="1912156"/>
                      <a:pt x="988544" y="1942429"/>
                      <a:pt x="1041901" y="1967435"/>
                    </a:cubicBezTo>
                    <a:cubicBezTo>
                      <a:pt x="1028591" y="1999734"/>
                      <a:pt x="1017248" y="2033190"/>
                      <a:pt x="997803" y="2062537"/>
                    </a:cubicBezTo>
                    <a:cubicBezTo>
                      <a:pt x="962270" y="2122157"/>
                      <a:pt x="908797" y="2167595"/>
                      <a:pt x="858449" y="2214249"/>
                    </a:cubicBezTo>
                    <a:close/>
                    <a:moveTo>
                      <a:pt x="2332547" y="2613238"/>
                    </a:moveTo>
                    <a:cubicBezTo>
                      <a:pt x="2263102" y="2654278"/>
                      <a:pt x="2185496" y="2677720"/>
                      <a:pt x="2108007" y="2698443"/>
                    </a:cubicBezTo>
                    <a:cubicBezTo>
                      <a:pt x="2014660" y="2723738"/>
                      <a:pt x="1917031" y="2729352"/>
                      <a:pt x="1820676" y="2732825"/>
                    </a:cubicBezTo>
                    <a:cubicBezTo>
                      <a:pt x="1777619" y="2732478"/>
                      <a:pt x="1734737" y="2737456"/>
                      <a:pt x="1691680" y="2736588"/>
                    </a:cubicBezTo>
                    <a:cubicBezTo>
                      <a:pt x="1650823" y="2734851"/>
                      <a:pt x="1609966" y="2733694"/>
                      <a:pt x="1569167" y="2731552"/>
                    </a:cubicBezTo>
                    <a:cubicBezTo>
                      <a:pt x="1503193" y="2725358"/>
                      <a:pt x="1438783" y="2708688"/>
                      <a:pt x="1377034" y="2684898"/>
                    </a:cubicBezTo>
                    <a:cubicBezTo>
                      <a:pt x="1324545" y="2665507"/>
                      <a:pt x="1268236" y="2653988"/>
                      <a:pt x="1223733" y="2618274"/>
                    </a:cubicBezTo>
                    <a:cubicBezTo>
                      <a:pt x="1197286" y="2607219"/>
                      <a:pt x="1184496" y="2663886"/>
                      <a:pt x="1172575" y="2680267"/>
                    </a:cubicBezTo>
                    <a:cubicBezTo>
                      <a:pt x="1149310" y="2720149"/>
                      <a:pt x="1125004" y="2759799"/>
                      <a:pt x="1096705" y="2796323"/>
                    </a:cubicBezTo>
                    <a:cubicBezTo>
                      <a:pt x="1075235" y="2823008"/>
                      <a:pt x="1045779" y="2841762"/>
                      <a:pt x="1024250" y="2868330"/>
                    </a:cubicBezTo>
                    <a:cubicBezTo>
                      <a:pt x="1005211" y="2859416"/>
                      <a:pt x="988139" y="2847087"/>
                      <a:pt x="970141" y="2836321"/>
                    </a:cubicBezTo>
                    <a:cubicBezTo>
                      <a:pt x="1015917" y="2806916"/>
                      <a:pt x="1052723" y="2766398"/>
                      <a:pt x="1085652" y="2723448"/>
                    </a:cubicBezTo>
                    <a:cubicBezTo>
                      <a:pt x="1128129" y="2660413"/>
                      <a:pt x="1150931" y="2585744"/>
                      <a:pt x="1165514" y="2511711"/>
                    </a:cubicBezTo>
                    <a:cubicBezTo>
                      <a:pt x="1167829" y="2499324"/>
                      <a:pt x="1170202" y="2486821"/>
                      <a:pt x="1171880" y="2474261"/>
                    </a:cubicBezTo>
                    <a:cubicBezTo>
                      <a:pt x="1183223" y="2493420"/>
                      <a:pt x="1195781" y="2511769"/>
                      <a:pt x="1211117" y="2527803"/>
                    </a:cubicBezTo>
                    <a:cubicBezTo>
                      <a:pt x="1257182" y="2569131"/>
                      <a:pt x="1316038" y="2598189"/>
                      <a:pt x="1378018" y="2604209"/>
                    </a:cubicBezTo>
                    <a:cubicBezTo>
                      <a:pt x="1388435" y="2605366"/>
                      <a:pt x="1398967" y="2606061"/>
                      <a:pt x="1409500" y="2606061"/>
                    </a:cubicBezTo>
                    <a:cubicBezTo>
                      <a:pt x="1424431" y="2606061"/>
                      <a:pt x="1439304" y="2604614"/>
                      <a:pt x="1453714" y="2600909"/>
                    </a:cubicBezTo>
                    <a:cubicBezTo>
                      <a:pt x="1489767" y="2588985"/>
                      <a:pt x="1523796" y="2569421"/>
                      <a:pt x="1552442" y="2544357"/>
                    </a:cubicBezTo>
                    <a:cubicBezTo>
                      <a:pt x="1575012" y="2548351"/>
                      <a:pt x="1598565" y="2545573"/>
                      <a:pt x="1621367" y="2544936"/>
                    </a:cubicBezTo>
                    <a:cubicBezTo>
                      <a:pt x="1710894" y="2541926"/>
                      <a:pt x="1800536" y="2534980"/>
                      <a:pt x="1890237" y="2538685"/>
                    </a:cubicBezTo>
                    <a:cubicBezTo>
                      <a:pt x="1992495" y="2539206"/>
                      <a:pt x="2094580" y="2543952"/>
                      <a:pt x="2196781" y="2546904"/>
                    </a:cubicBezTo>
                    <a:cubicBezTo>
                      <a:pt x="2245277" y="2548930"/>
                      <a:pt x="2293889" y="2547483"/>
                      <a:pt x="2342154" y="2542216"/>
                    </a:cubicBezTo>
                    <a:cubicBezTo>
                      <a:pt x="2377455" y="2539553"/>
                      <a:pt x="2413336" y="2538280"/>
                      <a:pt x="2448464" y="2533244"/>
                    </a:cubicBezTo>
                    <a:cubicBezTo>
                      <a:pt x="2433417" y="2547020"/>
                      <a:pt x="2417618" y="2559928"/>
                      <a:pt x="2401646" y="2572547"/>
                    </a:cubicBezTo>
                    <a:cubicBezTo>
                      <a:pt x="2380060" y="2588407"/>
                      <a:pt x="2355696" y="2599983"/>
                      <a:pt x="2332547" y="2613238"/>
                    </a:cubicBezTo>
                    <a:close/>
                    <a:moveTo>
                      <a:pt x="1685720" y="2346455"/>
                    </a:moveTo>
                    <a:cubicBezTo>
                      <a:pt x="1705280" y="2338409"/>
                      <a:pt x="1725246" y="2331231"/>
                      <a:pt x="1745269" y="2324401"/>
                    </a:cubicBezTo>
                    <a:cubicBezTo>
                      <a:pt x="1818476" y="2302926"/>
                      <a:pt x="1897066" y="2297196"/>
                      <a:pt x="1973340" y="2302579"/>
                    </a:cubicBezTo>
                    <a:cubicBezTo>
                      <a:pt x="2036883" y="2307094"/>
                      <a:pt x="2094812" y="2334068"/>
                      <a:pt x="2153841" y="2355484"/>
                    </a:cubicBezTo>
                    <a:cubicBezTo>
                      <a:pt x="2193830" y="2369955"/>
                      <a:pt x="2234629" y="2382226"/>
                      <a:pt x="2273345" y="2400054"/>
                    </a:cubicBezTo>
                    <a:cubicBezTo>
                      <a:pt x="2302223" y="2413368"/>
                      <a:pt x="2330348" y="2428244"/>
                      <a:pt x="2358647" y="2442830"/>
                    </a:cubicBezTo>
                    <a:cubicBezTo>
                      <a:pt x="2395338" y="2460774"/>
                      <a:pt x="2430697" y="2481091"/>
                      <a:pt x="2462758" y="2506444"/>
                    </a:cubicBezTo>
                    <a:cubicBezTo>
                      <a:pt x="2396958" y="2514606"/>
                      <a:pt x="2331564" y="2519757"/>
                      <a:pt x="2265012" y="2523056"/>
                    </a:cubicBezTo>
                    <a:cubicBezTo>
                      <a:pt x="2177452" y="2524272"/>
                      <a:pt x="2089025" y="2519236"/>
                      <a:pt x="2001408" y="2516979"/>
                    </a:cubicBezTo>
                    <a:cubicBezTo>
                      <a:pt x="1919636" y="2516921"/>
                      <a:pt x="1837805" y="2513679"/>
                      <a:pt x="1756091" y="2518021"/>
                    </a:cubicBezTo>
                    <a:cubicBezTo>
                      <a:pt x="1693011" y="2519931"/>
                      <a:pt x="1630453" y="2528787"/>
                      <a:pt x="1567431" y="2529308"/>
                    </a:cubicBezTo>
                    <a:cubicBezTo>
                      <a:pt x="1581146" y="2513853"/>
                      <a:pt x="1592547" y="2496430"/>
                      <a:pt x="1603600" y="2479007"/>
                    </a:cubicBezTo>
                    <a:cubicBezTo>
                      <a:pt x="1625533" y="2445609"/>
                      <a:pt x="1643821" y="2409837"/>
                      <a:pt x="1655395" y="2371518"/>
                    </a:cubicBezTo>
                    <a:cubicBezTo>
                      <a:pt x="1657015" y="2365903"/>
                      <a:pt x="1658520" y="2360231"/>
                      <a:pt x="1660025" y="2354558"/>
                    </a:cubicBezTo>
                    <a:cubicBezTo>
                      <a:pt x="1665407" y="2357510"/>
                      <a:pt x="1680048" y="2347786"/>
                      <a:pt x="1685720" y="2346455"/>
                    </a:cubicBezTo>
                    <a:close/>
                    <a:moveTo>
                      <a:pt x="1645094" y="2313172"/>
                    </a:moveTo>
                    <a:cubicBezTo>
                      <a:pt x="1639075" y="2341882"/>
                      <a:pt x="1630684" y="2373081"/>
                      <a:pt x="1618705" y="2400633"/>
                    </a:cubicBezTo>
                    <a:cubicBezTo>
                      <a:pt x="1605684" y="2431485"/>
                      <a:pt x="1586818" y="2460253"/>
                      <a:pt x="1568299" y="2488326"/>
                    </a:cubicBezTo>
                    <a:cubicBezTo>
                      <a:pt x="1549606" y="2516921"/>
                      <a:pt x="1523796" y="2539843"/>
                      <a:pt x="1493760" y="2555992"/>
                    </a:cubicBezTo>
                    <a:cubicBezTo>
                      <a:pt x="1470207" y="2569768"/>
                      <a:pt x="1444743" y="2581287"/>
                      <a:pt x="1416965" y="2581519"/>
                    </a:cubicBezTo>
                    <a:cubicBezTo>
                      <a:pt x="1367890" y="2582618"/>
                      <a:pt x="1317484" y="2570694"/>
                      <a:pt x="1275643" y="2544299"/>
                    </a:cubicBezTo>
                    <a:cubicBezTo>
                      <a:pt x="1256488" y="2533012"/>
                      <a:pt x="1237333" y="2520973"/>
                      <a:pt x="1222402" y="2504302"/>
                    </a:cubicBezTo>
                    <a:cubicBezTo>
                      <a:pt x="1200179" y="2477618"/>
                      <a:pt x="1183975" y="2446477"/>
                      <a:pt x="1167713" y="2415914"/>
                    </a:cubicBezTo>
                    <a:cubicBezTo>
                      <a:pt x="1150526" y="2378406"/>
                      <a:pt x="1130039" y="2342287"/>
                      <a:pt x="1115282" y="2303679"/>
                    </a:cubicBezTo>
                    <a:cubicBezTo>
                      <a:pt x="1090455" y="2226636"/>
                      <a:pt x="1070953" y="2146410"/>
                      <a:pt x="1069795" y="2065142"/>
                    </a:cubicBezTo>
                    <a:cubicBezTo>
                      <a:pt x="1069390" y="2036547"/>
                      <a:pt x="1068753" y="2008011"/>
                      <a:pt x="1068348" y="1979417"/>
                    </a:cubicBezTo>
                    <a:cubicBezTo>
                      <a:pt x="1079633" y="1984279"/>
                      <a:pt x="1090976" y="1988967"/>
                      <a:pt x="1102435" y="1993367"/>
                    </a:cubicBezTo>
                    <a:cubicBezTo>
                      <a:pt x="1187621" y="2022193"/>
                      <a:pt x="1278132" y="2037358"/>
                      <a:pt x="1367948" y="2039500"/>
                    </a:cubicBezTo>
                    <a:cubicBezTo>
                      <a:pt x="1448505" y="2037995"/>
                      <a:pt x="1530682" y="2029775"/>
                      <a:pt x="1607478" y="2004422"/>
                    </a:cubicBezTo>
                    <a:cubicBezTo>
                      <a:pt x="1622756" y="1998866"/>
                      <a:pt x="1637802" y="1992672"/>
                      <a:pt x="1652559" y="1986015"/>
                    </a:cubicBezTo>
                    <a:cubicBezTo>
                      <a:pt x="1652328" y="1991920"/>
                      <a:pt x="1653543" y="1998113"/>
                      <a:pt x="1654006" y="2003612"/>
                    </a:cubicBezTo>
                    <a:cubicBezTo>
                      <a:pt x="1656205" y="2021266"/>
                      <a:pt x="1659677" y="2038689"/>
                      <a:pt x="1663613" y="2055996"/>
                    </a:cubicBezTo>
                    <a:cubicBezTo>
                      <a:pt x="1668069" y="2078802"/>
                      <a:pt x="1669053" y="2102071"/>
                      <a:pt x="1669053" y="2125225"/>
                    </a:cubicBezTo>
                    <a:cubicBezTo>
                      <a:pt x="1668590" y="2188491"/>
                      <a:pt x="1657536" y="2251179"/>
                      <a:pt x="1645094" y="2313172"/>
                    </a:cubicBezTo>
                    <a:close/>
                    <a:moveTo>
                      <a:pt x="2143192" y="1630265"/>
                    </a:moveTo>
                    <a:cubicBezTo>
                      <a:pt x="2177337" y="1663143"/>
                      <a:pt x="2213564" y="1695152"/>
                      <a:pt x="2236481" y="1737291"/>
                    </a:cubicBezTo>
                    <a:cubicBezTo>
                      <a:pt x="2256041" y="1772831"/>
                      <a:pt x="2271088" y="1810861"/>
                      <a:pt x="2280463" y="1850337"/>
                    </a:cubicBezTo>
                    <a:cubicBezTo>
                      <a:pt x="2290649" y="1889408"/>
                      <a:pt x="2297998" y="1929348"/>
                      <a:pt x="2295220" y="1969982"/>
                    </a:cubicBezTo>
                    <a:cubicBezTo>
                      <a:pt x="2290186" y="2034811"/>
                      <a:pt x="2261308" y="2102014"/>
                      <a:pt x="2207835" y="2141085"/>
                    </a:cubicBezTo>
                    <a:cubicBezTo>
                      <a:pt x="2184918" y="2159260"/>
                      <a:pt x="2157892" y="2170663"/>
                      <a:pt x="2130345" y="2179982"/>
                    </a:cubicBezTo>
                    <a:cubicBezTo>
                      <a:pt x="2093307" y="2194916"/>
                      <a:pt x="2053145" y="2198158"/>
                      <a:pt x="2013503" y="2196942"/>
                    </a:cubicBezTo>
                    <a:cubicBezTo>
                      <a:pt x="1985030" y="2195379"/>
                      <a:pt x="1958814" y="2182934"/>
                      <a:pt x="1932946" y="2171937"/>
                    </a:cubicBezTo>
                    <a:cubicBezTo>
                      <a:pt x="1869229" y="2146410"/>
                      <a:pt x="1812342" y="2106471"/>
                      <a:pt x="1761010" y="2061379"/>
                    </a:cubicBezTo>
                    <a:cubicBezTo>
                      <a:pt x="1728834" y="2036663"/>
                      <a:pt x="1703891" y="2004364"/>
                      <a:pt x="1676634" y="1974612"/>
                    </a:cubicBezTo>
                    <a:cubicBezTo>
                      <a:pt x="1741623" y="1942198"/>
                      <a:pt x="1801231" y="1899306"/>
                      <a:pt x="1853084" y="1848253"/>
                    </a:cubicBezTo>
                    <a:cubicBezTo>
                      <a:pt x="1895040" y="1799689"/>
                      <a:pt x="1937228" y="1750025"/>
                      <a:pt x="1969231" y="1694168"/>
                    </a:cubicBezTo>
                    <a:cubicBezTo>
                      <a:pt x="1995505" y="1648788"/>
                      <a:pt x="2019811" y="1602249"/>
                      <a:pt x="2038793" y="1553627"/>
                    </a:cubicBezTo>
                    <a:cubicBezTo>
                      <a:pt x="2038387" y="1558085"/>
                      <a:pt x="2040239" y="1563005"/>
                      <a:pt x="2045563" y="1567114"/>
                    </a:cubicBezTo>
                    <a:cubicBezTo>
                      <a:pt x="2076872" y="1590152"/>
                      <a:pt x="2115067" y="1602539"/>
                      <a:pt x="2143192" y="1630265"/>
                    </a:cubicBezTo>
                    <a:close/>
                    <a:moveTo>
                      <a:pt x="2059800" y="1542919"/>
                    </a:moveTo>
                    <a:cubicBezTo>
                      <a:pt x="2051814" y="1539909"/>
                      <a:pt x="2044811" y="1542514"/>
                      <a:pt x="2041223" y="1547376"/>
                    </a:cubicBezTo>
                    <a:cubicBezTo>
                      <a:pt x="2050540" y="1522776"/>
                      <a:pt x="2058469" y="1497712"/>
                      <a:pt x="2064545" y="1471896"/>
                    </a:cubicBezTo>
                    <a:cubicBezTo>
                      <a:pt x="2092266" y="1362960"/>
                      <a:pt x="2105750" y="1248351"/>
                      <a:pt x="2093134" y="1136231"/>
                    </a:cubicBezTo>
                    <a:cubicBezTo>
                      <a:pt x="2088851" y="1107174"/>
                      <a:pt x="2083874" y="1078117"/>
                      <a:pt x="2077508" y="1049406"/>
                    </a:cubicBezTo>
                    <a:cubicBezTo>
                      <a:pt x="2084222" y="1054095"/>
                      <a:pt x="2092555" y="1051953"/>
                      <a:pt x="2100773" y="1049696"/>
                    </a:cubicBezTo>
                    <a:cubicBezTo>
                      <a:pt x="2105518" y="1048422"/>
                      <a:pt x="2110148" y="1047149"/>
                      <a:pt x="2114430" y="1047149"/>
                    </a:cubicBezTo>
                    <a:cubicBezTo>
                      <a:pt x="2151815" y="1042923"/>
                      <a:pt x="2189432" y="1047901"/>
                      <a:pt x="2226354" y="1054211"/>
                    </a:cubicBezTo>
                    <a:cubicBezTo>
                      <a:pt x="2277743" y="1061215"/>
                      <a:pt x="2328207" y="1072502"/>
                      <a:pt x="2376298" y="1092298"/>
                    </a:cubicBezTo>
                    <a:cubicBezTo>
                      <a:pt x="2394412" y="1098897"/>
                      <a:pt x="2412641" y="1106190"/>
                      <a:pt x="2427572" y="1118693"/>
                    </a:cubicBezTo>
                    <a:cubicBezTo>
                      <a:pt x="2474795" y="1163668"/>
                      <a:pt x="2509402" y="1223114"/>
                      <a:pt x="2522018" y="1287422"/>
                    </a:cubicBezTo>
                    <a:cubicBezTo>
                      <a:pt x="2528210" y="1320358"/>
                      <a:pt x="2532666" y="1355435"/>
                      <a:pt x="2520398" y="1387503"/>
                    </a:cubicBezTo>
                    <a:cubicBezTo>
                      <a:pt x="2501300" y="1432246"/>
                      <a:pt x="2462874" y="1467845"/>
                      <a:pt x="2419586" y="1489146"/>
                    </a:cubicBezTo>
                    <a:cubicBezTo>
                      <a:pt x="2374041" y="1510389"/>
                      <a:pt x="2329480" y="1535973"/>
                      <a:pt x="2279479" y="1545177"/>
                    </a:cubicBezTo>
                    <a:cubicBezTo>
                      <a:pt x="2244699" y="1552991"/>
                      <a:pt x="2206967" y="1552933"/>
                      <a:pt x="2171144" y="1552586"/>
                    </a:cubicBezTo>
                    <a:cubicBezTo>
                      <a:pt x="2133933" y="1551833"/>
                      <a:pt x="2096548" y="1552180"/>
                      <a:pt x="2059800" y="15429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107143" y="8921777"/>
                <a:ext cx="349919" cy="615326"/>
              </a:xfrm>
              <a:custGeom>
                <a:rect b="b" l="l" r="r" t="t"/>
                <a:pathLst>
                  <a:path extrusionOk="0" h="615326" w="349919">
                    <a:moveTo>
                      <a:pt x="313739" y="502164"/>
                    </a:moveTo>
                    <a:cubicBezTo>
                      <a:pt x="328149" y="467377"/>
                      <a:pt x="330985" y="429347"/>
                      <a:pt x="337813" y="392649"/>
                    </a:cubicBezTo>
                    <a:cubicBezTo>
                      <a:pt x="342038" y="355430"/>
                      <a:pt x="349040" y="318443"/>
                      <a:pt x="349561" y="280877"/>
                    </a:cubicBezTo>
                    <a:cubicBezTo>
                      <a:pt x="349677" y="251067"/>
                      <a:pt x="350429" y="221257"/>
                      <a:pt x="349330" y="191447"/>
                    </a:cubicBezTo>
                    <a:cubicBezTo>
                      <a:pt x="344989" y="148556"/>
                      <a:pt x="332605" y="106532"/>
                      <a:pt x="317501" y="66303"/>
                    </a:cubicBezTo>
                    <a:cubicBezTo>
                      <a:pt x="302917" y="29663"/>
                      <a:pt x="268599" y="2690"/>
                      <a:pt x="228552" y="1937"/>
                    </a:cubicBezTo>
                    <a:cubicBezTo>
                      <a:pt x="222939" y="432"/>
                      <a:pt x="215936" y="-1246"/>
                      <a:pt x="211191" y="1358"/>
                    </a:cubicBezTo>
                    <a:cubicBezTo>
                      <a:pt x="203262" y="1648"/>
                      <a:pt x="195450" y="4368"/>
                      <a:pt x="188042" y="7031"/>
                    </a:cubicBezTo>
                    <a:cubicBezTo>
                      <a:pt x="183818" y="8536"/>
                      <a:pt x="179651" y="10099"/>
                      <a:pt x="175484" y="11662"/>
                    </a:cubicBezTo>
                    <a:cubicBezTo>
                      <a:pt x="132370" y="23007"/>
                      <a:pt x="97011" y="57737"/>
                      <a:pt x="72994" y="94782"/>
                    </a:cubicBezTo>
                    <a:cubicBezTo>
                      <a:pt x="38213" y="142999"/>
                      <a:pt x="18711" y="199261"/>
                      <a:pt x="10262" y="257839"/>
                    </a:cubicBezTo>
                    <a:cubicBezTo>
                      <a:pt x="2275" y="300441"/>
                      <a:pt x="-1197" y="343796"/>
                      <a:pt x="366" y="387035"/>
                    </a:cubicBezTo>
                    <a:cubicBezTo>
                      <a:pt x="4359" y="455047"/>
                      <a:pt x="11246" y="529543"/>
                      <a:pt x="59800" y="581754"/>
                    </a:cubicBezTo>
                    <a:cubicBezTo>
                      <a:pt x="86247" y="609075"/>
                      <a:pt x="127683" y="613648"/>
                      <a:pt x="163852" y="615152"/>
                    </a:cubicBezTo>
                    <a:cubicBezTo>
                      <a:pt x="165936" y="615268"/>
                      <a:pt x="168019" y="615326"/>
                      <a:pt x="170044" y="615326"/>
                    </a:cubicBezTo>
                    <a:cubicBezTo>
                      <a:pt x="235960" y="615326"/>
                      <a:pt x="289664" y="559932"/>
                      <a:pt x="313739" y="502164"/>
                    </a:cubicBezTo>
                    <a:close/>
                    <a:moveTo>
                      <a:pt x="163273" y="590668"/>
                    </a:moveTo>
                    <a:cubicBezTo>
                      <a:pt x="134511" y="589163"/>
                      <a:pt x="101583" y="586790"/>
                      <a:pt x="79186" y="566704"/>
                    </a:cubicBezTo>
                    <a:cubicBezTo>
                      <a:pt x="56211" y="542220"/>
                      <a:pt x="41570" y="510500"/>
                      <a:pt x="35262" y="477448"/>
                    </a:cubicBezTo>
                    <a:cubicBezTo>
                      <a:pt x="18479" y="394154"/>
                      <a:pt x="21778" y="308371"/>
                      <a:pt x="40355" y="225656"/>
                    </a:cubicBezTo>
                    <a:cubicBezTo>
                      <a:pt x="49151" y="178597"/>
                      <a:pt x="71374" y="135821"/>
                      <a:pt x="98284" y="96750"/>
                    </a:cubicBezTo>
                    <a:cubicBezTo>
                      <a:pt x="126236" y="55769"/>
                      <a:pt x="167035" y="23933"/>
                      <a:pt x="214432" y="23933"/>
                    </a:cubicBezTo>
                    <a:cubicBezTo>
                      <a:pt x="226643" y="23933"/>
                      <a:pt x="239316" y="26017"/>
                      <a:pt x="252280" y="30647"/>
                    </a:cubicBezTo>
                    <a:cubicBezTo>
                      <a:pt x="284167" y="43787"/>
                      <a:pt x="297651" y="76896"/>
                      <a:pt x="306100" y="108327"/>
                    </a:cubicBezTo>
                    <a:cubicBezTo>
                      <a:pt x="313855" y="131596"/>
                      <a:pt x="319584" y="155444"/>
                      <a:pt x="323461" y="179639"/>
                    </a:cubicBezTo>
                    <a:cubicBezTo>
                      <a:pt x="330059" y="257897"/>
                      <a:pt x="322767" y="336792"/>
                      <a:pt x="309398" y="413950"/>
                    </a:cubicBezTo>
                    <a:cubicBezTo>
                      <a:pt x="304190" y="446481"/>
                      <a:pt x="299445" y="479590"/>
                      <a:pt x="283704" y="509284"/>
                    </a:cubicBezTo>
                    <a:cubicBezTo>
                      <a:pt x="258819" y="552349"/>
                      <a:pt x="216747" y="594604"/>
                      <a:pt x="163273" y="5906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511663" y="8993155"/>
                <a:ext cx="309659" cy="557029"/>
              </a:xfrm>
              <a:custGeom>
                <a:rect b="b" l="l" r="r" t="t"/>
                <a:pathLst>
                  <a:path extrusionOk="0" h="557029" w="309659">
                    <a:moveTo>
                      <a:pt x="290244" y="72258"/>
                    </a:moveTo>
                    <a:cubicBezTo>
                      <a:pt x="282026" y="45342"/>
                      <a:pt x="266690" y="17905"/>
                      <a:pt x="240127" y="5750"/>
                    </a:cubicBezTo>
                    <a:cubicBezTo>
                      <a:pt x="236076" y="4303"/>
                      <a:pt x="231273" y="2508"/>
                      <a:pt x="226759" y="2277"/>
                    </a:cubicBezTo>
                    <a:cubicBezTo>
                      <a:pt x="225775" y="1582"/>
                      <a:pt x="224212" y="1466"/>
                      <a:pt x="222939" y="1582"/>
                    </a:cubicBezTo>
                    <a:cubicBezTo>
                      <a:pt x="214837" y="1698"/>
                      <a:pt x="206677" y="1872"/>
                      <a:pt x="198576" y="2161"/>
                    </a:cubicBezTo>
                    <a:cubicBezTo>
                      <a:pt x="131503" y="-9821"/>
                      <a:pt x="89025" y="29250"/>
                      <a:pt x="55749" y="88986"/>
                    </a:cubicBezTo>
                    <a:cubicBezTo>
                      <a:pt x="34279" y="129794"/>
                      <a:pt x="18538" y="173958"/>
                      <a:pt x="10320" y="219339"/>
                    </a:cubicBezTo>
                    <a:cubicBezTo>
                      <a:pt x="4707" y="247123"/>
                      <a:pt x="5633" y="275544"/>
                      <a:pt x="3665" y="303675"/>
                    </a:cubicBezTo>
                    <a:cubicBezTo>
                      <a:pt x="-6058" y="396288"/>
                      <a:pt x="-4726" y="540938"/>
                      <a:pt x="115646" y="553210"/>
                    </a:cubicBezTo>
                    <a:cubicBezTo>
                      <a:pt x="125831" y="555814"/>
                      <a:pt x="135554" y="557030"/>
                      <a:pt x="144813" y="557030"/>
                    </a:cubicBezTo>
                    <a:cubicBezTo>
                      <a:pt x="225370" y="557030"/>
                      <a:pt x="271378" y="464764"/>
                      <a:pt x="284746" y="391310"/>
                    </a:cubicBezTo>
                    <a:cubicBezTo>
                      <a:pt x="313566" y="290246"/>
                      <a:pt x="319932" y="173727"/>
                      <a:pt x="290244" y="72258"/>
                    </a:cubicBezTo>
                    <a:close/>
                    <a:moveTo>
                      <a:pt x="273403" y="337305"/>
                    </a:moveTo>
                    <a:cubicBezTo>
                      <a:pt x="254190" y="410238"/>
                      <a:pt x="240416" y="517148"/>
                      <a:pt x="150889" y="532719"/>
                    </a:cubicBezTo>
                    <a:cubicBezTo>
                      <a:pt x="125368" y="530925"/>
                      <a:pt x="97590" y="528436"/>
                      <a:pt x="75541" y="514370"/>
                    </a:cubicBezTo>
                    <a:cubicBezTo>
                      <a:pt x="18827" y="473331"/>
                      <a:pt x="23746" y="392236"/>
                      <a:pt x="26061" y="329375"/>
                    </a:cubicBezTo>
                    <a:cubicBezTo>
                      <a:pt x="28376" y="304369"/>
                      <a:pt x="29244" y="279306"/>
                      <a:pt x="30112" y="254243"/>
                    </a:cubicBezTo>
                    <a:cubicBezTo>
                      <a:pt x="32716" y="221249"/>
                      <a:pt x="40471" y="188834"/>
                      <a:pt x="51525" y="157693"/>
                    </a:cubicBezTo>
                    <a:cubicBezTo>
                      <a:pt x="66687" y="115033"/>
                      <a:pt x="87173" y="72779"/>
                      <a:pt x="120160" y="41058"/>
                    </a:cubicBezTo>
                    <a:cubicBezTo>
                      <a:pt x="139142" y="25025"/>
                      <a:pt x="163621" y="18600"/>
                      <a:pt x="188101" y="18600"/>
                    </a:cubicBezTo>
                    <a:cubicBezTo>
                      <a:pt x="197592" y="18600"/>
                      <a:pt x="207083" y="19584"/>
                      <a:pt x="216226" y="21320"/>
                    </a:cubicBezTo>
                    <a:cubicBezTo>
                      <a:pt x="219004" y="25893"/>
                      <a:pt x="224733" y="26183"/>
                      <a:pt x="229305" y="27861"/>
                    </a:cubicBezTo>
                    <a:cubicBezTo>
                      <a:pt x="243368" y="33881"/>
                      <a:pt x="253322" y="47194"/>
                      <a:pt x="259572" y="60855"/>
                    </a:cubicBezTo>
                    <a:cubicBezTo>
                      <a:pt x="293774" y="146985"/>
                      <a:pt x="288507" y="247297"/>
                      <a:pt x="273403" y="3373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0192021" y="9050116"/>
                <a:ext cx="190525" cy="375735"/>
              </a:xfrm>
              <a:custGeom>
                <a:rect b="b" l="l" r="r" t="t"/>
                <a:pathLst>
                  <a:path extrusionOk="0" h="375735" w="190525">
                    <a:moveTo>
                      <a:pt x="74634" y="8061"/>
                    </a:moveTo>
                    <a:cubicBezTo>
                      <a:pt x="59530" y="14139"/>
                      <a:pt x="50502" y="28089"/>
                      <a:pt x="43442" y="42039"/>
                    </a:cubicBezTo>
                    <a:cubicBezTo>
                      <a:pt x="25849" y="69302"/>
                      <a:pt x="15027" y="100501"/>
                      <a:pt x="9240" y="132279"/>
                    </a:cubicBezTo>
                    <a:cubicBezTo>
                      <a:pt x="8777" y="148081"/>
                      <a:pt x="-483" y="168282"/>
                      <a:pt x="9760" y="181942"/>
                    </a:cubicBezTo>
                    <a:cubicBezTo>
                      <a:pt x="18383" y="191956"/>
                      <a:pt x="31752" y="195545"/>
                      <a:pt x="43210" y="201275"/>
                    </a:cubicBezTo>
                    <a:cubicBezTo>
                      <a:pt x="57794" y="208395"/>
                      <a:pt x="72898" y="214183"/>
                      <a:pt x="88292" y="219277"/>
                    </a:cubicBezTo>
                    <a:cubicBezTo>
                      <a:pt x="68905" y="229291"/>
                      <a:pt x="48997" y="238610"/>
                      <a:pt x="29147" y="247698"/>
                    </a:cubicBezTo>
                    <a:cubicBezTo>
                      <a:pt x="13869" y="253023"/>
                      <a:pt x="2469" y="258927"/>
                      <a:pt x="675" y="276697"/>
                    </a:cubicBezTo>
                    <a:cubicBezTo>
                      <a:pt x="-5633" y="331629"/>
                      <a:pt x="32967" y="374578"/>
                      <a:pt x="88003" y="375736"/>
                    </a:cubicBezTo>
                    <a:cubicBezTo>
                      <a:pt x="88118" y="375736"/>
                      <a:pt x="88292" y="375736"/>
                      <a:pt x="88408" y="375736"/>
                    </a:cubicBezTo>
                    <a:cubicBezTo>
                      <a:pt x="126487" y="375736"/>
                      <a:pt x="158895" y="346620"/>
                      <a:pt x="172668" y="312527"/>
                    </a:cubicBezTo>
                    <a:cubicBezTo>
                      <a:pt x="185516" y="283701"/>
                      <a:pt x="186500" y="251402"/>
                      <a:pt x="189104" y="220319"/>
                    </a:cubicBezTo>
                    <a:cubicBezTo>
                      <a:pt x="193039" y="153580"/>
                      <a:pt x="190608" y="82152"/>
                      <a:pt x="158258" y="22127"/>
                    </a:cubicBezTo>
                    <a:cubicBezTo>
                      <a:pt x="139508" y="-4963"/>
                      <a:pt x="102007" y="-3979"/>
                      <a:pt x="74634" y="80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0583318" y="9115133"/>
                <a:ext cx="178372" cy="353493"/>
              </a:xfrm>
              <a:custGeom>
                <a:rect b="b" l="l" r="r" t="t"/>
                <a:pathLst>
                  <a:path extrusionOk="0" h="353493" w="178372">
                    <a:moveTo>
                      <a:pt x="92893" y="811"/>
                    </a:moveTo>
                    <a:cubicBezTo>
                      <a:pt x="53193" y="11403"/>
                      <a:pt x="27556" y="52153"/>
                      <a:pt x="18817" y="90530"/>
                    </a:cubicBezTo>
                    <a:cubicBezTo>
                      <a:pt x="12973" y="115941"/>
                      <a:pt x="7648" y="141756"/>
                      <a:pt x="4176" y="167630"/>
                    </a:cubicBezTo>
                    <a:cubicBezTo>
                      <a:pt x="1861" y="188931"/>
                      <a:pt x="25299" y="199929"/>
                      <a:pt x="41677" y="207164"/>
                    </a:cubicBezTo>
                    <a:cubicBezTo>
                      <a:pt x="23332" y="218452"/>
                      <a:pt x="-2421" y="226150"/>
                      <a:pt x="183" y="252371"/>
                    </a:cubicBezTo>
                    <a:cubicBezTo>
                      <a:pt x="-338" y="270489"/>
                      <a:pt x="3945" y="288490"/>
                      <a:pt x="8864" y="305855"/>
                    </a:cubicBezTo>
                    <a:cubicBezTo>
                      <a:pt x="14130" y="326983"/>
                      <a:pt x="31607" y="341975"/>
                      <a:pt x="51573" y="349268"/>
                    </a:cubicBezTo>
                    <a:cubicBezTo>
                      <a:pt x="59154" y="352162"/>
                      <a:pt x="67024" y="353493"/>
                      <a:pt x="74837" y="353493"/>
                    </a:cubicBezTo>
                    <a:cubicBezTo>
                      <a:pt x="95728" y="353493"/>
                      <a:pt x="116389" y="343885"/>
                      <a:pt x="130741" y="328198"/>
                    </a:cubicBezTo>
                    <a:cubicBezTo>
                      <a:pt x="160834" y="293063"/>
                      <a:pt x="166042" y="244268"/>
                      <a:pt x="171887" y="200103"/>
                    </a:cubicBezTo>
                    <a:cubicBezTo>
                      <a:pt x="174896" y="148355"/>
                      <a:pt x="187744" y="92382"/>
                      <a:pt x="165868" y="43297"/>
                    </a:cubicBezTo>
                    <a:cubicBezTo>
                      <a:pt x="152095" y="13776"/>
                      <a:pt x="125937" y="-4109"/>
                      <a:pt x="92893" y="8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0318301" y="9582893"/>
                <a:ext cx="298889" cy="124849"/>
              </a:xfrm>
              <a:custGeom>
                <a:rect b="b" l="l" r="r" t="t"/>
                <a:pathLst>
                  <a:path extrusionOk="0" h="124849" w="298889">
                    <a:moveTo>
                      <a:pt x="292862" y="8389"/>
                    </a:moveTo>
                    <a:cubicBezTo>
                      <a:pt x="279783" y="1385"/>
                      <a:pt x="274286" y="16608"/>
                      <a:pt x="268441" y="25291"/>
                    </a:cubicBezTo>
                    <a:cubicBezTo>
                      <a:pt x="249401" y="51396"/>
                      <a:pt x="230940" y="81900"/>
                      <a:pt x="198590" y="92898"/>
                    </a:cubicBezTo>
                    <a:cubicBezTo>
                      <a:pt x="152466" y="110032"/>
                      <a:pt x="98183" y="98050"/>
                      <a:pt x="61898" y="64940"/>
                    </a:cubicBezTo>
                    <a:cubicBezTo>
                      <a:pt x="44479" y="48907"/>
                      <a:pt x="25555" y="32757"/>
                      <a:pt x="17279" y="9836"/>
                    </a:cubicBezTo>
                    <a:cubicBezTo>
                      <a:pt x="15832" y="3468"/>
                      <a:pt x="9119" y="-3651"/>
                      <a:pt x="2869" y="2137"/>
                    </a:cubicBezTo>
                    <a:cubicBezTo>
                      <a:pt x="-2571" y="8447"/>
                      <a:pt x="959" y="17360"/>
                      <a:pt x="3390" y="24306"/>
                    </a:cubicBezTo>
                    <a:cubicBezTo>
                      <a:pt x="10450" y="44508"/>
                      <a:pt x="25728" y="60021"/>
                      <a:pt x="40601" y="74781"/>
                    </a:cubicBezTo>
                    <a:cubicBezTo>
                      <a:pt x="70231" y="105922"/>
                      <a:pt x="111262" y="124213"/>
                      <a:pt x="154260" y="124850"/>
                    </a:cubicBezTo>
                    <a:cubicBezTo>
                      <a:pt x="227583" y="124676"/>
                      <a:pt x="261554" y="83116"/>
                      <a:pt x="297318" y="25175"/>
                    </a:cubicBezTo>
                    <a:cubicBezTo>
                      <a:pt x="300559" y="19328"/>
                      <a:pt x="298649" y="11746"/>
                      <a:pt x="292862" y="83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" name="Google Shape;55;p2"/>
            <p:cNvSpPr/>
            <p:nvPr/>
          </p:nvSpPr>
          <p:spPr>
            <a:xfrm>
              <a:off x="9438090" y="8261058"/>
              <a:ext cx="712591" cy="867562"/>
            </a:xfrm>
            <a:custGeom>
              <a:rect b="b" l="l" r="r" t="t"/>
              <a:pathLst>
                <a:path extrusionOk="0" h="867562" w="712591">
                  <a:moveTo>
                    <a:pt x="680299" y="276980"/>
                  </a:moveTo>
                  <a:cubicBezTo>
                    <a:pt x="687648" y="310147"/>
                    <a:pt x="701827" y="341462"/>
                    <a:pt x="712591" y="373818"/>
                  </a:cubicBezTo>
                  <a:cubicBezTo>
                    <a:pt x="690426" y="382501"/>
                    <a:pt x="669882" y="394309"/>
                    <a:pt x="649511" y="406580"/>
                  </a:cubicBezTo>
                  <a:cubicBezTo>
                    <a:pt x="644940" y="408375"/>
                    <a:pt x="639673" y="411095"/>
                    <a:pt x="636895" y="414973"/>
                  </a:cubicBezTo>
                  <a:lnTo>
                    <a:pt x="636895" y="414973"/>
                  </a:lnTo>
                  <a:cubicBezTo>
                    <a:pt x="450260" y="510539"/>
                    <a:pt x="321439" y="658141"/>
                    <a:pt x="258938" y="867562"/>
                  </a:cubicBezTo>
                  <a:cubicBezTo>
                    <a:pt x="258533" y="867099"/>
                    <a:pt x="258070" y="866636"/>
                    <a:pt x="257665" y="866173"/>
                  </a:cubicBezTo>
                  <a:cubicBezTo>
                    <a:pt x="237352" y="844641"/>
                    <a:pt x="219296" y="822645"/>
                    <a:pt x="200430" y="798276"/>
                  </a:cubicBezTo>
                  <a:cubicBezTo>
                    <a:pt x="167964" y="757237"/>
                    <a:pt x="139723" y="714346"/>
                    <a:pt x="113565" y="668386"/>
                  </a:cubicBezTo>
                  <a:cubicBezTo>
                    <a:pt x="82777" y="610850"/>
                    <a:pt x="54826" y="551057"/>
                    <a:pt x="34744" y="488832"/>
                  </a:cubicBezTo>
                  <a:cubicBezTo>
                    <a:pt x="16052" y="420935"/>
                    <a:pt x="947" y="351012"/>
                    <a:pt x="22" y="280337"/>
                  </a:cubicBezTo>
                  <a:cubicBezTo>
                    <a:pt x="-557" y="219328"/>
                    <a:pt x="10496" y="156467"/>
                    <a:pt x="37349" y="101478"/>
                  </a:cubicBezTo>
                  <a:cubicBezTo>
                    <a:pt x="55346" y="66400"/>
                    <a:pt x="87754" y="38906"/>
                    <a:pt x="123519" y="22641"/>
                  </a:cubicBezTo>
                  <a:cubicBezTo>
                    <a:pt x="143022" y="14884"/>
                    <a:pt x="163971" y="11585"/>
                    <a:pt x="184400" y="7128"/>
                  </a:cubicBezTo>
                  <a:cubicBezTo>
                    <a:pt x="227340" y="-1381"/>
                    <a:pt x="273116" y="-165"/>
                    <a:pt x="316925" y="413"/>
                  </a:cubicBezTo>
                  <a:cubicBezTo>
                    <a:pt x="398523" y="6723"/>
                    <a:pt x="475319" y="43999"/>
                    <a:pt x="536315" y="97715"/>
                  </a:cubicBezTo>
                  <a:cubicBezTo>
                    <a:pt x="586605" y="143906"/>
                    <a:pt x="630993" y="196753"/>
                    <a:pt x="665426" y="255968"/>
                  </a:cubicBezTo>
                  <a:cubicBezTo>
                    <a:pt x="665889" y="256373"/>
                    <a:pt x="666352" y="256778"/>
                    <a:pt x="666815" y="257241"/>
                  </a:cubicBezTo>
                  <a:cubicBezTo>
                    <a:pt x="667220" y="257589"/>
                    <a:pt x="667567" y="257994"/>
                    <a:pt x="667857" y="258399"/>
                  </a:cubicBezTo>
                  <a:cubicBezTo>
                    <a:pt x="668030" y="258631"/>
                    <a:pt x="668262" y="258862"/>
                    <a:pt x="668377" y="259094"/>
                  </a:cubicBezTo>
                  <a:cubicBezTo>
                    <a:pt x="668725" y="259499"/>
                    <a:pt x="669014" y="259904"/>
                    <a:pt x="669361" y="260367"/>
                  </a:cubicBezTo>
                  <a:cubicBezTo>
                    <a:pt x="669593" y="260657"/>
                    <a:pt x="669824" y="261004"/>
                    <a:pt x="670056" y="261351"/>
                  </a:cubicBezTo>
                  <a:cubicBezTo>
                    <a:pt x="670634" y="262161"/>
                    <a:pt x="671271" y="262972"/>
                    <a:pt x="671850" y="263840"/>
                  </a:cubicBezTo>
                  <a:cubicBezTo>
                    <a:pt x="672428" y="264650"/>
                    <a:pt x="672949" y="265461"/>
                    <a:pt x="673470" y="266271"/>
                  </a:cubicBezTo>
                  <a:cubicBezTo>
                    <a:pt x="674222" y="266966"/>
                    <a:pt x="674859" y="267660"/>
                    <a:pt x="675553" y="268413"/>
                  </a:cubicBezTo>
                  <a:cubicBezTo>
                    <a:pt x="676248" y="269165"/>
                    <a:pt x="676769" y="270034"/>
                    <a:pt x="677347" y="270960"/>
                  </a:cubicBezTo>
                  <a:cubicBezTo>
                    <a:pt x="678447" y="272870"/>
                    <a:pt x="679315" y="274954"/>
                    <a:pt x="680299" y="27698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123710" y="8077146"/>
              <a:ext cx="673574" cy="552520"/>
            </a:xfrm>
            <a:custGeom>
              <a:rect b="b" l="l" r="r" t="t"/>
              <a:pathLst>
                <a:path extrusionOk="0" h="552520" w="673574">
                  <a:moveTo>
                    <a:pt x="642779" y="158741"/>
                  </a:moveTo>
                  <a:cubicBezTo>
                    <a:pt x="683463" y="254190"/>
                    <a:pt x="679817" y="350797"/>
                    <a:pt x="655106" y="450009"/>
                  </a:cubicBezTo>
                  <a:cubicBezTo>
                    <a:pt x="650650" y="470268"/>
                    <a:pt x="641854" y="489254"/>
                    <a:pt x="635314" y="508934"/>
                  </a:cubicBezTo>
                  <a:cubicBezTo>
                    <a:pt x="634214" y="512118"/>
                    <a:pt x="632941" y="515823"/>
                    <a:pt x="632305" y="519527"/>
                  </a:cubicBezTo>
                  <a:cubicBezTo>
                    <a:pt x="612339" y="509108"/>
                    <a:pt x="590464" y="503030"/>
                    <a:pt x="567662" y="500426"/>
                  </a:cubicBezTo>
                  <a:cubicBezTo>
                    <a:pt x="561586" y="499326"/>
                    <a:pt x="555741" y="504130"/>
                    <a:pt x="554873" y="510034"/>
                  </a:cubicBezTo>
                  <a:cubicBezTo>
                    <a:pt x="515173" y="502451"/>
                    <a:pt x="474779" y="500541"/>
                    <a:pt x="434501" y="497821"/>
                  </a:cubicBezTo>
                  <a:cubicBezTo>
                    <a:pt x="380564" y="494869"/>
                    <a:pt x="326281" y="490701"/>
                    <a:pt x="272403" y="496084"/>
                  </a:cubicBezTo>
                  <a:cubicBezTo>
                    <a:pt x="198501" y="504420"/>
                    <a:pt x="126972" y="526473"/>
                    <a:pt x="57469" y="552520"/>
                  </a:cubicBezTo>
                  <a:cubicBezTo>
                    <a:pt x="46531" y="529599"/>
                    <a:pt x="37561" y="505404"/>
                    <a:pt x="28186" y="481845"/>
                  </a:cubicBezTo>
                  <a:cubicBezTo>
                    <a:pt x="20316" y="462628"/>
                    <a:pt x="10940" y="444105"/>
                    <a:pt x="466" y="426219"/>
                  </a:cubicBezTo>
                  <a:cubicBezTo>
                    <a:pt x="-750" y="398319"/>
                    <a:pt x="292" y="370420"/>
                    <a:pt x="5037" y="342867"/>
                  </a:cubicBezTo>
                  <a:cubicBezTo>
                    <a:pt x="16959" y="252859"/>
                    <a:pt x="55386" y="167597"/>
                    <a:pt x="117192" y="100800"/>
                  </a:cubicBezTo>
                  <a:cubicBezTo>
                    <a:pt x="164242" y="40775"/>
                    <a:pt x="236176" y="7029"/>
                    <a:pt x="311755" y="1588"/>
                  </a:cubicBezTo>
                  <a:cubicBezTo>
                    <a:pt x="346594" y="-2175"/>
                    <a:pt x="382764" y="1125"/>
                    <a:pt x="417371" y="7550"/>
                  </a:cubicBezTo>
                  <a:cubicBezTo>
                    <a:pt x="441966" y="11659"/>
                    <a:pt x="466908" y="14727"/>
                    <a:pt x="490636" y="22657"/>
                  </a:cubicBezTo>
                  <a:cubicBezTo>
                    <a:pt x="509791" y="29198"/>
                    <a:pt x="527095" y="40022"/>
                    <a:pt x="544051" y="50846"/>
                  </a:cubicBezTo>
                  <a:cubicBezTo>
                    <a:pt x="584098" y="78862"/>
                    <a:pt x="622177" y="113650"/>
                    <a:pt x="642779" y="158741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776501" y="8429493"/>
              <a:ext cx="676862" cy="657219"/>
            </a:xfrm>
            <a:custGeom>
              <a:rect b="b" l="l" r="r" t="t"/>
              <a:pathLst>
                <a:path extrusionOk="0" h="657219" w="676862">
                  <a:moveTo>
                    <a:pt x="652789" y="196469"/>
                  </a:moveTo>
                  <a:cubicBezTo>
                    <a:pt x="669629" y="242718"/>
                    <a:pt x="681551" y="291745"/>
                    <a:pt x="675069" y="341177"/>
                  </a:cubicBezTo>
                  <a:cubicBezTo>
                    <a:pt x="666099" y="386210"/>
                    <a:pt x="647059" y="430028"/>
                    <a:pt x="619049" y="466494"/>
                  </a:cubicBezTo>
                  <a:cubicBezTo>
                    <a:pt x="587336" y="503424"/>
                    <a:pt x="553076" y="538328"/>
                    <a:pt x="515576" y="569527"/>
                  </a:cubicBezTo>
                  <a:cubicBezTo>
                    <a:pt x="486640" y="590307"/>
                    <a:pt x="458109" y="612244"/>
                    <a:pt x="426859" y="629378"/>
                  </a:cubicBezTo>
                  <a:cubicBezTo>
                    <a:pt x="414417" y="635282"/>
                    <a:pt x="402206" y="641765"/>
                    <a:pt x="390226" y="648537"/>
                  </a:cubicBezTo>
                  <a:cubicBezTo>
                    <a:pt x="386002" y="650158"/>
                    <a:pt x="382009" y="653342"/>
                    <a:pt x="379752" y="657220"/>
                  </a:cubicBezTo>
                  <a:cubicBezTo>
                    <a:pt x="373039" y="629494"/>
                    <a:pt x="364821" y="602115"/>
                    <a:pt x="354346" y="575547"/>
                  </a:cubicBezTo>
                  <a:cubicBezTo>
                    <a:pt x="337563" y="531729"/>
                    <a:pt x="315630" y="490516"/>
                    <a:pt x="292771" y="449592"/>
                  </a:cubicBezTo>
                  <a:cubicBezTo>
                    <a:pt x="270606" y="406701"/>
                    <a:pt x="242076" y="367109"/>
                    <a:pt x="207700" y="333131"/>
                  </a:cubicBezTo>
                  <a:cubicBezTo>
                    <a:pt x="179459" y="300890"/>
                    <a:pt x="147283" y="272528"/>
                    <a:pt x="108798" y="253195"/>
                  </a:cubicBezTo>
                  <a:cubicBezTo>
                    <a:pt x="94041" y="246133"/>
                    <a:pt x="81541" y="235714"/>
                    <a:pt x="68693" y="225758"/>
                  </a:cubicBezTo>
                  <a:cubicBezTo>
                    <a:pt x="47107" y="210245"/>
                    <a:pt x="24653" y="195832"/>
                    <a:pt x="2083" y="181477"/>
                  </a:cubicBezTo>
                  <a:cubicBezTo>
                    <a:pt x="1389" y="180956"/>
                    <a:pt x="694" y="180435"/>
                    <a:pt x="0" y="179914"/>
                  </a:cubicBezTo>
                  <a:cubicBezTo>
                    <a:pt x="810" y="178988"/>
                    <a:pt x="1505" y="177888"/>
                    <a:pt x="2026" y="176731"/>
                  </a:cubicBezTo>
                  <a:cubicBezTo>
                    <a:pt x="3067" y="173721"/>
                    <a:pt x="4109" y="170711"/>
                    <a:pt x="5151" y="167643"/>
                  </a:cubicBezTo>
                  <a:cubicBezTo>
                    <a:pt x="34549" y="137949"/>
                    <a:pt x="64122" y="108197"/>
                    <a:pt x="97108" y="82497"/>
                  </a:cubicBezTo>
                  <a:cubicBezTo>
                    <a:pt x="130326" y="58938"/>
                    <a:pt x="166322" y="38563"/>
                    <a:pt x="203881" y="22877"/>
                  </a:cubicBezTo>
                  <a:cubicBezTo>
                    <a:pt x="249831" y="5628"/>
                    <a:pt x="299889" y="2618"/>
                    <a:pt x="348501" y="71"/>
                  </a:cubicBezTo>
                  <a:cubicBezTo>
                    <a:pt x="438549" y="-1839"/>
                    <a:pt x="529233" y="34801"/>
                    <a:pt x="587973" y="103914"/>
                  </a:cubicBezTo>
                  <a:cubicBezTo>
                    <a:pt x="615172" y="130424"/>
                    <a:pt x="641504" y="159308"/>
                    <a:pt x="652789" y="196469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1123614" y="9098574"/>
              <a:ext cx="486947" cy="507235"/>
            </a:xfrm>
            <a:custGeom>
              <a:rect b="b" l="l" r="r" t="t"/>
              <a:pathLst>
                <a:path extrusionOk="0" h="507235" w="486947">
                  <a:moveTo>
                    <a:pt x="480795" y="241957"/>
                  </a:moveTo>
                  <a:cubicBezTo>
                    <a:pt x="486987" y="274893"/>
                    <a:pt x="491443" y="309970"/>
                    <a:pt x="479174" y="342037"/>
                  </a:cubicBezTo>
                  <a:cubicBezTo>
                    <a:pt x="460077" y="386781"/>
                    <a:pt x="421650" y="422379"/>
                    <a:pt x="378363" y="443680"/>
                  </a:cubicBezTo>
                  <a:cubicBezTo>
                    <a:pt x="332818" y="464923"/>
                    <a:pt x="288257" y="490508"/>
                    <a:pt x="238256" y="499711"/>
                  </a:cubicBezTo>
                  <a:cubicBezTo>
                    <a:pt x="203476" y="507525"/>
                    <a:pt x="165743" y="507468"/>
                    <a:pt x="129921" y="507120"/>
                  </a:cubicBezTo>
                  <a:cubicBezTo>
                    <a:pt x="92594" y="506368"/>
                    <a:pt x="55209" y="506715"/>
                    <a:pt x="18519" y="497454"/>
                  </a:cubicBezTo>
                  <a:cubicBezTo>
                    <a:pt x="10590" y="494444"/>
                    <a:pt x="3588" y="496991"/>
                    <a:pt x="0" y="501737"/>
                  </a:cubicBezTo>
                  <a:cubicBezTo>
                    <a:pt x="9317" y="477195"/>
                    <a:pt x="17188" y="452131"/>
                    <a:pt x="23264" y="426373"/>
                  </a:cubicBezTo>
                  <a:cubicBezTo>
                    <a:pt x="50985" y="317437"/>
                    <a:pt x="64469" y="202828"/>
                    <a:pt x="51853" y="90708"/>
                  </a:cubicBezTo>
                  <a:cubicBezTo>
                    <a:pt x="47570" y="61709"/>
                    <a:pt x="42651" y="32709"/>
                    <a:pt x="36343" y="3999"/>
                  </a:cubicBezTo>
                  <a:cubicBezTo>
                    <a:pt x="42998" y="8572"/>
                    <a:pt x="51332" y="6372"/>
                    <a:pt x="59550" y="4115"/>
                  </a:cubicBezTo>
                  <a:cubicBezTo>
                    <a:pt x="64295" y="2841"/>
                    <a:pt x="68925" y="1568"/>
                    <a:pt x="73207" y="1568"/>
                  </a:cubicBezTo>
                  <a:cubicBezTo>
                    <a:pt x="110592" y="-2658"/>
                    <a:pt x="148208" y="2320"/>
                    <a:pt x="185130" y="8630"/>
                  </a:cubicBezTo>
                  <a:cubicBezTo>
                    <a:pt x="236520" y="15634"/>
                    <a:pt x="286984" y="26921"/>
                    <a:pt x="335075" y="46717"/>
                  </a:cubicBezTo>
                  <a:cubicBezTo>
                    <a:pt x="353189" y="53315"/>
                    <a:pt x="371418" y="60609"/>
                    <a:pt x="386349" y="73112"/>
                  </a:cubicBezTo>
                  <a:cubicBezTo>
                    <a:pt x="433630" y="118203"/>
                    <a:pt x="468179" y="177707"/>
                    <a:pt x="480795" y="241957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759024" y="9606968"/>
              <a:ext cx="619178" cy="643373"/>
            </a:xfrm>
            <a:custGeom>
              <a:rect b="b" l="l" r="r" t="t"/>
              <a:pathLst>
                <a:path extrusionOk="0" h="643373" w="619178">
                  <a:moveTo>
                    <a:pt x="603829" y="296536"/>
                  </a:moveTo>
                  <a:cubicBezTo>
                    <a:pt x="614015" y="335607"/>
                    <a:pt x="621364" y="375547"/>
                    <a:pt x="618586" y="416181"/>
                  </a:cubicBezTo>
                  <a:cubicBezTo>
                    <a:pt x="613552" y="481010"/>
                    <a:pt x="584674" y="548213"/>
                    <a:pt x="531201" y="587284"/>
                  </a:cubicBezTo>
                  <a:cubicBezTo>
                    <a:pt x="508284" y="605459"/>
                    <a:pt x="481258" y="616862"/>
                    <a:pt x="453711" y="626181"/>
                  </a:cubicBezTo>
                  <a:cubicBezTo>
                    <a:pt x="416673" y="641115"/>
                    <a:pt x="376511" y="644357"/>
                    <a:pt x="336869" y="643141"/>
                  </a:cubicBezTo>
                  <a:cubicBezTo>
                    <a:pt x="308396" y="641578"/>
                    <a:pt x="282181" y="629133"/>
                    <a:pt x="256312" y="618135"/>
                  </a:cubicBezTo>
                  <a:cubicBezTo>
                    <a:pt x="192596" y="592609"/>
                    <a:pt x="135708" y="552669"/>
                    <a:pt x="84376" y="507578"/>
                  </a:cubicBezTo>
                  <a:cubicBezTo>
                    <a:pt x="52200" y="482862"/>
                    <a:pt x="27257" y="450506"/>
                    <a:pt x="0" y="420811"/>
                  </a:cubicBezTo>
                  <a:cubicBezTo>
                    <a:pt x="64990" y="388397"/>
                    <a:pt x="124597" y="345505"/>
                    <a:pt x="176450" y="294452"/>
                  </a:cubicBezTo>
                  <a:cubicBezTo>
                    <a:pt x="218406" y="245888"/>
                    <a:pt x="260595" y="196224"/>
                    <a:pt x="292597" y="140367"/>
                  </a:cubicBezTo>
                  <a:cubicBezTo>
                    <a:pt x="318813" y="95044"/>
                    <a:pt x="343119" y="48622"/>
                    <a:pt x="362101" y="0"/>
                  </a:cubicBezTo>
                  <a:cubicBezTo>
                    <a:pt x="361754" y="4399"/>
                    <a:pt x="363721" y="9203"/>
                    <a:pt x="368988" y="13313"/>
                  </a:cubicBezTo>
                  <a:cubicBezTo>
                    <a:pt x="400180" y="36409"/>
                    <a:pt x="438375" y="48796"/>
                    <a:pt x="466501" y="76522"/>
                  </a:cubicBezTo>
                  <a:cubicBezTo>
                    <a:pt x="500645" y="109399"/>
                    <a:pt x="536872" y="141409"/>
                    <a:pt x="559789" y="183548"/>
                  </a:cubicBezTo>
                  <a:cubicBezTo>
                    <a:pt x="579350" y="219030"/>
                    <a:pt x="594396" y="257060"/>
                    <a:pt x="603829" y="296536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50623" y="10032583"/>
              <a:ext cx="600820" cy="602113"/>
            </a:xfrm>
            <a:custGeom>
              <a:rect b="b" l="l" r="r" t="t"/>
              <a:pathLst>
                <a:path extrusionOk="0" h="602113" w="600820">
                  <a:moveTo>
                    <a:pt x="595380" y="76522"/>
                  </a:moveTo>
                  <a:cubicBezTo>
                    <a:pt x="599836" y="99328"/>
                    <a:pt x="600820" y="122597"/>
                    <a:pt x="600820" y="145750"/>
                  </a:cubicBezTo>
                  <a:cubicBezTo>
                    <a:pt x="600299" y="209074"/>
                    <a:pt x="589246" y="271762"/>
                    <a:pt x="576804" y="333697"/>
                  </a:cubicBezTo>
                  <a:cubicBezTo>
                    <a:pt x="570785" y="362407"/>
                    <a:pt x="562393" y="393606"/>
                    <a:pt x="550414" y="421159"/>
                  </a:cubicBezTo>
                  <a:cubicBezTo>
                    <a:pt x="537393" y="452010"/>
                    <a:pt x="518527" y="480778"/>
                    <a:pt x="500008" y="508852"/>
                  </a:cubicBezTo>
                  <a:cubicBezTo>
                    <a:pt x="481316" y="537446"/>
                    <a:pt x="455505" y="560368"/>
                    <a:pt x="425470" y="576517"/>
                  </a:cubicBezTo>
                  <a:cubicBezTo>
                    <a:pt x="401916" y="590294"/>
                    <a:pt x="376453" y="601812"/>
                    <a:pt x="348675" y="602044"/>
                  </a:cubicBezTo>
                  <a:cubicBezTo>
                    <a:pt x="299600" y="603144"/>
                    <a:pt x="249194" y="591220"/>
                    <a:pt x="207353" y="564825"/>
                  </a:cubicBezTo>
                  <a:cubicBezTo>
                    <a:pt x="188198" y="553538"/>
                    <a:pt x="169042" y="541498"/>
                    <a:pt x="154111" y="524828"/>
                  </a:cubicBezTo>
                  <a:cubicBezTo>
                    <a:pt x="131889" y="498143"/>
                    <a:pt x="115685" y="467002"/>
                    <a:pt x="99423" y="436440"/>
                  </a:cubicBezTo>
                  <a:cubicBezTo>
                    <a:pt x="82235" y="398932"/>
                    <a:pt x="61749" y="362812"/>
                    <a:pt x="46992" y="324204"/>
                  </a:cubicBezTo>
                  <a:cubicBezTo>
                    <a:pt x="22165" y="247162"/>
                    <a:pt x="2662" y="166935"/>
                    <a:pt x="1505" y="85667"/>
                  </a:cubicBezTo>
                  <a:cubicBezTo>
                    <a:pt x="1100" y="57131"/>
                    <a:pt x="405" y="28537"/>
                    <a:pt x="0" y="0"/>
                  </a:cubicBezTo>
                  <a:cubicBezTo>
                    <a:pt x="11285" y="4804"/>
                    <a:pt x="22628" y="9493"/>
                    <a:pt x="34086" y="13834"/>
                  </a:cubicBezTo>
                  <a:cubicBezTo>
                    <a:pt x="119273" y="42660"/>
                    <a:pt x="209784" y="57825"/>
                    <a:pt x="299600" y="59967"/>
                  </a:cubicBezTo>
                  <a:cubicBezTo>
                    <a:pt x="380157" y="58462"/>
                    <a:pt x="462334" y="50243"/>
                    <a:pt x="539129" y="24890"/>
                  </a:cubicBezTo>
                  <a:cubicBezTo>
                    <a:pt x="554407" y="19333"/>
                    <a:pt x="569454" y="13197"/>
                    <a:pt x="584211" y="6541"/>
                  </a:cubicBezTo>
                  <a:cubicBezTo>
                    <a:pt x="583922" y="12387"/>
                    <a:pt x="585195" y="18581"/>
                    <a:pt x="585716" y="24079"/>
                  </a:cubicBezTo>
                  <a:cubicBezTo>
                    <a:pt x="587973" y="41792"/>
                    <a:pt x="591445" y="59215"/>
                    <a:pt x="595380" y="76522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442067" y="9720998"/>
              <a:ext cx="682166" cy="726168"/>
            </a:xfrm>
            <a:custGeom>
              <a:rect b="b" l="l" r="r" t="t"/>
              <a:pathLst>
                <a:path extrusionOk="0" h="726168" w="682166">
                  <a:moveTo>
                    <a:pt x="682166" y="299720"/>
                  </a:moveTo>
                  <a:cubicBezTo>
                    <a:pt x="668856" y="332018"/>
                    <a:pt x="657513" y="365475"/>
                    <a:pt x="638069" y="394764"/>
                  </a:cubicBezTo>
                  <a:cubicBezTo>
                    <a:pt x="602536" y="454326"/>
                    <a:pt x="549062" y="499764"/>
                    <a:pt x="498714" y="546418"/>
                  </a:cubicBezTo>
                  <a:cubicBezTo>
                    <a:pt x="443389" y="591683"/>
                    <a:pt x="388585" y="636832"/>
                    <a:pt x="325448" y="671388"/>
                  </a:cubicBezTo>
                  <a:cubicBezTo>
                    <a:pt x="289394" y="690779"/>
                    <a:pt x="252183" y="709359"/>
                    <a:pt x="212541" y="719894"/>
                  </a:cubicBezTo>
                  <a:cubicBezTo>
                    <a:pt x="191649" y="724583"/>
                    <a:pt x="168096" y="725972"/>
                    <a:pt x="146567" y="726030"/>
                  </a:cubicBezTo>
                  <a:cubicBezTo>
                    <a:pt x="111613" y="727245"/>
                    <a:pt x="75154" y="720820"/>
                    <a:pt x="50733" y="693731"/>
                  </a:cubicBezTo>
                  <a:cubicBezTo>
                    <a:pt x="2931" y="647656"/>
                    <a:pt x="-2856" y="577096"/>
                    <a:pt x="963" y="513946"/>
                  </a:cubicBezTo>
                  <a:cubicBezTo>
                    <a:pt x="4320" y="479389"/>
                    <a:pt x="16183" y="446106"/>
                    <a:pt x="27063" y="413229"/>
                  </a:cubicBezTo>
                  <a:cubicBezTo>
                    <a:pt x="44482" y="365591"/>
                    <a:pt x="63811" y="315406"/>
                    <a:pt x="93905" y="273267"/>
                  </a:cubicBezTo>
                  <a:cubicBezTo>
                    <a:pt x="127065" y="221635"/>
                    <a:pt x="162829" y="171334"/>
                    <a:pt x="206985" y="128327"/>
                  </a:cubicBezTo>
                  <a:cubicBezTo>
                    <a:pt x="229960" y="103553"/>
                    <a:pt x="253687" y="80342"/>
                    <a:pt x="281986" y="61067"/>
                  </a:cubicBezTo>
                  <a:cubicBezTo>
                    <a:pt x="299579" y="48390"/>
                    <a:pt x="317230" y="35482"/>
                    <a:pt x="332161" y="19622"/>
                  </a:cubicBezTo>
                  <a:cubicBezTo>
                    <a:pt x="337774" y="13024"/>
                    <a:pt x="346397" y="8393"/>
                    <a:pt x="349464" y="0"/>
                  </a:cubicBezTo>
                  <a:cubicBezTo>
                    <a:pt x="397613" y="78953"/>
                    <a:pt x="461561" y="148297"/>
                    <a:pt x="531180" y="208611"/>
                  </a:cubicBezTo>
                  <a:cubicBezTo>
                    <a:pt x="577767" y="244383"/>
                    <a:pt x="628809" y="274714"/>
                    <a:pt x="682166" y="29972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106942" y="9152642"/>
              <a:ext cx="675272" cy="638534"/>
            </a:xfrm>
            <a:custGeom>
              <a:rect b="b" l="l" r="r" t="t"/>
              <a:pathLst>
                <a:path extrusionOk="0" h="638534" w="675272">
                  <a:moveTo>
                    <a:pt x="675272" y="552669"/>
                  </a:moveTo>
                  <a:cubicBezTo>
                    <a:pt x="675041" y="552612"/>
                    <a:pt x="674867" y="552612"/>
                    <a:pt x="674636" y="552554"/>
                  </a:cubicBezTo>
                  <a:cubicBezTo>
                    <a:pt x="660515" y="552727"/>
                    <a:pt x="649114" y="567372"/>
                    <a:pt x="635978" y="572407"/>
                  </a:cubicBezTo>
                  <a:cubicBezTo>
                    <a:pt x="611787" y="583348"/>
                    <a:pt x="587887" y="595503"/>
                    <a:pt x="562655" y="604070"/>
                  </a:cubicBezTo>
                  <a:cubicBezTo>
                    <a:pt x="527874" y="614084"/>
                    <a:pt x="492804" y="619640"/>
                    <a:pt x="456229" y="626934"/>
                  </a:cubicBezTo>
                  <a:cubicBezTo>
                    <a:pt x="381633" y="640536"/>
                    <a:pt x="258772" y="648177"/>
                    <a:pt x="190426" y="614894"/>
                  </a:cubicBezTo>
                  <a:cubicBezTo>
                    <a:pt x="159755" y="598166"/>
                    <a:pt x="126479" y="583926"/>
                    <a:pt x="99105" y="561352"/>
                  </a:cubicBezTo>
                  <a:cubicBezTo>
                    <a:pt x="36547" y="498317"/>
                    <a:pt x="-9924" y="407903"/>
                    <a:pt x="1824" y="317085"/>
                  </a:cubicBezTo>
                  <a:cubicBezTo>
                    <a:pt x="8132" y="279055"/>
                    <a:pt x="28792" y="245599"/>
                    <a:pt x="52345" y="215789"/>
                  </a:cubicBezTo>
                  <a:cubicBezTo>
                    <a:pt x="68955" y="194256"/>
                    <a:pt x="87126" y="172897"/>
                    <a:pt x="109985" y="157442"/>
                  </a:cubicBezTo>
                  <a:cubicBezTo>
                    <a:pt x="135044" y="141640"/>
                    <a:pt x="159002" y="124217"/>
                    <a:pt x="184003" y="108415"/>
                  </a:cubicBezTo>
                  <a:cubicBezTo>
                    <a:pt x="226943" y="86246"/>
                    <a:pt x="270925" y="65292"/>
                    <a:pt x="316354" y="48564"/>
                  </a:cubicBezTo>
                  <a:cubicBezTo>
                    <a:pt x="384816" y="25295"/>
                    <a:pt x="456056" y="10303"/>
                    <a:pt x="527700" y="984"/>
                  </a:cubicBezTo>
                  <a:cubicBezTo>
                    <a:pt x="542863" y="58"/>
                    <a:pt x="558083" y="347"/>
                    <a:pt x="573245" y="347"/>
                  </a:cubicBezTo>
                  <a:cubicBezTo>
                    <a:pt x="576428" y="637"/>
                    <a:pt x="580074" y="637"/>
                    <a:pt x="583488" y="0"/>
                  </a:cubicBezTo>
                  <a:cubicBezTo>
                    <a:pt x="571104" y="49895"/>
                    <a:pt x="567979" y="101643"/>
                    <a:pt x="567863" y="152928"/>
                  </a:cubicBezTo>
                  <a:cubicBezTo>
                    <a:pt x="567458" y="215499"/>
                    <a:pt x="570352" y="278708"/>
                    <a:pt x="585051" y="339717"/>
                  </a:cubicBezTo>
                  <a:cubicBezTo>
                    <a:pt x="602760" y="406514"/>
                    <a:pt x="633663" y="469144"/>
                    <a:pt x="663640" y="531195"/>
                  </a:cubicBezTo>
                  <a:cubicBezTo>
                    <a:pt x="667286" y="538488"/>
                    <a:pt x="671221" y="545608"/>
                    <a:pt x="675272" y="552669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52415" y="10527312"/>
              <a:ext cx="1478496" cy="394011"/>
            </a:xfrm>
            <a:custGeom>
              <a:rect b="b" l="l" r="r" t="t"/>
              <a:pathLst>
                <a:path extrusionOk="0" h="394011" w="1478496">
                  <a:moveTo>
                    <a:pt x="1478496" y="59041"/>
                  </a:moveTo>
                  <a:cubicBezTo>
                    <a:pt x="1463450" y="72817"/>
                    <a:pt x="1447477" y="85725"/>
                    <a:pt x="1431505" y="98344"/>
                  </a:cubicBezTo>
                  <a:cubicBezTo>
                    <a:pt x="1409919" y="114262"/>
                    <a:pt x="1385613" y="125838"/>
                    <a:pt x="1362407" y="139093"/>
                  </a:cubicBezTo>
                  <a:cubicBezTo>
                    <a:pt x="1293019" y="180133"/>
                    <a:pt x="1215356" y="203576"/>
                    <a:pt x="1137866" y="224298"/>
                  </a:cubicBezTo>
                  <a:cubicBezTo>
                    <a:pt x="1044519" y="249593"/>
                    <a:pt x="946890" y="255207"/>
                    <a:pt x="850535" y="258622"/>
                  </a:cubicBezTo>
                  <a:cubicBezTo>
                    <a:pt x="807478" y="258275"/>
                    <a:pt x="764596" y="263253"/>
                    <a:pt x="721540" y="262385"/>
                  </a:cubicBezTo>
                  <a:cubicBezTo>
                    <a:pt x="680682" y="260648"/>
                    <a:pt x="639825" y="259433"/>
                    <a:pt x="599026" y="257291"/>
                  </a:cubicBezTo>
                  <a:cubicBezTo>
                    <a:pt x="533053" y="251098"/>
                    <a:pt x="468642" y="234427"/>
                    <a:pt x="406893" y="210637"/>
                  </a:cubicBezTo>
                  <a:cubicBezTo>
                    <a:pt x="354404" y="191246"/>
                    <a:pt x="298095" y="179728"/>
                    <a:pt x="253592" y="144014"/>
                  </a:cubicBezTo>
                  <a:cubicBezTo>
                    <a:pt x="227087" y="132958"/>
                    <a:pt x="214355" y="189626"/>
                    <a:pt x="202434" y="205949"/>
                  </a:cubicBezTo>
                  <a:cubicBezTo>
                    <a:pt x="179170" y="245772"/>
                    <a:pt x="154864" y="285480"/>
                    <a:pt x="126622" y="322005"/>
                  </a:cubicBezTo>
                  <a:cubicBezTo>
                    <a:pt x="105152" y="348689"/>
                    <a:pt x="75638" y="367443"/>
                    <a:pt x="54110" y="394011"/>
                  </a:cubicBezTo>
                  <a:cubicBezTo>
                    <a:pt x="35070" y="385097"/>
                    <a:pt x="17998" y="372768"/>
                    <a:pt x="0" y="362002"/>
                  </a:cubicBezTo>
                  <a:cubicBezTo>
                    <a:pt x="45718" y="332597"/>
                    <a:pt x="82582" y="292079"/>
                    <a:pt x="115511" y="249130"/>
                  </a:cubicBezTo>
                  <a:cubicBezTo>
                    <a:pt x="157989" y="186095"/>
                    <a:pt x="180790" y="111368"/>
                    <a:pt x="195431" y="37393"/>
                  </a:cubicBezTo>
                  <a:cubicBezTo>
                    <a:pt x="197746" y="25006"/>
                    <a:pt x="200119" y="12561"/>
                    <a:pt x="201797" y="0"/>
                  </a:cubicBezTo>
                  <a:cubicBezTo>
                    <a:pt x="213082" y="19159"/>
                    <a:pt x="225698" y="37450"/>
                    <a:pt x="241092" y="53426"/>
                  </a:cubicBezTo>
                  <a:cubicBezTo>
                    <a:pt x="287158" y="94755"/>
                    <a:pt x="346013" y="123812"/>
                    <a:pt x="407993" y="129832"/>
                  </a:cubicBezTo>
                  <a:cubicBezTo>
                    <a:pt x="418410" y="130990"/>
                    <a:pt x="428942" y="131684"/>
                    <a:pt x="439475" y="131684"/>
                  </a:cubicBezTo>
                  <a:cubicBezTo>
                    <a:pt x="454406" y="131684"/>
                    <a:pt x="469279" y="130237"/>
                    <a:pt x="483688" y="126533"/>
                  </a:cubicBezTo>
                  <a:cubicBezTo>
                    <a:pt x="519742" y="114609"/>
                    <a:pt x="553829" y="95102"/>
                    <a:pt x="582417" y="70039"/>
                  </a:cubicBezTo>
                  <a:cubicBezTo>
                    <a:pt x="604987" y="74033"/>
                    <a:pt x="628483" y="71139"/>
                    <a:pt x="651284" y="70560"/>
                  </a:cubicBezTo>
                  <a:cubicBezTo>
                    <a:pt x="740811" y="67550"/>
                    <a:pt x="830453" y="60604"/>
                    <a:pt x="920154" y="64308"/>
                  </a:cubicBezTo>
                  <a:cubicBezTo>
                    <a:pt x="1022355" y="64829"/>
                    <a:pt x="1124498" y="69576"/>
                    <a:pt x="1226698" y="72528"/>
                  </a:cubicBezTo>
                  <a:cubicBezTo>
                    <a:pt x="1275195" y="74554"/>
                    <a:pt x="1323806" y="73107"/>
                    <a:pt x="1372071" y="67839"/>
                  </a:cubicBezTo>
                  <a:cubicBezTo>
                    <a:pt x="1407373" y="65408"/>
                    <a:pt x="1443311" y="64135"/>
                    <a:pt x="1478496" y="5904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649705" y="10353851"/>
              <a:ext cx="895500" cy="228738"/>
            </a:xfrm>
            <a:custGeom>
              <a:rect b="b" l="l" r="r" t="t"/>
              <a:pathLst>
                <a:path extrusionOk="0" h="228738" w="895500">
                  <a:moveTo>
                    <a:pt x="791275" y="142203"/>
                  </a:moveTo>
                  <a:cubicBezTo>
                    <a:pt x="828023" y="160147"/>
                    <a:pt x="863440" y="180406"/>
                    <a:pt x="895501" y="205817"/>
                  </a:cubicBezTo>
                  <a:cubicBezTo>
                    <a:pt x="829643" y="214037"/>
                    <a:pt x="764249" y="219130"/>
                    <a:pt x="697639" y="222430"/>
                  </a:cubicBezTo>
                  <a:cubicBezTo>
                    <a:pt x="610080" y="223645"/>
                    <a:pt x="521710" y="218609"/>
                    <a:pt x="434035" y="216352"/>
                  </a:cubicBezTo>
                  <a:cubicBezTo>
                    <a:pt x="352263" y="216294"/>
                    <a:pt x="270433" y="213052"/>
                    <a:pt x="188718" y="217394"/>
                  </a:cubicBezTo>
                  <a:cubicBezTo>
                    <a:pt x="125581" y="219362"/>
                    <a:pt x="63022" y="228276"/>
                    <a:pt x="0" y="228739"/>
                  </a:cubicBezTo>
                  <a:cubicBezTo>
                    <a:pt x="13716" y="213284"/>
                    <a:pt x="25116" y="195803"/>
                    <a:pt x="36170" y="178380"/>
                  </a:cubicBezTo>
                  <a:cubicBezTo>
                    <a:pt x="58103" y="144982"/>
                    <a:pt x="76390" y="109210"/>
                    <a:pt x="87964" y="70891"/>
                  </a:cubicBezTo>
                  <a:cubicBezTo>
                    <a:pt x="89585" y="65276"/>
                    <a:pt x="91147" y="59662"/>
                    <a:pt x="92652" y="53989"/>
                  </a:cubicBezTo>
                  <a:cubicBezTo>
                    <a:pt x="98092" y="56768"/>
                    <a:pt x="112675" y="47101"/>
                    <a:pt x="118289" y="45770"/>
                  </a:cubicBezTo>
                  <a:cubicBezTo>
                    <a:pt x="137850" y="37724"/>
                    <a:pt x="157815" y="30547"/>
                    <a:pt x="177839" y="23716"/>
                  </a:cubicBezTo>
                  <a:cubicBezTo>
                    <a:pt x="251046" y="2242"/>
                    <a:pt x="329635" y="-3489"/>
                    <a:pt x="405910" y="1894"/>
                  </a:cubicBezTo>
                  <a:cubicBezTo>
                    <a:pt x="469452" y="6409"/>
                    <a:pt x="527381" y="33383"/>
                    <a:pt x="586410" y="54858"/>
                  </a:cubicBezTo>
                  <a:cubicBezTo>
                    <a:pt x="626399" y="69328"/>
                    <a:pt x="667198" y="81600"/>
                    <a:pt x="705914" y="99428"/>
                  </a:cubicBezTo>
                  <a:cubicBezTo>
                    <a:pt x="734850" y="112741"/>
                    <a:pt x="762976" y="127617"/>
                    <a:pt x="791275" y="142203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698327" y="8590769"/>
              <a:ext cx="1457341" cy="1477136"/>
            </a:xfrm>
            <a:custGeom>
              <a:rect b="b" l="l" r="r" t="t"/>
              <a:pathLst>
                <a:path extrusionOk="0" h="1477136" w="1457341">
                  <a:moveTo>
                    <a:pt x="758436" y="611884"/>
                  </a:moveTo>
                  <a:cubicBezTo>
                    <a:pt x="758551" y="582074"/>
                    <a:pt x="759304" y="552264"/>
                    <a:pt x="758204" y="522454"/>
                  </a:cubicBezTo>
                  <a:cubicBezTo>
                    <a:pt x="753864" y="479563"/>
                    <a:pt x="741479" y="437540"/>
                    <a:pt x="726375" y="397311"/>
                  </a:cubicBezTo>
                  <a:cubicBezTo>
                    <a:pt x="711791" y="360671"/>
                    <a:pt x="677474" y="333697"/>
                    <a:pt x="637427" y="332945"/>
                  </a:cubicBezTo>
                  <a:cubicBezTo>
                    <a:pt x="631755" y="331382"/>
                    <a:pt x="624579" y="329645"/>
                    <a:pt x="619834" y="332366"/>
                  </a:cubicBezTo>
                  <a:cubicBezTo>
                    <a:pt x="612021" y="332713"/>
                    <a:pt x="604267" y="335376"/>
                    <a:pt x="596917" y="338038"/>
                  </a:cubicBezTo>
                  <a:cubicBezTo>
                    <a:pt x="592461" y="339601"/>
                    <a:pt x="588005" y="341222"/>
                    <a:pt x="583549" y="342900"/>
                  </a:cubicBezTo>
                  <a:cubicBezTo>
                    <a:pt x="540782" y="354477"/>
                    <a:pt x="505770" y="389033"/>
                    <a:pt x="481869" y="425731"/>
                  </a:cubicBezTo>
                  <a:cubicBezTo>
                    <a:pt x="447088" y="473948"/>
                    <a:pt x="427643" y="530211"/>
                    <a:pt x="419136" y="588789"/>
                  </a:cubicBezTo>
                  <a:cubicBezTo>
                    <a:pt x="411150" y="631391"/>
                    <a:pt x="407678" y="674745"/>
                    <a:pt x="409240" y="717984"/>
                  </a:cubicBezTo>
                  <a:cubicBezTo>
                    <a:pt x="413233" y="785997"/>
                    <a:pt x="420120" y="860493"/>
                    <a:pt x="468674" y="912703"/>
                  </a:cubicBezTo>
                  <a:cubicBezTo>
                    <a:pt x="495121" y="940024"/>
                    <a:pt x="536557" y="944597"/>
                    <a:pt x="572727" y="946102"/>
                  </a:cubicBezTo>
                  <a:cubicBezTo>
                    <a:pt x="574810" y="946218"/>
                    <a:pt x="576836" y="946218"/>
                    <a:pt x="578919" y="946218"/>
                  </a:cubicBezTo>
                  <a:cubicBezTo>
                    <a:pt x="644834" y="946218"/>
                    <a:pt x="698481" y="890881"/>
                    <a:pt x="722613" y="833056"/>
                  </a:cubicBezTo>
                  <a:cubicBezTo>
                    <a:pt x="737023" y="798268"/>
                    <a:pt x="739859" y="760239"/>
                    <a:pt x="746688" y="723541"/>
                  </a:cubicBezTo>
                  <a:cubicBezTo>
                    <a:pt x="750913" y="686438"/>
                    <a:pt x="757857" y="649450"/>
                    <a:pt x="758436" y="611884"/>
                  </a:cubicBezTo>
                  <a:close/>
                  <a:moveTo>
                    <a:pt x="917235" y="1017240"/>
                  </a:moveTo>
                  <a:cubicBezTo>
                    <a:pt x="920533" y="1011452"/>
                    <a:pt x="918624" y="1003927"/>
                    <a:pt x="912837" y="1000512"/>
                  </a:cubicBezTo>
                  <a:cubicBezTo>
                    <a:pt x="899758" y="993508"/>
                    <a:pt x="894260" y="1008732"/>
                    <a:pt x="888415" y="1017414"/>
                  </a:cubicBezTo>
                  <a:cubicBezTo>
                    <a:pt x="869375" y="1043519"/>
                    <a:pt x="850914" y="1074024"/>
                    <a:pt x="818564" y="1085022"/>
                  </a:cubicBezTo>
                  <a:cubicBezTo>
                    <a:pt x="772441" y="1102155"/>
                    <a:pt x="718157" y="1090173"/>
                    <a:pt x="681872" y="1057064"/>
                  </a:cubicBezTo>
                  <a:cubicBezTo>
                    <a:pt x="664453" y="1041030"/>
                    <a:pt x="645529" y="1024881"/>
                    <a:pt x="637253" y="1001959"/>
                  </a:cubicBezTo>
                  <a:cubicBezTo>
                    <a:pt x="635806" y="995592"/>
                    <a:pt x="629093" y="988473"/>
                    <a:pt x="622843" y="994261"/>
                  </a:cubicBezTo>
                  <a:cubicBezTo>
                    <a:pt x="617403" y="1000570"/>
                    <a:pt x="620934" y="1009484"/>
                    <a:pt x="623364" y="1016430"/>
                  </a:cubicBezTo>
                  <a:cubicBezTo>
                    <a:pt x="630424" y="1036631"/>
                    <a:pt x="645702" y="1052144"/>
                    <a:pt x="660575" y="1066904"/>
                  </a:cubicBezTo>
                  <a:cubicBezTo>
                    <a:pt x="690205" y="1098046"/>
                    <a:pt x="731236" y="1116337"/>
                    <a:pt x="774235" y="1116973"/>
                  </a:cubicBezTo>
                  <a:cubicBezTo>
                    <a:pt x="847558" y="1116742"/>
                    <a:pt x="881528" y="1075182"/>
                    <a:pt x="917235" y="1017240"/>
                  </a:cubicBezTo>
                  <a:close/>
                  <a:moveTo>
                    <a:pt x="1098198" y="793811"/>
                  </a:moveTo>
                  <a:cubicBezTo>
                    <a:pt x="1126902" y="692689"/>
                    <a:pt x="1133268" y="576170"/>
                    <a:pt x="1103580" y="474701"/>
                  </a:cubicBezTo>
                  <a:cubicBezTo>
                    <a:pt x="1095363" y="447785"/>
                    <a:pt x="1080027" y="420348"/>
                    <a:pt x="1053464" y="408193"/>
                  </a:cubicBezTo>
                  <a:cubicBezTo>
                    <a:pt x="1049413" y="406746"/>
                    <a:pt x="1044552" y="404836"/>
                    <a:pt x="1040095" y="404720"/>
                  </a:cubicBezTo>
                  <a:cubicBezTo>
                    <a:pt x="1039112" y="404025"/>
                    <a:pt x="1037549" y="403909"/>
                    <a:pt x="1036334" y="404083"/>
                  </a:cubicBezTo>
                  <a:cubicBezTo>
                    <a:pt x="1028174" y="404199"/>
                    <a:pt x="1020072" y="404372"/>
                    <a:pt x="1011912" y="404604"/>
                  </a:cubicBezTo>
                  <a:cubicBezTo>
                    <a:pt x="944839" y="392622"/>
                    <a:pt x="902420" y="431751"/>
                    <a:pt x="869144" y="491429"/>
                  </a:cubicBezTo>
                  <a:cubicBezTo>
                    <a:pt x="847673" y="532237"/>
                    <a:pt x="831932" y="576402"/>
                    <a:pt x="823715" y="621782"/>
                  </a:cubicBezTo>
                  <a:cubicBezTo>
                    <a:pt x="818101" y="649566"/>
                    <a:pt x="819027" y="677987"/>
                    <a:pt x="817059" y="706118"/>
                  </a:cubicBezTo>
                  <a:cubicBezTo>
                    <a:pt x="807337" y="798731"/>
                    <a:pt x="808668" y="943381"/>
                    <a:pt x="929040" y="955653"/>
                  </a:cubicBezTo>
                  <a:cubicBezTo>
                    <a:pt x="939226" y="958257"/>
                    <a:pt x="948948" y="959473"/>
                    <a:pt x="958208" y="959473"/>
                  </a:cubicBezTo>
                  <a:cubicBezTo>
                    <a:pt x="1038822" y="959473"/>
                    <a:pt x="1084772" y="867207"/>
                    <a:pt x="1098198" y="793811"/>
                  </a:cubicBezTo>
                  <a:close/>
                  <a:moveTo>
                    <a:pt x="1453817" y="608932"/>
                  </a:moveTo>
                  <a:cubicBezTo>
                    <a:pt x="1466202" y="741311"/>
                    <a:pt x="1445195" y="876063"/>
                    <a:pt x="1402544" y="1001554"/>
                  </a:cubicBezTo>
                  <a:cubicBezTo>
                    <a:pt x="1377022" y="1066673"/>
                    <a:pt x="1343341" y="1129071"/>
                    <a:pt x="1304915" y="1187417"/>
                  </a:cubicBezTo>
                  <a:cubicBezTo>
                    <a:pt x="1271754" y="1229904"/>
                    <a:pt x="1240793" y="1275168"/>
                    <a:pt x="1200688" y="1311461"/>
                  </a:cubicBezTo>
                  <a:cubicBezTo>
                    <a:pt x="1170538" y="1336582"/>
                    <a:pt x="1140792" y="1362688"/>
                    <a:pt x="1107284" y="1383294"/>
                  </a:cubicBezTo>
                  <a:cubicBezTo>
                    <a:pt x="1066196" y="1406853"/>
                    <a:pt x="1024297" y="1429659"/>
                    <a:pt x="979273" y="1445114"/>
                  </a:cubicBezTo>
                  <a:cubicBezTo>
                    <a:pt x="901783" y="1468961"/>
                    <a:pt x="819432" y="1477528"/>
                    <a:pt x="738586" y="1477123"/>
                  </a:cubicBezTo>
                  <a:cubicBezTo>
                    <a:pt x="660286" y="1473766"/>
                    <a:pt x="581813" y="1460105"/>
                    <a:pt x="506869" y="1436952"/>
                  </a:cubicBezTo>
                  <a:cubicBezTo>
                    <a:pt x="452123" y="1418371"/>
                    <a:pt x="400849" y="1390993"/>
                    <a:pt x="351080" y="1361646"/>
                  </a:cubicBezTo>
                  <a:cubicBezTo>
                    <a:pt x="265314" y="1310419"/>
                    <a:pt x="197373" y="1234071"/>
                    <a:pt x="138171" y="1154655"/>
                  </a:cubicBezTo>
                  <a:cubicBezTo>
                    <a:pt x="111203" y="1117263"/>
                    <a:pt x="89096" y="1075529"/>
                    <a:pt x="70404" y="1033216"/>
                  </a:cubicBezTo>
                  <a:cubicBezTo>
                    <a:pt x="50843" y="989804"/>
                    <a:pt x="30646" y="946391"/>
                    <a:pt x="18088" y="900316"/>
                  </a:cubicBezTo>
                  <a:cubicBezTo>
                    <a:pt x="-3440" y="806777"/>
                    <a:pt x="-3556" y="708723"/>
                    <a:pt x="6340" y="613620"/>
                  </a:cubicBezTo>
                  <a:cubicBezTo>
                    <a:pt x="15137" y="552611"/>
                    <a:pt x="36607" y="494439"/>
                    <a:pt x="61665" y="438466"/>
                  </a:cubicBezTo>
                  <a:cubicBezTo>
                    <a:pt x="94131" y="364317"/>
                    <a:pt x="142569" y="298504"/>
                    <a:pt x="198184" y="240100"/>
                  </a:cubicBezTo>
                  <a:cubicBezTo>
                    <a:pt x="256402" y="182564"/>
                    <a:pt x="324227" y="136720"/>
                    <a:pt x="397145" y="100196"/>
                  </a:cubicBezTo>
                  <a:cubicBezTo>
                    <a:pt x="397203" y="100196"/>
                    <a:pt x="397261" y="100138"/>
                    <a:pt x="397261" y="100138"/>
                  </a:cubicBezTo>
                  <a:cubicBezTo>
                    <a:pt x="399691" y="99096"/>
                    <a:pt x="402238" y="97881"/>
                    <a:pt x="404726" y="96433"/>
                  </a:cubicBezTo>
                  <a:cubicBezTo>
                    <a:pt x="475445" y="61819"/>
                    <a:pt x="550678" y="35830"/>
                    <a:pt x="626316" y="16323"/>
                  </a:cubicBezTo>
                  <a:cubicBezTo>
                    <a:pt x="673770" y="3705"/>
                    <a:pt x="722382" y="0"/>
                    <a:pt x="771283" y="0"/>
                  </a:cubicBezTo>
                  <a:cubicBezTo>
                    <a:pt x="820416" y="0"/>
                    <a:pt x="869838" y="3762"/>
                    <a:pt x="918566" y="5962"/>
                  </a:cubicBezTo>
                  <a:cubicBezTo>
                    <a:pt x="946170" y="7641"/>
                    <a:pt x="975511" y="11171"/>
                    <a:pt x="1002826" y="16786"/>
                  </a:cubicBezTo>
                  <a:cubicBezTo>
                    <a:pt x="1020072" y="21185"/>
                    <a:pt x="1038649" y="24369"/>
                    <a:pt x="1052769" y="36003"/>
                  </a:cubicBezTo>
                  <a:cubicBezTo>
                    <a:pt x="1054216" y="39187"/>
                    <a:pt x="1059251" y="40229"/>
                    <a:pt x="1061739" y="37335"/>
                  </a:cubicBezTo>
                  <a:cubicBezTo>
                    <a:pt x="1095015" y="57825"/>
                    <a:pt x="1127134" y="79705"/>
                    <a:pt x="1158211" y="103611"/>
                  </a:cubicBezTo>
                  <a:cubicBezTo>
                    <a:pt x="1194033" y="123233"/>
                    <a:pt x="1229045" y="143608"/>
                    <a:pt x="1256013" y="175849"/>
                  </a:cubicBezTo>
                  <a:cubicBezTo>
                    <a:pt x="1279914" y="200045"/>
                    <a:pt x="1302716" y="225455"/>
                    <a:pt x="1322334" y="253355"/>
                  </a:cubicBezTo>
                  <a:cubicBezTo>
                    <a:pt x="1339927" y="280907"/>
                    <a:pt x="1354800" y="310081"/>
                    <a:pt x="1370425" y="338791"/>
                  </a:cubicBezTo>
                  <a:cubicBezTo>
                    <a:pt x="1417532" y="421680"/>
                    <a:pt x="1441780" y="515045"/>
                    <a:pt x="1453817" y="608932"/>
                  </a:cubicBezTo>
                  <a:close/>
                </a:path>
              </a:pathLst>
            </a:custGeom>
            <a:solidFill>
              <a:srgbClr val="FFE7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131506" y="8945710"/>
              <a:ext cx="301565" cy="566983"/>
            </a:xfrm>
            <a:custGeom>
              <a:rect b="b" l="l" r="r" t="t"/>
              <a:pathLst>
                <a:path extrusionOk="0" h="566983" w="301565">
                  <a:moveTo>
                    <a:pt x="249618" y="324783"/>
                  </a:moveTo>
                  <a:cubicBezTo>
                    <a:pt x="253554" y="258044"/>
                    <a:pt x="251123" y="186616"/>
                    <a:pt x="218773" y="126591"/>
                  </a:cubicBezTo>
                  <a:cubicBezTo>
                    <a:pt x="200080" y="99443"/>
                    <a:pt x="162522" y="100427"/>
                    <a:pt x="135149" y="112467"/>
                  </a:cubicBezTo>
                  <a:cubicBezTo>
                    <a:pt x="120044" y="118545"/>
                    <a:pt x="111017" y="132495"/>
                    <a:pt x="103956" y="146445"/>
                  </a:cubicBezTo>
                  <a:cubicBezTo>
                    <a:pt x="86363" y="173708"/>
                    <a:pt x="75541" y="204907"/>
                    <a:pt x="69754" y="236685"/>
                  </a:cubicBezTo>
                  <a:cubicBezTo>
                    <a:pt x="69291" y="252487"/>
                    <a:pt x="59974" y="272688"/>
                    <a:pt x="70275" y="286349"/>
                  </a:cubicBezTo>
                  <a:cubicBezTo>
                    <a:pt x="78898" y="296362"/>
                    <a:pt x="92266" y="299951"/>
                    <a:pt x="103725" y="305681"/>
                  </a:cubicBezTo>
                  <a:cubicBezTo>
                    <a:pt x="118308" y="312801"/>
                    <a:pt x="133413" y="318589"/>
                    <a:pt x="148806" y="323683"/>
                  </a:cubicBezTo>
                  <a:cubicBezTo>
                    <a:pt x="129420" y="333697"/>
                    <a:pt x="109512" y="343016"/>
                    <a:pt x="89662" y="352104"/>
                  </a:cubicBezTo>
                  <a:cubicBezTo>
                    <a:pt x="74384" y="357429"/>
                    <a:pt x="62983" y="363333"/>
                    <a:pt x="61189" y="381103"/>
                  </a:cubicBezTo>
                  <a:cubicBezTo>
                    <a:pt x="54881" y="436035"/>
                    <a:pt x="93482" y="478984"/>
                    <a:pt x="148517" y="480142"/>
                  </a:cubicBezTo>
                  <a:cubicBezTo>
                    <a:pt x="148633" y="480142"/>
                    <a:pt x="148806" y="480142"/>
                    <a:pt x="148922" y="480142"/>
                  </a:cubicBezTo>
                  <a:cubicBezTo>
                    <a:pt x="187002" y="480142"/>
                    <a:pt x="219409" y="451026"/>
                    <a:pt x="233183" y="416933"/>
                  </a:cubicBezTo>
                  <a:cubicBezTo>
                    <a:pt x="246030" y="388165"/>
                    <a:pt x="247014" y="355866"/>
                    <a:pt x="249618" y="324783"/>
                  </a:cubicBezTo>
                  <a:close/>
                  <a:moveTo>
                    <a:pt x="299098" y="155764"/>
                  </a:moveTo>
                  <a:cubicBezTo>
                    <a:pt x="305696" y="234022"/>
                    <a:pt x="298404" y="312917"/>
                    <a:pt x="285036" y="390075"/>
                  </a:cubicBezTo>
                  <a:cubicBezTo>
                    <a:pt x="279827" y="422606"/>
                    <a:pt x="275082" y="455715"/>
                    <a:pt x="259341" y="485409"/>
                  </a:cubicBezTo>
                  <a:cubicBezTo>
                    <a:pt x="234456" y="528416"/>
                    <a:pt x="192384" y="570613"/>
                    <a:pt x="138910" y="566735"/>
                  </a:cubicBezTo>
                  <a:cubicBezTo>
                    <a:pt x="110148" y="565230"/>
                    <a:pt x="77220" y="562857"/>
                    <a:pt x="54823" y="542771"/>
                  </a:cubicBezTo>
                  <a:cubicBezTo>
                    <a:pt x="31849" y="518287"/>
                    <a:pt x="17207" y="486567"/>
                    <a:pt x="10899" y="453515"/>
                  </a:cubicBezTo>
                  <a:cubicBezTo>
                    <a:pt x="-5884" y="370221"/>
                    <a:pt x="-2585" y="284438"/>
                    <a:pt x="15992" y="201723"/>
                  </a:cubicBezTo>
                  <a:cubicBezTo>
                    <a:pt x="24788" y="154664"/>
                    <a:pt x="47011" y="111888"/>
                    <a:pt x="73921" y="72817"/>
                  </a:cubicBezTo>
                  <a:cubicBezTo>
                    <a:pt x="101873" y="31836"/>
                    <a:pt x="142672" y="0"/>
                    <a:pt x="190069" y="0"/>
                  </a:cubicBezTo>
                  <a:cubicBezTo>
                    <a:pt x="202280" y="0"/>
                    <a:pt x="214953" y="2084"/>
                    <a:pt x="227917" y="6714"/>
                  </a:cubicBezTo>
                  <a:cubicBezTo>
                    <a:pt x="259804" y="19854"/>
                    <a:pt x="273288" y="52963"/>
                    <a:pt x="281737" y="84394"/>
                  </a:cubicBezTo>
                  <a:cubicBezTo>
                    <a:pt x="289492" y="107721"/>
                    <a:pt x="295163" y="131569"/>
                    <a:pt x="299098" y="1557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536552" y="9011696"/>
              <a:ext cx="260244" cy="514177"/>
            </a:xfrm>
            <a:custGeom>
              <a:rect b="b" l="l" r="r" t="t"/>
              <a:pathLst>
                <a:path extrusionOk="0" h="514177" w="260244">
                  <a:moveTo>
                    <a:pt x="218594" y="303540"/>
                  </a:moveTo>
                  <a:cubicBezTo>
                    <a:pt x="221604" y="251792"/>
                    <a:pt x="234451" y="195819"/>
                    <a:pt x="212576" y="146734"/>
                  </a:cubicBezTo>
                  <a:cubicBezTo>
                    <a:pt x="198860" y="117214"/>
                    <a:pt x="172702" y="99328"/>
                    <a:pt x="139658" y="104248"/>
                  </a:cubicBezTo>
                  <a:cubicBezTo>
                    <a:pt x="99958" y="114840"/>
                    <a:pt x="74321" y="155590"/>
                    <a:pt x="65583" y="193967"/>
                  </a:cubicBezTo>
                  <a:cubicBezTo>
                    <a:pt x="59738" y="219378"/>
                    <a:pt x="54413" y="245194"/>
                    <a:pt x="50941" y="271067"/>
                  </a:cubicBezTo>
                  <a:cubicBezTo>
                    <a:pt x="48626" y="292368"/>
                    <a:pt x="72064" y="303366"/>
                    <a:pt x="88442" y="310602"/>
                  </a:cubicBezTo>
                  <a:cubicBezTo>
                    <a:pt x="70097" y="321889"/>
                    <a:pt x="44344" y="329587"/>
                    <a:pt x="46948" y="355808"/>
                  </a:cubicBezTo>
                  <a:cubicBezTo>
                    <a:pt x="46369" y="373926"/>
                    <a:pt x="50710" y="391928"/>
                    <a:pt x="55629" y="409293"/>
                  </a:cubicBezTo>
                  <a:cubicBezTo>
                    <a:pt x="60895" y="430420"/>
                    <a:pt x="78372" y="445412"/>
                    <a:pt x="98338" y="452705"/>
                  </a:cubicBezTo>
                  <a:cubicBezTo>
                    <a:pt x="105919" y="455599"/>
                    <a:pt x="113789" y="456930"/>
                    <a:pt x="121602" y="456930"/>
                  </a:cubicBezTo>
                  <a:cubicBezTo>
                    <a:pt x="142494" y="456930"/>
                    <a:pt x="163154" y="447322"/>
                    <a:pt x="177506" y="431636"/>
                  </a:cubicBezTo>
                  <a:cubicBezTo>
                    <a:pt x="207541" y="396558"/>
                    <a:pt x="212749" y="347763"/>
                    <a:pt x="218594" y="303540"/>
                  </a:cubicBezTo>
                  <a:close/>
                  <a:moveTo>
                    <a:pt x="234740" y="42255"/>
                  </a:moveTo>
                  <a:cubicBezTo>
                    <a:pt x="268885" y="128443"/>
                    <a:pt x="263618" y="228697"/>
                    <a:pt x="248572" y="318763"/>
                  </a:cubicBezTo>
                  <a:cubicBezTo>
                    <a:pt x="229359" y="391696"/>
                    <a:pt x="215585" y="498606"/>
                    <a:pt x="126058" y="514177"/>
                  </a:cubicBezTo>
                  <a:cubicBezTo>
                    <a:pt x="100537" y="512383"/>
                    <a:pt x="72759" y="509894"/>
                    <a:pt x="50710" y="495828"/>
                  </a:cubicBezTo>
                  <a:cubicBezTo>
                    <a:pt x="-6004" y="454789"/>
                    <a:pt x="-1085" y="373694"/>
                    <a:pt x="1230" y="310833"/>
                  </a:cubicBezTo>
                  <a:cubicBezTo>
                    <a:pt x="3545" y="285828"/>
                    <a:pt x="4413" y="260764"/>
                    <a:pt x="5281" y="235701"/>
                  </a:cubicBezTo>
                  <a:cubicBezTo>
                    <a:pt x="7885" y="202707"/>
                    <a:pt x="15640" y="170293"/>
                    <a:pt x="26693" y="139151"/>
                  </a:cubicBezTo>
                  <a:cubicBezTo>
                    <a:pt x="41855" y="96491"/>
                    <a:pt x="62342" y="54237"/>
                    <a:pt x="95329" y="22517"/>
                  </a:cubicBezTo>
                  <a:cubicBezTo>
                    <a:pt x="114310" y="6483"/>
                    <a:pt x="138732" y="0"/>
                    <a:pt x="163269" y="0"/>
                  </a:cubicBezTo>
                  <a:cubicBezTo>
                    <a:pt x="172760" y="0"/>
                    <a:pt x="182251" y="984"/>
                    <a:pt x="191395" y="2721"/>
                  </a:cubicBezTo>
                  <a:cubicBezTo>
                    <a:pt x="194173" y="7293"/>
                    <a:pt x="199902" y="7583"/>
                    <a:pt x="204474" y="9261"/>
                  </a:cubicBezTo>
                  <a:cubicBezTo>
                    <a:pt x="218537" y="15339"/>
                    <a:pt x="228490" y="28652"/>
                    <a:pt x="234740" y="422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4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/>
          <p:nvPr>
            <p:ph idx="2" type="pic"/>
          </p:nvPr>
        </p:nvSpPr>
        <p:spPr>
          <a:xfrm>
            <a:off x="5643900" y="0"/>
            <a:ext cx="35001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"/>
          <p:cNvSpPr txBox="1"/>
          <p:nvPr>
            <p:ph type="ctrTitle"/>
          </p:nvPr>
        </p:nvSpPr>
        <p:spPr>
          <a:xfrm>
            <a:off x="855300" y="1854588"/>
            <a:ext cx="3556200" cy="107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1" name="Google Shape;71;p3"/>
          <p:cNvSpPr txBox="1"/>
          <p:nvPr>
            <p:ph idx="1" type="subTitle"/>
          </p:nvPr>
        </p:nvSpPr>
        <p:spPr>
          <a:xfrm>
            <a:off x="855300" y="3022263"/>
            <a:ext cx="3942900" cy="4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3"/>
          <p:cNvSpPr/>
          <p:nvPr/>
        </p:nvSpPr>
        <p:spPr>
          <a:xfrm rot="-5400000">
            <a:off x="2080763" y="54249"/>
            <a:ext cx="1481824" cy="769874"/>
          </a:xfrm>
          <a:custGeom>
            <a:rect b="b" l="l" r="r" t="t"/>
            <a:pathLst>
              <a:path extrusionOk="0" h="1539748" w="2963647">
                <a:moveTo>
                  <a:pt x="2916289" y="848165"/>
                </a:moveTo>
                <a:cubicBezTo>
                  <a:pt x="2898152" y="850536"/>
                  <a:pt x="2879363" y="851425"/>
                  <a:pt x="2860811" y="850239"/>
                </a:cubicBezTo>
                <a:cubicBezTo>
                  <a:pt x="2635815" y="832162"/>
                  <a:pt x="2410167" y="817581"/>
                  <a:pt x="2184697" y="799384"/>
                </a:cubicBezTo>
                <a:cubicBezTo>
                  <a:pt x="1939312" y="777987"/>
                  <a:pt x="1694104" y="755582"/>
                  <a:pt x="1448838" y="733652"/>
                </a:cubicBezTo>
                <a:cubicBezTo>
                  <a:pt x="1210980" y="715100"/>
                  <a:pt x="971877" y="714685"/>
                  <a:pt x="733368" y="713025"/>
                </a:cubicBezTo>
                <a:cubicBezTo>
                  <a:pt x="682809" y="710832"/>
                  <a:pt x="632250" y="706565"/>
                  <a:pt x="581691" y="710299"/>
                </a:cubicBezTo>
                <a:cubicBezTo>
                  <a:pt x="529473" y="716167"/>
                  <a:pt x="477195" y="720968"/>
                  <a:pt x="424562" y="719723"/>
                </a:cubicBezTo>
                <a:cubicBezTo>
                  <a:pt x="444833" y="700875"/>
                  <a:pt x="468601" y="686531"/>
                  <a:pt x="490946" y="670350"/>
                </a:cubicBezTo>
                <a:cubicBezTo>
                  <a:pt x="529176" y="640654"/>
                  <a:pt x="568948" y="613211"/>
                  <a:pt x="611327" y="589621"/>
                </a:cubicBezTo>
                <a:cubicBezTo>
                  <a:pt x="700946" y="530527"/>
                  <a:pt x="786120" y="465269"/>
                  <a:pt x="875798" y="406116"/>
                </a:cubicBezTo>
                <a:cubicBezTo>
                  <a:pt x="943901" y="350815"/>
                  <a:pt x="1022496" y="310095"/>
                  <a:pt x="1095459" y="261137"/>
                </a:cubicBezTo>
                <a:cubicBezTo>
                  <a:pt x="1139083" y="225455"/>
                  <a:pt x="1081767" y="147928"/>
                  <a:pt x="1061615" y="111298"/>
                </a:cubicBezTo>
                <a:cubicBezTo>
                  <a:pt x="1045730" y="83736"/>
                  <a:pt x="1032157" y="54930"/>
                  <a:pt x="1015027" y="28139"/>
                </a:cubicBezTo>
                <a:cubicBezTo>
                  <a:pt x="1009397" y="19664"/>
                  <a:pt x="1003706" y="10002"/>
                  <a:pt x="995053" y="4549"/>
                </a:cubicBezTo>
                <a:cubicBezTo>
                  <a:pt x="996949" y="-430"/>
                  <a:pt x="989659" y="-785"/>
                  <a:pt x="986636" y="934"/>
                </a:cubicBezTo>
                <a:cubicBezTo>
                  <a:pt x="979168" y="-1319"/>
                  <a:pt x="970633" y="2593"/>
                  <a:pt x="968025" y="10002"/>
                </a:cubicBezTo>
                <a:cubicBezTo>
                  <a:pt x="885815" y="57953"/>
                  <a:pt x="813740" y="121196"/>
                  <a:pt x="736746" y="176852"/>
                </a:cubicBezTo>
                <a:cubicBezTo>
                  <a:pt x="636458" y="254676"/>
                  <a:pt x="535163" y="331078"/>
                  <a:pt x="433156" y="406709"/>
                </a:cubicBezTo>
                <a:cubicBezTo>
                  <a:pt x="333698" y="484473"/>
                  <a:pt x="227839" y="554058"/>
                  <a:pt x="131463" y="635735"/>
                </a:cubicBezTo>
                <a:cubicBezTo>
                  <a:pt x="104198" y="663000"/>
                  <a:pt x="-7056" y="733296"/>
                  <a:pt x="353" y="769156"/>
                </a:cubicBezTo>
                <a:cubicBezTo>
                  <a:pt x="5688" y="792568"/>
                  <a:pt x="26848" y="808275"/>
                  <a:pt x="44392" y="822974"/>
                </a:cubicBezTo>
                <a:cubicBezTo>
                  <a:pt x="69701" y="842297"/>
                  <a:pt x="96314" y="859901"/>
                  <a:pt x="120912" y="880172"/>
                </a:cubicBezTo>
                <a:cubicBezTo>
                  <a:pt x="217170" y="956988"/>
                  <a:pt x="317813" y="1028114"/>
                  <a:pt x="416027" y="1102382"/>
                </a:cubicBezTo>
                <a:cubicBezTo>
                  <a:pt x="515366" y="1173449"/>
                  <a:pt x="613639" y="1245938"/>
                  <a:pt x="714341" y="1315049"/>
                </a:cubicBezTo>
                <a:cubicBezTo>
                  <a:pt x="800286" y="1378233"/>
                  <a:pt x="888304" y="1438097"/>
                  <a:pt x="981124" y="1490731"/>
                </a:cubicBezTo>
                <a:cubicBezTo>
                  <a:pt x="1010997" y="1509283"/>
                  <a:pt x="1041700" y="1528013"/>
                  <a:pt x="1074951" y="1539748"/>
                </a:cubicBezTo>
                <a:cubicBezTo>
                  <a:pt x="1117093" y="1539156"/>
                  <a:pt x="1127525" y="1472238"/>
                  <a:pt x="1137483" y="1440172"/>
                </a:cubicBezTo>
                <a:cubicBezTo>
                  <a:pt x="1141928" y="1421027"/>
                  <a:pt x="1149100" y="1402356"/>
                  <a:pt x="1152301" y="1383034"/>
                </a:cubicBezTo>
                <a:cubicBezTo>
                  <a:pt x="1153783" y="1351620"/>
                  <a:pt x="1102098" y="1340239"/>
                  <a:pt x="1081115" y="1322636"/>
                </a:cubicBezTo>
                <a:cubicBezTo>
                  <a:pt x="1048694" y="1300231"/>
                  <a:pt x="1018228" y="1269588"/>
                  <a:pt x="983495" y="1249494"/>
                </a:cubicBezTo>
                <a:cubicBezTo>
                  <a:pt x="957593" y="1233254"/>
                  <a:pt x="933054" y="1215709"/>
                  <a:pt x="907271" y="1199054"/>
                </a:cubicBezTo>
                <a:cubicBezTo>
                  <a:pt x="859439" y="1169003"/>
                  <a:pt x="810895" y="1143398"/>
                  <a:pt x="764663" y="1110383"/>
                </a:cubicBezTo>
                <a:cubicBezTo>
                  <a:pt x="664968" y="1046844"/>
                  <a:pt x="569778" y="975303"/>
                  <a:pt x="465163" y="919765"/>
                </a:cubicBezTo>
                <a:cubicBezTo>
                  <a:pt x="622589" y="933576"/>
                  <a:pt x="780430" y="941340"/>
                  <a:pt x="938448" y="950883"/>
                </a:cubicBezTo>
                <a:cubicBezTo>
                  <a:pt x="1081471" y="963271"/>
                  <a:pt x="1224672" y="974770"/>
                  <a:pt x="1367576" y="988639"/>
                </a:cubicBezTo>
                <a:cubicBezTo>
                  <a:pt x="1456128" y="992847"/>
                  <a:pt x="1543850" y="1005117"/>
                  <a:pt x="1631928" y="1014719"/>
                </a:cubicBezTo>
                <a:cubicBezTo>
                  <a:pt x="1756873" y="1027344"/>
                  <a:pt x="1882470" y="1026632"/>
                  <a:pt x="2007771" y="1033034"/>
                </a:cubicBezTo>
                <a:cubicBezTo>
                  <a:pt x="2273309" y="1054846"/>
                  <a:pt x="2540091" y="1050400"/>
                  <a:pt x="2806280" y="1050815"/>
                </a:cubicBezTo>
                <a:cubicBezTo>
                  <a:pt x="2834612" y="1050993"/>
                  <a:pt x="2862826" y="1053483"/>
                  <a:pt x="2891039" y="1055913"/>
                </a:cubicBezTo>
                <a:cubicBezTo>
                  <a:pt x="2904494" y="1057809"/>
                  <a:pt x="2919549" y="1058639"/>
                  <a:pt x="2928736" y="1046726"/>
                </a:cubicBezTo>
                <a:cubicBezTo>
                  <a:pt x="2947762" y="1022068"/>
                  <a:pt x="2945036" y="988461"/>
                  <a:pt x="2949778" y="959181"/>
                </a:cubicBezTo>
                <a:cubicBezTo>
                  <a:pt x="2952978" y="928478"/>
                  <a:pt x="2959439" y="898250"/>
                  <a:pt x="2963647" y="867725"/>
                </a:cubicBezTo>
                <a:cubicBezTo>
                  <a:pt x="2962343" y="842475"/>
                  <a:pt x="2934604" y="844253"/>
                  <a:pt x="2916289" y="8481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/>
          <p:nvPr/>
        </p:nvSpPr>
        <p:spPr>
          <a:xfrm rot="-5400000">
            <a:off x="2080763" y="54249"/>
            <a:ext cx="1481824" cy="769874"/>
          </a:xfrm>
          <a:custGeom>
            <a:rect b="b" l="l" r="r" t="t"/>
            <a:pathLst>
              <a:path extrusionOk="0" h="1539748" w="2963647">
                <a:moveTo>
                  <a:pt x="1074951" y="1539748"/>
                </a:moveTo>
                <a:cubicBezTo>
                  <a:pt x="1041700" y="1528013"/>
                  <a:pt x="1010997" y="1509283"/>
                  <a:pt x="981124" y="1490731"/>
                </a:cubicBezTo>
                <a:cubicBezTo>
                  <a:pt x="888304" y="1438097"/>
                  <a:pt x="800286" y="1378233"/>
                  <a:pt x="714341" y="1315049"/>
                </a:cubicBezTo>
                <a:cubicBezTo>
                  <a:pt x="613639" y="1245938"/>
                  <a:pt x="515366" y="1173449"/>
                  <a:pt x="416027" y="1102382"/>
                </a:cubicBezTo>
                <a:cubicBezTo>
                  <a:pt x="317813" y="1028114"/>
                  <a:pt x="217170" y="956988"/>
                  <a:pt x="120912" y="880172"/>
                </a:cubicBezTo>
                <a:cubicBezTo>
                  <a:pt x="96314" y="859901"/>
                  <a:pt x="69701" y="842297"/>
                  <a:pt x="44392" y="822974"/>
                </a:cubicBezTo>
                <a:cubicBezTo>
                  <a:pt x="26848" y="808275"/>
                  <a:pt x="5688" y="792568"/>
                  <a:pt x="353" y="769156"/>
                </a:cubicBezTo>
                <a:cubicBezTo>
                  <a:pt x="-7056" y="733296"/>
                  <a:pt x="104198" y="663000"/>
                  <a:pt x="131463" y="635735"/>
                </a:cubicBezTo>
                <a:cubicBezTo>
                  <a:pt x="227839" y="554058"/>
                  <a:pt x="333698" y="484473"/>
                  <a:pt x="433156" y="406709"/>
                </a:cubicBezTo>
                <a:cubicBezTo>
                  <a:pt x="535163" y="331078"/>
                  <a:pt x="636458" y="254676"/>
                  <a:pt x="736746" y="176852"/>
                </a:cubicBezTo>
                <a:cubicBezTo>
                  <a:pt x="813740" y="121196"/>
                  <a:pt x="885815" y="57953"/>
                  <a:pt x="968025" y="10002"/>
                </a:cubicBezTo>
                <a:cubicBezTo>
                  <a:pt x="970633" y="2593"/>
                  <a:pt x="979168" y="-1319"/>
                  <a:pt x="986636" y="934"/>
                </a:cubicBezTo>
                <a:cubicBezTo>
                  <a:pt x="989659" y="-785"/>
                  <a:pt x="996949" y="-430"/>
                  <a:pt x="995053" y="4549"/>
                </a:cubicBezTo>
                <a:cubicBezTo>
                  <a:pt x="1003706" y="10002"/>
                  <a:pt x="1009397" y="19664"/>
                  <a:pt x="1015027" y="28139"/>
                </a:cubicBezTo>
                <a:cubicBezTo>
                  <a:pt x="1032157" y="54930"/>
                  <a:pt x="1045730" y="83736"/>
                  <a:pt x="1061615" y="111298"/>
                </a:cubicBezTo>
                <a:cubicBezTo>
                  <a:pt x="1081767" y="147928"/>
                  <a:pt x="1139083" y="225455"/>
                  <a:pt x="1095459" y="261137"/>
                </a:cubicBezTo>
                <a:cubicBezTo>
                  <a:pt x="1022496" y="310095"/>
                  <a:pt x="943901" y="350815"/>
                  <a:pt x="875798" y="406116"/>
                </a:cubicBezTo>
                <a:cubicBezTo>
                  <a:pt x="786120" y="465269"/>
                  <a:pt x="700946" y="530527"/>
                  <a:pt x="611327" y="589621"/>
                </a:cubicBezTo>
                <a:cubicBezTo>
                  <a:pt x="568948" y="613211"/>
                  <a:pt x="529176" y="640654"/>
                  <a:pt x="490946" y="670350"/>
                </a:cubicBezTo>
                <a:cubicBezTo>
                  <a:pt x="468601" y="686531"/>
                  <a:pt x="444833" y="700875"/>
                  <a:pt x="424562" y="719723"/>
                </a:cubicBezTo>
                <a:cubicBezTo>
                  <a:pt x="477195" y="720968"/>
                  <a:pt x="529473" y="716167"/>
                  <a:pt x="581691" y="710299"/>
                </a:cubicBezTo>
                <a:cubicBezTo>
                  <a:pt x="632250" y="706565"/>
                  <a:pt x="682809" y="710832"/>
                  <a:pt x="733368" y="713025"/>
                </a:cubicBezTo>
                <a:cubicBezTo>
                  <a:pt x="971877" y="714685"/>
                  <a:pt x="1210980" y="715100"/>
                  <a:pt x="1448838" y="733652"/>
                </a:cubicBezTo>
                <a:cubicBezTo>
                  <a:pt x="1694104" y="755582"/>
                  <a:pt x="1939312" y="777987"/>
                  <a:pt x="2184697" y="799384"/>
                </a:cubicBezTo>
                <a:cubicBezTo>
                  <a:pt x="2410167" y="817581"/>
                  <a:pt x="2635815" y="832162"/>
                  <a:pt x="2860811" y="850239"/>
                </a:cubicBezTo>
                <a:cubicBezTo>
                  <a:pt x="2879363" y="851425"/>
                  <a:pt x="2898152" y="850536"/>
                  <a:pt x="2916289" y="848165"/>
                </a:cubicBezTo>
                <a:cubicBezTo>
                  <a:pt x="2934604" y="844253"/>
                  <a:pt x="2962343" y="842475"/>
                  <a:pt x="2963647" y="867725"/>
                </a:cubicBezTo>
                <a:cubicBezTo>
                  <a:pt x="2959439" y="898250"/>
                  <a:pt x="2952978" y="928478"/>
                  <a:pt x="2949778" y="959181"/>
                </a:cubicBezTo>
                <a:cubicBezTo>
                  <a:pt x="2945036" y="988461"/>
                  <a:pt x="2947762" y="1022068"/>
                  <a:pt x="2928736" y="1046726"/>
                </a:cubicBezTo>
                <a:cubicBezTo>
                  <a:pt x="2919549" y="1058639"/>
                  <a:pt x="2904494" y="1057809"/>
                  <a:pt x="2891039" y="1055913"/>
                </a:cubicBezTo>
                <a:cubicBezTo>
                  <a:pt x="2862826" y="1053483"/>
                  <a:pt x="2834612" y="1050993"/>
                  <a:pt x="2806280" y="1050815"/>
                </a:cubicBezTo>
                <a:cubicBezTo>
                  <a:pt x="2540091" y="1050400"/>
                  <a:pt x="2273309" y="1054846"/>
                  <a:pt x="2007771" y="1033034"/>
                </a:cubicBezTo>
                <a:cubicBezTo>
                  <a:pt x="1882470" y="1026632"/>
                  <a:pt x="1756873" y="1027344"/>
                  <a:pt x="1631928" y="1014719"/>
                </a:cubicBezTo>
                <a:cubicBezTo>
                  <a:pt x="1543850" y="1005117"/>
                  <a:pt x="1456128" y="992847"/>
                  <a:pt x="1367576" y="988639"/>
                </a:cubicBezTo>
                <a:cubicBezTo>
                  <a:pt x="1224672" y="974770"/>
                  <a:pt x="1081471" y="963271"/>
                  <a:pt x="938448" y="950883"/>
                </a:cubicBezTo>
                <a:cubicBezTo>
                  <a:pt x="780430" y="941340"/>
                  <a:pt x="622589" y="933576"/>
                  <a:pt x="465163" y="919765"/>
                </a:cubicBezTo>
                <a:cubicBezTo>
                  <a:pt x="569778" y="975303"/>
                  <a:pt x="664968" y="1046844"/>
                  <a:pt x="764663" y="1110383"/>
                </a:cubicBezTo>
                <a:cubicBezTo>
                  <a:pt x="810895" y="1143398"/>
                  <a:pt x="859439" y="1169003"/>
                  <a:pt x="907271" y="1199054"/>
                </a:cubicBezTo>
                <a:cubicBezTo>
                  <a:pt x="933054" y="1215709"/>
                  <a:pt x="957593" y="1233254"/>
                  <a:pt x="983495" y="1249494"/>
                </a:cubicBezTo>
                <a:cubicBezTo>
                  <a:pt x="1018228" y="1269588"/>
                  <a:pt x="1048694" y="1300231"/>
                  <a:pt x="1081115" y="1322636"/>
                </a:cubicBezTo>
                <a:cubicBezTo>
                  <a:pt x="1102098" y="1340239"/>
                  <a:pt x="1153783" y="1351620"/>
                  <a:pt x="1152301" y="1383034"/>
                </a:cubicBezTo>
                <a:cubicBezTo>
                  <a:pt x="1149100" y="1402356"/>
                  <a:pt x="1141928" y="1421027"/>
                  <a:pt x="1137483" y="1440172"/>
                </a:cubicBezTo>
                <a:cubicBezTo>
                  <a:pt x="1127525" y="1472238"/>
                  <a:pt x="1117093" y="1539156"/>
                  <a:pt x="1074951" y="1539748"/>
                </a:cubicBezTo>
                <a:close/>
                <a:moveTo>
                  <a:pt x="1077678" y="1508809"/>
                </a:moveTo>
                <a:cubicBezTo>
                  <a:pt x="1086094" y="1500333"/>
                  <a:pt x="1090895" y="1489071"/>
                  <a:pt x="1095104" y="1478046"/>
                </a:cubicBezTo>
                <a:cubicBezTo>
                  <a:pt x="1105239" y="1446514"/>
                  <a:pt x="1112648" y="1414092"/>
                  <a:pt x="1121835" y="1382263"/>
                </a:cubicBezTo>
                <a:cubicBezTo>
                  <a:pt x="1099490" y="1367090"/>
                  <a:pt x="1074121" y="1356539"/>
                  <a:pt x="1052783" y="1339647"/>
                </a:cubicBezTo>
                <a:cubicBezTo>
                  <a:pt x="1035061" y="1326548"/>
                  <a:pt x="1018406" y="1311908"/>
                  <a:pt x="1001217" y="1298157"/>
                </a:cubicBezTo>
                <a:cubicBezTo>
                  <a:pt x="971463" y="1276285"/>
                  <a:pt x="940641" y="1258741"/>
                  <a:pt x="910650" y="1237462"/>
                </a:cubicBezTo>
                <a:cubicBezTo>
                  <a:pt x="860921" y="1203559"/>
                  <a:pt x="805027" y="1176057"/>
                  <a:pt x="756306" y="1141146"/>
                </a:cubicBezTo>
                <a:cubicBezTo>
                  <a:pt x="689981" y="1099181"/>
                  <a:pt x="626797" y="1052593"/>
                  <a:pt x="559701" y="1011814"/>
                </a:cubicBezTo>
                <a:cubicBezTo>
                  <a:pt x="536763" y="997411"/>
                  <a:pt x="514714" y="981527"/>
                  <a:pt x="491065" y="968190"/>
                </a:cubicBezTo>
                <a:cubicBezTo>
                  <a:pt x="465696" y="953906"/>
                  <a:pt x="439498" y="941044"/>
                  <a:pt x="414841" y="925455"/>
                </a:cubicBezTo>
                <a:cubicBezTo>
                  <a:pt x="405298" y="920062"/>
                  <a:pt x="394452" y="911112"/>
                  <a:pt x="398423" y="898961"/>
                </a:cubicBezTo>
                <a:cubicBezTo>
                  <a:pt x="406839" y="877149"/>
                  <a:pt x="439794" y="888885"/>
                  <a:pt x="457635" y="888648"/>
                </a:cubicBezTo>
                <a:cubicBezTo>
                  <a:pt x="496518" y="892382"/>
                  <a:pt x="535459" y="895760"/>
                  <a:pt x="572386" y="898664"/>
                </a:cubicBezTo>
                <a:cubicBezTo>
                  <a:pt x="710785" y="906548"/>
                  <a:pt x="849007" y="915024"/>
                  <a:pt x="987229" y="924507"/>
                </a:cubicBezTo>
                <a:cubicBezTo>
                  <a:pt x="1050294" y="930731"/>
                  <a:pt x="1113537" y="936124"/>
                  <a:pt x="1176780" y="940629"/>
                </a:cubicBezTo>
                <a:cubicBezTo>
                  <a:pt x="1273867" y="948808"/>
                  <a:pt x="1370658" y="959714"/>
                  <a:pt x="1467982" y="965701"/>
                </a:cubicBezTo>
                <a:cubicBezTo>
                  <a:pt x="1542191" y="972636"/>
                  <a:pt x="1619007" y="984964"/>
                  <a:pt x="1692860" y="989528"/>
                </a:cubicBezTo>
                <a:cubicBezTo>
                  <a:pt x="1785976" y="996759"/>
                  <a:pt x="1879329" y="997411"/>
                  <a:pt x="1972563" y="1000968"/>
                </a:cubicBezTo>
                <a:cubicBezTo>
                  <a:pt x="2044579" y="1004583"/>
                  <a:pt x="2116297" y="1011518"/>
                  <a:pt x="2188076" y="1013948"/>
                </a:cubicBezTo>
                <a:cubicBezTo>
                  <a:pt x="2343427" y="1021120"/>
                  <a:pt x="2499015" y="1020646"/>
                  <a:pt x="2654545" y="1020646"/>
                </a:cubicBezTo>
                <a:cubicBezTo>
                  <a:pt x="2738414" y="1020942"/>
                  <a:pt x="2822462" y="1017860"/>
                  <a:pt x="2905976" y="1026869"/>
                </a:cubicBezTo>
                <a:cubicBezTo>
                  <a:pt x="2915341" y="1012111"/>
                  <a:pt x="2914866" y="993499"/>
                  <a:pt x="2917415" y="976725"/>
                </a:cubicBezTo>
                <a:cubicBezTo>
                  <a:pt x="2921209" y="943118"/>
                  <a:pt x="2925357" y="909511"/>
                  <a:pt x="2932055" y="876319"/>
                </a:cubicBezTo>
                <a:cubicBezTo>
                  <a:pt x="2869998" y="886869"/>
                  <a:pt x="2807407" y="874482"/>
                  <a:pt x="2745231" y="871103"/>
                </a:cubicBezTo>
                <a:cubicBezTo>
                  <a:pt x="2614714" y="861975"/>
                  <a:pt x="2486331" y="852433"/>
                  <a:pt x="2356230" y="842534"/>
                </a:cubicBezTo>
                <a:cubicBezTo>
                  <a:pt x="2125307" y="826234"/>
                  <a:pt x="1894858" y="803593"/>
                  <a:pt x="1664350" y="782907"/>
                </a:cubicBezTo>
                <a:cubicBezTo>
                  <a:pt x="1572242" y="775735"/>
                  <a:pt x="1480311" y="766251"/>
                  <a:pt x="1388262" y="758427"/>
                </a:cubicBezTo>
                <a:cubicBezTo>
                  <a:pt x="1299710" y="753923"/>
                  <a:pt x="1211039" y="751078"/>
                  <a:pt x="1122428" y="748173"/>
                </a:cubicBezTo>
                <a:cubicBezTo>
                  <a:pt x="988177" y="744321"/>
                  <a:pt x="853808" y="743965"/>
                  <a:pt x="719557" y="742602"/>
                </a:cubicBezTo>
                <a:cubicBezTo>
                  <a:pt x="676526" y="739935"/>
                  <a:pt x="633258" y="737682"/>
                  <a:pt x="590167" y="739816"/>
                </a:cubicBezTo>
                <a:cubicBezTo>
                  <a:pt x="538601" y="744854"/>
                  <a:pt x="487153" y="751315"/>
                  <a:pt x="435231" y="749774"/>
                </a:cubicBezTo>
                <a:cubicBezTo>
                  <a:pt x="424502" y="749833"/>
                  <a:pt x="413774" y="749892"/>
                  <a:pt x="403046" y="750011"/>
                </a:cubicBezTo>
                <a:cubicBezTo>
                  <a:pt x="396289" y="750307"/>
                  <a:pt x="388643" y="748114"/>
                  <a:pt x="385146" y="741891"/>
                </a:cubicBezTo>
                <a:cubicBezTo>
                  <a:pt x="365942" y="708106"/>
                  <a:pt x="456331" y="660925"/>
                  <a:pt x="478321" y="642136"/>
                </a:cubicBezTo>
                <a:cubicBezTo>
                  <a:pt x="501734" y="624947"/>
                  <a:pt x="524257" y="606395"/>
                  <a:pt x="549151" y="591340"/>
                </a:cubicBezTo>
                <a:cubicBezTo>
                  <a:pt x="649617" y="534084"/>
                  <a:pt x="740540" y="458453"/>
                  <a:pt x="837212" y="395980"/>
                </a:cubicBezTo>
                <a:cubicBezTo>
                  <a:pt x="867381" y="376302"/>
                  <a:pt x="894883" y="352949"/>
                  <a:pt x="924341" y="332263"/>
                </a:cubicBezTo>
                <a:cubicBezTo>
                  <a:pt x="954274" y="312407"/>
                  <a:pt x="986043" y="295218"/>
                  <a:pt x="1016331" y="275896"/>
                </a:cubicBezTo>
                <a:cubicBezTo>
                  <a:pt x="1035891" y="263626"/>
                  <a:pt x="1055629" y="251535"/>
                  <a:pt x="1074536" y="238791"/>
                </a:cubicBezTo>
                <a:cubicBezTo>
                  <a:pt x="1077204" y="236954"/>
                  <a:pt x="1080226" y="235472"/>
                  <a:pt x="1080878" y="232034"/>
                </a:cubicBezTo>
                <a:cubicBezTo>
                  <a:pt x="1080523" y="187936"/>
                  <a:pt x="1047923" y="152195"/>
                  <a:pt x="1029075" y="114380"/>
                </a:cubicBezTo>
                <a:cubicBezTo>
                  <a:pt x="1019176" y="96717"/>
                  <a:pt x="1009574" y="78876"/>
                  <a:pt x="999854" y="61095"/>
                </a:cubicBezTo>
                <a:cubicBezTo>
                  <a:pt x="991793" y="48647"/>
                  <a:pt x="986103" y="32763"/>
                  <a:pt x="972174" y="26302"/>
                </a:cubicBezTo>
                <a:cubicBezTo>
                  <a:pt x="968795" y="29621"/>
                  <a:pt x="965417" y="33000"/>
                  <a:pt x="962038" y="36378"/>
                </a:cubicBezTo>
                <a:cubicBezTo>
                  <a:pt x="960320" y="38097"/>
                  <a:pt x="957652" y="35489"/>
                  <a:pt x="959371" y="33711"/>
                </a:cubicBezTo>
                <a:cubicBezTo>
                  <a:pt x="962809" y="30273"/>
                  <a:pt x="966247" y="26835"/>
                  <a:pt x="969744" y="23398"/>
                </a:cubicBezTo>
                <a:cubicBezTo>
                  <a:pt x="969744" y="23338"/>
                  <a:pt x="969684" y="23338"/>
                  <a:pt x="969684" y="23279"/>
                </a:cubicBezTo>
                <a:cubicBezTo>
                  <a:pt x="879473" y="90908"/>
                  <a:pt x="793351" y="164228"/>
                  <a:pt x="703495" y="232390"/>
                </a:cubicBezTo>
                <a:cubicBezTo>
                  <a:pt x="629405" y="294922"/>
                  <a:pt x="550218" y="351112"/>
                  <a:pt x="473342" y="410206"/>
                </a:cubicBezTo>
                <a:cubicBezTo>
                  <a:pt x="360904" y="498580"/>
                  <a:pt x="241945" y="578360"/>
                  <a:pt x="133596" y="671535"/>
                </a:cubicBezTo>
                <a:cubicBezTo>
                  <a:pt x="99219" y="702534"/>
                  <a:pt x="56839" y="726658"/>
                  <a:pt x="30404" y="765244"/>
                </a:cubicBezTo>
                <a:cubicBezTo>
                  <a:pt x="43148" y="787885"/>
                  <a:pt x="67153" y="801992"/>
                  <a:pt x="87424" y="817284"/>
                </a:cubicBezTo>
                <a:cubicBezTo>
                  <a:pt x="125535" y="843364"/>
                  <a:pt x="159972" y="874185"/>
                  <a:pt x="196899" y="901747"/>
                </a:cubicBezTo>
                <a:cubicBezTo>
                  <a:pt x="319769" y="993085"/>
                  <a:pt x="442758" y="1084245"/>
                  <a:pt x="566458" y="1174338"/>
                </a:cubicBezTo>
                <a:cubicBezTo>
                  <a:pt x="734494" y="1289088"/>
                  <a:pt x="894706" y="1418300"/>
                  <a:pt x="1077678" y="15088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rot="-5400000">
            <a:off x="2094421" y="68146"/>
            <a:ext cx="1450825" cy="742676"/>
          </a:xfrm>
          <a:custGeom>
            <a:rect b="b" l="l" r="r" t="t"/>
            <a:pathLst>
              <a:path extrusionOk="0" h="1485351" w="2901650">
                <a:moveTo>
                  <a:pt x="2901651" y="852921"/>
                </a:moveTo>
                <a:cubicBezTo>
                  <a:pt x="2894894" y="886114"/>
                  <a:pt x="2890745" y="919721"/>
                  <a:pt x="2887011" y="953328"/>
                </a:cubicBezTo>
                <a:cubicBezTo>
                  <a:pt x="2884522" y="970161"/>
                  <a:pt x="2884936" y="988713"/>
                  <a:pt x="2875631" y="1003472"/>
                </a:cubicBezTo>
                <a:cubicBezTo>
                  <a:pt x="2792058" y="994462"/>
                  <a:pt x="2708069" y="997545"/>
                  <a:pt x="2624200" y="997248"/>
                </a:cubicBezTo>
                <a:cubicBezTo>
                  <a:pt x="2468671" y="997248"/>
                  <a:pt x="2313141" y="997722"/>
                  <a:pt x="2157731" y="990550"/>
                </a:cubicBezTo>
                <a:cubicBezTo>
                  <a:pt x="2085893" y="988120"/>
                  <a:pt x="2014234" y="981186"/>
                  <a:pt x="1942218" y="977570"/>
                </a:cubicBezTo>
                <a:cubicBezTo>
                  <a:pt x="1848984" y="974014"/>
                  <a:pt x="1755631" y="973302"/>
                  <a:pt x="1662515" y="966131"/>
                </a:cubicBezTo>
                <a:cubicBezTo>
                  <a:pt x="1588662" y="961567"/>
                  <a:pt x="1511846" y="949238"/>
                  <a:pt x="1437638" y="942303"/>
                </a:cubicBezTo>
                <a:cubicBezTo>
                  <a:pt x="1340313" y="936317"/>
                  <a:pt x="1243522" y="925411"/>
                  <a:pt x="1146435" y="917231"/>
                </a:cubicBezTo>
                <a:cubicBezTo>
                  <a:pt x="1083192" y="912786"/>
                  <a:pt x="1019949" y="907333"/>
                  <a:pt x="956884" y="901109"/>
                </a:cubicBezTo>
                <a:cubicBezTo>
                  <a:pt x="818662" y="891626"/>
                  <a:pt x="680440" y="883150"/>
                  <a:pt x="542041" y="875267"/>
                </a:cubicBezTo>
                <a:cubicBezTo>
                  <a:pt x="505114" y="872362"/>
                  <a:pt x="466173" y="868984"/>
                  <a:pt x="427290" y="865250"/>
                </a:cubicBezTo>
                <a:cubicBezTo>
                  <a:pt x="409450" y="865487"/>
                  <a:pt x="376554" y="853751"/>
                  <a:pt x="368078" y="875563"/>
                </a:cubicBezTo>
                <a:cubicBezTo>
                  <a:pt x="364107" y="887655"/>
                  <a:pt x="374953" y="896664"/>
                  <a:pt x="384496" y="902058"/>
                </a:cubicBezTo>
                <a:cubicBezTo>
                  <a:pt x="409153" y="917646"/>
                  <a:pt x="435351" y="930449"/>
                  <a:pt x="460720" y="944793"/>
                </a:cubicBezTo>
                <a:cubicBezTo>
                  <a:pt x="484369" y="958070"/>
                  <a:pt x="506418" y="973954"/>
                  <a:pt x="529356" y="988417"/>
                </a:cubicBezTo>
                <a:cubicBezTo>
                  <a:pt x="596452" y="1029196"/>
                  <a:pt x="659636" y="1075783"/>
                  <a:pt x="725961" y="1117748"/>
                </a:cubicBezTo>
                <a:cubicBezTo>
                  <a:pt x="774742" y="1152659"/>
                  <a:pt x="830576" y="1180161"/>
                  <a:pt x="880305" y="1214065"/>
                </a:cubicBezTo>
                <a:cubicBezTo>
                  <a:pt x="910237" y="1235343"/>
                  <a:pt x="941058" y="1252888"/>
                  <a:pt x="970813" y="1274759"/>
                </a:cubicBezTo>
                <a:cubicBezTo>
                  <a:pt x="988061" y="1288510"/>
                  <a:pt x="1004657" y="1303150"/>
                  <a:pt x="1022379" y="1316249"/>
                </a:cubicBezTo>
                <a:cubicBezTo>
                  <a:pt x="1043717" y="1333082"/>
                  <a:pt x="1069145" y="1343633"/>
                  <a:pt x="1091431" y="1358866"/>
                </a:cubicBezTo>
                <a:cubicBezTo>
                  <a:pt x="1082185" y="1390695"/>
                  <a:pt x="1074776" y="1423057"/>
                  <a:pt x="1064699" y="1454590"/>
                </a:cubicBezTo>
                <a:cubicBezTo>
                  <a:pt x="1060432" y="1465614"/>
                  <a:pt x="1055631" y="1476876"/>
                  <a:pt x="1047274" y="1485352"/>
                </a:cubicBezTo>
                <a:cubicBezTo>
                  <a:pt x="864301" y="1394844"/>
                  <a:pt x="704090" y="1265572"/>
                  <a:pt x="536054" y="1150940"/>
                </a:cubicBezTo>
                <a:cubicBezTo>
                  <a:pt x="412354" y="1060847"/>
                  <a:pt x="289306" y="969687"/>
                  <a:pt x="166495" y="878349"/>
                </a:cubicBezTo>
                <a:cubicBezTo>
                  <a:pt x="129568" y="850728"/>
                  <a:pt x="95131" y="819907"/>
                  <a:pt x="57019" y="793887"/>
                </a:cubicBezTo>
                <a:cubicBezTo>
                  <a:pt x="36689" y="778535"/>
                  <a:pt x="12743" y="764488"/>
                  <a:pt x="0" y="741846"/>
                </a:cubicBezTo>
                <a:cubicBezTo>
                  <a:pt x="26435" y="703260"/>
                  <a:pt x="68815" y="679196"/>
                  <a:pt x="103192" y="648137"/>
                </a:cubicBezTo>
                <a:cubicBezTo>
                  <a:pt x="211541" y="554962"/>
                  <a:pt x="330500" y="475123"/>
                  <a:pt x="442879" y="386926"/>
                </a:cubicBezTo>
                <a:cubicBezTo>
                  <a:pt x="519754" y="327832"/>
                  <a:pt x="598882" y="271643"/>
                  <a:pt x="673031" y="209111"/>
                </a:cubicBezTo>
                <a:cubicBezTo>
                  <a:pt x="762887" y="140948"/>
                  <a:pt x="848950" y="67629"/>
                  <a:pt x="939221" y="0"/>
                </a:cubicBezTo>
                <a:cubicBezTo>
                  <a:pt x="939221" y="59"/>
                  <a:pt x="939280" y="59"/>
                  <a:pt x="939280" y="119"/>
                </a:cubicBezTo>
                <a:cubicBezTo>
                  <a:pt x="935783" y="3556"/>
                  <a:pt x="932345" y="6994"/>
                  <a:pt x="928908" y="10432"/>
                </a:cubicBezTo>
                <a:cubicBezTo>
                  <a:pt x="927189" y="12151"/>
                  <a:pt x="929856" y="14818"/>
                  <a:pt x="931575" y="13099"/>
                </a:cubicBezTo>
                <a:cubicBezTo>
                  <a:pt x="934953" y="9721"/>
                  <a:pt x="938332" y="6401"/>
                  <a:pt x="941710" y="3023"/>
                </a:cubicBezTo>
                <a:cubicBezTo>
                  <a:pt x="955639" y="9483"/>
                  <a:pt x="961329" y="25368"/>
                  <a:pt x="969390" y="37815"/>
                </a:cubicBezTo>
                <a:cubicBezTo>
                  <a:pt x="979111" y="55597"/>
                  <a:pt x="988713" y="73438"/>
                  <a:pt x="998611" y="91101"/>
                </a:cubicBezTo>
                <a:cubicBezTo>
                  <a:pt x="1017460" y="128916"/>
                  <a:pt x="1050059" y="164598"/>
                  <a:pt x="1050415" y="208755"/>
                </a:cubicBezTo>
                <a:cubicBezTo>
                  <a:pt x="1049763" y="212193"/>
                  <a:pt x="1046681" y="213675"/>
                  <a:pt x="1044073" y="215512"/>
                </a:cubicBezTo>
                <a:cubicBezTo>
                  <a:pt x="1025165" y="228256"/>
                  <a:pt x="1005428" y="240347"/>
                  <a:pt x="985868" y="252616"/>
                </a:cubicBezTo>
                <a:cubicBezTo>
                  <a:pt x="955580" y="271939"/>
                  <a:pt x="923870" y="289128"/>
                  <a:pt x="893878" y="308984"/>
                </a:cubicBezTo>
                <a:cubicBezTo>
                  <a:pt x="864420" y="329729"/>
                  <a:pt x="836977" y="353023"/>
                  <a:pt x="806749" y="372701"/>
                </a:cubicBezTo>
                <a:cubicBezTo>
                  <a:pt x="710017" y="435174"/>
                  <a:pt x="619094" y="510804"/>
                  <a:pt x="518688" y="568061"/>
                </a:cubicBezTo>
                <a:cubicBezTo>
                  <a:pt x="493734" y="583116"/>
                  <a:pt x="471270" y="601668"/>
                  <a:pt x="447858" y="618857"/>
                </a:cubicBezTo>
                <a:cubicBezTo>
                  <a:pt x="425809" y="637587"/>
                  <a:pt x="335419" y="684767"/>
                  <a:pt x="354682" y="718611"/>
                </a:cubicBezTo>
                <a:cubicBezTo>
                  <a:pt x="358179" y="724835"/>
                  <a:pt x="365885" y="726969"/>
                  <a:pt x="372583" y="726732"/>
                </a:cubicBezTo>
                <a:cubicBezTo>
                  <a:pt x="383311" y="726613"/>
                  <a:pt x="394039" y="726554"/>
                  <a:pt x="404767" y="726495"/>
                </a:cubicBezTo>
                <a:cubicBezTo>
                  <a:pt x="456689" y="727976"/>
                  <a:pt x="508137" y="721575"/>
                  <a:pt x="559704" y="716537"/>
                </a:cubicBezTo>
                <a:cubicBezTo>
                  <a:pt x="602794" y="714403"/>
                  <a:pt x="646063" y="716655"/>
                  <a:pt x="689094" y="719323"/>
                </a:cubicBezTo>
                <a:cubicBezTo>
                  <a:pt x="823345" y="720686"/>
                  <a:pt x="957714" y="720982"/>
                  <a:pt x="1091964" y="724894"/>
                </a:cubicBezTo>
                <a:cubicBezTo>
                  <a:pt x="1180576" y="727799"/>
                  <a:pt x="1269246" y="730644"/>
                  <a:pt x="1357798" y="735148"/>
                </a:cubicBezTo>
                <a:cubicBezTo>
                  <a:pt x="1449907" y="742972"/>
                  <a:pt x="1541778" y="752456"/>
                  <a:pt x="1633887" y="759628"/>
                </a:cubicBezTo>
                <a:cubicBezTo>
                  <a:pt x="1864454" y="780313"/>
                  <a:pt x="2094903" y="803014"/>
                  <a:pt x="2325766" y="819255"/>
                </a:cubicBezTo>
                <a:cubicBezTo>
                  <a:pt x="2455927" y="829153"/>
                  <a:pt x="2584310" y="838696"/>
                  <a:pt x="2714767" y="847824"/>
                </a:cubicBezTo>
                <a:cubicBezTo>
                  <a:pt x="2776943" y="851084"/>
                  <a:pt x="2839593" y="863472"/>
                  <a:pt x="2901651" y="852921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/>
          <p:nvPr/>
        </p:nvSpPr>
        <p:spPr>
          <a:xfrm>
            <a:off x="2128465" y="4165258"/>
            <a:ext cx="1387071" cy="1257665"/>
          </a:xfrm>
          <a:custGeom>
            <a:rect b="b" l="l" r="r" t="t"/>
            <a:pathLst>
              <a:path extrusionOk="0" h="2515329" w="2774142">
                <a:moveTo>
                  <a:pt x="2684769" y="1191534"/>
                </a:moveTo>
                <a:cubicBezTo>
                  <a:pt x="2589789" y="1170247"/>
                  <a:pt x="2492035" y="1166200"/>
                  <a:pt x="2395558" y="1155723"/>
                </a:cubicBezTo>
                <a:cubicBezTo>
                  <a:pt x="2213421" y="1136266"/>
                  <a:pt x="2030119" y="1125900"/>
                  <a:pt x="1846983" y="1133938"/>
                </a:cubicBezTo>
                <a:cubicBezTo>
                  <a:pt x="1914168" y="1068303"/>
                  <a:pt x="1984071" y="1005330"/>
                  <a:pt x="2053808" y="942301"/>
                </a:cubicBezTo>
                <a:cubicBezTo>
                  <a:pt x="2088981" y="907876"/>
                  <a:pt x="2126485" y="875946"/>
                  <a:pt x="2163157" y="843073"/>
                </a:cubicBezTo>
                <a:cubicBezTo>
                  <a:pt x="2197942" y="810422"/>
                  <a:pt x="2232339" y="777384"/>
                  <a:pt x="2268567" y="746285"/>
                </a:cubicBezTo>
                <a:cubicBezTo>
                  <a:pt x="2301299" y="716184"/>
                  <a:pt x="2333366" y="685363"/>
                  <a:pt x="2368817" y="658421"/>
                </a:cubicBezTo>
                <a:cubicBezTo>
                  <a:pt x="2416196" y="619617"/>
                  <a:pt x="2457971" y="572831"/>
                  <a:pt x="2490593" y="521000"/>
                </a:cubicBezTo>
                <a:cubicBezTo>
                  <a:pt x="2512340" y="482694"/>
                  <a:pt x="2538471" y="437405"/>
                  <a:pt x="2523103" y="392336"/>
                </a:cubicBezTo>
                <a:cubicBezTo>
                  <a:pt x="2511397" y="360850"/>
                  <a:pt x="2482105" y="334574"/>
                  <a:pt x="2448262" y="330028"/>
                </a:cubicBezTo>
                <a:cubicBezTo>
                  <a:pt x="2388123" y="323210"/>
                  <a:pt x="2331147" y="351426"/>
                  <a:pt x="2280827" y="381305"/>
                </a:cubicBezTo>
                <a:cubicBezTo>
                  <a:pt x="2208261" y="427482"/>
                  <a:pt x="2143684" y="484468"/>
                  <a:pt x="2077442" y="538960"/>
                </a:cubicBezTo>
                <a:cubicBezTo>
                  <a:pt x="1996443" y="607644"/>
                  <a:pt x="1919105" y="680595"/>
                  <a:pt x="1841601" y="753214"/>
                </a:cubicBezTo>
                <a:cubicBezTo>
                  <a:pt x="1800270" y="793903"/>
                  <a:pt x="1763987" y="839415"/>
                  <a:pt x="1721434" y="878995"/>
                </a:cubicBezTo>
                <a:cubicBezTo>
                  <a:pt x="1700741" y="899339"/>
                  <a:pt x="1681545" y="921180"/>
                  <a:pt x="1661739" y="942356"/>
                </a:cubicBezTo>
                <a:cubicBezTo>
                  <a:pt x="1638050" y="968078"/>
                  <a:pt x="1610366" y="989254"/>
                  <a:pt x="1584235" y="1012259"/>
                </a:cubicBezTo>
                <a:cubicBezTo>
                  <a:pt x="1599658" y="785920"/>
                  <a:pt x="1653362" y="563518"/>
                  <a:pt x="1675775" y="337955"/>
                </a:cubicBezTo>
                <a:cubicBezTo>
                  <a:pt x="1685983" y="251533"/>
                  <a:pt x="1695359" y="164556"/>
                  <a:pt x="1687925" y="77524"/>
                </a:cubicBezTo>
                <a:cubicBezTo>
                  <a:pt x="1687259" y="14606"/>
                  <a:pt x="1619631" y="-13111"/>
                  <a:pt x="1565927" y="5903"/>
                </a:cubicBezTo>
                <a:cubicBezTo>
                  <a:pt x="1513944" y="21868"/>
                  <a:pt x="1472224" y="62723"/>
                  <a:pt x="1447480" y="110286"/>
                </a:cubicBezTo>
                <a:cubicBezTo>
                  <a:pt x="1378464" y="248706"/>
                  <a:pt x="1356328" y="404421"/>
                  <a:pt x="1324594" y="554316"/>
                </a:cubicBezTo>
                <a:cubicBezTo>
                  <a:pt x="1312056" y="610914"/>
                  <a:pt x="1305177" y="668455"/>
                  <a:pt x="1296411" y="725719"/>
                </a:cubicBezTo>
                <a:cubicBezTo>
                  <a:pt x="1278991" y="830545"/>
                  <a:pt x="1260794" y="935871"/>
                  <a:pt x="1254469" y="1042083"/>
                </a:cubicBezTo>
                <a:cubicBezTo>
                  <a:pt x="1223567" y="993467"/>
                  <a:pt x="1194607" y="943354"/>
                  <a:pt x="1165037" y="893740"/>
                </a:cubicBezTo>
                <a:cubicBezTo>
                  <a:pt x="1133636" y="837752"/>
                  <a:pt x="1107395" y="778880"/>
                  <a:pt x="1073886" y="724056"/>
                </a:cubicBezTo>
                <a:cubicBezTo>
                  <a:pt x="1021846" y="640738"/>
                  <a:pt x="972526" y="555701"/>
                  <a:pt x="912886" y="477484"/>
                </a:cubicBezTo>
                <a:cubicBezTo>
                  <a:pt x="893801" y="448547"/>
                  <a:pt x="877934" y="417614"/>
                  <a:pt x="856852" y="390008"/>
                </a:cubicBezTo>
                <a:cubicBezTo>
                  <a:pt x="835659" y="361903"/>
                  <a:pt x="812858" y="335017"/>
                  <a:pt x="790333" y="308021"/>
                </a:cubicBezTo>
                <a:cubicBezTo>
                  <a:pt x="734910" y="243550"/>
                  <a:pt x="671997" y="180134"/>
                  <a:pt x="590887" y="149478"/>
                </a:cubicBezTo>
                <a:cubicBezTo>
                  <a:pt x="559874" y="136895"/>
                  <a:pt x="525366" y="130132"/>
                  <a:pt x="492301" y="138003"/>
                </a:cubicBezTo>
                <a:cubicBezTo>
                  <a:pt x="442925" y="150809"/>
                  <a:pt x="453466" y="216055"/>
                  <a:pt x="460512" y="254637"/>
                </a:cubicBezTo>
                <a:cubicBezTo>
                  <a:pt x="482426" y="370218"/>
                  <a:pt x="531691" y="478371"/>
                  <a:pt x="596435" y="576046"/>
                </a:cubicBezTo>
                <a:cubicBezTo>
                  <a:pt x="622454" y="618620"/>
                  <a:pt x="644590" y="663521"/>
                  <a:pt x="671276" y="705762"/>
                </a:cubicBezTo>
                <a:cubicBezTo>
                  <a:pt x="707337" y="761363"/>
                  <a:pt x="747781" y="814192"/>
                  <a:pt x="787948" y="866910"/>
                </a:cubicBezTo>
                <a:cubicBezTo>
                  <a:pt x="844980" y="936591"/>
                  <a:pt x="897075" y="1010097"/>
                  <a:pt x="959710" y="1075066"/>
                </a:cubicBezTo>
                <a:cubicBezTo>
                  <a:pt x="988504" y="1108493"/>
                  <a:pt x="1015189" y="1143583"/>
                  <a:pt x="1044315" y="1176678"/>
                </a:cubicBezTo>
                <a:cubicBezTo>
                  <a:pt x="1060904" y="1196246"/>
                  <a:pt x="1078435" y="1216147"/>
                  <a:pt x="1086757" y="1240815"/>
                </a:cubicBezTo>
                <a:cubicBezTo>
                  <a:pt x="996104" y="1225848"/>
                  <a:pt x="904509" y="1233221"/>
                  <a:pt x="813135" y="1234551"/>
                </a:cubicBezTo>
                <a:cubicBezTo>
                  <a:pt x="696075" y="1238709"/>
                  <a:pt x="578848" y="1238154"/>
                  <a:pt x="461954" y="1246026"/>
                </a:cubicBezTo>
                <a:cubicBezTo>
                  <a:pt x="404090" y="1249130"/>
                  <a:pt x="346059" y="1249574"/>
                  <a:pt x="288084" y="1251569"/>
                </a:cubicBezTo>
                <a:cubicBezTo>
                  <a:pt x="199484" y="1253953"/>
                  <a:pt x="104837" y="1254951"/>
                  <a:pt x="25835" y="1300019"/>
                </a:cubicBezTo>
                <a:cubicBezTo>
                  <a:pt x="-51169" y="1358779"/>
                  <a:pt x="62950" y="1439381"/>
                  <a:pt x="121037" y="1455235"/>
                </a:cubicBezTo>
                <a:cubicBezTo>
                  <a:pt x="176738" y="1472198"/>
                  <a:pt x="235490" y="1475524"/>
                  <a:pt x="293243" y="1479515"/>
                </a:cubicBezTo>
                <a:cubicBezTo>
                  <a:pt x="381676" y="1483340"/>
                  <a:pt x="470387" y="1481511"/>
                  <a:pt x="558765" y="1477853"/>
                </a:cubicBezTo>
                <a:cubicBezTo>
                  <a:pt x="647975" y="1473584"/>
                  <a:pt x="737240" y="1470203"/>
                  <a:pt x="826284" y="1463550"/>
                </a:cubicBezTo>
                <a:cubicBezTo>
                  <a:pt x="903455" y="1457009"/>
                  <a:pt x="980792" y="1449969"/>
                  <a:pt x="1058296" y="1453683"/>
                </a:cubicBezTo>
                <a:cubicBezTo>
                  <a:pt x="1025730" y="1475469"/>
                  <a:pt x="997436" y="1502465"/>
                  <a:pt x="968975" y="1529074"/>
                </a:cubicBezTo>
                <a:cubicBezTo>
                  <a:pt x="841929" y="1624199"/>
                  <a:pt x="714827" y="1719768"/>
                  <a:pt x="597933" y="1827477"/>
                </a:cubicBezTo>
                <a:cubicBezTo>
                  <a:pt x="504562" y="1904864"/>
                  <a:pt x="416295" y="1991175"/>
                  <a:pt x="354103" y="2096223"/>
                </a:cubicBezTo>
                <a:cubicBezTo>
                  <a:pt x="321759" y="2147943"/>
                  <a:pt x="289748" y="2206926"/>
                  <a:pt x="303174" y="2269899"/>
                </a:cubicBezTo>
                <a:cubicBezTo>
                  <a:pt x="310941" y="2319402"/>
                  <a:pt x="358264" y="2307594"/>
                  <a:pt x="393382" y="2297561"/>
                </a:cubicBezTo>
                <a:cubicBezTo>
                  <a:pt x="447530" y="2279378"/>
                  <a:pt x="499902" y="2254987"/>
                  <a:pt x="548612" y="2225108"/>
                </a:cubicBezTo>
                <a:cubicBezTo>
                  <a:pt x="685978" y="2138187"/>
                  <a:pt x="814522" y="2037241"/>
                  <a:pt x="928476" y="1921272"/>
                </a:cubicBezTo>
                <a:cubicBezTo>
                  <a:pt x="994662" y="1862567"/>
                  <a:pt x="1052249" y="1795214"/>
                  <a:pt x="1117326" y="1735345"/>
                </a:cubicBezTo>
                <a:cubicBezTo>
                  <a:pt x="1189836" y="1662948"/>
                  <a:pt x="1270891" y="1598422"/>
                  <a:pt x="1347729" y="1530293"/>
                </a:cubicBezTo>
                <a:cubicBezTo>
                  <a:pt x="1347452" y="1684068"/>
                  <a:pt x="1347618" y="1837899"/>
                  <a:pt x="1352722" y="1991618"/>
                </a:cubicBezTo>
                <a:cubicBezTo>
                  <a:pt x="1353388" y="2110082"/>
                  <a:pt x="1373804" y="2227215"/>
                  <a:pt x="1402930" y="2341742"/>
                </a:cubicBezTo>
                <a:cubicBezTo>
                  <a:pt x="1417743" y="2387863"/>
                  <a:pt x="1443153" y="2498677"/>
                  <a:pt x="1491419" y="2514531"/>
                </a:cubicBezTo>
                <a:cubicBezTo>
                  <a:pt x="1558216" y="2533656"/>
                  <a:pt x="1614970" y="2203322"/>
                  <a:pt x="1629118" y="2147832"/>
                </a:cubicBezTo>
                <a:cubicBezTo>
                  <a:pt x="1652030" y="2035744"/>
                  <a:pt x="1670893" y="1922824"/>
                  <a:pt x="1679104" y="1808629"/>
                </a:cubicBezTo>
                <a:cubicBezTo>
                  <a:pt x="1686649" y="1709679"/>
                  <a:pt x="1691254" y="1611061"/>
                  <a:pt x="1701296" y="1512111"/>
                </a:cubicBezTo>
                <a:cubicBezTo>
                  <a:pt x="1734805" y="1546425"/>
                  <a:pt x="1771809" y="1576969"/>
                  <a:pt x="1806095" y="1610451"/>
                </a:cubicBezTo>
                <a:cubicBezTo>
                  <a:pt x="1836442" y="1641162"/>
                  <a:pt x="1866179" y="1672483"/>
                  <a:pt x="1897524" y="1702251"/>
                </a:cubicBezTo>
                <a:cubicBezTo>
                  <a:pt x="1935305" y="1740722"/>
                  <a:pt x="1969036" y="1782963"/>
                  <a:pt x="2008759" y="1819605"/>
                </a:cubicBezTo>
                <a:cubicBezTo>
                  <a:pt x="2034557" y="1845105"/>
                  <a:pt x="2054696" y="1872434"/>
                  <a:pt x="2079883" y="1899985"/>
                </a:cubicBezTo>
                <a:cubicBezTo>
                  <a:pt x="2109897" y="1931749"/>
                  <a:pt x="2141964" y="1961462"/>
                  <a:pt x="2174253" y="1990842"/>
                </a:cubicBezTo>
                <a:cubicBezTo>
                  <a:pt x="2231729" y="2036298"/>
                  <a:pt x="2323768" y="2112354"/>
                  <a:pt x="2400883" y="2083584"/>
                </a:cubicBezTo>
                <a:cubicBezTo>
                  <a:pt x="2460301" y="2055312"/>
                  <a:pt x="2438110" y="1996330"/>
                  <a:pt x="2414420" y="1950708"/>
                </a:cubicBezTo>
                <a:cubicBezTo>
                  <a:pt x="2392062" y="1906859"/>
                  <a:pt x="2370315" y="1861625"/>
                  <a:pt x="2343130" y="1819883"/>
                </a:cubicBezTo>
                <a:cubicBezTo>
                  <a:pt x="2321160" y="1787620"/>
                  <a:pt x="2296639" y="1757186"/>
                  <a:pt x="2274115" y="1725256"/>
                </a:cubicBezTo>
                <a:cubicBezTo>
                  <a:pt x="2221742" y="1654854"/>
                  <a:pt x="2156499" y="1595263"/>
                  <a:pt x="2089758" y="1538775"/>
                </a:cubicBezTo>
                <a:cubicBezTo>
                  <a:pt x="2067789" y="1518874"/>
                  <a:pt x="2047594" y="1497199"/>
                  <a:pt x="2025403" y="1477575"/>
                </a:cubicBezTo>
                <a:cubicBezTo>
                  <a:pt x="2002379" y="1456566"/>
                  <a:pt x="1974695" y="1441432"/>
                  <a:pt x="1951727" y="1420422"/>
                </a:cubicBezTo>
                <a:cubicBezTo>
                  <a:pt x="2042879" y="1419813"/>
                  <a:pt x="2133587" y="1432895"/>
                  <a:pt x="2224738" y="1428128"/>
                </a:cubicBezTo>
                <a:cubicBezTo>
                  <a:pt x="2295807" y="1425301"/>
                  <a:pt x="2367097" y="1428405"/>
                  <a:pt x="2437666" y="1418094"/>
                </a:cubicBezTo>
                <a:cubicBezTo>
                  <a:pt x="2481328" y="1413881"/>
                  <a:pt x="2525544" y="1413604"/>
                  <a:pt x="2568540" y="1403848"/>
                </a:cubicBezTo>
                <a:cubicBezTo>
                  <a:pt x="2609761" y="1394923"/>
                  <a:pt x="2649096" y="1379179"/>
                  <a:pt x="2689262" y="1366485"/>
                </a:cubicBezTo>
                <a:cubicBezTo>
                  <a:pt x="2710677" y="1359389"/>
                  <a:pt x="2733035" y="1351906"/>
                  <a:pt x="2749124" y="1335331"/>
                </a:cubicBezTo>
                <a:cubicBezTo>
                  <a:pt x="2809430" y="1280395"/>
                  <a:pt x="2749901" y="1203785"/>
                  <a:pt x="2684769" y="11915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2128465" y="4165258"/>
            <a:ext cx="1387071" cy="1257665"/>
          </a:xfrm>
          <a:custGeom>
            <a:rect b="b" l="l" r="r" t="t"/>
            <a:pathLst>
              <a:path extrusionOk="0" h="2515329" w="2774142">
                <a:moveTo>
                  <a:pt x="1491419" y="2514531"/>
                </a:moveTo>
                <a:cubicBezTo>
                  <a:pt x="1443153" y="2498677"/>
                  <a:pt x="1417743" y="2387863"/>
                  <a:pt x="1402930" y="2341742"/>
                </a:cubicBezTo>
                <a:cubicBezTo>
                  <a:pt x="1373804" y="2227215"/>
                  <a:pt x="1353388" y="2110082"/>
                  <a:pt x="1352722" y="1991618"/>
                </a:cubicBezTo>
                <a:cubicBezTo>
                  <a:pt x="1347618" y="1837899"/>
                  <a:pt x="1347452" y="1684068"/>
                  <a:pt x="1347729" y="1530293"/>
                </a:cubicBezTo>
                <a:cubicBezTo>
                  <a:pt x="1270891" y="1598422"/>
                  <a:pt x="1189836" y="1662948"/>
                  <a:pt x="1117326" y="1735345"/>
                </a:cubicBezTo>
                <a:cubicBezTo>
                  <a:pt x="1052249" y="1795214"/>
                  <a:pt x="994662" y="1862567"/>
                  <a:pt x="928476" y="1921272"/>
                </a:cubicBezTo>
                <a:cubicBezTo>
                  <a:pt x="814522" y="2037241"/>
                  <a:pt x="685978" y="2138187"/>
                  <a:pt x="548612" y="2225108"/>
                </a:cubicBezTo>
                <a:cubicBezTo>
                  <a:pt x="499902" y="2254987"/>
                  <a:pt x="447530" y="2279378"/>
                  <a:pt x="393382" y="2297561"/>
                </a:cubicBezTo>
                <a:cubicBezTo>
                  <a:pt x="358264" y="2307594"/>
                  <a:pt x="310941" y="2319402"/>
                  <a:pt x="303174" y="2269899"/>
                </a:cubicBezTo>
                <a:cubicBezTo>
                  <a:pt x="289748" y="2206926"/>
                  <a:pt x="321759" y="2147943"/>
                  <a:pt x="354103" y="2096223"/>
                </a:cubicBezTo>
                <a:cubicBezTo>
                  <a:pt x="416295" y="1991175"/>
                  <a:pt x="504562" y="1904864"/>
                  <a:pt x="597933" y="1827477"/>
                </a:cubicBezTo>
                <a:cubicBezTo>
                  <a:pt x="714827" y="1719768"/>
                  <a:pt x="841929" y="1624199"/>
                  <a:pt x="968975" y="1529074"/>
                </a:cubicBezTo>
                <a:cubicBezTo>
                  <a:pt x="997436" y="1502465"/>
                  <a:pt x="1025730" y="1475469"/>
                  <a:pt x="1058296" y="1453683"/>
                </a:cubicBezTo>
                <a:cubicBezTo>
                  <a:pt x="980792" y="1449969"/>
                  <a:pt x="903455" y="1457009"/>
                  <a:pt x="826284" y="1463550"/>
                </a:cubicBezTo>
                <a:cubicBezTo>
                  <a:pt x="737240" y="1470203"/>
                  <a:pt x="647975" y="1473584"/>
                  <a:pt x="558765" y="1477853"/>
                </a:cubicBezTo>
                <a:cubicBezTo>
                  <a:pt x="470387" y="1481511"/>
                  <a:pt x="381676" y="1483340"/>
                  <a:pt x="293243" y="1479515"/>
                </a:cubicBezTo>
                <a:cubicBezTo>
                  <a:pt x="235490" y="1475524"/>
                  <a:pt x="176738" y="1472198"/>
                  <a:pt x="121037" y="1455235"/>
                </a:cubicBezTo>
                <a:cubicBezTo>
                  <a:pt x="62950" y="1439381"/>
                  <a:pt x="-51169" y="1358779"/>
                  <a:pt x="25835" y="1300019"/>
                </a:cubicBezTo>
                <a:cubicBezTo>
                  <a:pt x="104837" y="1254951"/>
                  <a:pt x="199484" y="1253953"/>
                  <a:pt x="288084" y="1251569"/>
                </a:cubicBezTo>
                <a:cubicBezTo>
                  <a:pt x="346059" y="1249574"/>
                  <a:pt x="404090" y="1249130"/>
                  <a:pt x="461954" y="1246026"/>
                </a:cubicBezTo>
                <a:cubicBezTo>
                  <a:pt x="578848" y="1238154"/>
                  <a:pt x="696075" y="1238709"/>
                  <a:pt x="813135" y="1234551"/>
                </a:cubicBezTo>
                <a:cubicBezTo>
                  <a:pt x="904509" y="1233221"/>
                  <a:pt x="996104" y="1225848"/>
                  <a:pt x="1086757" y="1240815"/>
                </a:cubicBezTo>
                <a:cubicBezTo>
                  <a:pt x="1078435" y="1216147"/>
                  <a:pt x="1060904" y="1196246"/>
                  <a:pt x="1044315" y="1176678"/>
                </a:cubicBezTo>
                <a:cubicBezTo>
                  <a:pt x="1015189" y="1143583"/>
                  <a:pt x="988504" y="1108493"/>
                  <a:pt x="959710" y="1075066"/>
                </a:cubicBezTo>
                <a:cubicBezTo>
                  <a:pt x="897075" y="1010097"/>
                  <a:pt x="844980" y="936591"/>
                  <a:pt x="787948" y="866910"/>
                </a:cubicBezTo>
                <a:cubicBezTo>
                  <a:pt x="747781" y="814192"/>
                  <a:pt x="707337" y="761363"/>
                  <a:pt x="671276" y="705762"/>
                </a:cubicBezTo>
                <a:cubicBezTo>
                  <a:pt x="644590" y="663521"/>
                  <a:pt x="622454" y="618620"/>
                  <a:pt x="596435" y="576046"/>
                </a:cubicBezTo>
                <a:cubicBezTo>
                  <a:pt x="531691" y="478371"/>
                  <a:pt x="482426" y="370218"/>
                  <a:pt x="460512" y="254637"/>
                </a:cubicBezTo>
                <a:cubicBezTo>
                  <a:pt x="453466" y="216055"/>
                  <a:pt x="442925" y="150809"/>
                  <a:pt x="492301" y="138003"/>
                </a:cubicBezTo>
                <a:cubicBezTo>
                  <a:pt x="525366" y="130132"/>
                  <a:pt x="559874" y="136895"/>
                  <a:pt x="590887" y="149478"/>
                </a:cubicBezTo>
                <a:cubicBezTo>
                  <a:pt x="671997" y="180134"/>
                  <a:pt x="734910" y="243550"/>
                  <a:pt x="790333" y="308021"/>
                </a:cubicBezTo>
                <a:cubicBezTo>
                  <a:pt x="812858" y="335017"/>
                  <a:pt x="835659" y="361903"/>
                  <a:pt x="856852" y="390008"/>
                </a:cubicBezTo>
                <a:cubicBezTo>
                  <a:pt x="877934" y="417614"/>
                  <a:pt x="893801" y="448547"/>
                  <a:pt x="912886" y="477484"/>
                </a:cubicBezTo>
                <a:cubicBezTo>
                  <a:pt x="972526" y="555701"/>
                  <a:pt x="1021846" y="640738"/>
                  <a:pt x="1073886" y="724056"/>
                </a:cubicBezTo>
                <a:cubicBezTo>
                  <a:pt x="1107395" y="778880"/>
                  <a:pt x="1133636" y="837752"/>
                  <a:pt x="1165037" y="893740"/>
                </a:cubicBezTo>
                <a:cubicBezTo>
                  <a:pt x="1194607" y="943354"/>
                  <a:pt x="1223567" y="993467"/>
                  <a:pt x="1254469" y="1042083"/>
                </a:cubicBezTo>
                <a:cubicBezTo>
                  <a:pt x="1260794" y="935871"/>
                  <a:pt x="1278991" y="830545"/>
                  <a:pt x="1296411" y="725719"/>
                </a:cubicBezTo>
                <a:cubicBezTo>
                  <a:pt x="1305177" y="668455"/>
                  <a:pt x="1312056" y="610914"/>
                  <a:pt x="1324594" y="554316"/>
                </a:cubicBezTo>
                <a:cubicBezTo>
                  <a:pt x="1356328" y="404421"/>
                  <a:pt x="1378464" y="248706"/>
                  <a:pt x="1447480" y="110286"/>
                </a:cubicBezTo>
                <a:cubicBezTo>
                  <a:pt x="1472224" y="62723"/>
                  <a:pt x="1513944" y="21868"/>
                  <a:pt x="1565927" y="5903"/>
                </a:cubicBezTo>
                <a:cubicBezTo>
                  <a:pt x="1619631" y="-13111"/>
                  <a:pt x="1687259" y="14606"/>
                  <a:pt x="1687925" y="77524"/>
                </a:cubicBezTo>
                <a:cubicBezTo>
                  <a:pt x="1695359" y="164556"/>
                  <a:pt x="1685983" y="251533"/>
                  <a:pt x="1675775" y="337955"/>
                </a:cubicBezTo>
                <a:cubicBezTo>
                  <a:pt x="1653362" y="563518"/>
                  <a:pt x="1599658" y="785920"/>
                  <a:pt x="1584235" y="1012259"/>
                </a:cubicBezTo>
                <a:cubicBezTo>
                  <a:pt x="1610366" y="989254"/>
                  <a:pt x="1638050" y="968078"/>
                  <a:pt x="1661739" y="942356"/>
                </a:cubicBezTo>
                <a:cubicBezTo>
                  <a:pt x="1681545" y="921180"/>
                  <a:pt x="1700741" y="899339"/>
                  <a:pt x="1721434" y="878995"/>
                </a:cubicBezTo>
                <a:cubicBezTo>
                  <a:pt x="1763987" y="839415"/>
                  <a:pt x="1800270" y="793903"/>
                  <a:pt x="1841601" y="753214"/>
                </a:cubicBezTo>
                <a:cubicBezTo>
                  <a:pt x="1919105" y="680595"/>
                  <a:pt x="1996443" y="607644"/>
                  <a:pt x="2077442" y="538960"/>
                </a:cubicBezTo>
                <a:cubicBezTo>
                  <a:pt x="2143684" y="484468"/>
                  <a:pt x="2208261" y="427482"/>
                  <a:pt x="2280827" y="381305"/>
                </a:cubicBezTo>
                <a:cubicBezTo>
                  <a:pt x="2331147" y="351426"/>
                  <a:pt x="2388123" y="323210"/>
                  <a:pt x="2448262" y="330028"/>
                </a:cubicBezTo>
                <a:cubicBezTo>
                  <a:pt x="2482105" y="334574"/>
                  <a:pt x="2511397" y="360850"/>
                  <a:pt x="2523103" y="392336"/>
                </a:cubicBezTo>
                <a:cubicBezTo>
                  <a:pt x="2538471" y="437405"/>
                  <a:pt x="2512340" y="482694"/>
                  <a:pt x="2490593" y="521000"/>
                </a:cubicBezTo>
                <a:cubicBezTo>
                  <a:pt x="2457971" y="572831"/>
                  <a:pt x="2416196" y="619617"/>
                  <a:pt x="2368817" y="658421"/>
                </a:cubicBezTo>
                <a:cubicBezTo>
                  <a:pt x="2333366" y="685363"/>
                  <a:pt x="2301299" y="716184"/>
                  <a:pt x="2268567" y="746285"/>
                </a:cubicBezTo>
                <a:cubicBezTo>
                  <a:pt x="2232339" y="777384"/>
                  <a:pt x="2197942" y="810422"/>
                  <a:pt x="2163157" y="843073"/>
                </a:cubicBezTo>
                <a:cubicBezTo>
                  <a:pt x="2126485" y="875946"/>
                  <a:pt x="2088981" y="907876"/>
                  <a:pt x="2053808" y="942301"/>
                </a:cubicBezTo>
                <a:cubicBezTo>
                  <a:pt x="1984071" y="1005330"/>
                  <a:pt x="1914168" y="1068303"/>
                  <a:pt x="1846983" y="1133938"/>
                </a:cubicBezTo>
                <a:cubicBezTo>
                  <a:pt x="2030119" y="1125900"/>
                  <a:pt x="2213421" y="1136266"/>
                  <a:pt x="2395558" y="1155723"/>
                </a:cubicBezTo>
                <a:cubicBezTo>
                  <a:pt x="2492035" y="1166200"/>
                  <a:pt x="2589789" y="1170247"/>
                  <a:pt x="2684769" y="1191534"/>
                </a:cubicBezTo>
                <a:cubicBezTo>
                  <a:pt x="2749901" y="1203785"/>
                  <a:pt x="2809430" y="1280395"/>
                  <a:pt x="2749124" y="1335331"/>
                </a:cubicBezTo>
                <a:cubicBezTo>
                  <a:pt x="2733035" y="1351906"/>
                  <a:pt x="2710677" y="1359389"/>
                  <a:pt x="2689262" y="1366485"/>
                </a:cubicBezTo>
                <a:cubicBezTo>
                  <a:pt x="2649096" y="1379179"/>
                  <a:pt x="2609761" y="1394923"/>
                  <a:pt x="2568540" y="1403848"/>
                </a:cubicBezTo>
                <a:cubicBezTo>
                  <a:pt x="2525544" y="1413604"/>
                  <a:pt x="2481328" y="1413881"/>
                  <a:pt x="2437666" y="1418094"/>
                </a:cubicBezTo>
                <a:cubicBezTo>
                  <a:pt x="2367097" y="1428405"/>
                  <a:pt x="2295807" y="1425301"/>
                  <a:pt x="2224738" y="1428128"/>
                </a:cubicBezTo>
                <a:cubicBezTo>
                  <a:pt x="2133587" y="1432895"/>
                  <a:pt x="2042879" y="1419813"/>
                  <a:pt x="1951727" y="1420422"/>
                </a:cubicBezTo>
                <a:cubicBezTo>
                  <a:pt x="1974695" y="1441432"/>
                  <a:pt x="2002379" y="1456566"/>
                  <a:pt x="2025403" y="1477575"/>
                </a:cubicBezTo>
                <a:cubicBezTo>
                  <a:pt x="2047594" y="1497199"/>
                  <a:pt x="2067789" y="1518874"/>
                  <a:pt x="2089758" y="1538775"/>
                </a:cubicBezTo>
                <a:cubicBezTo>
                  <a:pt x="2156499" y="1595263"/>
                  <a:pt x="2221742" y="1654854"/>
                  <a:pt x="2274115" y="1725256"/>
                </a:cubicBezTo>
                <a:cubicBezTo>
                  <a:pt x="2296639" y="1757186"/>
                  <a:pt x="2321160" y="1787620"/>
                  <a:pt x="2343130" y="1819883"/>
                </a:cubicBezTo>
                <a:cubicBezTo>
                  <a:pt x="2370315" y="1861625"/>
                  <a:pt x="2392062" y="1906859"/>
                  <a:pt x="2414420" y="1950708"/>
                </a:cubicBezTo>
                <a:cubicBezTo>
                  <a:pt x="2438110" y="1996330"/>
                  <a:pt x="2460301" y="2055312"/>
                  <a:pt x="2400883" y="2083584"/>
                </a:cubicBezTo>
                <a:cubicBezTo>
                  <a:pt x="2323768" y="2112354"/>
                  <a:pt x="2231729" y="2036298"/>
                  <a:pt x="2174253" y="1990842"/>
                </a:cubicBezTo>
                <a:cubicBezTo>
                  <a:pt x="2141964" y="1961462"/>
                  <a:pt x="2109897" y="1931749"/>
                  <a:pt x="2079883" y="1899985"/>
                </a:cubicBezTo>
                <a:cubicBezTo>
                  <a:pt x="2054696" y="1872434"/>
                  <a:pt x="2034557" y="1845105"/>
                  <a:pt x="2008759" y="1819605"/>
                </a:cubicBezTo>
                <a:cubicBezTo>
                  <a:pt x="1969036" y="1782963"/>
                  <a:pt x="1935305" y="1740722"/>
                  <a:pt x="1897524" y="1702251"/>
                </a:cubicBezTo>
                <a:cubicBezTo>
                  <a:pt x="1866179" y="1672483"/>
                  <a:pt x="1836442" y="1641162"/>
                  <a:pt x="1806095" y="1610451"/>
                </a:cubicBezTo>
                <a:cubicBezTo>
                  <a:pt x="1771809" y="1576969"/>
                  <a:pt x="1734805" y="1546425"/>
                  <a:pt x="1701296" y="1512111"/>
                </a:cubicBezTo>
                <a:cubicBezTo>
                  <a:pt x="1691254" y="1611061"/>
                  <a:pt x="1686649" y="1709679"/>
                  <a:pt x="1679104" y="1808629"/>
                </a:cubicBezTo>
                <a:cubicBezTo>
                  <a:pt x="1670893" y="1922824"/>
                  <a:pt x="1652030" y="2035744"/>
                  <a:pt x="1629118" y="2147832"/>
                </a:cubicBezTo>
                <a:cubicBezTo>
                  <a:pt x="1614970" y="2203322"/>
                  <a:pt x="1558216" y="2533656"/>
                  <a:pt x="1491419" y="2514531"/>
                </a:cubicBezTo>
                <a:close/>
                <a:moveTo>
                  <a:pt x="1496634" y="2485816"/>
                </a:moveTo>
                <a:cubicBezTo>
                  <a:pt x="1510670" y="2468188"/>
                  <a:pt x="1521100" y="2448231"/>
                  <a:pt x="1528368" y="2426945"/>
                </a:cubicBezTo>
                <a:cubicBezTo>
                  <a:pt x="1543791" y="2382653"/>
                  <a:pt x="1556773" y="2337584"/>
                  <a:pt x="1567314" y="2291907"/>
                </a:cubicBezTo>
                <a:cubicBezTo>
                  <a:pt x="1604596" y="2136358"/>
                  <a:pt x="1636718" y="1978813"/>
                  <a:pt x="1649423" y="1819162"/>
                </a:cubicBezTo>
                <a:cubicBezTo>
                  <a:pt x="1658854" y="1708848"/>
                  <a:pt x="1661850" y="1598034"/>
                  <a:pt x="1675553" y="1488163"/>
                </a:cubicBezTo>
                <a:cubicBezTo>
                  <a:pt x="1677662" y="1474637"/>
                  <a:pt x="1692253" y="1464493"/>
                  <a:pt x="1704236" y="1474305"/>
                </a:cubicBezTo>
                <a:cubicBezTo>
                  <a:pt x="1718605" y="1488551"/>
                  <a:pt x="1732475" y="1503352"/>
                  <a:pt x="1747343" y="1517100"/>
                </a:cubicBezTo>
                <a:cubicBezTo>
                  <a:pt x="1786844" y="1553687"/>
                  <a:pt x="1827343" y="1589165"/>
                  <a:pt x="1863904" y="1628745"/>
                </a:cubicBezTo>
                <a:cubicBezTo>
                  <a:pt x="1891421" y="1657294"/>
                  <a:pt x="1921158" y="1683569"/>
                  <a:pt x="1947455" y="1713282"/>
                </a:cubicBezTo>
                <a:cubicBezTo>
                  <a:pt x="1975250" y="1746598"/>
                  <a:pt x="2006152" y="1776866"/>
                  <a:pt x="2036887" y="1807465"/>
                </a:cubicBezTo>
                <a:cubicBezTo>
                  <a:pt x="2057747" y="1828863"/>
                  <a:pt x="2076166" y="1852589"/>
                  <a:pt x="2095805" y="1875095"/>
                </a:cubicBezTo>
                <a:cubicBezTo>
                  <a:pt x="2134641" y="1915562"/>
                  <a:pt x="2174752" y="1955309"/>
                  <a:pt x="2218747" y="1990232"/>
                </a:cubicBezTo>
                <a:cubicBezTo>
                  <a:pt x="2264184" y="2021054"/>
                  <a:pt x="2339413" y="2082752"/>
                  <a:pt x="2395613" y="2053705"/>
                </a:cubicBezTo>
                <a:cubicBezTo>
                  <a:pt x="2406875" y="2045611"/>
                  <a:pt x="2414087" y="2032862"/>
                  <a:pt x="2409538" y="2019003"/>
                </a:cubicBezTo>
                <a:cubicBezTo>
                  <a:pt x="2405988" y="1999878"/>
                  <a:pt x="2398054" y="1982084"/>
                  <a:pt x="2389455" y="1964733"/>
                </a:cubicBezTo>
                <a:cubicBezTo>
                  <a:pt x="2366709" y="1919997"/>
                  <a:pt x="2344850" y="1874596"/>
                  <a:pt x="2317221" y="1832577"/>
                </a:cubicBezTo>
                <a:cubicBezTo>
                  <a:pt x="2283546" y="1787287"/>
                  <a:pt x="2251867" y="1740334"/>
                  <a:pt x="2215029" y="1697594"/>
                </a:cubicBezTo>
                <a:cubicBezTo>
                  <a:pt x="2175029" y="1653746"/>
                  <a:pt x="2132144" y="1611394"/>
                  <a:pt x="2086540" y="1573920"/>
                </a:cubicBezTo>
                <a:cubicBezTo>
                  <a:pt x="2058302" y="1550305"/>
                  <a:pt x="2033336" y="1523142"/>
                  <a:pt x="2005985" y="1498529"/>
                </a:cubicBezTo>
                <a:cubicBezTo>
                  <a:pt x="1984626" y="1479904"/>
                  <a:pt x="1960437" y="1465047"/>
                  <a:pt x="1938578" y="1447086"/>
                </a:cubicBezTo>
                <a:cubicBezTo>
                  <a:pt x="1923322" y="1434891"/>
                  <a:pt x="1893252" y="1405012"/>
                  <a:pt x="1924154" y="1392872"/>
                </a:cubicBezTo>
                <a:cubicBezTo>
                  <a:pt x="1957885" y="1389823"/>
                  <a:pt x="1992116" y="1393093"/>
                  <a:pt x="2026013" y="1393592"/>
                </a:cubicBezTo>
                <a:cubicBezTo>
                  <a:pt x="2097525" y="1397195"/>
                  <a:pt x="2168871" y="1403570"/>
                  <a:pt x="2240494" y="1398803"/>
                </a:cubicBezTo>
                <a:cubicBezTo>
                  <a:pt x="2298470" y="1396807"/>
                  <a:pt x="2356722" y="1399579"/>
                  <a:pt x="2414365" y="1391818"/>
                </a:cubicBezTo>
                <a:cubicBezTo>
                  <a:pt x="2460579" y="1385942"/>
                  <a:pt x="2507403" y="1386441"/>
                  <a:pt x="2553284" y="1377793"/>
                </a:cubicBezTo>
                <a:cubicBezTo>
                  <a:pt x="2600163" y="1368259"/>
                  <a:pt x="2644657" y="1350298"/>
                  <a:pt x="2690150" y="1335996"/>
                </a:cubicBezTo>
                <a:cubicBezTo>
                  <a:pt x="2750899" y="1317481"/>
                  <a:pt x="2766766" y="1267978"/>
                  <a:pt x="2708736" y="1230837"/>
                </a:cubicBezTo>
                <a:cubicBezTo>
                  <a:pt x="2669179" y="1211934"/>
                  <a:pt x="2624019" y="1209716"/>
                  <a:pt x="2581190" y="1203231"/>
                </a:cubicBezTo>
                <a:cubicBezTo>
                  <a:pt x="2553284" y="1199905"/>
                  <a:pt x="2525323" y="1196523"/>
                  <a:pt x="2497306" y="1193807"/>
                </a:cubicBezTo>
                <a:cubicBezTo>
                  <a:pt x="2397777" y="1185048"/>
                  <a:pt x="2297970" y="1174737"/>
                  <a:pt x="2198441" y="1166699"/>
                </a:cubicBezTo>
                <a:cubicBezTo>
                  <a:pt x="2099079" y="1161710"/>
                  <a:pt x="1999550" y="1157663"/>
                  <a:pt x="1900076" y="1160768"/>
                </a:cubicBezTo>
                <a:cubicBezTo>
                  <a:pt x="1877441" y="1159659"/>
                  <a:pt x="1820464" y="1171688"/>
                  <a:pt x="1808758" y="1149348"/>
                </a:cubicBezTo>
                <a:cubicBezTo>
                  <a:pt x="1802933" y="1136155"/>
                  <a:pt x="1815859" y="1126121"/>
                  <a:pt x="1823571" y="1117086"/>
                </a:cubicBezTo>
                <a:cubicBezTo>
                  <a:pt x="1841435" y="1097961"/>
                  <a:pt x="1860797" y="1080388"/>
                  <a:pt x="1880215" y="1062926"/>
                </a:cubicBezTo>
                <a:cubicBezTo>
                  <a:pt x="1901630" y="1043857"/>
                  <a:pt x="1922379" y="1024011"/>
                  <a:pt x="1942795" y="1003889"/>
                </a:cubicBezTo>
                <a:cubicBezTo>
                  <a:pt x="1983017" y="965971"/>
                  <a:pt x="2025292" y="931547"/>
                  <a:pt x="2064460" y="892687"/>
                </a:cubicBezTo>
                <a:cubicBezTo>
                  <a:pt x="2103905" y="856267"/>
                  <a:pt x="2145514" y="822341"/>
                  <a:pt x="2183518" y="784368"/>
                </a:cubicBezTo>
                <a:cubicBezTo>
                  <a:pt x="2222686" y="748336"/>
                  <a:pt x="2262630" y="713246"/>
                  <a:pt x="2301521" y="676937"/>
                </a:cubicBezTo>
                <a:cubicBezTo>
                  <a:pt x="2349898" y="636968"/>
                  <a:pt x="2399053" y="597887"/>
                  <a:pt x="2437167" y="547386"/>
                </a:cubicBezTo>
                <a:cubicBezTo>
                  <a:pt x="2466238" y="508028"/>
                  <a:pt x="2497139" y="465953"/>
                  <a:pt x="2499192" y="415951"/>
                </a:cubicBezTo>
                <a:cubicBezTo>
                  <a:pt x="2485600" y="338620"/>
                  <a:pt x="2402215" y="352146"/>
                  <a:pt x="2348345" y="377813"/>
                </a:cubicBezTo>
                <a:cubicBezTo>
                  <a:pt x="2284433" y="406528"/>
                  <a:pt x="2229787" y="450986"/>
                  <a:pt x="2175695" y="494557"/>
                </a:cubicBezTo>
                <a:cubicBezTo>
                  <a:pt x="2115500" y="543839"/>
                  <a:pt x="2054862" y="595781"/>
                  <a:pt x="1996998" y="647335"/>
                </a:cubicBezTo>
                <a:cubicBezTo>
                  <a:pt x="1974140" y="667291"/>
                  <a:pt x="1952004" y="688190"/>
                  <a:pt x="1930423" y="709532"/>
                </a:cubicBezTo>
                <a:cubicBezTo>
                  <a:pt x="1888648" y="749389"/>
                  <a:pt x="1844431" y="786697"/>
                  <a:pt x="1807482" y="831321"/>
                </a:cubicBezTo>
                <a:cubicBezTo>
                  <a:pt x="1778356" y="864970"/>
                  <a:pt x="1744902" y="894406"/>
                  <a:pt x="1714666" y="927001"/>
                </a:cubicBezTo>
                <a:cubicBezTo>
                  <a:pt x="1683376" y="962867"/>
                  <a:pt x="1649478" y="996128"/>
                  <a:pt x="1612086" y="1025619"/>
                </a:cubicBezTo>
                <a:cubicBezTo>
                  <a:pt x="1599492" y="1035708"/>
                  <a:pt x="1589284" y="1048901"/>
                  <a:pt x="1575747" y="1057549"/>
                </a:cubicBezTo>
                <a:cubicBezTo>
                  <a:pt x="1567536" y="1062261"/>
                  <a:pt x="1556440" y="1057494"/>
                  <a:pt x="1553888" y="1048458"/>
                </a:cubicBezTo>
                <a:cubicBezTo>
                  <a:pt x="1552501" y="1040919"/>
                  <a:pt x="1554665" y="1032493"/>
                  <a:pt x="1554776" y="1025064"/>
                </a:cubicBezTo>
                <a:cubicBezTo>
                  <a:pt x="1556940" y="985706"/>
                  <a:pt x="1560435" y="946514"/>
                  <a:pt x="1565317" y="907433"/>
                </a:cubicBezTo>
                <a:cubicBezTo>
                  <a:pt x="1580185" y="780599"/>
                  <a:pt x="1601656" y="654541"/>
                  <a:pt x="1621351" y="528372"/>
                </a:cubicBezTo>
                <a:cubicBezTo>
                  <a:pt x="1631892" y="471774"/>
                  <a:pt x="1639215" y="414787"/>
                  <a:pt x="1644984" y="357524"/>
                </a:cubicBezTo>
                <a:cubicBezTo>
                  <a:pt x="1651642" y="288785"/>
                  <a:pt x="1662516" y="220213"/>
                  <a:pt x="1661684" y="150920"/>
                </a:cubicBezTo>
                <a:cubicBezTo>
                  <a:pt x="1660630" y="119765"/>
                  <a:pt x="1663792" y="86283"/>
                  <a:pt x="1654471" y="56349"/>
                </a:cubicBezTo>
                <a:cubicBezTo>
                  <a:pt x="1623625" y="5848"/>
                  <a:pt x="1551836" y="33731"/>
                  <a:pt x="1517272" y="66271"/>
                </a:cubicBezTo>
                <a:cubicBezTo>
                  <a:pt x="1449311" y="126307"/>
                  <a:pt x="1419796" y="261456"/>
                  <a:pt x="1396495" y="348100"/>
                </a:cubicBezTo>
                <a:cubicBezTo>
                  <a:pt x="1373804" y="453092"/>
                  <a:pt x="1349671" y="557974"/>
                  <a:pt x="1332972" y="664076"/>
                </a:cubicBezTo>
                <a:cubicBezTo>
                  <a:pt x="1326148" y="720730"/>
                  <a:pt x="1313110" y="776330"/>
                  <a:pt x="1305288" y="832818"/>
                </a:cubicBezTo>
                <a:cubicBezTo>
                  <a:pt x="1297021" y="886478"/>
                  <a:pt x="1287313" y="939973"/>
                  <a:pt x="1280877" y="993966"/>
                </a:cubicBezTo>
                <a:cubicBezTo>
                  <a:pt x="1278713" y="1011040"/>
                  <a:pt x="1276550" y="1028113"/>
                  <a:pt x="1275218" y="1045243"/>
                </a:cubicBezTo>
                <a:cubicBezTo>
                  <a:pt x="1274053" y="1052338"/>
                  <a:pt x="1276938" y="1061984"/>
                  <a:pt x="1268894" y="1065642"/>
                </a:cubicBezTo>
                <a:cubicBezTo>
                  <a:pt x="1268339" y="1076896"/>
                  <a:pt x="1254746" y="1082827"/>
                  <a:pt x="1245981" y="1076009"/>
                </a:cubicBezTo>
                <a:cubicBezTo>
                  <a:pt x="1221348" y="1052172"/>
                  <a:pt x="1208588" y="1018745"/>
                  <a:pt x="1189559" y="990529"/>
                </a:cubicBezTo>
                <a:cubicBezTo>
                  <a:pt x="1158602" y="939917"/>
                  <a:pt x="1127811" y="889139"/>
                  <a:pt x="1102291" y="835479"/>
                </a:cubicBezTo>
                <a:cubicBezTo>
                  <a:pt x="1054357" y="741351"/>
                  <a:pt x="996382" y="652490"/>
                  <a:pt x="939682" y="563573"/>
                </a:cubicBezTo>
                <a:cubicBezTo>
                  <a:pt x="906395" y="518782"/>
                  <a:pt x="874883" y="472993"/>
                  <a:pt x="846644" y="424821"/>
                </a:cubicBezTo>
                <a:cubicBezTo>
                  <a:pt x="792941" y="352590"/>
                  <a:pt x="735853" y="281080"/>
                  <a:pt x="665229" y="224592"/>
                </a:cubicBezTo>
                <a:cubicBezTo>
                  <a:pt x="620901" y="191165"/>
                  <a:pt x="546282" y="147316"/>
                  <a:pt x="491025" y="169379"/>
                </a:cubicBezTo>
                <a:cubicBezTo>
                  <a:pt x="476212" y="196154"/>
                  <a:pt x="485477" y="227973"/>
                  <a:pt x="490026" y="256356"/>
                </a:cubicBezTo>
                <a:cubicBezTo>
                  <a:pt x="504562" y="325261"/>
                  <a:pt x="527697" y="392115"/>
                  <a:pt x="558820" y="455254"/>
                </a:cubicBezTo>
                <a:cubicBezTo>
                  <a:pt x="581012" y="499935"/>
                  <a:pt x="609861" y="540790"/>
                  <a:pt x="634549" y="584084"/>
                </a:cubicBezTo>
                <a:cubicBezTo>
                  <a:pt x="671886" y="652379"/>
                  <a:pt x="711110" y="719510"/>
                  <a:pt x="759432" y="780765"/>
                </a:cubicBezTo>
                <a:cubicBezTo>
                  <a:pt x="794328" y="830434"/>
                  <a:pt x="833496" y="876722"/>
                  <a:pt x="870833" y="924506"/>
                </a:cubicBezTo>
                <a:cubicBezTo>
                  <a:pt x="891416" y="951558"/>
                  <a:pt x="911499" y="979165"/>
                  <a:pt x="934467" y="1004387"/>
                </a:cubicBezTo>
                <a:cubicBezTo>
                  <a:pt x="974578" y="1046795"/>
                  <a:pt x="1011583" y="1091863"/>
                  <a:pt x="1048365" y="1137153"/>
                </a:cubicBezTo>
                <a:cubicBezTo>
                  <a:pt x="1070335" y="1164704"/>
                  <a:pt x="1131140" y="1223520"/>
                  <a:pt x="1113386" y="1260494"/>
                </a:cubicBezTo>
                <a:cubicBezTo>
                  <a:pt x="1096687" y="1280950"/>
                  <a:pt x="1030168" y="1258776"/>
                  <a:pt x="1003150" y="1260162"/>
                </a:cubicBezTo>
                <a:cubicBezTo>
                  <a:pt x="857407" y="1259607"/>
                  <a:pt x="711720" y="1267701"/>
                  <a:pt x="565977" y="1269087"/>
                </a:cubicBezTo>
                <a:cubicBezTo>
                  <a:pt x="477988" y="1273521"/>
                  <a:pt x="390054" y="1278289"/>
                  <a:pt x="301898" y="1279730"/>
                </a:cubicBezTo>
                <a:cubicBezTo>
                  <a:pt x="223673" y="1281892"/>
                  <a:pt x="147999" y="1281837"/>
                  <a:pt x="74379" y="1308500"/>
                </a:cubicBezTo>
                <a:cubicBezTo>
                  <a:pt x="57458" y="1315707"/>
                  <a:pt x="33935" y="1321583"/>
                  <a:pt x="28942" y="1341539"/>
                </a:cubicBezTo>
                <a:cubicBezTo>
                  <a:pt x="30773" y="1378736"/>
                  <a:pt x="87583" y="1411941"/>
                  <a:pt x="118984" y="1424358"/>
                </a:cubicBezTo>
                <a:cubicBezTo>
                  <a:pt x="223340" y="1456621"/>
                  <a:pt x="334408" y="1452186"/>
                  <a:pt x="442426" y="1452574"/>
                </a:cubicBezTo>
                <a:cubicBezTo>
                  <a:pt x="560207" y="1450801"/>
                  <a:pt x="677878" y="1443705"/>
                  <a:pt x="795493" y="1437164"/>
                </a:cubicBezTo>
                <a:cubicBezTo>
                  <a:pt x="880764" y="1430733"/>
                  <a:pt x="966035" y="1421088"/>
                  <a:pt x="1051694" y="1424746"/>
                </a:cubicBezTo>
                <a:cubicBezTo>
                  <a:pt x="1070002" y="1427130"/>
                  <a:pt x="1107062" y="1421088"/>
                  <a:pt x="1107117" y="1447585"/>
                </a:cubicBezTo>
                <a:cubicBezTo>
                  <a:pt x="1106618" y="1451078"/>
                  <a:pt x="1104732" y="1454792"/>
                  <a:pt x="1102235" y="1457286"/>
                </a:cubicBezTo>
                <a:cubicBezTo>
                  <a:pt x="1089087" y="1467930"/>
                  <a:pt x="1074440" y="1476799"/>
                  <a:pt x="1061014" y="1487110"/>
                </a:cubicBezTo>
                <a:cubicBezTo>
                  <a:pt x="1027672" y="1510337"/>
                  <a:pt x="1001208" y="1541547"/>
                  <a:pt x="968809" y="1565938"/>
                </a:cubicBezTo>
                <a:cubicBezTo>
                  <a:pt x="898184" y="1615940"/>
                  <a:pt x="830833" y="1670376"/>
                  <a:pt x="762483" y="1723427"/>
                </a:cubicBezTo>
                <a:cubicBezTo>
                  <a:pt x="713551" y="1763617"/>
                  <a:pt x="665561" y="1804860"/>
                  <a:pt x="618737" y="1847378"/>
                </a:cubicBezTo>
                <a:cubicBezTo>
                  <a:pt x="550554" y="1904143"/>
                  <a:pt x="485366" y="1965010"/>
                  <a:pt x="430387" y="2034802"/>
                </a:cubicBezTo>
                <a:cubicBezTo>
                  <a:pt x="410803" y="2060579"/>
                  <a:pt x="393160" y="2087797"/>
                  <a:pt x="376184" y="2115293"/>
                </a:cubicBezTo>
                <a:cubicBezTo>
                  <a:pt x="347834" y="2162245"/>
                  <a:pt x="315490" y="2217680"/>
                  <a:pt x="334519" y="2273890"/>
                </a:cubicBezTo>
                <a:cubicBezTo>
                  <a:pt x="341232" y="2282926"/>
                  <a:pt x="356544" y="2275387"/>
                  <a:pt x="366087" y="2275165"/>
                </a:cubicBezTo>
                <a:cubicBezTo>
                  <a:pt x="391607" y="2269677"/>
                  <a:pt x="415629" y="2259366"/>
                  <a:pt x="439541" y="2249222"/>
                </a:cubicBezTo>
                <a:cubicBezTo>
                  <a:pt x="496628" y="2225829"/>
                  <a:pt x="548446" y="2192568"/>
                  <a:pt x="599264" y="2158032"/>
                </a:cubicBezTo>
                <a:cubicBezTo>
                  <a:pt x="671387" y="2107255"/>
                  <a:pt x="742344" y="2054814"/>
                  <a:pt x="808419" y="1996330"/>
                </a:cubicBezTo>
                <a:cubicBezTo>
                  <a:pt x="842040" y="1967782"/>
                  <a:pt x="872220" y="1935630"/>
                  <a:pt x="904065" y="1905141"/>
                </a:cubicBezTo>
                <a:cubicBezTo>
                  <a:pt x="925480" y="1885406"/>
                  <a:pt x="947394" y="1866170"/>
                  <a:pt x="967755" y="1845327"/>
                </a:cubicBezTo>
                <a:cubicBezTo>
                  <a:pt x="1053913" y="1752918"/>
                  <a:pt x="1146563" y="1666995"/>
                  <a:pt x="1241487" y="1583732"/>
                </a:cubicBezTo>
                <a:cubicBezTo>
                  <a:pt x="1269226" y="1559286"/>
                  <a:pt x="1298908" y="1537112"/>
                  <a:pt x="1325870" y="1511778"/>
                </a:cubicBezTo>
                <a:cubicBezTo>
                  <a:pt x="1338464" y="1500082"/>
                  <a:pt x="1362708" y="1472198"/>
                  <a:pt x="1375302" y="1498363"/>
                </a:cubicBezTo>
                <a:cubicBezTo>
                  <a:pt x="1378187" y="1511501"/>
                  <a:pt x="1375801" y="1525415"/>
                  <a:pt x="1376523" y="1538830"/>
                </a:cubicBezTo>
                <a:cubicBezTo>
                  <a:pt x="1376467" y="1677527"/>
                  <a:pt x="1376190" y="1816279"/>
                  <a:pt x="1380517" y="1954921"/>
                </a:cubicBezTo>
                <a:cubicBezTo>
                  <a:pt x="1381127" y="2054980"/>
                  <a:pt x="1389893" y="2154651"/>
                  <a:pt x="1411696" y="2252437"/>
                </a:cubicBezTo>
                <a:cubicBezTo>
                  <a:pt x="1421627" y="2298947"/>
                  <a:pt x="1432001" y="2345567"/>
                  <a:pt x="1447979" y="2390469"/>
                </a:cubicBezTo>
                <a:cubicBezTo>
                  <a:pt x="1460850" y="2423341"/>
                  <a:pt x="1468451" y="2462145"/>
                  <a:pt x="1496634" y="24858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2142853" y="4179575"/>
            <a:ext cx="1358059" cy="1228535"/>
          </a:xfrm>
          <a:custGeom>
            <a:rect b="b" l="l" r="r" t="t"/>
            <a:pathLst>
              <a:path extrusionOk="0" h="2457069" w="2716118">
                <a:moveTo>
                  <a:pt x="2679960" y="1202146"/>
                </a:moveTo>
                <a:cubicBezTo>
                  <a:pt x="2737991" y="1239287"/>
                  <a:pt x="2722068" y="1288790"/>
                  <a:pt x="2661375" y="1307305"/>
                </a:cubicBezTo>
                <a:cubicBezTo>
                  <a:pt x="2615882" y="1321607"/>
                  <a:pt x="2571388" y="1339568"/>
                  <a:pt x="2524508" y="1349103"/>
                </a:cubicBezTo>
                <a:cubicBezTo>
                  <a:pt x="2478683" y="1357751"/>
                  <a:pt x="2431803" y="1357252"/>
                  <a:pt x="2385589" y="1363128"/>
                </a:cubicBezTo>
                <a:cubicBezTo>
                  <a:pt x="2327891" y="1370944"/>
                  <a:pt x="2269694" y="1368117"/>
                  <a:pt x="2211719" y="1370112"/>
                </a:cubicBezTo>
                <a:cubicBezTo>
                  <a:pt x="2140096" y="1374880"/>
                  <a:pt x="2068694" y="1368505"/>
                  <a:pt x="1997238" y="1364902"/>
                </a:cubicBezTo>
                <a:cubicBezTo>
                  <a:pt x="1963340" y="1364403"/>
                  <a:pt x="1929110" y="1361077"/>
                  <a:pt x="1895378" y="1364181"/>
                </a:cubicBezTo>
                <a:cubicBezTo>
                  <a:pt x="1864477" y="1376321"/>
                  <a:pt x="1894491" y="1406200"/>
                  <a:pt x="1909803" y="1418396"/>
                </a:cubicBezTo>
                <a:cubicBezTo>
                  <a:pt x="1931662" y="1436357"/>
                  <a:pt x="1955850" y="1451213"/>
                  <a:pt x="1977154" y="1469839"/>
                </a:cubicBezTo>
                <a:cubicBezTo>
                  <a:pt x="2004505" y="1494452"/>
                  <a:pt x="2029471" y="1521615"/>
                  <a:pt x="2057710" y="1545230"/>
                </a:cubicBezTo>
                <a:cubicBezTo>
                  <a:pt x="2103313" y="1582648"/>
                  <a:pt x="2146254" y="1625055"/>
                  <a:pt x="2186254" y="1668848"/>
                </a:cubicBezTo>
                <a:cubicBezTo>
                  <a:pt x="2223092" y="1711644"/>
                  <a:pt x="2254826" y="1758541"/>
                  <a:pt x="2288446" y="1803831"/>
                </a:cubicBezTo>
                <a:cubicBezTo>
                  <a:pt x="2316075" y="1845850"/>
                  <a:pt x="2337878" y="1891251"/>
                  <a:pt x="2360679" y="1935987"/>
                </a:cubicBezTo>
                <a:cubicBezTo>
                  <a:pt x="2369279" y="1953338"/>
                  <a:pt x="2377212" y="1971077"/>
                  <a:pt x="2380763" y="1990257"/>
                </a:cubicBezTo>
                <a:cubicBezTo>
                  <a:pt x="2385312" y="2004116"/>
                  <a:pt x="2378100" y="2016865"/>
                  <a:pt x="2366838" y="2024959"/>
                </a:cubicBezTo>
                <a:cubicBezTo>
                  <a:pt x="2310582" y="2054006"/>
                  <a:pt x="2235353" y="1992308"/>
                  <a:pt x="2189971" y="1961486"/>
                </a:cubicBezTo>
                <a:cubicBezTo>
                  <a:pt x="2146032" y="1926563"/>
                  <a:pt x="2105921" y="1886761"/>
                  <a:pt x="2067030" y="1846349"/>
                </a:cubicBezTo>
                <a:cubicBezTo>
                  <a:pt x="2047390" y="1823843"/>
                  <a:pt x="2029027" y="1800117"/>
                  <a:pt x="2008111" y="1778719"/>
                </a:cubicBezTo>
                <a:cubicBezTo>
                  <a:pt x="1977376" y="1748119"/>
                  <a:pt x="1946474" y="1717852"/>
                  <a:pt x="1918680" y="1684536"/>
                </a:cubicBezTo>
                <a:cubicBezTo>
                  <a:pt x="1892383" y="1654823"/>
                  <a:pt x="1862646" y="1628548"/>
                  <a:pt x="1835129" y="1599999"/>
                </a:cubicBezTo>
                <a:cubicBezTo>
                  <a:pt x="1798568" y="1560363"/>
                  <a:pt x="1758068" y="1524941"/>
                  <a:pt x="1718567" y="1488354"/>
                </a:cubicBezTo>
                <a:cubicBezTo>
                  <a:pt x="1703699" y="1474606"/>
                  <a:pt x="1689829" y="1459805"/>
                  <a:pt x="1675461" y="1445559"/>
                </a:cubicBezTo>
                <a:cubicBezTo>
                  <a:pt x="1663477" y="1435802"/>
                  <a:pt x="1648886" y="1445891"/>
                  <a:pt x="1646778" y="1459417"/>
                </a:cubicBezTo>
                <a:cubicBezTo>
                  <a:pt x="1633075" y="1569233"/>
                  <a:pt x="1630079" y="1680101"/>
                  <a:pt x="1620647" y="1790416"/>
                </a:cubicBezTo>
                <a:cubicBezTo>
                  <a:pt x="1607943" y="1950067"/>
                  <a:pt x="1575820" y="2107611"/>
                  <a:pt x="1538539" y="2263160"/>
                </a:cubicBezTo>
                <a:cubicBezTo>
                  <a:pt x="1528053" y="2308838"/>
                  <a:pt x="1515016" y="2353906"/>
                  <a:pt x="1499593" y="2398199"/>
                </a:cubicBezTo>
                <a:cubicBezTo>
                  <a:pt x="1492325" y="2419485"/>
                  <a:pt x="1481895" y="2439442"/>
                  <a:pt x="1467859" y="2457070"/>
                </a:cubicBezTo>
                <a:cubicBezTo>
                  <a:pt x="1439676" y="2433344"/>
                  <a:pt x="1432075" y="2394540"/>
                  <a:pt x="1419093" y="2361612"/>
                </a:cubicBezTo>
                <a:cubicBezTo>
                  <a:pt x="1403115" y="2316765"/>
                  <a:pt x="1392796" y="2270090"/>
                  <a:pt x="1382810" y="2223580"/>
                </a:cubicBezTo>
                <a:cubicBezTo>
                  <a:pt x="1360951" y="2125794"/>
                  <a:pt x="1352185" y="2026123"/>
                  <a:pt x="1351631" y="1926064"/>
                </a:cubicBezTo>
                <a:cubicBezTo>
                  <a:pt x="1347303" y="1787422"/>
                  <a:pt x="1347525" y="1648670"/>
                  <a:pt x="1347636" y="1509973"/>
                </a:cubicBezTo>
                <a:cubicBezTo>
                  <a:pt x="1346915" y="1496558"/>
                  <a:pt x="1349300" y="1482644"/>
                  <a:pt x="1346416" y="1469506"/>
                </a:cubicBezTo>
                <a:cubicBezTo>
                  <a:pt x="1333877" y="1443341"/>
                  <a:pt x="1309578" y="1471280"/>
                  <a:pt x="1296984" y="1482921"/>
                </a:cubicBezTo>
                <a:cubicBezTo>
                  <a:pt x="1270021" y="1508255"/>
                  <a:pt x="1240340" y="1530429"/>
                  <a:pt x="1212601" y="1554875"/>
                </a:cubicBezTo>
                <a:cubicBezTo>
                  <a:pt x="1117621" y="1638138"/>
                  <a:pt x="1025027" y="1724061"/>
                  <a:pt x="938868" y="1816470"/>
                </a:cubicBezTo>
                <a:cubicBezTo>
                  <a:pt x="918507" y="1837313"/>
                  <a:pt x="896649" y="1856549"/>
                  <a:pt x="875178" y="1876284"/>
                </a:cubicBezTo>
                <a:cubicBezTo>
                  <a:pt x="843389" y="1906717"/>
                  <a:pt x="813209" y="1938925"/>
                  <a:pt x="779588" y="1967473"/>
                </a:cubicBezTo>
                <a:cubicBezTo>
                  <a:pt x="713513" y="2025957"/>
                  <a:pt x="642556" y="2078453"/>
                  <a:pt x="570433" y="2129176"/>
                </a:cubicBezTo>
                <a:cubicBezTo>
                  <a:pt x="519615" y="2163711"/>
                  <a:pt x="467797" y="2197027"/>
                  <a:pt x="410710" y="2220421"/>
                </a:cubicBezTo>
                <a:cubicBezTo>
                  <a:pt x="386798" y="2230565"/>
                  <a:pt x="362776" y="2240820"/>
                  <a:pt x="337256" y="2246364"/>
                </a:cubicBezTo>
                <a:cubicBezTo>
                  <a:pt x="327658" y="2246586"/>
                  <a:pt x="312401" y="2254180"/>
                  <a:pt x="305688" y="2245089"/>
                </a:cubicBezTo>
                <a:cubicBezTo>
                  <a:pt x="286604" y="2188878"/>
                  <a:pt x="319003" y="2133444"/>
                  <a:pt x="347353" y="2086491"/>
                </a:cubicBezTo>
                <a:cubicBezTo>
                  <a:pt x="364329" y="2058996"/>
                  <a:pt x="381972" y="2031777"/>
                  <a:pt x="401556" y="2006000"/>
                </a:cubicBezTo>
                <a:cubicBezTo>
                  <a:pt x="456591" y="1936208"/>
                  <a:pt x="521778" y="1875341"/>
                  <a:pt x="589906" y="1818577"/>
                </a:cubicBezTo>
                <a:cubicBezTo>
                  <a:pt x="636786" y="1776058"/>
                  <a:pt x="684720" y="1734815"/>
                  <a:pt x="733652" y="1694625"/>
                </a:cubicBezTo>
                <a:cubicBezTo>
                  <a:pt x="802057" y="1641575"/>
                  <a:pt x="869409" y="1587138"/>
                  <a:pt x="939978" y="1537136"/>
                </a:cubicBezTo>
                <a:cubicBezTo>
                  <a:pt x="972377" y="1512745"/>
                  <a:pt x="998841" y="1481535"/>
                  <a:pt x="1032183" y="1458308"/>
                </a:cubicBezTo>
                <a:cubicBezTo>
                  <a:pt x="1045665" y="1447998"/>
                  <a:pt x="1060256" y="1439128"/>
                  <a:pt x="1073404" y="1428485"/>
                </a:cubicBezTo>
                <a:cubicBezTo>
                  <a:pt x="1075901" y="1425990"/>
                  <a:pt x="1077787" y="1422276"/>
                  <a:pt x="1078286" y="1418784"/>
                </a:cubicBezTo>
                <a:cubicBezTo>
                  <a:pt x="1078175" y="1392286"/>
                  <a:pt x="1041171" y="1398329"/>
                  <a:pt x="1022863" y="1395945"/>
                </a:cubicBezTo>
                <a:cubicBezTo>
                  <a:pt x="937204" y="1392286"/>
                  <a:pt x="851933" y="1401932"/>
                  <a:pt x="766662" y="1408362"/>
                </a:cubicBezTo>
                <a:cubicBezTo>
                  <a:pt x="649047" y="1414903"/>
                  <a:pt x="531376" y="1421999"/>
                  <a:pt x="413595" y="1423773"/>
                </a:cubicBezTo>
                <a:cubicBezTo>
                  <a:pt x="305577" y="1423385"/>
                  <a:pt x="194453" y="1427820"/>
                  <a:pt x="90153" y="1395557"/>
                </a:cubicBezTo>
                <a:cubicBezTo>
                  <a:pt x="58586" y="1383250"/>
                  <a:pt x="1775" y="1350045"/>
                  <a:pt x="0" y="1312849"/>
                </a:cubicBezTo>
                <a:cubicBezTo>
                  <a:pt x="5049" y="1292892"/>
                  <a:pt x="28572" y="1287016"/>
                  <a:pt x="45437" y="1279810"/>
                </a:cubicBezTo>
                <a:cubicBezTo>
                  <a:pt x="119058" y="1253146"/>
                  <a:pt x="194731" y="1253201"/>
                  <a:pt x="272956" y="1251039"/>
                </a:cubicBezTo>
                <a:cubicBezTo>
                  <a:pt x="361056" y="1249598"/>
                  <a:pt x="449046" y="1244831"/>
                  <a:pt x="537035" y="1240396"/>
                </a:cubicBezTo>
                <a:cubicBezTo>
                  <a:pt x="682778" y="1239066"/>
                  <a:pt x="828410" y="1230917"/>
                  <a:pt x="974153" y="1231471"/>
                </a:cubicBezTo>
                <a:cubicBezTo>
                  <a:pt x="1001171" y="1230085"/>
                  <a:pt x="1067690" y="1252259"/>
                  <a:pt x="1084389" y="1231859"/>
                </a:cubicBezTo>
                <a:cubicBezTo>
                  <a:pt x="1102142" y="1194829"/>
                  <a:pt x="1041337" y="1136068"/>
                  <a:pt x="1019368" y="1108518"/>
                </a:cubicBezTo>
                <a:cubicBezTo>
                  <a:pt x="982585" y="1063283"/>
                  <a:pt x="945581" y="1018215"/>
                  <a:pt x="905525" y="975752"/>
                </a:cubicBezTo>
                <a:cubicBezTo>
                  <a:pt x="882557" y="950530"/>
                  <a:pt x="862474" y="922923"/>
                  <a:pt x="841891" y="895871"/>
                </a:cubicBezTo>
                <a:cubicBezTo>
                  <a:pt x="804554" y="848087"/>
                  <a:pt x="765386" y="801799"/>
                  <a:pt x="730490" y="752130"/>
                </a:cubicBezTo>
                <a:cubicBezTo>
                  <a:pt x="682168" y="690875"/>
                  <a:pt x="642944" y="623744"/>
                  <a:pt x="605607" y="555449"/>
                </a:cubicBezTo>
                <a:cubicBezTo>
                  <a:pt x="580974" y="512154"/>
                  <a:pt x="552070" y="471299"/>
                  <a:pt x="529878" y="426619"/>
                </a:cubicBezTo>
                <a:cubicBezTo>
                  <a:pt x="498755" y="363479"/>
                  <a:pt x="475620" y="296626"/>
                  <a:pt x="461084" y="227721"/>
                </a:cubicBezTo>
                <a:cubicBezTo>
                  <a:pt x="456535" y="199338"/>
                  <a:pt x="447270" y="167519"/>
                  <a:pt x="462083" y="140744"/>
                </a:cubicBezTo>
                <a:cubicBezTo>
                  <a:pt x="517285" y="118681"/>
                  <a:pt x="591904" y="162530"/>
                  <a:pt x="636231" y="195957"/>
                </a:cubicBezTo>
                <a:cubicBezTo>
                  <a:pt x="706856" y="252444"/>
                  <a:pt x="763943" y="323955"/>
                  <a:pt x="817647" y="396186"/>
                </a:cubicBezTo>
                <a:cubicBezTo>
                  <a:pt x="845886" y="444303"/>
                  <a:pt x="877398" y="490147"/>
                  <a:pt x="910685" y="534938"/>
                </a:cubicBezTo>
                <a:cubicBezTo>
                  <a:pt x="967384" y="623799"/>
                  <a:pt x="1025415" y="712661"/>
                  <a:pt x="1073293" y="806788"/>
                </a:cubicBezTo>
                <a:cubicBezTo>
                  <a:pt x="1098814" y="860449"/>
                  <a:pt x="1129604" y="911227"/>
                  <a:pt x="1160562" y="961838"/>
                </a:cubicBezTo>
                <a:cubicBezTo>
                  <a:pt x="1179591" y="989999"/>
                  <a:pt x="1192351" y="1023426"/>
                  <a:pt x="1216983" y="1047318"/>
                </a:cubicBezTo>
                <a:cubicBezTo>
                  <a:pt x="1225749" y="1054081"/>
                  <a:pt x="1239341" y="1048205"/>
                  <a:pt x="1239896" y="1036952"/>
                </a:cubicBezTo>
                <a:cubicBezTo>
                  <a:pt x="1247941" y="1033293"/>
                  <a:pt x="1245056" y="1023703"/>
                  <a:pt x="1246221" y="1016607"/>
                </a:cubicBezTo>
                <a:cubicBezTo>
                  <a:pt x="1247552" y="999478"/>
                  <a:pt x="1249716" y="982404"/>
                  <a:pt x="1251880" y="965331"/>
                </a:cubicBezTo>
                <a:cubicBezTo>
                  <a:pt x="1258315" y="911337"/>
                  <a:pt x="1268079" y="857843"/>
                  <a:pt x="1276290" y="804183"/>
                </a:cubicBezTo>
                <a:cubicBezTo>
                  <a:pt x="1284113" y="747695"/>
                  <a:pt x="1297150" y="692039"/>
                  <a:pt x="1303974" y="635441"/>
                </a:cubicBezTo>
                <a:cubicBezTo>
                  <a:pt x="1320673" y="529339"/>
                  <a:pt x="1344751" y="424402"/>
                  <a:pt x="1367498" y="319465"/>
                </a:cubicBezTo>
                <a:cubicBezTo>
                  <a:pt x="1390799" y="232876"/>
                  <a:pt x="1420313" y="97672"/>
                  <a:pt x="1488164" y="37636"/>
                </a:cubicBezTo>
                <a:cubicBezTo>
                  <a:pt x="1522727" y="5041"/>
                  <a:pt x="1594572" y="-22787"/>
                  <a:pt x="1625363" y="27713"/>
                </a:cubicBezTo>
                <a:cubicBezTo>
                  <a:pt x="1634739" y="57592"/>
                  <a:pt x="1631521" y="91130"/>
                  <a:pt x="1632631" y="122284"/>
                </a:cubicBezTo>
                <a:cubicBezTo>
                  <a:pt x="1633463" y="191522"/>
                  <a:pt x="1622589" y="260094"/>
                  <a:pt x="1615932" y="328888"/>
                </a:cubicBezTo>
                <a:cubicBezTo>
                  <a:pt x="1610162" y="386152"/>
                  <a:pt x="1602839" y="443194"/>
                  <a:pt x="1592298" y="499737"/>
                </a:cubicBezTo>
                <a:cubicBezTo>
                  <a:pt x="1572603" y="625906"/>
                  <a:pt x="1551132" y="751964"/>
                  <a:pt x="1536264" y="878797"/>
                </a:cubicBezTo>
                <a:cubicBezTo>
                  <a:pt x="1531382" y="917879"/>
                  <a:pt x="1527887" y="957071"/>
                  <a:pt x="1525723" y="996429"/>
                </a:cubicBezTo>
                <a:cubicBezTo>
                  <a:pt x="1525612" y="1003857"/>
                  <a:pt x="1523448" y="1012283"/>
                  <a:pt x="1524835" y="1019823"/>
                </a:cubicBezTo>
                <a:cubicBezTo>
                  <a:pt x="1527332" y="1028858"/>
                  <a:pt x="1538428" y="1033626"/>
                  <a:pt x="1546694" y="1028914"/>
                </a:cubicBezTo>
                <a:cubicBezTo>
                  <a:pt x="1560231" y="1020266"/>
                  <a:pt x="1570494" y="1007073"/>
                  <a:pt x="1583033" y="996984"/>
                </a:cubicBezTo>
                <a:cubicBezTo>
                  <a:pt x="1620425" y="967492"/>
                  <a:pt x="1654378" y="934232"/>
                  <a:pt x="1685613" y="898366"/>
                </a:cubicBezTo>
                <a:cubicBezTo>
                  <a:pt x="1715849" y="865715"/>
                  <a:pt x="1749247" y="836279"/>
                  <a:pt x="1778429" y="802686"/>
                </a:cubicBezTo>
                <a:cubicBezTo>
                  <a:pt x="1815433" y="758061"/>
                  <a:pt x="1859595" y="720754"/>
                  <a:pt x="1901370" y="680897"/>
                </a:cubicBezTo>
                <a:cubicBezTo>
                  <a:pt x="1922951" y="659554"/>
                  <a:pt x="1945087" y="638656"/>
                  <a:pt x="1967945" y="618699"/>
                </a:cubicBezTo>
                <a:cubicBezTo>
                  <a:pt x="2025754" y="567145"/>
                  <a:pt x="2086448" y="515203"/>
                  <a:pt x="2146642" y="465922"/>
                </a:cubicBezTo>
                <a:cubicBezTo>
                  <a:pt x="2200734" y="422351"/>
                  <a:pt x="2255381" y="377837"/>
                  <a:pt x="2319292" y="349177"/>
                </a:cubicBezTo>
                <a:cubicBezTo>
                  <a:pt x="2373162" y="323511"/>
                  <a:pt x="2456547" y="309985"/>
                  <a:pt x="2470139" y="387316"/>
                </a:cubicBezTo>
                <a:cubicBezTo>
                  <a:pt x="2468086" y="437318"/>
                  <a:pt x="2437185" y="479393"/>
                  <a:pt x="2408114" y="518696"/>
                </a:cubicBezTo>
                <a:cubicBezTo>
                  <a:pt x="2370055" y="569196"/>
                  <a:pt x="2320846" y="608278"/>
                  <a:pt x="2272468" y="648246"/>
                </a:cubicBezTo>
                <a:cubicBezTo>
                  <a:pt x="2233577" y="684555"/>
                  <a:pt x="2193633" y="719701"/>
                  <a:pt x="2154465" y="755678"/>
                </a:cubicBezTo>
                <a:cubicBezTo>
                  <a:pt x="2116462" y="793595"/>
                  <a:pt x="2074797" y="827576"/>
                  <a:pt x="2035407" y="863996"/>
                </a:cubicBezTo>
                <a:cubicBezTo>
                  <a:pt x="1996294" y="902856"/>
                  <a:pt x="1954020" y="937281"/>
                  <a:pt x="1913742" y="975198"/>
                </a:cubicBezTo>
                <a:cubicBezTo>
                  <a:pt x="1893326" y="995265"/>
                  <a:pt x="1872577" y="1015166"/>
                  <a:pt x="1851162" y="1034235"/>
                </a:cubicBezTo>
                <a:cubicBezTo>
                  <a:pt x="1831744" y="1051697"/>
                  <a:pt x="1812382" y="1069270"/>
                  <a:pt x="1794518" y="1088395"/>
                </a:cubicBezTo>
                <a:cubicBezTo>
                  <a:pt x="1786806" y="1097375"/>
                  <a:pt x="1773935" y="1107409"/>
                  <a:pt x="1779705" y="1120658"/>
                </a:cubicBezTo>
                <a:cubicBezTo>
                  <a:pt x="1791411" y="1143053"/>
                  <a:pt x="1848388" y="1130969"/>
                  <a:pt x="1871023" y="1132077"/>
                </a:cubicBezTo>
                <a:cubicBezTo>
                  <a:pt x="1970497" y="1128973"/>
                  <a:pt x="2070026" y="1133020"/>
                  <a:pt x="2169388" y="1138009"/>
                </a:cubicBezTo>
                <a:cubicBezTo>
                  <a:pt x="2268918" y="1146047"/>
                  <a:pt x="2368724" y="1156357"/>
                  <a:pt x="2468253" y="1165116"/>
                </a:cubicBezTo>
                <a:cubicBezTo>
                  <a:pt x="2496270" y="1167832"/>
                  <a:pt x="2524231" y="1171214"/>
                  <a:pt x="2552137" y="1174540"/>
                </a:cubicBezTo>
                <a:cubicBezTo>
                  <a:pt x="2595188" y="1180970"/>
                  <a:pt x="2640404" y="1183243"/>
                  <a:pt x="2679960" y="1202146"/>
                </a:cubicBezTo>
                <a:close/>
              </a:path>
            </a:pathLst>
          </a:custGeom>
          <a:solidFill>
            <a:srgbClr val="FFAFA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ctrTitle"/>
          </p:nvPr>
        </p:nvSpPr>
        <p:spPr>
          <a:xfrm>
            <a:off x="1870950" y="1853563"/>
            <a:ext cx="5402100" cy="107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855300" y="3193788"/>
            <a:ext cx="7433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8100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indent="-38100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indent="-38100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  <a:defRPr>
                <a:solidFill>
                  <a:schemeClr val="lt1"/>
                </a:solidFill>
              </a:defRPr>
            </a:lvl4pPr>
            <a:lvl5pPr indent="-38100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○"/>
              <a:defRPr>
                <a:solidFill>
                  <a:schemeClr val="lt1"/>
                </a:solidFill>
              </a:defRPr>
            </a:lvl5pPr>
            <a:lvl6pPr indent="-38100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■"/>
              <a:defRPr>
                <a:solidFill>
                  <a:schemeClr val="lt1"/>
                </a:solidFill>
              </a:defRPr>
            </a:lvl6pPr>
            <a:lvl7pPr indent="-38100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indent="-38100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indent="-38100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 rot="550833">
            <a:off x="-255153" y="578707"/>
            <a:ext cx="1712731" cy="1355735"/>
          </a:xfrm>
          <a:custGeom>
            <a:rect b="b" l="l" r="r" t="t"/>
            <a:pathLst>
              <a:path extrusionOk="0" h="2705895" w="3415740">
                <a:moveTo>
                  <a:pt x="3414499" y="674544"/>
                </a:moveTo>
                <a:cubicBezTo>
                  <a:pt x="3409853" y="565889"/>
                  <a:pt x="3416070" y="448619"/>
                  <a:pt x="3352058" y="357265"/>
                </a:cubicBezTo>
                <a:cubicBezTo>
                  <a:pt x="3330743" y="324032"/>
                  <a:pt x="3303690" y="286287"/>
                  <a:pt x="3258328" y="284919"/>
                </a:cubicBezTo>
                <a:cubicBezTo>
                  <a:pt x="3229361" y="281637"/>
                  <a:pt x="3200190" y="285261"/>
                  <a:pt x="3171019" y="288954"/>
                </a:cubicBezTo>
                <a:cubicBezTo>
                  <a:pt x="3147450" y="291894"/>
                  <a:pt x="3123813" y="294834"/>
                  <a:pt x="3100312" y="294151"/>
                </a:cubicBezTo>
                <a:cubicBezTo>
                  <a:pt x="2989844" y="285672"/>
                  <a:pt x="2901033" y="216814"/>
                  <a:pt x="2811402" y="163957"/>
                </a:cubicBezTo>
                <a:cubicBezTo>
                  <a:pt x="2770343" y="138520"/>
                  <a:pt x="2722932" y="115613"/>
                  <a:pt x="2672856" y="109322"/>
                </a:cubicBezTo>
                <a:cubicBezTo>
                  <a:pt x="2671558" y="107065"/>
                  <a:pt x="2669577" y="105151"/>
                  <a:pt x="2666776" y="103988"/>
                </a:cubicBezTo>
                <a:cubicBezTo>
                  <a:pt x="2639996" y="97629"/>
                  <a:pt x="2613079" y="105698"/>
                  <a:pt x="2587119" y="116638"/>
                </a:cubicBezTo>
                <a:cubicBezTo>
                  <a:pt x="2548793" y="128331"/>
                  <a:pt x="2513679" y="149802"/>
                  <a:pt x="2490724" y="182761"/>
                </a:cubicBezTo>
                <a:cubicBezTo>
                  <a:pt x="2490314" y="183171"/>
                  <a:pt x="2489836" y="183581"/>
                  <a:pt x="2489426" y="183992"/>
                </a:cubicBezTo>
                <a:cubicBezTo>
                  <a:pt x="2479042" y="193291"/>
                  <a:pt x="2475831" y="206899"/>
                  <a:pt x="2465242" y="215788"/>
                </a:cubicBezTo>
                <a:cubicBezTo>
                  <a:pt x="2465106" y="215720"/>
                  <a:pt x="2464969" y="215788"/>
                  <a:pt x="2464832" y="215720"/>
                </a:cubicBezTo>
                <a:cubicBezTo>
                  <a:pt x="2463944" y="212369"/>
                  <a:pt x="2461826" y="209155"/>
                  <a:pt x="2458206" y="206694"/>
                </a:cubicBezTo>
                <a:cubicBezTo>
                  <a:pt x="2424457" y="184744"/>
                  <a:pt x="2386337" y="169769"/>
                  <a:pt x="2347875" y="156367"/>
                </a:cubicBezTo>
                <a:cubicBezTo>
                  <a:pt x="2298960" y="139956"/>
                  <a:pt x="2251685" y="119920"/>
                  <a:pt x="2202771" y="103441"/>
                </a:cubicBezTo>
                <a:cubicBezTo>
                  <a:pt x="2137118" y="82380"/>
                  <a:pt x="2071330" y="61456"/>
                  <a:pt x="2003765" y="45592"/>
                </a:cubicBezTo>
                <a:cubicBezTo>
                  <a:pt x="1914407" y="23301"/>
                  <a:pt x="1816441" y="15095"/>
                  <a:pt x="1723394" y="4223"/>
                </a:cubicBezTo>
                <a:cubicBezTo>
                  <a:pt x="1635881" y="-5350"/>
                  <a:pt x="1546660" y="4155"/>
                  <a:pt x="1458258" y="5522"/>
                </a:cubicBezTo>
                <a:cubicBezTo>
                  <a:pt x="1277630" y="2445"/>
                  <a:pt x="1117359" y="56054"/>
                  <a:pt x="965560" y="159580"/>
                </a:cubicBezTo>
                <a:cubicBezTo>
                  <a:pt x="932222" y="180915"/>
                  <a:pt x="901274" y="205463"/>
                  <a:pt x="870327" y="229943"/>
                </a:cubicBezTo>
                <a:cubicBezTo>
                  <a:pt x="871898" y="219754"/>
                  <a:pt x="872855" y="209497"/>
                  <a:pt x="873333" y="199514"/>
                </a:cubicBezTo>
                <a:cubicBezTo>
                  <a:pt x="874768" y="184881"/>
                  <a:pt x="874153" y="169564"/>
                  <a:pt x="864930" y="157802"/>
                </a:cubicBezTo>
                <a:cubicBezTo>
                  <a:pt x="834802" y="121015"/>
                  <a:pt x="756717" y="130109"/>
                  <a:pt x="713882" y="148093"/>
                </a:cubicBezTo>
                <a:cubicBezTo>
                  <a:pt x="651783" y="174487"/>
                  <a:pt x="602663" y="222421"/>
                  <a:pt x="544868" y="256132"/>
                </a:cubicBezTo>
                <a:cubicBezTo>
                  <a:pt x="511597" y="275004"/>
                  <a:pt x="476278" y="289706"/>
                  <a:pt x="442461" y="307485"/>
                </a:cubicBezTo>
                <a:cubicBezTo>
                  <a:pt x="415818" y="321502"/>
                  <a:pt x="389174" y="336477"/>
                  <a:pt x="360482" y="345914"/>
                </a:cubicBezTo>
                <a:cubicBezTo>
                  <a:pt x="287315" y="366359"/>
                  <a:pt x="224190" y="387762"/>
                  <a:pt x="152526" y="411558"/>
                </a:cubicBezTo>
                <a:cubicBezTo>
                  <a:pt x="121579" y="420584"/>
                  <a:pt x="86874" y="428516"/>
                  <a:pt x="58933" y="446499"/>
                </a:cubicBezTo>
                <a:cubicBezTo>
                  <a:pt x="50120" y="452175"/>
                  <a:pt x="37823" y="456551"/>
                  <a:pt x="34954" y="467423"/>
                </a:cubicBezTo>
                <a:cubicBezTo>
                  <a:pt x="33929" y="471253"/>
                  <a:pt x="34476" y="475082"/>
                  <a:pt x="36183" y="478432"/>
                </a:cubicBezTo>
                <a:cubicBezTo>
                  <a:pt x="-56522" y="587566"/>
                  <a:pt x="52579" y="868399"/>
                  <a:pt x="100401" y="975139"/>
                </a:cubicBezTo>
                <a:cubicBezTo>
                  <a:pt x="139273" y="1068271"/>
                  <a:pt x="176437" y="1159831"/>
                  <a:pt x="213670" y="1254399"/>
                </a:cubicBezTo>
                <a:cubicBezTo>
                  <a:pt x="258622" y="1371464"/>
                  <a:pt x="313821" y="1486546"/>
                  <a:pt x="327280" y="1613869"/>
                </a:cubicBezTo>
                <a:cubicBezTo>
                  <a:pt x="337459" y="1683820"/>
                  <a:pt x="345452" y="1754046"/>
                  <a:pt x="346682" y="1825228"/>
                </a:cubicBezTo>
                <a:cubicBezTo>
                  <a:pt x="342993" y="1943319"/>
                  <a:pt x="376673" y="2061684"/>
                  <a:pt x="522733" y="2051495"/>
                </a:cubicBezTo>
                <a:cubicBezTo>
                  <a:pt x="527105" y="2051564"/>
                  <a:pt x="531478" y="2051427"/>
                  <a:pt x="535713" y="2051017"/>
                </a:cubicBezTo>
                <a:cubicBezTo>
                  <a:pt x="668862" y="2038982"/>
                  <a:pt x="746674" y="1803210"/>
                  <a:pt x="776802" y="1698795"/>
                </a:cubicBezTo>
                <a:cubicBezTo>
                  <a:pt x="804743" y="1598688"/>
                  <a:pt x="816152" y="1496120"/>
                  <a:pt x="832070" y="1394508"/>
                </a:cubicBezTo>
                <a:cubicBezTo>
                  <a:pt x="835281" y="1360250"/>
                  <a:pt x="839380" y="1325992"/>
                  <a:pt x="843137" y="1291666"/>
                </a:cubicBezTo>
                <a:cubicBezTo>
                  <a:pt x="843342" y="1292828"/>
                  <a:pt x="843479" y="1294059"/>
                  <a:pt x="843684" y="1295222"/>
                </a:cubicBezTo>
                <a:cubicBezTo>
                  <a:pt x="872855" y="1462477"/>
                  <a:pt x="900318" y="1630211"/>
                  <a:pt x="939941" y="1795005"/>
                </a:cubicBezTo>
                <a:cubicBezTo>
                  <a:pt x="974373" y="1950568"/>
                  <a:pt x="1031622" y="2098882"/>
                  <a:pt x="1088530" y="2246581"/>
                </a:cubicBezTo>
                <a:cubicBezTo>
                  <a:pt x="1115241" y="2320841"/>
                  <a:pt x="1142363" y="2395853"/>
                  <a:pt x="1190253" y="2459377"/>
                </a:cubicBezTo>
                <a:cubicBezTo>
                  <a:pt x="1279747" y="2594357"/>
                  <a:pt x="1440769" y="2658702"/>
                  <a:pt x="1600493" y="2691524"/>
                </a:cubicBezTo>
                <a:cubicBezTo>
                  <a:pt x="1697844" y="2705610"/>
                  <a:pt x="1798132" y="2708551"/>
                  <a:pt x="1897533" y="2703764"/>
                </a:cubicBezTo>
                <a:cubicBezTo>
                  <a:pt x="1908258" y="2703559"/>
                  <a:pt x="1918711" y="2703012"/>
                  <a:pt x="1928890" y="2702055"/>
                </a:cubicBezTo>
                <a:cubicBezTo>
                  <a:pt x="2001920" y="2695490"/>
                  <a:pt x="2062722" y="2670395"/>
                  <a:pt x="2123182" y="2620957"/>
                </a:cubicBezTo>
                <a:cubicBezTo>
                  <a:pt x="2172028" y="2582596"/>
                  <a:pt x="2203112" y="2528850"/>
                  <a:pt x="2240959" y="2481327"/>
                </a:cubicBezTo>
                <a:cubicBezTo>
                  <a:pt x="2279148" y="2432299"/>
                  <a:pt x="2319455" y="2384228"/>
                  <a:pt x="2349173" y="2330004"/>
                </a:cubicBezTo>
                <a:cubicBezTo>
                  <a:pt x="2372264" y="2284531"/>
                  <a:pt x="2392554" y="2237965"/>
                  <a:pt x="2417694" y="2192835"/>
                </a:cubicBezTo>
                <a:cubicBezTo>
                  <a:pt x="2434773" y="2160697"/>
                  <a:pt x="2451306" y="2128354"/>
                  <a:pt x="2466813" y="2095668"/>
                </a:cubicBezTo>
                <a:cubicBezTo>
                  <a:pt x="2472006" y="2092112"/>
                  <a:pt x="2474738" y="2085343"/>
                  <a:pt x="2475626" y="2076727"/>
                </a:cubicBezTo>
                <a:cubicBezTo>
                  <a:pt x="2503499" y="2016143"/>
                  <a:pt x="2527410" y="1954192"/>
                  <a:pt x="2543806" y="1890052"/>
                </a:cubicBezTo>
                <a:cubicBezTo>
                  <a:pt x="2584591" y="1777568"/>
                  <a:pt x="2619774" y="1663443"/>
                  <a:pt x="2652361" y="1548703"/>
                </a:cubicBezTo>
                <a:cubicBezTo>
                  <a:pt x="2679414" y="1456938"/>
                  <a:pt x="2694649" y="1363259"/>
                  <a:pt x="2727167" y="1272588"/>
                </a:cubicBezTo>
                <a:cubicBezTo>
                  <a:pt x="2740284" y="1229783"/>
                  <a:pt x="2752923" y="1187046"/>
                  <a:pt x="2764332" y="1143898"/>
                </a:cubicBezTo>
                <a:cubicBezTo>
                  <a:pt x="2765493" y="1139249"/>
                  <a:pt x="2766927" y="1134667"/>
                  <a:pt x="2768430" y="1130086"/>
                </a:cubicBezTo>
                <a:cubicBezTo>
                  <a:pt x="2773076" y="1197781"/>
                  <a:pt x="2778063" y="1265477"/>
                  <a:pt x="2787832" y="1332420"/>
                </a:cubicBezTo>
                <a:cubicBezTo>
                  <a:pt x="2802042" y="1420766"/>
                  <a:pt x="2823493" y="1507949"/>
                  <a:pt x="2853006" y="1591850"/>
                </a:cubicBezTo>
                <a:cubicBezTo>
                  <a:pt x="2904448" y="1733806"/>
                  <a:pt x="2980280" y="1847999"/>
                  <a:pt x="3154282" y="1848067"/>
                </a:cubicBezTo>
                <a:cubicBezTo>
                  <a:pt x="3159200" y="1848272"/>
                  <a:pt x="3163846" y="1848136"/>
                  <a:pt x="3168286" y="1847725"/>
                </a:cubicBezTo>
                <a:cubicBezTo>
                  <a:pt x="3234212" y="1841776"/>
                  <a:pt x="3253614" y="1772508"/>
                  <a:pt x="3254365" y="1716027"/>
                </a:cubicBezTo>
                <a:cubicBezTo>
                  <a:pt x="3254365" y="1713018"/>
                  <a:pt x="3254297" y="1710010"/>
                  <a:pt x="3254160" y="1707069"/>
                </a:cubicBezTo>
                <a:cubicBezTo>
                  <a:pt x="3256893" y="1703103"/>
                  <a:pt x="3258054" y="1698248"/>
                  <a:pt x="3256210" y="1693462"/>
                </a:cubicBezTo>
                <a:cubicBezTo>
                  <a:pt x="3254434" y="1688675"/>
                  <a:pt x="3252657" y="1683889"/>
                  <a:pt x="3250949" y="1679034"/>
                </a:cubicBezTo>
                <a:cubicBezTo>
                  <a:pt x="3246031" y="1650862"/>
                  <a:pt x="3237286" y="1623442"/>
                  <a:pt x="3234690" y="1594791"/>
                </a:cubicBezTo>
                <a:cubicBezTo>
                  <a:pt x="3232709" y="1572773"/>
                  <a:pt x="3231274" y="1550823"/>
                  <a:pt x="3230318" y="1528737"/>
                </a:cubicBezTo>
                <a:cubicBezTo>
                  <a:pt x="3230181" y="1526001"/>
                  <a:pt x="3229293" y="1523540"/>
                  <a:pt x="3227995" y="1521352"/>
                </a:cubicBezTo>
                <a:cubicBezTo>
                  <a:pt x="3228405" y="1519368"/>
                  <a:pt x="3228746" y="1517386"/>
                  <a:pt x="3229225" y="1515334"/>
                </a:cubicBezTo>
                <a:cubicBezTo>
                  <a:pt x="3239746" y="1510069"/>
                  <a:pt x="3243844" y="1493726"/>
                  <a:pt x="3248353" y="1482991"/>
                </a:cubicBezTo>
                <a:cubicBezTo>
                  <a:pt x="3263656" y="1447023"/>
                  <a:pt x="3280940" y="1411808"/>
                  <a:pt x="3294809" y="1375362"/>
                </a:cubicBezTo>
                <a:cubicBezTo>
                  <a:pt x="3345636" y="1239903"/>
                  <a:pt x="3366882" y="1098358"/>
                  <a:pt x="3389154" y="958112"/>
                </a:cubicBezTo>
                <a:cubicBezTo>
                  <a:pt x="3403910" y="863817"/>
                  <a:pt x="3420442" y="768976"/>
                  <a:pt x="3414499" y="6745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4"/>
          <p:cNvGrpSpPr/>
          <p:nvPr/>
        </p:nvGrpSpPr>
        <p:grpSpPr>
          <a:xfrm rot="546150">
            <a:off x="-256878" y="576808"/>
            <a:ext cx="1707858" cy="1352895"/>
            <a:chOff x="-514263" y="1153530"/>
            <a:chExt cx="3415740" cy="2705895"/>
          </a:xfrm>
        </p:grpSpPr>
        <p:grpSp>
          <p:nvGrpSpPr>
            <p:cNvPr id="84" name="Google Shape;84;p4"/>
            <p:cNvGrpSpPr/>
            <p:nvPr/>
          </p:nvGrpSpPr>
          <p:grpSpPr>
            <a:xfrm>
              <a:off x="-514263" y="1153530"/>
              <a:ext cx="3415740" cy="2705895"/>
              <a:chOff x="-514263" y="1153530"/>
              <a:chExt cx="3415740" cy="2705895"/>
            </a:xfrm>
          </p:grpSpPr>
          <p:sp>
            <p:nvSpPr>
              <p:cNvPr id="85" name="Google Shape;85;p4"/>
              <p:cNvSpPr/>
              <p:nvPr/>
            </p:nvSpPr>
            <p:spPr>
              <a:xfrm>
                <a:off x="-514263" y="1153530"/>
                <a:ext cx="3415740" cy="2705895"/>
              </a:xfrm>
              <a:custGeom>
                <a:rect b="b" l="l" r="r" t="t"/>
                <a:pathLst>
                  <a:path extrusionOk="0" h="2705895" w="3415740">
                    <a:moveTo>
                      <a:pt x="3414499" y="674544"/>
                    </a:moveTo>
                    <a:cubicBezTo>
                      <a:pt x="3409853" y="565889"/>
                      <a:pt x="3416070" y="448619"/>
                      <a:pt x="3352058" y="357265"/>
                    </a:cubicBezTo>
                    <a:cubicBezTo>
                      <a:pt x="3330743" y="324032"/>
                      <a:pt x="3303690" y="286287"/>
                      <a:pt x="3258328" y="284919"/>
                    </a:cubicBezTo>
                    <a:cubicBezTo>
                      <a:pt x="3229361" y="281637"/>
                      <a:pt x="3200190" y="285261"/>
                      <a:pt x="3171019" y="288954"/>
                    </a:cubicBezTo>
                    <a:cubicBezTo>
                      <a:pt x="3147450" y="291894"/>
                      <a:pt x="3123813" y="294834"/>
                      <a:pt x="3100312" y="294151"/>
                    </a:cubicBezTo>
                    <a:cubicBezTo>
                      <a:pt x="2989844" y="285672"/>
                      <a:pt x="2901033" y="216814"/>
                      <a:pt x="2811402" y="163957"/>
                    </a:cubicBezTo>
                    <a:cubicBezTo>
                      <a:pt x="2770343" y="138520"/>
                      <a:pt x="2722932" y="115613"/>
                      <a:pt x="2672856" y="109322"/>
                    </a:cubicBezTo>
                    <a:cubicBezTo>
                      <a:pt x="2671558" y="107065"/>
                      <a:pt x="2669577" y="105151"/>
                      <a:pt x="2666776" y="103988"/>
                    </a:cubicBezTo>
                    <a:cubicBezTo>
                      <a:pt x="2639996" y="97629"/>
                      <a:pt x="2613079" y="105698"/>
                      <a:pt x="2587119" y="116638"/>
                    </a:cubicBezTo>
                    <a:cubicBezTo>
                      <a:pt x="2548793" y="128331"/>
                      <a:pt x="2513679" y="149802"/>
                      <a:pt x="2490724" y="182761"/>
                    </a:cubicBezTo>
                    <a:cubicBezTo>
                      <a:pt x="2490314" y="183171"/>
                      <a:pt x="2489836" y="183581"/>
                      <a:pt x="2489426" y="183992"/>
                    </a:cubicBezTo>
                    <a:cubicBezTo>
                      <a:pt x="2479042" y="193291"/>
                      <a:pt x="2475831" y="206899"/>
                      <a:pt x="2465242" y="215788"/>
                    </a:cubicBezTo>
                    <a:cubicBezTo>
                      <a:pt x="2465106" y="215720"/>
                      <a:pt x="2464969" y="215788"/>
                      <a:pt x="2464832" y="215720"/>
                    </a:cubicBezTo>
                    <a:cubicBezTo>
                      <a:pt x="2463944" y="212369"/>
                      <a:pt x="2461826" y="209155"/>
                      <a:pt x="2458206" y="206694"/>
                    </a:cubicBezTo>
                    <a:cubicBezTo>
                      <a:pt x="2424457" y="184744"/>
                      <a:pt x="2386337" y="169769"/>
                      <a:pt x="2347875" y="156367"/>
                    </a:cubicBezTo>
                    <a:cubicBezTo>
                      <a:pt x="2298960" y="139956"/>
                      <a:pt x="2251685" y="119920"/>
                      <a:pt x="2202771" y="103441"/>
                    </a:cubicBezTo>
                    <a:cubicBezTo>
                      <a:pt x="2137118" y="82380"/>
                      <a:pt x="2071330" y="61456"/>
                      <a:pt x="2003765" y="45592"/>
                    </a:cubicBezTo>
                    <a:cubicBezTo>
                      <a:pt x="1914407" y="23301"/>
                      <a:pt x="1816441" y="15095"/>
                      <a:pt x="1723394" y="4223"/>
                    </a:cubicBezTo>
                    <a:cubicBezTo>
                      <a:pt x="1635881" y="-5350"/>
                      <a:pt x="1546660" y="4155"/>
                      <a:pt x="1458258" y="5522"/>
                    </a:cubicBezTo>
                    <a:cubicBezTo>
                      <a:pt x="1277630" y="2445"/>
                      <a:pt x="1117359" y="56054"/>
                      <a:pt x="965560" y="159580"/>
                    </a:cubicBezTo>
                    <a:cubicBezTo>
                      <a:pt x="932222" y="180915"/>
                      <a:pt x="901274" y="205463"/>
                      <a:pt x="870327" y="229943"/>
                    </a:cubicBezTo>
                    <a:cubicBezTo>
                      <a:pt x="871898" y="219754"/>
                      <a:pt x="872855" y="209497"/>
                      <a:pt x="873333" y="199514"/>
                    </a:cubicBezTo>
                    <a:cubicBezTo>
                      <a:pt x="874768" y="184881"/>
                      <a:pt x="874153" y="169564"/>
                      <a:pt x="864930" y="157802"/>
                    </a:cubicBezTo>
                    <a:cubicBezTo>
                      <a:pt x="834802" y="121015"/>
                      <a:pt x="756717" y="130109"/>
                      <a:pt x="713882" y="148093"/>
                    </a:cubicBezTo>
                    <a:cubicBezTo>
                      <a:pt x="651783" y="174487"/>
                      <a:pt x="602663" y="222421"/>
                      <a:pt x="544868" y="256132"/>
                    </a:cubicBezTo>
                    <a:cubicBezTo>
                      <a:pt x="511597" y="275004"/>
                      <a:pt x="476278" y="289706"/>
                      <a:pt x="442461" y="307485"/>
                    </a:cubicBezTo>
                    <a:cubicBezTo>
                      <a:pt x="415818" y="321502"/>
                      <a:pt x="389174" y="336477"/>
                      <a:pt x="360482" y="345914"/>
                    </a:cubicBezTo>
                    <a:cubicBezTo>
                      <a:pt x="287315" y="366359"/>
                      <a:pt x="224190" y="387762"/>
                      <a:pt x="152526" y="411558"/>
                    </a:cubicBezTo>
                    <a:cubicBezTo>
                      <a:pt x="121579" y="420584"/>
                      <a:pt x="86874" y="428516"/>
                      <a:pt x="58933" y="446499"/>
                    </a:cubicBezTo>
                    <a:cubicBezTo>
                      <a:pt x="50120" y="452175"/>
                      <a:pt x="37823" y="456551"/>
                      <a:pt x="34954" y="467423"/>
                    </a:cubicBezTo>
                    <a:cubicBezTo>
                      <a:pt x="33929" y="471253"/>
                      <a:pt x="34476" y="475082"/>
                      <a:pt x="36183" y="478432"/>
                    </a:cubicBezTo>
                    <a:cubicBezTo>
                      <a:pt x="-56522" y="587566"/>
                      <a:pt x="52579" y="868399"/>
                      <a:pt x="100401" y="975139"/>
                    </a:cubicBezTo>
                    <a:cubicBezTo>
                      <a:pt x="139273" y="1068271"/>
                      <a:pt x="176437" y="1159831"/>
                      <a:pt x="213670" y="1254399"/>
                    </a:cubicBezTo>
                    <a:cubicBezTo>
                      <a:pt x="258622" y="1371464"/>
                      <a:pt x="313821" y="1486546"/>
                      <a:pt x="327280" y="1613869"/>
                    </a:cubicBezTo>
                    <a:cubicBezTo>
                      <a:pt x="337459" y="1683820"/>
                      <a:pt x="345452" y="1754046"/>
                      <a:pt x="346682" y="1825228"/>
                    </a:cubicBezTo>
                    <a:cubicBezTo>
                      <a:pt x="342993" y="1943319"/>
                      <a:pt x="376673" y="2061684"/>
                      <a:pt x="522733" y="2051495"/>
                    </a:cubicBezTo>
                    <a:cubicBezTo>
                      <a:pt x="527105" y="2051564"/>
                      <a:pt x="531478" y="2051427"/>
                      <a:pt x="535713" y="2051017"/>
                    </a:cubicBezTo>
                    <a:cubicBezTo>
                      <a:pt x="668862" y="2038982"/>
                      <a:pt x="746674" y="1803210"/>
                      <a:pt x="776802" y="1698795"/>
                    </a:cubicBezTo>
                    <a:cubicBezTo>
                      <a:pt x="804743" y="1598688"/>
                      <a:pt x="816152" y="1496120"/>
                      <a:pt x="832070" y="1394508"/>
                    </a:cubicBezTo>
                    <a:cubicBezTo>
                      <a:pt x="835281" y="1360250"/>
                      <a:pt x="839380" y="1325992"/>
                      <a:pt x="843137" y="1291666"/>
                    </a:cubicBezTo>
                    <a:cubicBezTo>
                      <a:pt x="843342" y="1292828"/>
                      <a:pt x="843479" y="1294059"/>
                      <a:pt x="843684" y="1295222"/>
                    </a:cubicBezTo>
                    <a:cubicBezTo>
                      <a:pt x="872855" y="1462477"/>
                      <a:pt x="900318" y="1630211"/>
                      <a:pt x="939941" y="1795005"/>
                    </a:cubicBezTo>
                    <a:cubicBezTo>
                      <a:pt x="974373" y="1950568"/>
                      <a:pt x="1031622" y="2098882"/>
                      <a:pt x="1088530" y="2246581"/>
                    </a:cubicBezTo>
                    <a:cubicBezTo>
                      <a:pt x="1115241" y="2320841"/>
                      <a:pt x="1142363" y="2395853"/>
                      <a:pt x="1190253" y="2459377"/>
                    </a:cubicBezTo>
                    <a:cubicBezTo>
                      <a:pt x="1279747" y="2594357"/>
                      <a:pt x="1440769" y="2658702"/>
                      <a:pt x="1600493" y="2691524"/>
                    </a:cubicBezTo>
                    <a:cubicBezTo>
                      <a:pt x="1697844" y="2705610"/>
                      <a:pt x="1798132" y="2708551"/>
                      <a:pt x="1897533" y="2703764"/>
                    </a:cubicBezTo>
                    <a:cubicBezTo>
                      <a:pt x="1908258" y="2703559"/>
                      <a:pt x="1918711" y="2703012"/>
                      <a:pt x="1928890" y="2702055"/>
                    </a:cubicBezTo>
                    <a:cubicBezTo>
                      <a:pt x="2001920" y="2695490"/>
                      <a:pt x="2062722" y="2670395"/>
                      <a:pt x="2123182" y="2620957"/>
                    </a:cubicBezTo>
                    <a:cubicBezTo>
                      <a:pt x="2172028" y="2582596"/>
                      <a:pt x="2203112" y="2528850"/>
                      <a:pt x="2240959" y="2481327"/>
                    </a:cubicBezTo>
                    <a:cubicBezTo>
                      <a:pt x="2279148" y="2432299"/>
                      <a:pt x="2319455" y="2384228"/>
                      <a:pt x="2349173" y="2330004"/>
                    </a:cubicBezTo>
                    <a:cubicBezTo>
                      <a:pt x="2372264" y="2284531"/>
                      <a:pt x="2392554" y="2237965"/>
                      <a:pt x="2417694" y="2192835"/>
                    </a:cubicBezTo>
                    <a:cubicBezTo>
                      <a:pt x="2434773" y="2160697"/>
                      <a:pt x="2451306" y="2128354"/>
                      <a:pt x="2466813" y="2095668"/>
                    </a:cubicBezTo>
                    <a:cubicBezTo>
                      <a:pt x="2472006" y="2092112"/>
                      <a:pt x="2474738" y="2085343"/>
                      <a:pt x="2475626" y="2076727"/>
                    </a:cubicBezTo>
                    <a:cubicBezTo>
                      <a:pt x="2503499" y="2016143"/>
                      <a:pt x="2527410" y="1954192"/>
                      <a:pt x="2543806" y="1890052"/>
                    </a:cubicBezTo>
                    <a:cubicBezTo>
                      <a:pt x="2584591" y="1777568"/>
                      <a:pt x="2619774" y="1663443"/>
                      <a:pt x="2652361" y="1548703"/>
                    </a:cubicBezTo>
                    <a:cubicBezTo>
                      <a:pt x="2679414" y="1456938"/>
                      <a:pt x="2694649" y="1363259"/>
                      <a:pt x="2727167" y="1272588"/>
                    </a:cubicBezTo>
                    <a:cubicBezTo>
                      <a:pt x="2740284" y="1229783"/>
                      <a:pt x="2752923" y="1187046"/>
                      <a:pt x="2764332" y="1143898"/>
                    </a:cubicBezTo>
                    <a:cubicBezTo>
                      <a:pt x="2765493" y="1139249"/>
                      <a:pt x="2766927" y="1134667"/>
                      <a:pt x="2768430" y="1130086"/>
                    </a:cubicBezTo>
                    <a:cubicBezTo>
                      <a:pt x="2773076" y="1197781"/>
                      <a:pt x="2778063" y="1265477"/>
                      <a:pt x="2787832" y="1332420"/>
                    </a:cubicBezTo>
                    <a:cubicBezTo>
                      <a:pt x="2802042" y="1420766"/>
                      <a:pt x="2823493" y="1507949"/>
                      <a:pt x="2853006" y="1591850"/>
                    </a:cubicBezTo>
                    <a:cubicBezTo>
                      <a:pt x="2904448" y="1733806"/>
                      <a:pt x="2980280" y="1847999"/>
                      <a:pt x="3154282" y="1848067"/>
                    </a:cubicBezTo>
                    <a:cubicBezTo>
                      <a:pt x="3159200" y="1848272"/>
                      <a:pt x="3163846" y="1848136"/>
                      <a:pt x="3168286" y="1847725"/>
                    </a:cubicBezTo>
                    <a:cubicBezTo>
                      <a:pt x="3234212" y="1841776"/>
                      <a:pt x="3253614" y="1772508"/>
                      <a:pt x="3254365" y="1716027"/>
                    </a:cubicBezTo>
                    <a:cubicBezTo>
                      <a:pt x="3254365" y="1713018"/>
                      <a:pt x="3254297" y="1710010"/>
                      <a:pt x="3254160" y="1707069"/>
                    </a:cubicBezTo>
                    <a:cubicBezTo>
                      <a:pt x="3256893" y="1703103"/>
                      <a:pt x="3258054" y="1698248"/>
                      <a:pt x="3256210" y="1693462"/>
                    </a:cubicBezTo>
                    <a:cubicBezTo>
                      <a:pt x="3254434" y="1688675"/>
                      <a:pt x="3252657" y="1683889"/>
                      <a:pt x="3250949" y="1679034"/>
                    </a:cubicBezTo>
                    <a:cubicBezTo>
                      <a:pt x="3246031" y="1650862"/>
                      <a:pt x="3237286" y="1623442"/>
                      <a:pt x="3234690" y="1594791"/>
                    </a:cubicBezTo>
                    <a:cubicBezTo>
                      <a:pt x="3232709" y="1572773"/>
                      <a:pt x="3231274" y="1550823"/>
                      <a:pt x="3230318" y="1528737"/>
                    </a:cubicBezTo>
                    <a:cubicBezTo>
                      <a:pt x="3230181" y="1526001"/>
                      <a:pt x="3229293" y="1523540"/>
                      <a:pt x="3227995" y="1521352"/>
                    </a:cubicBezTo>
                    <a:cubicBezTo>
                      <a:pt x="3228405" y="1519368"/>
                      <a:pt x="3228746" y="1517386"/>
                      <a:pt x="3229225" y="1515334"/>
                    </a:cubicBezTo>
                    <a:cubicBezTo>
                      <a:pt x="3239746" y="1510069"/>
                      <a:pt x="3243844" y="1493726"/>
                      <a:pt x="3248353" y="1482991"/>
                    </a:cubicBezTo>
                    <a:cubicBezTo>
                      <a:pt x="3263656" y="1447023"/>
                      <a:pt x="3280940" y="1411808"/>
                      <a:pt x="3294809" y="1375362"/>
                    </a:cubicBezTo>
                    <a:cubicBezTo>
                      <a:pt x="3345636" y="1239903"/>
                      <a:pt x="3366882" y="1098358"/>
                      <a:pt x="3389154" y="958112"/>
                    </a:cubicBezTo>
                    <a:cubicBezTo>
                      <a:pt x="3403910" y="863817"/>
                      <a:pt x="3420442" y="768976"/>
                      <a:pt x="3414499" y="674544"/>
                    </a:cubicBezTo>
                    <a:close/>
                    <a:moveTo>
                      <a:pt x="925048" y="1570379"/>
                    </a:moveTo>
                    <a:cubicBezTo>
                      <a:pt x="907969" y="1482512"/>
                      <a:pt x="892666" y="1394235"/>
                      <a:pt x="873948" y="1306709"/>
                    </a:cubicBezTo>
                    <a:cubicBezTo>
                      <a:pt x="860216" y="1244006"/>
                      <a:pt x="858303" y="1179319"/>
                      <a:pt x="853521" y="1114974"/>
                    </a:cubicBezTo>
                    <a:cubicBezTo>
                      <a:pt x="856869" y="1113880"/>
                      <a:pt x="853316" y="1108683"/>
                      <a:pt x="852838" y="1107111"/>
                    </a:cubicBezTo>
                    <a:cubicBezTo>
                      <a:pt x="852906" y="1104854"/>
                      <a:pt x="851745" y="1102119"/>
                      <a:pt x="849012" y="1102119"/>
                    </a:cubicBezTo>
                    <a:cubicBezTo>
                      <a:pt x="848944" y="1043108"/>
                      <a:pt x="837467" y="983344"/>
                      <a:pt x="840473" y="923786"/>
                    </a:cubicBezTo>
                    <a:cubicBezTo>
                      <a:pt x="840609" y="916127"/>
                      <a:pt x="841702" y="907990"/>
                      <a:pt x="841429" y="900264"/>
                    </a:cubicBezTo>
                    <a:cubicBezTo>
                      <a:pt x="841224" y="898486"/>
                      <a:pt x="840541" y="896776"/>
                      <a:pt x="839038" y="896092"/>
                    </a:cubicBezTo>
                    <a:cubicBezTo>
                      <a:pt x="839038" y="894520"/>
                      <a:pt x="838970" y="892879"/>
                      <a:pt x="838970" y="891306"/>
                    </a:cubicBezTo>
                    <a:cubicBezTo>
                      <a:pt x="834188" y="763642"/>
                      <a:pt x="851267" y="633448"/>
                      <a:pt x="902094" y="511323"/>
                    </a:cubicBezTo>
                    <a:cubicBezTo>
                      <a:pt x="909267" y="492245"/>
                      <a:pt x="881872" y="482057"/>
                      <a:pt x="871898" y="499698"/>
                    </a:cubicBezTo>
                    <a:cubicBezTo>
                      <a:pt x="804265" y="643636"/>
                      <a:pt x="800576" y="802276"/>
                      <a:pt x="810072" y="953121"/>
                    </a:cubicBezTo>
                    <a:cubicBezTo>
                      <a:pt x="814034" y="1010969"/>
                      <a:pt x="813829" y="1069434"/>
                      <a:pt x="819363" y="1127009"/>
                    </a:cubicBezTo>
                    <a:cubicBezTo>
                      <a:pt x="818543" y="1129129"/>
                      <a:pt x="818133" y="1131385"/>
                      <a:pt x="818065" y="1133710"/>
                    </a:cubicBezTo>
                    <a:cubicBezTo>
                      <a:pt x="817518" y="1167900"/>
                      <a:pt x="816699" y="1202158"/>
                      <a:pt x="812736" y="1236347"/>
                    </a:cubicBezTo>
                    <a:cubicBezTo>
                      <a:pt x="803718" y="1328933"/>
                      <a:pt x="793608" y="1421313"/>
                      <a:pt x="778305" y="1513488"/>
                    </a:cubicBezTo>
                    <a:cubicBezTo>
                      <a:pt x="763412" y="1610313"/>
                      <a:pt x="744147" y="1707753"/>
                      <a:pt x="705753" y="1800339"/>
                    </a:cubicBezTo>
                    <a:cubicBezTo>
                      <a:pt x="678768" y="1867419"/>
                      <a:pt x="633611" y="1972791"/>
                      <a:pt x="564816" y="2008485"/>
                    </a:cubicBezTo>
                    <a:cubicBezTo>
                      <a:pt x="507908" y="2028520"/>
                      <a:pt x="434810" y="2017442"/>
                      <a:pt x="407415" y="1963901"/>
                    </a:cubicBezTo>
                    <a:cubicBezTo>
                      <a:pt x="381318" y="1921712"/>
                      <a:pt x="383846" y="1870495"/>
                      <a:pt x="382274" y="1821810"/>
                    </a:cubicBezTo>
                    <a:cubicBezTo>
                      <a:pt x="381045" y="1752610"/>
                      <a:pt x="373598" y="1684162"/>
                      <a:pt x="363761" y="1616193"/>
                    </a:cubicBezTo>
                    <a:cubicBezTo>
                      <a:pt x="349961" y="1477794"/>
                      <a:pt x="290935" y="1354711"/>
                      <a:pt x="241338" y="1228005"/>
                    </a:cubicBezTo>
                    <a:cubicBezTo>
                      <a:pt x="208136" y="1143215"/>
                      <a:pt x="172885" y="1058151"/>
                      <a:pt x="137155" y="974181"/>
                    </a:cubicBezTo>
                    <a:cubicBezTo>
                      <a:pt x="106823" y="907512"/>
                      <a:pt x="79018" y="839816"/>
                      <a:pt x="58318" y="769181"/>
                    </a:cubicBezTo>
                    <a:cubicBezTo>
                      <a:pt x="37277" y="686921"/>
                      <a:pt x="4621" y="586335"/>
                      <a:pt x="39736" y="501339"/>
                    </a:cubicBezTo>
                    <a:cubicBezTo>
                      <a:pt x="42127" y="497168"/>
                      <a:pt x="44791" y="492040"/>
                      <a:pt x="48002" y="487048"/>
                    </a:cubicBezTo>
                    <a:cubicBezTo>
                      <a:pt x="49437" y="487322"/>
                      <a:pt x="50871" y="487390"/>
                      <a:pt x="52306" y="487253"/>
                    </a:cubicBezTo>
                    <a:cubicBezTo>
                      <a:pt x="55449" y="486980"/>
                      <a:pt x="58523" y="485817"/>
                      <a:pt x="61392" y="484108"/>
                    </a:cubicBezTo>
                    <a:cubicBezTo>
                      <a:pt x="66789" y="480894"/>
                      <a:pt x="72255" y="477680"/>
                      <a:pt x="77720" y="474535"/>
                    </a:cubicBezTo>
                    <a:cubicBezTo>
                      <a:pt x="77310" y="476791"/>
                      <a:pt x="76217" y="479321"/>
                      <a:pt x="76217" y="481509"/>
                    </a:cubicBezTo>
                    <a:cubicBezTo>
                      <a:pt x="76285" y="484313"/>
                      <a:pt x="80794" y="483903"/>
                      <a:pt x="80657" y="481099"/>
                    </a:cubicBezTo>
                    <a:cubicBezTo>
                      <a:pt x="81136" y="478432"/>
                      <a:pt x="82502" y="474945"/>
                      <a:pt x="82297" y="472005"/>
                    </a:cubicBezTo>
                    <a:cubicBezTo>
                      <a:pt x="87489" y="469133"/>
                      <a:pt x="92749" y="466329"/>
                      <a:pt x="98146" y="463799"/>
                    </a:cubicBezTo>
                    <a:cubicBezTo>
                      <a:pt x="121101" y="454978"/>
                      <a:pt x="143167" y="449713"/>
                      <a:pt x="167009" y="442533"/>
                    </a:cubicBezTo>
                    <a:cubicBezTo>
                      <a:pt x="209844" y="429746"/>
                      <a:pt x="251312" y="412310"/>
                      <a:pt x="294420" y="400343"/>
                    </a:cubicBezTo>
                    <a:cubicBezTo>
                      <a:pt x="332472" y="389676"/>
                      <a:pt x="371207" y="380308"/>
                      <a:pt x="407347" y="363419"/>
                    </a:cubicBezTo>
                    <a:cubicBezTo>
                      <a:pt x="447448" y="343725"/>
                      <a:pt x="486594" y="321981"/>
                      <a:pt x="527242" y="303382"/>
                    </a:cubicBezTo>
                    <a:cubicBezTo>
                      <a:pt x="568163" y="284167"/>
                      <a:pt x="604849" y="257636"/>
                      <a:pt x="641194" y="231173"/>
                    </a:cubicBezTo>
                    <a:cubicBezTo>
                      <a:pt x="684096" y="199924"/>
                      <a:pt x="731645" y="165871"/>
                      <a:pt x="786229" y="166145"/>
                    </a:cubicBezTo>
                    <a:cubicBezTo>
                      <a:pt x="807339" y="166555"/>
                      <a:pt x="841771" y="164504"/>
                      <a:pt x="843889" y="190966"/>
                    </a:cubicBezTo>
                    <a:cubicBezTo>
                      <a:pt x="845938" y="210113"/>
                      <a:pt x="845391" y="229601"/>
                      <a:pt x="846006" y="248952"/>
                    </a:cubicBezTo>
                    <a:cubicBezTo>
                      <a:pt x="845255" y="249567"/>
                      <a:pt x="844503" y="250114"/>
                      <a:pt x="843752" y="250730"/>
                    </a:cubicBezTo>
                    <a:cubicBezTo>
                      <a:pt x="843752" y="251140"/>
                      <a:pt x="843752" y="251619"/>
                      <a:pt x="843820" y="252029"/>
                    </a:cubicBezTo>
                    <a:cubicBezTo>
                      <a:pt x="844025" y="252850"/>
                      <a:pt x="844162" y="253670"/>
                      <a:pt x="844230" y="254559"/>
                    </a:cubicBezTo>
                    <a:cubicBezTo>
                      <a:pt x="844435" y="256884"/>
                      <a:pt x="844298" y="259209"/>
                      <a:pt x="844298" y="261534"/>
                    </a:cubicBezTo>
                    <a:cubicBezTo>
                      <a:pt x="844298" y="262149"/>
                      <a:pt x="844162" y="262696"/>
                      <a:pt x="844025" y="263243"/>
                    </a:cubicBezTo>
                    <a:cubicBezTo>
                      <a:pt x="844025" y="264200"/>
                      <a:pt x="844025" y="265158"/>
                      <a:pt x="844025" y="266115"/>
                    </a:cubicBezTo>
                    <a:cubicBezTo>
                      <a:pt x="844025" y="266799"/>
                      <a:pt x="844025" y="267414"/>
                      <a:pt x="843957" y="268098"/>
                    </a:cubicBezTo>
                    <a:cubicBezTo>
                      <a:pt x="845391" y="267414"/>
                      <a:pt x="846758" y="266662"/>
                      <a:pt x="848192" y="265910"/>
                    </a:cubicBezTo>
                    <a:cubicBezTo>
                      <a:pt x="848466" y="266594"/>
                      <a:pt x="848739" y="267346"/>
                      <a:pt x="849081" y="268030"/>
                    </a:cubicBezTo>
                    <a:cubicBezTo>
                      <a:pt x="850447" y="266320"/>
                      <a:pt x="852155" y="264884"/>
                      <a:pt x="854068" y="263722"/>
                    </a:cubicBezTo>
                    <a:cubicBezTo>
                      <a:pt x="857210" y="261876"/>
                      <a:pt x="860558" y="260440"/>
                      <a:pt x="864042" y="259209"/>
                    </a:cubicBezTo>
                    <a:cubicBezTo>
                      <a:pt x="864247" y="258388"/>
                      <a:pt x="864452" y="257499"/>
                      <a:pt x="864657" y="256679"/>
                    </a:cubicBezTo>
                    <a:cubicBezTo>
                      <a:pt x="888089" y="241977"/>
                      <a:pt x="909609" y="222899"/>
                      <a:pt x="932905" y="208540"/>
                    </a:cubicBezTo>
                    <a:cubicBezTo>
                      <a:pt x="982912" y="174555"/>
                      <a:pt x="1035106" y="143443"/>
                      <a:pt x="1089213" y="116570"/>
                    </a:cubicBezTo>
                    <a:cubicBezTo>
                      <a:pt x="1226460" y="48191"/>
                      <a:pt x="1347176" y="35609"/>
                      <a:pt x="1495354" y="36361"/>
                    </a:cubicBezTo>
                    <a:cubicBezTo>
                      <a:pt x="1550622" y="33831"/>
                      <a:pt x="1605890" y="32190"/>
                      <a:pt x="1660680" y="33899"/>
                    </a:cubicBezTo>
                    <a:cubicBezTo>
                      <a:pt x="1668673" y="50242"/>
                      <a:pt x="1681038" y="64397"/>
                      <a:pt x="1688894" y="80808"/>
                    </a:cubicBezTo>
                    <a:cubicBezTo>
                      <a:pt x="1700235" y="103988"/>
                      <a:pt x="1707271" y="129083"/>
                      <a:pt x="1715060" y="153700"/>
                    </a:cubicBezTo>
                    <a:cubicBezTo>
                      <a:pt x="1745460" y="240063"/>
                      <a:pt x="1753932" y="332169"/>
                      <a:pt x="1756254" y="424413"/>
                    </a:cubicBezTo>
                    <a:cubicBezTo>
                      <a:pt x="1760627" y="553855"/>
                      <a:pt x="1746280" y="684049"/>
                      <a:pt x="1723941" y="813217"/>
                    </a:cubicBezTo>
                    <a:cubicBezTo>
                      <a:pt x="1703924" y="916127"/>
                      <a:pt x="1681584" y="1019859"/>
                      <a:pt x="1643805" y="1119350"/>
                    </a:cubicBezTo>
                    <a:cubicBezTo>
                      <a:pt x="1582252" y="1268964"/>
                      <a:pt x="1497813" y="1409757"/>
                      <a:pt x="1397525" y="1540293"/>
                    </a:cubicBezTo>
                    <a:cubicBezTo>
                      <a:pt x="1363503" y="1588568"/>
                      <a:pt x="1328730" y="1636160"/>
                      <a:pt x="1291839" y="1682521"/>
                    </a:cubicBezTo>
                    <a:cubicBezTo>
                      <a:pt x="1266289" y="1717805"/>
                      <a:pt x="1245931" y="1756439"/>
                      <a:pt x="1217169" y="1789740"/>
                    </a:cubicBezTo>
                    <a:cubicBezTo>
                      <a:pt x="1183285" y="1830767"/>
                      <a:pt x="1144959" y="1874735"/>
                      <a:pt x="1119340" y="1921917"/>
                    </a:cubicBezTo>
                    <a:cubicBezTo>
                      <a:pt x="1091536" y="1967047"/>
                      <a:pt x="1067625" y="2015186"/>
                      <a:pt x="1057992" y="2066060"/>
                    </a:cubicBezTo>
                    <a:cubicBezTo>
                      <a:pt x="1041323" y="2020178"/>
                      <a:pt x="1025542" y="1973885"/>
                      <a:pt x="1010991" y="1927182"/>
                    </a:cubicBezTo>
                    <a:cubicBezTo>
                      <a:pt x="975193" y="1810527"/>
                      <a:pt x="950804" y="1690180"/>
                      <a:pt x="925048" y="1570379"/>
                    </a:cubicBezTo>
                    <a:close/>
                    <a:moveTo>
                      <a:pt x="2331752" y="2287540"/>
                    </a:moveTo>
                    <a:cubicBezTo>
                      <a:pt x="2302991" y="2350996"/>
                      <a:pt x="2256877" y="2405494"/>
                      <a:pt x="2213633" y="2460745"/>
                    </a:cubicBezTo>
                    <a:cubicBezTo>
                      <a:pt x="2189722" y="2491447"/>
                      <a:pt x="2167656" y="2523380"/>
                      <a:pt x="2143335" y="2553809"/>
                    </a:cubicBezTo>
                    <a:cubicBezTo>
                      <a:pt x="2096948" y="2606871"/>
                      <a:pt x="2032594" y="2650360"/>
                      <a:pt x="1962570" y="2663284"/>
                    </a:cubicBezTo>
                    <a:cubicBezTo>
                      <a:pt x="1873895" y="2674293"/>
                      <a:pt x="1784537" y="2673267"/>
                      <a:pt x="1696204" y="2666634"/>
                    </a:cubicBezTo>
                    <a:cubicBezTo>
                      <a:pt x="1630620" y="2664856"/>
                      <a:pt x="1567359" y="2650770"/>
                      <a:pt x="1506558" y="2630393"/>
                    </a:cubicBezTo>
                    <a:cubicBezTo>
                      <a:pt x="1469394" y="2618906"/>
                      <a:pt x="1431956" y="2607486"/>
                      <a:pt x="1397661" y="2589708"/>
                    </a:cubicBezTo>
                    <a:cubicBezTo>
                      <a:pt x="1301335" y="2542389"/>
                      <a:pt x="1226187" y="2465052"/>
                      <a:pt x="1178024" y="2372125"/>
                    </a:cubicBezTo>
                    <a:cubicBezTo>
                      <a:pt x="1151312" y="2319405"/>
                      <a:pt x="1133140" y="2262719"/>
                      <a:pt x="1111962" y="2207605"/>
                    </a:cubicBezTo>
                    <a:cubicBezTo>
                      <a:pt x="1100622" y="2179022"/>
                      <a:pt x="1089486" y="2150303"/>
                      <a:pt x="1078624" y="2121516"/>
                    </a:cubicBezTo>
                    <a:cubicBezTo>
                      <a:pt x="1081630" y="2108797"/>
                      <a:pt x="1085250" y="2096078"/>
                      <a:pt x="1088530" y="2083428"/>
                    </a:cubicBezTo>
                    <a:cubicBezTo>
                      <a:pt x="1095430" y="2040281"/>
                      <a:pt x="1115036" y="1999937"/>
                      <a:pt x="1136420" y="1961030"/>
                    </a:cubicBezTo>
                    <a:cubicBezTo>
                      <a:pt x="1167708" y="1901198"/>
                      <a:pt x="1212182" y="1849161"/>
                      <a:pt x="1255563" y="1796783"/>
                    </a:cubicBezTo>
                    <a:cubicBezTo>
                      <a:pt x="1276400" y="1770662"/>
                      <a:pt x="1292864" y="1742011"/>
                      <a:pt x="1311446" y="1714454"/>
                    </a:cubicBezTo>
                    <a:cubicBezTo>
                      <a:pt x="1329413" y="1687855"/>
                      <a:pt x="1350933" y="1663649"/>
                      <a:pt x="1370062" y="1637733"/>
                    </a:cubicBezTo>
                    <a:cubicBezTo>
                      <a:pt x="1420616" y="1564567"/>
                      <a:pt x="1478002" y="1495436"/>
                      <a:pt x="1523705" y="1419330"/>
                    </a:cubicBezTo>
                    <a:cubicBezTo>
                      <a:pt x="1585737" y="1331052"/>
                      <a:pt x="1631714" y="1234091"/>
                      <a:pt x="1674343" y="1136787"/>
                    </a:cubicBezTo>
                    <a:cubicBezTo>
                      <a:pt x="1714855" y="1033808"/>
                      <a:pt x="1737809" y="926042"/>
                      <a:pt x="1758577" y="819029"/>
                    </a:cubicBezTo>
                    <a:cubicBezTo>
                      <a:pt x="1780985" y="690066"/>
                      <a:pt x="1794785" y="560146"/>
                      <a:pt x="1790412" y="430841"/>
                    </a:cubicBezTo>
                    <a:cubicBezTo>
                      <a:pt x="1786382" y="344888"/>
                      <a:pt x="1781531" y="257363"/>
                      <a:pt x="1751950" y="176949"/>
                    </a:cubicBezTo>
                    <a:cubicBezTo>
                      <a:pt x="1738765" y="141939"/>
                      <a:pt x="1728108" y="105219"/>
                      <a:pt x="1708638" y="73149"/>
                    </a:cubicBezTo>
                    <a:cubicBezTo>
                      <a:pt x="1698937" y="59473"/>
                      <a:pt x="1687801" y="46276"/>
                      <a:pt x="1675504" y="34378"/>
                    </a:cubicBezTo>
                    <a:cubicBezTo>
                      <a:pt x="1713557" y="36019"/>
                      <a:pt x="1751404" y="39438"/>
                      <a:pt x="1788978" y="45456"/>
                    </a:cubicBezTo>
                    <a:cubicBezTo>
                      <a:pt x="1864878" y="52499"/>
                      <a:pt x="1939547" y="65285"/>
                      <a:pt x="2012646" y="83269"/>
                    </a:cubicBezTo>
                    <a:cubicBezTo>
                      <a:pt x="1992766" y="148366"/>
                      <a:pt x="1986891" y="215856"/>
                      <a:pt x="1976370" y="282184"/>
                    </a:cubicBezTo>
                    <a:cubicBezTo>
                      <a:pt x="1970836" y="325263"/>
                      <a:pt x="1970016" y="368479"/>
                      <a:pt x="1962570" y="411489"/>
                    </a:cubicBezTo>
                    <a:cubicBezTo>
                      <a:pt x="1949931" y="470706"/>
                      <a:pt x="1942758" y="530332"/>
                      <a:pt x="1940640" y="590164"/>
                    </a:cubicBezTo>
                    <a:cubicBezTo>
                      <a:pt x="1936063" y="655466"/>
                      <a:pt x="1939069" y="720358"/>
                      <a:pt x="1937566" y="785592"/>
                    </a:cubicBezTo>
                    <a:cubicBezTo>
                      <a:pt x="1937088" y="894656"/>
                      <a:pt x="1938591" y="1004747"/>
                      <a:pt x="1960452" y="1110803"/>
                    </a:cubicBezTo>
                    <a:cubicBezTo>
                      <a:pt x="1982040" y="1193679"/>
                      <a:pt x="2013329" y="1274229"/>
                      <a:pt x="2053704" y="1349378"/>
                    </a:cubicBezTo>
                    <a:cubicBezTo>
                      <a:pt x="2098656" y="1419603"/>
                      <a:pt x="2142515" y="1490923"/>
                      <a:pt x="2191840" y="1558345"/>
                    </a:cubicBezTo>
                    <a:cubicBezTo>
                      <a:pt x="2215067" y="1591714"/>
                      <a:pt x="2236041" y="1626450"/>
                      <a:pt x="2257492" y="1660982"/>
                    </a:cubicBezTo>
                    <a:cubicBezTo>
                      <a:pt x="2279490" y="1694966"/>
                      <a:pt x="2304904" y="1726694"/>
                      <a:pt x="2325057" y="1761841"/>
                    </a:cubicBezTo>
                    <a:cubicBezTo>
                      <a:pt x="2375201" y="1859487"/>
                      <a:pt x="2428215" y="1960824"/>
                      <a:pt x="2439555" y="2072556"/>
                    </a:cubicBezTo>
                    <a:cubicBezTo>
                      <a:pt x="2404919" y="2144628"/>
                      <a:pt x="2364954" y="2214922"/>
                      <a:pt x="2331752" y="2287540"/>
                    </a:cubicBezTo>
                    <a:close/>
                    <a:moveTo>
                      <a:pt x="3362168" y="901358"/>
                    </a:moveTo>
                    <a:cubicBezTo>
                      <a:pt x="3339829" y="1040509"/>
                      <a:pt x="3322408" y="1181302"/>
                      <a:pt x="3277866" y="1317308"/>
                    </a:cubicBezTo>
                    <a:cubicBezTo>
                      <a:pt x="3264954" y="1359977"/>
                      <a:pt x="3245552" y="1405517"/>
                      <a:pt x="3226287" y="1446955"/>
                    </a:cubicBezTo>
                    <a:cubicBezTo>
                      <a:pt x="3218977" y="1462614"/>
                      <a:pt x="3212692" y="1478751"/>
                      <a:pt x="3206134" y="1494684"/>
                    </a:cubicBezTo>
                    <a:cubicBezTo>
                      <a:pt x="3204836" y="1497624"/>
                      <a:pt x="3204631" y="1500701"/>
                      <a:pt x="3205177" y="1503573"/>
                    </a:cubicBezTo>
                    <a:cubicBezTo>
                      <a:pt x="3203333" y="1508496"/>
                      <a:pt x="3201625" y="1513488"/>
                      <a:pt x="3200259" y="1518548"/>
                    </a:cubicBezTo>
                    <a:cubicBezTo>
                      <a:pt x="3199917" y="1519779"/>
                      <a:pt x="3199575" y="1521078"/>
                      <a:pt x="3199302" y="1522309"/>
                    </a:cubicBezTo>
                    <a:cubicBezTo>
                      <a:pt x="3197526" y="1525112"/>
                      <a:pt x="3196501" y="1528395"/>
                      <a:pt x="3196433" y="1531814"/>
                    </a:cubicBezTo>
                    <a:cubicBezTo>
                      <a:pt x="3196433" y="1532771"/>
                      <a:pt x="3196433" y="1533797"/>
                      <a:pt x="3196433" y="1534754"/>
                    </a:cubicBezTo>
                    <a:cubicBezTo>
                      <a:pt x="3188235" y="1578927"/>
                      <a:pt x="3198687" y="1623031"/>
                      <a:pt x="3210848" y="1664674"/>
                    </a:cubicBezTo>
                    <a:cubicBezTo>
                      <a:pt x="3211326" y="1665768"/>
                      <a:pt x="3211667" y="1666999"/>
                      <a:pt x="3212077" y="1668162"/>
                    </a:cubicBezTo>
                    <a:cubicBezTo>
                      <a:pt x="3216108" y="1685667"/>
                      <a:pt x="3219456" y="1703309"/>
                      <a:pt x="3218704" y="1721634"/>
                    </a:cubicBezTo>
                    <a:cubicBezTo>
                      <a:pt x="3213375" y="1820442"/>
                      <a:pt x="3176006" y="1823998"/>
                      <a:pt x="3088356" y="1805467"/>
                    </a:cubicBezTo>
                    <a:cubicBezTo>
                      <a:pt x="3012867" y="1789740"/>
                      <a:pt x="2958008" y="1731549"/>
                      <a:pt x="2925217" y="1667068"/>
                    </a:cubicBezTo>
                    <a:cubicBezTo>
                      <a:pt x="2879923" y="1578243"/>
                      <a:pt x="2855466" y="1483264"/>
                      <a:pt x="2833673" y="1385277"/>
                    </a:cubicBezTo>
                    <a:cubicBezTo>
                      <a:pt x="2808191" y="1263494"/>
                      <a:pt x="2806893" y="1137334"/>
                      <a:pt x="2794801" y="1013226"/>
                    </a:cubicBezTo>
                    <a:cubicBezTo>
                      <a:pt x="2786056" y="925906"/>
                      <a:pt x="2788515" y="836808"/>
                      <a:pt x="2769387" y="751265"/>
                    </a:cubicBezTo>
                    <a:cubicBezTo>
                      <a:pt x="2753879" y="665449"/>
                      <a:pt x="2729558" y="579497"/>
                      <a:pt x="2669577" y="514400"/>
                    </a:cubicBezTo>
                    <a:cubicBezTo>
                      <a:pt x="2666161" y="508724"/>
                      <a:pt x="2660969" y="502707"/>
                      <a:pt x="2653249" y="506331"/>
                    </a:cubicBezTo>
                    <a:cubicBezTo>
                      <a:pt x="2649082" y="508451"/>
                      <a:pt x="2647032" y="512690"/>
                      <a:pt x="2647579" y="516930"/>
                    </a:cubicBezTo>
                    <a:cubicBezTo>
                      <a:pt x="2661242" y="544076"/>
                      <a:pt x="2682830" y="567189"/>
                      <a:pt x="2694854" y="595498"/>
                    </a:cubicBezTo>
                    <a:cubicBezTo>
                      <a:pt x="2744520" y="716187"/>
                      <a:pt x="2750532" y="850483"/>
                      <a:pt x="2757022" y="981566"/>
                    </a:cubicBezTo>
                    <a:cubicBezTo>
                      <a:pt x="2759276" y="1004200"/>
                      <a:pt x="2761121" y="1026970"/>
                      <a:pt x="2762829" y="1049672"/>
                    </a:cubicBezTo>
                    <a:cubicBezTo>
                      <a:pt x="2761804" y="1050971"/>
                      <a:pt x="2760847" y="1052407"/>
                      <a:pt x="2760164" y="1053980"/>
                    </a:cubicBezTo>
                    <a:cubicBezTo>
                      <a:pt x="2757227" y="1063006"/>
                      <a:pt x="2754152" y="1072032"/>
                      <a:pt x="2749985" y="1080648"/>
                    </a:cubicBezTo>
                    <a:cubicBezTo>
                      <a:pt x="2732018" y="1121539"/>
                      <a:pt x="2723342" y="1164686"/>
                      <a:pt x="2710566" y="1206807"/>
                    </a:cubicBezTo>
                    <a:cubicBezTo>
                      <a:pt x="2694717" y="1261989"/>
                      <a:pt x="2674222" y="1316419"/>
                      <a:pt x="2660900" y="1372217"/>
                    </a:cubicBezTo>
                    <a:cubicBezTo>
                      <a:pt x="2621550" y="1540156"/>
                      <a:pt x="2572840" y="1706317"/>
                      <a:pt x="2513679" y="1869949"/>
                    </a:cubicBezTo>
                    <a:cubicBezTo>
                      <a:pt x="2499059" y="1917677"/>
                      <a:pt x="2485327" y="1965611"/>
                      <a:pt x="2466745" y="2012177"/>
                    </a:cubicBezTo>
                    <a:cubicBezTo>
                      <a:pt x="2462305" y="1995082"/>
                      <a:pt x="2457523" y="1979902"/>
                      <a:pt x="2455541" y="1971765"/>
                    </a:cubicBezTo>
                    <a:cubicBezTo>
                      <a:pt x="2433202" y="1892377"/>
                      <a:pt x="2395696" y="1818322"/>
                      <a:pt x="2357644" y="1745704"/>
                    </a:cubicBezTo>
                    <a:cubicBezTo>
                      <a:pt x="2326218" y="1692847"/>
                      <a:pt x="2287619" y="1644708"/>
                      <a:pt x="2257014" y="1591235"/>
                    </a:cubicBezTo>
                    <a:cubicBezTo>
                      <a:pt x="2211652" y="1521967"/>
                      <a:pt x="2162737" y="1455229"/>
                      <a:pt x="2119493" y="1384662"/>
                    </a:cubicBezTo>
                    <a:cubicBezTo>
                      <a:pt x="2093533" y="1347121"/>
                      <a:pt x="2069963" y="1307872"/>
                      <a:pt x="2052884" y="1265408"/>
                    </a:cubicBezTo>
                    <a:cubicBezTo>
                      <a:pt x="2031979" y="1215218"/>
                      <a:pt x="2011211" y="1164412"/>
                      <a:pt x="1997480" y="1111350"/>
                    </a:cubicBezTo>
                    <a:cubicBezTo>
                      <a:pt x="1975140" y="1014320"/>
                      <a:pt x="1973910" y="912982"/>
                      <a:pt x="1972271" y="812738"/>
                    </a:cubicBezTo>
                    <a:cubicBezTo>
                      <a:pt x="1972749" y="673518"/>
                      <a:pt x="1968855" y="533888"/>
                      <a:pt x="1997070" y="394736"/>
                    </a:cubicBezTo>
                    <a:cubicBezTo>
                      <a:pt x="2002877" y="329981"/>
                      <a:pt x="2006224" y="265295"/>
                      <a:pt x="2014764" y="200676"/>
                    </a:cubicBezTo>
                    <a:cubicBezTo>
                      <a:pt x="2017291" y="162657"/>
                      <a:pt x="2025558" y="124092"/>
                      <a:pt x="2024396" y="86210"/>
                    </a:cubicBezTo>
                    <a:cubicBezTo>
                      <a:pt x="2058281" y="94825"/>
                      <a:pt x="2091825" y="104467"/>
                      <a:pt x="2124890" y="115339"/>
                    </a:cubicBezTo>
                    <a:cubicBezTo>
                      <a:pt x="2189654" y="133596"/>
                      <a:pt x="2251480" y="158897"/>
                      <a:pt x="2314331" y="181667"/>
                    </a:cubicBezTo>
                    <a:cubicBezTo>
                      <a:pt x="2357029" y="196300"/>
                      <a:pt x="2399522" y="211754"/>
                      <a:pt x="2437437" y="235413"/>
                    </a:cubicBezTo>
                    <a:cubicBezTo>
                      <a:pt x="2441263" y="237669"/>
                      <a:pt x="2445089" y="238422"/>
                      <a:pt x="2448573" y="238080"/>
                    </a:cubicBezTo>
                    <a:cubicBezTo>
                      <a:pt x="2448915" y="238080"/>
                      <a:pt x="2449256" y="237943"/>
                      <a:pt x="2449598" y="237875"/>
                    </a:cubicBezTo>
                    <a:cubicBezTo>
                      <a:pt x="2451716" y="240473"/>
                      <a:pt x="2454175" y="242729"/>
                      <a:pt x="2457727" y="243755"/>
                    </a:cubicBezTo>
                    <a:cubicBezTo>
                      <a:pt x="2459709" y="244029"/>
                      <a:pt x="2461621" y="244097"/>
                      <a:pt x="2463466" y="243892"/>
                    </a:cubicBezTo>
                    <a:cubicBezTo>
                      <a:pt x="2483688" y="242046"/>
                      <a:pt x="2494277" y="215241"/>
                      <a:pt x="2510058" y="204300"/>
                    </a:cubicBezTo>
                    <a:cubicBezTo>
                      <a:pt x="2525497" y="191103"/>
                      <a:pt x="2539912" y="176470"/>
                      <a:pt x="2556786" y="164982"/>
                    </a:cubicBezTo>
                    <a:cubicBezTo>
                      <a:pt x="2582815" y="152742"/>
                      <a:pt x="2610346" y="140571"/>
                      <a:pt x="2638561" y="134895"/>
                    </a:cubicBezTo>
                    <a:cubicBezTo>
                      <a:pt x="2710703" y="138451"/>
                      <a:pt x="2770548" y="176538"/>
                      <a:pt x="2827251" y="213668"/>
                    </a:cubicBezTo>
                    <a:cubicBezTo>
                      <a:pt x="2898232" y="259004"/>
                      <a:pt x="2972628" y="305365"/>
                      <a:pt x="3058092" y="323554"/>
                    </a:cubicBezTo>
                    <a:cubicBezTo>
                      <a:pt x="3105914" y="334084"/>
                      <a:pt x="3155990" y="324032"/>
                      <a:pt x="3204904" y="319109"/>
                    </a:cubicBezTo>
                    <a:cubicBezTo>
                      <a:pt x="3230181" y="318083"/>
                      <a:pt x="3259557" y="313981"/>
                      <a:pt x="3280872" y="327793"/>
                    </a:cubicBezTo>
                    <a:cubicBezTo>
                      <a:pt x="3318173" y="360752"/>
                      <a:pt x="3342220" y="406703"/>
                      <a:pt x="3358138" y="453200"/>
                    </a:cubicBezTo>
                    <a:cubicBezTo>
                      <a:pt x="3377130" y="521101"/>
                      <a:pt x="3374875" y="593515"/>
                      <a:pt x="3378291" y="664219"/>
                    </a:cubicBezTo>
                    <a:cubicBezTo>
                      <a:pt x="3383688" y="743265"/>
                      <a:pt x="3375012" y="822516"/>
                      <a:pt x="3362168" y="901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121202" y="2624143"/>
                <a:ext cx="291662" cy="48278"/>
              </a:xfrm>
              <a:custGeom>
                <a:rect b="b" l="l" r="r" t="t"/>
                <a:pathLst>
                  <a:path extrusionOk="0" h="48278" w="291662">
                    <a:moveTo>
                      <a:pt x="4650" y="48277"/>
                    </a:moveTo>
                    <a:cubicBezTo>
                      <a:pt x="13190" y="48345"/>
                      <a:pt x="21661" y="45542"/>
                      <a:pt x="30064" y="43969"/>
                    </a:cubicBezTo>
                    <a:cubicBezTo>
                      <a:pt x="109175" y="29951"/>
                      <a:pt x="194707" y="16481"/>
                      <a:pt x="268762" y="47115"/>
                    </a:cubicBezTo>
                    <a:cubicBezTo>
                      <a:pt x="270880" y="47730"/>
                      <a:pt x="272997" y="47935"/>
                      <a:pt x="275183" y="47730"/>
                    </a:cubicBezTo>
                    <a:cubicBezTo>
                      <a:pt x="281742" y="47115"/>
                      <a:pt x="288027" y="42944"/>
                      <a:pt x="290555" y="36516"/>
                    </a:cubicBezTo>
                    <a:cubicBezTo>
                      <a:pt x="293834" y="28242"/>
                      <a:pt x="289598" y="18600"/>
                      <a:pt x="280922" y="16070"/>
                    </a:cubicBezTo>
                    <a:cubicBezTo>
                      <a:pt x="259266" y="9780"/>
                      <a:pt x="237200" y="4788"/>
                      <a:pt x="214518" y="1984"/>
                    </a:cubicBezTo>
                    <a:cubicBezTo>
                      <a:pt x="183640" y="-2802"/>
                      <a:pt x="151941" y="1984"/>
                      <a:pt x="120652" y="6703"/>
                    </a:cubicBezTo>
                    <a:cubicBezTo>
                      <a:pt x="83693" y="12446"/>
                      <a:pt x="45640" y="17506"/>
                      <a:pt x="11277" y="34123"/>
                    </a:cubicBezTo>
                    <a:cubicBezTo>
                      <a:pt x="4924" y="36721"/>
                      <a:pt x="-6417" y="45337"/>
                      <a:pt x="4650" y="482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629307" y="2291666"/>
                <a:ext cx="301353" cy="272002"/>
              </a:xfrm>
              <a:custGeom>
                <a:rect b="b" l="l" r="r" t="t"/>
                <a:pathLst>
                  <a:path extrusionOk="0" h="272002" w="301353">
                    <a:moveTo>
                      <a:pt x="101692" y="23063"/>
                    </a:moveTo>
                    <a:cubicBezTo>
                      <a:pt x="57355" y="54038"/>
                      <a:pt x="11583" y="91989"/>
                      <a:pt x="3658" y="146487"/>
                    </a:cubicBezTo>
                    <a:cubicBezTo>
                      <a:pt x="-21414" y="243927"/>
                      <a:pt x="87687" y="279006"/>
                      <a:pt x="169667" y="270869"/>
                    </a:cubicBezTo>
                    <a:cubicBezTo>
                      <a:pt x="175269" y="271005"/>
                      <a:pt x="180666" y="270869"/>
                      <a:pt x="185926" y="270390"/>
                    </a:cubicBezTo>
                    <a:cubicBezTo>
                      <a:pt x="267838" y="263005"/>
                      <a:pt x="312243" y="181565"/>
                      <a:pt x="299058" y="106964"/>
                    </a:cubicBezTo>
                    <a:cubicBezTo>
                      <a:pt x="292978" y="16156"/>
                      <a:pt x="180734" y="-31367"/>
                      <a:pt x="101692" y="23063"/>
                    </a:cubicBezTo>
                    <a:close/>
                    <a:moveTo>
                      <a:pt x="239350" y="101425"/>
                    </a:moveTo>
                    <a:cubicBezTo>
                      <a:pt x="237027" y="104502"/>
                      <a:pt x="234294" y="107374"/>
                      <a:pt x="231151" y="109767"/>
                    </a:cubicBezTo>
                    <a:cubicBezTo>
                      <a:pt x="230537" y="110246"/>
                      <a:pt x="229854" y="110725"/>
                      <a:pt x="229170" y="111203"/>
                    </a:cubicBezTo>
                    <a:cubicBezTo>
                      <a:pt x="228761" y="111477"/>
                      <a:pt x="228351" y="111750"/>
                      <a:pt x="227872" y="112024"/>
                    </a:cubicBezTo>
                    <a:cubicBezTo>
                      <a:pt x="226916" y="112571"/>
                      <a:pt x="225960" y="113118"/>
                      <a:pt x="224935" y="113596"/>
                    </a:cubicBezTo>
                    <a:cubicBezTo>
                      <a:pt x="224320" y="113870"/>
                      <a:pt x="223637" y="114144"/>
                      <a:pt x="223022" y="114349"/>
                    </a:cubicBezTo>
                    <a:cubicBezTo>
                      <a:pt x="221587" y="114896"/>
                      <a:pt x="220153" y="115374"/>
                      <a:pt x="218650" y="115648"/>
                    </a:cubicBezTo>
                    <a:cubicBezTo>
                      <a:pt x="217215" y="115921"/>
                      <a:pt x="215780" y="116126"/>
                      <a:pt x="214346" y="116263"/>
                    </a:cubicBezTo>
                    <a:cubicBezTo>
                      <a:pt x="214277" y="116263"/>
                      <a:pt x="214209" y="116263"/>
                      <a:pt x="214141" y="116263"/>
                    </a:cubicBezTo>
                    <a:cubicBezTo>
                      <a:pt x="212570" y="116400"/>
                      <a:pt x="210998" y="116400"/>
                      <a:pt x="209427" y="116332"/>
                    </a:cubicBezTo>
                    <a:cubicBezTo>
                      <a:pt x="209017" y="116332"/>
                      <a:pt x="208539" y="116263"/>
                      <a:pt x="208129" y="116195"/>
                    </a:cubicBezTo>
                    <a:cubicBezTo>
                      <a:pt x="206899" y="116126"/>
                      <a:pt x="205738" y="115921"/>
                      <a:pt x="204508" y="115716"/>
                    </a:cubicBezTo>
                    <a:cubicBezTo>
                      <a:pt x="204030" y="115648"/>
                      <a:pt x="203620" y="115511"/>
                      <a:pt x="203142" y="115443"/>
                    </a:cubicBezTo>
                    <a:cubicBezTo>
                      <a:pt x="202049" y="115169"/>
                      <a:pt x="200956" y="114827"/>
                      <a:pt x="199863" y="114417"/>
                    </a:cubicBezTo>
                    <a:cubicBezTo>
                      <a:pt x="199316" y="114212"/>
                      <a:pt x="198838" y="114075"/>
                      <a:pt x="198291" y="113802"/>
                    </a:cubicBezTo>
                    <a:cubicBezTo>
                      <a:pt x="196857" y="113186"/>
                      <a:pt x="195490" y="112502"/>
                      <a:pt x="194124" y="111682"/>
                    </a:cubicBezTo>
                    <a:cubicBezTo>
                      <a:pt x="192348" y="110588"/>
                      <a:pt x="190777" y="109220"/>
                      <a:pt x="189342" y="107784"/>
                    </a:cubicBezTo>
                    <a:lnTo>
                      <a:pt x="189342" y="107784"/>
                    </a:lnTo>
                    <a:cubicBezTo>
                      <a:pt x="188181" y="106622"/>
                      <a:pt x="187224" y="105391"/>
                      <a:pt x="186268" y="104023"/>
                    </a:cubicBezTo>
                    <a:cubicBezTo>
                      <a:pt x="186199" y="103887"/>
                      <a:pt x="186131" y="103750"/>
                      <a:pt x="185994" y="103682"/>
                    </a:cubicBezTo>
                    <a:cubicBezTo>
                      <a:pt x="184218" y="101015"/>
                      <a:pt x="182920" y="98074"/>
                      <a:pt x="182169" y="94997"/>
                    </a:cubicBezTo>
                    <a:cubicBezTo>
                      <a:pt x="182100" y="94861"/>
                      <a:pt x="182100" y="94655"/>
                      <a:pt x="182032" y="94519"/>
                    </a:cubicBezTo>
                    <a:cubicBezTo>
                      <a:pt x="181690" y="92946"/>
                      <a:pt x="181417" y="91373"/>
                      <a:pt x="181349" y="89801"/>
                    </a:cubicBezTo>
                    <a:cubicBezTo>
                      <a:pt x="181281" y="88912"/>
                      <a:pt x="181417" y="88023"/>
                      <a:pt x="181485" y="87134"/>
                    </a:cubicBezTo>
                    <a:cubicBezTo>
                      <a:pt x="181554" y="86245"/>
                      <a:pt x="181485" y="85287"/>
                      <a:pt x="181622" y="84399"/>
                    </a:cubicBezTo>
                    <a:cubicBezTo>
                      <a:pt x="181827" y="82757"/>
                      <a:pt x="182237" y="81048"/>
                      <a:pt x="182715" y="79407"/>
                    </a:cubicBezTo>
                    <a:cubicBezTo>
                      <a:pt x="183057" y="77355"/>
                      <a:pt x="183535" y="75236"/>
                      <a:pt x="184218" y="73116"/>
                    </a:cubicBezTo>
                    <a:cubicBezTo>
                      <a:pt x="187224" y="63816"/>
                      <a:pt x="195559" y="56090"/>
                      <a:pt x="205055" y="52739"/>
                    </a:cubicBezTo>
                    <a:cubicBezTo>
                      <a:pt x="207719" y="51782"/>
                      <a:pt x="210452" y="51235"/>
                      <a:pt x="213116" y="50961"/>
                    </a:cubicBezTo>
                    <a:cubicBezTo>
                      <a:pt x="221451" y="50209"/>
                      <a:pt x="229717" y="52602"/>
                      <a:pt x="235865" y="57799"/>
                    </a:cubicBezTo>
                    <a:cubicBezTo>
                      <a:pt x="242082" y="62996"/>
                      <a:pt x="245771" y="70654"/>
                      <a:pt x="246181" y="78791"/>
                    </a:cubicBezTo>
                    <a:cubicBezTo>
                      <a:pt x="246728" y="86313"/>
                      <a:pt x="244132" y="95066"/>
                      <a:pt x="239350" y="1014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678644" y="2291234"/>
                <a:ext cx="293908" cy="297164"/>
              </a:xfrm>
              <a:custGeom>
                <a:rect b="b" l="l" r="r" t="t"/>
                <a:pathLst>
                  <a:path extrusionOk="0" h="297164" w="293908">
                    <a:moveTo>
                      <a:pt x="39496" y="265489"/>
                    </a:moveTo>
                    <a:cubicBezTo>
                      <a:pt x="66891" y="293045"/>
                      <a:pt x="107608" y="299541"/>
                      <a:pt x="147094" y="296464"/>
                    </a:cubicBezTo>
                    <a:cubicBezTo>
                      <a:pt x="149895" y="296396"/>
                      <a:pt x="152765" y="296191"/>
                      <a:pt x="155566" y="295917"/>
                    </a:cubicBezTo>
                    <a:cubicBezTo>
                      <a:pt x="209946" y="290994"/>
                      <a:pt x="268834" y="256599"/>
                      <a:pt x="285913" y="203947"/>
                    </a:cubicBezTo>
                    <a:cubicBezTo>
                      <a:pt x="300601" y="141517"/>
                      <a:pt x="299918" y="59667"/>
                      <a:pt x="241439" y="22811"/>
                    </a:cubicBezTo>
                    <a:cubicBezTo>
                      <a:pt x="225658" y="15563"/>
                      <a:pt x="189041" y="-8302"/>
                      <a:pt x="170185" y="2981"/>
                    </a:cubicBezTo>
                    <a:cubicBezTo>
                      <a:pt x="159460" y="1818"/>
                      <a:pt x="148324" y="5716"/>
                      <a:pt x="138418" y="10639"/>
                    </a:cubicBezTo>
                    <a:cubicBezTo>
                      <a:pt x="134593" y="12827"/>
                      <a:pt x="128376" y="15152"/>
                      <a:pt x="124550" y="18435"/>
                    </a:cubicBezTo>
                    <a:cubicBezTo>
                      <a:pt x="67301" y="34299"/>
                      <a:pt x="21734" y="87156"/>
                      <a:pt x="4996" y="141722"/>
                    </a:cubicBezTo>
                    <a:cubicBezTo>
                      <a:pt x="-6754" y="186989"/>
                      <a:pt x="1239" y="237248"/>
                      <a:pt x="39496" y="265489"/>
                    </a:cubicBezTo>
                    <a:close/>
                    <a:moveTo>
                      <a:pt x="204275" y="51667"/>
                    </a:moveTo>
                    <a:cubicBezTo>
                      <a:pt x="220876" y="53923"/>
                      <a:pt x="231192" y="69035"/>
                      <a:pt x="228459" y="84968"/>
                    </a:cubicBezTo>
                    <a:cubicBezTo>
                      <a:pt x="227093" y="92626"/>
                      <a:pt x="222516" y="99259"/>
                      <a:pt x="216162" y="104045"/>
                    </a:cubicBezTo>
                    <a:cubicBezTo>
                      <a:pt x="211927" y="107191"/>
                      <a:pt x="206120" y="109584"/>
                      <a:pt x="200586" y="110063"/>
                    </a:cubicBezTo>
                    <a:cubicBezTo>
                      <a:pt x="198878" y="110199"/>
                      <a:pt x="197170" y="110199"/>
                      <a:pt x="195599" y="109994"/>
                    </a:cubicBezTo>
                    <a:cubicBezTo>
                      <a:pt x="192252" y="110268"/>
                      <a:pt x="188904" y="109994"/>
                      <a:pt x="185488" y="109105"/>
                    </a:cubicBezTo>
                    <a:cubicBezTo>
                      <a:pt x="172030" y="105413"/>
                      <a:pt x="163354" y="91942"/>
                      <a:pt x="166496" y="78198"/>
                    </a:cubicBezTo>
                    <a:cubicBezTo>
                      <a:pt x="169707" y="63975"/>
                      <a:pt x="182619" y="52898"/>
                      <a:pt x="197170" y="51530"/>
                    </a:cubicBezTo>
                    <a:cubicBezTo>
                      <a:pt x="199425" y="51325"/>
                      <a:pt x="201884" y="51325"/>
                      <a:pt x="204275" y="516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742885" y="2051650"/>
                <a:ext cx="214886" cy="83711"/>
              </a:xfrm>
              <a:custGeom>
                <a:rect b="b" l="l" r="r" t="t"/>
                <a:pathLst>
                  <a:path extrusionOk="0" h="83711" w="214886">
                    <a:moveTo>
                      <a:pt x="194976" y="43102"/>
                    </a:moveTo>
                    <a:cubicBezTo>
                      <a:pt x="179263" y="31136"/>
                      <a:pt x="161637" y="21426"/>
                      <a:pt x="142850" y="14246"/>
                    </a:cubicBezTo>
                    <a:cubicBezTo>
                      <a:pt x="103090" y="-3669"/>
                      <a:pt x="56567" y="-6062"/>
                      <a:pt x="14962" y="14999"/>
                    </a:cubicBezTo>
                    <a:cubicBezTo>
                      <a:pt x="4988" y="18554"/>
                      <a:pt x="-9154" y="31683"/>
                      <a:pt x="8130" y="34213"/>
                    </a:cubicBezTo>
                    <a:cubicBezTo>
                      <a:pt x="31085" y="31341"/>
                      <a:pt x="54107" y="23546"/>
                      <a:pt x="77266" y="25461"/>
                    </a:cubicBezTo>
                    <a:cubicBezTo>
                      <a:pt x="118735" y="32093"/>
                      <a:pt x="157812" y="51376"/>
                      <a:pt x="186573" y="79959"/>
                    </a:cubicBezTo>
                    <a:cubicBezTo>
                      <a:pt x="189784" y="82899"/>
                      <a:pt x="193883" y="83993"/>
                      <a:pt x="197982" y="83651"/>
                    </a:cubicBezTo>
                    <a:cubicBezTo>
                      <a:pt x="206795" y="82831"/>
                      <a:pt x="215471" y="75377"/>
                      <a:pt x="214856" y="66009"/>
                    </a:cubicBezTo>
                    <a:cubicBezTo>
                      <a:pt x="214104" y="55000"/>
                      <a:pt x="202491" y="49667"/>
                      <a:pt x="194976" y="43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679276" y="2000838"/>
                <a:ext cx="270458" cy="94734"/>
              </a:xfrm>
              <a:custGeom>
                <a:rect b="b" l="l" r="r" t="t"/>
                <a:pathLst>
                  <a:path extrusionOk="0" h="94734" w="270458">
                    <a:moveTo>
                      <a:pt x="14953" y="94735"/>
                    </a:moveTo>
                    <a:cubicBezTo>
                      <a:pt x="15636" y="94735"/>
                      <a:pt x="16388" y="94735"/>
                      <a:pt x="17071" y="94666"/>
                    </a:cubicBezTo>
                    <a:cubicBezTo>
                      <a:pt x="26499" y="93846"/>
                      <a:pt x="33262" y="84957"/>
                      <a:pt x="40982" y="79965"/>
                    </a:cubicBezTo>
                    <a:cubicBezTo>
                      <a:pt x="60862" y="65264"/>
                      <a:pt x="81425" y="50630"/>
                      <a:pt x="104448" y="41262"/>
                    </a:cubicBezTo>
                    <a:cubicBezTo>
                      <a:pt x="138264" y="27518"/>
                      <a:pt x="174950" y="28886"/>
                      <a:pt x="210201" y="26971"/>
                    </a:cubicBezTo>
                    <a:cubicBezTo>
                      <a:pt x="224206" y="26971"/>
                      <a:pt x="238826" y="27245"/>
                      <a:pt x="250986" y="33877"/>
                    </a:cubicBezTo>
                    <a:cubicBezTo>
                      <a:pt x="271276" y="48100"/>
                      <a:pt x="277220" y="25057"/>
                      <a:pt x="261575" y="14526"/>
                    </a:cubicBezTo>
                    <a:cubicBezTo>
                      <a:pt x="245863" y="2560"/>
                      <a:pt x="224480" y="987"/>
                      <a:pt x="204600" y="235"/>
                    </a:cubicBezTo>
                    <a:cubicBezTo>
                      <a:pt x="172354" y="-39"/>
                      <a:pt x="139221" y="-1475"/>
                      <a:pt x="107522" y="8167"/>
                    </a:cubicBezTo>
                    <a:cubicBezTo>
                      <a:pt x="70494" y="18971"/>
                      <a:pt x="38454" y="42220"/>
                      <a:pt x="7848" y="65058"/>
                    </a:cubicBezTo>
                    <a:cubicBezTo>
                      <a:pt x="-5678" y="73674"/>
                      <a:pt x="-691" y="94530"/>
                      <a:pt x="14953" y="947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976034" y="2967834"/>
                <a:ext cx="528302" cy="705483"/>
              </a:xfrm>
              <a:custGeom>
                <a:rect b="b" l="l" r="r" t="t"/>
                <a:pathLst>
                  <a:path extrusionOk="0" h="705483" w="528302">
                    <a:moveTo>
                      <a:pt x="502536" y="374633"/>
                    </a:moveTo>
                    <a:cubicBezTo>
                      <a:pt x="482382" y="396651"/>
                      <a:pt x="454646" y="414977"/>
                      <a:pt x="424108" y="412925"/>
                    </a:cubicBezTo>
                    <a:cubicBezTo>
                      <a:pt x="366586" y="414909"/>
                      <a:pt x="308312" y="378189"/>
                      <a:pt x="303530" y="320272"/>
                    </a:cubicBezTo>
                    <a:cubicBezTo>
                      <a:pt x="301549" y="309878"/>
                      <a:pt x="304350" y="297365"/>
                      <a:pt x="297381" y="288886"/>
                    </a:cubicBezTo>
                    <a:cubicBezTo>
                      <a:pt x="296493" y="287860"/>
                      <a:pt x="295469" y="287039"/>
                      <a:pt x="294375" y="286424"/>
                    </a:cubicBezTo>
                    <a:cubicBezTo>
                      <a:pt x="304623" y="282868"/>
                      <a:pt x="314460" y="277877"/>
                      <a:pt x="323478" y="271586"/>
                    </a:cubicBezTo>
                    <a:cubicBezTo>
                      <a:pt x="340079" y="259619"/>
                      <a:pt x="356202" y="246422"/>
                      <a:pt x="376628" y="241704"/>
                    </a:cubicBezTo>
                    <a:cubicBezTo>
                      <a:pt x="411333" y="232951"/>
                      <a:pt x="449522" y="228507"/>
                      <a:pt x="476780" y="202386"/>
                    </a:cubicBezTo>
                    <a:cubicBezTo>
                      <a:pt x="531912" y="151991"/>
                      <a:pt x="495567" y="72671"/>
                      <a:pt x="444125" y="40464"/>
                    </a:cubicBezTo>
                    <a:cubicBezTo>
                      <a:pt x="358798" y="-11504"/>
                      <a:pt x="164984" y="-19163"/>
                      <a:pt x="80818" y="51610"/>
                    </a:cubicBezTo>
                    <a:cubicBezTo>
                      <a:pt x="45089" y="83611"/>
                      <a:pt x="25892" y="136127"/>
                      <a:pt x="47617" y="177428"/>
                    </a:cubicBezTo>
                    <a:cubicBezTo>
                      <a:pt x="64832" y="204643"/>
                      <a:pt x="96326" y="219413"/>
                      <a:pt x="124746" y="233977"/>
                    </a:cubicBezTo>
                    <a:cubicBezTo>
                      <a:pt x="144489" y="243687"/>
                      <a:pt x="164301" y="253397"/>
                      <a:pt x="180560" y="268030"/>
                    </a:cubicBezTo>
                    <a:cubicBezTo>
                      <a:pt x="199347" y="282663"/>
                      <a:pt x="222985" y="290048"/>
                      <a:pt x="247647" y="291758"/>
                    </a:cubicBezTo>
                    <a:cubicBezTo>
                      <a:pt x="254547" y="292578"/>
                      <a:pt x="261515" y="292647"/>
                      <a:pt x="268415" y="292031"/>
                    </a:cubicBezTo>
                    <a:cubicBezTo>
                      <a:pt x="270123" y="291894"/>
                      <a:pt x="271899" y="291621"/>
                      <a:pt x="273607" y="291347"/>
                    </a:cubicBezTo>
                    <a:cubicBezTo>
                      <a:pt x="272992" y="292236"/>
                      <a:pt x="272446" y="293193"/>
                      <a:pt x="272036" y="294219"/>
                    </a:cubicBezTo>
                    <a:cubicBezTo>
                      <a:pt x="269167" y="306117"/>
                      <a:pt x="265204" y="317810"/>
                      <a:pt x="259602" y="329024"/>
                    </a:cubicBezTo>
                    <a:cubicBezTo>
                      <a:pt x="246212" y="360684"/>
                      <a:pt x="224283" y="387488"/>
                      <a:pt x="190603" y="400617"/>
                    </a:cubicBezTo>
                    <a:cubicBezTo>
                      <a:pt x="184044" y="403558"/>
                      <a:pt x="177281" y="405062"/>
                      <a:pt x="170450" y="405746"/>
                    </a:cubicBezTo>
                    <a:cubicBezTo>
                      <a:pt x="170108" y="405677"/>
                      <a:pt x="169766" y="405609"/>
                      <a:pt x="169425" y="405609"/>
                    </a:cubicBezTo>
                    <a:cubicBezTo>
                      <a:pt x="167580" y="405609"/>
                      <a:pt x="165667" y="405677"/>
                      <a:pt x="163891" y="406156"/>
                    </a:cubicBezTo>
                    <a:cubicBezTo>
                      <a:pt x="151799" y="406429"/>
                      <a:pt x="139571" y="404515"/>
                      <a:pt x="127820" y="403079"/>
                    </a:cubicBezTo>
                    <a:cubicBezTo>
                      <a:pt x="89153" y="396241"/>
                      <a:pt x="49598" y="383591"/>
                      <a:pt x="20085" y="358154"/>
                    </a:cubicBezTo>
                    <a:cubicBezTo>
                      <a:pt x="15576" y="354188"/>
                      <a:pt x="2050" y="339828"/>
                      <a:pt x="0" y="353436"/>
                    </a:cubicBezTo>
                    <a:cubicBezTo>
                      <a:pt x="2801" y="365470"/>
                      <a:pt x="12639" y="374702"/>
                      <a:pt x="21451" y="382839"/>
                    </a:cubicBezTo>
                    <a:cubicBezTo>
                      <a:pt x="46387" y="403626"/>
                      <a:pt x="77471" y="416481"/>
                      <a:pt x="110058" y="424140"/>
                    </a:cubicBezTo>
                    <a:cubicBezTo>
                      <a:pt x="108145" y="425986"/>
                      <a:pt x="107735" y="428995"/>
                      <a:pt x="107462" y="431525"/>
                    </a:cubicBezTo>
                    <a:cubicBezTo>
                      <a:pt x="105890" y="447320"/>
                      <a:pt x="106095" y="463184"/>
                      <a:pt x="106505" y="478911"/>
                    </a:cubicBezTo>
                    <a:cubicBezTo>
                      <a:pt x="109921" y="522332"/>
                      <a:pt x="103499" y="567873"/>
                      <a:pt x="116616" y="609516"/>
                    </a:cubicBezTo>
                    <a:cubicBezTo>
                      <a:pt x="132192" y="673040"/>
                      <a:pt x="196341" y="709212"/>
                      <a:pt x="263223" y="705178"/>
                    </a:cubicBezTo>
                    <a:cubicBezTo>
                      <a:pt x="269987" y="705315"/>
                      <a:pt x="276408" y="705110"/>
                      <a:pt x="282625" y="704563"/>
                    </a:cubicBezTo>
                    <a:cubicBezTo>
                      <a:pt x="394801" y="694443"/>
                      <a:pt x="412495" y="571428"/>
                      <a:pt x="428549" y="481305"/>
                    </a:cubicBezTo>
                    <a:cubicBezTo>
                      <a:pt x="430325" y="467834"/>
                      <a:pt x="435176" y="454637"/>
                      <a:pt x="436405" y="441234"/>
                    </a:cubicBezTo>
                    <a:cubicBezTo>
                      <a:pt x="436952" y="441166"/>
                      <a:pt x="437498" y="441166"/>
                      <a:pt x="438045" y="441166"/>
                    </a:cubicBezTo>
                    <a:cubicBezTo>
                      <a:pt x="451162" y="440004"/>
                      <a:pt x="464073" y="436995"/>
                      <a:pt x="475892" y="430362"/>
                    </a:cubicBezTo>
                    <a:cubicBezTo>
                      <a:pt x="491127" y="421541"/>
                      <a:pt x="543799" y="391523"/>
                      <a:pt x="523850" y="372719"/>
                    </a:cubicBezTo>
                    <a:cubicBezTo>
                      <a:pt x="517770" y="367727"/>
                      <a:pt x="508069" y="368479"/>
                      <a:pt x="502536" y="374633"/>
                    </a:cubicBezTo>
                    <a:close/>
                    <a:moveTo>
                      <a:pt x="186026" y="233772"/>
                    </a:moveTo>
                    <a:cubicBezTo>
                      <a:pt x="165531" y="219618"/>
                      <a:pt x="141825" y="210044"/>
                      <a:pt x="119827" y="198215"/>
                    </a:cubicBezTo>
                    <a:cubicBezTo>
                      <a:pt x="103363" y="188231"/>
                      <a:pt x="84917" y="178932"/>
                      <a:pt x="74055" y="163000"/>
                    </a:cubicBezTo>
                    <a:cubicBezTo>
                      <a:pt x="57523" y="130246"/>
                      <a:pt x="76446" y="89492"/>
                      <a:pt x="105754" y="66311"/>
                    </a:cubicBezTo>
                    <a:cubicBezTo>
                      <a:pt x="134310" y="47028"/>
                      <a:pt x="166419" y="36020"/>
                      <a:pt x="199484" y="30002"/>
                    </a:cubicBezTo>
                    <a:cubicBezTo>
                      <a:pt x="200099" y="30618"/>
                      <a:pt x="200919" y="31096"/>
                      <a:pt x="201875" y="31028"/>
                    </a:cubicBezTo>
                    <a:cubicBezTo>
                      <a:pt x="230226" y="28429"/>
                      <a:pt x="258373" y="27062"/>
                      <a:pt x="286451" y="28293"/>
                    </a:cubicBezTo>
                    <a:cubicBezTo>
                      <a:pt x="293624" y="32122"/>
                      <a:pt x="304350" y="29660"/>
                      <a:pt x="312479" y="31712"/>
                    </a:cubicBezTo>
                    <a:cubicBezTo>
                      <a:pt x="342402" y="34925"/>
                      <a:pt x="371778" y="41011"/>
                      <a:pt x="399446" y="51678"/>
                    </a:cubicBezTo>
                    <a:cubicBezTo>
                      <a:pt x="448156" y="68158"/>
                      <a:pt x="502741" y="132776"/>
                      <a:pt x="457652" y="181325"/>
                    </a:cubicBezTo>
                    <a:cubicBezTo>
                      <a:pt x="430052" y="207720"/>
                      <a:pt x="389404" y="205326"/>
                      <a:pt x="355860" y="218592"/>
                    </a:cubicBezTo>
                    <a:cubicBezTo>
                      <a:pt x="326143" y="228438"/>
                      <a:pt x="305784" y="257158"/>
                      <a:pt x="274359" y="262560"/>
                    </a:cubicBezTo>
                    <a:cubicBezTo>
                      <a:pt x="240815" y="266936"/>
                      <a:pt x="208775" y="255722"/>
                      <a:pt x="186026" y="233772"/>
                    </a:cubicBezTo>
                    <a:close/>
                    <a:moveTo>
                      <a:pt x="253181" y="419695"/>
                    </a:moveTo>
                    <a:cubicBezTo>
                      <a:pt x="253181" y="419900"/>
                      <a:pt x="253112" y="420037"/>
                      <a:pt x="253044" y="420242"/>
                    </a:cubicBezTo>
                    <a:cubicBezTo>
                      <a:pt x="252976" y="420242"/>
                      <a:pt x="252907" y="420242"/>
                      <a:pt x="252839" y="420242"/>
                    </a:cubicBezTo>
                    <a:cubicBezTo>
                      <a:pt x="252976" y="420037"/>
                      <a:pt x="253112" y="419832"/>
                      <a:pt x="253181" y="419695"/>
                    </a:cubicBezTo>
                    <a:close/>
                    <a:moveTo>
                      <a:pt x="217998" y="417028"/>
                    </a:moveTo>
                    <a:cubicBezTo>
                      <a:pt x="217998" y="417097"/>
                      <a:pt x="217929" y="417233"/>
                      <a:pt x="217929" y="417302"/>
                    </a:cubicBezTo>
                    <a:cubicBezTo>
                      <a:pt x="217929" y="417917"/>
                      <a:pt x="218066" y="418396"/>
                      <a:pt x="218134" y="418943"/>
                    </a:cubicBezTo>
                    <a:cubicBezTo>
                      <a:pt x="217246" y="418738"/>
                      <a:pt x="216358" y="418533"/>
                      <a:pt x="215538" y="418259"/>
                    </a:cubicBezTo>
                    <a:cubicBezTo>
                      <a:pt x="216358" y="417917"/>
                      <a:pt x="217178" y="417507"/>
                      <a:pt x="217998" y="417028"/>
                    </a:cubicBezTo>
                    <a:close/>
                    <a:moveTo>
                      <a:pt x="288364" y="675638"/>
                    </a:moveTo>
                    <a:cubicBezTo>
                      <a:pt x="216358" y="683912"/>
                      <a:pt x="158084" y="663330"/>
                      <a:pt x="139229" y="592763"/>
                    </a:cubicBezTo>
                    <a:cubicBezTo>
                      <a:pt x="132944" y="573617"/>
                      <a:pt x="133285" y="553034"/>
                      <a:pt x="131851" y="532931"/>
                    </a:cubicBezTo>
                    <a:cubicBezTo>
                      <a:pt x="130006" y="501066"/>
                      <a:pt x="126249" y="469543"/>
                      <a:pt x="121398" y="438226"/>
                    </a:cubicBezTo>
                    <a:cubicBezTo>
                      <a:pt x="122286" y="439388"/>
                      <a:pt x="124951" y="438841"/>
                      <a:pt x="124882" y="436927"/>
                    </a:cubicBezTo>
                    <a:cubicBezTo>
                      <a:pt x="125156" y="434191"/>
                      <a:pt x="122560" y="433097"/>
                      <a:pt x="120442" y="432072"/>
                    </a:cubicBezTo>
                    <a:cubicBezTo>
                      <a:pt x="120169" y="430362"/>
                      <a:pt x="119827" y="428106"/>
                      <a:pt x="119007" y="426191"/>
                    </a:cubicBezTo>
                    <a:cubicBezTo>
                      <a:pt x="130484" y="428516"/>
                      <a:pt x="142030" y="430225"/>
                      <a:pt x="153575" y="431388"/>
                    </a:cubicBezTo>
                    <a:cubicBezTo>
                      <a:pt x="163276" y="432414"/>
                      <a:pt x="172909" y="431866"/>
                      <a:pt x="182337" y="430089"/>
                    </a:cubicBezTo>
                    <a:cubicBezTo>
                      <a:pt x="203378" y="443628"/>
                      <a:pt x="228792" y="450602"/>
                      <a:pt x="254684" y="452722"/>
                    </a:cubicBezTo>
                    <a:cubicBezTo>
                      <a:pt x="255982" y="452859"/>
                      <a:pt x="257348" y="452859"/>
                      <a:pt x="258714" y="452996"/>
                    </a:cubicBezTo>
                    <a:cubicBezTo>
                      <a:pt x="247510" y="470911"/>
                      <a:pt x="243138" y="519460"/>
                      <a:pt x="239039" y="531427"/>
                    </a:cubicBezTo>
                    <a:cubicBezTo>
                      <a:pt x="236102" y="543461"/>
                      <a:pt x="227357" y="567804"/>
                      <a:pt x="247989" y="569719"/>
                    </a:cubicBezTo>
                    <a:cubicBezTo>
                      <a:pt x="266229" y="570539"/>
                      <a:pt x="267254" y="550299"/>
                      <a:pt x="267254" y="537581"/>
                    </a:cubicBezTo>
                    <a:cubicBezTo>
                      <a:pt x="266229" y="523426"/>
                      <a:pt x="278731" y="472415"/>
                      <a:pt x="273607" y="453406"/>
                    </a:cubicBezTo>
                    <a:cubicBezTo>
                      <a:pt x="275793" y="453338"/>
                      <a:pt x="277980" y="453406"/>
                      <a:pt x="280097" y="453201"/>
                    </a:cubicBezTo>
                    <a:cubicBezTo>
                      <a:pt x="289935" y="452312"/>
                      <a:pt x="299704" y="450124"/>
                      <a:pt x="309064" y="446226"/>
                    </a:cubicBezTo>
                    <a:cubicBezTo>
                      <a:pt x="322727" y="440140"/>
                      <a:pt x="335502" y="435901"/>
                      <a:pt x="350190" y="433234"/>
                    </a:cubicBezTo>
                    <a:cubicBezTo>
                      <a:pt x="352513" y="432414"/>
                      <a:pt x="354357" y="431183"/>
                      <a:pt x="355929" y="429747"/>
                    </a:cubicBezTo>
                    <a:cubicBezTo>
                      <a:pt x="371915" y="436243"/>
                      <a:pt x="389199" y="440346"/>
                      <a:pt x="406824" y="441508"/>
                    </a:cubicBezTo>
                    <a:cubicBezTo>
                      <a:pt x="406688" y="442123"/>
                      <a:pt x="406483" y="442807"/>
                      <a:pt x="406346" y="443491"/>
                    </a:cubicBezTo>
                    <a:cubicBezTo>
                      <a:pt x="385510" y="517204"/>
                      <a:pt x="388652" y="658202"/>
                      <a:pt x="288364" y="6756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4"/>
            <p:cNvSpPr/>
            <p:nvPr/>
          </p:nvSpPr>
          <p:spPr>
            <a:xfrm>
              <a:off x="1043982" y="2995524"/>
              <a:ext cx="406505" cy="235720"/>
            </a:xfrm>
            <a:custGeom>
              <a:rect b="b" l="l" r="r" t="t"/>
              <a:pathLst>
                <a:path extrusionOk="0" h="235720" w="406505">
                  <a:moveTo>
                    <a:pt x="331498" y="23921"/>
                  </a:moveTo>
                  <a:cubicBezTo>
                    <a:pt x="380140" y="40400"/>
                    <a:pt x="434793" y="105018"/>
                    <a:pt x="389704" y="153567"/>
                  </a:cubicBezTo>
                  <a:cubicBezTo>
                    <a:pt x="362104" y="179962"/>
                    <a:pt x="321456" y="177569"/>
                    <a:pt x="287913" y="190766"/>
                  </a:cubicBezTo>
                  <a:cubicBezTo>
                    <a:pt x="258195" y="200612"/>
                    <a:pt x="237837" y="229332"/>
                    <a:pt x="206411" y="234734"/>
                  </a:cubicBezTo>
                  <a:cubicBezTo>
                    <a:pt x="172936" y="239247"/>
                    <a:pt x="140896" y="228032"/>
                    <a:pt x="118146" y="206083"/>
                  </a:cubicBezTo>
                  <a:cubicBezTo>
                    <a:pt x="97651" y="191928"/>
                    <a:pt x="73946" y="182355"/>
                    <a:pt x="51948" y="170526"/>
                  </a:cubicBezTo>
                  <a:cubicBezTo>
                    <a:pt x="35483" y="160542"/>
                    <a:pt x="17038" y="151243"/>
                    <a:pt x="6176" y="135310"/>
                  </a:cubicBezTo>
                  <a:cubicBezTo>
                    <a:pt x="-10425" y="102557"/>
                    <a:pt x="8567" y="61803"/>
                    <a:pt x="37875" y="38622"/>
                  </a:cubicBezTo>
                  <a:cubicBezTo>
                    <a:pt x="66431" y="19408"/>
                    <a:pt x="98540" y="8330"/>
                    <a:pt x="131605" y="2313"/>
                  </a:cubicBezTo>
                  <a:cubicBezTo>
                    <a:pt x="132220" y="2997"/>
                    <a:pt x="133039" y="3338"/>
                    <a:pt x="133996" y="3338"/>
                  </a:cubicBezTo>
                  <a:cubicBezTo>
                    <a:pt x="162142" y="740"/>
                    <a:pt x="190084" y="-764"/>
                    <a:pt x="218025" y="398"/>
                  </a:cubicBezTo>
                  <a:cubicBezTo>
                    <a:pt x="225198" y="4638"/>
                    <a:pt x="236265" y="1903"/>
                    <a:pt x="244600" y="4022"/>
                  </a:cubicBezTo>
                  <a:cubicBezTo>
                    <a:pt x="274454" y="7236"/>
                    <a:pt x="303830" y="13322"/>
                    <a:pt x="331498" y="23921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095041" y="3394094"/>
              <a:ext cx="287748" cy="251165"/>
            </a:xfrm>
            <a:custGeom>
              <a:rect b="b" l="l" r="r" t="t"/>
              <a:pathLst>
                <a:path extrusionOk="0" h="251165" w="287748">
                  <a:moveTo>
                    <a:pt x="287749" y="15180"/>
                  </a:moveTo>
                  <a:cubicBezTo>
                    <a:pt x="287612" y="15796"/>
                    <a:pt x="287475" y="16479"/>
                    <a:pt x="287339" y="17163"/>
                  </a:cubicBezTo>
                  <a:cubicBezTo>
                    <a:pt x="266502" y="90944"/>
                    <a:pt x="269645" y="232010"/>
                    <a:pt x="169356" y="249447"/>
                  </a:cubicBezTo>
                  <a:cubicBezTo>
                    <a:pt x="97351" y="257721"/>
                    <a:pt x="39077" y="237070"/>
                    <a:pt x="20222" y="166572"/>
                  </a:cubicBezTo>
                  <a:cubicBezTo>
                    <a:pt x="13937" y="147425"/>
                    <a:pt x="14278" y="126843"/>
                    <a:pt x="12843" y="106671"/>
                  </a:cubicBezTo>
                  <a:cubicBezTo>
                    <a:pt x="10999" y="74875"/>
                    <a:pt x="7242" y="43284"/>
                    <a:pt x="2391" y="11966"/>
                  </a:cubicBezTo>
                  <a:cubicBezTo>
                    <a:pt x="3279" y="13129"/>
                    <a:pt x="5943" y="12650"/>
                    <a:pt x="5875" y="10667"/>
                  </a:cubicBezTo>
                  <a:cubicBezTo>
                    <a:pt x="6148" y="7932"/>
                    <a:pt x="3484" y="6838"/>
                    <a:pt x="1435" y="5812"/>
                  </a:cubicBezTo>
                  <a:cubicBezTo>
                    <a:pt x="1161" y="4103"/>
                    <a:pt x="820" y="1915"/>
                    <a:pt x="0" y="0"/>
                  </a:cubicBezTo>
                  <a:cubicBezTo>
                    <a:pt x="11409" y="2325"/>
                    <a:pt x="23023" y="4034"/>
                    <a:pt x="34568" y="5197"/>
                  </a:cubicBezTo>
                  <a:cubicBezTo>
                    <a:pt x="44201" y="6154"/>
                    <a:pt x="53833" y="5675"/>
                    <a:pt x="63261" y="3897"/>
                  </a:cubicBezTo>
                  <a:cubicBezTo>
                    <a:pt x="84302" y="17505"/>
                    <a:pt x="109784" y="24480"/>
                    <a:pt x="135745" y="26531"/>
                  </a:cubicBezTo>
                  <a:cubicBezTo>
                    <a:pt x="137043" y="26668"/>
                    <a:pt x="138341" y="26805"/>
                    <a:pt x="139707" y="26941"/>
                  </a:cubicBezTo>
                  <a:cubicBezTo>
                    <a:pt x="128571" y="44993"/>
                    <a:pt x="124199" y="93269"/>
                    <a:pt x="120100" y="105235"/>
                  </a:cubicBezTo>
                  <a:cubicBezTo>
                    <a:pt x="117163" y="117270"/>
                    <a:pt x="108418" y="141545"/>
                    <a:pt x="129050" y="143528"/>
                  </a:cubicBezTo>
                  <a:cubicBezTo>
                    <a:pt x="147290" y="144348"/>
                    <a:pt x="148315" y="124108"/>
                    <a:pt x="148383" y="111321"/>
                  </a:cubicBezTo>
                  <a:cubicBezTo>
                    <a:pt x="147359" y="97235"/>
                    <a:pt x="159792" y="46498"/>
                    <a:pt x="154873" y="27352"/>
                  </a:cubicBezTo>
                  <a:cubicBezTo>
                    <a:pt x="156991" y="27283"/>
                    <a:pt x="159109" y="27147"/>
                    <a:pt x="161227" y="26941"/>
                  </a:cubicBezTo>
                  <a:cubicBezTo>
                    <a:pt x="171064" y="26052"/>
                    <a:pt x="180834" y="23864"/>
                    <a:pt x="190193" y="19967"/>
                  </a:cubicBezTo>
                  <a:cubicBezTo>
                    <a:pt x="203856" y="13881"/>
                    <a:pt x="216631" y="9641"/>
                    <a:pt x="231319" y="6975"/>
                  </a:cubicBezTo>
                  <a:cubicBezTo>
                    <a:pt x="233642" y="6154"/>
                    <a:pt x="235555" y="4992"/>
                    <a:pt x="237058" y="3556"/>
                  </a:cubicBezTo>
                  <a:cubicBezTo>
                    <a:pt x="252907" y="10052"/>
                    <a:pt x="270123" y="14018"/>
                    <a:pt x="287749" y="1518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4"/>
            <p:cNvGrpSpPr/>
            <p:nvPr/>
          </p:nvGrpSpPr>
          <p:grpSpPr>
            <a:xfrm>
              <a:off x="-489966" y="1186698"/>
              <a:ext cx="3355657" cy="2033097"/>
              <a:chOff x="-489966" y="1186698"/>
              <a:chExt cx="3355657" cy="2033097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1457938" y="1239876"/>
                <a:ext cx="1407753" cy="1926035"/>
              </a:xfrm>
              <a:custGeom>
                <a:rect b="b" l="l" r="r" t="t"/>
                <a:pathLst>
                  <a:path extrusionOk="0" h="1926035" w="1407753">
                    <a:moveTo>
                      <a:pt x="1406157" y="578214"/>
                    </a:moveTo>
                    <a:cubicBezTo>
                      <a:pt x="1402741" y="507579"/>
                      <a:pt x="1404996" y="435165"/>
                      <a:pt x="1386004" y="367196"/>
                    </a:cubicBezTo>
                    <a:cubicBezTo>
                      <a:pt x="1370018" y="320698"/>
                      <a:pt x="1345970" y="274748"/>
                      <a:pt x="1308738" y="241789"/>
                    </a:cubicBezTo>
                    <a:cubicBezTo>
                      <a:pt x="1287423" y="227908"/>
                      <a:pt x="1258047" y="232079"/>
                      <a:pt x="1232770" y="233105"/>
                    </a:cubicBezTo>
                    <a:cubicBezTo>
                      <a:pt x="1183855" y="237960"/>
                      <a:pt x="1133779" y="248080"/>
                      <a:pt x="1085958" y="237549"/>
                    </a:cubicBezTo>
                    <a:cubicBezTo>
                      <a:pt x="1000494" y="219292"/>
                      <a:pt x="926029" y="172931"/>
                      <a:pt x="855117" y="127664"/>
                    </a:cubicBezTo>
                    <a:cubicBezTo>
                      <a:pt x="798414" y="90466"/>
                      <a:pt x="738432" y="52310"/>
                      <a:pt x="666154" y="48891"/>
                    </a:cubicBezTo>
                    <a:cubicBezTo>
                      <a:pt x="637939" y="54567"/>
                      <a:pt x="610544" y="66806"/>
                      <a:pt x="584584" y="78978"/>
                    </a:cubicBezTo>
                    <a:cubicBezTo>
                      <a:pt x="567710" y="90397"/>
                      <a:pt x="553295" y="105030"/>
                      <a:pt x="537855" y="118296"/>
                    </a:cubicBezTo>
                    <a:cubicBezTo>
                      <a:pt x="522074" y="129237"/>
                      <a:pt x="511485" y="156041"/>
                      <a:pt x="491263" y="157888"/>
                    </a:cubicBezTo>
                    <a:cubicBezTo>
                      <a:pt x="489419" y="158024"/>
                      <a:pt x="487506" y="157956"/>
                      <a:pt x="485525" y="157751"/>
                    </a:cubicBezTo>
                    <a:cubicBezTo>
                      <a:pt x="481904" y="156725"/>
                      <a:pt x="479445" y="154469"/>
                      <a:pt x="477327" y="151870"/>
                    </a:cubicBezTo>
                    <a:cubicBezTo>
                      <a:pt x="476985" y="151939"/>
                      <a:pt x="476712" y="152007"/>
                      <a:pt x="476370" y="152007"/>
                    </a:cubicBezTo>
                    <a:cubicBezTo>
                      <a:pt x="472886" y="152349"/>
                      <a:pt x="469061" y="151528"/>
                      <a:pt x="465235" y="149340"/>
                    </a:cubicBezTo>
                    <a:cubicBezTo>
                      <a:pt x="427388" y="125681"/>
                      <a:pt x="384895" y="110227"/>
                      <a:pt x="342129" y="95594"/>
                    </a:cubicBezTo>
                    <a:cubicBezTo>
                      <a:pt x="279278" y="72824"/>
                      <a:pt x="217451" y="47592"/>
                      <a:pt x="152687" y="29266"/>
                    </a:cubicBezTo>
                    <a:cubicBezTo>
                      <a:pt x="119622" y="18394"/>
                      <a:pt x="86147" y="8616"/>
                      <a:pt x="52262" y="0"/>
                    </a:cubicBezTo>
                    <a:cubicBezTo>
                      <a:pt x="53423" y="37882"/>
                      <a:pt x="45020" y="76516"/>
                      <a:pt x="42493" y="114535"/>
                    </a:cubicBezTo>
                    <a:cubicBezTo>
                      <a:pt x="33885" y="179153"/>
                      <a:pt x="30537" y="243840"/>
                      <a:pt x="24799" y="308595"/>
                    </a:cubicBezTo>
                    <a:cubicBezTo>
                      <a:pt x="-3416" y="447678"/>
                      <a:pt x="478" y="587309"/>
                      <a:pt x="0" y="726597"/>
                    </a:cubicBezTo>
                    <a:cubicBezTo>
                      <a:pt x="1640" y="826909"/>
                      <a:pt x="2869" y="928179"/>
                      <a:pt x="25209" y="1025209"/>
                    </a:cubicBezTo>
                    <a:cubicBezTo>
                      <a:pt x="38940" y="1078271"/>
                      <a:pt x="59708" y="1129077"/>
                      <a:pt x="80613" y="1179267"/>
                    </a:cubicBezTo>
                    <a:cubicBezTo>
                      <a:pt x="97692" y="1221731"/>
                      <a:pt x="121262" y="1260980"/>
                      <a:pt x="147222" y="1298520"/>
                    </a:cubicBezTo>
                    <a:cubicBezTo>
                      <a:pt x="190534" y="1369088"/>
                      <a:pt x="239449" y="1435894"/>
                      <a:pt x="284743" y="1505094"/>
                    </a:cubicBezTo>
                    <a:cubicBezTo>
                      <a:pt x="315280" y="1558566"/>
                      <a:pt x="353947" y="1606637"/>
                      <a:pt x="385373" y="1659562"/>
                    </a:cubicBezTo>
                    <a:cubicBezTo>
                      <a:pt x="423425" y="1732181"/>
                      <a:pt x="460931" y="1806167"/>
                      <a:pt x="483270" y="1885624"/>
                    </a:cubicBezTo>
                    <a:cubicBezTo>
                      <a:pt x="485252" y="1893761"/>
                      <a:pt x="489965" y="1908941"/>
                      <a:pt x="494474" y="1926036"/>
                    </a:cubicBezTo>
                    <a:cubicBezTo>
                      <a:pt x="513056" y="1879470"/>
                      <a:pt x="526788" y="1831468"/>
                      <a:pt x="541408" y="1783739"/>
                    </a:cubicBezTo>
                    <a:cubicBezTo>
                      <a:pt x="600570" y="1620108"/>
                      <a:pt x="649211" y="1453878"/>
                      <a:pt x="688629" y="1286007"/>
                    </a:cubicBezTo>
                    <a:cubicBezTo>
                      <a:pt x="701951" y="1230278"/>
                      <a:pt x="722446" y="1175848"/>
                      <a:pt x="738296" y="1120598"/>
                    </a:cubicBezTo>
                    <a:cubicBezTo>
                      <a:pt x="751071" y="1078476"/>
                      <a:pt x="759815" y="1035329"/>
                      <a:pt x="777714" y="994438"/>
                    </a:cubicBezTo>
                    <a:cubicBezTo>
                      <a:pt x="781882" y="985754"/>
                      <a:pt x="784956" y="976796"/>
                      <a:pt x="787893" y="967770"/>
                    </a:cubicBezTo>
                    <a:cubicBezTo>
                      <a:pt x="788645" y="966129"/>
                      <a:pt x="789533" y="964625"/>
                      <a:pt x="790626" y="963257"/>
                    </a:cubicBezTo>
                    <a:cubicBezTo>
                      <a:pt x="788850" y="940555"/>
                      <a:pt x="787005" y="917922"/>
                      <a:pt x="784751" y="895288"/>
                    </a:cubicBezTo>
                    <a:cubicBezTo>
                      <a:pt x="778261" y="764206"/>
                      <a:pt x="772249" y="629909"/>
                      <a:pt x="722583" y="509220"/>
                    </a:cubicBezTo>
                    <a:cubicBezTo>
                      <a:pt x="710559" y="480911"/>
                      <a:pt x="688971" y="457799"/>
                      <a:pt x="675308" y="430652"/>
                    </a:cubicBezTo>
                    <a:cubicBezTo>
                      <a:pt x="674761" y="426412"/>
                      <a:pt x="676811" y="422173"/>
                      <a:pt x="680978" y="420053"/>
                    </a:cubicBezTo>
                    <a:cubicBezTo>
                      <a:pt x="688698" y="416429"/>
                      <a:pt x="693890" y="422447"/>
                      <a:pt x="697306" y="428122"/>
                    </a:cubicBezTo>
                    <a:cubicBezTo>
                      <a:pt x="757356" y="493151"/>
                      <a:pt x="781608" y="579172"/>
                      <a:pt x="797116" y="664987"/>
                    </a:cubicBezTo>
                    <a:cubicBezTo>
                      <a:pt x="816313" y="750598"/>
                      <a:pt x="813854" y="839628"/>
                      <a:pt x="822530" y="926948"/>
                    </a:cubicBezTo>
                    <a:cubicBezTo>
                      <a:pt x="834622" y="1051056"/>
                      <a:pt x="835988" y="1177284"/>
                      <a:pt x="861402" y="1298999"/>
                    </a:cubicBezTo>
                    <a:cubicBezTo>
                      <a:pt x="883195" y="1396986"/>
                      <a:pt x="907652" y="1491965"/>
                      <a:pt x="952946" y="1580790"/>
                    </a:cubicBezTo>
                    <a:cubicBezTo>
                      <a:pt x="985738" y="1645271"/>
                      <a:pt x="1040596" y="1703462"/>
                      <a:pt x="1116085" y="1719189"/>
                    </a:cubicBezTo>
                    <a:cubicBezTo>
                      <a:pt x="1203735" y="1737651"/>
                      <a:pt x="1241104" y="1734164"/>
                      <a:pt x="1246433" y="1635356"/>
                    </a:cubicBezTo>
                    <a:cubicBezTo>
                      <a:pt x="1247253" y="1616894"/>
                      <a:pt x="1243837" y="1599115"/>
                      <a:pt x="1239738" y="1581405"/>
                    </a:cubicBezTo>
                    <a:lnTo>
                      <a:pt x="1239738" y="1581405"/>
                    </a:lnTo>
                    <a:cubicBezTo>
                      <a:pt x="1239328" y="1580379"/>
                      <a:pt x="1238987" y="1579354"/>
                      <a:pt x="1238577" y="1578465"/>
                    </a:cubicBezTo>
                    <a:cubicBezTo>
                      <a:pt x="1226348" y="1536753"/>
                      <a:pt x="1215827" y="1492581"/>
                      <a:pt x="1224162" y="1448271"/>
                    </a:cubicBezTo>
                    <a:cubicBezTo>
                      <a:pt x="1224162" y="1447382"/>
                      <a:pt x="1224162" y="1446493"/>
                      <a:pt x="1224162" y="1445604"/>
                    </a:cubicBezTo>
                    <a:cubicBezTo>
                      <a:pt x="1224162" y="1442253"/>
                      <a:pt x="1225118" y="1439040"/>
                      <a:pt x="1226895" y="1436236"/>
                    </a:cubicBezTo>
                    <a:lnTo>
                      <a:pt x="1226895" y="1436236"/>
                    </a:lnTo>
                    <a:cubicBezTo>
                      <a:pt x="1227236" y="1434937"/>
                      <a:pt x="1227646" y="1433638"/>
                      <a:pt x="1227988" y="1432339"/>
                    </a:cubicBezTo>
                    <a:cubicBezTo>
                      <a:pt x="1229354" y="1427278"/>
                      <a:pt x="1230994" y="1422355"/>
                      <a:pt x="1232907" y="1417500"/>
                    </a:cubicBezTo>
                    <a:cubicBezTo>
                      <a:pt x="1232292" y="1414560"/>
                      <a:pt x="1232633" y="1411414"/>
                      <a:pt x="1233931" y="1408474"/>
                    </a:cubicBezTo>
                    <a:cubicBezTo>
                      <a:pt x="1240558" y="1392542"/>
                      <a:pt x="1246843" y="1376473"/>
                      <a:pt x="1254085" y="1360746"/>
                    </a:cubicBezTo>
                    <a:cubicBezTo>
                      <a:pt x="1273418" y="1319376"/>
                      <a:pt x="1292752" y="1273767"/>
                      <a:pt x="1305663" y="1231099"/>
                    </a:cubicBezTo>
                    <a:cubicBezTo>
                      <a:pt x="1350206" y="1095092"/>
                      <a:pt x="1367626" y="954368"/>
                      <a:pt x="1389966" y="815148"/>
                    </a:cubicBezTo>
                    <a:cubicBezTo>
                      <a:pt x="1402809" y="736170"/>
                      <a:pt x="1411486" y="656919"/>
                      <a:pt x="1406157" y="578214"/>
                    </a:cubicBezTo>
                    <a:close/>
                    <a:moveTo>
                      <a:pt x="357295" y="1322180"/>
                    </a:moveTo>
                    <a:cubicBezTo>
                      <a:pt x="352035" y="1322658"/>
                      <a:pt x="346569" y="1322863"/>
                      <a:pt x="341035" y="1322658"/>
                    </a:cubicBezTo>
                    <a:cubicBezTo>
                      <a:pt x="259056" y="1330795"/>
                      <a:pt x="149955" y="1295717"/>
                      <a:pt x="175027" y="1198277"/>
                    </a:cubicBezTo>
                    <a:cubicBezTo>
                      <a:pt x="182951" y="1143847"/>
                      <a:pt x="228723" y="1105828"/>
                      <a:pt x="273061" y="1074852"/>
                    </a:cubicBezTo>
                    <a:cubicBezTo>
                      <a:pt x="352103" y="1020491"/>
                      <a:pt x="464347" y="1067946"/>
                      <a:pt x="470427" y="1158685"/>
                    </a:cubicBezTo>
                    <a:cubicBezTo>
                      <a:pt x="483612" y="1233355"/>
                      <a:pt x="439206" y="1314795"/>
                      <a:pt x="357295" y="1322180"/>
                    </a:cubicBezTo>
                    <a:close/>
                    <a:moveTo>
                      <a:pt x="482929" y="895425"/>
                    </a:moveTo>
                    <a:cubicBezTo>
                      <a:pt x="478830" y="895767"/>
                      <a:pt x="474731" y="894741"/>
                      <a:pt x="471520" y="891733"/>
                    </a:cubicBezTo>
                    <a:cubicBezTo>
                      <a:pt x="442759" y="863150"/>
                      <a:pt x="403682" y="843867"/>
                      <a:pt x="362214" y="837235"/>
                    </a:cubicBezTo>
                    <a:cubicBezTo>
                      <a:pt x="339054" y="835320"/>
                      <a:pt x="316032" y="843115"/>
                      <a:pt x="293077" y="845987"/>
                    </a:cubicBezTo>
                    <a:cubicBezTo>
                      <a:pt x="275793" y="843457"/>
                      <a:pt x="289935" y="830328"/>
                      <a:pt x="299909" y="826772"/>
                    </a:cubicBezTo>
                    <a:cubicBezTo>
                      <a:pt x="341514" y="805712"/>
                      <a:pt x="388037" y="808105"/>
                      <a:pt x="427797" y="826020"/>
                    </a:cubicBezTo>
                    <a:cubicBezTo>
                      <a:pt x="446516" y="833200"/>
                      <a:pt x="464210" y="842978"/>
                      <a:pt x="479923" y="854876"/>
                    </a:cubicBezTo>
                    <a:cubicBezTo>
                      <a:pt x="487438" y="861441"/>
                      <a:pt x="499051" y="866774"/>
                      <a:pt x="499803" y="877783"/>
                    </a:cubicBezTo>
                    <a:cubicBezTo>
                      <a:pt x="500418" y="887151"/>
                      <a:pt x="491742" y="894605"/>
                      <a:pt x="482929" y="895425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-489966" y="1186698"/>
                <a:ext cx="1732740" cy="2033097"/>
              </a:xfrm>
              <a:custGeom>
                <a:rect b="b" l="l" r="r" t="t"/>
                <a:pathLst>
                  <a:path extrusionOk="0" h="2033097" w="1732740">
                    <a:moveTo>
                      <a:pt x="1690762" y="120532"/>
                    </a:moveTo>
                    <a:cubicBezTo>
                      <a:pt x="1682974" y="95916"/>
                      <a:pt x="1675938" y="70821"/>
                      <a:pt x="1664597" y="47640"/>
                    </a:cubicBezTo>
                    <a:cubicBezTo>
                      <a:pt x="1656672" y="31229"/>
                      <a:pt x="1644307" y="17075"/>
                      <a:pt x="1636314" y="732"/>
                    </a:cubicBezTo>
                    <a:cubicBezTo>
                      <a:pt x="1581524" y="-1046"/>
                      <a:pt x="1526325" y="664"/>
                      <a:pt x="1471057" y="3194"/>
                    </a:cubicBezTo>
                    <a:cubicBezTo>
                      <a:pt x="1322878" y="2510"/>
                      <a:pt x="1202231" y="15023"/>
                      <a:pt x="1064847" y="83539"/>
                    </a:cubicBezTo>
                    <a:cubicBezTo>
                      <a:pt x="1010740" y="110412"/>
                      <a:pt x="958547" y="141525"/>
                      <a:pt x="908539" y="175509"/>
                    </a:cubicBezTo>
                    <a:cubicBezTo>
                      <a:pt x="885312" y="189937"/>
                      <a:pt x="863792" y="209015"/>
                      <a:pt x="840359" y="223717"/>
                    </a:cubicBezTo>
                    <a:cubicBezTo>
                      <a:pt x="840154" y="224605"/>
                      <a:pt x="839949" y="225426"/>
                      <a:pt x="839676" y="226247"/>
                    </a:cubicBezTo>
                    <a:cubicBezTo>
                      <a:pt x="836260" y="227409"/>
                      <a:pt x="832913" y="228845"/>
                      <a:pt x="829702" y="230760"/>
                    </a:cubicBezTo>
                    <a:cubicBezTo>
                      <a:pt x="827721" y="231922"/>
                      <a:pt x="826013" y="233358"/>
                      <a:pt x="824715" y="235067"/>
                    </a:cubicBezTo>
                    <a:cubicBezTo>
                      <a:pt x="824373" y="234452"/>
                      <a:pt x="824100" y="233768"/>
                      <a:pt x="823895" y="233084"/>
                    </a:cubicBezTo>
                    <a:cubicBezTo>
                      <a:pt x="822460" y="233768"/>
                      <a:pt x="821094" y="234452"/>
                      <a:pt x="819659" y="235136"/>
                    </a:cubicBezTo>
                    <a:cubicBezTo>
                      <a:pt x="819659" y="234452"/>
                      <a:pt x="819659" y="233837"/>
                      <a:pt x="819728" y="233153"/>
                    </a:cubicBezTo>
                    <a:cubicBezTo>
                      <a:pt x="819728" y="232196"/>
                      <a:pt x="819728" y="231238"/>
                      <a:pt x="819728" y="230281"/>
                    </a:cubicBezTo>
                    <a:cubicBezTo>
                      <a:pt x="819864" y="229734"/>
                      <a:pt x="820001" y="229118"/>
                      <a:pt x="820001" y="228571"/>
                    </a:cubicBezTo>
                    <a:cubicBezTo>
                      <a:pt x="820001" y="226247"/>
                      <a:pt x="820138" y="223922"/>
                      <a:pt x="819933" y="221597"/>
                    </a:cubicBezTo>
                    <a:cubicBezTo>
                      <a:pt x="819864" y="220708"/>
                      <a:pt x="819728" y="219887"/>
                      <a:pt x="819523" y="219067"/>
                    </a:cubicBezTo>
                    <a:cubicBezTo>
                      <a:pt x="819523" y="218656"/>
                      <a:pt x="819523" y="218178"/>
                      <a:pt x="819455" y="217768"/>
                    </a:cubicBezTo>
                    <a:cubicBezTo>
                      <a:pt x="820206" y="217220"/>
                      <a:pt x="820958" y="216605"/>
                      <a:pt x="821709" y="216058"/>
                    </a:cubicBezTo>
                    <a:lnTo>
                      <a:pt x="821709" y="216058"/>
                    </a:lnTo>
                    <a:cubicBezTo>
                      <a:pt x="821094" y="196707"/>
                      <a:pt x="821709" y="177219"/>
                      <a:pt x="819659" y="158073"/>
                    </a:cubicBezTo>
                    <a:cubicBezTo>
                      <a:pt x="817542" y="131610"/>
                      <a:pt x="783110" y="133661"/>
                      <a:pt x="762000" y="133251"/>
                    </a:cubicBezTo>
                    <a:cubicBezTo>
                      <a:pt x="707347" y="132977"/>
                      <a:pt x="659867" y="166962"/>
                      <a:pt x="616965" y="198279"/>
                    </a:cubicBezTo>
                    <a:cubicBezTo>
                      <a:pt x="580620" y="224742"/>
                      <a:pt x="543934" y="251273"/>
                      <a:pt x="503013" y="270488"/>
                    </a:cubicBezTo>
                    <a:cubicBezTo>
                      <a:pt x="462365" y="289087"/>
                      <a:pt x="423219" y="310832"/>
                      <a:pt x="383118" y="330525"/>
                    </a:cubicBezTo>
                    <a:cubicBezTo>
                      <a:pt x="346978" y="347414"/>
                      <a:pt x="308243" y="356782"/>
                      <a:pt x="270190" y="367450"/>
                    </a:cubicBezTo>
                    <a:cubicBezTo>
                      <a:pt x="227083" y="379416"/>
                      <a:pt x="185615" y="396853"/>
                      <a:pt x="142780" y="409639"/>
                    </a:cubicBezTo>
                    <a:cubicBezTo>
                      <a:pt x="119006" y="416819"/>
                      <a:pt x="96872" y="422084"/>
                      <a:pt x="73917" y="430905"/>
                    </a:cubicBezTo>
                    <a:cubicBezTo>
                      <a:pt x="68589" y="433435"/>
                      <a:pt x="63328" y="436171"/>
                      <a:pt x="58205" y="439042"/>
                    </a:cubicBezTo>
                    <a:cubicBezTo>
                      <a:pt x="58410" y="442051"/>
                      <a:pt x="56975" y="445539"/>
                      <a:pt x="56428" y="448274"/>
                    </a:cubicBezTo>
                    <a:cubicBezTo>
                      <a:pt x="56497" y="451077"/>
                      <a:pt x="52056" y="451488"/>
                      <a:pt x="51988" y="448684"/>
                    </a:cubicBezTo>
                    <a:cubicBezTo>
                      <a:pt x="51988" y="446496"/>
                      <a:pt x="53149" y="443966"/>
                      <a:pt x="53491" y="441709"/>
                    </a:cubicBezTo>
                    <a:cubicBezTo>
                      <a:pt x="48025" y="444855"/>
                      <a:pt x="42560" y="448069"/>
                      <a:pt x="37163" y="451282"/>
                    </a:cubicBezTo>
                    <a:cubicBezTo>
                      <a:pt x="34294" y="452992"/>
                      <a:pt x="31220" y="454154"/>
                      <a:pt x="28077" y="454428"/>
                    </a:cubicBezTo>
                    <a:cubicBezTo>
                      <a:pt x="26642" y="454565"/>
                      <a:pt x="25276" y="454496"/>
                      <a:pt x="23773" y="454223"/>
                    </a:cubicBezTo>
                    <a:cubicBezTo>
                      <a:pt x="20631" y="459214"/>
                      <a:pt x="17898" y="464343"/>
                      <a:pt x="15507" y="468514"/>
                    </a:cubicBezTo>
                    <a:cubicBezTo>
                      <a:pt x="-19608" y="553578"/>
                      <a:pt x="12979" y="654095"/>
                      <a:pt x="34089" y="736355"/>
                    </a:cubicBezTo>
                    <a:cubicBezTo>
                      <a:pt x="54789" y="806991"/>
                      <a:pt x="82594" y="874686"/>
                      <a:pt x="112926" y="941356"/>
                    </a:cubicBezTo>
                    <a:cubicBezTo>
                      <a:pt x="148656" y="1025326"/>
                      <a:pt x="183907" y="1110458"/>
                      <a:pt x="217109" y="1195179"/>
                    </a:cubicBezTo>
                    <a:cubicBezTo>
                      <a:pt x="266706" y="1321954"/>
                      <a:pt x="325732" y="1444968"/>
                      <a:pt x="339532" y="1583368"/>
                    </a:cubicBezTo>
                    <a:cubicBezTo>
                      <a:pt x="349369" y="1651337"/>
                      <a:pt x="356747" y="1719784"/>
                      <a:pt x="358045" y="1788984"/>
                    </a:cubicBezTo>
                    <a:cubicBezTo>
                      <a:pt x="359617" y="1837670"/>
                      <a:pt x="357089" y="1888886"/>
                      <a:pt x="383186" y="1931076"/>
                    </a:cubicBezTo>
                    <a:cubicBezTo>
                      <a:pt x="410649" y="1984617"/>
                      <a:pt x="483679" y="1995763"/>
                      <a:pt x="540587" y="1975659"/>
                    </a:cubicBezTo>
                    <a:cubicBezTo>
                      <a:pt x="609382" y="1939897"/>
                      <a:pt x="654539" y="1834525"/>
                      <a:pt x="681524" y="1767513"/>
                    </a:cubicBezTo>
                    <a:cubicBezTo>
                      <a:pt x="719849" y="1674996"/>
                      <a:pt x="739183" y="1577556"/>
                      <a:pt x="754076" y="1480662"/>
                    </a:cubicBezTo>
                    <a:cubicBezTo>
                      <a:pt x="769447" y="1388419"/>
                      <a:pt x="779489" y="1296039"/>
                      <a:pt x="788507" y="1203522"/>
                    </a:cubicBezTo>
                    <a:cubicBezTo>
                      <a:pt x="792470" y="1169264"/>
                      <a:pt x="793289" y="1135074"/>
                      <a:pt x="793836" y="1100885"/>
                    </a:cubicBezTo>
                    <a:cubicBezTo>
                      <a:pt x="793836" y="1098560"/>
                      <a:pt x="794314" y="1096303"/>
                      <a:pt x="795066" y="1094115"/>
                    </a:cubicBezTo>
                    <a:cubicBezTo>
                      <a:pt x="789464" y="1036540"/>
                      <a:pt x="789737" y="978075"/>
                      <a:pt x="785775" y="920227"/>
                    </a:cubicBezTo>
                    <a:cubicBezTo>
                      <a:pt x="776279" y="769382"/>
                      <a:pt x="779899" y="610743"/>
                      <a:pt x="847601" y="466804"/>
                    </a:cubicBezTo>
                    <a:cubicBezTo>
                      <a:pt x="857575" y="449163"/>
                      <a:pt x="884970" y="459351"/>
                      <a:pt x="877797" y="478429"/>
                    </a:cubicBezTo>
                    <a:cubicBezTo>
                      <a:pt x="826969" y="600554"/>
                      <a:pt x="809890" y="730748"/>
                      <a:pt x="814672" y="858412"/>
                    </a:cubicBezTo>
                    <a:cubicBezTo>
                      <a:pt x="814672" y="859985"/>
                      <a:pt x="814741" y="861626"/>
                      <a:pt x="814741" y="863198"/>
                    </a:cubicBezTo>
                    <a:cubicBezTo>
                      <a:pt x="816244" y="863814"/>
                      <a:pt x="816858" y="865592"/>
                      <a:pt x="817063" y="867370"/>
                    </a:cubicBezTo>
                    <a:cubicBezTo>
                      <a:pt x="817337" y="875096"/>
                      <a:pt x="816244" y="883234"/>
                      <a:pt x="816107" y="890892"/>
                    </a:cubicBezTo>
                    <a:cubicBezTo>
                      <a:pt x="813101" y="950450"/>
                      <a:pt x="824578" y="1010214"/>
                      <a:pt x="824647" y="1069225"/>
                    </a:cubicBezTo>
                    <a:cubicBezTo>
                      <a:pt x="827379" y="1069088"/>
                      <a:pt x="828609" y="1071960"/>
                      <a:pt x="828472" y="1074217"/>
                    </a:cubicBezTo>
                    <a:cubicBezTo>
                      <a:pt x="828951" y="1075789"/>
                      <a:pt x="832503" y="1080918"/>
                      <a:pt x="829155" y="1082080"/>
                    </a:cubicBezTo>
                    <a:cubicBezTo>
                      <a:pt x="834006" y="1146425"/>
                      <a:pt x="835850" y="1211112"/>
                      <a:pt x="849582" y="1273815"/>
                    </a:cubicBezTo>
                    <a:cubicBezTo>
                      <a:pt x="868232" y="1361341"/>
                      <a:pt x="883535" y="1449618"/>
                      <a:pt x="900683" y="1537485"/>
                    </a:cubicBezTo>
                    <a:cubicBezTo>
                      <a:pt x="926438" y="1657286"/>
                      <a:pt x="950827" y="1777633"/>
                      <a:pt x="986761" y="1894220"/>
                    </a:cubicBezTo>
                    <a:cubicBezTo>
                      <a:pt x="1001313" y="1940923"/>
                      <a:pt x="1017094" y="1987147"/>
                      <a:pt x="1033695" y="2033098"/>
                    </a:cubicBezTo>
                    <a:cubicBezTo>
                      <a:pt x="1043327" y="1982292"/>
                      <a:pt x="1067306" y="1934153"/>
                      <a:pt x="1095043" y="1889023"/>
                    </a:cubicBezTo>
                    <a:cubicBezTo>
                      <a:pt x="1120662" y="1841841"/>
                      <a:pt x="1158987" y="1797805"/>
                      <a:pt x="1192872" y="1756846"/>
                    </a:cubicBezTo>
                    <a:cubicBezTo>
                      <a:pt x="1221565" y="1723545"/>
                      <a:pt x="1241923" y="1684979"/>
                      <a:pt x="1267542" y="1649627"/>
                    </a:cubicBezTo>
                    <a:cubicBezTo>
                      <a:pt x="1304433" y="1603266"/>
                      <a:pt x="1339206" y="1555674"/>
                      <a:pt x="1373228" y="1507399"/>
                    </a:cubicBezTo>
                    <a:cubicBezTo>
                      <a:pt x="1473516" y="1376863"/>
                      <a:pt x="1557955" y="1236070"/>
                      <a:pt x="1619508" y="1086457"/>
                    </a:cubicBezTo>
                    <a:cubicBezTo>
                      <a:pt x="1657287" y="987033"/>
                      <a:pt x="1679627" y="883302"/>
                      <a:pt x="1699643" y="780323"/>
                    </a:cubicBezTo>
                    <a:cubicBezTo>
                      <a:pt x="1721983" y="651155"/>
                      <a:pt x="1736329" y="520961"/>
                      <a:pt x="1731957" y="391519"/>
                    </a:cubicBezTo>
                    <a:cubicBezTo>
                      <a:pt x="1729634" y="299070"/>
                      <a:pt x="1721163" y="206895"/>
                      <a:pt x="1690762" y="120532"/>
                    </a:cubicBezTo>
                    <a:close/>
                    <a:moveTo>
                      <a:pt x="1176954" y="879199"/>
                    </a:moveTo>
                    <a:cubicBezTo>
                      <a:pt x="1207560" y="856429"/>
                      <a:pt x="1239600" y="833112"/>
                      <a:pt x="1276628" y="822308"/>
                    </a:cubicBezTo>
                    <a:cubicBezTo>
                      <a:pt x="1308395" y="812666"/>
                      <a:pt x="1341460" y="814102"/>
                      <a:pt x="1373706" y="814376"/>
                    </a:cubicBezTo>
                    <a:cubicBezTo>
                      <a:pt x="1393586" y="815128"/>
                      <a:pt x="1414969" y="816701"/>
                      <a:pt x="1430682" y="828667"/>
                    </a:cubicBezTo>
                    <a:cubicBezTo>
                      <a:pt x="1446326" y="839129"/>
                      <a:pt x="1440382" y="862241"/>
                      <a:pt x="1420092" y="847950"/>
                    </a:cubicBezTo>
                    <a:cubicBezTo>
                      <a:pt x="1408001" y="841317"/>
                      <a:pt x="1393312" y="841112"/>
                      <a:pt x="1379308" y="841044"/>
                    </a:cubicBezTo>
                    <a:cubicBezTo>
                      <a:pt x="1344056" y="842958"/>
                      <a:pt x="1307370" y="841522"/>
                      <a:pt x="1273554" y="855335"/>
                    </a:cubicBezTo>
                    <a:cubicBezTo>
                      <a:pt x="1250531" y="864771"/>
                      <a:pt x="1229900" y="879336"/>
                      <a:pt x="1210088" y="894038"/>
                    </a:cubicBezTo>
                    <a:cubicBezTo>
                      <a:pt x="1202436" y="899098"/>
                      <a:pt x="1195673" y="907919"/>
                      <a:pt x="1186245" y="908739"/>
                    </a:cubicBezTo>
                    <a:cubicBezTo>
                      <a:pt x="1185562" y="908807"/>
                      <a:pt x="1184879" y="908807"/>
                      <a:pt x="1184128" y="908807"/>
                    </a:cubicBezTo>
                    <a:cubicBezTo>
                      <a:pt x="1168483" y="908671"/>
                      <a:pt x="1163496" y="887815"/>
                      <a:pt x="1176954" y="879199"/>
                    </a:cubicBezTo>
                    <a:close/>
                    <a:moveTo>
                      <a:pt x="1454524" y="1308552"/>
                    </a:moveTo>
                    <a:cubicBezTo>
                      <a:pt x="1437445" y="1361204"/>
                      <a:pt x="1378556" y="1395599"/>
                      <a:pt x="1324176" y="1400522"/>
                    </a:cubicBezTo>
                    <a:cubicBezTo>
                      <a:pt x="1321375" y="1400796"/>
                      <a:pt x="1318506" y="1400932"/>
                      <a:pt x="1315705" y="1401069"/>
                    </a:cubicBezTo>
                    <a:cubicBezTo>
                      <a:pt x="1276218" y="1404146"/>
                      <a:pt x="1235502" y="1397582"/>
                      <a:pt x="1208107" y="1370093"/>
                    </a:cubicBezTo>
                    <a:cubicBezTo>
                      <a:pt x="1169849" y="1341921"/>
                      <a:pt x="1161856" y="1291594"/>
                      <a:pt x="1173675" y="1246395"/>
                    </a:cubicBezTo>
                    <a:cubicBezTo>
                      <a:pt x="1190481" y="1191760"/>
                      <a:pt x="1236048" y="1138698"/>
                      <a:pt x="1293434" y="1122903"/>
                    </a:cubicBezTo>
                    <a:cubicBezTo>
                      <a:pt x="1297191" y="1119689"/>
                      <a:pt x="1303271" y="1117432"/>
                      <a:pt x="1307029" y="1115313"/>
                    </a:cubicBezTo>
                    <a:cubicBezTo>
                      <a:pt x="1316866" y="1110458"/>
                      <a:pt x="1327934" y="1106423"/>
                      <a:pt x="1338591" y="1107586"/>
                    </a:cubicBezTo>
                    <a:cubicBezTo>
                      <a:pt x="1357446" y="1096235"/>
                      <a:pt x="1394201" y="1120236"/>
                      <a:pt x="1409982" y="1127552"/>
                    </a:cubicBezTo>
                    <a:cubicBezTo>
                      <a:pt x="1468529" y="1164204"/>
                      <a:pt x="1469212" y="1246122"/>
                      <a:pt x="1454524" y="1308552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" name="Google Shape;97;p4"/>
            <p:cNvSpPr/>
            <p:nvPr/>
          </p:nvSpPr>
          <p:spPr>
            <a:xfrm>
              <a:off x="564291" y="1187908"/>
              <a:ext cx="1360999" cy="2637293"/>
            </a:xfrm>
            <a:custGeom>
              <a:rect b="b" l="l" r="r" t="t"/>
              <a:pathLst>
                <a:path extrusionOk="0" h="2637293" w="1360999">
                  <a:moveTo>
                    <a:pt x="847465" y="1472682"/>
                  </a:moveTo>
                  <a:cubicBezTo>
                    <a:pt x="850744" y="1464408"/>
                    <a:pt x="846509" y="1454767"/>
                    <a:pt x="837832" y="1452237"/>
                  </a:cubicBezTo>
                  <a:cubicBezTo>
                    <a:pt x="816176" y="1445946"/>
                    <a:pt x="794110" y="1440954"/>
                    <a:pt x="771429" y="1438151"/>
                  </a:cubicBezTo>
                  <a:cubicBezTo>
                    <a:pt x="740550" y="1433364"/>
                    <a:pt x="708851" y="1438151"/>
                    <a:pt x="677562" y="1442869"/>
                  </a:cubicBezTo>
                  <a:cubicBezTo>
                    <a:pt x="640603" y="1448613"/>
                    <a:pt x="602551" y="1453673"/>
                    <a:pt x="568188" y="1470289"/>
                  </a:cubicBezTo>
                  <a:cubicBezTo>
                    <a:pt x="561766" y="1472819"/>
                    <a:pt x="550494" y="1481503"/>
                    <a:pt x="561493" y="1484443"/>
                  </a:cubicBezTo>
                  <a:cubicBezTo>
                    <a:pt x="570032" y="1484512"/>
                    <a:pt x="578503" y="1481708"/>
                    <a:pt x="586906" y="1480136"/>
                  </a:cubicBezTo>
                  <a:cubicBezTo>
                    <a:pt x="666017" y="1466118"/>
                    <a:pt x="751549" y="1452647"/>
                    <a:pt x="825604" y="1483281"/>
                  </a:cubicBezTo>
                  <a:cubicBezTo>
                    <a:pt x="827722" y="1483965"/>
                    <a:pt x="829840" y="1484102"/>
                    <a:pt x="832026" y="1483896"/>
                  </a:cubicBezTo>
                  <a:cubicBezTo>
                    <a:pt x="838652" y="1483349"/>
                    <a:pt x="844937" y="1479178"/>
                    <a:pt x="847465" y="1472682"/>
                  </a:cubicBezTo>
                  <a:close/>
                  <a:moveTo>
                    <a:pt x="887567" y="2210288"/>
                  </a:moveTo>
                  <a:cubicBezTo>
                    <a:pt x="902801" y="2201467"/>
                    <a:pt x="955473" y="2171449"/>
                    <a:pt x="935457" y="2152645"/>
                  </a:cubicBezTo>
                  <a:cubicBezTo>
                    <a:pt x="929513" y="2147653"/>
                    <a:pt x="919812" y="2148474"/>
                    <a:pt x="914210" y="2154559"/>
                  </a:cubicBezTo>
                  <a:cubicBezTo>
                    <a:pt x="894057" y="2176509"/>
                    <a:pt x="866321" y="2194903"/>
                    <a:pt x="835783" y="2192852"/>
                  </a:cubicBezTo>
                  <a:cubicBezTo>
                    <a:pt x="778261" y="2194835"/>
                    <a:pt x="719918" y="2158115"/>
                    <a:pt x="715205" y="2100198"/>
                  </a:cubicBezTo>
                  <a:cubicBezTo>
                    <a:pt x="713223" y="2089804"/>
                    <a:pt x="716024" y="2077291"/>
                    <a:pt x="709056" y="2068812"/>
                  </a:cubicBezTo>
                  <a:cubicBezTo>
                    <a:pt x="708168" y="2067786"/>
                    <a:pt x="707212" y="2066965"/>
                    <a:pt x="706050" y="2066350"/>
                  </a:cubicBezTo>
                  <a:cubicBezTo>
                    <a:pt x="716298" y="2062794"/>
                    <a:pt x="726067" y="2057803"/>
                    <a:pt x="735153" y="2051512"/>
                  </a:cubicBezTo>
                  <a:cubicBezTo>
                    <a:pt x="751822" y="2039545"/>
                    <a:pt x="767877" y="2026348"/>
                    <a:pt x="788303" y="2021699"/>
                  </a:cubicBezTo>
                  <a:cubicBezTo>
                    <a:pt x="823008" y="2012946"/>
                    <a:pt x="861197" y="2008501"/>
                    <a:pt x="888455" y="1982380"/>
                  </a:cubicBezTo>
                  <a:cubicBezTo>
                    <a:pt x="943586" y="1931985"/>
                    <a:pt x="907174" y="1852665"/>
                    <a:pt x="855800" y="1820527"/>
                  </a:cubicBezTo>
                  <a:cubicBezTo>
                    <a:pt x="770473" y="1768490"/>
                    <a:pt x="576591" y="1760900"/>
                    <a:pt x="492425" y="1831673"/>
                  </a:cubicBezTo>
                  <a:cubicBezTo>
                    <a:pt x="456695" y="1863674"/>
                    <a:pt x="437498" y="1916190"/>
                    <a:pt x="459223" y="1957490"/>
                  </a:cubicBezTo>
                  <a:cubicBezTo>
                    <a:pt x="476439" y="1984637"/>
                    <a:pt x="507933" y="1999475"/>
                    <a:pt x="536352" y="2014040"/>
                  </a:cubicBezTo>
                  <a:cubicBezTo>
                    <a:pt x="556027" y="2023750"/>
                    <a:pt x="575907" y="2033460"/>
                    <a:pt x="592167" y="2048093"/>
                  </a:cubicBezTo>
                  <a:cubicBezTo>
                    <a:pt x="610954" y="2062726"/>
                    <a:pt x="634660" y="2070111"/>
                    <a:pt x="659253" y="2071820"/>
                  </a:cubicBezTo>
                  <a:cubicBezTo>
                    <a:pt x="666153" y="2072641"/>
                    <a:pt x="673122" y="2072709"/>
                    <a:pt x="680022" y="2072094"/>
                  </a:cubicBezTo>
                  <a:cubicBezTo>
                    <a:pt x="681730" y="2071957"/>
                    <a:pt x="683438" y="2071752"/>
                    <a:pt x="685077" y="2071479"/>
                  </a:cubicBezTo>
                  <a:cubicBezTo>
                    <a:pt x="684530" y="2072368"/>
                    <a:pt x="683984" y="2073256"/>
                    <a:pt x="683642" y="2074282"/>
                  </a:cubicBezTo>
                  <a:cubicBezTo>
                    <a:pt x="680773" y="2086180"/>
                    <a:pt x="676811" y="2097805"/>
                    <a:pt x="671209" y="2109087"/>
                  </a:cubicBezTo>
                  <a:cubicBezTo>
                    <a:pt x="657819" y="2140747"/>
                    <a:pt x="635889" y="2167551"/>
                    <a:pt x="602209" y="2180680"/>
                  </a:cubicBezTo>
                  <a:cubicBezTo>
                    <a:pt x="595856" y="2183552"/>
                    <a:pt x="589229" y="2185125"/>
                    <a:pt x="582602" y="2185877"/>
                  </a:cubicBezTo>
                  <a:cubicBezTo>
                    <a:pt x="582056" y="2185809"/>
                    <a:pt x="581509" y="2185740"/>
                    <a:pt x="580963" y="2185672"/>
                  </a:cubicBezTo>
                  <a:cubicBezTo>
                    <a:pt x="578982" y="2185672"/>
                    <a:pt x="576932" y="2185672"/>
                    <a:pt x="575088" y="2186287"/>
                  </a:cubicBezTo>
                  <a:cubicBezTo>
                    <a:pt x="563064" y="2186561"/>
                    <a:pt x="550972" y="2184578"/>
                    <a:pt x="539358" y="2183142"/>
                  </a:cubicBezTo>
                  <a:cubicBezTo>
                    <a:pt x="500691" y="2176236"/>
                    <a:pt x="461136" y="2163654"/>
                    <a:pt x="431623" y="2138217"/>
                  </a:cubicBezTo>
                  <a:cubicBezTo>
                    <a:pt x="427114" y="2134251"/>
                    <a:pt x="413588" y="2119891"/>
                    <a:pt x="411538" y="2133499"/>
                  </a:cubicBezTo>
                  <a:cubicBezTo>
                    <a:pt x="414339" y="2145533"/>
                    <a:pt x="424177" y="2154764"/>
                    <a:pt x="432989" y="2162902"/>
                  </a:cubicBezTo>
                  <a:cubicBezTo>
                    <a:pt x="457925" y="2183689"/>
                    <a:pt x="488872" y="2196681"/>
                    <a:pt x="521391" y="2204271"/>
                  </a:cubicBezTo>
                  <a:cubicBezTo>
                    <a:pt x="519615" y="2206186"/>
                    <a:pt x="519205" y="2209057"/>
                    <a:pt x="519000" y="2211587"/>
                  </a:cubicBezTo>
                  <a:cubicBezTo>
                    <a:pt x="517360" y="2227383"/>
                    <a:pt x="517633" y="2243247"/>
                    <a:pt x="518043" y="2258974"/>
                  </a:cubicBezTo>
                  <a:cubicBezTo>
                    <a:pt x="521459" y="2302395"/>
                    <a:pt x="515038" y="2347936"/>
                    <a:pt x="528154" y="2389578"/>
                  </a:cubicBezTo>
                  <a:cubicBezTo>
                    <a:pt x="543799" y="2453103"/>
                    <a:pt x="607880" y="2489344"/>
                    <a:pt x="674761" y="2485309"/>
                  </a:cubicBezTo>
                  <a:cubicBezTo>
                    <a:pt x="681525" y="2485446"/>
                    <a:pt x="688015" y="2485241"/>
                    <a:pt x="694163" y="2484694"/>
                  </a:cubicBezTo>
                  <a:cubicBezTo>
                    <a:pt x="806407" y="2474574"/>
                    <a:pt x="824033" y="2351560"/>
                    <a:pt x="840087" y="2261436"/>
                  </a:cubicBezTo>
                  <a:cubicBezTo>
                    <a:pt x="841863" y="2247965"/>
                    <a:pt x="846782" y="2234768"/>
                    <a:pt x="847943" y="2221434"/>
                  </a:cubicBezTo>
                  <a:cubicBezTo>
                    <a:pt x="848490" y="2221434"/>
                    <a:pt x="849036" y="2221366"/>
                    <a:pt x="849583" y="2221297"/>
                  </a:cubicBezTo>
                  <a:cubicBezTo>
                    <a:pt x="862836" y="2219930"/>
                    <a:pt x="875748" y="2216921"/>
                    <a:pt x="887567" y="2210288"/>
                  </a:cubicBezTo>
                  <a:close/>
                  <a:moveTo>
                    <a:pt x="1246365" y="1727463"/>
                  </a:moveTo>
                  <a:cubicBezTo>
                    <a:pt x="1296509" y="1825108"/>
                    <a:pt x="1349659" y="1926378"/>
                    <a:pt x="1361000" y="2038109"/>
                  </a:cubicBezTo>
                  <a:cubicBezTo>
                    <a:pt x="1326432" y="2110250"/>
                    <a:pt x="1286398" y="2180543"/>
                    <a:pt x="1253196" y="2253230"/>
                  </a:cubicBezTo>
                  <a:cubicBezTo>
                    <a:pt x="1224435" y="2316686"/>
                    <a:pt x="1178322" y="2371184"/>
                    <a:pt x="1135077" y="2426435"/>
                  </a:cubicBezTo>
                  <a:cubicBezTo>
                    <a:pt x="1111167" y="2457137"/>
                    <a:pt x="1089100" y="2489070"/>
                    <a:pt x="1064780" y="2519499"/>
                  </a:cubicBezTo>
                  <a:cubicBezTo>
                    <a:pt x="1018393" y="2572561"/>
                    <a:pt x="954039" y="2616050"/>
                    <a:pt x="884014" y="2628974"/>
                  </a:cubicBezTo>
                  <a:cubicBezTo>
                    <a:pt x="795340" y="2639983"/>
                    <a:pt x="705982" y="2638957"/>
                    <a:pt x="617649" y="2632324"/>
                  </a:cubicBezTo>
                  <a:cubicBezTo>
                    <a:pt x="552065" y="2630547"/>
                    <a:pt x="488804" y="2616461"/>
                    <a:pt x="428002" y="2596084"/>
                  </a:cubicBezTo>
                  <a:cubicBezTo>
                    <a:pt x="390838" y="2584596"/>
                    <a:pt x="353401" y="2573177"/>
                    <a:pt x="319106" y="2555398"/>
                  </a:cubicBezTo>
                  <a:cubicBezTo>
                    <a:pt x="222780" y="2508080"/>
                    <a:pt x="147632" y="2430743"/>
                    <a:pt x="99469" y="2337816"/>
                  </a:cubicBezTo>
                  <a:cubicBezTo>
                    <a:pt x="72757" y="2285095"/>
                    <a:pt x="54585" y="2228409"/>
                    <a:pt x="33407" y="2173295"/>
                  </a:cubicBezTo>
                  <a:cubicBezTo>
                    <a:pt x="22066" y="2144713"/>
                    <a:pt x="10862" y="2115925"/>
                    <a:pt x="0" y="2087137"/>
                  </a:cubicBezTo>
                  <a:cubicBezTo>
                    <a:pt x="3006" y="2074419"/>
                    <a:pt x="6695" y="2061769"/>
                    <a:pt x="9906" y="2049050"/>
                  </a:cubicBezTo>
                  <a:cubicBezTo>
                    <a:pt x="16806" y="2005903"/>
                    <a:pt x="36413" y="1965559"/>
                    <a:pt x="57796" y="1926652"/>
                  </a:cubicBezTo>
                  <a:cubicBezTo>
                    <a:pt x="89085" y="1866820"/>
                    <a:pt x="133559" y="1814783"/>
                    <a:pt x="176939" y="1762405"/>
                  </a:cubicBezTo>
                  <a:cubicBezTo>
                    <a:pt x="197776" y="1736284"/>
                    <a:pt x="214240" y="1707633"/>
                    <a:pt x="232822" y="1680076"/>
                  </a:cubicBezTo>
                  <a:cubicBezTo>
                    <a:pt x="250790" y="1653477"/>
                    <a:pt x="272309" y="1629270"/>
                    <a:pt x="291438" y="1603355"/>
                  </a:cubicBezTo>
                  <a:cubicBezTo>
                    <a:pt x="341992" y="1530189"/>
                    <a:pt x="399378" y="1461058"/>
                    <a:pt x="445081" y="1384952"/>
                  </a:cubicBezTo>
                  <a:cubicBezTo>
                    <a:pt x="507113" y="1296674"/>
                    <a:pt x="553090" y="1199713"/>
                    <a:pt x="595719" y="1102409"/>
                  </a:cubicBezTo>
                  <a:cubicBezTo>
                    <a:pt x="636231" y="999430"/>
                    <a:pt x="659185" y="891664"/>
                    <a:pt x="679953" y="784651"/>
                  </a:cubicBezTo>
                  <a:cubicBezTo>
                    <a:pt x="702361" y="655688"/>
                    <a:pt x="716161" y="525767"/>
                    <a:pt x="711789" y="396462"/>
                  </a:cubicBezTo>
                  <a:cubicBezTo>
                    <a:pt x="707758" y="310510"/>
                    <a:pt x="702908" y="222984"/>
                    <a:pt x="673327" y="142571"/>
                  </a:cubicBezTo>
                  <a:cubicBezTo>
                    <a:pt x="660073" y="107560"/>
                    <a:pt x="649416" y="70841"/>
                    <a:pt x="629946" y="38771"/>
                  </a:cubicBezTo>
                  <a:cubicBezTo>
                    <a:pt x="620245" y="25164"/>
                    <a:pt x="609178" y="11830"/>
                    <a:pt x="596881" y="0"/>
                  </a:cubicBezTo>
                  <a:cubicBezTo>
                    <a:pt x="634933" y="1641"/>
                    <a:pt x="672780" y="5060"/>
                    <a:pt x="710354" y="11077"/>
                  </a:cubicBezTo>
                  <a:cubicBezTo>
                    <a:pt x="786185" y="18120"/>
                    <a:pt x="860923" y="30771"/>
                    <a:pt x="933954" y="48754"/>
                  </a:cubicBezTo>
                  <a:cubicBezTo>
                    <a:pt x="914005" y="113920"/>
                    <a:pt x="908267" y="181410"/>
                    <a:pt x="897746" y="247806"/>
                  </a:cubicBezTo>
                  <a:cubicBezTo>
                    <a:pt x="892213" y="290953"/>
                    <a:pt x="891393" y="334101"/>
                    <a:pt x="883946" y="377111"/>
                  </a:cubicBezTo>
                  <a:cubicBezTo>
                    <a:pt x="871308" y="436327"/>
                    <a:pt x="864134" y="495954"/>
                    <a:pt x="862017" y="555786"/>
                  </a:cubicBezTo>
                  <a:cubicBezTo>
                    <a:pt x="857439" y="621088"/>
                    <a:pt x="860445" y="685980"/>
                    <a:pt x="858942" y="751214"/>
                  </a:cubicBezTo>
                  <a:cubicBezTo>
                    <a:pt x="858464" y="860278"/>
                    <a:pt x="859967" y="970369"/>
                    <a:pt x="881828" y="1076425"/>
                  </a:cubicBezTo>
                  <a:cubicBezTo>
                    <a:pt x="903416" y="1159301"/>
                    <a:pt x="934705" y="1239851"/>
                    <a:pt x="975080" y="1315000"/>
                  </a:cubicBezTo>
                  <a:cubicBezTo>
                    <a:pt x="1020032" y="1385225"/>
                    <a:pt x="1063892" y="1456545"/>
                    <a:pt x="1113216" y="1523967"/>
                  </a:cubicBezTo>
                  <a:cubicBezTo>
                    <a:pt x="1136444" y="1557336"/>
                    <a:pt x="1157417" y="1592072"/>
                    <a:pt x="1178868" y="1626604"/>
                  </a:cubicBezTo>
                  <a:cubicBezTo>
                    <a:pt x="1200798" y="1660656"/>
                    <a:pt x="1226211" y="1692316"/>
                    <a:pt x="1246365" y="17274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811104" y="2342560"/>
              <a:ext cx="64677" cy="65574"/>
            </a:xfrm>
            <a:custGeom>
              <a:rect b="b" l="l" r="r" t="t"/>
              <a:pathLst>
                <a:path extrusionOk="0" h="65574" w="64677">
                  <a:moveTo>
                    <a:pt x="64658" y="27897"/>
                  </a:moveTo>
                  <a:cubicBezTo>
                    <a:pt x="64931" y="35419"/>
                    <a:pt x="62335" y="44172"/>
                    <a:pt x="57621" y="50531"/>
                  </a:cubicBezTo>
                  <a:cubicBezTo>
                    <a:pt x="55503" y="53403"/>
                    <a:pt x="52907" y="56138"/>
                    <a:pt x="50038" y="58463"/>
                  </a:cubicBezTo>
                  <a:lnTo>
                    <a:pt x="50038" y="58463"/>
                  </a:lnTo>
                  <a:cubicBezTo>
                    <a:pt x="49628" y="58805"/>
                    <a:pt x="49218" y="59147"/>
                    <a:pt x="48740" y="59489"/>
                  </a:cubicBezTo>
                  <a:cubicBezTo>
                    <a:pt x="47988" y="60036"/>
                    <a:pt x="47237" y="60583"/>
                    <a:pt x="46485" y="61061"/>
                  </a:cubicBezTo>
                  <a:cubicBezTo>
                    <a:pt x="46007" y="61403"/>
                    <a:pt x="45529" y="61677"/>
                    <a:pt x="44983" y="61950"/>
                  </a:cubicBezTo>
                  <a:cubicBezTo>
                    <a:pt x="44368" y="62292"/>
                    <a:pt x="43684" y="62634"/>
                    <a:pt x="43070" y="62908"/>
                  </a:cubicBezTo>
                  <a:cubicBezTo>
                    <a:pt x="42591" y="63181"/>
                    <a:pt x="42113" y="63386"/>
                    <a:pt x="41567" y="63523"/>
                  </a:cubicBezTo>
                  <a:cubicBezTo>
                    <a:pt x="40815" y="63796"/>
                    <a:pt x="40064" y="64070"/>
                    <a:pt x="39244" y="64275"/>
                  </a:cubicBezTo>
                  <a:cubicBezTo>
                    <a:pt x="38902" y="64412"/>
                    <a:pt x="38561" y="64480"/>
                    <a:pt x="38219" y="64549"/>
                  </a:cubicBezTo>
                  <a:cubicBezTo>
                    <a:pt x="37809" y="64685"/>
                    <a:pt x="37399" y="64754"/>
                    <a:pt x="36989" y="64822"/>
                  </a:cubicBezTo>
                  <a:cubicBezTo>
                    <a:pt x="35555" y="65096"/>
                    <a:pt x="34120" y="65301"/>
                    <a:pt x="32686" y="65438"/>
                  </a:cubicBezTo>
                  <a:cubicBezTo>
                    <a:pt x="31729" y="65506"/>
                    <a:pt x="30704" y="65574"/>
                    <a:pt x="29816" y="65574"/>
                  </a:cubicBezTo>
                  <a:cubicBezTo>
                    <a:pt x="29133" y="65574"/>
                    <a:pt x="28450" y="65574"/>
                    <a:pt x="27767" y="65574"/>
                  </a:cubicBezTo>
                  <a:cubicBezTo>
                    <a:pt x="27425" y="65574"/>
                    <a:pt x="27152" y="65574"/>
                    <a:pt x="26879" y="65506"/>
                  </a:cubicBezTo>
                  <a:cubicBezTo>
                    <a:pt x="26195" y="65438"/>
                    <a:pt x="25512" y="65369"/>
                    <a:pt x="24829" y="65301"/>
                  </a:cubicBezTo>
                  <a:cubicBezTo>
                    <a:pt x="23190" y="65096"/>
                    <a:pt x="21618" y="64754"/>
                    <a:pt x="20047" y="64275"/>
                  </a:cubicBezTo>
                  <a:cubicBezTo>
                    <a:pt x="19295" y="64070"/>
                    <a:pt x="18612" y="63796"/>
                    <a:pt x="17861" y="63455"/>
                  </a:cubicBezTo>
                  <a:cubicBezTo>
                    <a:pt x="17383" y="63318"/>
                    <a:pt x="16973" y="63113"/>
                    <a:pt x="16494" y="62908"/>
                  </a:cubicBezTo>
                  <a:cubicBezTo>
                    <a:pt x="16358" y="62839"/>
                    <a:pt x="16221" y="62771"/>
                    <a:pt x="16153" y="62771"/>
                  </a:cubicBezTo>
                  <a:cubicBezTo>
                    <a:pt x="14991" y="62224"/>
                    <a:pt x="13830" y="61608"/>
                    <a:pt x="12669" y="60925"/>
                  </a:cubicBezTo>
                  <a:cubicBezTo>
                    <a:pt x="10893" y="59830"/>
                    <a:pt x="9321" y="58531"/>
                    <a:pt x="7887" y="57027"/>
                  </a:cubicBezTo>
                  <a:cubicBezTo>
                    <a:pt x="6725" y="55796"/>
                    <a:pt x="5632" y="54497"/>
                    <a:pt x="4744" y="53129"/>
                  </a:cubicBezTo>
                  <a:cubicBezTo>
                    <a:pt x="4266" y="52446"/>
                    <a:pt x="3856" y="51762"/>
                    <a:pt x="3446" y="51010"/>
                  </a:cubicBezTo>
                  <a:cubicBezTo>
                    <a:pt x="2626" y="49505"/>
                    <a:pt x="1943" y="48001"/>
                    <a:pt x="1397" y="46360"/>
                  </a:cubicBezTo>
                  <a:cubicBezTo>
                    <a:pt x="1123" y="45608"/>
                    <a:pt x="918" y="44787"/>
                    <a:pt x="713" y="43967"/>
                  </a:cubicBezTo>
                  <a:cubicBezTo>
                    <a:pt x="713" y="43967"/>
                    <a:pt x="713" y="43898"/>
                    <a:pt x="645" y="43898"/>
                  </a:cubicBezTo>
                  <a:cubicBezTo>
                    <a:pt x="508" y="43078"/>
                    <a:pt x="372" y="42325"/>
                    <a:pt x="235" y="41505"/>
                  </a:cubicBezTo>
                  <a:cubicBezTo>
                    <a:pt x="167" y="40684"/>
                    <a:pt x="30" y="39864"/>
                    <a:pt x="30" y="38975"/>
                  </a:cubicBezTo>
                  <a:cubicBezTo>
                    <a:pt x="30" y="38223"/>
                    <a:pt x="-38" y="37402"/>
                    <a:pt x="30" y="36650"/>
                  </a:cubicBezTo>
                  <a:cubicBezTo>
                    <a:pt x="99" y="35624"/>
                    <a:pt x="167" y="34530"/>
                    <a:pt x="304" y="33436"/>
                  </a:cubicBezTo>
                  <a:cubicBezTo>
                    <a:pt x="508" y="31795"/>
                    <a:pt x="918" y="30154"/>
                    <a:pt x="1397" y="28581"/>
                  </a:cubicBezTo>
                  <a:cubicBezTo>
                    <a:pt x="1738" y="26530"/>
                    <a:pt x="2216" y="24410"/>
                    <a:pt x="2900" y="22290"/>
                  </a:cubicBezTo>
                  <a:cubicBezTo>
                    <a:pt x="5906" y="12991"/>
                    <a:pt x="14240" y="5264"/>
                    <a:pt x="23736" y="1913"/>
                  </a:cubicBezTo>
                  <a:cubicBezTo>
                    <a:pt x="26400" y="956"/>
                    <a:pt x="29065" y="409"/>
                    <a:pt x="31797" y="135"/>
                  </a:cubicBezTo>
                  <a:cubicBezTo>
                    <a:pt x="40132" y="-617"/>
                    <a:pt x="48467" y="1777"/>
                    <a:pt x="54615" y="6973"/>
                  </a:cubicBezTo>
                  <a:cubicBezTo>
                    <a:pt x="60559" y="12102"/>
                    <a:pt x="64316" y="19760"/>
                    <a:pt x="64658" y="27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44496" y="2342645"/>
              <a:ext cx="63044" cy="58747"/>
            </a:xfrm>
            <a:custGeom>
              <a:rect b="b" l="l" r="r" t="t"/>
              <a:pathLst>
                <a:path extrusionOk="0" h="58747" w="63044">
                  <a:moveTo>
                    <a:pt x="38423" y="256"/>
                  </a:moveTo>
                  <a:cubicBezTo>
                    <a:pt x="55024" y="2513"/>
                    <a:pt x="65340" y="17624"/>
                    <a:pt x="62607" y="33557"/>
                  </a:cubicBezTo>
                  <a:cubicBezTo>
                    <a:pt x="61241" y="41215"/>
                    <a:pt x="56664" y="47848"/>
                    <a:pt x="50310" y="52635"/>
                  </a:cubicBezTo>
                  <a:cubicBezTo>
                    <a:pt x="46075" y="55780"/>
                    <a:pt x="40268" y="58173"/>
                    <a:pt x="34734" y="58652"/>
                  </a:cubicBezTo>
                  <a:cubicBezTo>
                    <a:pt x="33026" y="58789"/>
                    <a:pt x="31318" y="58789"/>
                    <a:pt x="29747" y="58583"/>
                  </a:cubicBezTo>
                  <a:cubicBezTo>
                    <a:pt x="26400" y="58857"/>
                    <a:pt x="23052" y="58583"/>
                    <a:pt x="19636" y="57695"/>
                  </a:cubicBezTo>
                  <a:cubicBezTo>
                    <a:pt x="6178" y="54002"/>
                    <a:pt x="-2498" y="40531"/>
                    <a:pt x="644" y="26787"/>
                  </a:cubicBezTo>
                  <a:cubicBezTo>
                    <a:pt x="3855" y="12564"/>
                    <a:pt x="16767" y="1487"/>
                    <a:pt x="31318" y="119"/>
                  </a:cubicBezTo>
                  <a:cubicBezTo>
                    <a:pt x="33641" y="-86"/>
                    <a:pt x="36032" y="-18"/>
                    <a:pt x="38423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"/>
          <p:cNvSpPr/>
          <p:nvPr/>
        </p:nvSpPr>
        <p:spPr>
          <a:xfrm>
            <a:off x="7811511" y="3878056"/>
            <a:ext cx="1636311" cy="850137"/>
          </a:xfrm>
          <a:custGeom>
            <a:rect b="b" l="l" r="r" t="t"/>
            <a:pathLst>
              <a:path extrusionOk="0" h="1700274" w="3272622">
                <a:moveTo>
                  <a:pt x="3220327" y="936590"/>
                </a:moveTo>
                <a:cubicBezTo>
                  <a:pt x="3200298" y="939208"/>
                  <a:pt x="3179551" y="940190"/>
                  <a:pt x="3159064" y="938881"/>
                </a:cubicBezTo>
                <a:cubicBezTo>
                  <a:pt x="2910612" y="918919"/>
                  <a:pt x="2661439" y="902818"/>
                  <a:pt x="2412463" y="882724"/>
                </a:cubicBezTo>
                <a:cubicBezTo>
                  <a:pt x="2141495" y="859096"/>
                  <a:pt x="1870723" y="834356"/>
                  <a:pt x="1599886" y="810139"/>
                </a:cubicBezTo>
                <a:cubicBezTo>
                  <a:pt x="1337231" y="789652"/>
                  <a:pt x="1073201" y="789194"/>
                  <a:pt x="809825" y="787362"/>
                </a:cubicBezTo>
                <a:cubicBezTo>
                  <a:pt x="753995" y="784940"/>
                  <a:pt x="698165" y="780228"/>
                  <a:pt x="642335" y="784351"/>
                </a:cubicBezTo>
                <a:cubicBezTo>
                  <a:pt x="584673" y="790831"/>
                  <a:pt x="526945" y="796132"/>
                  <a:pt x="468824" y="794758"/>
                </a:cubicBezTo>
                <a:cubicBezTo>
                  <a:pt x="491209" y="773944"/>
                  <a:pt x="517455" y="758105"/>
                  <a:pt x="542130" y="740237"/>
                </a:cubicBezTo>
                <a:cubicBezTo>
                  <a:pt x="584346" y="707446"/>
                  <a:pt x="628263" y="677142"/>
                  <a:pt x="675061" y="651092"/>
                </a:cubicBezTo>
                <a:cubicBezTo>
                  <a:pt x="774023" y="585837"/>
                  <a:pt x="868077" y="513776"/>
                  <a:pt x="967104" y="448455"/>
                </a:cubicBezTo>
                <a:cubicBezTo>
                  <a:pt x="1042308" y="387389"/>
                  <a:pt x="1129096" y="342424"/>
                  <a:pt x="1209666" y="288362"/>
                </a:cubicBezTo>
                <a:cubicBezTo>
                  <a:pt x="1257838" y="248960"/>
                  <a:pt x="1194547" y="163350"/>
                  <a:pt x="1172294" y="122901"/>
                </a:cubicBezTo>
                <a:cubicBezTo>
                  <a:pt x="1154753" y="92466"/>
                  <a:pt x="1139764" y="60657"/>
                  <a:pt x="1120849" y="31073"/>
                </a:cubicBezTo>
                <a:cubicBezTo>
                  <a:pt x="1114631" y="21714"/>
                  <a:pt x="1108348" y="11045"/>
                  <a:pt x="1098792" y="5024"/>
                </a:cubicBezTo>
                <a:cubicBezTo>
                  <a:pt x="1100886" y="-474"/>
                  <a:pt x="1092836" y="-867"/>
                  <a:pt x="1089498" y="1031"/>
                </a:cubicBezTo>
                <a:cubicBezTo>
                  <a:pt x="1081251" y="-1456"/>
                  <a:pt x="1071826" y="2864"/>
                  <a:pt x="1068946" y="11045"/>
                </a:cubicBezTo>
                <a:cubicBezTo>
                  <a:pt x="978165" y="63995"/>
                  <a:pt x="898577" y="133832"/>
                  <a:pt x="813556" y="195290"/>
                </a:cubicBezTo>
                <a:cubicBezTo>
                  <a:pt x="702812" y="281228"/>
                  <a:pt x="590956" y="365594"/>
                  <a:pt x="478315" y="449110"/>
                </a:cubicBezTo>
                <a:cubicBezTo>
                  <a:pt x="368488" y="534982"/>
                  <a:pt x="251592" y="611822"/>
                  <a:pt x="145168" y="702013"/>
                </a:cubicBezTo>
                <a:cubicBezTo>
                  <a:pt x="115061" y="732121"/>
                  <a:pt x="-7791" y="809746"/>
                  <a:pt x="390" y="849344"/>
                </a:cubicBezTo>
                <a:cubicBezTo>
                  <a:pt x="6281" y="875197"/>
                  <a:pt x="29647" y="892542"/>
                  <a:pt x="49020" y="908774"/>
                </a:cubicBezTo>
                <a:cubicBezTo>
                  <a:pt x="76968" y="930111"/>
                  <a:pt x="106356" y="949550"/>
                  <a:pt x="133518" y="971934"/>
                </a:cubicBezTo>
                <a:cubicBezTo>
                  <a:pt x="239811" y="1056759"/>
                  <a:pt x="350947" y="1135300"/>
                  <a:pt x="459399" y="1217311"/>
                </a:cubicBezTo>
                <a:cubicBezTo>
                  <a:pt x="569096" y="1295787"/>
                  <a:pt x="677614" y="1375833"/>
                  <a:pt x="788815" y="1452149"/>
                </a:cubicBezTo>
                <a:cubicBezTo>
                  <a:pt x="883719" y="1521920"/>
                  <a:pt x="980914" y="1588026"/>
                  <a:pt x="1083411" y="1646147"/>
                </a:cubicBezTo>
                <a:cubicBezTo>
                  <a:pt x="1116398" y="1666633"/>
                  <a:pt x="1150302" y="1687316"/>
                  <a:pt x="1187020" y="1700275"/>
                </a:cubicBezTo>
                <a:cubicBezTo>
                  <a:pt x="1233556" y="1699620"/>
                  <a:pt x="1245075" y="1625726"/>
                  <a:pt x="1256071" y="1590317"/>
                </a:cubicBezTo>
                <a:cubicBezTo>
                  <a:pt x="1260980" y="1569176"/>
                  <a:pt x="1268900" y="1548559"/>
                  <a:pt x="1272434" y="1527222"/>
                </a:cubicBezTo>
                <a:cubicBezTo>
                  <a:pt x="1274070" y="1492533"/>
                  <a:pt x="1216997" y="1479966"/>
                  <a:pt x="1193827" y="1460527"/>
                </a:cubicBezTo>
                <a:cubicBezTo>
                  <a:pt x="1158025" y="1435787"/>
                  <a:pt x="1124383" y="1401948"/>
                  <a:pt x="1086029" y="1379760"/>
                </a:cubicBezTo>
                <a:cubicBezTo>
                  <a:pt x="1057427" y="1361827"/>
                  <a:pt x="1030330" y="1342453"/>
                  <a:pt x="1001859" y="1324062"/>
                </a:cubicBezTo>
                <a:cubicBezTo>
                  <a:pt x="949040" y="1290878"/>
                  <a:pt x="895435" y="1262603"/>
                  <a:pt x="844383" y="1226146"/>
                </a:cubicBezTo>
                <a:cubicBezTo>
                  <a:pt x="734294" y="1155983"/>
                  <a:pt x="629180" y="1076983"/>
                  <a:pt x="513658" y="1015655"/>
                </a:cubicBezTo>
                <a:cubicBezTo>
                  <a:pt x="687497" y="1030906"/>
                  <a:pt x="861793" y="1039480"/>
                  <a:pt x="1036286" y="1050017"/>
                </a:cubicBezTo>
                <a:cubicBezTo>
                  <a:pt x="1194220" y="1063697"/>
                  <a:pt x="1352350" y="1076394"/>
                  <a:pt x="1510153" y="1091710"/>
                </a:cubicBezTo>
                <a:cubicBezTo>
                  <a:pt x="1607937" y="1096357"/>
                  <a:pt x="1704804" y="1109905"/>
                  <a:pt x="1802065" y="1120508"/>
                </a:cubicBezTo>
                <a:cubicBezTo>
                  <a:pt x="1940036" y="1134449"/>
                  <a:pt x="2078727" y="1133664"/>
                  <a:pt x="2217091" y="1140733"/>
                </a:cubicBezTo>
                <a:cubicBezTo>
                  <a:pt x="2510312" y="1164819"/>
                  <a:pt x="2804908" y="1159910"/>
                  <a:pt x="3098849" y="1160368"/>
                </a:cubicBezTo>
                <a:cubicBezTo>
                  <a:pt x="3130135" y="1160564"/>
                  <a:pt x="3161290" y="1163313"/>
                  <a:pt x="3192444" y="1165997"/>
                </a:cubicBezTo>
                <a:cubicBezTo>
                  <a:pt x="3207302" y="1168091"/>
                  <a:pt x="3223926" y="1169008"/>
                  <a:pt x="3234071" y="1155852"/>
                </a:cubicBezTo>
                <a:cubicBezTo>
                  <a:pt x="3255081" y="1128624"/>
                  <a:pt x="3252070" y="1091513"/>
                  <a:pt x="3257307" y="1059181"/>
                </a:cubicBezTo>
                <a:cubicBezTo>
                  <a:pt x="3260841" y="1025277"/>
                  <a:pt x="3267975" y="991897"/>
                  <a:pt x="3272622" y="958189"/>
                </a:cubicBezTo>
                <a:cubicBezTo>
                  <a:pt x="3271182" y="930307"/>
                  <a:pt x="3240551" y="932271"/>
                  <a:pt x="3220327" y="9365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7811511" y="3878056"/>
            <a:ext cx="1636311" cy="850137"/>
          </a:xfrm>
          <a:custGeom>
            <a:rect b="b" l="l" r="r" t="t"/>
            <a:pathLst>
              <a:path extrusionOk="0" h="1700274" w="3272622">
                <a:moveTo>
                  <a:pt x="1187020" y="1700275"/>
                </a:moveTo>
                <a:cubicBezTo>
                  <a:pt x="1150302" y="1687316"/>
                  <a:pt x="1116398" y="1666633"/>
                  <a:pt x="1083411" y="1646147"/>
                </a:cubicBezTo>
                <a:cubicBezTo>
                  <a:pt x="980914" y="1588026"/>
                  <a:pt x="883719" y="1521920"/>
                  <a:pt x="788815" y="1452149"/>
                </a:cubicBezTo>
                <a:cubicBezTo>
                  <a:pt x="677614" y="1375833"/>
                  <a:pt x="569096" y="1295787"/>
                  <a:pt x="459399" y="1217311"/>
                </a:cubicBezTo>
                <a:cubicBezTo>
                  <a:pt x="350947" y="1135300"/>
                  <a:pt x="239811" y="1056759"/>
                  <a:pt x="133518" y="971934"/>
                </a:cubicBezTo>
                <a:cubicBezTo>
                  <a:pt x="106356" y="949550"/>
                  <a:pt x="76968" y="930111"/>
                  <a:pt x="49020" y="908774"/>
                </a:cubicBezTo>
                <a:cubicBezTo>
                  <a:pt x="29647" y="892542"/>
                  <a:pt x="6281" y="875197"/>
                  <a:pt x="390" y="849344"/>
                </a:cubicBezTo>
                <a:cubicBezTo>
                  <a:pt x="-7791" y="809746"/>
                  <a:pt x="115061" y="732121"/>
                  <a:pt x="145168" y="702013"/>
                </a:cubicBezTo>
                <a:cubicBezTo>
                  <a:pt x="251592" y="611822"/>
                  <a:pt x="368488" y="534982"/>
                  <a:pt x="478315" y="449110"/>
                </a:cubicBezTo>
                <a:cubicBezTo>
                  <a:pt x="590956" y="365594"/>
                  <a:pt x="702812" y="281228"/>
                  <a:pt x="813556" y="195290"/>
                </a:cubicBezTo>
                <a:cubicBezTo>
                  <a:pt x="898577" y="133832"/>
                  <a:pt x="978165" y="63995"/>
                  <a:pt x="1068946" y="11045"/>
                </a:cubicBezTo>
                <a:cubicBezTo>
                  <a:pt x="1071826" y="2864"/>
                  <a:pt x="1081251" y="-1456"/>
                  <a:pt x="1089498" y="1031"/>
                </a:cubicBezTo>
                <a:cubicBezTo>
                  <a:pt x="1092836" y="-867"/>
                  <a:pt x="1100886" y="-474"/>
                  <a:pt x="1098792" y="5024"/>
                </a:cubicBezTo>
                <a:cubicBezTo>
                  <a:pt x="1108348" y="11045"/>
                  <a:pt x="1114631" y="21714"/>
                  <a:pt x="1120849" y="31073"/>
                </a:cubicBezTo>
                <a:cubicBezTo>
                  <a:pt x="1139764" y="60657"/>
                  <a:pt x="1154753" y="92466"/>
                  <a:pt x="1172294" y="122901"/>
                </a:cubicBezTo>
                <a:cubicBezTo>
                  <a:pt x="1194547" y="163350"/>
                  <a:pt x="1257838" y="248960"/>
                  <a:pt x="1209666" y="288362"/>
                </a:cubicBezTo>
                <a:cubicBezTo>
                  <a:pt x="1129096" y="342424"/>
                  <a:pt x="1042308" y="387389"/>
                  <a:pt x="967104" y="448455"/>
                </a:cubicBezTo>
                <a:cubicBezTo>
                  <a:pt x="868077" y="513776"/>
                  <a:pt x="774023" y="585837"/>
                  <a:pt x="675061" y="651092"/>
                </a:cubicBezTo>
                <a:cubicBezTo>
                  <a:pt x="628263" y="677142"/>
                  <a:pt x="584346" y="707446"/>
                  <a:pt x="542130" y="740237"/>
                </a:cubicBezTo>
                <a:cubicBezTo>
                  <a:pt x="517455" y="758105"/>
                  <a:pt x="491209" y="773944"/>
                  <a:pt x="468824" y="794758"/>
                </a:cubicBezTo>
                <a:cubicBezTo>
                  <a:pt x="526945" y="796132"/>
                  <a:pt x="584673" y="790831"/>
                  <a:pt x="642335" y="784351"/>
                </a:cubicBezTo>
                <a:cubicBezTo>
                  <a:pt x="698165" y="780228"/>
                  <a:pt x="753995" y="784940"/>
                  <a:pt x="809825" y="787362"/>
                </a:cubicBezTo>
                <a:cubicBezTo>
                  <a:pt x="1073201" y="789194"/>
                  <a:pt x="1337231" y="789652"/>
                  <a:pt x="1599886" y="810139"/>
                </a:cubicBezTo>
                <a:cubicBezTo>
                  <a:pt x="1870723" y="834356"/>
                  <a:pt x="2141495" y="859096"/>
                  <a:pt x="2412463" y="882724"/>
                </a:cubicBezTo>
                <a:cubicBezTo>
                  <a:pt x="2661439" y="902818"/>
                  <a:pt x="2910612" y="918919"/>
                  <a:pt x="3159064" y="938881"/>
                </a:cubicBezTo>
                <a:cubicBezTo>
                  <a:pt x="3179551" y="940190"/>
                  <a:pt x="3200298" y="939208"/>
                  <a:pt x="3220327" y="936590"/>
                </a:cubicBezTo>
                <a:cubicBezTo>
                  <a:pt x="3240551" y="932271"/>
                  <a:pt x="3271182" y="930307"/>
                  <a:pt x="3272622" y="958189"/>
                </a:cubicBezTo>
                <a:cubicBezTo>
                  <a:pt x="3267975" y="991897"/>
                  <a:pt x="3260841" y="1025277"/>
                  <a:pt x="3257307" y="1059181"/>
                </a:cubicBezTo>
                <a:cubicBezTo>
                  <a:pt x="3252070" y="1091513"/>
                  <a:pt x="3255081" y="1128624"/>
                  <a:pt x="3234071" y="1155852"/>
                </a:cubicBezTo>
                <a:cubicBezTo>
                  <a:pt x="3223926" y="1169008"/>
                  <a:pt x="3207302" y="1168091"/>
                  <a:pt x="3192444" y="1165997"/>
                </a:cubicBezTo>
                <a:cubicBezTo>
                  <a:pt x="3161290" y="1163313"/>
                  <a:pt x="3130135" y="1160564"/>
                  <a:pt x="3098849" y="1160368"/>
                </a:cubicBezTo>
                <a:cubicBezTo>
                  <a:pt x="2804908" y="1159910"/>
                  <a:pt x="2510312" y="1164819"/>
                  <a:pt x="2217091" y="1140733"/>
                </a:cubicBezTo>
                <a:cubicBezTo>
                  <a:pt x="2078727" y="1133664"/>
                  <a:pt x="1940036" y="1134449"/>
                  <a:pt x="1802065" y="1120508"/>
                </a:cubicBezTo>
                <a:cubicBezTo>
                  <a:pt x="1704804" y="1109905"/>
                  <a:pt x="1607937" y="1096357"/>
                  <a:pt x="1510153" y="1091710"/>
                </a:cubicBezTo>
                <a:cubicBezTo>
                  <a:pt x="1352350" y="1076394"/>
                  <a:pt x="1194220" y="1063697"/>
                  <a:pt x="1036286" y="1050017"/>
                </a:cubicBezTo>
                <a:cubicBezTo>
                  <a:pt x="861793" y="1039480"/>
                  <a:pt x="687497" y="1030906"/>
                  <a:pt x="513658" y="1015655"/>
                </a:cubicBezTo>
                <a:cubicBezTo>
                  <a:pt x="629180" y="1076983"/>
                  <a:pt x="734294" y="1155983"/>
                  <a:pt x="844383" y="1226146"/>
                </a:cubicBezTo>
                <a:cubicBezTo>
                  <a:pt x="895435" y="1262603"/>
                  <a:pt x="949040" y="1290878"/>
                  <a:pt x="1001859" y="1324062"/>
                </a:cubicBezTo>
                <a:cubicBezTo>
                  <a:pt x="1030330" y="1342453"/>
                  <a:pt x="1057427" y="1361827"/>
                  <a:pt x="1086029" y="1379760"/>
                </a:cubicBezTo>
                <a:cubicBezTo>
                  <a:pt x="1124383" y="1401948"/>
                  <a:pt x="1158025" y="1435787"/>
                  <a:pt x="1193827" y="1460527"/>
                </a:cubicBezTo>
                <a:cubicBezTo>
                  <a:pt x="1216997" y="1479966"/>
                  <a:pt x="1274070" y="1492533"/>
                  <a:pt x="1272434" y="1527222"/>
                </a:cubicBezTo>
                <a:cubicBezTo>
                  <a:pt x="1268900" y="1548559"/>
                  <a:pt x="1260980" y="1569176"/>
                  <a:pt x="1256071" y="1590317"/>
                </a:cubicBezTo>
                <a:cubicBezTo>
                  <a:pt x="1245075" y="1625726"/>
                  <a:pt x="1233556" y="1699620"/>
                  <a:pt x="1187020" y="1700275"/>
                </a:cubicBezTo>
                <a:close/>
                <a:moveTo>
                  <a:pt x="1190031" y="1666109"/>
                </a:moveTo>
                <a:cubicBezTo>
                  <a:pt x="1199325" y="1656750"/>
                  <a:pt x="1204627" y="1644314"/>
                  <a:pt x="1209274" y="1632140"/>
                </a:cubicBezTo>
                <a:cubicBezTo>
                  <a:pt x="1220466" y="1597320"/>
                  <a:pt x="1228647" y="1561518"/>
                  <a:pt x="1238792" y="1526371"/>
                </a:cubicBezTo>
                <a:cubicBezTo>
                  <a:pt x="1214117" y="1509616"/>
                  <a:pt x="1186104" y="1497965"/>
                  <a:pt x="1162541" y="1479312"/>
                </a:cubicBezTo>
                <a:cubicBezTo>
                  <a:pt x="1142972" y="1464847"/>
                  <a:pt x="1124580" y="1448681"/>
                  <a:pt x="1105599" y="1433496"/>
                </a:cubicBezTo>
                <a:cubicBezTo>
                  <a:pt x="1072742" y="1409344"/>
                  <a:pt x="1038708" y="1389971"/>
                  <a:pt x="1005589" y="1366474"/>
                </a:cubicBezTo>
                <a:cubicBezTo>
                  <a:pt x="950676" y="1329036"/>
                  <a:pt x="888956" y="1298666"/>
                  <a:pt x="835155" y="1260116"/>
                </a:cubicBezTo>
                <a:cubicBezTo>
                  <a:pt x="761915" y="1213776"/>
                  <a:pt x="692144" y="1162332"/>
                  <a:pt x="618053" y="1117301"/>
                </a:cubicBezTo>
                <a:cubicBezTo>
                  <a:pt x="592723" y="1101397"/>
                  <a:pt x="568376" y="1083856"/>
                  <a:pt x="542261" y="1069129"/>
                </a:cubicBezTo>
                <a:cubicBezTo>
                  <a:pt x="514247" y="1053355"/>
                  <a:pt x="485318" y="1039152"/>
                  <a:pt x="458090" y="1021939"/>
                </a:cubicBezTo>
                <a:cubicBezTo>
                  <a:pt x="447553" y="1015983"/>
                  <a:pt x="435575" y="1006100"/>
                  <a:pt x="439960" y="992682"/>
                </a:cubicBezTo>
                <a:cubicBezTo>
                  <a:pt x="449254" y="968596"/>
                  <a:pt x="485645" y="981555"/>
                  <a:pt x="505346" y="981294"/>
                </a:cubicBezTo>
                <a:cubicBezTo>
                  <a:pt x="548282" y="985417"/>
                  <a:pt x="591283" y="989148"/>
                  <a:pt x="632060" y="992355"/>
                </a:cubicBezTo>
                <a:cubicBezTo>
                  <a:pt x="784888" y="1001060"/>
                  <a:pt x="937520" y="1010419"/>
                  <a:pt x="1090152" y="1020892"/>
                </a:cubicBezTo>
                <a:cubicBezTo>
                  <a:pt x="1159792" y="1027764"/>
                  <a:pt x="1229629" y="1033720"/>
                  <a:pt x="1299465" y="1038694"/>
                </a:cubicBezTo>
                <a:cubicBezTo>
                  <a:pt x="1406674" y="1047727"/>
                  <a:pt x="1513556" y="1059770"/>
                  <a:pt x="1621027" y="1066380"/>
                </a:cubicBezTo>
                <a:cubicBezTo>
                  <a:pt x="1702972" y="1074038"/>
                  <a:pt x="1787797" y="1087652"/>
                  <a:pt x="1869349" y="1092692"/>
                </a:cubicBezTo>
                <a:cubicBezTo>
                  <a:pt x="1972173" y="1100677"/>
                  <a:pt x="2075258" y="1101397"/>
                  <a:pt x="2178213" y="1105324"/>
                </a:cubicBezTo>
                <a:cubicBezTo>
                  <a:pt x="2257736" y="1109316"/>
                  <a:pt x="2336932" y="1116974"/>
                  <a:pt x="2416193" y="1119657"/>
                </a:cubicBezTo>
                <a:cubicBezTo>
                  <a:pt x="2587741" y="1127577"/>
                  <a:pt x="2759550" y="1127053"/>
                  <a:pt x="2931294" y="1127053"/>
                </a:cubicBezTo>
                <a:cubicBezTo>
                  <a:pt x="3023908" y="1127381"/>
                  <a:pt x="3116717" y="1123977"/>
                  <a:pt x="3208938" y="1133926"/>
                </a:cubicBezTo>
                <a:cubicBezTo>
                  <a:pt x="3219279" y="1117628"/>
                  <a:pt x="3218756" y="1097077"/>
                  <a:pt x="3221570" y="1078554"/>
                </a:cubicBezTo>
                <a:cubicBezTo>
                  <a:pt x="3225759" y="1041443"/>
                  <a:pt x="3230341" y="1004332"/>
                  <a:pt x="3237737" y="967680"/>
                </a:cubicBezTo>
                <a:cubicBezTo>
                  <a:pt x="3169209" y="979330"/>
                  <a:pt x="3100093" y="965651"/>
                  <a:pt x="3031435" y="961920"/>
                </a:cubicBezTo>
                <a:cubicBezTo>
                  <a:pt x="2887311" y="951840"/>
                  <a:pt x="2745544" y="941303"/>
                  <a:pt x="2601878" y="930373"/>
                </a:cubicBezTo>
                <a:cubicBezTo>
                  <a:pt x="2346881" y="912373"/>
                  <a:pt x="2092406" y="887371"/>
                  <a:pt x="1837867" y="864529"/>
                </a:cubicBezTo>
                <a:cubicBezTo>
                  <a:pt x="1736156" y="856609"/>
                  <a:pt x="1634641" y="846137"/>
                  <a:pt x="1532995" y="837497"/>
                </a:cubicBezTo>
                <a:cubicBezTo>
                  <a:pt x="1435211" y="832523"/>
                  <a:pt x="1337296" y="829381"/>
                  <a:pt x="1239447" y="826174"/>
                </a:cubicBezTo>
                <a:cubicBezTo>
                  <a:pt x="1091200" y="821920"/>
                  <a:pt x="942822" y="821527"/>
                  <a:pt x="794575" y="820022"/>
                </a:cubicBezTo>
                <a:cubicBezTo>
                  <a:pt x="747057" y="817077"/>
                  <a:pt x="699278" y="814589"/>
                  <a:pt x="651695" y="816946"/>
                </a:cubicBezTo>
                <a:cubicBezTo>
                  <a:pt x="594752" y="822509"/>
                  <a:pt x="537941" y="829643"/>
                  <a:pt x="480606" y="827941"/>
                </a:cubicBezTo>
                <a:cubicBezTo>
                  <a:pt x="468759" y="828007"/>
                  <a:pt x="456912" y="828072"/>
                  <a:pt x="445066" y="828203"/>
                </a:cubicBezTo>
                <a:cubicBezTo>
                  <a:pt x="437604" y="828530"/>
                  <a:pt x="429161" y="826109"/>
                  <a:pt x="425299" y="819236"/>
                </a:cubicBezTo>
                <a:cubicBezTo>
                  <a:pt x="404093" y="781929"/>
                  <a:pt x="503906" y="729830"/>
                  <a:pt x="528189" y="709082"/>
                </a:cubicBezTo>
                <a:cubicBezTo>
                  <a:pt x="554042" y="690101"/>
                  <a:pt x="578913" y="669615"/>
                  <a:pt x="606403" y="652990"/>
                </a:cubicBezTo>
                <a:cubicBezTo>
                  <a:pt x="717342" y="589765"/>
                  <a:pt x="817745" y="506249"/>
                  <a:pt x="924495" y="437263"/>
                </a:cubicBezTo>
                <a:cubicBezTo>
                  <a:pt x="957810" y="415533"/>
                  <a:pt x="988179" y="389746"/>
                  <a:pt x="1020709" y="366903"/>
                </a:cubicBezTo>
                <a:cubicBezTo>
                  <a:pt x="1053762" y="344977"/>
                  <a:pt x="1088843" y="325996"/>
                  <a:pt x="1122289" y="304659"/>
                </a:cubicBezTo>
                <a:cubicBezTo>
                  <a:pt x="1143888" y="291111"/>
                  <a:pt x="1165683" y="277759"/>
                  <a:pt x="1186562" y="263687"/>
                </a:cubicBezTo>
                <a:cubicBezTo>
                  <a:pt x="1189507" y="261658"/>
                  <a:pt x="1192845" y="260021"/>
                  <a:pt x="1193565" y="256225"/>
                </a:cubicBezTo>
                <a:cubicBezTo>
                  <a:pt x="1193173" y="207530"/>
                  <a:pt x="1157174" y="168062"/>
                  <a:pt x="1136361" y="126305"/>
                </a:cubicBezTo>
                <a:cubicBezTo>
                  <a:pt x="1125431" y="106800"/>
                  <a:pt x="1114828" y="87099"/>
                  <a:pt x="1104094" y="67464"/>
                </a:cubicBezTo>
                <a:cubicBezTo>
                  <a:pt x="1095192" y="53719"/>
                  <a:pt x="1088909" y="36178"/>
                  <a:pt x="1073528" y="29044"/>
                </a:cubicBezTo>
                <a:cubicBezTo>
                  <a:pt x="1069797" y="32709"/>
                  <a:pt x="1066066" y="36440"/>
                  <a:pt x="1062336" y="40171"/>
                </a:cubicBezTo>
                <a:cubicBezTo>
                  <a:pt x="1060438" y="42069"/>
                  <a:pt x="1057492" y="39189"/>
                  <a:pt x="1059390" y="37226"/>
                </a:cubicBezTo>
                <a:cubicBezTo>
                  <a:pt x="1063187" y="33429"/>
                  <a:pt x="1066983" y="29633"/>
                  <a:pt x="1070844" y="25837"/>
                </a:cubicBezTo>
                <a:cubicBezTo>
                  <a:pt x="1070844" y="25772"/>
                  <a:pt x="1070779" y="25772"/>
                  <a:pt x="1070779" y="25706"/>
                </a:cubicBezTo>
                <a:cubicBezTo>
                  <a:pt x="971162" y="100386"/>
                  <a:pt x="876062" y="181349"/>
                  <a:pt x="776838" y="256618"/>
                </a:cubicBezTo>
                <a:cubicBezTo>
                  <a:pt x="695024" y="325669"/>
                  <a:pt x="607581" y="387717"/>
                  <a:pt x="522691" y="452972"/>
                </a:cubicBezTo>
                <a:cubicBezTo>
                  <a:pt x="398530" y="550559"/>
                  <a:pt x="267169" y="638657"/>
                  <a:pt x="147524" y="741546"/>
                </a:cubicBezTo>
                <a:cubicBezTo>
                  <a:pt x="109563" y="775777"/>
                  <a:pt x="62765" y="802415"/>
                  <a:pt x="33574" y="845024"/>
                </a:cubicBezTo>
                <a:cubicBezTo>
                  <a:pt x="47646" y="870026"/>
                  <a:pt x="74154" y="885604"/>
                  <a:pt x="96538" y="902490"/>
                </a:cubicBezTo>
                <a:cubicBezTo>
                  <a:pt x="138623" y="931289"/>
                  <a:pt x="176650" y="965324"/>
                  <a:pt x="217426" y="995758"/>
                </a:cubicBezTo>
                <a:cubicBezTo>
                  <a:pt x="353107" y="1096619"/>
                  <a:pt x="488918" y="1197282"/>
                  <a:pt x="625514" y="1296768"/>
                </a:cubicBezTo>
                <a:cubicBezTo>
                  <a:pt x="811069" y="1423482"/>
                  <a:pt x="987983" y="1566165"/>
                  <a:pt x="1190031" y="1666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7828298" y="3891040"/>
            <a:ext cx="1602081" cy="820103"/>
          </a:xfrm>
          <a:custGeom>
            <a:rect b="b" l="l" r="r" t="t"/>
            <a:pathLst>
              <a:path extrusionOk="0" h="1640206" w="3204162">
                <a:moveTo>
                  <a:pt x="3204163" y="941843"/>
                </a:moveTo>
                <a:cubicBezTo>
                  <a:pt x="3196701" y="978495"/>
                  <a:pt x="3192120" y="1015606"/>
                  <a:pt x="3187996" y="1052717"/>
                </a:cubicBezTo>
                <a:cubicBezTo>
                  <a:pt x="3185247" y="1071305"/>
                  <a:pt x="3185705" y="1091791"/>
                  <a:pt x="3175430" y="1108089"/>
                </a:cubicBezTo>
                <a:cubicBezTo>
                  <a:pt x="3083143" y="1098140"/>
                  <a:pt x="2990399" y="1101544"/>
                  <a:pt x="2897786" y="1101216"/>
                </a:cubicBezTo>
                <a:cubicBezTo>
                  <a:pt x="2726042" y="1101216"/>
                  <a:pt x="2554298" y="1101740"/>
                  <a:pt x="2382685" y="1093820"/>
                </a:cubicBezTo>
                <a:cubicBezTo>
                  <a:pt x="2303358" y="1091137"/>
                  <a:pt x="2224228" y="1083479"/>
                  <a:pt x="2144704" y="1079487"/>
                </a:cubicBezTo>
                <a:cubicBezTo>
                  <a:pt x="2041750" y="1075560"/>
                  <a:pt x="1938664" y="1074774"/>
                  <a:pt x="1835840" y="1066855"/>
                </a:cubicBezTo>
                <a:cubicBezTo>
                  <a:pt x="1754288" y="1061815"/>
                  <a:pt x="1669463" y="1048201"/>
                  <a:pt x="1587518" y="1040543"/>
                </a:cubicBezTo>
                <a:cubicBezTo>
                  <a:pt x="1480048" y="1033933"/>
                  <a:pt x="1373166" y="1021890"/>
                  <a:pt x="1265957" y="1012857"/>
                </a:cubicBezTo>
                <a:cubicBezTo>
                  <a:pt x="1196120" y="1007948"/>
                  <a:pt x="1126284" y="1001927"/>
                  <a:pt x="1056644" y="995055"/>
                </a:cubicBezTo>
                <a:cubicBezTo>
                  <a:pt x="904012" y="984582"/>
                  <a:pt x="751380" y="975223"/>
                  <a:pt x="598551" y="966518"/>
                </a:cubicBezTo>
                <a:cubicBezTo>
                  <a:pt x="557775" y="963311"/>
                  <a:pt x="514774" y="959580"/>
                  <a:pt x="471838" y="955457"/>
                </a:cubicBezTo>
                <a:cubicBezTo>
                  <a:pt x="452137" y="955718"/>
                  <a:pt x="415811" y="942759"/>
                  <a:pt x="406452" y="966845"/>
                </a:cubicBezTo>
                <a:cubicBezTo>
                  <a:pt x="402067" y="980197"/>
                  <a:pt x="414044" y="990146"/>
                  <a:pt x="424582" y="996102"/>
                </a:cubicBezTo>
                <a:cubicBezTo>
                  <a:pt x="451810" y="1013315"/>
                  <a:pt x="480739" y="1027453"/>
                  <a:pt x="508752" y="1043292"/>
                </a:cubicBezTo>
                <a:cubicBezTo>
                  <a:pt x="534867" y="1057953"/>
                  <a:pt x="559215" y="1075494"/>
                  <a:pt x="584545" y="1091464"/>
                </a:cubicBezTo>
                <a:cubicBezTo>
                  <a:pt x="658635" y="1136495"/>
                  <a:pt x="728406" y="1187939"/>
                  <a:pt x="801646" y="1234279"/>
                </a:cubicBezTo>
                <a:cubicBezTo>
                  <a:pt x="855512" y="1272829"/>
                  <a:pt x="917167" y="1303199"/>
                  <a:pt x="972081" y="1340637"/>
                </a:cubicBezTo>
                <a:cubicBezTo>
                  <a:pt x="1005134" y="1364134"/>
                  <a:pt x="1039168" y="1383507"/>
                  <a:pt x="1072025" y="1407659"/>
                </a:cubicBezTo>
                <a:cubicBezTo>
                  <a:pt x="1091071" y="1422844"/>
                  <a:pt x="1109398" y="1439010"/>
                  <a:pt x="1128967" y="1453475"/>
                </a:cubicBezTo>
                <a:cubicBezTo>
                  <a:pt x="1152530" y="1472063"/>
                  <a:pt x="1180608" y="1483713"/>
                  <a:pt x="1205218" y="1500534"/>
                </a:cubicBezTo>
                <a:cubicBezTo>
                  <a:pt x="1195008" y="1535681"/>
                  <a:pt x="1186826" y="1571418"/>
                  <a:pt x="1175700" y="1606238"/>
                </a:cubicBezTo>
                <a:cubicBezTo>
                  <a:pt x="1170987" y="1618412"/>
                  <a:pt x="1165686" y="1630847"/>
                  <a:pt x="1156457" y="1640207"/>
                </a:cubicBezTo>
                <a:cubicBezTo>
                  <a:pt x="954409" y="1540263"/>
                  <a:pt x="777495" y="1397514"/>
                  <a:pt x="591941" y="1270931"/>
                </a:cubicBezTo>
                <a:cubicBezTo>
                  <a:pt x="455344" y="1171445"/>
                  <a:pt x="319467" y="1070782"/>
                  <a:pt x="183852" y="969921"/>
                </a:cubicBezTo>
                <a:cubicBezTo>
                  <a:pt x="143076" y="939421"/>
                  <a:pt x="105049" y="905386"/>
                  <a:pt x="62964" y="876653"/>
                </a:cubicBezTo>
                <a:cubicBezTo>
                  <a:pt x="40514" y="859701"/>
                  <a:pt x="14072" y="844189"/>
                  <a:pt x="0" y="819187"/>
                </a:cubicBezTo>
                <a:cubicBezTo>
                  <a:pt x="29191" y="776578"/>
                  <a:pt x="75989" y="750005"/>
                  <a:pt x="113951" y="715709"/>
                </a:cubicBezTo>
                <a:cubicBezTo>
                  <a:pt x="233595" y="612820"/>
                  <a:pt x="364956" y="524657"/>
                  <a:pt x="489051" y="427265"/>
                </a:cubicBezTo>
                <a:cubicBezTo>
                  <a:pt x="573941" y="362011"/>
                  <a:pt x="661319" y="299963"/>
                  <a:pt x="743198" y="230912"/>
                </a:cubicBezTo>
                <a:cubicBezTo>
                  <a:pt x="842422" y="155643"/>
                  <a:pt x="937457" y="74680"/>
                  <a:pt x="1037139" y="0"/>
                </a:cubicBezTo>
                <a:cubicBezTo>
                  <a:pt x="1037139" y="65"/>
                  <a:pt x="1037205" y="65"/>
                  <a:pt x="1037205" y="131"/>
                </a:cubicBezTo>
                <a:cubicBezTo>
                  <a:pt x="1033343" y="3927"/>
                  <a:pt x="1029547" y="7723"/>
                  <a:pt x="1025751" y="11519"/>
                </a:cubicBezTo>
                <a:cubicBezTo>
                  <a:pt x="1023853" y="13417"/>
                  <a:pt x="1026798" y="16363"/>
                  <a:pt x="1028696" y="14465"/>
                </a:cubicBezTo>
                <a:cubicBezTo>
                  <a:pt x="1032427" y="10734"/>
                  <a:pt x="1036158" y="7069"/>
                  <a:pt x="1039888" y="3338"/>
                </a:cubicBezTo>
                <a:cubicBezTo>
                  <a:pt x="1055269" y="10472"/>
                  <a:pt x="1061553" y="28013"/>
                  <a:pt x="1070454" y="41758"/>
                </a:cubicBezTo>
                <a:cubicBezTo>
                  <a:pt x="1081188" y="61393"/>
                  <a:pt x="1091791" y="81094"/>
                  <a:pt x="1102722" y="100598"/>
                </a:cubicBezTo>
                <a:cubicBezTo>
                  <a:pt x="1123535" y="142356"/>
                  <a:pt x="1159533" y="181758"/>
                  <a:pt x="1159926" y="230519"/>
                </a:cubicBezTo>
                <a:cubicBezTo>
                  <a:pt x="1159206" y="234315"/>
                  <a:pt x="1155802" y="235952"/>
                  <a:pt x="1152923" y="237981"/>
                </a:cubicBezTo>
                <a:cubicBezTo>
                  <a:pt x="1132044" y="252053"/>
                  <a:pt x="1110248" y="265405"/>
                  <a:pt x="1088650" y="278953"/>
                </a:cubicBezTo>
                <a:cubicBezTo>
                  <a:pt x="1055204" y="300290"/>
                  <a:pt x="1020188" y="319271"/>
                  <a:pt x="987069" y="341197"/>
                </a:cubicBezTo>
                <a:cubicBezTo>
                  <a:pt x="954540" y="364105"/>
                  <a:pt x="924236" y="389827"/>
                  <a:pt x="890856" y="411557"/>
                </a:cubicBezTo>
                <a:cubicBezTo>
                  <a:pt x="784040" y="480543"/>
                  <a:pt x="683638" y="564058"/>
                  <a:pt x="572763" y="627284"/>
                </a:cubicBezTo>
                <a:cubicBezTo>
                  <a:pt x="545208" y="643909"/>
                  <a:pt x="520402" y="664395"/>
                  <a:pt x="494549" y="683376"/>
                </a:cubicBezTo>
                <a:cubicBezTo>
                  <a:pt x="470201" y="704059"/>
                  <a:pt x="370388" y="756158"/>
                  <a:pt x="391660" y="793530"/>
                </a:cubicBezTo>
                <a:cubicBezTo>
                  <a:pt x="395521" y="800403"/>
                  <a:pt x="404030" y="802759"/>
                  <a:pt x="411426" y="802497"/>
                </a:cubicBezTo>
                <a:cubicBezTo>
                  <a:pt x="423273" y="802366"/>
                  <a:pt x="435119" y="802301"/>
                  <a:pt x="446966" y="802235"/>
                </a:cubicBezTo>
                <a:cubicBezTo>
                  <a:pt x="504301" y="803872"/>
                  <a:pt x="561113" y="796803"/>
                  <a:pt x="618056" y="791239"/>
                </a:cubicBezTo>
                <a:cubicBezTo>
                  <a:pt x="665639" y="788883"/>
                  <a:pt x="713418" y="791370"/>
                  <a:pt x="760935" y="794316"/>
                </a:cubicBezTo>
                <a:cubicBezTo>
                  <a:pt x="909182" y="795821"/>
                  <a:pt x="1057560" y="796148"/>
                  <a:pt x="1205807" y="800468"/>
                </a:cubicBezTo>
                <a:cubicBezTo>
                  <a:pt x="1303657" y="803675"/>
                  <a:pt x="1401572" y="806817"/>
                  <a:pt x="1499356" y="811791"/>
                </a:cubicBezTo>
                <a:cubicBezTo>
                  <a:pt x="1601067" y="820431"/>
                  <a:pt x="1702516" y="830903"/>
                  <a:pt x="1804227" y="838823"/>
                </a:cubicBezTo>
                <a:cubicBezTo>
                  <a:pt x="2058832" y="861665"/>
                  <a:pt x="2313307" y="886733"/>
                  <a:pt x="2568239" y="904666"/>
                </a:cubicBezTo>
                <a:cubicBezTo>
                  <a:pt x="2711970" y="915597"/>
                  <a:pt x="2853737" y="926134"/>
                  <a:pt x="2997795" y="936214"/>
                </a:cubicBezTo>
                <a:cubicBezTo>
                  <a:pt x="3066453" y="939814"/>
                  <a:pt x="3135635" y="953493"/>
                  <a:pt x="3204163" y="941843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 rot="-3053534">
            <a:off x="7755138" y="616670"/>
            <a:ext cx="749882" cy="682566"/>
          </a:xfrm>
          <a:custGeom>
            <a:rect b="b" l="l" r="r" t="t"/>
            <a:pathLst>
              <a:path extrusionOk="0" h="1361529" w="1501623">
                <a:moveTo>
                  <a:pt x="1453246" y="644969"/>
                </a:moveTo>
                <a:cubicBezTo>
                  <a:pt x="1401834" y="633446"/>
                  <a:pt x="1348921" y="631256"/>
                  <a:pt x="1296698" y="625585"/>
                </a:cubicBezTo>
                <a:cubicBezTo>
                  <a:pt x="1198108" y="615053"/>
                  <a:pt x="1098888" y="609441"/>
                  <a:pt x="999758" y="613792"/>
                </a:cubicBezTo>
                <a:cubicBezTo>
                  <a:pt x="1036125" y="578265"/>
                  <a:pt x="1073963" y="544178"/>
                  <a:pt x="1111711" y="510061"/>
                </a:cubicBezTo>
                <a:cubicBezTo>
                  <a:pt x="1130750" y="491427"/>
                  <a:pt x="1151051" y="474143"/>
                  <a:pt x="1170901" y="456350"/>
                </a:cubicBezTo>
                <a:cubicBezTo>
                  <a:pt x="1189730" y="438676"/>
                  <a:pt x="1208349" y="420792"/>
                  <a:pt x="1227959" y="403959"/>
                </a:cubicBezTo>
                <a:cubicBezTo>
                  <a:pt x="1245676" y="387665"/>
                  <a:pt x="1263034" y="370982"/>
                  <a:pt x="1282223" y="356399"/>
                </a:cubicBezTo>
                <a:cubicBezTo>
                  <a:pt x="1307869" y="335394"/>
                  <a:pt x="1330482" y="310069"/>
                  <a:pt x="1348140" y="282013"/>
                </a:cubicBezTo>
                <a:cubicBezTo>
                  <a:pt x="1359912" y="261279"/>
                  <a:pt x="1374056" y="236764"/>
                  <a:pt x="1365737" y="212369"/>
                </a:cubicBezTo>
                <a:cubicBezTo>
                  <a:pt x="1359401" y="195325"/>
                  <a:pt x="1343545" y="181102"/>
                  <a:pt x="1325227" y="178642"/>
                </a:cubicBezTo>
                <a:cubicBezTo>
                  <a:pt x="1292674" y="174951"/>
                  <a:pt x="1261833" y="190224"/>
                  <a:pt x="1234595" y="206398"/>
                </a:cubicBezTo>
                <a:cubicBezTo>
                  <a:pt x="1195316" y="231393"/>
                  <a:pt x="1160360" y="262239"/>
                  <a:pt x="1124504" y="291735"/>
                </a:cubicBezTo>
                <a:cubicBezTo>
                  <a:pt x="1080660" y="328913"/>
                  <a:pt x="1038798" y="368401"/>
                  <a:pt x="996845" y="407709"/>
                </a:cubicBezTo>
                <a:cubicBezTo>
                  <a:pt x="974473" y="429734"/>
                  <a:pt x="954833" y="454369"/>
                  <a:pt x="931800" y="475794"/>
                </a:cubicBezTo>
                <a:cubicBezTo>
                  <a:pt x="920599" y="486806"/>
                  <a:pt x="910208" y="498628"/>
                  <a:pt x="899487" y="510091"/>
                </a:cubicBezTo>
                <a:cubicBezTo>
                  <a:pt x="886664" y="524014"/>
                  <a:pt x="871679" y="535476"/>
                  <a:pt x="857535" y="547929"/>
                </a:cubicBezTo>
                <a:cubicBezTo>
                  <a:pt x="865883" y="425413"/>
                  <a:pt x="894953" y="305028"/>
                  <a:pt x="907085" y="182933"/>
                </a:cubicBezTo>
                <a:cubicBezTo>
                  <a:pt x="912611" y="136153"/>
                  <a:pt x="917686" y="89073"/>
                  <a:pt x="913662" y="41963"/>
                </a:cubicBezTo>
                <a:cubicBezTo>
                  <a:pt x="913301" y="7906"/>
                  <a:pt x="876694" y="-7097"/>
                  <a:pt x="847625" y="3195"/>
                </a:cubicBezTo>
                <a:cubicBezTo>
                  <a:pt x="819487" y="11837"/>
                  <a:pt x="796904" y="33952"/>
                  <a:pt x="783510" y="59697"/>
                </a:cubicBezTo>
                <a:cubicBezTo>
                  <a:pt x="746153" y="134623"/>
                  <a:pt x="734171" y="218910"/>
                  <a:pt x="716993" y="300047"/>
                </a:cubicBezTo>
                <a:cubicBezTo>
                  <a:pt x="710206" y="330683"/>
                  <a:pt x="706483" y="361830"/>
                  <a:pt x="701738" y="392826"/>
                </a:cubicBezTo>
                <a:cubicBezTo>
                  <a:pt x="692308" y="449568"/>
                  <a:pt x="682458" y="506580"/>
                  <a:pt x="679035" y="564072"/>
                </a:cubicBezTo>
                <a:cubicBezTo>
                  <a:pt x="662308" y="537756"/>
                  <a:pt x="646632" y="510631"/>
                  <a:pt x="630626" y="483775"/>
                </a:cubicBezTo>
                <a:cubicBezTo>
                  <a:pt x="613629" y="453469"/>
                  <a:pt x="599425" y="421602"/>
                  <a:pt x="581286" y="391926"/>
                </a:cubicBezTo>
                <a:cubicBezTo>
                  <a:pt x="553118" y="346827"/>
                  <a:pt x="526421" y="300797"/>
                  <a:pt x="494139" y="258458"/>
                </a:cubicBezTo>
                <a:cubicBezTo>
                  <a:pt x="483808" y="242795"/>
                  <a:pt x="475219" y="226052"/>
                  <a:pt x="463808" y="211109"/>
                </a:cubicBezTo>
                <a:cubicBezTo>
                  <a:pt x="452336" y="195895"/>
                  <a:pt x="439994" y="181342"/>
                  <a:pt x="427802" y="166729"/>
                </a:cubicBezTo>
                <a:cubicBezTo>
                  <a:pt x="397801" y="131832"/>
                  <a:pt x="363747" y="97505"/>
                  <a:pt x="319843" y="80912"/>
                </a:cubicBezTo>
                <a:cubicBezTo>
                  <a:pt x="303056" y="74100"/>
                  <a:pt x="284377" y="70439"/>
                  <a:pt x="266479" y="74700"/>
                </a:cubicBezTo>
                <a:cubicBezTo>
                  <a:pt x="239752" y="81632"/>
                  <a:pt x="245458" y="116949"/>
                  <a:pt x="249272" y="137833"/>
                </a:cubicBezTo>
                <a:cubicBezTo>
                  <a:pt x="261134" y="200396"/>
                  <a:pt x="287800" y="258939"/>
                  <a:pt x="322846" y="311810"/>
                </a:cubicBezTo>
                <a:cubicBezTo>
                  <a:pt x="336930" y="334854"/>
                  <a:pt x="348912" y="359159"/>
                  <a:pt x="363357" y="382024"/>
                </a:cubicBezTo>
                <a:cubicBezTo>
                  <a:pt x="382876" y="412120"/>
                  <a:pt x="404768" y="440716"/>
                  <a:pt x="426510" y="469252"/>
                </a:cubicBezTo>
                <a:cubicBezTo>
                  <a:pt x="457381" y="506970"/>
                  <a:pt x="485580" y="546758"/>
                  <a:pt x="519484" y="581926"/>
                </a:cubicBezTo>
                <a:cubicBezTo>
                  <a:pt x="535070" y="600019"/>
                  <a:pt x="549514" y="619013"/>
                  <a:pt x="565280" y="636927"/>
                </a:cubicBezTo>
                <a:cubicBezTo>
                  <a:pt x="574259" y="647519"/>
                  <a:pt x="583749" y="658292"/>
                  <a:pt x="588253" y="671644"/>
                </a:cubicBezTo>
                <a:cubicBezTo>
                  <a:pt x="539184" y="663543"/>
                  <a:pt x="489604" y="667533"/>
                  <a:pt x="440144" y="668254"/>
                </a:cubicBezTo>
                <a:cubicBezTo>
                  <a:pt x="376780" y="670504"/>
                  <a:pt x="313326" y="670204"/>
                  <a:pt x="250052" y="674465"/>
                </a:cubicBezTo>
                <a:cubicBezTo>
                  <a:pt x="218731" y="676145"/>
                  <a:pt x="187319" y="676385"/>
                  <a:pt x="155938" y="677465"/>
                </a:cubicBezTo>
                <a:cubicBezTo>
                  <a:pt x="107979" y="678756"/>
                  <a:pt x="56747" y="679296"/>
                  <a:pt x="13984" y="703691"/>
                </a:cubicBezTo>
                <a:cubicBezTo>
                  <a:pt x="-27698" y="735498"/>
                  <a:pt x="34075" y="779127"/>
                  <a:pt x="65516" y="787708"/>
                </a:cubicBezTo>
                <a:cubicBezTo>
                  <a:pt x="95667" y="796890"/>
                  <a:pt x="127469" y="798691"/>
                  <a:pt x="158730" y="800851"/>
                </a:cubicBezTo>
                <a:cubicBezTo>
                  <a:pt x="206599" y="802922"/>
                  <a:pt x="254617" y="801931"/>
                  <a:pt x="302455" y="799951"/>
                </a:cubicBezTo>
                <a:cubicBezTo>
                  <a:pt x="350744" y="797640"/>
                  <a:pt x="399063" y="795810"/>
                  <a:pt x="447261" y="792209"/>
                </a:cubicBezTo>
                <a:cubicBezTo>
                  <a:pt x="489033" y="788669"/>
                  <a:pt x="530896" y="784858"/>
                  <a:pt x="572848" y="786868"/>
                </a:cubicBezTo>
                <a:cubicBezTo>
                  <a:pt x="555220" y="798661"/>
                  <a:pt x="539905" y="813274"/>
                  <a:pt x="524499" y="827677"/>
                </a:cubicBezTo>
                <a:cubicBezTo>
                  <a:pt x="455730" y="879167"/>
                  <a:pt x="386930" y="930898"/>
                  <a:pt x="323657" y="989200"/>
                </a:cubicBezTo>
                <a:cubicBezTo>
                  <a:pt x="273116" y="1031089"/>
                  <a:pt x="225337" y="1077809"/>
                  <a:pt x="191674" y="1134670"/>
                </a:cubicBezTo>
                <a:cubicBezTo>
                  <a:pt x="174166" y="1162666"/>
                  <a:pt x="156838" y="1194593"/>
                  <a:pt x="164106" y="1228680"/>
                </a:cubicBezTo>
                <a:cubicBezTo>
                  <a:pt x="168310" y="1255476"/>
                  <a:pt x="193926" y="1249084"/>
                  <a:pt x="212935" y="1243653"/>
                </a:cubicBezTo>
                <a:cubicBezTo>
                  <a:pt x="242245" y="1233811"/>
                  <a:pt x="270593" y="1220608"/>
                  <a:pt x="296960" y="1204435"/>
                </a:cubicBezTo>
                <a:cubicBezTo>
                  <a:pt x="371315" y="1157385"/>
                  <a:pt x="440895" y="1102744"/>
                  <a:pt x="502577" y="1039971"/>
                </a:cubicBezTo>
                <a:cubicBezTo>
                  <a:pt x="538403" y="1008194"/>
                  <a:pt x="569575" y="971737"/>
                  <a:pt x="604800" y="939330"/>
                </a:cubicBezTo>
                <a:cubicBezTo>
                  <a:pt x="644050" y="900142"/>
                  <a:pt x="687924" y="865215"/>
                  <a:pt x="729516" y="828337"/>
                </a:cubicBezTo>
                <a:cubicBezTo>
                  <a:pt x="729366" y="911574"/>
                  <a:pt x="729456" y="994841"/>
                  <a:pt x="732219" y="1078049"/>
                </a:cubicBezTo>
                <a:cubicBezTo>
                  <a:pt x="732579" y="1142172"/>
                  <a:pt x="743630" y="1205575"/>
                  <a:pt x="759396" y="1267568"/>
                </a:cubicBezTo>
                <a:cubicBezTo>
                  <a:pt x="767414" y="1292533"/>
                  <a:pt x="781168" y="1352516"/>
                  <a:pt x="807294" y="1361097"/>
                </a:cubicBezTo>
                <a:cubicBezTo>
                  <a:pt x="843451" y="1371450"/>
                  <a:pt x="874172" y="1192643"/>
                  <a:pt x="881829" y="1162606"/>
                </a:cubicBezTo>
                <a:cubicBezTo>
                  <a:pt x="894232" y="1101934"/>
                  <a:pt x="904442" y="1040811"/>
                  <a:pt x="908887" y="978998"/>
                </a:cubicBezTo>
                <a:cubicBezTo>
                  <a:pt x="912971" y="925437"/>
                  <a:pt x="915463" y="872056"/>
                  <a:pt x="920899" y="818495"/>
                </a:cubicBezTo>
                <a:cubicBezTo>
                  <a:pt x="939037" y="837069"/>
                  <a:pt x="959067" y="853602"/>
                  <a:pt x="977626" y="871726"/>
                </a:cubicBezTo>
                <a:cubicBezTo>
                  <a:pt x="994053" y="888349"/>
                  <a:pt x="1010149" y="905303"/>
                  <a:pt x="1027116" y="921416"/>
                </a:cubicBezTo>
                <a:cubicBezTo>
                  <a:pt x="1047567" y="942240"/>
                  <a:pt x="1065825" y="965105"/>
                  <a:pt x="1087327" y="984939"/>
                </a:cubicBezTo>
                <a:cubicBezTo>
                  <a:pt x="1101291" y="998742"/>
                  <a:pt x="1112192" y="1013535"/>
                  <a:pt x="1125826" y="1028448"/>
                </a:cubicBezTo>
                <a:cubicBezTo>
                  <a:pt x="1142072" y="1045642"/>
                  <a:pt x="1159429" y="1061725"/>
                  <a:pt x="1176907" y="1077629"/>
                </a:cubicBezTo>
                <a:cubicBezTo>
                  <a:pt x="1208018" y="1102234"/>
                  <a:pt x="1257839" y="1143402"/>
                  <a:pt x="1299581" y="1127829"/>
                </a:cubicBezTo>
                <a:cubicBezTo>
                  <a:pt x="1331743" y="1112526"/>
                  <a:pt x="1319731" y="1080599"/>
                  <a:pt x="1306908" y="1055904"/>
                </a:cubicBezTo>
                <a:cubicBezTo>
                  <a:pt x="1294806" y="1032169"/>
                  <a:pt x="1283034" y="1007684"/>
                  <a:pt x="1268319" y="985089"/>
                </a:cubicBezTo>
                <a:cubicBezTo>
                  <a:pt x="1256427" y="967626"/>
                  <a:pt x="1243154" y="951152"/>
                  <a:pt x="1230962" y="933869"/>
                </a:cubicBezTo>
                <a:cubicBezTo>
                  <a:pt x="1202613" y="895761"/>
                  <a:pt x="1167297" y="863504"/>
                  <a:pt x="1131171" y="832928"/>
                </a:cubicBezTo>
                <a:cubicBezTo>
                  <a:pt x="1119279" y="822156"/>
                  <a:pt x="1108348" y="810423"/>
                  <a:pt x="1096336" y="799801"/>
                </a:cubicBezTo>
                <a:cubicBezTo>
                  <a:pt x="1083873" y="788429"/>
                  <a:pt x="1068888" y="780237"/>
                  <a:pt x="1056456" y="768864"/>
                </a:cubicBezTo>
                <a:cubicBezTo>
                  <a:pt x="1105795" y="768534"/>
                  <a:pt x="1154895" y="775616"/>
                  <a:pt x="1204235" y="773035"/>
                </a:cubicBezTo>
                <a:cubicBezTo>
                  <a:pt x="1242703" y="771505"/>
                  <a:pt x="1281292" y="773185"/>
                  <a:pt x="1319491" y="767604"/>
                </a:cubicBezTo>
                <a:cubicBezTo>
                  <a:pt x="1343125" y="765324"/>
                  <a:pt x="1367059" y="765174"/>
                  <a:pt x="1390332" y="759893"/>
                </a:cubicBezTo>
                <a:cubicBezTo>
                  <a:pt x="1412645" y="755062"/>
                  <a:pt x="1433936" y="746540"/>
                  <a:pt x="1455678" y="739668"/>
                </a:cubicBezTo>
                <a:cubicBezTo>
                  <a:pt x="1467270" y="735828"/>
                  <a:pt x="1479372" y="731777"/>
                  <a:pt x="1488081" y="722805"/>
                </a:cubicBezTo>
                <a:cubicBezTo>
                  <a:pt x="1520724" y="693069"/>
                  <a:pt x="1488501" y="651600"/>
                  <a:pt x="1453246" y="644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 rot="-3053534">
            <a:off x="7755138" y="616670"/>
            <a:ext cx="749882" cy="682566"/>
          </a:xfrm>
          <a:custGeom>
            <a:rect b="b" l="l" r="r" t="t"/>
            <a:pathLst>
              <a:path extrusionOk="0" h="1361529" w="1501623">
                <a:moveTo>
                  <a:pt x="807294" y="1361097"/>
                </a:moveTo>
                <a:cubicBezTo>
                  <a:pt x="781168" y="1352516"/>
                  <a:pt x="767414" y="1292533"/>
                  <a:pt x="759396" y="1267568"/>
                </a:cubicBezTo>
                <a:cubicBezTo>
                  <a:pt x="743630" y="1205575"/>
                  <a:pt x="732579" y="1142172"/>
                  <a:pt x="732219" y="1078049"/>
                </a:cubicBezTo>
                <a:cubicBezTo>
                  <a:pt x="729456" y="994841"/>
                  <a:pt x="729366" y="911574"/>
                  <a:pt x="729516" y="828337"/>
                </a:cubicBezTo>
                <a:cubicBezTo>
                  <a:pt x="687924" y="865215"/>
                  <a:pt x="644050" y="900142"/>
                  <a:pt x="604800" y="939330"/>
                </a:cubicBezTo>
                <a:cubicBezTo>
                  <a:pt x="569575" y="971737"/>
                  <a:pt x="538403" y="1008194"/>
                  <a:pt x="502577" y="1039971"/>
                </a:cubicBezTo>
                <a:cubicBezTo>
                  <a:pt x="440895" y="1102744"/>
                  <a:pt x="371315" y="1157385"/>
                  <a:pt x="296960" y="1204435"/>
                </a:cubicBezTo>
                <a:cubicBezTo>
                  <a:pt x="270593" y="1220608"/>
                  <a:pt x="242245" y="1233811"/>
                  <a:pt x="212935" y="1243653"/>
                </a:cubicBezTo>
                <a:cubicBezTo>
                  <a:pt x="193926" y="1249084"/>
                  <a:pt x="168310" y="1255476"/>
                  <a:pt x="164106" y="1228680"/>
                </a:cubicBezTo>
                <a:cubicBezTo>
                  <a:pt x="156838" y="1194593"/>
                  <a:pt x="174166" y="1162666"/>
                  <a:pt x="191674" y="1134670"/>
                </a:cubicBezTo>
                <a:cubicBezTo>
                  <a:pt x="225337" y="1077809"/>
                  <a:pt x="273116" y="1031089"/>
                  <a:pt x="323657" y="989200"/>
                </a:cubicBezTo>
                <a:cubicBezTo>
                  <a:pt x="386930" y="930898"/>
                  <a:pt x="455730" y="879167"/>
                  <a:pt x="524499" y="827677"/>
                </a:cubicBezTo>
                <a:cubicBezTo>
                  <a:pt x="539905" y="813274"/>
                  <a:pt x="555220" y="798661"/>
                  <a:pt x="572848" y="786868"/>
                </a:cubicBezTo>
                <a:cubicBezTo>
                  <a:pt x="530896" y="784858"/>
                  <a:pt x="489033" y="788669"/>
                  <a:pt x="447261" y="792209"/>
                </a:cubicBezTo>
                <a:cubicBezTo>
                  <a:pt x="399063" y="795810"/>
                  <a:pt x="350744" y="797640"/>
                  <a:pt x="302455" y="799951"/>
                </a:cubicBezTo>
                <a:cubicBezTo>
                  <a:pt x="254617" y="801931"/>
                  <a:pt x="206599" y="802922"/>
                  <a:pt x="158730" y="800851"/>
                </a:cubicBezTo>
                <a:cubicBezTo>
                  <a:pt x="127469" y="798691"/>
                  <a:pt x="95667" y="796890"/>
                  <a:pt x="65516" y="787708"/>
                </a:cubicBezTo>
                <a:cubicBezTo>
                  <a:pt x="34075" y="779127"/>
                  <a:pt x="-27698" y="735498"/>
                  <a:pt x="13984" y="703691"/>
                </a:cubicBezTo>
                <a:cubicBezTo>
                  <a:pt x="56747" y="679296"/>
                  <a:pt x="107979" y="678756"/>
                  <a:pt x="155938" y="677465"/>
                </a:cubicBezTo>
                <a:cubicBezTo>
                  <a:pt x="187319" y="676385"/>
                  <a:pt x="218731" y="676145"/>
                  <a:pt x="250052" y="674465"/>
                </a:cubicBezTo>
                <a:cubicBezTo>
                  <a:pt x="313326" y="670204"/>
                  <a:pt x="376780" y="670504"/>
                  <a:pt x="440144" y="668254"/>
                </a:cubicBezTo>
                <a:cubicBezTo>
                  <a:pt x="489604" y="667533"/>
                  <a:pt x="539184" y="663543"/>
                  <a:pt x="588253" y="671644"/>
                </a:cubicBezTo>
                <a:cubicBezTo>
                  <a:pt x="583749" y="658292"/>
                  <a:pt x="574259" y="647519"/>
                  <a:pt x="565280" y="636927"/>
                </a:cubicBezTo>
                <a:cubicBezTo>
                  <a:pt x="549514" y="619013"/>
                  <a:pt x="535070" y="600019"/>
                  <a:pt x="519484" y="581926"/>
                </a:cubicBezTo>
                <a:cubicBezTo>
                  <a:pt x="485580" y="546758"/>
                  <a:pt x="457381" y="506970"/>
                  <a:pt x="426510" y="469252"/>
                </a:cubicBezTo>
                <a:cubicBezTo>
                  <a:pt x="404768" y="440716"/>
                  <a:pt x="382876" y="412120"/>
                  <a:pt x="363357" y="382024"/>
                </a:cubicBezTo>
                <a:cubicBezTo>
                  <a:pt x="348912" y="359159"/>
                  <a:pt x="336930" y="334854"/>
                  <a:pt x="322846" y="311810"/>
                </a:cubicBezTo>
                <a:cubicBezTo>
                  <a:pt x="287800" y="258939"/>
                  <a:pt x="261134" y="200396"/>
                  <a:pt x="249272" y="137833"/>
                </a:cubicBezTo>
                <a:cubicBezTo>
                  <a:pt x="245458" y="116949"/>
                  <a:pt x="239752" y="81632"/>
                  <a:pt x="266479" y="74700"/>
                </a:cubicBezTo>
                <a:cubicBezTo>
                  <a:pt x="284377" y="70439"/>
                  <a:pt x="303056" y="74100"/>
                  <a:pt x="319843" y="80912"/>
                </a:cubicBezTo>
                <a:cubicBezTo>
                  <a:pt x="363747" y="97505"/>
                  <a:pt x="397801" y="131832"/>
                  <a:pt x="427802" y="166729"/>
                </a:cubicBezTo>
                <a:cubicBezTo>
                  <a:pt x="439994" y="181342"/>
                  <a:pt x="452336" y="195895"/>
                  <a:pt x="463808" y="211109"/>
                </a:cubicBezTo>
                <a:cubicBezTo>
                  <a:pt x="475219" y="226052"/>
                  <a:pt x="483808" y="242795"/>
                  <a:pt x="494139" y="258458"/>
                </a:cubicBezTo>
                <a:cubicBezTo>
                  <a:pt x="526421" y="300797"/>
                  <a:pt x="553118" y="346827"/>
                  <a:pt x="581286" y="391926"/>
                </a:cubicBezTo>
                <a:cubicBezTo>
                  <a:pt x="599425" y="421602"/>
                  <a:pt x="613629" y="453469"/>
                  <a:pt x="630626" y="483775"/>
                </a:cubicBezTo>
                <a:cubicBezTo>
                  <a:pt x="646632" y="510631"/>
                  <a:pt x="662308" y="537756"/>
                  <a:pt x="679035" y="564072"/>
                </a:cubicBezTo>
                <a:cubicBezTo>
                  <a:pt x="682458" y="506580"/>
                  <a:pt x="692308" y="449568"/>
                  <a:pt x="701738" y="392826"/>
                </a:cubicBezTo>
                <a:cubicBezTo>
                  <a:pt x="706483" y="361830"/>
                  <a:pt x="710206" y="330683"/>
                  <a:pt x="716993" y="300047"/>
                </a:cubicBezTo>
                <a:cubicBezTo>
                  <a:pt x="734171" y="218910"/>
                  <a:pt x="746153" y="134623"/>
                  <a:pt x="783510" y="59697"/>
                </a:cubicBezTo>
                <a:cubicBezTo>
                  <a:pt x="796904" y="33952"/>
                  <a:pt x="819487" y="11837"/>
                  <a:pt x="847625" y="3195"/>
                </a:cubicBezTo>
                <a:cubicBezTo>
                  <a:pt x="876694" y="-7097"/>
                  <a:pt x="913301" y="7906"/>
                  <a:pt x="913662" y="41963"/>
                </a:cubicBezTo>
                <a:cubicBezTo>
                  <a:pt x="917686" y="89073"/>
                  <a:pt x="912611" y="136153"/>
                  <a:pt x="907085" y="182933"/>
                </a:cubicBezTo>
                <a:cubicBezTo>
                  <a:pt x="894953" y="305028"/>
                  <a:pt x="865883" y="425413"/>
                  <a:pt x="857535" y="547929"/>
                </a:cubicBezTo>
                <a:cubicBezTo>
                  <a:pt x="871679" y="535476"/>
                  <a:pt x="886664" y="524014"/>
                  <a:pt x="899487" y="510091"/>
                </a:cubicBezTo>
                <a:cubicBezTo>
                  <a:pt x="910208" y="498628"/>
                  <a:pt x="920599" y="486806"/>
                  <a:pt x="931800" y="475794"/>
                </a:cubicBezTo>
                <a:cubicBezTo>
                  <a:pt x="954833" y="454369"/>
                  <a:pt x="974473" y="429734"/>
                  <a:pt x="996845" y="407709"/>
                </a:cubicBezTo>
                <a:cubicBezTo>
                  <a:pt x="1038798" y="368401"/>
                  <a:pt x="1080660" y="328913"/>
                  <a:pt x="1124504" y="291735"/>
                </a:cubicBezTo>
                <a:cubicBezTo>
                  <a:pt x="1160360" y="262239"/>
                  <a:pt x="1195316" y="231393"/>
                  <a:pt x="1234595" y="206398"/>
                </a:cubicBezTo>
                <a:cubicBezTo>
                  <a:pt x="1261833" y="190224"/>
                  <a:pt x="1292674" y="174951"/>
                  <a:pt x="1325227" y="178642"/>
                </a:cubicBezTo>
                <a:cubicBezTo>
                  <a:pt x="1343545" y="181102"/>
                  <a:pt x="1359401" y="195325"/>
                  <a:pt x="1365737" y="212369"/>
                </a:cubicBezTo>
                <a:cubicBezTo>
                  <a:pt x="1374056" y="236764"/>
                  <a:pt x="1359912" y="261279"/>
                  <a:pt x="1348140" y="282013"/>
                </a:cubicBezTo>
                <a:cubicBezTo>
                  <a:pt x="1330482" y="310069"/>
                  <a:pt x="1307869" y="335394"/>
                  <a:pt x="1282223" y="356399"/>
                </a:cubicBezTo>
                <a:cubicBezTo>
                  <a:pt x="1263034" y="370982"/>
                  <a:pt x="1245676" y="387665"/>
                  <a:pt x="1227959" y="403959"/>
                </a:cubicBezTo>
                <a:cubicBezTo>
                  <a:pt x="1208349" y="420792"/>
                  <a:pt x="1189730" y="438676"/>
                  <a:pt x="1170901" y="456350"/>
                </a:cubicBezTo>
                <a:cubicBezTo>
                  <a:pt x="1151051" y="474143"/>
                  <a:pt x="1130750" y="491427"/>
                  <a:pt x="1111711" y="510061"/>
                </a:cubicBezTo>
                <a:cubicBezTo>
                  <a:pt x="1073963" y="544178"/>
                  <a:pt x="1036125" y="578265"/>
                  <a:pt x="999758" y="613792"/>
                </a:cubicBezTo>
                <a:cubicBezTo>
                  <a:pt x="1098888" y="609441"/>
                  <a:pt x="1198108" y="615053"/>
                  <a:pt x="1296698" y="625585"/>
                </a:cubicBezTo>
                <a:cubicBezTo>
                  <a:pt x="1348921" y="631256"/>
                  <a:pt x="1401834" y="633446"/>
                  <a:pt x="1453246" y="644969"/>
                </a:cubicBezTo>
                <a:cubicBezTo>
                  <a:pt x="1488501" y="651600"/>
                  <a:pt x="1520724" y="693069"/>
                  <a:pt x="1488081" y="722805"/>
                </a:cubicBezTo>
                <a:cubicBezTo>
                  <a:pt x="1479372" y="731777"/>
                  <a:pt x="1467270" y="735828"/>
                  <a:pt x="1455678" y="739668"/>
                </a:cubicBezTo>
                <a:cubicBezTo>
                  <a:pt x="1433936" y="746540"/>
                  <a:pt x="1412645" y="755062"/>
                  <a:pt x="1390332" y="759893"/>
                </a:cubicBezTo>
                <a:cubicBezTo>
                  <a:pt x="1367059" y="765174"/>
                  <a:pt x="1343125" y="765324"/>
                  <a:pt x="1319491" y="767604"/>
                </a:cubicBezTo>
                <a:cubicBezTo>
                  <a:pt x="1281292" y="773185"/>
                  <a:pt x="1242703" y="771505"/>
                  <a:pt x="1204235" y="773035"/>
                </a:cubicBezTo>
                <a:cubicBezTo>
                  <a:pt x="1154895" y="775616"/>
                  <a:pt x="1105795" y="768534"/>
                  <a:pt x="1056456" y="768864"/>
                </a:cubicBezTo>
                <a:cubicBezTo>
                  <a:pt x="1068888" y="780237"/>
                  <a:pt x="1083873" y="788429"/>
                  <a:pt x="1096336" y="799801"/>
                </a:cubicBezTo>
                <a:cubicBezTo>
                  <a:pt x="1108348" y="810423"/>
                  <a:pt x="1119279" y="822156"/>
                  <a:pt x="1131171" y="832928"/>
                </a:cubicBezTo>
                <a:cubicBezTo>
                  <a:pt x="1167297" y="863504"/>
                  <a:pt x="1202613" y="895761"/>
                  <a:pt x="1230962" y="933869"/>
                </a:cubicBezTo>
                <a:cubicBezTo>
                  <a:pt x="1243154" y="951152"/>
                  <a:pt x="1256427" y="967626"/>
                  <a:pt x="1268319" y="985089"/>
                </a:cubicBezTo>
                <a:cubicBezTo>
                  <a:pt x="1283034" y="1007684"/>
                  <a:pt x="1294806" y="1032169"/>
                  <a:pt x="1306908" y="1055904"/>
                </a:cubicBezTo>
                <a:cubicBezTo>
                  <a:pt x="1319731" y="1080599"/>
                  <a:pt x="1331743" y="1112526"/>
                  <a:pt x="1299581" y="1127829"/>
                </a:cubicBezTo>
                <a:cubicBezTo>
                  <a:pt x="1257839" y="1143402"/>
                  <a:pt x="1208018" y="1102234"/>
                  <a:pt x="1176907" y="1077629"/>
                </a:cubicBezTo>
                <a:cubicBezTo>
                  <a:pt x="1159429" y="1061725"/>
                  <a:pt x="1142072" y="1045642"/>
                  <a:pt x="1125826" y="1028448"/>
                </a:cubicBezTo>
                <a:cubicBezTo>
                  <a:pt x="1112192" y="1013535"/>
                  <a:pt x="1101291" y="998742"/>
                  <a:pt x="1087327" y="984939"/>
                </a:cubicBezTo>
                <a:cubicBezTo>
                  <a:pt x="1065825" y="965105"/>
                  <a:pt x="1047567" y="942240"/>
                  <a:pt x="1027116" y="921416"/>
                </a:cubicBezTo>
                <a:cubicBezTo>
                  <a:pt x="1010149" y="905303"/>
                  <a:pt x="994053" y="888349"/>
                  <a:pt x="977626" y="871726"/>
                </a:cubicBezTo>
                <a:cubicBezTo>
                  <a:pt x="959067" y="853602"/>
                  <a:pt x="939037" y="837069"/>
                  <a:pt x="920899" y="818495"/>
                </a:cubicBezTo>
                <a:cubicBezTo>
                  <a:pt x="915463" y="872056"/>
                  <a:pt x="912971" y="925437"/>
                  <a:pt x="908887" y="978998"/>
                </a:cubicBezTo>
                <a:cubicBezTo>
                  <a:pt x="904442" y="1040811"/>
                  <a:pt x="894232" y="1101934"/>
                  <a:pt x="881829" y="1162606"/>
                </a:cubicBezTo>
                <a:cubicBezTo>
                  <a:pt x="874172" y="1192643"/>
                  <a:pt x="843451" y="1371450"/>
                  <a:pt x="807294" y="1361097"/>
                </a:cubicBezTo>
                <a:close/>
                <a:moveTo>
                  <a:pt x="810117" y="1345554"/>
                </a:moveTo>
                <a:cubicBezTo>
                  <a:pt x="817715" y="1336012"/>
                  <a:pt x="823361" y="1325210"/>
                  <a:pt x="827294" y="1313688"/>
                </a:cubicBezTo>
                <a:cubicBezTo>
                  <a:pt x="835643" y="1289713"/>
                  <a:pt x="842670" y="1265318"/>
                  <a:pt x="848376" y="1240593"/>
                </a:cubicBezTo>
                <a:cubicBezTo>
                  <a:pt x="868556" y="1156395"/>
                  <a:pt x="885944" y="1071117"/>
                  <a:pt x="892821" y="984699"/>
                </a:cubicBezTo>
                <a:cubicBezTo>
                  <a:pt x="897926" y="924987"/>
                  <a:pt x="899547" y="865004"/>
                  <a:pt x="906965" y="805532"/>
                </a:cubicBezTo>
                <a:cubicBezTo>
                  <a:pt x="908106" y="798211"/>
                  <a:pt x="916004" y="792719"/>
                  <a:pt x="922490" y="798031"/>
                </a:cubicBezTo>
                <a:cubicBezTo>
                  <a:pt x="930268" y="805742"/>
                  <a:pt x="937776" y="813754"/>
                  <a:pt x="945824" y="821195"/>
                </a:cubicBezTo>
                <a:cubicBezTo>
                  <a:pt x="967206" y="840999"/>
                  <a:pt x="989128" y="860203"/>
                  <a:pt x="1008918" y="881628"/>
                </a:cubicBezTo>
                <a:cubicBezTo>
                  <a:pt x="1023813" y="897081"/>
                  <a:pt x="1039909" y="911304"/>
                  <a:pt x="1054143" y="927387"/>
                </a:cubicBezTo>
                <a:cubicBezTo>
                  <a:pt x="1069188" y="945421"/>
                  <a:pt x="1085915" y="961805"/>
                  <a:pt x="1102552" y="978368"/>
                </a:cubicBezTo>
                <a:cubicBezTo>
                  <a:pt x="1113843" y="989950"/>
                  <a:pt x="1123813" y="1002793"/>
                  <a:pt x="1134444" y="1014976"/>
                </a:cubicBezTo>
                <a:cubicBezTo>
                  <a:pt x="1155465" y="1036880"/>
                  <a:pt x="1177177" y="1058395"/>
                  <a:pt x="1200991" y="1077299"/>
                </a:cubicBezTo>
                <a:cubicBezTo>
                  <a:pt x="1225586" y="1093982"/>
                  <a:pt x="1266307" y="1127379"/>
                  <a:pt x="1296728" y="1111656"/>
                </a:cubicBezTo>
                <a:cubicBezTo>
                  <a:pt x="1302824" y="1107275"/>
                  <a:pt x="1306728" y="1100373"/>
                  <a:pt x="1304265" y="1092872"/>
                </a:cubicBezTo>
                <a:cubicBezTo>
                  <a:pt x="1302344" y="1082520"/>
                  <a:pt x="1298049" y="1072888"/>
                  <a:pt x="1293394" y="1063496"/>
                </a:cubicBezTo>
                <a:cubicBezTo>
                  <a:pt x="1281082" y="1039281"/>
                  <a:pt x="1269250" y="1014706"/>
                  <a:pt x="1254295" y="991961"/>
                </a:cubicBezTo>
                <a:cubicBezTo>
                  <a:pt x="1236067" y="967446"/>
                  <a:pt x="1218919" y="942030"/>
                  <a:pt x="1198979" y="918896"/>
                </a:cubicBezTo>
                <a:cubicBezTo>
                  <a:pt x="1177327" y="895161"/>
                  <a:pt x="1154114" y="872236"/>
                  <a:pt x="1129429" y="851952"/>
                </a:cubicBezTo>
                <a:cubicBezTo>
                  <a:pt x="1114144" y="839169"/>
                  <a:pt x="1100630" y="824466"/>
                  <a:pt x="1085825" y="811143"/>
                </a:cubicBezTo>
                <a:cubicBezTo>
                  <a:pt x="1074263" y="801061"/>
                  <a:pt x="1061170" y="793020"/>
                  <a:pt x="1049338" y="783297"/>
                </a:cubicBezTo>
                <a:cubicBezTo>
                  <a:pt x="1041080" y="776696"/>
                  <a:pt x="1024804" y="760523"/>
                  <a:pt x="1041530" y="753951"/>
                </a:cubicBezTo>
                <a:cubicBezTo>
                  <a:pt x="1059789" y="752301"/>
                  <a:pt x="1078318" y="754071"/>
                  <a:pt x="1096666" y="754341"/>
                </a:cubicBezTo>
                <a:cubicBezTo>
                  <a:pt x="1135375" y="756292"/>
                  <a:pt x="1173994" y="759743"/>
                  <a:pt x="1212763" y="757162"/>
                </a:cubicBezTo>
                <a:cubicBezTo>
                  <a:pt x="1244145" y="756082"/>
                  <a:pt x="1275677" y="757582"/>
                  <a:pt x="1306878" y="753381"/>
                </a:cubicBezTo>
                <a:cubicBezTo>
                  <a:pt x="1331893" y="750201"/>
                  <a:pt x="1357239" y="750471"/>
                  <a:pt x="1382074" y="745790"/>
                </a:cubicBezTo>
                <a:cubicBezTo>
                  <a:pt x="1407449" y="740629"/>
                  <a:pt x="1431534" y="730907"/>
                  <a:pt x="1456159" y="723165"/>
                </a:cubicBezTo>
                <a:cubicBezTo>
                  <a:pt x="1489042" y="713143"/>
                  <a:pt x="1497630" y="686347"/>
                  <a:pt x="1466219" y="666243"/>
                </a:cubicBezTo>
                <a:cubicBezTo>
                  <a:pt x="1444807" y="656011"/>
                  <a:pt x="1420362" y="654811"/>
                  <a:pt x="1397179" y="651300"/>
                </a:cubicBezTo>
                <a:cubicBezTo>
                  <a:pt x="1382074" y="649500"/>
                  <a:pt x="1366939" y="647669"/>
                  <a:pt x="1351773" y="646199"/>
                </a:cubicBezTo>
                <a:cubicBezTo>
                  <a:pt x="1297899" y="641458"/>
                  <a:pt x="1243875" y="635877"/>
                  <a:pt x="1190000" y="631526"/>
                </a:cubicBezTo>
                <a:cubicBezTo>
                  <a:pt x="1136216" y="628825"/>
                  <a:pt x="1082342" y="626635"/>
                  <a:pt x="1028497" y="628315"/>
                </a:cubicBezTo>
                <a:cubicBezTo>
                  <a:pt x="1016245" y="627715"/>
                  <a:pt x="985404" y="634226"/>
                  <a:pt x="979068" y="622134"/>
                </a:cubicBezTo>
                <a:cubicBezTo>
                  <a:pt x="975914" y="614993"/>
                  <a:pt x="982911" y="609561"/>
                  <a:pt x="987086" y="604670"/>
                </a:cubicBezTo>
                <a:cubicBezTo>
                  <a:pt x="996755" y="594318"/>
                  <a:pt x="1007236" y="584806"/>
                  <a:pt x="1017747" y="575354"/>
                </a:cubicBezTo>
                <a:cubicBezTo>
                  <a:pt x="1029338" y="565032"/>
                  <a:pt x="1040569" y="554290"/>
                  <a:pt x="1051621" y="543398"/>
                </a:cubicBezTo>
                <a:cubicBezTo>
                  <a:pt x="1073393" y="522873"/>
                  <a:pt x="1096276" y="504239"/>
                  <a:pt x="1117477" y="483205"/>
                </a:cubicBezTo>
                <a:cubicBezTo>
                  <a:pt x="1138829" y="463491"/>
                  <a:pt x="1161351" y="445127"/>
                  <a:pt x="1181922" y="424573"/>
                </a:cubicBezTo>
                <a:cubicBezTo>
                  <a:pt x="1203123" y="405069"/>
                  <a:pt x="1224745" y="386075"/>
                  <a:pt x="1245796" y="366421"/>
                </a:cubicBezTo>
                <a:cubicBezTo>
                  <a:pt x="1271983" y="344786"/>
                  <a:pt x="1298590" y="323632"/>
                  <a:pt x="1319221" y="296296"/>
                </a:cubicBezTo>
                <a:cubicBezTo>
                  <a:pt x="1334956" y="274992"/>
                  <a:pt x="1351683" y="252217"/>
                  <a:pt x="1352794" y="225152"/>
                </a:cubicBezTo>
                <a:cubicBezTo>
                  <a:pt x="1345437" y="183293"/>
                  <a:pt x="1300301" y="190614"/>
                  <a:pt x="1271142" y="204507"/>
                </a:cubicBezTo>
                <a:cubicBezTo>
                  <a:pt x="1236547" y="220050"/>
                  <a:pt x="1206967" y="244115"/>
                  <a:pt x="1177688" y="267700"/>
                </a:cubicBezTo>
                <a:cubicBezTo>
                  <a:pt x="1145105" y="294376"/>
                  <a:pt x="1112282" y="322492"/>
                  <a:pt x="1080960" y="350398"/>
                </a:cubicBezTo>
                <a:cubicBezTo>
                  <a:pt x="1068588" y="361200"/>
                  <a:pt x="1056606" y="372512"/>
                  <a:pt x="1044924" y="384065"/>
                </a:cubicBezTo>
                <a:cubicBezTo>
                  <a:pt x="1022311" y="405639"/>
                  <a:pt x="998377" y="425833"/>
                  <a:pt x="978377" y="449988"/>
                </a:cubicBezTo>
                <a:cubicBezTo>
                  <a:pt x="962611" y="468202"/>
                  <a:pt x="944503" y="484135"/>
                  <a:pt x="928136" y="501779"/>
                </a:cubicBezTo>
                <a:cubicBezTo>
                  <a:pt x="911199" y="521193"/>
                  <a:pt x="892851" y="539197"/>
                  <a:pt x="872610" y="555160"/>
                </a:cubicBezTo>
                <a:cubicBezTo>
                  <a:pt x="865793" y="560621"/>
                  <a:pt x="860268" y="567763"/>
                  <a:pt x="852940" y="572444"/>
                </a:cubicBezTo>
                <a:cubicBezTo>
                  <a:pt x="848496" y="574994"/>
                  <a:pt x="842490" y="572414"/>
                  <a:pt x="841108" y="567523"/>
                </a:cubicBezTo>
                <a:cubicBezTo>
                  <a:pt x="840358" y="563442"/>
                  <a:pt x="841529" y="558881"/>
                  <a:pt x="841589" y="554860"/>
                </a:cubicBezTo>
                <a:cubicBezTo>
                  <a:pt x="842760" y="533556"/>
                  <a:pt x="844652" y="512341"/>
                  <a:pt x="847295" y="491187"/>
                </a:cubicBezTo>
                <a:cubicBezTo>
                  <a:pt x="855343" y="422533"/>
                  <a:pt x="866964" y="354298"/>
                  <a:pt x="877625" y="286004"/>
                </a:cubicBezTo>
                <a:cubicBezTo>
                  <a:pt x="883331" y="255368"/>
                  <a:pt x="887295" y="224521"/>
                  <a:pt x="890418" y="193525"/>
                </a:cubicBezTo>
                <a:cubicBezTo>
                  <a:pt x="894022" y="156317"/>
                  <a:pt x="899908" y="119199"/>
                  <a:pt x="899457" y="81692"/>
                </a:cubicBezTo>
                <a:cubicBezTo>
                  <a:pt x="898887" y="64828"/>
                  <a:pt x="900598" y="46704"/>
                  <a:pt x="895553" y="30501"/>
                </a:cubicBezTo>
                <a:cubicBezTo>
                  <a:pt x="878857" y="3165"/>
                  <a:pt x="839997" y="18259"/>
                  <a:pt x="821288" y="35872"/>
                </a:cubicBezTo>
                <a:cubicBezTo>
                  <a:pt x="784501" y="68369"/>
                  <a:pt x="768525" y="141524"/>
                  <a:pt x="755912" y="188424"/>
                </a:cubicBezTo>
                <a:cubicBezTo>
                  <a:pt x="743630" y="245256"/>
                  <a:pt x="730567" y="302027"/>
                  <a:pt x="721528" y="359459"/>
                </a:cubicBezTo>
                <a:cubicBezTo>
                  <a:pt x="717834" y="390126"/>
                  <a:pt x="710777" y="420222"/>
                  <a:pt x="706543" y="450798"/>
                </a:cubicBezTo>
                <a:cubicBezTo>
                  <a:pt x="702068" y="479844"/>
                  <a:pt x="696813" y="508800"/>
                  <a:pt x="693329" y="538027"/>
                </a:cubicBezTo>
                <a:cubicBezTo>
                  <a:pt x="692158" y="547268"/>
                  <a:pt x="690987" y="556510"/>
                  <a:pt x="690266" y="565782"/>
                </a:cubicBezTo>
                <a:cubicBezTo>
                  <a:pt x="689636" y="569623"/>
                  <a:pt x="691197" y="574844"/>
                  <a:pt x="686843" y="576825"/>
                </a:cubicBezTo>
                <a:cubicBezTo>
                  <a:pt x="686543" y="582916"/>
                  <a:pt x="679185" y="586127"/>
                  <a:pt x="674440" y="582436"/>
                </a:cubicBezTo>
                <a:cubicBezTo>
                  <a:pt x="661107" y="569533"/>
                  <a:pt x="654200" y="551439"/>
                  <a:pt x="643900" y="536166"/>
                </a:cubicBezTo>
                <a:cubicBezTo>
                  <a:pt x="627143" y="508770"/>
                  <a:pt x="610476" y="481285"/>
                  <a:pt x="596662" y="452239"/>
                </a:cubicBezTo>
                <a:cubicBezTo>
                  <a:pt x="570716" y="401288"/>
                  <a:pt x="539334" y="353188"/>
                  <a:pt x="508643" y="305058"/>
                </a:cubicBezTo>
                <a:cubicBezTo>
                  <a:pt x="490625" y="280813"/>
                  <a:pt x="473568" y="256028"/>
                  <a:pt x="458282" y="229952"/>
                </a:cubicBezTo>
                <a:cubicBezTo>
                  <a:pt x="429213" y="190854"/>
                  <a:pt x="398312" y="152146"/>
                  <a:pt x="360083" y="121570"/>
                </a:cubicBezTo>
                <a:cubicBezTo>
                  <a:pt x="336089" y="103476"/>
                  <a:pt x="295698" y="79741"/>
                  <a:pt x="265788" y="91684"/>
                </a:cubicBezTo>
                <a:cubicBezTo>
                  <a:pt x="257770" y="106177"/>
                  <a:pt x="262785" y="123400"/>
                  <a:pt x="265248" y="138764"/>
                </a:cubicBezTo>
                <a:cubicBezTo>
                  <a:pt x="273116" y="176061"/>
                  <a:pt x="285638" y="212249"/>
                  <a:pt x="302485" y="246426"/>
                </a:cubicBezTo>
                <a:cubicBezTo>
                  <a:pt x="314497" y="270611"/>
                  <a:pt x="330113" y="292726"/>
                  <a:pt x="343477" y="316160"/>
                </a:cubicBezTo>
                <a:cubicBezTo>
                  <a:pt x="363687" y="353128"/>
                  <a:pt x="384918" y="389466"/>
                  <a:pt x="411075" y="422623"/>
                </a:cubicBezTo>
                <a:cubicBezTo>
                  <a:pt x="429964" y="449508"/>
                  <a:pt x="451165" y="474563"/>
                  <a:pt x="471376" y="500429"/>
                </a:cubicBezTo>
                <a:cubicBezTo>
                  <a:pt x="482517" y="515072"/>
                  <a:pt x="493388" y="530015"/>
                  <a:pt x="505820" y="543668"/>
                </a:cubicBezTo>
                <a:cubicBezTo>
                  <a:pt x="527532" y="566622"/>
                  <a:pt x="547562" y="591018"/>
                  <a:pt x="567472" y="615533"/>
                </a:cubicBezTo>
                <a:cubicBezTo>
                  <a:pt x="579364" y="630446"/>
                  <a:pt x="612278" y="662282"/>
                  <a:pt x="602668" y="682296"/>
                </a:cubicBezTo>
                <a:cubicBezTo>
                  <a:pt x="593629" y="693369"/>
                  <a:pt x="557623" y="681366"/>
                  <a:pt x="542998" y="682116"/>
                </a:cubicBezTo>
                <a:cubicBezTo>
                  <a:pt x="464108" y="681816"/>
                  <a:pt x="385249" y="686197"/>
                  <a:pt x="306359" y="686947"/>
                </a:cubicBezTo>
                <a:cubicBezTo>
                  <a:pt x="258731" y="689348"/>
                  <a:pt x="211133" y="691929"/>
                  <a:pt x="163415" y="692709"/>
                </a:cubicBezTo>
                <a:cubicBezTo>
                  <a:pt x="121072" y="693879"/>
                  <a:pt x="80111" y="693849"/>
                  <a:pt x="40261" y="708282"/>
                </a:cubicBezTo>
                <a:cubicBezTo>
                  <a:pt x="31102" y="712183"/>
                  <a:pt x="18369" y="715363"/>
                  <a:pt x="15666" y="726166"/>
                </a:cubicBezTo>
                <a:cubicBezTo>
                  <a:pt x="16657" y="746300"/>
                  <a:pt x="47408" y="764274"/>
                  <a:pt x="64405" y="770995"/>
                </a:cubicBezTo>
                <a:cubicBezTo>
                  <a:pt x="120892" y="788459"/>
                  <a:pt x="181013" y="786058"/>
                  <a:pt x="239482" y="786268"/>
                </a:cubicBezTo>
                <a:cubicBezTo>
                  <a:pt x="303236" y="785308"/>
                  <a:pt x="366930" y="781467"/>
                  <a:pt x="430594" y="777926"/>
                </a:cubicBezTo>
                <a:cubicBezTo>
                  <a:pt x="476751" y="774446"/>
                  <a:pt x="522908" y="769225"/>
                  <a:pt x="569274" y="771205"/>
                </a:cubicBezTo>
                <a:cubicBezTo>
                  <a:pt x="579184" y="772495"/>
                  <a:pt x="599245" y="769225"/>
                  <a:pt x="599275" y="783568"/>
                </a:cubicBezTo>
                <a:cubicBezTo>
                  <a:pt x="599004" y="785458"/>
                  <a:pt x="597983" y="787468"/>
                  <a:pt x="596632" y="788819"/>
                </a:cubicBezTo>
                <a:cubicBezTo>
                  <a:pt x="589515" y="794580"/>
                  <a:pt x="581587" y="799381"/>
                  <a:pt x="574319" y="804962"/>
                </a:cubicBezTo>
                <a:cubicBezTo>
                  <a:pt x="556271" y="817535"/>
                  <a:pt x="541947" y="834428"/>
                  <a:pt x="524409" y="847631"/>
                </a:cubicBezTo>
                <a:cubicBezTo>
                  <a:pt x="486181" y="874696"/>
                  <a:pt x="449724" y="904163"/>
                  <a:pt x="412726" y="932879"/>
                </a:cubicBezTo>
                <a:cubicBezTo>
                  <a:pt x="386240" y="954633"/>
                  <a:pt x="360264" y="976958"/>
                  <a:pt x="334918" y="999973"/>
                </a:cubicBezTo>
                <a:cubicBezTo>
                  <a:pt x="298011" y="1030699"/>
                  <a:pt x="262725" y="1063646"/>
                  <a:pt x="232965" y="1101424"/>
                </a:cubicBezTo>
                <a:cubicBezTo>
                  <a:pt x="222364" y="1115376"/>
                  <a:pt x="212815" y="1130110"/>
                  <a:pt x="203626" y="1144993"/>
                </a:cubicBezTo>
                <a:cubicBezTo>
                  <a:pt x="188280" y="1170408"/>
                  <a:pt x="170772" y="1200414"/>
                  <a:pt x="181073" y="1230841"/>
                </a:cubicBezTo>
                <a:cubicBezTo>
                  <a:pt x="184707" y="1235731"/>
                  <a:pt x="192995" y="1231651"/>
                  <a:pt x="198160" y="1231531"/>
                </a:cubicBezTo>
                <a:cubicBezTo>
                  <a:pt x="211974" y="1228560"/>
                  <a:pt x="224977" y="1222979"/>
                  <a:pt x="237920" y="1217488"/>
                </a:cubicBezTo>
                <a:cubicBezTo>
                  <a:pt x="268821" y="1204825"/>
                  <a:pt x="296870" y="1186821"/>
                  <a:pt x="324377" y="1168127"/>
                </a:cubicBezTo>
                <a:cubicBezTo>
                  <a:pt x="363417" y="1140642"/>
                  <a:pt x="401825" y="1112256"/>
                  <a:pt x="437591" y="1080599"/>
                </a:cubicBezTo>
                <a:cubicBezTo>
                  <a:pt x="455790" y="1065146"/>
                  <a:pt x="472126" y="1047742"/>
                  <a:pt x="489364" y="1031239"/>
                </a:cubicBezTo>
                <a:cubicBezTo>
                  <a:pt x="500955" y="1020557"/>
                  <a:pt x="512817" y="1010145"/>
                  <a:pt x="523838" y="998862"/>
                </a:cubicBezTo>
                <a:cubicBezTo>
                  <a:pt x="570476" y="948842"/>
                  <a:pt x="620626" y="902332"/>
                  <a:pt x="672008" y="857263"/>
                </a:cubicBezTo>
                <a:cubicBezTo>
                  <a:pt x="687023" y="844030"/>
                  <a:pt x="703089" y="832028"/>
                  <a:pt x="717684" y="818315"/>
                </a:cubicBezTo>
                <a:cubicBezTo>
                  <a:pt x="724501" y="811983"/>
                  <a:pt x="737624" y="796890"/>
                  <a:pt x="744441" y="811053"/>
                </a:cubicBezTo>
                <a:cubicBezTo>
                  <a:pt x="746002" y="818165"/>
                  <a:pt x="744711" y="825696"/>
                  <a:pt x="745102" y="832958"/>
                </a:cubicBezTo>
                <a:cubicBezTo>
                  <a:pt x="745072" y="908033"/>
                  <a:pt x="744921" y="983139"/>
                  <a:pt x="747264" y="1058185"/>
                </a:cubicBezTo>
                <a:cubicBezTo>
                  <a:pt x="747594" y="1112346"/>
                  <a:pt x="752339" y="1166297"/>
                  <a:pt x="764141" y="1219228"/>
                </a:cubicBezTo>
                <a:cubicBezTo>
                  <a:pt x="769516" y="1244403"/>
                  <a:pt x="775132" y="1269639"/>
                  <a:pt x="783781" y="1293944"/>
                </a:cubicBezTo>
                <a:cubicBezTo>
                  <a:pt x="790748" y="1311737"/>
                  <a:pt x="794862" y="1332742"/>
                  <a:pt x="810117" y="13455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 rot="-3053534">
            <a:off x="7762806" y="624500"/>
            <a:ext cx="734197" cy="666757"/>
          </a:xfrm>
          <a:custGeom>
            <a:rect b="b" l="l" r="r" t="t"/>
            <a:pathLst>
              <a:path extrusionOk="0" h="1329994" w="1470215">
                <a:moveTo>
                  <a:pt x="1450643" y="650713"/>
                </a:moveTo>
                <a:cubicBezTo>
                  <a:pt x="1482054" y="670817"/>
                  <a:pt x="1473436" y="697613"/>
                  <a:pt x="1440583" y="707635"/>
                </a:cubicBezTo>
                <a:cubicBezTo>
                  <a:pt x="1415958" y="715377"/>
                  <a:pt x="1391874" y="725099"/>
                  <a:pt x="1366498" y="730260"/>
                </a:cubicBezTo>
                <a:cubicBezTo>
                  <a:pt x="1341693" y="734941"/>
                  <a:pt x="1316317" y="734671"/>
                  <a:pt x="1291302" y="737851"/>
                </a:cubicBezTo>
                <a:cubicBezTo>
                  <a:pt x="1260071" y="742082"/>
                  <a:pt x="1228569" y="740552"/>
                  <a:pt x="1197187" y="741632"/>
                </a:cubicBezTo>
                <a:cubicBezTo>
                  <a:pt x="1158418" y="744213"/>
                  <a:pt x="1119769" y="740762"/>
                  <a:pt x="1081090" y="738811"/>
                </a:cubicBezTo>
                <a:cubicBezTo>
                  <a:pt x="1062742" y="738541"/>
                  <a:pt x="1044213" y="736741"/>
                  <a:pt x="1025955" y="738421"/>
                </a:cubicBezTo>
                <a:cubicBezTo>
                  <a:pt x="1009228" y="744993"/>
                  <a:pt x="1025474" y="761166"/>
                  <a:pt x="1033762" y="767767"/>
                </a:cubicBezTo>
                <a:cubicBezTo>
                  <a:pt x="1045594" y="777489"/>
                  <a:pt x="1058688" y="785531"/>
                  <a:pt x="1070219" y="795613"/>
                </a:cubicBezTo>
                <a:cubicBezTo>
                  <a:pt x="1085024" y="808936"/>
                  <a:pt x="1098538" y="823639"/>
                  <a:pt x="1113823" y="836422"/>
                </a:cubicBezTo>
                <a:cubicBezTo>
                  <a:pt x="1138508" y="856676"/>
                  <a:pt x="1161751" y="879631"/>
                  <a:pt x="1183403" y="903336"/>
                </a:cubicBezTo>
                <a:cubicBezTo>
                  <a:pt x="1203343" y="926500"/>
                  <a:pt x="1220521" y="951886"/>
                  <a:pt x="1238719" y="976401"/>
                </a:cubicBezTo>
                <a:cubicBezTo>
                  <a:pt x="1253674" y="999145"/>
                  <a:pt x="1265476" y="1023721"/>
                  <a:pt x="1277818" y="1047936"/>
                </a:cubicBezTo>
                <a:cubicBezTo>
                  <a:pt x="1282473" y="1057328"/>
                  <a:pt x="1286768" y="1066930"/>
                  <a:pt x="1288689" y="1077312"/>
                </a:cubicBezTo>
                <a:cubicBezTo>
                  <a:pt x="1291152" y="1084813"/>
                  <a:pt x="1287248" y="1091715"/>
                  <a:pt x="1281152" y="1096096"/>
                </a:cubicBezTo>
                <a:cubicBezTo>
                  <a:pt x="1250701" y="1111819"/>
                  <a:pt x="1209980" y="1078422"/>
                  <a:pt x="1185415" y="1061739"/>
                </a:cubicBezTo>
                <a:cubicBezTo>
                  <a:pt x="1161631" y="1042835"/>
                  <a:pt x="1139919" y="1021290"/>
                  <a:pt x="1118868" y="999416"/>
                </a:cubicBezTo>
                <a:cubicBezTo>
                  <a:pt x="1108237" y="987233"/>
                  <a:pt x="1098297" y="974390"/>
                  <a:pt x="1086976" y="962808"/>
                </a:cubicBezTo>
                <a:cubicBezTo>
                  <a:pt x="1070339" y="946244"/>
                  <a:pt x="1053612" y="929861"/>
                  <a:pt x="1038567" y="911827"/>
                </a:cubicBezTo>
                <a:cubicBezTo>
                  <a:pt x="1024333" y="895744"/>
                  <a:pt x="1008237" y="881521"/>
                  <a:pt x="993342" y="866068"/>
                </a:cubicBezTo>
                <a:cubicBezTo>
                  <a:pt x="973552" y="844613"/>
                  <a:pt x="951630" y="825439"/>
                  <a:pt x="930248" y="805635"/>
                </a:cubicBezTo>
                <a:cubicBezTo>
                  <a:pt x="922200" y="798194"/>
                  <a:pt x="914692" y="790182"/>
                  <a:pt x="906915" y="782471"/>
                </a:cubicBezTo>
                <a:cubicBezTo>
                  <a:pt x="900428" y="777189"/>
                  <a:pt x="892530" y="782651"/>
                  <a:pt x="891389" y="789972"/>
                </a:cubicBezTo>
                <a:cubicBezTo>
                  <a:pt x="883971" y="849414"/>
                  <a:pt x="882350" y="909427"/>
                  <a:pt x="877245" y="969139"/>
                </a:cubicBezTo>
                <a:cubicBezTo>
                  <a:pt x="870368" y="1055557"/>
                  <a:pt x="852980" y="1140835"/>
                  <a:pt x="832800" y="1225032"/>
                </a:cubicBezTo>
                <a:cubicBezTo>
                  <a:pt x="827124" y="1249758"/>
                  <a:pt x="820067" y="1274153"/>
                  <a:pt x="811719" y="1298128"/>
                </a:cubicBezTo>
                <a:cubicBezTo>
                  <a:pt x="807785" y="1309650"/>
                  <a:pt x="802139" y="1320452"/>
                  <a:pt x="794541" y="1329994"/>
                </a:cubicBezTo>
                <a:cubicBezTo>
                  <a:pt x="779286" y="1317152"/>
                  <a:pt x="775172" y="1296147"/>
                  <a:pt x="768145" y="1278324"/>
                </a:cubicBezTo>
                <a:cubicBezTo>
                  <a:pt x="759496" y="1254049"/>
                  <a:pt x="753910" y="1228783"/>
                  <a:pt x="748505" y="1203608"/>
                </a:cubicBezTo>
                <a:cubicBezTo>
                  <a:pt x="736673" y="1150677"/>
                  <a:pt x="731928" y="1096726"/>
                  <a:pt x="731628" y="1042565"/>
                </a:cubicBezTo>
                <a:cubicBezTo>
                  <a:pt x="729285" y="967519"/>
                  <a:pt x="729405" y="892413"/>
                  <a:pt x="729466" y="817338"/>
                </a:cubicBezTo>
                <a:cubicBezTo>
                  <a:pt x="729075" y="810076"/>
                  <a:pt x="730366" y="802545"/>
                  <a:pt x="728805" y="795433"/>
                </a:cubicBezTo>
                <a:cubicBezTo>
                  <a:pt x="722018" y="781270"/>
                  <a:pt x="708865" y="796393"/>
                  <a:pt x="702048" y="802695"/>
                </a:cubicBezTo>
                <a:cubicBezTo>
                  <a:pt x="687453" y="816408"/>
                  <a:pt x="671387" y="828410"/>
                  <a:pt x="656372" y="841643"/>
                </a:cubicBezTo>
                <a:cubicBezTo>
                  <a:pt x="604960" y="886712"/>
                  <a:pt x="554839" y="933222"/>
                  <a:pt x="508202" y="983242"/>
                </a:cubicBezTo>
                <a:cubicBezTo>
                  <a:pt x="497181" y="994525"/>
                  <a:pt x="485349" y="1004937"/>
                  <a:pt x="473728" y="1015619"/>
                </a:cubicBezTo>
                <a:cubicBezTo>
                  <a:pt x="456520" y="1032092"/>
                  <a:pt x="440184" y="1049526"/>
                  <a:pt x="421986" y="1064979"/>
                </a:cubicBezTo>
                <a:cubicBezTo>
                  <a:pt x="386219" y="1096636"/>
                  <a:pt x="347811" y="1125052"/>
                  <a:pt x="308771" y="1152507"/>
                </a:cubicBezTo>
                <a:cubicBezTo>
                  <a:pt x="281264" y="1171201"/>
                  <a:pt x="253215" y="1189235"/>
                  <a:pt x="222314" y="1201898"/>
                </a:cubicBezTo>
                <a:cubicBezTo>
                  <a:pt x="209371" y="1207389"/>
                  <a:pt x="196368" y="1212940"/>
                  <a:pt x="182554" y="1215941"/>
                </a:cubicBezTo>
                <a:cubicBezTo>
                  <a:pt x="177359" y="1216061"/>
                  <a:pt x="169101" y="1220171"/>
                  <a:pt x="165467" y="1215250"/>
                </a:cubicBezTo>
                <a:cubicBezTo>
                  <a:pt x="155136" y="1184824"/>
                  <a:pt x="172674" y="1154818"/>
                  <a:pt x="188020" y="1129403"/>
                </a:cubicBezTo>
                <a:cubicBezTo>
                  <a:pt x="197209" y="1114520"/>
                  <a:pt x="206758" y="1099786"/>
                  <a:pt x="217359" y="1085834"/>
                </a:cubicBezTo>
                <a:cubicBezTo>
                  <a:pt x="247149" y="1048056"/>
                  <a:pt x="282435" y="1015109"/>
                  <a:pt x="319312" y="984382"/>
                </a:cubicBezTo>
                <a:cubicBezTo>
                  <a:pt x="344688" y="961368"/>
                  <a:pt x="370634" y="939043"/>
                  <a:pt x="397120" y="917288"/>
                </a:cubicBezTo>
                <a:cubicBezTo>
                  <a:pt x="434148" y="888573"/>
                  <a:pt x="470605" y="859106"/>
                  <a:pt x="508803" y="832041"/>
                </a:cubicBezTo>
                <a:cubicBezTo>
                  <a:pt x="526341" y="818838"/>
                  <a:pt x="540665" y="801945"/>
                  <a:pt x="558713" y="789372"/>
                </a:cubicBezTo>
                <a:cubicBezTo>
                  <a:pt x="566011" y="783791"/>
                  <a:pt x="573909" y="778990"/>
                  <a:pt x="581026" y="773229"/>
                </a:cubicBezTo>
                <a:cubicBezTo>
                  <a:pt x="582377" y="771878"/>
                  <a:pt x="583398" y="769868"/>
                  <a:pt x="583669" y="767977"/>
                </a:cubicBezTo>
                <a:cubicBezTo>
                  <a:pt x="583608" y="753634"/>
                  <a:pt x="563578" y="756905"/>
                  <a:pt x="553668" y="755615"/>
                </a:cubicBezTo>
                <a:cubicBezTo>
                  <a:pt x="507302" y="753634"/>
                  <a:pt x="461145" y="758856"/>
                  <a:pt x="414988" y="762336"/>
                </a:cubicBezTo>
                <a:cubicBezTo>
                  <a:pt x="351324" y="765877"/>
                  <a:pt x="287630" y="769718"/>
                  <a:pt x="223876" y="770678"/>
                </a:cubicBezTo>
                <a:cubicBezTo>
                  <a:pt x="165407" y="770468"/>
                  <a:pt x="105256" y="772868"/>
                  <a:pt x="48799" y="755405"/>
                </a:cubicBezTo>
                <a:cubicBezTo>
                  <a:pt x="31712" y="748743"/>
                  <a:pt x="961" y="730770"/>
                  <a:pt x="0" y="710636"/>
                </a:cubicBezTo>
                <a:cubicBezTo>
                  <a:pt x="2733" y="699833"/>
                  <a:pt x="15466" y="696653"/>
                  <a:pt x="24595" y="692752"/>
                </a:cubicBezTo>
                <a:cubicBezTo>
                  <a:pt x="64445" y="678319"/>
                  <a:pt x="105406" y="678349"/>
                  <a:pt x="147749" y="677179"/>
                </a:cubicBezTo>
                <a:cubicBezTo>
                  <a:pt x="195437" y="676398"/>
                  <a:pt x="243065" y="673818"/>
                  <a:pt x="290693" y="671417"/>
                </a:cubicBezTo>
                <a:cubicBezTo>
                  <a:pt x="369583" y="670697"/>
                  <a:pt x="448412" y="666286"/>
                  <a:pt x="527302" y="666586"/>
                </a:cubicBezTo>
                <a:cubicBezTo>
                  <a:pt x="541926" y="665836"/>
                  <a:pt x="577933" y="677839"/>
                  <a:pt x="586972" y="666796"/>
                </a:cubicBezTo>
                <a:cubicBezTo>
                  <a:pt x="596582" y="646752"/>
                  <a:pt x="563668" y="614946"/>
                  <a:pt x="551776" y="600033"/>
                </a:cubicBezTo>
                <a:cubicBezTo>
                  <a:pt x="531866" y="575547"/>
                  <a:pt x="511836" y="551152"/>
                  <a:pt x="490154" y="528168"/>
                </a:cubicBezTo>
                <a:cubicBezTo>
                  <a:pt x="477722" y="514515"/>
                  <a:pt x="466851" y="499572"/>
                  <a:pt x="455710" y="484929"/>
                </a:cubicBezTo>
                <a:cubicBezTo>
                  <a:pt x="435499" y="459063"/>
                  <a:pt x="414298" y="434008"/>
                  <a:pt x="395409" y="407123"/>
                </a:cubicBezTo>
                <a:cubicBezTo>
                  <a:pt x="369252" y="373966"/>
                  <a:pt x="348021" y="337628"/>
                  <a:pt x="327811" y="300660"/>
                </a:cubicBezTo>
                <a:cubicBezTo>
                  <a:pt x="314477" y="277226"/>
                  <a:pt x="298831" y="255111"/>
                  <a:pt x="286819" y="230926"/>
                </a:cubicBezTo>
                <a:cubicBezTo>
                  <a:pt x="269972" y="196749"/>
                  <a:pt x="257450" y="160561"/>
                  <a:pt x="249582" y="123264"/>
                </a:cubicBezTo>
                <a:cubicBezTo>
                  <a:pt x="247119" y="107900"/>
                  <a:pt x="242104" y="90677"/>
                  <a:pt x="250122" y="76184"/>
                </a:cubicBezTo>
                <a:cubicBezTo>
                  <a:pt x="280002" y="64241"/>
                  <a:pt x="320393" y="87976"/>
                  <a:pt x="344387" y="106070"/>
                </a:cubicBezTo>
                <a:cubicBezTo>
                  <a:pt x="382616" y="136646"/>
                  <a:pt x="413517" y="175354"/>
                  <a:pt x="442586" y="214452"/>
                </a:cubicBezTo>
                <a:cubicBezTo>
                  <a:pt x="457872" y="240498"/>
                  <a:pt x="474929" y="265313"/>
                  <a:pt x="492947" y="289558"/>
                </a:cubicBezTo>
                <a:cubicBezTo>
                  <a:pt x="523638" y="337658"/>
                  <a:pt x="555050" y="385758"/>
                  <a:pt x="580966" y="436709"/>
                </a:cubicBezTo>
                <a:cubicBezTo>
                  <a:pt x="594780" y="465755"/>
                  <a:pt x="611447" y="493240"/>
                  <a:pt x="628203" y="520636"/>
                </a:cubicBezTo>
                <a:cubicBezTo>
                  <a:pt x="638504" y="535879"/>
                  <a:pt x="645411" y="553973"/>
                  <a:pt x="658744" y="566906"/>
                </a:cubicBezTo>
                <a:cubicBezTo>
                  <a:pt x="663489" y="570566"/>
                  <a:pt x="670846" y="567386"/>
                  <a:pt x="671147" y="561295"/>
                </a:cubicBezTo>
                <a:cubicBezTo>
                  <a:pt x="675501" y="559314"/>
                  <a:pt x="673940" y="554123"/>
                  <a:pt x="674570" y="550282"/>
                </a:cubicBezTo>
                <a:cubicBezTo>
                  <a:pt x="675291" y="541010"/>
                  <a:pt x="676462" y="531768"/>
                  <a:pt x="677633" y="522526"/>
                </a:cubicBezTo>
                <a:cubicBezTo>
                  <a:pt x="681117" y="493300"/>
                  <a:pt x="686402" y="464344"/>
                  <a:pt x="690847" y="435298"/>
                </a:cubicBezTo>
                <a:cubicBezTo>
                  <a:pt x="695081" y="404722"/>
                  <a:pt x="702138" y="374596"/>
                  <a:pt x="705832" y="343959"/>
                </a:cubicBezTo>
                <a:cubicBezTo>
                  <a:pt x="714871" y="286527"/>
                  <a:pt x="727904" y="229726"/>
                  <a:pt x="740216" y="172924"/>
                </a:cubicBezTo>
                <a:cubicBezTo>
                  <a:pt x="752829" y="126054"/>
                  <a:pt x="768805" y="52869"/>
                  <a:pt x="805532" y="20372"/>
                </a:cubicBezTo>
                <a:cubicBezTo>
                  <a:pt x="824241" y="2728"/>
                  <a:pt x="863130" y="-12335"/>
                  <a:pt x="879797" y="15001"/>
                </a:cubicBezTo>
                <a:cubicBezTo>
                  <a:pt x="884872" y="31174"/>
                  <a:pt x="883131" y="49328"/>
                  <a:pt x="883731" y="66192"/>
                </a:cubicBezTo>
                <a:cubicBezTo>
                  <a:pt x="884182" y="103669"/>
                  <a:pt x="878296" y="140787"/>
                  <a:pt x="874692" y="178025"/>
                </a:cubicBezTo>
                <a:cubicBezTo>
                  <a:pt x="871569" y="209021"/>
                  <a:pt x="867605" y="239898"/>
                  <a:pt x="861899" y="270504"/>
                </a:cubicBezTo>
                <a:cubicBezTo>
                  <a:pt x="851238" y="338798"/>
                  <a:pt x="839617" y="407033"/>
                  <a:pt x="831568" y="475687"/>
                </a:cubicBezTo>
                <a:cubicBezTo>
                  <a:pt x="828926" y="496841"/>
                  <a:pt x="827034" y="518056"/>
                  <a:pt x="825863" y="539360"/>
                </a:cubicBezTo>
                <a:cubicBezTo>
                  <a:pt x="825803" y="543381"/>
                  <a:pt x="824631" y="547942"/>
                  <a:pt x="825382" y="552023"/>
                </a:cubicBezTo>
                <a:cubicBezTo>
                  <a:pt x="826734" y="556914"/>
                  <a:pt x="832740" y="559494"/>
                  <a:pt x="837214" y="556944"/>
                </a:cubicBezTo>
                <a:cubicBezTo>
                  <a:pt x="844542" y="552263"/>
                  <a:pt x="850097" y="545121"/>
                  <a:pt x="856884" y="539660"/>
                </a:cubicBezTo>
                <a:cubicBezTo>
                  <a:pt x="877124" y="523697"/>
                  <a:pt x="895503" y="505693"/>
                  <a:pt x="912410" y="486279"/>
                </a:cubicBezTo>
                <a:cubicBezTo>
                  <a:pt x="928777" y="468605"/>
                  <a:pt x="946855" y="452672"/>
                  <a:pt x="962651" y="434488"/>
                </a:cubicBezTo>
                <a:cubicBezTo>
                  <a:pt x="982681" y="410333"/>
                  <a:pt x="1006585" y="390139"/>
                  <a:pt x="1029198" y="368564"/>
                </a:cubicBezTo>
                <a:cubicBezTo>
                  <a:pt x="1040880" y="357012"/>
                  <a:pt x="1052862" y="345700"/>
                  <a:pt x="1065234" y="334897"/>
                </a:cubicBezTo>
                <a:cubicBezTo>
                  <a:pt x="1096526" y="306992"/>
                  <a:pt x="1129379" y="278876"/>
                  <a:pt x="1161962" y="252200"/>
                </a:cubicBezTo>
                <a:cubicBezTo>
                  <a:pt x="1191241" y="228615"/>
                  <a:pt x="1220821" y="204520"/>
                  <a:pt x="1255416" y="189007"/>
                </a:cubicBezTo>
                <a:cubicBezTo>
                  <a:pt x="1284575" y="175114"/>
                  <a:pt x="1329711" y="167793"/>
                  <a:pt x="1337068" y="209651"/>
                </a:cubicBezTo>
                <a:cubicBezTo>
                  <a:pt x="1335957" y="236717"/>
                  <a:pt x="1319230" y="259492"/>
                  <a:pt x="1303494" y="280766"/>
                </a:cubicBezTo>
                <a:cubicBezTo>
                  <a:pt x="1282894" y="308102"/>
                  <a:pt x="1256257" y="329256"/>
                  <a:pt x="1230070" y="350891"/>
                </a:cubicBezTo>
                <a:cubicBezTo>
                  <a:pt x="1209019" y="370545"/>
                  <a:pt x="1187397" y="389569"/>
                  <a:pt x="1166196" y="409043"/>
                </a:cubicBezTo>
                <a:cubicBezTo>
                  <a:pt x="1145625" y="429567"/>
                  <a:pt x="1123072" y="447961"/>
                  <a:pt x="1101751" y="467675"/>
                </a:cubicBezTo>
                <a:cubicBezTo>
                  <a:pt x="1080580" y="488709"/>
                  <a:pt x="1057697" y="507343"/>
                  <a:pt x="1035895" y="527868"/>
                </a:cubicBezTo>
                <a:cubicBezTo>
                  <a:pt x="1024843" y="538730"/>
                  <a:pt x="1013612" y="549502"/>
                  <a:pt x="1002020" y="559824"/>
                </a:cubicBezTo>
                <a:cubicBezTo>
                  <a:pt x="991510" y="569276"/>
                  <a:pt x="981029" y="578788"/>
                  <a:pt x="971359" y="589140"/>
                </a:cubicBezTo>
                <a:cubicBezTo>
                  <a:pt x="967185" y="594001"/>
                  <a:pt x="960218" y="599432"/>
                  <a:pt x="963341" y="606604"/>
                </a:cubicBezTo>
                <a:cubicBezTo>
                  <a:pt x="969678" y="618726"/>
                  <a:pt x="1000519" y="612185"/>
                  <a:pt x="1012771" y="612785"/>
                </a:cubicBezTo>
                <a:cubicBezTo>
                  <a:pt x="1066616" y="611105"/>
                  <a:pt x="1120490" y="613295"/>
                  <a:pt x="1174274" y="615996"/>
                </a:cubicBezTo>
                <a:cubicBezTo>
                  <a:pt x="1228148" y="620347"/>
                  <a:pt x="1282173" y="625928"/>
                  <a:pt x="1336047" y="630669"/>
                </a:cubicBezTo>
                <a:cubicBezTo>
                  <a:pt x="1351212" y="632139"/>
                  <a:pt x="1366348" y="633970"/>
                  <a:pt x="1381453" y="635770"/>
                </a:cubicBezTo>
                <a:cubicBezTo>
                  <a:pt x="1404757" y="639251"/>
                  <a:pt x="1429231" y="640481"/>
                  <a:pt x="1450643" y="650713"/>
                </a:cubicBezTo>
                <a:close/>
              </a:path>
            </a:pathLst>
          </a:custGeom>
          <a:solidFill>
            <a:srgbClr val="2843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514356" y="3878052"/>
            <a:ext cx="747305" cy="751094"/>
            <a:chOff x="1028711" y="7756105"/>
            <a:chExt cx="1494610" cy="1502188"/>
          </a:xfrm>
        </p:grpSpPr>
        <p:sp>
          <p:nvSpPr>
            <p:cNvPr id="107" name="Google Shape;107;p4"/>
            <p:cNvSpPr/>
            <p:nvPr/>
          </p:nvSpPr>
          <p:spPr>
            <a:xfrm>
              <a:off x="1028711" y="7777444"/>
              <a:ext cx="1283870" cy="1448437"/>
            </a:xfrm>
            <a:custGeom>
              <a:rect b="b" l="l" r="r" t="t"/>
              <a:pathLst>
                <a:path extrusionOk="0" h="1448437" w="1283870">
                  <a:moveTo>
                    <a:pt x="1253093" y="719298"/>
                  </a:moveTo>
                  <a:cubicBezTo>
                    <a:pt x="1261991" y="715152"/>
                    <a:pt x="1272032" y="712538"/>
                    <a:pt x="1279817" y="706439"/>
                  </a:cubicBezTo>
                  <a:cubicBezTo>
                    <a:pt x="1287693" y="698748"/>
                    <a:pt x="1283124" y="686369"/>
                    <a:pt x="1274376" y="681622"/>
                  </a:cubicBezTo>
                  <a:cubicBezTo>
                    <a:pt x="1247021" y="665399"/>
                    <a:pt x="1212722" y="667592"/>
                    <a:pt x="1184856" y="652029"/>
                  </a:cubicBezTo>
                  <a:cubicBezTo>
                    <a:pt x="1092300" y="603959"/>
                    <a:pt x="1018651" y="528488"/>
                    <a:pt x="945814" y="455180"/>
                  </a:cubicBezTo>
                  <a:cubicBezTo>
                    <a:pt x="915814" y="428711"/>
                    <a:pt x="893118" y="396053"/>
                    <a:pt x="870062" y="363696"/>
                  </a:cubicBezTo>
                  <a:cubicBezTo>
                    <a:pt x="831825" y="315836"/>
                    <a:pt x="796383" y="265542"/>
                    <a:pt x="769148" y="210531"/>
                  </a:cubicBezTo>
                  <a:cubicBezTo>
                    <a:pt x="737254" y="143743"/>
                    <a:pt x="709809" y="73650"/>
                    <a:pt x="678907" y="6232"/>
                  </a:cubicBezTo>
                  <a:cubicBezTo>
                    <a:pt x="675720" y="283"/>
                    <a:pt x="667303" y="-1790"/>
                    <a:pt x="661622" y="1695"/>
                  </a:cubicBezTo>
                  <a:cubicBezTo>
                    <a:pt x="653115" y="6502"/>
                    <a:pt x="655008" y="16657"/>
                    <a:pt x="658976" y="23867"/>
                  </a:cubicBezTo>
                  <a:cubicBezTo>
                    <a:pt x="647012" y="77977"/>
                    <a:pt x="629367" y="132567"/>
                    <a:pt x="603394" y="181779"/>
                  </a:cubicBezTo>
                  <a:cubicBezTo>
                    <a:pt x="586921" y="210621"/>
                    <a:pt x="567232" y="237451"/>
                    <a:pt x="545889" y="262868"/>
                  </a:cubicBezTo>
                  <a:cubicBezTo>
                    <a:pt x="509756" y="306402"/>
                    <a:pt x="473112" y="349665"/>
                    <a:pt x="431208" y="387791"/>
                  </a:cubicBezTo>
                  <a:cubicBezTo>
                    <a:pt x="388041" y="427179"/>
                    <a:pt x="346647" y="467829"/>
                    <a:pt x="300053" y="503731"/>
                  </a:cubicBezTo>
                  <a:cubicBezTo>
                    <a:pt x="240113" y="551712"/>
                    <a:pt x="175001" y="592512"/>
                    <a:pt x="108477" y="630698"/>
                  </a:cubicBezTo>
                  <a:cubicBezTo>
                    <a:pt x="86263" y="643256"/>
                    <a:pt x="63477" y="654853"/>
                    <a:pt x="40120" y="665188"/>
                  </a:cubicBezTo>
                  <a:cubicBezTo>
                    <a:pt x="30470" y="669395"/>
                    <a:pt x="20791" y="673511"/>
                    <a:pt x="10961" y="677266"/>
                  </a:cubicBezTo>
                  <a:cubicBezTo>
                    <a:pt x="6482" y="678528"/>
                    <a:pt x="2694" y="681532"/>
                    <a:pt x="1011" y="685919"/>
                  </a:cubicBezTo>
                  <a:cubicBezTo>
                    <a:pt x="-2025" y="692619"/>
                    <a:pt x="2093" y="701001"/>
                    <a:pt x="9157" y="702804"/>
                  </a:cubicBezTo>
                  <a:cubicBezTo>
                    <a:pt x="40661" y="707791"/>
                    <a:pt x="73186" y="702173"/>
                    <a:pt x="104600" y="709023"/>
                  </a:cubicBezTo>
                  <a:cubicBezTo>
                    <a:pt x="140943" y="716834"/>
                    <a:pt x="175482" y="731285"/>
                    <a:pt x="208699" y="747750"/>
                  </a:cubicBezTo>
                  <a:cubicBezTo>
                    <a:pt x="270203" y="778875"/>
                    <a:pt x="329032" y="815619"/>
                    <a:pt x="378241" y="864290"/>
                  </a:cubicBezTo>
                  <a:cubicBezTo>
                    <a:pt x="418432" y="900794"/>
                    <a:pt x="458082" y="938469"/>
                    <a:pt x="487030" y="984827"/>
                  </a:cubicBezTo>
                  <a:cubicBezTo>
                    <a:pt x="531971" y="1051856"/>
                    <a:pt x="583765" y="1114317"/>
                    <a:pt x="619417" y="1187204"/>
                  </a:cubicBezTo>
                  <a:cubicBezTo>
                    <a:pt x="644758" y="1235395"/>
                    <a:pt x="670760" y="1282444"/>
                    <a:pt x="691472" y="1333218"/>
                  </a:cubicBezTo>
                  <a:cubicBezTo>
                    <a:pt x="703075" y="1361640"/>
                    <a:pt x="712725" y="1390813"/>
                    <a:pt x="723637" y="1419445"/>
                  </a:cubicBezTo>
                  <a:cubicBezTo>
                    <a:pt x="727274" y="1427647"/>
                    <a:pt x="728777" y="1437291"/>
                    <a:pt x="734849" y="1444141"/>
                  </a:cubicBezTo>
                  <a:cubicBezTo>
                    <a:pt x="739809" y="1449399"/>
                    <a:pt x="748407" y="1449820"/>
                    <a:pt x="754058" y="1445463"/>
                  </a:cubicBezTo>
                  <a:cubicBezTo>
                    <a:pt x="764008" y="1435609"/>
                    <a:pt x="762685" y="1419806"/>
                    <a:pt x="766653" y="1407037"/>
                  </a:cubicBezTo>
                  <a:cubicBezTo>
                    <a:pt x="776664" y="1363052"/>
                    <a:pt x="786133" y="1318827"/>
                    <a:pt x="799810" y="1275804"/>
                  </a:cubicBezTo>
                  <a:cubicBezTo>
                    <a:pt x="811263" y="1237708"/>
                    <a:pt x="823257" y="1199793"/>
                    <a:pt x="837115" y="1162538"/>
                  </a:cubicBezTo>
                  <a:cubicBezTo>
                    <a:pt x="858819" y="1105394"/>
                    <a:pt x="875533" y="1046147"/>
                    <a:pt x="902377" y="991077"/>
                  </a:cubicBezTo>
                  <a:cubicBezTo>
                    <a:pt x="953540" y="886673"/>
                    <a:pt x="1074864" y="809430"/>
                    <a:pt x="1174395" y="753999"/>
                  </a:cubicBezTo>
                  <a:cubicBezTo>
                    <a:pt x="1199886" y="741440"/>
                    <a:pt x="1226851" y="730414"/>
                    <a:pt x="1253093" y="7192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179843" y="7756105"/>
              <a:ext cx="343478" cy="422496"/>
            </a:xfrm>
            <a:custGeom>
              <a:rect b="b" l="l" r="r" t="t"/>
              <a:pathLst>
                <a:path extrusionOk="0" h="422496" w="343478">
                  <a:moveTo>
                    <a:pt x="283798" y="116652"/>
                  </a:moveTo>
                  <a:cubicBezTo>
                    <a:pt x="250821" y="93488"/>
                    <a:pt x="221091" y="63834"/>
                    <a:pt x="202874" y="27601"/>
                  </a:cubicBezTo>
                  <a:cubicBezTo>
                    <a:pt x="201041" y="23785"/>
                    <a:pt x="198125" y="15433"/>
                    <a:pt x="192834" y="13811"/>
                  </a:cubicBezTo>
                  <a:cubicBezTo>
                    <a:pt x="193526" y="10115"/>
                    <a:pt x="194548" y="6089"/>
                    <a:pt x="193075" y="2424"/>
                  </a:cubicBezTo>
                  <a:cubicBezTo>
                    <a:pt x="192293" y="51"/>
                    <a:pt x="188866" y="-1031"/>
                    <a:pt x="187273" y="1282"/>
                  </a:cubicBezTo>
                  <a:cubicBezTo>
                    <a:pt x="180479" y="12309"/>
                    <a:pt x="174798" y="24506"/>
                    <a:pt x="168215" y="35863"/>
                  </a:cubicBezTo>
                  <a:cubicBezTo>
                    <a:pt x="154327" y="61551"/>
                    <a:pt x="136260" y="84535"/>
                    <a:pt x="116961" y="106647"/>
                  </a:cubicBezTo>
                  <a:cubicBezTo>
                    <a:pt x="87652" y="141979"/>
                    <a:pt x="50107" y="168928"/>
                    <a:pt x="8353" y="187676"/>
                  </a:cubicBezTo>
                  <a:cubicBezTo>
                    <a:pt x="2942" y="190320"/>
                    <a:pt x="-605" y="196028"/>
                    <a:pt x="86" y="202127"/>
                  </a:cubicBezTo>
                  <a:cubicBezTo>
                    <a:pt x="747" y="211290"/>
                    <a:pt x="10156" y="215286"/>
                    <a:pt x="17341" y="218802"/>
                  </a:cubicBezTo>
                  <a:cubicBezTo>
                    <a:pt x="27742" y="223849"/>
                    <a:pt x="36549" y="227965"/>
                    <a:pt x="47191" y="233343"/>
                  </a:cubicBezTo>
                  <a:cubicBezTo>
                    <a:pt x="47131" y="233313"/>
                    <a:pt x="47010" y="233253"/>
                    <a:pt x="46890" y="233193"/>
                  </a:cubicBezTo>
                  <a:cubicBezTo>
                    <a:pt x="46499" y="233012"/>
                    <a:pt x="46139" y="232832"/>
                    <a:pt x="45748" y="232622"/>
                  </a:cubicBezTo>
                  <a:cubicBezTo>
                    <a:pt x="46289" y="232862"/>
                    <a:pt x="46800" y="233133"/>
                    <a:pt x="47311" y="233403"/>
                  </a:cubicBezTo>
                  <a:cubicBezTo>
                    <a:pt x="47762" y="233643"/>
                    <a:pt x="48243" y="233854"/>
                    <a:pt x="48694" y="234094"/>
                  </a:cubicBezTo>
                  <a:cubicBezTo>
                    <a:pt x="47852" y="233703"/>
                    <a:pt x="47702" y="233643"/>
                    <a:pt x="47552" y="233553"/>
                  </a:cubicBezTo>
                  <a:cubicBezTo>
                    <a:pt x="47461" y="233493"/>
                    <a:pt x="47341" y="233463"/>
                    <a:pt x="47251" y="233403"/>
                  </a:cubicBezTo>
                  <a:cubicBezTo>
                    <a:pt x="111881" y="266872"/>
                    <a:pt x="168275" y="327020"/>
                    <a:pt x="191031" y="396843"/>
                  </a:cubicBezTo>
                  <a:cubicBezTo>
                    <a:pt x="194728" y="405586"/>
                    <a:pt x="195600" y="420578"/>
                    <a:pt x="207654" y="422290"/>
                  </a:cubicBezTo>
                  <a:cubicBezTo>
                    <a:pt x="219829" y="424333"/>
                    <a:pt x="224518" y="410753"/>
                    <a:pt x="226322" y="401079"/>
                  </a:cubicBezTo>
                  <a:cubicBezTo>
                    <a:pt x="229658" y="387619"/>
                    <a:pt x="232634" y="374129"/>
                    <a:pt x="236091" y="360730"/>
                  </a:cubicBezTo>
                  <a:cubicBezTo>
                    <a:pt x="244839" y="326690"/>
                    <a:pt x="254428" y="292620"/>
                    <a:pt x="272855" y="262215"/>
                  </a:cubicBezTo>
                  <a:cubicBezTo>
                    <a:pt x="291673" y="227815"/>
                    <a:pt x="323357" y="202307"/>
                    <a:pt x="342716" y="168598"/>
                  </a:cubicBezTo>
                  <a:cubicBezTo>
                    <a:pt x="350201" y="141498"/>
                    <a:pt x="300481" y="130412"/>
                    <a:pt x="283798" y="116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393479" y="8860576"/>
              <a:ext cx="60" cy="120"/>
            </a:xfrm>
            <a:custGeom>
              <a:rect b="b" l="l" r="r" t="t"/>
              <a:pathLst>
                <a:path extrusionOk="0" h="120" w="60">
                  <a:moveTo>
                    <a:pt x="0" y="0"/>
                  </a:moveTo>
                  <a:cubicBezTo>
                    <a:pt x="30" y="30"/>
                    <a:pt x="30" y="9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30" y="9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154974" y="8830157"/>
              <a:ext cx="363847" cy="428136"/>
            </a:xfrm>
            <a:custGeom>
              <a:rect b="b" l="l" r="r" t="t"/>
              <a:pathLst>
                <a:path extrusionOk="0" h="428136" w="363847">
                  <a:moveTo>
                    <a:pt x="351744" y="174180"/>
                  </a:moveTo>
                  <a:cubicBezTo>
                    <a:pt x="334098" y="157566"/>
                    <a:pt x="313957" y="143835"/>
                    <a:pt x="297695" y="125749"/>
                  </a:cubicBezTo>
                  <a:cubicBezTo>
                    <a:pt x="272113" y="97898"/>
                    <a:pt x="255279" y="64159"/>
                    <a:pt x="238566" y="30539"/>
                  </a:cubicBezTo>
                  <a:cubicBezTo>
                    <a:pt x="238596" y="30629"/>
                    <a:pt x="238626" y="30689"/>
                    <a:pt x="238656" y="30750"/>
                  </a:cubicBezTo>
                  <a:cubicBezTo>
                    <a:pt x="235018" y="24050"/>
                    <a:pt x="232614" y="16869"/>
                    <a:pt x="231201" y="9388"/>
                  </a:cubicBezTo>
                  <a:cubicBezTo>
                    <a:pt x="230509" y="6264"/>
                    <a:pt x="228075" y="3409"/>
                    <a:pt x="225339" y="1787"/>
                  </a:cubicBezTo>
                  <a:cubicBezTo>
                    <a:pt x="214156" y="-4612"/>
                    <a:pt x="202553" y="7375"/>
                    <a:pt x="207212" y="18762"/>
                  </a:cubicBezTo>
                  <a:cubicBezTo>
                    <a:pt x="155869" y="90117"/>
                    <a:pt x="103053" y="130195"/>
                    <a:pt x="18522" y="155973"/>
                  </a:cubicBezTo>
                  <a:cubicBezTo>
                    <a:pt x="-36909" y="173309"/>
                    <a:pt x="48132" y="219006"/>
                    <a:pt x="64936" y="235230"/>
                  </a:cubicBezTo>
                  <a:cubicBezTo>
                    <a:pt x="85437" y="251934"/>
                    <a:pt x="101520" y="273506"/>
                    <a:pt x="111560" y="297962"/>
                  </a:cubicBezTo>
                  <a:cubicBezTo>
                    <a:pt x="121690" y="321696"/>
                    <a:pt x="128213" y="345792"/>
                    <a:pt x="131039" y="372411"/>
                  </a:cubicBezTo>
                  <a:cubicBezTo>
                    <a:pt x="132332" y="384459"/>
                    <a:pt x="133233" y="396536"/>
                    <a:pt x="134466" y="408614"/>
                  </a:cubicBezTo>
                  <a:cubicBezTo>
                    <a:pt x="134857" y="415584"/>
                    <a:pt x="136510" y="423095"/>
                    <a:pt x="143183" y="426671"/>
                  </a:cubicBezTo>
                  <a:cubicBezTo>
                    <a:pt x="163925" y="435113"/>
                    <a:pt x="173875" y="404889"/>
                    <a:pt x="183885" y="391940"/>
                  </a:cubicBezTo>
                  <a:cubicBezTo>
                    <a:pt x="204898" y="357569"/>
                    <a:pt x="228075" y="324581"/>
                    <a:pt x="254588" y="293816"/>
                  </a:cubicBezTo>
                  <a:cubicBezTo>
                    <a:pt x="280500" y="260407"/>
                    <a:pt x="318978" y="240788"/>
                    <a:pt x="351263" y="214439"/>
                  </a:cubicBezTo>
                  <a:cubicBezTo>
                    <a:pt x="369209" y="202842"/>
                    <a:pt x="366684" y="187069"/>
                    <a:pt x="351744" y="174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4"/>
          <p:cNvSpPr/>
          <p:nvPr/>
        </p:nvSpPr>
        <p:spPr>
          <a:xfrm>
            <a:off x="514356" y="3888722"/>
            <a:ext cx="641935" cy="724218"/>
          </a:xfrm>
          <a:custGeom>
            <a:rect b="b" l="l" r="r" t="t"/>
            <a:pathLst>
              <a:path extrusionOk="0" h="1448437" w="1283870">
                <a:moveTo>
                  <a:pt x="734849" y="1444141"/>
                </a:moveTo>
                <a:cubicBezTo>
                  <a:pt x="728777" y="1437291"/>
                  <a:pt x="727274" y="1427647"/>
                  <a:pt x="723637" y="1419445"/>
                </a:cubicBezTo>
                <a:cubicBezTo>
                  <a:pt x="712725" y="1390813"/>
                  <a:pt x="703075" y="1361640"/>
                  <a:pt x="691472" y="1333218"/>
                </a:cubicBezTo>
                <a:cubicBezTo>
                  <a:pt x="670760" y="1282444"/>
                  <a:pt x="644758" y="1235395"/>
                  <a:pt x="619417" y="1187204"/>
                </a:cubicBezTo>
                <a:cubicBezTo>
                  <a:pt x="583765" y="1114317"/>
                  <a:pt x="531971" y="1051856"/>
                  <a:pt x="487030" y="984827"/>
                </a:cubicBezTo>
                <a:cubicBezTo>
                  <a:pt x="458082" y="938469"/>
                  <a:pt x="418432" y="900794"/>
                  <a:pt x="378241" y="864290"/>
                </a:cubicBezTo>
                <a:cubicBezTo>
                  <a:pt x="329032" y="815619"/>
                  <a:pt x="270203" y="778875"/>
                  <a:pt x="208699" y="747750"/>
                </a:cubicBezTo>
                <a:cubicBezTo>
                  <a:pt x="175482" y="731285"/>
                  <a:pt x="140943" y="716834"/>
                  <a:pt x="104600" y="709023"/>
                </a:cubicBezTo>
                <a:cubicBezTo>
                  <a:pt x="73186" y="702173"/>
                  <a:pt x="40661" y="707791"/>
                  <a:pt x="9157" y="702804"/>
                </a:cubicBezTo>
                <a:cubicBezTo>
                  <a:pt x="2093" y="701001"/>
                  <a:pt x="-2025" y="692619"/>
                  <a:pt x="1011" y="685919"/>
                </a:cubicBezTo>
                <a:cubicBezTo>
                  <a:pt x="2694" y="681532"/>
                  <a:pt x="6482" y="678528"/>
                  <a:pt x="10961" y="677266"/>
                </a:cubicBezTo>
                <a:cubicBezTo>
                  <a:pt x="20791" y="673511"/>
                  <a:pt x="30470" y="669395"/>
                  <a:pt x="40120" y="665188"/>
                </a:cubicBezTo>
                <a:cubicBezTo>
                  <a:pt x="63477" y="654853"/>
                  <a:pt x="86263" y="643256"/>
                  <a:pt x="108477" y="630698"/>
                </a:cubicBezTo>
                <a:cubicBezTo>
                  <a:pt x="175001" y="592512"/>
                  <a:pt x="240113" y="551712"/>
                  <a:pt x="300053" y="503731"/>
                </a:cubicBezTo>
                <a:cubicBezTo>
                  <a:pt x="346647" y="467829"/>
                  <a:pt x="388041" y="427179"/>
                  <a:pt x="431208" y="387791"/>
                </a:cubicBezTo>
                <a:cubicBezTo>
                  <a:pt x="473112" y="349665"/>
                  <a:pt x="509756" y="306402"/>
                  <a:pt x="545889" y="262868"/>
                </a:cubicBezTo>
                <a:cubicBezTo>
                  <a:pt x="567232" y="237451"/>
                  <a:pt x="586921" y="210621"/>
                  <a:pt x="603394" y="181779"/>
                </a:cubicBezTo>
                <a:cubicBezTo>
                  <a:pt x="629367" y="132567"/>
                  <a:pt x="647012" y="77977"/>
                  <a:pt x="658976" y="23867"/>
                </a:cubicBezTo>
                <a:cubicBezTo>
                  <a:pt x="655008" y="16657"/>
                  <a:pt x="653115" y="6502"/>
                  <a:pt x="661622" y="1695"/>
                </a:cubicBezTo>
                <a:cubicBezTo>
                  <a:pt x="667303" y="-1790"/>
                  <a:pt x="675720" y="283"/>
                  <a:pt x="678907" y="6232"/>
                </a:cubicBezTo>
                <a:cubicBezTo>
                  <a:pt x="709809" y="73650"/>
                  <a:pt x="737254" y="143743"/>
                  <a:pt x="769148" y="210531"/>
                </a:cubicBezTo>
                <a:cubicBezTo>
                  <a:pt x="796383" y="265542"/>
                  <a:pt x="831825" y="315836"/>
                  <a:pt x="870062" y="363696"/>
                </a:cubicBezTo>
                <a:cubicBezTo>
                  <a:pt x="893118" y="396053"/>
                  <a:pt x="915814" y="428711"/>
                  <a:pt x="945814" y="455180"/>
                </a:cubicBezTo>
                <a:cubicBezTo>
                  <a:pt x="1018651" y="528488"/>
                  <a:pt x="1092300" y="603959"/>
                  <a:pt x="1184856" y="652029"/>
                </a:cubicBezTo>
                <a:cubicBezTo>
                  <a:pt x="1212722" y="667592"/>
                  <a:pt x="1247021" y="665399"/>
                  <a:pt x="1274376" y="681622"/>
                </a:cubicBezTo>
                <a:cubicBezTo>
                  <a:pt x="1283124" y="686369"/>
                  <a:pt x="1287693" y="698748"/>
                  <a:pt x="1279817" y="706439"/>
                </a:cubicBezTo>
                <a:cubicBezTo>
                  <a:pt x="1272032" y="712538"/>
                  <a:pt x="1261991" y="715152"/>
                  <a:pt x="1253093" y="719298"/>
                </a:cubicBezTo>
                <a:cubicBezTo>
                  <a:pt x="1226851" y="730414"/>
                  <a:pt x="1199886" y="741440"/>
                  <a:pt x="1174395" y="753999"/>
                </a:cubicBezTo>
                <a:cubicBezTo>
                  <a:pt x="1074864" y="809430"/>
                  <a:pt x="953540" y="886673"/>
                  <a:pt x="902377" y="991077"/>
                </a:cubicBezTo>
                <a:cubicBezTo>
                  <a:pt x="875533" y="1046147"/>
                  <a:pt x="858819" y="1105394"/>
                  <a:pt x="837115" y="1162538"/>
                </a:cubicBezTo>
                <a:cubicBezTo>
                  <a:pt x="823257" y="1199793"/>
                  <a:pt x="811263" y="1237708"/>
                  <a:pt x="799810" y="1275804"/>
                </a:cubicBezTo>
                <a:cubicBezTo>
                  <a:pt x="786133" y="1318827"/>
                  <a:pt x="776664" y="1363052"/>
                  <a:pt x="766653" y="1407037"/>
                </a:cubicBezTo>
                <a:cubicBezTo>
                  <a:pt x="762685" y="1419806"/>
                  <a:pt x="764008" y="1435609"/>
                  <a:pt x="754058" y="1445463"/>
                </a:cubicBezTo>
                <a:cubicBezTo>
                  <a:pt x="748407" y="1449820"/>
                  <a:pt x="739809" y="1449399"/>
                  <a:pt x="734849" y="1444141"/>
                </a:cubicBezTo>
                <a:close/>
                <a:moveTo>
                  <a:pt x="544205" y="1022893"/>
                </a:moveTo>
                <a:cubicBezTo>
                  <a:pt x="592873" y="1084784"/>
                  <a:pt x="631651" y="1153224"/>
                  <a:pt x="667243" y="1223287"/>
                </a:cubicBezTo>
                <a:cubicBezTo>
                  <a:pt x="697514" y="1279049"/>
                  <a:pt x="721983" y="1337575"/>
                  <a:pt x="742605" y="1397543"/>
                </a:cubicBezTo>
                <a:cubicBezTo>
                  <a:pt x="762475" y="1302273"/>
                  <a:pt x="791874" y="1209467"/>
                  <a:pt x="825993" y="1118403"/>
                </a:cubicBezTo>
                <a:cubicBezTo>
                  <a:pt x="841384" y="1075681"/>
                  <a:pt x="855001" y="1032207"/>
                  <a:pt x="874120" y="990956"/>
                </a:cubicBezTo>
                <a:cubicBezTo>
                  <a:pt x="892036" y="949075"/>
                  <a:pt x="919451" y="912571"/>
                  <a:pt x="952698" y="881596"/>
                </a:cubicBezTo>
                <a:cubicBezTo>
                  <a:pt x="974522" y="859754"/>
                  <a:pt x="996917" y="838302"/>
                  <a:pt x="1022198" y="820426"/>
                </a:cubicBezTo>
                <a:cubicBezTo>
                  <a:pt x="1090316" y="770102"/>
                  <a:pt x="1163453" y="726448"/>
                  <a:pt x="1242693" y="696014"/>
                </a:cubicBezTo>
                <a:cubicBezTo>
                  <a:pt x="1222672" y="690786"/>
                  <a:pt x="1201930" y="687812"/>
                  <a:pt x="1182932" y="679219"/>
                </a:cubicBezTo>
                <a:cubicBezTo>
                  <a:pt x="1149264" y="663296"/>
                  <a:pt x="1117190" y="643166"/>
                  <a:pt x="1087760" y="620363"/>
                </a:cubicBezTo>
                <a:cubicBezTo>
                  <a:pt x="1039152" y="580945"/>
                  <a:pt x="991597" y="540295"/>
                  <a:pt x="949121" y="494208"/>
                </a:cubicBezTo>
                <a:cubicBezTo>
                  <a:pt x="915483" y="462541"/>
                  <a:pt x="883348" y="429553"/>
                  <a:pt x="858128" y="390585"/>
                </a:cubicBezTo>
                <a:cubicBezTo>
                  <a:pt x="831103" y="353812"/>
                  <a:pt x="801494" y="318960"/>
                  <a:pt x="778617" y="279302"/>
                </a:cubicBezTo>
                <a:cubicBezTo>
                  <a:pt x="732535" y="206776"/>
                  <a:pt x="705390" y="124545"/>
                  <a:pt x="668927" y="47182"/>
                </a:cubicBezTo>
                <a:cubicBezTo>
                  <a:pt x="640940" y="189140"/>
                  <a:pt x="589326" y="247756"/>
                  <a:pt x="497070" y="353151"/>
                </a:cubicBezTo>
                <a:cubicBezTo>
                  <a:pt x="443081" y="409964"/>
                  <a:pt x="385005" y="463172"/>
                  <a:pt x="325094" y="513706"/>
                </a:cubicBezTo>
                <a:cubicBezTo>
                  <a:pt x="245042" y="578121"/>
                  <a:pt x="157987" y="634213"/>
                  <a:pt x="66092" y="680180"/>
                </a:cubicBezTo>
                <a:cubicBezTo>
                  <a:pt x="140853" y="680931"/>
                  <a:pt x="208850" y="718336"/>
                  <a:pt x="272608" y="753728"/>
                </a:cubicBezTo>
                <a:cubicBezTo>
                  <a:pt x="341507" y="791494"/>
                  <a:pt x="398291" y="846595"/>
                  <a:pt x="453693" y="901485"/>
                </a:cubicBezTo>
                <a:cubicBezTo>
                  <a:pt x="489555" y="937538"/>
                  <a:pt x="514175" y="982334"/>
                  <a:pt x="544205" y="10228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089921" y="3878052"/>
            <a:ext cx="171739" cy="211248"/>
          </a:xfrm>
          <a:custGeom>
            <a:rect b="b" l="l" r="r" t="t"/>
            <a:pathLst>
              <a:path extrusionOk="0" h="422496" w="343478">
                <a:moveTo>
                  <a:pt x="207654" y="422290"/>
                </a:moveTo>
                <a:cubicBezTo>
                  <a:pt x="195600" y="420578"/>
                  <a:pt x="194728" y="405586"/>
                  <a:pt x="191031" y="396843"/>
                </a:cubicBezTo>
                <a:cubicBezTo>
                  <a:pt x="168275" y="327020"/>
                  <a:pt x="111881" y="266872"/>
                  <a:pt x="47251" y="233403"/>
                </a:cubicBezTo>
                <a:cubicBezTo>
                  <a:pt x="47341" y="233463"/>
                  <a:pt x="47461" y="233493"/>
                  <a:pt x="47552" y="233553"/>
                </a:cubicBezTo>
                <a:cubicBezTo>
                  <a:pt x="47702" y="233643"/>
                  <a:pt x="47852" y="233703"/>
                  <a:pt x="48694" y="234094"/>
                </a:cubicBezTo>
                <a:cubicBezTo>
                  <a:pt x="48243" y="233854"/>
                  <a:pt x="47762" y="233643"/>
                  <a:pt x="47311" y="233403"/>
                </a:cubicBezTo>
                <a:cubicBezTo>
                  <a:pt x="46800" y="233133"/>
                  <a:pt x="46289" y="232862"/>
                  <a:pt x="45748" y="232622"/>
                </a:cubicBezTo>
                <a:cubicBezTo>
                  <a:pt x="46139" y="232832"/>
                  <a:pt x="46499" y="233012"/>
                  <a:pt x="46890" y="233193"/>
                </a:cubicBezTo>
                <a:cubicBezTo>
                  <a:pt x="47010" y="233253"/>
                  <a:pt x="47131" y="233313"/>
                  <a:pt x="47191" y="233343"/>
                </a:cubicBezTo>
                <a:cubicBezTo>
                  <a:pt x="36549" y="227965"/>
                  <a:pt x="27742" y="223849"/>
                  <a:pt x="17341" y="218802"/>
                </a:cubicBezTo>
                <a:cubicBezTo>
                  <a:pt x="10156" y="215286"/>
                  <a:pt x="747" y="211290"/>
                  <a:pt x="86" y="202127"/>
                </a:cubicBezTo>
                <a:cubicBezTo>
                  <a:pt x="-605" y="196028"/>
                  <a:pt x="2942" y="190320"/>
                  <a:pt x="8353" y="187676"/>
                </a:cubicBezTo>
                <a:cubicBezTo>
                  <a:pt x="50107" y="168928"/>
                  <a:pt x="87652" y="141979"/>
                  <a:pt x="116961" y="106647"/>
                </a:cubicBezTo>
                <a:cubicBezTo>
                  <a:pt x="136260" y="84535"/>
                  <a:pt x="154327" y="61551"/>
                  <a:pt x="168215" y="35863"/>
                </a:cubicBezTo>
                <a:cubicBezTo>
                  <a:pt x="174798" y="24506"/>
                  <a:pt x="180479" y="12309"/>
                  <a:pt x="187273" y="1282"/>
                </a:cubicBezTo>
                <a:cubicBezTo>
                  <a:pt x="188866" y="-1031"/>
                  <a:pt x="192293" y="51"/>
                  <a:pt x="193075" y="2424"/>
                </a:cubicBezTo>
                <a:cubicBezTo>
                  <a:pt x="194548" y="6089"/>
                  <a:pt x="193526" y="10115"/>
                  <a:pt x="192834" y="13811"/>
                </a:cubicBezTo>
                <a:cubicBezTo>
                  <a:pt x="198125" y="15433"/>
                  <a:pt x="201041" y="23785"/>
                  <a:pt x="202874" y="27601"/>
                </a:cubicBezTo>
                <a:cubicBezTo>
                  <a:pt x="221091" y="63834"/>
                  <a:pt x="250821" y="93488"/>
                  <a:pt x="283798" y="116652"/>
                </a:cubicBezTo>
                <a:cubicBezTo>
                  <a:pt x="300481" y="130412"/>
                  <a:pt x="350201" y="141498"/>
                  <a:pt x="342716" y="168598"/>
                </a:cubicBezTo>
                <a:cubicBezTo>
                  <a:pt x="323357" y="202307"/>
                  <a:pt x="291673" y="227815"/>
                  <a:pt x="272855" y="262215"/>
                </a:cubicBezTo>
                <a:cubicBezTo>
                  <a:pt x="254428" y="292620"/>
                  <a:pt x="244839" y="326690"/>
                  <a:pt x="236091" y="360730"/>
                </a:cubicBezTo>
                <a:cubicBezTo>
                  <a:pt x="232634" y="374129"/>
                  <a:pt x="229658" y="387619"/>
                  <a:pt x="226322" y="401079"/>
                </a:cubicBezTo>
                <a:cubicBezTo>
                  <a:pt x="224518" y="410753"/>
                  <a:pt x="219829" y="424333"/>
                  <a:pt x="207654" y="422290"/>
                </a:cubicBezTo>
                <a:close/>
                <a:moveTo>
                  <a:pt x="44996" y="204711"/>
                </a:moveTo>
                <a:cubicBezTo>
                  <a:pt x="114887" y="236497"/>
                  <a:pt x="178676" y="297878"/>
                  <a:pt x="207714" y="369473"/>
                </a:cubicBezTo>
                <a:cubicBezTo>
                  <a:pt x="229268" y="271769"/>
                  <a:pt x="253076" y="238480"/>
                  <a:pt x="316022" y="164121"/>
                </a:cubicBezTo>
                <a:cubicBezTo>
                  <a:pt x="296062" y="151743"/>
                  <a:pt x="273968" y="142880"/>
                  <a:pt x="255751" y="127738"/>
                </a:cubicBezTo>
                <a:cubicBezTo>
                  <a:pt x="226292" y="104544"/>
                  <a:pt x="199568" y="76212"/>
                  <a:pt x="182043" y="42863"/>
                </a:cubicBezTo>
                <a:cubicBezTo>
                  <a:pt x="168515" y="74680"/>
                  <a:pt x="146842" y="101870"/>
                  <a:pt x="124747" y="128068"/>
                </a:cubicBezTo>
                <a:cubicBezTo>
                  <a:pt x="99977" y="157872"/>
                  <a:pt x="69406" y="182178"/>
                  <a:pt x="35046" y="200054"/>
                </a:cubicBezTo>
                <a:cubicBezTo>
                  <a:pt x="38383" y="201616"/>
                  <a:pt x="41690" y="203149"/>
                  <a:pt x="44996" y="2047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077487" y="4415079"/>
            <a:ext cx="181924" cy="214068"/>
          </a:xfrm>
          <a:custGeom>
            <a:rect b="b" l="l" r="r" t="t"/>
            <a:pathLst>
              <a:path extrusionOk="0" h="428136" w="363847">
                <a:moveTo>
                  <a:pt x="143183" y="426671"/>
                </a:moveTo>
                <a:cubicBezTo>
                  <a:pt x="136510" y="423095"/>
                  <a:pt x="134857" y="415584"/>
                  <a:pt x="134466" y="408614"/>
                </a:cubicBezTo>
                <a:cubicBezTo>
                  <a:pt x="133233" y="396536"/>
                  <a:pt x="132332" y="384459"/>
                  <a:pt x="131039" y="372411"/>
                </a:cubicBezTo>
                <a:cubicBezTo>
                  <a:pt x="128213" y="345792"/>
                  <a:pt x="121690" y="321696"/>
                  <a:pt x="111560" y="297962"/>
                </a:cubicBezTo>
                <a:cubicBezTo>
                  <a:pt x="101520" y="273506"/>
                  <a:pt x="85437" y="251934"/>
                  <a:pt x="64936" y="235230"/>
                </a:cubicBezTo>
                <a:cubicBezTo>
                  <a:pt x="48132" y="219006"/>
                  <a:pt x="-36909" y="173309"/>
                  <a:pt x="18522" y="155973"/>
                </a:cubicBezTo>
                <a:cubicBezTo>
                  <a:pt x="103053" y="130195"/>
                  <a:pt x="155869" y="90117"/>
                  <a:pt x="207212" y="18762"/>
                </a:cubicBezTo>
                <a:cubicBezTo>
                  <a:pt x="202553" y="7375"/>
                  <a:pt x="214156" y="-4612"/>
                  <a:pt x="225339" y="1787"/>
                </a:cubicBezTo>
                <a:cubicBezTo>
                  <a:pt x="228075" y="3409"/>
                  <a:pt x="230509" y="6264"/>
                  <a:pt x="231201" y="9388"/>
                </a:cubicBezTo>
                <a:cubicBezTo>
                  <a:pt x="232614" y="16869"/>
                  <a:pt x="235018" y="24050"/>
                  <a:pt x="238656" y="30750"/>
                </a:cubicBezTo>
                <a:cubicBezTo>
                  <a:pt x="238626" y="30689"/>
                  <a:pt x="238596" y="30629"/>
                  <a:pt x="238566" y="30539"/>
                </a:cubicBezTo>
                <a:cubicBezTo>
                  <a:pt x="238536" y="30509"/>
                  <a:pt x="238506" y="30449"/>
                  <a:pt x="238506" y="30419"/>
                </a:cubicBezTo>
                <a:cubicBezTo>
                  <a:pt x="255249" y="64068"/>
                  <a:pt x="272083" y="97868"/>
                  <a:pt x="297695" y="125749"/>
                </a:cubicBezTo>
                <a:cubicBezTo>
                  <a:pt x="313957" y="143835"/>
                  <a:pt x="334098" y="157566"/>
                  <a:pt x="351744" y="174180"/>
                </a:cubicBezTo>
                <a:cubicBezTo>
                  <a:pt x="366684" y="187069"/>
                  <a:pt x="369209" y="202842"/>
                  <a:pt x="351263" y="214439"/>
                </a:cubicBezTo>
                <a:cubicBezTo>
                  <a:pt x="318978" y="240788"/>
                  <a:pt x="280500" y="260407"/>
                  <a:pt x="254588" y="293816"/>
                </a:cubicBezTo>
                <a:cubicBezTo>
                  <a:pt x="228075" y="324581"/>
                  <a:pt x="204898" y="357569"/>
                  <a:pt x="183885" y="391940"/>
                </a:cubicBezTo>
                <a:cubicBezTo>
                  <a:pt x="173875" y="404889"/>
                  <a:pt x="163925" y="435113"/>
                  <a:pt x="143183" y="426671"/>
                </a:cubicBezTo>
                <a:close/>
                <a:moveTo>
                  <a:pt x="156981" y="378179"/>
                </a:moveTo>
                <a:cubicBezTo>
                  <a:pt x="157222" y="380793"/>
                  <a:pt x="157462" y="383407"/>
                  <a:pt x="157673" y="386021"/>
                </a:cubicBezTo>
                <a:cubicBezTo>
                  <a:pt x="187192" y="337950"/>
                  <a:pt x="219387" y="290721"/>
                  <a:pt x="259939" y="251213"/>
                </a:cubicBezTo>
                <a:cubicBezTo>
                  <a:pt x="283115" y="229491"/>
                  <a:pt x="311703" y="214860"/>
                  <a:pt x="335812" y="194249"/>
                </a:cubicBezTo>
                <a:cubicBezTo>
                  <a:pt x="315521" y="174871"/>
                  <a:pt x="291593" y="159218"/>
                  <a:pt x="273917" y="137166"/>
                </a:cubicBezTo>
                <a:cubicBezTo>
                  <a:pt x="247343" y="107152"/>
                  <a:pt x="230089" y="70468"/>
                  <a:pt x="212413" y="34836"/>
                </a:cubicBezTo>
                <a:cubicBezTo>
                  <a:pt x="170328" y="106220"/>
                  <a:pt x="105758" y="149664"/>
                  <a:pt x="28502" y="176163"/>
                </a:cubicBezTo>
                <a:cubicBezTo>
                  <a:pt x="52190" y="197224"/>
                  <a:pt x="80868" y="212486"/>
                  <a:pt x="101940" y="236552"/>
                </a:cubicBezTo>
                <a:cubicBezTo>
                  <a:pt x="136450" y="275128"/>
                  <a:pt x="152262" y="327675"/>
                  <a:pt x="156981" y="378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47431" y="3912313"/>
            <a:ext cx="588285" cy="675181"/>
          </a:xfrm>
          <a:custGeom>
            <a:rect b="b" l="l" r="r" t="t"/>
            <a:pathLst>
              <a:path extrusionOk="0" h="1350361" w="1176570">
                <a:moveTo>
                  <a:pt x="1116810" y="632037"/>
                </a:moveTo>
                <a:cubicBezTo>
                  <a:pt x="1135808" y="640630"/>
                  <a:pt x="1156550" y="643604"/>
                  <a:pt x="1176571" y="648832"/>
                </a:cubicBezTo>
                <a:cubicBezTo>
                  <a:pt x="1097361" y="679267"/>
                  <a:pt x="1024224" y="722891"/>
                  <a:pt x="956076" y="773244"/>
                </a:cubicBezTo>
                <a:cubicBezTo>
                  <a:pt x="930825" y="791091"/>
                  <a:pt x="908400" y="812542"/>
                  <a:pt x="886576" y="834414"/>
                </a:cubicBezTo>
                <a:cubicBezTo>
                  <a:pt x="853329" y="865360"/>
                  <a:pt x="825914" y="901863"/>
                  <a:pt x="807998" y="943775"/>
                </a:cubicBezTo>
                <a:cubicBezTo>
                  <a:pt x="788879" y="984995"/>
                  <a:pt x="775262" y="1028499"/>
                  <a:pt x="759871" y="1071222"/>
                </a:cubicBezTo>
                <a:cubicBezTo>
                  <a:pt x="725752" y="1162285"/>
                  <a:pt x="696353" y="1255091"/>
                  <a:pt x="676483" y="1350361"/>
                </a:cubicBezTo>
                <a:cubicBezTo>
                  <a:pt x="655831" y="1290393"/>
                  <a:pt x="631362" y="1231897"/>
                  <a:pt x="601091" y="1176136"/>
                </a:cubicBezTo>
                <a:cubicBezTo>
                  <a:pt x="565529" y="1106073"/>
                  <a:pt x="526751" y="1037632"/>
                  <a:pt x="478053" y="975742"/>
                </a:cubicBezTo>
                <a:cubicBezTo>
                  <a:pt x="448023" y="935152"/>
                  <a:pt x="423403" y="890386"/>
                  <a:pt x="387601" y="854303"/>
                </a:cubicBezTo>
                <a:cubicBezTo>
                  <a:pt x="332199" y="799443"/>
                  <a:pt x="275415" y="744342"/>
                  <a:pt x="206516" y="706547"/>
                </a:cubicBezTo>
                <a:cubicBezTo>
                  <a:pt x="142788" y="671125"/>
                  <a:pt x="74761" y="633720"/>
                  <a:pt x="0" y="632999"/>
                </a:cubicBezTo>
                <a:cubicBezTo>
                  <a:pt x="91895" y="587061"/>
                  <a:pt x="178981" y="530969"/>
                  <a:pt x="259002" y="466524"/>
                </a:cubicBezTo>
                <a:cubicBezTo>
                  <a:pt x="318943" y="415990"/>
                  <a:pt x="376990" y="362752"/>
                  <a:pt x="430978" y="305969"/>
                </a:cubicBezTo>
                <a:cubicBezTo>
                  <a:pt x="523234" y="200574"/>
                  <a:pt x="574848" y="141958"/>
                  <a:pt x="602865" y="0"/>
                </a:cubicBezTo>
                <a:cubicBezTo>
                  <a:pt x="639328" y="77394"/>
                  <a:pt x="666443" y="159594"/>
                  <a:pt x="712526" y="232151"/>
                </a:cubicBezTo>
                <a:cubicBezTo>
                  <a:pt x="735402" y="271809"/>
                  <a:pt x="765011" y="306660"/>
                  <a:pt x="792036" y="343434"/>
                </a:cubicBezTo>
                <a:cubicBezTo>
                  <a:pt x="817257" y="382371"/>
                  <a:pt x="849391" y="415359"/>
                  <a:pt x="883029" y="447056"/>
                </a:cubicBezTo>
                <a:cubicBezTo>
                  <a:pt x="925505" y="493144"/>
                  <a:pt x="973060" y="533793"/>
                  <a:pt x="1021668" y="573211"/>
                </a:cubicBezTo>
                <a:cubicBezTo>
                  <a:pt x="1051098" y="595984"/>
                  <a:pt x="1083142" y="616114"/>
                  <a:pt x="1116810" y="632037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1107459" y="3899484"/>
            <a:ext cx="140473" cy="163289"/>
          </a:xfrm>
          <a:custGeom>
            <a:rect b="b" l="l" r="r" t="t"/>
            <a:pathLst>
              <a:path extrusionOk="0" h="326579" w="280946">
                <a:moveTo>
                  <a:pt x="220675" y="84875"/>
                </a:moveTo>
                <a:cubicBezTo>
                  <a:pt x="238891" y="100017"/>
                  <a:pt x="260986" y="108850"/>
                  <a:pt x="280946" y="121258"/>
                </a:cubicBezTo>
                <a:cubicBezTo>
                  <a:pt x="217999" y="195617"/>
                  <a:pt x="194191" y="228906"/>
                  <a:pt x="172668" y="326579"/>
                </a:cubicBezTo>
                <a:cubicBezTo>
                  <a:pt x="143629" y="255014"/>
                  <a:pt x="79841" y="193634"/>
                  <a:pt x="9920" y="161847"/>
                </a:cubicBezTo>
                <a:cubicBezTo>
                  <a:pt x="6643" y="160285"/>
                  <a:pt x="3307" y="158753"/>
                  <a:pt x="0" y="157191"/>
                </a:cubicBezTo>
                <a:cubicBezTo>
                  <a:pt x="34359" y="139314"/>
                  <a:pt x="64931" y="115039"/>
                  <a:pt x="89701" y="85205"/>
                </a:cubicBezTo>
                <a:cubicBezTo>
                  <a:pt x="111795" y="58977"/>
                  <a:pt x="133499" y="31787"/>
                  <a:pt x="146996" y="0"/>
                </a:cubicBezTo>
                <a:cubicBezTo>
                  <a:pt x="164491" y="33379"/>
                  <a:pt x="191245" y="61680"/>
                  <a:pt x="220675" y="848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091738" y="4432496"/>
            <a:ext cx="153655" cy="175593"/>
          </a:xfrm>
          <a:custGeom>
            <a:rect b="b" l="l" r="r" t="t"/>
            <a:pathLst>
              <a:path extrusionOk="0" h="351185" w="307309">
                <a:moveTo>
                  <a:pt x="245414" y="102300"/>
                </a:moveTo>
                <a:cubicBezTo>
                  <a:pt x="263120" y="124322"/>
                  <a:pt x="287018" y="140005"/>
                  <a:pt x="307309" y="159354"/>
                </a:cubicBezTo>
                <a:cubicBezTo>
                  <a:pt x="283201" y="179994"/>
                  <a:pt x="254613" y="194626"/>
                  <a:pt x="231436" y="216347"/>
                </a:cubicBezTo>
                <a:cubicBezTo>
                  <a:pt x="190885" y="255855"/>
                  <a:pt x="158690" y="303085"/>
                  <a:pt x="129170" y="351185"/>
                </a:cubicBezTo>
                <a:cubicBezTo>
                  <a:pt x="128960" y="348571"/>
                  <a:pt x="128719" y="345958"/>
                  <a:pt x="128479" y="343344"/>
                </a:cubicBezTo>
                <a:cubicBezTo>
                  <a:pt x="123759" y="292840"/>
                  <a:pt x="107978" y="240293"/>
                  <a:pt x="73438" y="201686"/>
                </a:cubicBezTo>
                <a:cubicBezTo>
                  <a:pt x="52366" y="177621"/>
                  <a:pt x="23688" y="162358"/>
                  <a:pt x="0" y="141297"/>
                </a:cubicBezTo>
                <a:cubicBezTo>
                  <a:pt x="77226" y="114798"/>
                  <a:pt x="141796" y="71355"/>
                  <a:pt x="183911" y="0"/>
                </a:cubicBezTo>
                <a:cubicBezTo>
                  <a:pt x="201586" y="35602"/>
                  <a:pt x="218841" y="72286"/>
                  <a:pt x="245414" y="1023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/>
          <p:nvPr/>
        </p:nvSpPr>
        <p:spPr>
          <a:xfrm>
            <a:off x="0" y="0"/>
            <a:ext cx="9144000" cy="1543500"/>
          </a:xfrm>
          <a:prstGeom prst="rect">
            <a:avLst/>
          </a:prstGeom>
          <a:solidFill>
            <a:srgbClr val="2843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891501" y="3158679"/>
            <a:ext cx="1736409" cy="2197956"/>
          </a:xfrm>
          <a:custGeom>
            <a:rect b="b" l="l" r="r" t="t"/>
            <a:pathLst>
              <a:path extrusionOk="0" h="4395912" w="3472817">
                <a:moveTo>
                  <a:pt x="3272544" y="2279664"/>
                </a:moveTo>
                <a:cubicBezTo>
                  <a:pt x="3147563" y="2306654"/>
                  <a:pt x="3028743" y="2354567"/>
                  <a:pt x="2913356" y="2408809"/>
                </a:cubicBezTo>
                <a:cubicBezTo>
                  <a:pt x="2815660" y="2458568"/>
                  <a:pt x="2723597" y="2518086"/>
                  <a:pt x="2631181" y="2576636"/>
                </a:cubicBezTo>
                <a:cubicBezTo>
                  <a:pt x="2523011" y="2646703"/>
                  <a:pt x="2425315" y="2732506"/>
                  <a:pt x="2329291" y="2818134"/>
                </a:cubicBezTo>
                <a:cubicBezTo>
                  <a:pt x="2279475" y="2869212"/>
                  <a:pt x="2231419" y="2922224"/>
                  <a:pt x="2188380" y="2979192"/>
                </a:cubicBezTo>
                <a:cubicBezTo>
                  <a:pt x="2158103" y="3016907"/>
                  <a:pt x="2126153" y="3053918"/>
                  <a:pt x="2106438" y="3098666"/>
                </a:cubicBezTo>
                <a:cubicBezTo>
                  <a:pt x="2085050" y="3043193"/>
                  <a:pt x="2065951" y="2986489"/>
                  <a:pt x="2050725" y="2929169"/>
                </a:cubicBezTo>
                <a:cubicBezTo>
                  <a:pt x="2038667" y="2858311"/>
                  <a:pt x="2036906" y="2786485"/>
                  <a:pt x="2032946" y="2714836"/>
                </a:cubicBezTo>
                <a:cubicBezTo>
                  <a:pt x="2026873" y="2616021"/>
                  <a:pt x="2023968" y="2516767"/>
                  <a:pt x="2026257" y="2417776"/>
                </a:cubicBezTo>
                <a:cubicBezTo>
                  <a:pt x="2028985" y="2379886"/>
                  <a:pt x="2040251" y="2342610"/>
                  <a:pt x="2042363" y="2304895"/>
                </a:cubicBezTo>
                <a:cubicBezTo>
                  <a:pt x="2213904" y="2290214"/>
                  <a:pt x="2378667" y="2200718"/>
                  <a:pt x="2496431" y="2077639"/>
                </a:cubicBezTo>
                <a:cubicBezTo>
                  <a:pt x="2558305" y="2015396"/>
                  <a:pt x="2604073" y="1939439"/>
                  <a:pt x="2650193" y="1865416"/>
                </a:cubicBezTo>
                <a:cubicBezTo>
                  <a:pt x="2695960" y="1780579"/>
                  <a:pt x="2739967" y="1693545"/>
                  <a:pt x="2768748" y="1601324"/>
                </a:cubicBezTo>
                <a:cubicBezTo>
                  <a:pt x="2797969" y="1507256"/>
                  <a:pt x="2814692" y="1410024"/>
                  <a:pt x="2832823" y="1313319"/>
                </a:cubicBezTo>
                <a:cubicBezTo>
                  <a:pt x="2864420" y="1120789"/>
                  <a:pt x="2881671" y="924566"/>
                  <a:pt x="2874190" y="729398"/>
                </a:cubicBezTo>
                <a:cubicBezTo>
                  <a:pt x="2870581" y="679815"/>
                  <a:pt x="2865564" y="630495"/>
                  <a:pt x="2860283" y="581088"/>
                </a:cubicBezTo>
                <a:cubicBezTo>
                  <a:pt x="2850426" y="510230"/>
                  <a:pt x="2831855" y="440866"/>
                  <a:pt x="2815836" y="371150"/>
                </a:cubicBezTo>
                <a:cubicBezTo>
                  <a:pt x="2797881" y="313040"/>
                  <a:pt x="2779046" y="167719"/>
                  <a:pt x="2696576" y="176950"/>
                </a:cubicBezTo>
                <a:cubicBezTo>
                  <a:pt x="2652833" y="186444"/>
                  <a:pt x="2635230" y="233742"/>
                  <a:pt x="2619123" y="270577"/>
                </a:cubicBezTo>
                <a:cubicBezTo>
                  <a:pt x="2594303" y="330710"/>
                  <a:pt x="2566050" y="389349"/>
                  <a:pt x="2541054" y="449393"/>
                </a:cubicBezTo>
                <a:cubicBezTo>
                  <a:pt x="2539470" y="394272"/>
                  <a:pt x="2517730" y="342666"/>
                  <a:pt x="2503472" y="290006"/>
                </a:cubicBezTo>
                <a:cubicBezTo>
                  <a:pt x="2478212" y="219851"/>
                  <a:pt x="2452160" y="89036"/>
                  <a:pt x="2367137" y="73739"/>
                </a:cubicBezTo>
                <a:cubicBezTo>
                  <a:pt x="2325066" y="68992"/>
                  <a:pt x="2300070" y="119806"/>
                  <a:pt x="2274722" y="146180"/>
                </a:cubicBezTo>
                <a:cubicBezTo>
                  <a:pt x="2242685" y="182576"/>
                  <a:pt x="2218217" y="224071"/>
                  <a:pt x="2198149" y="268028"/>
                </a:cubicBezTo>
                <a:cubicBezTo>
                  <a:pt x="2183979" y="296248"/>
                  <a:pt x="2165672" y="328249"/>
                  <a:pt x="2155726" y="359194"/>
                </a:cubicBezTo>
                <a:cubicBezTo>
                  <a:pt x="2156870" y="295105"/>
                  <a:pt x="2139003" y="232950"/>
                  <a:pt x="2116560" y="173521"/>
                </a:cubicBezTo>
                <a:cubicBezTo>
                  <a:pt x="2088307" y="96509"/>
                  <a:pt x="2044740" y="-4504"/>
                  <a:pt x="1947484" y="156"/>
                </a:cubicBezTo>
                <a:cubicBezTo>
                  <a:pt x="1894675" y="-196"/>
                  <a:pt x="1872231" y="58178"/>
                  <a:pt x="1839490" y="90531"/>
                </a:cubicBezTo>
                <a:cubicBezTo>
                  <a:pt x="1761509" y="179059"/>
                  <a:pt x="1700162" y="281830"/>
                  <a:pt x="1646297" y="386447"/>
                </a:cubicBezTo>
                <a:cubicBezTo>
                  <a:pt x="1662844" y="319809"/>
                  <a:pt x="1667685" y="251940"/>
                  <a:pt x="1666013" y="183455"/>
                </a:cubicBezTo>
                <a:cubicBezTo>
                  <a:pt x="1666101" y="150839"/>
                  <a:pt x="1668917" y="117784"/>
                  <a:pt x="1663372" y="85432"/>
                </a:cubicBezTo>
                <a:cubicBezTo>
                  <a:pt x="1646297" y="-3185"/>
                  <a:pt x="1575182" y="18442"/>
                  <a:pt x="1533551" y="74970"/>
                </a:cubicBezTo>
                <a:cubicBezTo>
                  <a:pt x="1511987" y="103454"/>
                  <a:pt x="1487959" y="130443"/>
                  <a:pt x="1470620" y="161828"/>
                </a:cubicBezTo>
                <a:cubicBezTo>
                  <a:pt x="1459442" y="184422"/>
                  <a:pt x="1452401" y="208686"/>
                  <a:pt x="1440167" y="230753"/>
                </a:cubicBezTo>
                <a:cubicBezTo>
                  <a:pt x="1367555" y="355238"/>
                  <a:pt x="1320291" y="491592"/>
                  <a:pt x="1268715" y="625660"/>
                </a:cubicBezTo>
                <a:cubicBezTo>
                  <a:pt x="1242926" y="696958"/>
                  <a:pt x="1226116" y="771069"/>
                  <a:pt x="1208073" y="844652"/>
                </a:cubicBezTo>
                <a:cubicBezTo>
                  <a:pt x="1191262" y="915335"/>
                  <a:pt x="1173571" y="985841"/>
                  <a:pt x="1164593" y="1058018"/>
                </a:cubicBezTo>
                <a:cubicBezTo>
                  <a:pt x="1149015" y="1199032"/>
                  <a:pt x="1143822" y="1342331"/>
                  <a:pt x="1151391" y="1484047"/>
                </a:cubicBezTo>
                <a:cubicBezTo>
                  <a:pt x="1164417" y="1594642"/>
                  <a:pt x="1190734" y="1704798"/>
                  <a:pt x="1230164" y="1808975"/>
                </a:cubicBezTo>
                <a:cubicBezTo>
                  <a:pt x="1247063" y="1848361"/>
                  <a:pt x="1270651" y="1884405"/>
                  <a:pt x="1294591" y="1920010"/>
                </a:cubicBezTo>
                <a:cubicBezTo>
                  <a:pt x="1321963" y="1959747"/>
                  <a:pt x="1346168" y="2002209"/>
                  <a:pt x="1378645" y="2038166"/>
                </a:cubicBezTo>
                <a:cubicBezTo>
                  <a:pt x="1465780" y="2125991"/>
                  <a:pt x="1570517" y="2197113"/>
                  <a:pt x="1682207" y="2250037"/>
                </a:cubicBezTo>
                <a:cubicBezTo>
                  <a:pt x="1728591" y="2271664"/>
                  <a:pt x="1777703" y="2285642"/>
                  <a:pt x="1827872" y="2294258"/>
                </a:cubicBezTo>
                <a:cubicBezTo>
                  <a:pt x="1818014" y="2341467"/>
                  <a:pt x="1808772" y="2389029"/>
                  <a:pt x="1806396" y="2437205"/>
                </a:cubicBezTo>
                <a:cubicBezTo>
                  <a:pt x="1795482" y="2665253"/>
                  <a:pt x="1838169" y="2892421"/>
                  <a:pt x="1894059" y="3112820"/>
                </a:cubicBezTo>
                <a:cubicBezTo>
                  <a:pt x="1821887" y="3035017"/>
                  <a:pt x="1753059" y="2954312"/>
                  <a:pt x="1685112" y="2872904"/>
                </a:cubicBezTo>
                <a:cubicBezTo>
                  <a:pt x="1637584" y="2822090"/>
                  <a:pt x="1582575" y="2778749"/>
                  <a:pt x="1531086" y="2732067"/>
                </a:cubicBezTo>
                <a:cubicBezTo>
                  <a:pt x="1446592" y="2650044"/>
                  <a:pt x="1354441" y="2577076"/>
                  <a:pt x="1254984" y="2514042"/>
                </a:cubicBezTo>
                <a:cubicBezTo>
                  <a:pt x="1134228" y="2432106"/>
                  <a:pt x="996661" y="2382083"/>
                  <a:pt x="856894" y="2343050"/>
                </a:cubicBezTo>
                <a:cubicBezTo>
                  <a:pt x="751101" y="2311225"/>
                  <a:pt x="643283" y="2286170"/>
                  <a:pt x="533880" y="2269994"/>
                </a:cubicBezTo>
                <a:cubicBezTo>
                  <a:pt x="367973" y="2240543"/>
                  <a:pt x="200481" y="2246521"/>
                  <a:pt x="33253" y="2261730"/>
                </a:cubicBezTo>
                <a:cubicBezTo>
                  <a:pt x="3416" y="2261202"/>
                  <a:pt x="-984" y="2283708"/>
                  <a:pt x="160" y="2307709"/>
                </a:cubicBezTo>
                <a:cubicBezTo>
                  <a:pt x="-16" y="2352808"/>
                  <a:pt x="-456" y="2398084"/>
                  <a:pt x="3328" y="2443095"/>
                </a:cubicBezTo>
                <a:cubicBezTo>
                  <a:pt x="12042" y="2548592"/>
                  <a:pt x="25068" y="2655143"/>
                  <a:pt x="62562" y="2754749"/>
                </a:cubicBezTo>
                <a:cubicBezTo>
                  <a:pt x="127253" y="2927763"/>
                  <a:pt x="222221" y="3090578"/>
                  <a:pt x="350986" y="3223855"/>
                </a:cubicBezTo>
                <a:cubicBezTo>
                  <a:pt x="473326" y="3361967"/>
                  <a:pt x="630697" y="3461485"/>
                  <a:pt x="792820" y="3546849"/>
                </a:cubicBezTo>
                <a:cubicBezTo>
                  <a:pt x="984163" y="3649708"/>
                  <a:pt x="1191438" y="3724522"/>
                  <a:pt x="1408482" y="3746765"/>
                </a:cubicBezTo>
                <a:cubicBezTo>
                  <a:pt x="1551770" y="3767776"/>
                  <a:pt x="1697434" y="3761798"/>
                  <a:pt x="1840194" y="3740259"/>
                </a:cubicBezTo>
                <a:cubicBezTo>
                  <a:pt x="1888514" y="3734720"/>
                  <a:pt x="1937098" y="3728127"/>
                  <a:pt x="1983746" y="3713797"/>
                </a:cubicBezTo>
                <a:cubicBezTo>
                  <a:pt x="2027929" y="3874151"/>
                  <a:pt x="2085667" y="4033011"/>
                  <a:pt x="2188732" y="4165848"/>
                </a:cubicBezTo>
                <a:cubicBezTo>
                  <a:pt x="2214960" y="4210948"/>
                  <a:pt x="2243565" y="4254289"/>
                  <a:pt x="2278243" y="4293411"/>
                </a:cubicBezTo>
                <a:cubicBezTo>
                  <a:pt x="2297958" y="4317851"/>
                  <a:pt x="2317057" y="4343170"/>
                  <a:pt x="2339853" y="4364884"/>
                </a:cubicBezTo>
                <a:cubicBezTo>
                  <a:pt x="2352263" y="4376752"/>
                  <a:pt x="2365817" y="4389148"/>
                  <a:pt x="2383684" y="4390731"/>
                </a:cubicBezTo>
                <a:cubicBezTo>
                  <a:pt x="2415105" y="4396093"/>
                  <a:pt x="2473811" y="4403566"/>
                  <a:pt x="2496167" y="4376489"/>
                </a:cubicBezTo>
                <a:cubicBezTo>
                  <a:pt x="2508401" y="4351346"/>
                  <a:pt x="2494054" y="4322862"/>
                  <a:pt x="2485341" y="4298773"/>
                </a:cubicBezTo>
                <a:cubicBezTo>
                  <a:pt x="2465274" y="4253937"/>
                  <a:pt x="2449167" y="4207519"/>
                  <a:pt x="2428132" y="4163123"/>
                </a:cubicBezTo>
                <a:cubicBezTo>
                  <a:pt x="2385444" y="4093495"/>
                  <a:pt x="2364937" y="4013845"/>
                  <a:pt x="2334044" y="3938855"/>
                </a:cubicBezTo>
                <a:cubicBezTo>
                  <a:pt x="2305615" y="3865975"/>
                  <a:pt x="2268737" y="3795908"/>
                  <a:pt x="2250782" y="3719423"/>
                </a:cubicBezTo>
                <a:cubicBezTo>
                  <a:pt x="2311424" y="3707027"/>
                  <a:pt x="2374354" y="3704830"/>
                  <a:pt x="2433148" y="3684434"/>
                </a:cubicBezTo>
                <a:cubicBezTo>
                  <a:pt x="2503384" y="3657005"/>
                  <a:pt x="2569923" y="3621136"/>
                  <a:pt x="2634086" y="3581839"/>
                </a:cubicBezTo>
                <a:cubicBezTo>
                  <a:pt x="2737063" y="3514233"/>
                  <a:pt x="2836607" y="3439595"/>
                  <a:pt x="2918021" y="3346494"/>
                </a:cubicBezTo>
                <a:cubicBezTo>
                  <a:pt x="3066766" y="3186931"/>
                  <a:pt x="3187874" y="3003280"/>
                  <a:pt x="3289179" y="2810486"/>
                </a:cubicBezTo>
                <a:cubicBezTo>
                  <a:pt x="3369184" y="2651275"/>
                  <a:pt x="3436691" y="2485382"/>
                  <a:pt x="3471545" y="2310170"/>
                </a:cubicBezTo>
                <a:cubicBezTo>
                  <a:pt x="3489500" y="2235971"/>
                  <a:pt x="3312238" y="2266477"/>
                  <a:pt x="3272544" y="22796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6891501" y="3158679"/>
            <a:ext cx="1736408" cy="2197956"/>
            <a:chOff x="13783002" y="6317357"/>
            <a:chExt cx="3472817" cy="4395912"/>
          </a:xfrm>
        </p:grpSpPr>
        <p:sp>
          <p:nvSpPr>
            <p:cNvPr id="121" name="Google Shape;121;p5"/>
            <p:cNvSpPr/>
            <p:nvPr/>
          </p:nvSpPr>
          <p:spPr>
            <a:xfrm>
              <a:off x="15234083" y="6985391"/>
              <a:ext cx="1037164" cy="1140062"/>
            </a:xfrm>
            <a:custGeom>
              <a:rect b="b" l="l" r="r" t="t"/>
              <a:pathLst>
                <a:path extrusionOk="0" h="1140062" w="1037164">
                  <a:moveTo>
                    <a:pt x="1037164" y="570031"/>
                  </a:moveTo>
                  <a:cubicBezTo>
                    <a:pt x="1037164" y="884851"/>
                    <a:pt x="804987" y="1140062"/>
                    <a:pt x="518582" y="1140062"/>
                  </a:cubicBezTo>
                  <a:cubicBezTo>
                    <a:pt x="232177" y="1140062"/>
                    <a:pt x="0" y="884850"/>
                    <a:pt x="0" y="570031"/>
                  </a:cubicBezTo>
                  <a:cubicBezTo>
                    <a:pt x="0" y="255212"/>
                    <a:pt x="232177" y="0"/>
                    <a:pt x="518582" y="0"/>
                  </a:cubicBezTo>
                  <a:cubicBezTo>
                    <a:pt x="804987" y="0"/>
                    <a:pt x="1037164" y="255212"/>
                    <a:pt x="1037164" y="570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5"/>
            <p:cNvGrpSpPr/>
            <p:nvPr/>
          </p:nvGrpSpPr>
          <p:grpSpPr>
            <a:xfrm>
              <a:off x="13783002" y="6317357"/>
              <a:ext cx="3472817" cy="4395912"/>
              <a:chOff x="13783002" y="6317357"/>
              <a:chExt cx="3472817" cy="4395912"/>
            </a:xfrm>
          </p:grpSpPr>
          <p:grpSp>
            <p:nvGrpSpPr>
              <p:cNvPr id="123" name="Google Shape;123;p5"/>
              <p:cNvGrpSpPr/>
              <p:nvPr/>
            </p:nvGrpSpPr>
            <p:grpSpPr>
              <a:xfrm>
                <a:off x="13783002" y="6317357"/>
                <a:ext cx="3472817" cy="4395912"/>
                <a:chOff x="13783002" y="6317357"/>
                <a:chExt cx="3472817" cy="4395912"/>
              </a:xfrm>
            </p:grpSpPr>
            <p:sp>
              <p:nvSpPr>
                <p:cNvPr id="124" name="Google Shape;124;p5"/>
                <p:cNvSpPr/>
                <p:nvPr/>
              </p:nvSpPr>
              <p:spPr>
                <a:xfrm>
                  <a:off x="15488952" y="7217195"/>
                  <a:ext cx="334197" cy="507724"/>
                </a:xfrm>
                <a:custGeom>
                  <a:rect b="b" l="l" r="r" t="t"/>
                  <a:pathLst>
                    <a:path extrusionOk="0" h="507724" w="334197">
                      <a:moveTo>
                        <a:pt x="144718" y="507725"/>
                      </a:moveTo>
                      <a:cubicBezTo>
                        <a:pt x="206240" y="505966"/>
                        <a:pt x="256320" y="453570"/>
                        <a:pt x="284749" y="402932"/>
                      </a:cubicBezTo>
                      <a:cubicBezTo>
                        <a:pt x="320043" y="323370"/>
                        <a:pt x="344951" y="230709"/>
                        <a:pt x="329548" y="143323"/>
                      </a:cubicBezTo>
                      <a:cubicBezTo>
                        <a:pt x="318019" y="34838"/>
                        <a:pt x="220586" y="-38658"/>
                        <a:pt x="119105" y="21739"/>
                      </a:cubicBezTo>
                      <a:cubicBezTo>
                        <a:pt x="67969" y="51629"/>
                        <a:pt x="40420" y="110180"/>
                        <a:pt x="21585" y="164159"/>
                      </a:cubicBezTo>
                      <a:cubicBezTo>
                        <a:pt x="-859" y="232555"/>
                        <a:pt x="-11156" y="336469"/>
                        <a:pt x="17449" y="412163"/>
                      </a:cubicBezTo>
                      <a:cubicBezTo>
                        <a:pt x="16568" y="415240"/>
                        <a:pt x="16480" y="418668"/>
                        <a:pt x="17625" y="422536"/>
                      </a:cubicBezTo>
                      <a:cubicBezTo>
                        <a:pt x="19297" y="428866"/>
                        <a:pt x="23081" y="432822"/>
                        <a:pt x="27834" y="434932"/>
                      </a:cubicBezTo>
                      <a:cubicBezTo>
                        <a:pt x="49926" y="476340"/>
                        <a:pt x="86892" y="505175"/>
                        <a:pt x="144718" y="507725"/>
                      </a:cubicBezTo>
                      <a:close/>
                      <a:moveTo>
                        <a:pt x="251920" y="66399"/>
                      </a:moveTo>
                      <a:cubicBezTo>
                        <a:pt x="281933" y="95322"/>
                        <a:pt x="287477" y="139895"/>
                        <a:pt x="292670" y="179280"/>
                      </a:cubicBezTo>
                      <a:cubicBezTo>
                        <a:pt x="293903" y="250490"/>
                        <a:pt x="276124" y="321788"/>
                        <a:pt x="246551" y="386316"/>
                      </a:cubicBezTo>
                      <a:cubicBezTo>
                        <a:pt x="225603" y="420866"/>
                        <a:pt x="191541" y="459812"/>
                        <a:pt x="149206" y="466142"/>
                      </a:cubicBezTo>
                      <a:cubicBezTo>
                        <a:pt x="112592" y="466054"/>
                        <a:pt x="86980" y="449878"/>
                        <a:pt x="69817" y="424910"/>
                      </a:cubicBezTo>
                      <a:cubicBezTo>
                        <a:pt x="89709" y="411899"/>
                        <a:pt x="104583" y="391943"/>
                        <a:pt x="119546" y="373657"/>
                      </a:cubicBezTo>
                      <a:cubicBezTo>
                        <a:pt x="193918" y="288820"/>
                        <a:pt x="218386" y="151587"/>
                        <a:pt x="131604" y="66575"/>
                      </a:cubicBezTo>
                      <a:cubicBezTo>
                        <a:pt x="132484" y="65959"/>
                        <a:pt x="133188" y="65168"/>
                        <a:pt x="134068" y="64465"/>
                      </a:cubicBezTo>
                      <a:cubicBezTo>
                        <a:pt x="175083" y="37300"/>
                        <a:pt x="212841" y="31849"/>
                        <a:pt x="251920" y="66399"/>
                      </a:cubicBezTo>
                      <a:close/>
                      <a:moveTo>
                        <a:pt x="56263" y="185961"/>
                      </a:moveTo>
                      <a:cubicBezTo>
                        <a:pt x="70873" y="150972"/>
                        <a:pt x="86452" y="113345"/>
                        <a:pt x="112152" y="84773"/>
                      </a:cubicBezTo>
                      <a:cubicBezTo>
                        <a:pt x="163553" y="149653"/>
                        <a:pt x="159944" y="245127"/>
                        <a:pt x="113208" y="313084"/>
                      </a:cubicBezTo>
                      <a:cubicBezTo>
                        <a:pt x="94021" y="338227"/>
                        <a:pt x="76594" y="366887"/>
                        <a:pt x="51422" y="386492"/>
                      </a:cubicBezTo>
                      <a:cubicBezTo>
                        <a:pt x="30739" y="322931"/>
                        <a:pt x="39540" y="236424"/>
                        <a:pt x="56263" y="1859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5"/>
                <p:cNvSpPr/>
                <p:nvPr/>
              </p:nvSpPr>
              <p:spPr>
                <a:xfrm>
                  <a:off x="15895588" y="7276318"/>
                  <a:ext cx="376963" cy="495778"/>
                </a:xfrm>
                <a:custGeom>
                  <a:rect b="b" l="l" r="r" t="t"/>
                  <a:pathLst>
                    <a:path extrusionOk="0" h="495778" w="376963">
                      <a:moveTo>
                        <a:pt x="163193" y="495547"/>
                      </a:moveTo>
                      <a:cubicBezTo>
                        <a:pt x="320563" y="503371"/>
                        <a:pt x="363514" y="310841"/>
                        <a:pt x="375748" y="187410"/>
                      </a:cubicBezTo>
                      <a:cubicBezTo>
                        <a:pt x="388422" y="36727"/>
                        <a:pt x="301024" y="-36593"/>
                        <a:pt x="157120" y="18001"/>
                      </a:cubicBezTo>
                      <a:cubicBezTo>
                        <a:pt x="102815" y="41386"/>
                        <a:pt x="65233" y="93431"/>
                        <a:pt x="35396" y="142574"/>
                      </a:cubicBezTo>
                      <a:cubicBezTo>
                        <a:pt x="5031" y="216773"/>
                        <a:pt x="-14157" y="311193"/>
                        <a:pt x="13040" y="388644"/>
                      </a:cubicBezTo>
                      <a:cubicBezTo>
                        <a:pt x="35132" y="451415"/>
                        <a:pt x="95422" y="498184"/>
                        <a:pt x="163193" y="495547"/>
                      </a:cubicBezTo>
                      <a:close/>
                      <a:moveTo>
                        <a:pt x="194966" y="47804"/>
                      </a:moveTo>
                      <a:cubicBezTo>
                        <a:pt x="305953" y="23979"/>
                        <a:pt x="339398" y="77167"/>
                        <a:pt x="334381" y="181520"/>
                      </a:cubicBezTo>
                      <a:cubicBezTo>
                        <a:pt x="324348" y="273653"/>
                        <a:pt x="297503" y="440425"/>
                        <a:pt x="184756" y="454140"/>
                      </a:cubicBezTo>
                      <a:cubicBezTo>
                        <a:pt x="153159" y="456162"/>
                        <a:pt x="127811" y="451063"/>
                        <a:pt x="107744" y="440953"/>
                      </a:cubicBezTo>
                      <a:cubicBezTo>
                        <a:pt x="128427" y="425304"/>
                        <a:pt x="148407" y="392600"/>
                        <a:pt x="157384" y="379501"/>
                      </a:cubicBezTo>
                      <a:cubicBezTo>
                        <a:pt x="193470" y="323764"/>
                        <a:pt x="211513" y="256774"/>
                        <a:pt x="204472" y="190224"/>
                      </a:cubicBezTo>
                      <a:cubicBezTo>
                        <a:pt x="203680" y="141959"/>
                        <a:pt x="185020" y="94134"/>
                        <a:pt x="147262" y="63628"/>
                      </a:cubicBezTo>
                      <a:cubicBezTo>
                        <a:pt x="148230" y="62749"/>
                        <a:pt x="149199" y="61782"/>
                        <a:pt x="150255" y="60815"/>
                      </a:cubicBezTo>
                      <a:cubicBezTo>
                        <a:pt x="165921" y="64244"/>
                        <a:pt x="179916" y="50705"/>
                        <a:pt x="194966" y="47804"/>
                      </a:cubicBezTo>
                      <a:close/>
                      <a:moveTo>
                        <a:pt x="63560" y="178004"/>
                      </a:moveTo>
                      <a:cubicBezTo>
                        <a:pt x="77203" y="141168"/>
                        <a:pt x="102111" y="108640"/>
                        <a:pt x="129923" y="80420"/>
                      </a:cubicBezTo>
                      <a:cubicBezTo>
                        <a:pt x="167682" y="119014"/>
                        <a:pt x="171818" y="174047"/>
                        <a:pt x="169002" y="225301"/>
                      </a:cubicBezTo>
                      <a:cubicBezTo>
                        <a:pt x="164953" y="292027"/>
                        <a:pt x="133092" y="356732"/>
                        <a:pt x="85916" y="404645"/>
                      </a:cubicBezTo>
                      <a:cubicBezTo>
                        <a:pt x="82572" y="407897"/>
                        <a:pt x="79931" y="408952"/>
                        <a:pt x="74738" y="413172"/>
                      </a:cubicBezTo>
                      <a:cubicBezTo>
                        <a:pt x="74386" y="413436"/>
                        <a:pt x="74210" y="413700"/>
                        <a:pt x="73858" y="414051"/>
                      </a:cubicBezTo>
                      <a:cubicBezTo>
                        <a:pt x="27562" y="357611"/>
                        <a:pt x="37068" y="254225"/>
                        <a:pt x="63560" y="178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5"/>
                <p:cNvSpPr/>
                <p:nvPr/>
              </p:nvSpPr>
              <p:spPr>
                <a:xfrm>
                  <a:off x="15767216" y="7733891"/>
                  <a:ext cx="126868" cy="124473"/>
                </a:xfrm>
                <a:custGeom>
                  <a:rect b="b" l="l" r="r" t="t"/>
                  <a:pathLst>
                    <a:path extrusionOk="0" h="124473" w="126868">
                      <a:moveTo>
                        <a:pt x="52869" y="123866"/>
                      </a:moveTo>
                      <a:cubicBezTo>
                        <a:pt x="124777" y="133800"/>
                        <a:pt x="162008" y="18897"/>
                        <a:pt x="81298" y="1314"/>
                      </a:cubicBezTo>
                      <a:cubicBezTo>
                        <a:pt x="-3460" y="-13807"/>
                        <a:pt x="-36025" y="106195"/>
                        <a:pt x="52869" y="123866"/>
                      </a:cubicBezTo>
                      <a:close/>
                      <a:moveTo>
                        <a:pt x="55774" y="29447"/>
                      </a:moveTo>
                      <a:cubicBezTo>
                        <a:pt x="68448" y="32699"/>
                        <a:pt x="83058" y="41491"/>
                        <a:pt x="85963" y="54854"/>
                      </a:cubicBezTo>
                      <a:cubicBezTo>
                        <a:pt x="84202" y="66722"/>
                        <a:pt x="75929" y="80876"/>
                        <a:pt x="63607" y="83601"/>
                      </a:cubicBezTo>
                      <a:cubicBezTo>
                        <a:pt x="30602" y="86678"/>
                        <a:pt x="29017" y="39293"/>
                        <a:pt x="55774" y="294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5"/>
                <p:cNvSpPr/>
                <p:nvPr/>
              </p:nvSpPr>
              <p:spPr>
                <a:xfrm>
                  <a:off x="15570039" y="7760364"/>
                  <a:ext cx="521567" cy="242358"/>
                </a:xfrm>
                <a:custGeom>
                  <a:rect b="b" l="l" r="r" t="t"/>
                  <a:pathLst>
                    <a:path extrusionOk="0" h="242358" w="521567">
                      <a:moveTo>
                        <a:pt x="238252" y="235241"/>
                      </a:moveTo>
                      <a:cubicBezTo>
                        <a:pt x="271785" y="244296"/>
                        <a:pt x="309015" y="246230"/>
                        <a:pt x="341317" y="231988"/>
                      </a:cubicBezTo>
                      <a:cubicBezTo>
                        <a:pt x="370538" y="216692"/>
                        <a:pt x="398878" y="194361"/>
                        <a:pt x="414633" y="164911"/>
                      </a:cubicBezTo>
                      <a:cubicBezTo>
                        <a:pt x="432236" y="183636"/>
                        <a:pt x="456176" y="197351"/>
                        <a:pt x="480908" y="201922"/>
                      </a:cubicBezTo>
                      <a:cubicBezTo>
                        <a:pt x="493670" y="204120"/>
                        <a:pt x="511185" y="205614"/>
                        <a:pt x="518842" y="192779"/>
                      </a:cubicBezTo>
                      <a:cubicBezTo>
                        <a:pt x="524475" y="183548"/>
                        <a:pt x="521042" y="170625"/>
                        <a:pt x="511625" y="165350"/>
                      </a:cubicBezTo>
                      <a:cubicBezTo>
                        <a:pt x="505904" y="161746"/>
                        <a:pt x="499215" y="162537"/>
                        <a:pt x="492878" y="163855"/>
                      </a:cubicBezTo>
                      <a:cubicBezTo>
                        <a:pt x="480116" y="163855"/>
                        <a:pt x="467706" y="158756"/>
                        <a:pt x="456440" y="153130"/>
                      </a:cubicBezTo>
                      <a:cubicBezTo>
                        <a:pt x="412432" y="124558"/>
                        <a:pt x="412080" y="98887"/>
                        <a:pt x="422202" y="51326"/>
                      </a:cubicBezTo>
                      <a:cubicBezTo>
                        <a:pt x="416657" y="37436"/>
                        <a:pt x="399054" y="55107"/>
                        <a:pt x="395622" y="63019"/>
                      </a:cubicBezTo>
                      <a:cubicBezTo>
                        <a:pt x="383300" y="86667"/>
                        <a:pt x="384180" y="111107"/>
                        <a:pt x="393421" y="132822"/>
                      </a:cubicBezTo>
                      <a:cubicBezTo>
                        <a:pt x="390341" y="133613"/>
                        <a:pt x="387348" y="135284"/>
                        <a:pt x="384796" y="138009"/>
                      </a:cubicBezTo>
                      <a:cubicBezTo>
                        <a:pt x="360152" y="174317"/>
                        <a:pt x="322306" y="207900"/>
                        <a:pt x="274954" y="200867"/>
                      </a:cubicBezTo>
                      <a:cubicBezTo>
                        <a:pt x="220208" y="194010"/>
                        <a:pt x="157718" y="163064"/>
                        <a:pt x="137123" y="109349"/>
                      </a:cubicBezTo>
                      <a:cubicBezTo>
                        <a:pt x="147332" y="81832"/>
                        <a:pt x="149181" y="51678"/>
                        <a:pt x="135186" y="24688"/>
                      </a:cubicBezTo>
                      <a:cubicBezTo>
                        <a:pt x="129553" y="15458"/>
                        <a:pt x="120048" y="-4587"/>
                        <a:pt x="106670" y="952"/>
                      </a:cubicBezTo>
                      <a:cubicBezTo>
                        <a:pt x="99628" y="5611"/>
                        <a:pt x="104381" y="15458"/>
                        <a:pt x="106494" y="21699"/>
                      </a:cubicBezTo>
                      <a:cubicBezTo>
                        <a:pt x="127001" y="71458"/>
                        <a:pt x="97252" y="126756"/>
                        <a:pt x="55357" y="155152"/>
                      </a:cubicBezTo>
                      <a:cubicBezTo>
                        <a:pt x="45411" y="161570"/>
                        <a:pt x="35466" y="168163"/>
                        <a:pt x="24376" y="172471"/>
                      </a:cubicBezTo>
                      <a:cubicBezTo>
                        <a:pt x="10030" y="174493"/>
                        <a:pt x="-3437" y="183812"/>
                        <a:pt x="788" y="199900"/>
                      </a:cubicBezTo>
                      <a:cubicBezTo>
                        <a:pt x="17247" y="244824"/>
                        <a:pt x="102973" y="171152"/>
                        <a:pt x="118376" y="145218"/>
                      </a:cubicBezTo>
                      <a:cubicBezTo>
                        <a:pt x="140643" y="189702"/>
                        <a:pt x="192220" y="221087"/>
                        <a:pt x="238252" y="2352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5"/>
                <p:cNvSpPr/>
                <p:nvPr/>
              </p:nvSpPr>
              <p:spPr>
                <a:xfrm>
                  <a:off x="13783002" y="6317357"/>
                  <a:ext cx="3472817" cy="4395912"/>
                </a:xfrm>
                <a:custGeom>
                  <a:rect b="b" l="l" r="r" t="t"/>
                  <a:pathLst>
                    <a:path extrusionOk="0" h="4395912" w="3472817">
                      <a:moveTo>
                        <a:pt x="3272544" y="2279664"/>
                      </a:moveTo>
                      <a:cubicBezTo>
                        <a:pt x="3147563" y="2306654"/>
                        <a:pt x="3028743" y="2354567"/>
                        <a:pt x="2913356" y="2408809"/>
                      </a:cubicBezTo>
                      <a:cubicBezTo>
                        <a:pt x="2815660" y="2458568"/>
                        <a:pt x="2723597" y="2518086"/>
                        <a:pt x="2631181" y="2576636"/>
                      </a:cubicBezTo>
                      <a:cubicBezTo>
                        <a:pt x="2523011" y="2646703"/>
                        <a:pt x="2425315" y="2732506"/>
                        <a:pt x="2329291" y="2818134"/>
                      </a:cubicBezTo>
                      <a:cubicBezTo>
                        <a:pt x="2279475" y="2869212"/>
                        <a:pt x="2231419" y="2922224"/>
                        <a:pt x="2188380" y="2979192"/>
                      </a:cubicBezTo>
                      <a:cubicBezTo>
                        <a:pt x="2158103" y="3016907"/>
                        <a:pt x="2126153" y="3053918"/>
                        <a:pt x="2106438" y="3098666"/>
                      </a:cubicBezTo>
                      <a:cubicBezTo>
                        <a:pt x="2085050" y="3043193"/>
                        <a:pt x="2065951" y="2986489"/>
                        <a:pt x="2050725" y="2929169"/>
                      </a:cubicBezTo>
                      <a:cubicBezTo>
                        <a:pt x="2038667" y="2858311"/>
                        <a:pt x="2036906" y="2786485"/>
                        <a:pt x="2032946" y="2714836"/>
                      </a:cubicBezTo>
                      <a:cubicBezTo>
                        <a:pt x="2026873" y="2616021"/>
                        <a:pt x="2023968" y="2516767"/>
                        <a:pt x="2026257" y="2417776"/>
                      </a:cubicBezTo>
                      <a:cubicBezTo>
                        <a:pt x="2028985" y="2379886"/>
                        <a:pt x="2040251" y="2342610"/>
                        <a:pt x="2042363" y="2304895"/>
                      </a:cubicBezTo>
                      <a:cubicBezTo>
                        <a:pt x="2213904" y="2290214"/>
                        <a:pt x="2378667" y="2200718"/>
                        <a:pt x="2496431" y="2077639"/>
                      </a:cubicBezTo>
                      <a:cubicBezTo>
                        <a:pt x="2558305" y="2015396"/>
                        <a:pt x="2604073" y="1939439"/>
                        <a:pt x="2650193" y="1865416"/>
                      </a:cubicBezTo>
                      <a:cubicBezTo>
                        <a:pt x="2695960" y="1780579"/>
                        <a:pt x="2739967" y="1693545"/>
                        <a:pt x="2768748" y="1601324"/>
                      </a:cubicBezTo>
                      <a:cubicBezTo>
                        <a:pt x="2797969" y="1507256"/>
                        <a:pt x="2814692" y="1410024"/>
                        <a:pt x="2832823" y="1313319"/>
                      </a:cubicBezTo>
                      <a:cubicBezTo>
                        <a:pt x="2864420" y="1120789"/>
                        <a:pt x="2881671" y="924566"/>
                        <a:pt x="2874190" y="729398"/>
                      </a:cubicBezTo>
                      <a:cubicBezTo>
                        <a:pt x="2870581" y="679815"/>
                        <a:pt x="2865564" y="630495"/>
                        <a:pt x="2860283" y="581088"/>
                      </a:cubicBezTo>
                      <a:cubicBezTo>
                        <a:pt x="2850426" y="510230"/>
                        <a:pt x="2831855" y="440866"/>
                        <a:pt x="2815836" y="371150"/>
                      </a:cubicBezTo>
                      <a:cubicBezTo>
                        <a:pt x="2797881" y="313040"/>
                        <a:pt x="2779046" y="167719"/>
                        <a:pt x="2696576" y="176950"/>
                      </a:cubicBezTo>
                      <a:cubicBezTo>
                        <a:pt x="2652833" y="186444"/>
                        <a:pt x="2635230" y="233742"/>
                        <a:pt x="2619123" y="270577"/>
                      </a:cubicBezTo>
                      <a:cubicBezTo>
                        <a:pt x="2594303" y="330710"/>
                        <a:pt x="2566050" y="389349"/>
                        <a:pt x="2541054" y="449393"/>
                      </a:cubicBezTo>
                      <a:cubicBezTo>
                        <a:pt x="2539470" y="394272"/>
                        <a:pt x="2517730" y="342666"/>
                        <a:pt x="2503472" y="290006"/>
                      </a:cubicBezTo>
                      <a:cubicBezTo>
                        <a:pt x="2478212" y="219851"/>
                        <a:pt x="2452160" y="89036"/>
                        <a:pt x="2367137" y="73739"/>
                      </a:cubicBezTo>
                      <a:cubicBezTo>
                        <a:pt x="2325066" y="68992"/>
                        <a:pt x="2300070" y="119806"/>
                        <a:pt x="2274722" y="146180"/>
                      </a:cubicBezTo>
                      <a:cubicBezTo>
                        <a:pt x="2242685" y="182576"/>
                        <a:pt x="2218217" y="224071"/>
                        <a:pt x="2198149" y="268028"/>
                      </a:cubicBezTo>
                      <a:cubicBezTo>
                        <a:pt x="2183979" y="296248"/>
                        <a:pt x="2165672" y="328249"/>
                        <a:pt x="2155726" y="359194"/>
                      </a:cubicBezTo>
                      <a:cubicBezTo>
                        <a:pt x="2156870" y="295105"/>
                        <a:pt x="2139003" y="232950"/>
                        <a:pt x="2116560" y="173521"/>
                      </a:cubicBezTo>
                      <a:cubicBezTo>
                        <a:pt x="2088307" y="96509"/>
                        <a:pt x="2044740" y="-4504"/>
                        <a:pt x="1947484" y="156"/>
                      </a:cubicBezTo>
                      <a:cubicBezTo>
                        <a:pt x="1894675" y="-196"/>
                        <a:pt x="1872231" y="58178"/>
                        <a:pt x="1839490" y="90531"/>
                      </a:cubicBezTo>
                      <a:cubicBezTo>
                        <a:pt x="1761509" y="179059"/>
                        <a:pt x="1700162" y="281830"/>
                        <a:pt x="1646297" y="386447"/>
                      </a:cubicBezTo>
                      <a:cubicBezTo>
                        <a:pt x="1662844" y="319809"/>
                        <a:pt x="1667685" y="251940"/>
                        <a:pt x="1666013" y="183455"/>
                      </a:cubicBezTo>
                      <a:cubicBezTo>
                        <a:pt x="1666101" y="150839"/>
                        <a:pt x="1668917" y="117784"/>
                        <a:pt x="1663372" y="85432"/>
                      </a:cubicBezTo>
                      <a:cubicBezTo>
                        <a:pt x="1646297" y="-3185"/>
                        <a:pt x="1575182" y="18442"/>
                        <a:pt x="1533551" y="74970"/>
                      </a:cubicBezTo>
                      <a:cubicBezTo>
                        <a:pt x="1511987" y="103454"/>
                        <a:pt x="1487959" y="130443"/>
                        <a:pt x="1470620" y="161828"/>
                      </a:cubicBezTo>
                      <a:cubicBezTo>
                        <a:pt x="1459442" y="184422"/>
                        <a:pt x="1452401" y="208686"/>
                        <a:pt x="1440167" y="230753"/>
                      </a:cubicBezTo>
                      <a:cubicBezTo>
                        <a:pt x="1367555" y="355238"/>
                        <a:pt x="1320291" y="491592"/>
                        <a:pt x="1268715" y="625660"/>
                      </a:cubicBezTo>
                      <a:cubicBezTo>
                        <a:pt x="1242926" y="696958"/>
                        <a:pt x="1226116" y="771069"/>
                        <a:pt x="1208073" y="844652"/>
                      </a:cubicBezTo>
                      <a:cubicBezTo>
                        <a:pt x="1191262" y="915335"/>
                        <a:pt x="1173571" y="985841"/>
                        <a:pt x="1164593" y="1058018"/>
                      </a:cubicBezTo>
                      <a:cubicBezTo>
                        <a:pt x="1149015" y="1199032"/>
                        <a:pt x="1143822" y="1342331"/>
                        <a:pt x="1151391" y="1484047"/>
                      </a:cubicBezTo>
                      <a:cubicBezTo>
                        <a:pt x="1164417" y="1594642"/>
                        <a:pt x="1190734" y="1704798"/>
                        <a:pt x="1230164" y="1808975"/>
                      </a:cubicBezTo>
                      <a:cubicBezTo>
                        <a:pt x="1247063" y="1848361"/>
                        <a:pt x="1270651" y="1884405"/>
                        <a:pt x="1294591" y="1920010"/>
                      </a:cubicBezTo>
                      <a:cubicBezTo>
                        <a:pt x="1321963" y="1959747"/>
                        <a:pt x="1346168" y="2002209"/>
                        <a:pt x="1378645" y="2038166"/>
                      </a:cubicBezTo>
                      <a:cubicBezTo>
                        <a:pt x="1465780" y="2125991"/>
                        <a:pt x="1570517" y="2197113"/>
                        <a:pt x="1682207" y="2250037"/>
                      </a:cubicBezTo>
                      <a:cubicBezTo>
                        <a:pt x="1728591" y="2271664"/>
                        <a:pt x="1777703" y="2285642"/>
                        <a:pt x="1827872" y="2294258"/>
                      </a:cubicBezTo>
                      <a:cubicBezTo>
                        <a:pt x="1818014" y="2341467"/>
                        <a:pt x="1808772" y="2389029"/>
                        <a:pt x="1806396" y="2437205"/>
                      </a:cubicBezTo>
                      <a:cubicBezTo>
                        <a:pt x="1795482" y="2665253"/>
                        <a:pt x="1838169" y="2892421"/>
                        <a:pt x="1894059" y="3112820"/>
                      </a:cubicBezTo>
                      <a:cubicBezTo>
                        <a:pt x="1821887" y="3035017"/>
                        <a:pt x="1753059" y="2954312"/>
                        <a:pt x="1685112" y="2872904"/>
                      </a:cubicBezTo>
                      <a:cubicBezTo>
                        <a:pt x="1637584" y="2822090"/>
                        <a:pt x="1582575" y="2778749"/>
                        <a:pt x="1531086" y="2732067"/>
                      </a:cubicBezTo>
                      <a:cubicBezTo>
                        <a:pt x="1446592" y="2650044"/>
                        <a:pt x="1354441" y="2577076"/>
                        <a:pt x="1254984" y="2514042"/>
                      </a:cubicBezTo>
                      <a:cubicBezTo>
                        <a:pt x="1134228" y="2432106"/>
                        <a:pt x="996661" y="2382083"/>
                        <a:pt x="856894" y="2343050"/>
                      </a:cubicBezTo>
                      <a:cubicBezTo>
                        <a:pt x="751101" y="2311225"/>
                        <a:pt x="643283" y="2286170"/>
                        <a:pt x="533880" y="2269994"/>
                      </a:cubicBezTo>
                      <a:cubicBezTo>
                        <a:pt x="367973" y="2240543"/>
                        <a:pt x="200481" y="2246521"/>
                        <a:pt x="33253" y="2261730"/>
                      </a:cubicBezTo>
                      <a:cubicBezTo>
                        <a:pt x="3416" y="2261202"/>
                        <a:pt x="-984" y="2283708"/>
                        <a:pt x="160" y="2307709"/>
                      </a:cubicBezTo>
                      <a:cubicBezTo>
                        <a:pt x="-16" y="2352808"/>
                        <a:pt x="-456" y="2398084"/>
                        <a:pt x="3328" y="2443095"/>
                      </a:cubicBezTo>
                      <a:cubicBezTo>
                        <a:pt x="12042" y="2548592"/>
                        <a:pt x="25068" y="2655143"/>
                        <a:pt x="62562" y="2754749"/>
                      </a:cubicBezTo>
                      <a:cubicBezTo>
                        <a:pt x="127253" y="2927763"/>
                        <a:pt x="222221" y="3090578"/>
                        <a:pt x="350986" y="3223855"/>
                      </a:cubicBezTo>
                      <a:cubicBezTo>
                        <a:pt x="473326" y="3361967"/>
                        <a:pt x="630697" y="3461485"/>
                        <a:pt x="792820" y="3546849"/>
                      </a:cubicBezTo>
                      <a:cubicBezTo>
                        <a:pt x="984163" y="3649708"/>
                        <a:pt x="1191438" y="3724522"/>
                        <a:pt x="1408482" y="3746765"/>
                      </a:cubicBezTo>
                      <a:cubicBezTo>
                        <a:pt x="1551770" y="3767776"/>
                        <a:pt x="1697434" y="3761798"/>
                        <a:pt x="1840194" y="3740259"/>
                      </a:cubicBezTo>
                      <a:cubicBezTo>
                        <a:pt x="1888514" y="3734720"/>
                        <a:pt x="1937098" y="3728127"/>
                        <a:pt x="1983746" y="3713797"/>
                      </a:cubicBezTo>
                      <a:cubicBezTo>
                        <a:pt x="2027929" y="3874151"/>
                        <a:pt x="2085667" y="4033011"/>
                        <a:pt x="2188732" y="4165848"/>
                      </a:cubicBezTo>
                      <a:cubicBezTo>
                        <a:pt x="2214960" y="4210948"/>
                        <a:pt x="2243565" y="4254289"/>
                        <a:pt x="2278243" y="4293411"/>
                      </a:cubicBezTo>
                      <a:cubicBezTo>
                        <a:pt x="2297958" y="4317851"/>
                        <a:pt x="2317057" y="4343170"/>
                        <a:pt x="2339853" y="4364884"/>
                      </a:cubicBezTo>
                      <a:cubicBezTo>
                        <a:pt x="2352263" y="4376752"/>
                        <a:pt x="2365817" y="4389148"/>
                        <a:pt x="2383684" y="4390731"/>
                      </a:cubicBezTo>
                      <a:cubicBezTo>
                        <a:pt x="2415105" y="4396093"/>
                        <a:pt x="2473811" y="4403566"/>
                        <a:pt x="2496167" y="4376489"/>
                      </a:cubicBezTo>
                      <a:cubicBezTo>
                        <a:pt x="2508401" y="4351346"/>
                        <a:pt x="2494054" y="4322862"/>
                        <a:pt x="2485341" y="4298773"/>
                      </a:cubicBezTo>
                      <a:cubicBezTo>
                        <a:pt x="2465274" y="4253937"/>
                        <a:pt x="2449167" y="4207519"/>
                        <a:pt x="2428132" y="4163123"/>
                      </a:cubicBezTo>
                      <a:cubicBezTo>
                        <a:pt x="2385444" y="4093495"/>
                        <a:pt x="2364937" y="4013845"/>
                        <a:pt x="2334044" y="3938855"/>
                      </a:cubicBezTo>
                      <a:cubicBezTo>
                        <a:pt x="2305615" y="3865975"/>
                        <a:pt x="2268737" y="3795908"/>
                        <a:pt x="2250782" y="3719423"/>
                      </a:cubicBezTo>
                      <a:cubicBezTo>
                        <a:pt x="2311424" y="3707027"/>
                        <a:pt x="2374354" y="3704830"/>
                        <a:pt x="2433148" y="3684434"/>
                      </a:cubicBezTo>
                      <a:cubicBezTo>
                        <a:pt x="2503384" y="3657005"/>
                        <a:pt x="2569923" y="3621136"/>
                        <a:pt x="2634086" y="3581839"/>
                      </a:cubicBezTo>
                      <a:cubicBezTo>
                        <a:pt x="2737063" y="3514233"/>
                        <a:pt x="2836607" y="3439595"/>
                        <a:pt x="2918021" y="3346494"/>
                      </a:cubicBezTo>
                      <a:cubicBezTo>
                        <a:pt x="3066766" y="3186931"/>
                        <a:pt x="3187874" y="3003280"/>
                        <a:pt x="3289179" y="2810486"/>
                      </a:cubicBezTo>
                      <a:cubicBezTo>
                        <a:pt x="3369184" y="2651275"/>
                        <a:pt x="3436691" y="2485382"/>
                        <a:pt x="3471545" y="2310170"/>
                      </a:cubicBezTo>
                      <a:cubicBezTo>
                        <a:pt x="3489500" y="2235971"/>
                        <a:pt x="3312238" y="2266477"/>
                        <a:pt x="3272544" y="2279664"/>
                      </a:cubicBezTo>
                      <a:close/>
                      <a:moveTo>
                        <a:pt x="1512779" y="2099266"/>
                      </a:moveTo>
                      <a:cubicBezTo>
                        <a:pt x="1466484" y="2064364"/>
                        <a:pt x="1419308" y="2028232"/>
                        <a:pt x="1385070" y="1980758"/>
                      </a:cubicBezTo>
                      <a:cubicBezTo>
                        <a:pt x="1346872" y="1923790"/>
                        <a:pt x="1303304" y="1866207"/>
                        <a:pt x="1272587" y="1803613"/>
                      </a:cubicBezTo>
                      <a:cubicBezTo>
                        <a:pt x="1233773" y="1712622"/>
                        <a:pt x="1212825" y="1614511"/>
                        <a:pt x="1195663" y="1517366"/>
                      </a:cubicBezTo>
                      <a:cubicBezTo>
                        <a:pt x="1184749" y="1448354"/>
                        <a:pt x="1187829" y="1378199"/>
                        <a:pt x="1188445" y="1308660"/>
                      </a:cubicBezTo>
                      <a:cubicBezTo>
                        <a:pt x="1189766" y="1177053"/>
                        <a:pt x="1197247" y="1046326"/>
                        <a:pt x="1228932" y="917709"/>
                      </a:cubicBezTo>
                      <a:cubicBezTo>
                        <a:pt x="1259297" y="774058"/>
                        <a:pt x="1296967" y="635067"/>
                        <a:pt x="1353121" y="499065"/>
                      </a:cubicBezTo>
                      <a:cubicBezTo>
                        <a:pt x="1377677" y="430140"/>
                        <a:pt x="1402761" y="361480"/>
                        <a:pt x="1436471" y="296424"/>
                      </a:cubicBezTo>
                      <a:cubicBezTo>
                        <a:pt x="1461907" y="249742"/>
                        <a:pt x="1481886" y="199016"/>
                        <a:pt x="1515156" y="156993"/>
                      </a:cubicBezTo>
                      <a:cubicBezTo>
                        <a:pt x="1530206" y="136597"/>
                        <a:pt x="1548073" y="118487"/>
                        <a:pt x="1563740" y="98531"/>
                      </a:cubicBezTo>
                      <a:cubicBezTo>
                        <a:pt x="1575094" y="86750"/>
                        <a:pt x="1591552" y="66970"/>
                        <a:pt x="1610828" y="67233"/>
                      </a:cubicBezTo>
                      <a:cubicBezTo>
                        <a:pt x="1634768" y="102575"/>
                        <a:pt x="1621477" y="150224"/>
                        <a:pt x="1623942" y="190488"/>
                      </a:cubicBezTo>
                      <a:cubicBezTo>
                        <a:pt x="1626582" y="257566"/>
                        <a:pt x="1618749" y="323677"/>
                        <a:pt x="1603170" y="388821"/>
                      </a:cubicBezTo>
                      <a:cubicBezTo>
                        <a:pt x="1597977" y="416162"/>
                        <a:pt x="1589264" y="448338"/>
                        <a:pt x="1584511" y="476647"/>
                      </a:cubicBezTo>
                      <a:cubicBezTo>
                        <a:pt x="1583103" y="490097"/>
                        <a:pt x="1577382" y="506010"/>
                        <a:pt x="1586447" y="517790"/>
                      </a:cubicBezTo>
                      <a:cubicBezTo>
                        <a:pt x="1614876" y="545571"/>
                        <a:pt x="1629839" y="498185"/>
                        <a:pt x="1641897" y="478756"/>
                      </a:cubicBezTo>
                      <a:cubicBezTo>
                        <a:pt x="1708172" y="361920"/>
                        <a:pt x="1767318" y="239632"/>
                        <a:pt x="1854540" y="136246"/>
                      </a:cubicBezTo>
                      <a:cubicBezTo>
                        <a:pt x="1877864" y="110663"/>
                        <a:pt x="1899428" y="83585"/>
                        <a:pt x="1921343" y="56772"/>
                      </a:cubicBezTo>
                      <a:cubicBezTo>
                        <a:pt x="1934281" y="36903"/>
                        <a:pt x="1959365" y="40772"/>
                        <a:pt x="1979169" y="46134"/>
                      </a:cubicBezTo>
                      <a:cubicBezTo>
                        <a:pt x="2040163" y="69871"/>
                        <a:pt x="2060230" y="148641"/>
                        <a:pt x="2083114" y="204115"/>
                      </a:cubicBezTo>
                      <a:cubicBezTo>
                        <a:pt x="2126153" y="312073"/>
                        <a:pt x="2117704" y="429701"/>
                        <a:pt x="2099925" y="542670"/>
                      </a:cubicBezTo>
                      <a:cubicBezTo>
                        <a:pt x="2096052" y="561131"/>
                        <a:pt x="2090859" y="585484"/>
                        <a:pt x="2117088" y="587505"/>
                      </a:cubicBezTo>
                      <a:cubicBezTo>
                        <a:pt x="2125097" y="587505"/>
                        <a:pt x="2133458" y="582494"/>
                        <a:pt x="2136363" y="574846"/>
                      </a:cubicBezTo>
                      <a:cubicBezTo>
                        <a:pt x="2142260" y="557439"/>
                        <a:pt x="2146749" y="539505"/>
                        <a:pt x="2152294" y="521922"/>
                      </a:cubicBezTo>
                      <a:cubicBezTo>
                        <a:pt x="2167432" y="471020"/>
                        <a:pt x="2178698" y="419063"/>
                        <a:pt x="2196301" y="368953"/>
                      </a:cubicBezTo>
                      <a:cubicBezTo>
                        <a:pt x="2217248" y="317875"/>
                        <a:pt x="2243477" y="268555"/>
                        <a:pt x="2270321" y="220203"/>
                      </a:cubicBezTo>
                      <a:cubicBezTo>
                        <a:pt x="2298310" y="183983"/>
                        <a:pt x="2324538" y="144158"/>
                        <a:pt x="2360008" y="114971"/>
                      </a:cubicBezTo>
                      <a:cubicBezTo>
                        <a:pt x="2420298" y="125520"/>
                        <a:pt x="2453392" y="277786"/>
                        <a:pt x="2472051" y="332029"/>
                      </a:cubicBezTo>
                      <a:cubicBezTo>
                        <a:pt x="2492558" y="390491"/>
                        <a:pt x="2505320" y="450712"/>
                        <a:pt x="2497399" y="513043"/>
                      </a:cubicBezTo>
                      <a:cubicBezTo>
                        <a:pt x="2495903" y="545571"/>
                        <a:pt x="2484461" y="577571"/>
                        <a:pt x="2485781" y="610187"/>
                      </a:cubicBezTo>
                      <a:cubicBezTo>
                        <a:pt x="2487541" y="625396"/>
                        <a:pt x="2507169" y="634012"/>
                        <a:pt x="2519227" y="623902"/>
                      </a:cubicBezTo>
                      <a:cubicBezTo>
                        <a:pt x="2525740" y="618891"/>
                        <a:pt x="2527676" y="611242"/>
                        <a:pt x="2529700" y="603682"/>
                      </a:cubicBezTo>
                      <a:cubicBezTo>
                        <a:pt x="2538766" y="574318"/>
                        <a:pt x="2547743" y="547593"/>
                        <a:pt x="2558657" y="518230"/>
                      </a:cubicBezTo>
                      <a:cubicBezTo>
                        <a:pt x="2583389" y="450976"/>
                        <a:pt x="2614810" y="386272"/>
                        <a:pt x="2643327" y="320600"/>
                      </a:cubicBezTo>
                      <a:cubicBezTo>
                        <a:pt x="2657850" y="294226"/>
                        <a:pt x="2674748" y="220203"/>
                        <a:pt x="2708458" y="218181"/>
                      </a:cubicBezTo>
                      <a:cubicBezTo>
                        <a:pt x="2727117" y="230225"/>
                        <a:pt x="2737063" y="253698"/>
                        <a:pt x="2744984" y="273918"/>
                      </a:cubicBezTo>
                      <a:cubicBezTo>
                        <a:pt x="2759331" y="316204"/>
                        <a:pt x="2769716" y="359634"/>
                        <a:pt x="2780630" y="402887"/>
                      </a:cubicBezTo>
                      <a:cubicBezTo>
                        <a:pt x="2796913" y="477526"/>
                        <a:pt x="2817596" y="551549"/>
                        <a:pt x="2823141" y="627946"/>
                      </a:cubicBezTo>
                      <a:cubicBezTo>
                        <a:pt x="2839600" y="764212"/>
                        <a:pt x="2836959" y="901884"/>
                        <a:pt x="2823845" y="1038238"/>
                      </a:cubicBezTo>
                      <a:cubicBezTo>
                        <a:pt x="2808971" y="1232878"/>
                        <a:pt x="2778430" y="1426728"/>
                        <a:pt x="2720956" y="1613808"/>
                      </a:cubicBezTo>
                      <a:cubicBezTo>
                        <a:pt x="2681174" y="1721150"/>
                        <a:pt x="2630565" y="1825327"/>
                        <a:pt x="2566138" y="1920186"/>
                      </a:cubicBezTo>
                      <a:cubicBezTo>
                        <a:pt x="2523891" y="1988143"/>
                        <a:pt x="2470467" y="2049946"/>
                        <a:pt x="2410176" y="2103134"/>
                      </a:cubicBezTo>
                      <a:cubicBezTo>
                        <a:pt x="2285372" y="2203443"/>
                        <a:pt x="2128882" y="2274214"/>
                        <a:pt x="1965967" y="2265159"/>
                      </a:cubicBezTo>
                      <a:cubicBezTo>
                        <a:pt x="1789497" y="2266301"/>
                        <a:pt x="1650962" y="2204674"/>
                        <a:pt x="1512779" y="2099266"/>
                      </a:cubicBezTo>
                      <a:close/>
                      <a:moveTo>
                        <a:pt x="3071166" y="3090754"/>
                      </a:moveTo>
                      <a:cubicBezTo>
                        <a:pt x="2992217" y="3198536"/>
                        <a:pt x="2908779" y="3304911"/>
                        <a:pt x="2810291" y="3395726"/>
                      </a:cubicBezTo>
                      <a:cubicBezTo>
                        <a:pt x="2693760" y="3500255"/>
                        <a:pt x="2560065" y="3588784"/>
                        <a:pt x="2414049" y="3646719"/>
                      </a:cubicBezTo>
                      <a:cubicBezTo>
                        <a:pt x="2349270" y="3668961"/>
                        <a:pt x="2276658" y="3663334"/>
                        <a:pt x="2213112" y="3687862"/>
                      </a:cubicBezTo>
                      <a:cubicBezTo>
                        <a:pt x="2202638" y="3695335"/>
                        <a:pt x="2203430" y="3708874"/>
                        <a:pt x="2207479" y="3719687"/>
                      </a:cubicBezTo>
                      <a:cubicBezTo>
                        <a:pt x="2214872" y="3755995"/>
                        <a:pt x="2227898" y="3790194"/>
                        <a:pt x="2241452" y="3824568"/>
                      </a:cubicBezTo>
                      <a:cubicBezTo>
                        <a:pt x="2251310" y="3854986"/>
                        <a:pt x="2265480" y="3883558"/>
                        <a:pt x="2278331" y="3912833"/>
                      </a:cubicBezTo>
                      <a:cubicBezTo>
                        <a:pt x="2304823" y="3974812"/>
                        <a:pt x="2325859" y="4038813"/>
                        <a:pt x="2350591" y="4101495"/>
                      </a:cubicBezTo>
                      <a:cubicBezTo>
                        <a:pt x="2366433" y="4145540"/>
                        <a:pt x="2395566" y="4183167"/>
                        <a:pt x="2410176" y="4227739"/>
                      </a:cubicBezTo>
                      <a:cubicBezTo>
                        <a:pt x="2424611" y="4269410"/>
                        <a:pt x="2448375" y="4308004"/>
                        <a:pt x="2458320" y="4351258"/>
                      </a:cubicBezTo>
                      <a:cubicBezTo>
                        <a:pt x="2433764" y="4356532"/>
                        <a:pt x="2408064" y="4354247"/>
                        <a:pt x="2383948" y="4348093"/>
                      </a:cubicBezTo>
                      <a:cubicBezTo>
                        <a:pt x="2352879" y="4323829"/>
                        <a:pt x="2331932" y="4293411"/>
                        <a:pt x="2306055" y="4261762"/>
                      </a:cubicBezTo>
                      <a:cubicBezTo>
                        <a:pt x="2274018" y="4226333"/>
                        <a:pt x="2248846" y="4185892"/>
                        <a:pt x="2224554" y="4145012"/>
                      </a:cubicBezTo>
                      <a:cubicBezTo>
                        <a:pt x="2125361" y="4016747"/>
                        <a:pt x="2067623" y="3864305"/>
                        <a:pt x="2025729" y="3708522"/>
                      </a:cubicBezTo>
                      <a:cubicBezTo>
                        <a:pt x="2008566" y="3642851"/>
                        <a:pt x="1977585" y="3677225"/>
                        <a:pt x="1931905" y="3684170"/>
                      </a:cubicBezTo>
                      <a:cubicBezTo>
                        <a:pt x="1874607" y="3695951"/>
                        <a:pt x="1816166" y="3700258"/>
                        <a:pt x="1758340" y="3708786"/>
                      </a:cubicBezTo>
                      <a:cubicBezTo>
                        <a:pt x="1530910" y="3735072"/>
                        <a:pt x="1298288" y="3702984"/>
                        <a:pt x="1081684" y="3630894"/>
                      </a:cubicBezTo>
                      <a:cubicBezTo>
                        <a:pt x="932235" y="3576476"/>
                        <a:pt x="789739" y="3503068"/>
                        <a:pt x="654549" y="3419726"/>
                      </a:cubicBezTo>
                      <a:cubicBezTo>
                        <a:pt x="531944" y="3347286"/>
                        <a:pt x="425446" y="3250141"/>
                        <a:pt x="332855" y="3142183"/>
                      </a:cubicBezTo>
                      <a:cubicBezTo>
                        <a:pt x="226269" y="3017962"/>
                        <a:pt x="147320" y="2870003"/>
                        <a:pt x="92751" y="2716067"/>
                      </a:cubicBezTo>
                      <a:cubicBezTo>
                        <a:pt x="50768" y="2583054"/>
                        <a:pt x="39766" y="2441513"/>
                        <a:pt x="41615" y="2302698"/>
                      </a:cubicBezTo>
                      <a:cubicBezTo>
                        <a:pt x="42583" y="2302610"/>
                        <a:pt x="43639" y="2302522"/>
                        <a:pt x="44607" y="2302434"/>
                      </a:cubicBezTo>
                      <a:cubicBezTo>
                        <a:pt x="55169" y="2329335"/>
                        <a:pt x="80253" y="2349995"/>
                        <a:pt x="98208" y="2372237"/>
                      </a:cubicBezTo>
                      <a:cubicBezTo>
                        <a:pt x="121708" y="2398260"/>
                        <a:pt x="142127" y="2426831"/>
                        <a:pt x="164747" y="2453645"/>
                      </a:cubicBezTo>
                      <a:cubicBezTo>
                        <a:pt x="216588" y="2515536"/>
                        <a:pt x="281366" y="2564328"/>
                        <a:pt x="342537" y="2616285"/>
                      </a:cubicBezTo>
                      <a:cubicBezTo>
                        <a:pt x="413740" y="2679495"/>
                        <a:pt x="484592" y="2744287"/>
                        <a:pt x="561957" y="2800288"/>
                      </a:cubicBezTo>
                      <a:cubicBezTo>
                        <a:pt x="645131" y="2861476"/>
                        <a:pt x="723816" y="2928466"/>
                        <a:pt x="808310" y="2987807"/>
                      </a:cubicBezTo>
                      <a:cubicBezTo>
                        <a:pt x="920529" y="3061567"/>
                        <a:pt x="1029579" y="3139898"/>
                        <a:pt x="1143822" y="3210580"/>
                      </a:cubicBezTo>
                      <a:cubicBezTo>
                        <a:pt x="1297672" y="3304208"/>
                        <a:pt x="1448881" y="3403550"/>
                        <a:pt x="1613468" y="3477749"/>
                      </a:cubicBezTo>
                      <a:cubicBezTo>
                        <a:pt x="1704563" y="3517574"/>
                        <a:pt x="1795658" y="3561355"/>
                        <a:pt x="1895027" y="3575597"/>
                      </a:cubicBezTo>
                      <a:cubicBezTo>
                        <a:pt x="1906029" y="3577795"/>
                        <a:pt x="1917030" y="3568652"/>
                        <a:pt x="1918527" y="3557838"/>
                      </a:cubicBezTo>
                      <a:cubicBezTo>
                        <a:pt x="1920375" y="3528123"/>
                        <a:pt x="1883145" y="3533750"/>
                        <a:pt x="1863166" y="3527332"/>
                      </a:cubicBezTo>
                      <a:cubicBezTo>
                        <a:pt x="1842306" y="3523288"/>
                        <a:pt x="1821271" y="3517047"/>
                        <a:pt x="1800939" y="3510101"/>
                      </a:cubicBezTo>
                      <a:cubicBezTo>
                        <a:pt x="1688104" y="3469485"/>
                        <a:pt x="1579406" y="3418759"/>
                        <a:pt x="1474493" y="3360648"/>
                      </a:cubicBezTo>
                      <a:cubicBezTo>
                        <a:pt x="1333405" y="3282845"/>
                        <a:pt x="1197423" y="3195811"/>
                        <a:pt x="1061176" y="3110007"/>
                      </a:cubicBezTo>
                      <a:cubicBezTo>
                        <a:pt x="978266" y="3050490"/>
                        <a:pt x="890868" y="2998269"/>
                        <a:pt x="807606" y="2939103"/>
                      </a:cubicBezTo>
                      <a:cubicBezTo>
                        <a:pt x="759110" y="2904465"/>
                        <a:pt x="712462" y="2867454"/>
                        <a:pt x="665550" y="2830706"/>
                      </a:cubicBezTo>
                      <a:cubicBezTo>
                        <a:pt x="582641" y="2768991"/>
                        <a:pt x="498499" y="2708858"/>
                        <a:pt x="421750" y="2639406"/>
                      </a:cubicBezTo>
                      <a:cubicBezTo>
                        <a:pt x="348610" y="2572416"/>
                        <a:pt x="265260" y="2517558"/>
                        <a:pt x="196520" y="2445645"/>
                      </a:cubicBezTo>
                      <a:cubicBezTo>
                        <a:pt x="154361" y="2394831"/>
                        <a:pt x="107362" y="2348764"/>
                        <a:pt x="61946" y="2301027"/>
                      </a:cubicBezTo>
                      <a:cubicBezTo>
                        <a:pt x="160522" y="2293643"/>
                        <a:pt x="262531" y="2286170"/>
                        <a:pt x="362604" y="2292588"/>
                      </a:cubicBezTo>
                      <a:cubicBezTo>
                        <a:pt x="463733" y="2299093"/>
                        <a:pt x="563981" y="2315533"/>
                        <a:pt x="663174" y="2335665"/>
                      </a:cubicBezTo>
                      <a:cubicBezTo>
                        <a:pt x="816936" y="2372677"/>
                        <a:pt x="975714" y="2413469"/>
                        <a:pt x="1118914" y="2483008"/>
                      </a:cubicBezTo>
                      <a:cubicBezTo>
                        <a:pt x="1253840" y="2555273"/>
                        <a:pt x="1379877" y="2644505"/>
                        <a:pt x="1489807" y="2751144"/>
                      </a:cubicBezTo>
                      <a:cubicBezTo>
                        <a:pt x="1546665" y="2803453"/>
                        <a:pt x="1608275" y="2850926"/>
                        <a:pt x="1660556" y="2907894"/>
                      </a:cubicBezTo>
                      <a:cubicBezTo>
                        <a:pt x="1708084" y="2964686"/>
                        <a:pt x="1754379" y="3022621"/>
                        <a:pt x="1804724" y="3077039"/>
                      </a:cubicBezTo>
                      <a:cubicBezTo>
                        <a:pt x="1833593" y="3107106"/>
                        <a:pt x="1862109" y="3137436"/>
                        <a:pt x="1886841" y="3171107"/>
                      </a:cubicBezTo>
                      <a:cubicBezTo>
                        <a:pt x="1911574" y="3203547"/>
                        <a:pt x="1936042" y="3236075"/>
                        <a:pt x="1949860" y="3274757"/>
                      </a:cubicBezTo>
                      <a:cubicBezTo>
                        <a:pt x="1955405" y="3284779"/>
                        <a:pt x="1957957" y="3296999"/>
                        <a:pt x="1966759" y="3304823"/>
                      </a:cubicBezTo>
                      <a:cubicBezTo>
                        <a:pt x="1979521" y="3315461"/>
                        <a:pt x="2000820" y="3304911"/>
                        <a:pt x="2000204" y="3288384"/>
                      </a:cubicBezTo>
                      <a:cubicBezTo>
                        <a:pt x="1994923" y="3261130"/>
                        <a:pt x="1978729" y="3237394"/>
                        <a:pt x="1968607" y="3211899"/>
                      </a:cubicBezTo>
                      <a:cubicBezTo>
                        <a:pt x="1940970" y="3133216"/>
                        <a:pt x="1916502" y="3053391"/>
                        <a:pt x="1901188" y="2971368"/>
                      </a:cubicBezTo>
                      <a:cubicBezTo>
                        <a:pt x="1861669" y="2790178"/>
                        <a:pt x="1831480" y="2603889"/>
                        <a:pt x="1840018" y="2417688"/>
                      </a:cubicBezTo>
                      <a:cubicBezTo>
                        <a:pt x="1842570" y="2377600"/>
                        <a:pt x="1848819" y="2338039"/>
                        <a:pt x="1854364" y="2298390"/>
                      </a:cubicBezTo>
                      <a:cubicBezTo>
                        <a:pt x="1893531" y="2303753"/>
                        <a:pt x="1933137" y="2306214"/>
                        <a:pt x="1972480" y="2306742"/>
                      </a:cubicBezTo>
                      <a:cubicBezTo>
                        <a:pt x="1982337" y="2307093"/>
                        <a:pt x="1992195" y="2307093"/>
                        <a:pt x="2002053" y="2307005"/>
                      </a:cubicBezTo>
                      <a:cubicBezTo>
                        <a:pt x="1987178" y="2369863"/>
                        <a:pt x="1981897" y="2435271"/>
                        <a:pt x="1983922" y="2499975"/>
                      </a:cubicBezTo>
                      <a:cubicBezTo>
                        <a:pt x="1985946" y="2633252"/>
                        <a:pt x="1990611" y="2766881"/>
                        <a:pt x="2004253" y="2899542"/>
                      </a:cubicBezTo>
                      <a:cubicBezTo>
                        <a:pt x="2008654" y="2955191"/>
                        <a:pt x="2031626" y="3006269"/>
                        <a:pt x="2047028" y="3059369"/>
                      </a:cubicBezTo>
                      <a:cubicBezTo>
                        <a:pt x="2059526" y="3086710"/>
                        <a:pt x="2081354" y="3189305"/>
                        <a:pt x="2125713" y="3156338"/>
                      </a:cubicBezTo>
                      <a:cubicBezTo>
                        <a:pt x="2136363" y="3139722"/>
                        <a:pt x="2140676" y="3119150"/>
                        <a:pt x="2151149" y="3101919"/>
                      </a:cubicBezTo>
                      <a:cubicBezTo>
                        <a:pt x="2177378" y="3053215"/>
                        <a:pt x="2218657" y="3010489"/>
                        <a:pt x="2251662" y="2965741"/>
                      </a:cubicBezTo>
                      <a:cubicBezTo>
                        <a:pt x="2308608" y="2896817"/>
                        <a:pt x="2370218" y="2831409"/>
                        <a:pt x="2440542" y="2775936"/>
                      </a:cubicBezTo>
                      <a:cubicBezTo>
                        <a:pt x="2541494" y="2686704"/>
                        <a:pt x="2650808" y="2608636"/>
                        <a:pt x="2766988" y="2540328"/>
                      </a:cubicBezTo>
                      <a:cubicBezTo>
                        <a:pt x="2911244" y="2449162"/>
                        <a:pt x="3068086" y="2374875"/>
                        <a:pt x="3233818" y="2332324"/>
                      </a:cubicBezTo>
                      <a:cubicBezTo>
                        <a:pt x="3293931" y="2316940"/>
                        <a:pt x="3354750" y="2298214"/>
                        <a:pt x="3417152" y="2305687"/>
                      </a:cubicBezTo>
                      <a:cubicBezTo>
                        <a:pt x="3396557" y="2329863"/>
                        <a:pt x="3377193" y="2355094"/>
                        <a:pt x="3356950" y="2379534"/>
                      </a:cubicBezTo>
                      <a:cubicBezTo>
                        <a:pt x="3248692" y="2524767"/>
                        <a:pt x="3120631" y="2653209"/>
                        <a:pt x="2988169" y="2776639"/>
                      </a:cubicBezTo>
                      <a:cubicBezTo>
                        <a:pt x="2841096" y="2918092"/>
                        <a:pt x="2697632" y="3062797"/>
                        <a:pt x="2544223" y="3197569"/>
                      </a:cubicBezTo>
                      <a:cubicBezTo>
                        <a:pt x="2471083" y="3257350"/>
                        <a:pt x="2393542" y="3311944"/>
                        <a:pt x="2316529" y="3366802"/>
                      </a:cubicBezTo>
                      <a:cubicBezTo>
                        <a:pt x="2275426" y="3392297"/>
                        <a:pt x="2231155" y="3412166"/>
                        <a:pt x="2190404" y="3438540"/>
                      </a:cubicBezTo>
                      <a:cubicBezTo>
                        <a:pt x="2176146" y="3446012"/>
                        <a:pt x="2159687" y="3457002"/>
                        <a:pt x="2169457" y="3475112"/>
                      </a:cubicBezTo>
                      <a:cubicBezTo>
                        <a:pt x="2180898" y="3494189"/>
                        <a:pt x="2201934" y="3481529"/>
                        <a:pt x="2215488" y="3472035"/>
                      </a:cubicBezTo>
                      <a:cubicBezTo>
                        <a:pt x="2263632" y="3441177"/>
                        <a:pt x="2316881" y="3419199"/>
                        <a:pt x="2363089" y="3385176"/>
                      </a:cubicBezTo>
                      <a:cubicBezTo>
                        <a:pt x="2430508" y="3335241"/>
                        <a:pt x="2499687" y="3287417"/>
                        <a:pt x="2564642" y="3234317"/>
                      </a:cubicBezTo>
                      <a:cubicBezTo>
                        <a:pt x="2671228" y="3141040"/>
                        <a:pt x="2773677" y="3041874"/>
                        <a:pt x="2875070" y="2942708"/>
                      </a:cubicBezTo>
                      <a:cubicBezTo>
                        <a:pt x="3039657" y="2775848"/>
                        <a:pt x="3221847" y="2624021"/>
                        <a:pt x="3357038" y="2430700"/>
                      </a:cubicBezTo>
                      <a:cubicBezTo>
                        <a:pt x="3362495" y="2421117"/>
                        <a:pt x="3396909" y="2377600"/>
                        <a:pt x="3421817" y="2340149"/>
                      </a:cubicBezTo>
                      <a:cubicBezTo>
                        <a:pt x="3358974" y="2611186"/>
                        <a:pt x="3226864" y="2861739"/>
                        <a:pt x="3071166" y="30907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9" name="Google Shape;129;p5"/>
              <p:cNvSpPr/>
              <p:nvPr/>
            </p:nvSpPr>
            <p:spPr>
              <a:xfrm>
                <a:off x="14970553" y="6359083"/>
                <a:ext cx="1647131" cy="2223948"/>
              </a:xfrm>
              <a:custGeom>
                <a:rect b="b" l="l" r="r" t="t"/>
                <a:pathLst>
                  <a:path extrusionOk="0" h="2223948" w="1647131">
                    <a:moveTo>
                      <a:pt x="803148" y="1261044"/>
                    </a:moveTo>
                    <a:cubicBezTo>
                      <a:pt x="838442" y="1181482"/>
                      <a:pt x="863350" y="1088909"/>
                      <a:pt x="847947" y="1001435"/>
                    </a:cubicBezTo>
                    <a:cubicBezTo>
                      <a:pt x="836417" y="892950"/>
                      <a:pt x="738985" y="819454"/>
                      <a:pt x="637416" y="879851"/>
                    </a:cubicBezTo>
                    <a:cubicBezTo>
                      <a:pt x="586280" y="909742"/>
                      <a:pt x="558731" y="968380"/>
                      <a:pt x="539896" y="1022271"/>
                    </a:cubicBezTo>
                    <a:cubicBezTo>
                      <a:pt x="517452" y="1090667"/>
                      <a:pt x="507154" y="1194581"/>
                      <a:pt x="535759" y="1270275"/>
                    </a:cubicBezTo>
                    <a:cubicBezTo>
                      <a:pt x="534879" y="1273352"/>
                      <a:pt x="534879" y="1276780"/>
                      <a:pt x="535935" y="1280736"/>
                    </a:cubicBezTo>
                    <a:cubicBezTo>
                      <a:pt x="537607" y="1286978"/>
                      <a:pt x="541392" y="1291022"/>
                      <a:pt x="546057" y="1293132"/>
                    </a:cubicBezTo>
                    <a:cubicBezTo>
                      <a:pt x="568149" y="1334452"/>
                      <a:pt x="605291" y="1363287"/>
                      <a:pt x="663116" y="1365837"/>
                    </a:cubicBezTo>
                    <a:cubicBezTo>
                      <a:pt x="724639" y="1364078"/>
                      <a:pt x="774719" y="1311682"/>
                      <a:pt x="803148" y="1261044"/>
                    </a:cubicBezTo>
                    <a:close/>
                    <a:moveTo>
                      <a:pt x="849531" y="1498674"/>
                    </a:moveTo>
                    <a:cubicBezTo>
                      <a:pt x="921439" y="1508608"/>
                      <a:pt x="958581" y="1393617"/>
                      <a:pt x="877960" y="1376123"/>
                    </a:cubicBezTo>
                    <a:cubicBezTo>
                      <a:pt x="793202" y="1361001"/>
                      <a:pt x="760637" y="1481003"/>
                      <a:pt x="849531" y="1498674"/>
                    </a:cubicBezTo>
                    <a:close/>
                    <a:moveTo>
                      <a:pt x="1118328" y="1594060"/>
                    </a:moveTo>
                    <a:cubicBezTo>
                      <a:pt x="1123961" y="1584829"/>
                      <a:pt x="1120528" y="1571906"/>
                      <a:pt x="1111111" y="1566631"/>
                    </a:cubicBezTo>
                    <a:cubicBezTo>
                      <a:pt x="1105302" y="1563027"/>
                      <a:pt x="1098701" y="1563818"/>
                      <a:pt x="1092364" y="1565137"/>
                    </a:cubicBezTo>
                    <a:cubicBezTo>
                      <a:pt x="1079602" y="1565137"/>
                      <a:pt x="1067192" y="1560038"/>
                      <a:pt x="1055926" y="1554411"/>
                    </a:cubicBezTo>
                    <a:cubicBezTo>
                      <a:pt x="1011918" y="1525839"/>
                      <a:pt x="1011566" y="1500168"/>
                      <a:pt x="1021688" y="1452607"/>
                    </a:cubicBezTo>
                    <a:cubicBezTo>
                      <a:pt x="1016143" y="1438717"/>
                      <a:pt x="998540" y="1456475"/>
                      <a:pt x="995108" y="1464300"/>
                    </a:cubicBezTo>
                    <a:cubicBezTo>
                      <a:pt x="982874" y="1487948"/>
                      <a:pt x="983666" y="1512388"/>
                      <a:pt x="992907" y="1534103"/>
                    </a:cubicBezTo>
                    <a:cubicBezTo>
                      <a:pt x="989827" y="1534894"/>
                      <a:pt x="986834" y="1536565"/>
                      <a:pt x="984282" y="1539202"/>
                    </a:cubicBezTo>
                    <a:cubicBezTo>
                      <a:pt x="959638" y="1575510"/>
                      <a:pt x="921791" y="1609093"/>
                      <a:pt x="874439" y="1602060"/>
                    </a:cubicBezTo>
                    <a:cubicBezTo>
                      <a:pt x="819694" y="1595203"/>
                      <a:pt x="757116" y="1564345"/>
                      <a:pt x="736521" y="1510630"/>
                    </a:cubicBezTo>
                    <a:cubicBezTo>
                      <a:pt x="746818" y="1483113"/>
                      <a:pt x="748667" y="1452871"/>
                      <a:pt x="734672" y="1425969"/>
                    </a:cubicBezTo>
                    <a:cubicBezTo>
                      <a:pt x="729039" y="1416739"/>
                      <a:pt x="719446" y="1396782"/>
                      <a:pt x="706156" y="1402233"/>
                    </a:cubicBezTo>
                    <a:cubicBezTo>
                      <a:pt x="699114" y="1406892"/>
                      <a:pt x="703867" y="1416739"/>
                      <a:pt x="705979" y="1422980"/>
                    </a:cubicBezTo>
                    <a:cubicBezTo>
                      <a:pt x="726487" y="1472739"/>
                      <a:pt x="696738" y="1528037"/>
                      <a:pt x="654843" y="1556433"/>
                    </a:cubicBezTo>
                    <a:cubicBezTo>
                      <a:pt x="644897" y="1562851"/>
                      <a:pt x="634952" y="1569444"/>
                      <a:pt x="623862" y="1573752"/>
                    </a:cubicBezTo>
                    <a:cubicBezTo>
                      <a:pt x="609516" y="1575774"/>
                      <a:pt x="596049" y="1585093"/>
                      <a:pt x="600274" y="1601181"/>
                    </a:cubicBezTo>
                    <a:cubicBezTo>
                      <a:pt x="616733" y="1646017"/>
                      <a:pt x="702107" y="1572785"/>
                      <a:pt x="717773" y="1546675"/>
                    </a:cubicBezTo>
                    <a:cubicBezTo>
                      <a:pt x="740129" y="1591159"/>
                      <a:pt x="791794" y="1622456"/>
                      <a:pt x="837825" y="1636522"/>
                    </a:cubicBezTo>
                    <a:cubicBezTo>
                      <a:pt x="871271" y="1645577"/>
                      <a:pt x="908589" y="1647512"/>
                      <a:pt x="940891" y="1633269"/>
                    </a:cubicBezTo>
                    <a:cubicBezTo>
                      <a:pt x="970111" y="1617973"/>
                      <a:pt x="998628" y="1595818"/>
                      <a:pt x="1014295" y="1566279"/>
                    </a:cubicBezTo>
                    <a:cubicBezTo>
                      <a:pt x="1031898" y="1585005"/>
                      <a:pt x="1055838" y="1598632"/>
                      <a:pt x="1080482" y="1603115"/>
                    </a:cubicBezTo>
                    <a:cubicBezTo>
                      <a:pt x="1093156" y="1605401"/>
                      <a:pt x="1110671" y="1606895"/>
                      <a:pt x="1118328" y="1594060"/>
                    </a:cubicBezTo>
                    <a:close/>
                    <a:moveTo>
                      <a:pt x="1300782" y="1104646"/>
                    </a:moveTo>
                    <a:cubicBezTo>
                      <a:pt x="1313457" y="953962"/>
                      <a:pt x="1226058" y="880642"/>
                      <a:pt x="1082154" y="935236"/>
                    </a:cubicBezTo>
                    <a:cubicBezTo>
                      <a:pt x="1027849" y="958621"/>
                      <a:pt x="990267" y="1010666"/>
                      <a:pt x="960430" y="1059810"/>
                    </a:cubicBezTo>
                    <a:cubicBezTo>
                      <a:pt x="930065" y="1134097"/>
                      <a:pt x="910878" y="1228428"/>
                      <a:pt x="938074" y="1305880"/>
                    </a:cubicBezTo>
                    <a:cubicBezTo>
                      <a:pt x="960166" y="1368562"/>
                      <a:pt x="1020544" y="1415420"/>
                      <a:pt x="1088227" y="1412782"/>
                    </a:cubicBezTo>
                    <a:cubicBezTo>
                      <a:pt x="1245597" y="1420695"/>
                      <a:pt x="1288460" y="1228164"/>
                      <a:pt x="1300782" y="1104646"/>
                    </a:cubicBezTo>
                    <a:close/>
                    <a:moveTo>
                      <a:pt x="1635678" y="586044"/>
                    </a:moveTo>
                    <a:cubicBezTo>
                      <a:pt x="1652137" y="722310"/>
                      <a:pt x="1649496" y="859895"/>
                      <a:pt x="1636382" y="996336"/>
                    </a:cubicBezTo>
                    <a:cubicBezTo>
                      <a:pt x="1621508" y="1190977"/>
                      <a:pt x="1590967" y="1384738"/>
                      <a:pt x="1533493" y="1571818"/>
                    </a:cubicBezTo>
                    <a:cubicBezTo>
                      <a:pt x="1493711" y="1679160"/>
                      <a:pt x="1443102" y="1783426"/>
                      <a:pt x="1378675" y="1878196"/>
                    </a:cubicBezTo>
                    <a:cubicBezTo>
                      <a:pt x="1336428" y="1946154"/>
                      <a:pt x="1283004" y="2007957"/>
                      <a:pt x="1222713" y="2061144"/>
                    </a:cubicBezTo>
                    <a:cubicBezTo>
                      <a:pt x="1097909" y="2161454"/>
                      <a:pt x="941419" y="2232224"/>
                      <a:pt x="778504" y="2223169"/>
                    </a:cubicBezTo>
                    <a:cubicBezTo>
                      <a:pt x="601946" y="2224488"/>
                      <a:pt x="463499" y="2162860"/>
                      <a:pt x="325228" y="2057452"/>
                    </a:cubicBezTo>
                    <a:cubicBezTo>
                      <a:pt x="278932" y="2022550"/>
                      <a:pt x="231757" y="1986418"/>
                      <a:pt x="197519" y="1938945"/>
                    </a:cubicBezTo>
                    <a:cubicBezTo>
                      <a:pt x="159321" y="1881977"/>
                      <a:pt x="115753" y="1824393"/>
                      <a:pt x="85036" y="1761799"/>
                    </a:cubicBezTo>
                    <a:cubicBezTo>
                      <a:pt x="46222" y="1670809"/>
                      <a:pt x="25274" y="1572609"/>
                      <a:pt x="8111" y="1475553"/>
                    </a:cubicBezTo>
                    <a:cubicBezTo>
                      <a:pt x="-2890" y="1406541"/>
                      <a:pt x="278" y="1336386"/>
                      <a:pt x="894" y="1266846"/>
                    </a:cubicBezTo>
                    <a:cubicBezTo>
                      <a:pt x="2302" y="1135152"/>
                      <a:pt x="9696" y="1004512"/>
                      <a:pt x="41381" y="875895"/>
                    </a:cubicBezTo>
                    <a:cubicBezTo>
                      <a:pt x="71746" y="732244"/>
                      <a:pt x="109416" y="593253"/>
                      <a:pt x="165570" y="457251"/>
                    </a:cubicBezTo>
                    <a:cubicBezTo>
                      <a:pt x="190126" y="388327"/>
                      <a:pt x="215210" y="319666"/>
                      <a:pt x="248920" y="254610"/>
                    </a:cubicBezTo>
                    <a:cubicBezTo>
                      <a:pt x="274444" y="207840"/>
                      <a:pt x="294335" y="157202"/>
                      <a:pt x="327693" y="115179"/>
                    </a:cubicBezTo>
                    <a:cubicBezTo>
                      <a:pt x="342743" y="94784"/>
                      <a:pt x="360610" y="76673"/>
                      <a:pt x="376277" y="56717"/>
                    </a:cubicBezTo>
                    <a:cubicBezTo>
                      <a:pt x="387719" y="44937"/>
                      <a:pt x="404089" y="25156"/>
                      <a:pt x="423453" y="25420"/>
                    </a:cubicBezTo>
                    <a:cubicBezTo>
                      <a:pt x="447392" y="60761"/>
                      <a:pt x="434102" y="108410"/>
                      <a:pt x="436567" y="148675"/>
                    </a:cubicBezTo>
                    <a:cubicBezTo>
                      <a:pt x="439295" y="215753"/>
                      <a:pt x="431374" y="281776"/>
                      <a:pt x="415795" y="347007"/>
                    </a:cubicBezTo>
                    <a:cubicBezTo>
                      <a:pt x="410602" y="374348"/>
                      <a:pt x="401889" y="406525"/>
                      <a:pt x="397136" y="434833"/>
                    </a:cubicBezTo>
                    <a:cubicBezTo>
                      <a:pt x="395728" y="448196"/>
                      <a:pt x="390007" y="464196"/>
                      <a:pt x="399072" y="475976"/>
                    </a:cubicBezTo>
                    <a:cubicBezTo>
                      <a:pt x="427589" y="503757"/>
                      <a:pt x="442552" y="456372"/>
                      <a:pt x="454522" y="436943"/>
                    </a:cubicBezTo>
                    <a:cubicBezTo>
                      <a:pt x="520797" y="320018"/>
                      <a:pt x="579943" y="197818"/>
                      <a:pt x="667165" y="94432"/>
                    </a:cubicBezTo>
                    <a:cubicBezTo>
                      <a:pt x="690489" y="68849"/>
                      <a:pt x="712053" y="41772"/>
                      <a:pt x="733968" y="14958"/>
                    </a:cubicBezTo>
                    <a:cubicBezTo>
                      <a:pt x="746906" y="-4910"/>
                      <a:pt x="771990" y="-1042"/>
                      <a:pt x="791794" y="4321"/>
                    </a:cubicBezTo>
                    <a:cubicBezTo>
                      <a:pt x="852788" y="28057"/>
                      <a:pt x="872767" y="106828"/>
                      <a:pt x="895739" y="162301"/>
                    </a:cubicBezTo>
                    <a:cubicBezTo>
                      <a:pt x="938778" y="270259"/>
                      <a:pt x="930329" y="387887"/>
                      <a:pt x="912550" y="500856"/>
                    </a:cubicBezTo>
                    <a:cubicBezTo>
                      <a:pt x="908677" y="519318"/>
                      <a:pt x="903484" y="543670"/>
                      <a:pt x="929713" y="545692"/>
                    </a:cubicBezTo>
                    <a:cubicBezTo>
                      <a:pt x="937722" y="545692"/>
                      <a:pt x="946083" y="540681"/>
                      <a:pt x="948988" y="533032"/>
                    </a:cubicBezTo>
                    <a:cubicBezTo>
                      <a:pt x="954885" y="515625"/>
                      <a:pt x="959462" y="497691"/>
                      <a:pt x="964919" y="480108"/>
                    </a:cubicBezTo>
                    <a:cubicBezTo>
                      <a:pt x="980057" y="429206"/>
                      <a:pt x="991323" y="377250"/>
                      <a:pt x="1008926" y="327139"/>
                    </a:cubicBezTo>
                    <a:cubicBezTo>
                      <a:pt x="1029873" y="276061"/>
                      <a:pt x="1056102" y="226742"/>
                      <a:pt x="1082946" y="178477"/>
                    </a:cubicBezTo>
                    <a:cubicBezTo>
                      <a:pt x="1111023" y="142257"/>
                      <a:pt x="1137163" y="102432"/>
                      <a:pt x="1172633" y="73245"/>
                    </a:cubicBezTo>
                    <a:cubicBezTo>
                      <a:pt x="1232923" y="83794"/>
                      <a:pt x="1266017" y="236061"/>
                      <a:pt x="1284588" y="290303"/>
                    </a:cubicBezTo>
                    <a:cubicBezTo>
                      <a:pt x="1305183" y="348766"/>
                      <a:pt x="1317857" y="408986"/>
                      <a:pt x="1309936" y="471229"/>
                    </a:cubicBezTo>
                    <a:cubicBezTo>
                      <a:pt x="1308440" y="503757"/>
                      <a:pt x="1296998" y="535758"/>
                      <a:pt x="1298318" y="568373"/>
                    </a:cubicBezTo>
                    <a:cubicBezTo>
                      <a:pt x="1300166" y="583583"/>
                      <a:pt x="1319794" y="592198"/>
                      <a:pt x="1331763" y="582088"/>
                    </a:cubicBezTo>
                    <a:cubicBezTo>
                      <a:pt x="1338277" y="577077"/>
                      <a:pt x="1340213" y="569428"/>
                      <a:pt x="1342237" y="561868"/>
                    </a:cubicBezTo>
                    <a:cubicBezTo>
                      <a:pt x="1351303" y="532505"/>
                      <a:pt x="1360368" y="505779"/>
                      <a:pt x="1371194" y="476416"/>
                    </a:cubicBezTo>
                    <a:cubicBezTo>
                      <a:pt x="1396014" y="409162"/>
                      <a:pt x="1427348" y="344458"/>
                      <a:pt x="1455864" y="278786"/>
                    </a:cubicBezTo>
                    <a:cubicBezTo>
                      <a:pt x="1470387" y="252412"/>
                      <a:pt x="1487285" y="178389"/>
                      <a:pt x="1520995" y="176367"/>
                    </a:cubicBezTo>
                    <a:cubicBezTo>
                      <a:pt x="1539654" y="188411"/>
                      <a:pt x="1549600" y="211884"/>
                      <a:pt x="1557521" y="232104"/>
                    </a:cubicBezTo>
                    <a:cubicBezTo>
                      <a:pt x="1571867" y="274391"/>
                      <a:pt x="1582253" y="317820"/>
                      <a:pt x="1593167" y="361073"/>
                    </a:cubicBezTo>
                    <a:cubicBezTo>
                      <a:pt x="1609450" y="435536"/>
                      <a:pt x="1630133" y="509647"/>
                      <a:pt x="1635678" y="586044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15804281" y="7763426"/>
                <a:ext cx="48896" cy="54218"/>
              </a:xfrm>
              <a:custGeom>
                <a:rect b="b" l="l" r="r" t="t"/>
                <a:pathLst>
                  <a:path extrusionOk="0" h="54218" w="48896">
                    <a:moveTo>
                      <a:pt x="48897" y="25319"/>
                    </a:moveTo>
                    <a:cubicBezTo>
                      <a:pt x="47136" y="37187"/>
                      <a:pt x="38863" y="51341"/>
                      <a:pt x="26453" y="54067"/>
                    </a:cubicBezTo>
                    <a:cubicBezTo>
                      <a:pt x="-6553" y="57232"/>
                      <a:pt x="-8137" y="9846"/>
                      <a:pt x="18708" y="0"/>
                    </a:cubicBezTo>
                    <a:cubicBezTo>
                      <a:pt x="31382" y="3165"/>
                      <a:pt x="45992" y="11868"/>
                      <a:pt x="48897" y="25319"/>
                    </a:cubicBez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15936902" y="7356650"/>
                <a:ext cx="128314" cy="333631"/>
              </a:xfrm>
              <a:custGeom>
                <a:rect b="b" l="l" r="r" t="t"/>
                <a:pathLst>
                  <a:path extrusionOk="0" h="333631" w="128314">
                    <a:moveTo>
                      <a:pt x="88521" y="0"/>
                    </a:moveTo>
                    <a:cubicBezTo>
                      <a:pt x="126368" y="38594"/>
                      <a:pt x="130416" y="93716"/>
                      <a:pt x="127600" y="144969"/>
                    </a:cubicBezTo>
                    <a:cubicBezTo>
                      <a:pt x="123551" y="211696"/>
                      <a:pt x="91690" y="276400"/>
                      <a:pt x="44514" y="324225"/>
                    </a:cubicBezTo>
                    <a:cubicBezTo>
                      <a:pt x="41169" y="327478"/>
                      <a:pt x="38529" y="328621"/>
                      <a:pt x="33336" y="332753"/>
                    </a:cubicBezTo>
                    <a:cubicBezTo>
                      <a:pt x="32984" y="333016"/>
                      <a:pt x="32720" y="333280"/>
                      <a:pt x="32368" y="333632"/>
                    </a:cubicBezTo>
                    <a:cubicBezTo>
                      <a:pt x="-13840" y="277367"/>
                      <a:pt x="-4334" y="173893"/>
                      <a:pt x="22158" y="97672"/>
                    </a:cubicBezTo>
                    <a:cubicBezTo>
                      <a:pt x="35889" y="60836"/>
                      <a:pt x="60709" y="28220"/>
                      <a:pt x="88521" y="0"/>
                    </a:cubicBez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15528298" y="7301704"/>
                <a:ext cx="110163" cy="302070"/>
              </a:xfrm>
              <a:custGeom>
                <a:rect b="b" l="l" r="r" t="t"/>
                <a:pathLst>
                  <a:path extrusionOk="0" h="302070" w="110163">
                    <a:moveTo>
                      <a:pt x="72718" y="0"/>
                    </a:moveTo>
                    <a:cubicBezTo>
                      <a:pt x="124295" y="64880"/>
                      <a:pt x="120598" y="160530"/>
                      <a:pt x="73862" y="228575"/>
                    </a:cubicBezTo>
                    <a:cubicBezTo>
                      <a:pt x="54587" y="253718"/>
                      <a:pt x="37248" y="282466"/>
                      <a:pt x="11988" y="302071"/>
                    </a:cubicBezTo>
                    <a:cubicBezTo>
                      <a:pt x="-8607" y="238509"/>
                      <a:pt x="194" y="151914"/>
                      <a:pt x="16917" y="101452"/>
                    </a:cubicBezTo>
                    <a:cubicBezTo>
                      <a:pt x="31527" y="66463"/>
                      <a:pt x="46930" y="28572"/>
                      <a:pt x="72718" y="0"/>
                    </a:cubicBez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13824775" y="8607319"/>
                <a:ext cx="3380482" cy="2064169"/>
              </a:xfrm>
              <a:custGeom>
                <a:rect b="b" l="l" r="r" t="t"/>
                <a:pathLst>
                  <a:path extrusionOk="0" h="2064169" w="3380482">
                    <a:moveTo>
                      <a:pt x="3192132" y="42362"/>
                    </a:moveTo>
                    <a:cubicBezTo>
                      <a:pt x="3252246" y="26978"/>
                      <a:pt x="3313064" y="8252"/>
                      <a:pt x="3375466" y="15725"/>
                    </a:cubicBezTo>
                    <a:cubicBezTo>
                      <a:pt x="3354871" y="39901"/>
                      <a:pt x="3335508" y="65132"/>
                      <a:pt x="3315264" y="89572"/>
                    </a:cubicBezTo>
                    <a:cubicBezTo>
                      <a:pt x="3207006" y="234805"/>
                      <a:pt x="3078857" y="363335"/>
                      <a:pt x="2946483" y="486677"/>
                    </a:cubicBezTo>
                    <a:cubicBezTo>
                      <a:pt x="2799499" y="628130"/>
                      <a:pt x="2655947" y="772836"/>
                      <a:pt x="2502537" y="907607"/>
                    </a:cubicBezTo>
                    <a:cubicBezTo>
                      <a:pt x="2429397" y="967388"/>
                      <a:pt x="2351856" y="1021982"/>
                      <a:pt x="2274931" y="1076841"/>
                    </a:cubicBezTo>
                    <a:cubicBezTo>
                      <a:pt x="2233828" y="1102335"/>
                      <a:pt x="2189557" y="1122292"/>
                      <a:pt x="2148806" y="1148578"/>
                    </a:cubicBezTo>
                    <a:cubicBezTo>
                      <a:pt x="2134460" y="1156050"/>
                      <a:pt x="2118001" y="1167040"/>
                      <a:pt x="2127859" y="1185150"/>
                    </a:cubicBezTo>
                    <a:cubicBezTo>
                      <a:pt x="2139213" y="1204227"/>
                      <a:pt x="2160336" y="1191568"/>
                      <a:pt x="2173891" y="1182073"/>
                    </a:cubicBezTo>
                    <a:cubicBezTo>
                      <a:pt x="2222035" y="1151303"/>
                      <a:pt x="2275284" y="1129237"/>
                      <a:pt x="2321491" y="1095214"/>
                    </a:cubicBezTo>
                    <a:cubicBezTo>
                      <a:pt x="2388822" y="1045279"/>
                      <a:pt x="2458002" y="997455"/>
                      <a:pt x="2523045" y="944355"/>
                    </a:cubicBezTo>
                    <a:cubicBezTo>
                      <a:pt x="2629630" y="851079"/>
                      <a:pt x="2732079" y="751912"/>
                      <a:pt x="2833472" y="652746"/>
                    </a:cubicBezTo>
                    <a:cubicBezTo>
                      <a:pt x="2998060" y="485886"/>
                      <a:pt x="3180250" y="334059"/>
                      <a:pt x="3315440" y="140738"/>
                    </a:cubicBezTo>
                    <a:cubicBezTo>
                      <a:pt x="3320897" y="131067"/>
                      <a:pt x="3355663" y="87286"/>
                      <a:pt x="3380483" y="49659"/>
                    </a:cubicBezTo>
                    <a:cubicBezTo>
                      <a:pt x="3317817" y="320872"/>
                      <a:pt x="3185355" y="571602"/>
                      <a:pt x="3029657" y="800792"/>
                    </a:cubicBezTo>
                    <a:cubicBezTo>
                      <a:pt x="2950708" y="908574"/>
                      <a:pt x="2867270" y="1014861"/>
                      <a:pt x="2768781" y="1105764"/>
                    </a:cubicBezTo>
                    <a:cubicBezTo>
                      <a:pt x="2652162" y="1210293"/>
                      <a:pt x="2518556" y="1298822"/>
                      <a:pt x="2372540" y="1356757"/>
                    </a:cubicBezTo>
                    <a:cubicBezTo>
                      <a:pt x="2307761" y="1378999"/>
                      <a:pt x="2235061" y="1373373"/>
                      <a:pt x="2171602" y="1397901"/>
                    </a:cubicBezTo>
                    <a:cubicBezTo>
                      <a:pt x="2161129" y="1405373"/>
                      <a:pt x="2162009" y="1419000"/>
                      <a:pt x="2166057" y="1429725"/>
                    </a:cubicBezTo>
                    <a:cubicBezTo>
                      <a:pt x="2173451" y="1466033"/>
                      <a:pt x="2186477" y="1500232"/>
                      <a:pt x="2200031" y="1534606"/>
                    </a:cubicBezTo>
                    <a:cubicBezTo>
                      <a:pt x="2209889" y="1565024"/>
                      <a:pt x="2224059" y="1593596"/>
                      <a:pt x="2236909" y="1622871"/>
                    </a:cubicBezTo>
                    <a:cubicBezTo>
                      <a:pt x="2263402" y="1684850"/>
                      <a:pt x="2284437" y="1748851"/>
                      <a:pt x="2309081" y="1811533"/>
                    </a:cubicBezTo>
                    <a:cubicBezTo>
                      <a:pt x="2325012" y="1855578"/>
                      <a:pt x="2354145" y="1893205"/>
                      <a:pt x="2368667" y="1937777"/>
                    </a:cubicBezTo>
                    <a:cubicBezTo>
                      <a:pt x="2383101" y="1979448"/>
                      <a:pt x="2406953" y="2018042"/>
                      <a:pt x="2416811" y="2061296"/>
                    </a:cubicBezTo>
                    <a:cubicBezTo>
                      <a:pt x="2392255" y="2066482"/>
                      <a:pt x="2366643" y="2064197"/>
                      <a:pt x="2342439" y="2058043"/>
                    </a:cubicBezTo>
                    <a:cubicBezTo>
                      <a:pt x="2311370" y="2033779"/>
                      <a:pt x="2290422" y="2003361"/>
                      <a:pt x="2264458" y="1971712"/>
                    </a:cubicBezTo>
                    <a:cubicBezTo>
                      <a:pt x="2232420" y="1936283"/>
                      <a:pt x="2207248" y="1895842"/>
                      <a:pt x="2182956" y="1854963"/>
                    </a:cubicBezTo>
                    <a:cubicBezTo>
                      <a:pt x="2083764" y="1726697"/>
                      <a:pt x="2026026" y="1574167"/>
                      <a:pt x="1984131" y="1418472"/>
                    </a:cubicBezTo>
                    <a:cubicBezTo>
                      <a:pt x="1966968" y="1352713"/>
                      <a:pt x="1935987" y="1387175"/>
                      <a:pt x="1890307" y="1394032"/>
                    </a:cubicBezTo>
                    <a:cubicBezTo>
                      <a:pt x="1833010" y="1405901"/>
                      <a:pt x="1774568" y="1410208"/>
                      <a:pt x="1716831" y="1418736"/>
                    </a:cubicBezTo>
                    <a:cubicBezTo>
                      <a:pt x="1489401" y="1445022"/>
                      <a:pt x="1256778" y="1412846"/>
                      <a:pt x="1040174" y="1340845"/>
                    </a:cubicBezTo>
                    <a:cubicBezTo>
                      <a:pt x="890725" y="1286426"/>
                      <a:pt x="748230" y="1213018"/>
                      <a:pt x="613039" y="1129676"/>
                    </a:cubicBezTo>
                    <a:cubicBezTo>
                      <a:pt x="490435" y="1057236"/>
                      <a:pt x="384025" y="960091"/>
                      <a:pt x="291434" y="852134"/>
                    </a:cubicBezTo>
                    <a:cubicBezTo>
                      <a:pt x="184848" y="727912"/>
                      <a:pt x="105899" y="579866"/>
                      <a:pt x="51330" y="425929"/>
                    </a:cubicBezTo>
                    <a:cubicBezTo>
                      <a:pt x="9347" y="292916"/>
                      <a:pt x="-1655" y="151375"/>
                      <a:pt x="193" y="12560"/>
                    </a:cubicBezTo>
                    <a:cubicBezTo>
                      <a:pt x="1249" y="12472"/>
                      <a:pt x="2217" y="12384"/>
                      <a:pt x="3186" y="12296"/>
                    </a:cubicBezTo>
                    <a:cubicBezTo>
                      <a:pt x="13659" y="39198"/>
                      <a:pt x="38920" y="59857"/>
                      <a:pt x="56787" y="82099"/>
                    </a:cubicBezTo>
                    <a:cubicBezTo>
                      <a:pt x="80286" y="108122"/>
                      <a:pt x="100794" y="136694"/>
                      <a:pt x="123326" y="163507"/>
                    </a:cubicBezTo>
                    <a:cubicBezTo>
                      <a:pt x="175078" y="225398"/>
                      <a:pt x="239945" y="274103"/>
                      <a:pt x="301115" y="326147"/>
                    </a:cubicBezTo>
                    <a:cubicBezTo>
                      <a:pt x="372319" y="389357"/>
                      <a:pt x="443171" y="454237"/>
                      <a:pt x="520536" y="510150"/>
                    </a:cubicBezTo>
                    <a:cubicBezTo>
                      <a:pt x="603710" y="571338"/>
                      <a:pt x="682395" y="638328"/>
                      <a:pt x="766889" y="697670"/>
                    </a:cubicBezTo>
                    <a:cubicBezTo>
                      <a:pt x="879107" y="771429"/>
                      <a:pt x="988157" y="849760"/>
                      <a:pt x="1102400" y="920442"/>
                    </a:cubicBezTo>
                    <a:cubicBezTo>
                      <a:pt x="1256250" y="1014070"/>
                      <a:pt x="1407459" y="1113412"/>
                      <a:pt x="1572046" y="1187611"/>
                    </a:cubicBezTo>
                    <a:cubicBezTo>
                      <a:pt x="1663142" y="1227436"/>
                      <a:pt x="1754237" y="1271217"/>
                      <a:pt x="1853605" y="1285459"/>
                    </a:cubicBezTo>
                    <a:cubicBezTo>
                      <a:pt x="1864607" y="1287657"/>
                      <a:pt x="1875609" y="1278514"/>
                      <a:pt x="1877105" y="1267701"/>
                    </a:cubicBezTo>
                    <a:cubicBezTo>
                      <a:pt x="1878953" y="1237986"/>
                      <a:pt x="1841723" y="1243612"/>
                      <a:pt x="1821744" y="1237195"/>
                    </a:cubicBezTo>
                    <a:cubicBezTo>
                      <a:pt x="1800797" y="1233151"/>
                      <a:pt x="1779849" y="1226909"/>
                      <a:pt x="1759518" y="1220051"/>
                    </a:cubicBezTo>
                    <a:cubicBezTo>
                      <a:pt x="1646683" y="1179435"/>
                      <a:pt x="1537985" y="1128709"/>
                      <a:pt x="1433071" y="1070599"/>
                    </a:cubicBezTo>
                    <a:cubicBezTo>
                      <a:pt x="1291984" y="992795"/>
                      <a:pt x="1156001" y="905673"/>
                      <a:pt x="1019667" y="819957"/>
                    </a:cubicBezTo>
                    <a:cubicBezTo>
                      <a:pt x="936757" y="760440"/>
                      <a:pt x="849358" y="708219"/>
                      <a:pt x="766096" y="648966"/>
                    </a:cubicBezTo>
                    <a:cubicBezTo>
                      <a:pt x="717600" y="614328"/>
                      <a:pt x="670953" y="577316"/>
                      <a:pt x="624041" y="540568"/>
                    </a:cubicBezTo>
                    <a:cubicBezTo>
                      <a:pt x="541131" y="478941"/>
                      <a:pt x="456989" y="418720"/>
                      <a:pt x="380240" y="349268"/>
                    </a:cubicBezTo>
                    <a:cubicBezTo>
                      <a:pt x="307100" y="282278"/>
                      <a:pt x="223750" y="227420"/>
                      <a:pt x="155011" y="155507"/>
                    </a:cubicBezTo>
                    <a:cubicBezTo>
                      <a:pt x="112764" y="104693"/>
                      <a:pt x="65852" y="58627"/>
                      <a:pt x="20348" y="10890"/>
                    </a:cubicBezTo>
                    <a:cubicBezTo>
                      <a:pt x="118925" y="3417"/>
                      <a:pt x="220934" y="-3968"/>
                      <a:pt x="321006" y="2450"/>
                    </a:cubicBezTo>
                    <a:cubicBezTo>
                      <a:pt x="422135" y="8955"/>
                      <a:pt x="522384" y="25395"/>
                      <a:pt x="621664" y="45527"/>
                    </a:cubicBezTo>
                    <a:cubicBezTo>
                      <a:pt x="775426" y="82539"/>
                      <a:pt x="934204" y="123331"/>
                      <a:pt x="1077404" y="192870"/>
                    </a:cubicBezTo>
                    <a:cubicBezTo>
                      <a:pt x="1212331" y="265135"/>
                      <a:pt x="1338368" y="354367"/>
                      <a:pt x="1448298" y="461006"/>
                    </a:cubicBezTo>
                    <a:cubicBezTo>
                      <a:pt x="1505155" y="513227"/>
                      <a:pt x="1566766" y="560788"/>
                      <a:pt x="1619046" y="617756"/>
                    </a:cubicBezTo>
                    <a:cubicBezTo>
                      <a:pt x="1666574" y="674548"/>
                      <a:pt x="1712958" y="732483"/>
                      <a:pt x="1763214" y="786902"/>
                    </a:cubicBezTo>
                    <a:cubicBezTo>
                      <a:pt x="1792083" y="816968"/>
                      <a:pt x="1820600" y="847298"/>
                      <a:pt x="1845332" y="880969"/>
                    </a:cubicBezTo>
                    <a:cubicBezTo>
                      <a:pt x="1870064" y="913409"/>
                      <a:pt x="1894532" y="945937"/>
                      <a:pt x="1908350" y="984619"/>
                    </a:cubicBezTo>
                    <a:cubicBezTo>
                      <a:pt x="1913895" y="994641"/>
                      <a:pt x="1916536" y="1006861"/>
                      <a:pt x="1925249" y="1014686"/>
                    </a:cubicBezTo>
                    <a:cubicBezTo>
                      <a:pt x="1938011" y="1025323"/>
                      <a:pt x="1959311" y="1014686"/>
                      <a:pt x="1958695" y="998246"/>
                    </a:cubicBezTo>
                    <a:cubicBezTo>
                      <a:pt x="1953414" y="970993"/>
                      <a:pt x="1937219" y="947256"/>
                      <a:pt x="1927097" y="921761"/>
                    </a:cubicBezTo>
                    <a:cubicBezTo>
                      <a:pt x="1899461" y="843078"/>
                      <a:pt x="1875081" y="763341"/>
                      <a:pt x="1859678" y="681230"/>
                    </a:cubicBezTo>
                    <a:cubicBezTo>
                      <a:pt x="1820072" y="500040"/>
                      <a:pt x="1789883" y="313751"/>
                      <a:pt x="1798508" y="127551"/>
                    </a:cubicBezTo>
                    <a:cubicBezTo>
                      <a:pt x="1801061" y="87462"/>
                      <a:pt x="1807398" y="47901"/>
                      <a:pt x="1812943" y="8252"/>
                    </a:cubicBezTo>
                    <a:cubicBezTo>
                      <a:pt x="1852021" y="13615"/>
                      <a:pt x="1891628" y="15988"/>
                      <a:pt x="1930970" y="16604"/>
                    </a:cubicBezTo>
                    <a:cubicBezTo>
                      <a:pt x="1940828" y="16956"/>
                      <a:pt x="1950685" y="17043"/>
                      <a:pt x="1960455" y="16868"/>
                    </a:cubicBezTo>
                    <a:cubicBezTo>
                      <a:pt x="1945581" y="79638"/>
                      <a:pt x="1940388" y="145133"/>
                      <a:pt x="1942500" y="209838"/>
                    </a:cubicBezTo>
                    <a:cubicBezTo>
                      <a:pt x="1944524" y="343114"/>
                      <a:pt x="1949189" y="476655"/>
                      <a:pt x="1962831" y="609404"/>
                    </a:cubicBezTo>
                    <a:cubicBezTo>
                      <a:pt x="1967232" y="664966"/>
                      <a:pt x="1990292" y="716132"/>
                      <a:pt x="2005607" y="769231"/>
                    </a:cubicBezTo>
                    <a:cubicBezTo>
                      <a:pt x="2018193" y="796572"/>
                      <a:pt x="2039932" y="899167"/>
                      <a:pt x="2084292" y="866200"/>
                    </a:cubicBezTo>
                    <a:cubicBezTo>
                      <a:pt x="2094941" y="849584"/>
                      <a:pt x="2099342" y="829012"/>
                      <a:pt x="2109816" y="811781"/>
                    </a:cubicBezTo>
                    <a:cubicBezTo>
                      <a:pt x="2136044" y="763077"/>
                      <a:pt x="2177323" y="720351"/>
                      <a:pt x="2210241" y="675603"/>
                    </a:cubicBezTo>
                    <a:cubicBezTo>
                      <a:pt x="2267186" y="606591"/>
                      <a:pt x="2328796" y="541271"/>
                      <a:pt x="2399208" y="485798"/>
                    </a:cubicBezTo>
                    <a:cubicBezTo>
                      <a:pt x="2500161" y="396566"/>
                      <a:pt x="2609475" y="318499"/>
                      <a:pt x="2725654" y="250190"/>
                    </a:cubicBezTo>
                    <a:cubicBezTo>
                      <a:pt x="2869558" y="159287"/>
                      <a:pt x="3026489" y="84913"/>
                      <a:pt x="3192132" y="42362"/>
                    </a:cubicBezTo>
                    <a:close/>
                  </a:path>
                </a:pathLst>
              </a:custGeom>
              <a:solidFill>
                <a:srgbClr val="9BC53E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" name="Google Shape;134;p5"/>
          <p:cNvGrpSpPr/>
          <p:nvPr/>
        </p:nvGrpSpPr>
        <p:grpSpPr>
          <a:xfrm rot="10800000">
            <a:off x="7283031" y="1036070"/>
            <a:ext cx="954553" cy="959393"/>
            <a:chOff x="14566855" y="2072144"/>
            <a:chExt cx="1909106" cy="1918786"/>
          </a:xfrm>
        </p:grpSpPr>
        <p:sp>
          <p:nvSpPr>
            <p:cNvPr id="135" name="Google Shape;135;p5"/>
            <p:cNvSpPr/>
            <p:nvPr/>
          </p:nvSpPr>
          <p:spPr>
            <a:xfrm>
              <a:off x="14566855" y="2099401"/>
              <a:ext cx="1639923" cy="1850129"/>
            </a:xfrm>
            <a:custGeom>
              <a:rect b="b" l="l" r="r" t="t"/>
              <a:pathLst>
                <a:path extrusionOk="0" h="1850129" w="1639923">
                  <a:moveTo>
                    <a:pt x="1600611" y="918779"/>
                  </a:moveTo>
                  <a:cubicBezTo>
                    <a:pt x="1611977" y="913483"/>
                    <a:pt x="1624802" y="910144"/>
                    <a:pt x="1634747" y="902354"/>
                  </a:cubicBezTo>
                  <a:cubicBezTo>
                    <a:pt x="1644807" y="892530"/>
                    <a:pt x="1638970" y="876719"/>
                    <a:pt x="1627797" y="870655"/>
                  </a:cubicBezTo>
                  <a:cubicBezTo>
                    <a:pt x="1592855" y="849932"/>
                    <a:pt x="1549044" y="852734"/>
                    <a:pt x="1513450" y="832855"/>
                  </a:cubicBezTo>
                  <a:cubicBezTo>
                    <a:pt x="1395225" y="771453"/>
                    <a:pt x="1301152" y="675052"/>
                    <a:pt x="1208115" y="581414"/>
                  </a:cubicBezTo>
                  <a:cubicBezTo>
                    <a:pt x="1169795" y="547605"/>
                    <a:pt x="1140805" y="505890"/>
                    <a:pt x="1111354" y="464559"/>
                  </a:cubicBezTo>
                  <a:cubicBezTo>
                    <a:pt x="1062513" y="403426"/>
                    <a:pt x="1017243" y="339184"/>
                    <a:pt x="982455" y="268917"/>
                  </a:cubicBezTo>
                  <a:cubicBezTo>
                    <a:pt x="941715" y="183607"/>
                    <a:pt x="906659" y="94076"/>
                    <a:pt x="867187" y="7960"/>
                  </a:cubicBezTo>
                  <a:cubicBezTo>
                    <a:pt x="863116" y="361"/>
                    <a:pt x="852365" y="-2287"/>
                    <a:pt x="845108" y="2165"/>
                  </a:cubicBezTo>
                  <a:cubicBezTo>
                    <a:pt x="834242" y="8305"/>
                    <a:pt x="836661" y="21276"/>
                    <a:pt x="841729" y="30487"/>
                  </a:cubicBezTo>
                  <a:cubicBezTo>
                    <a:pt x="826447" y="99602"/>
                    <a:pt x="803908" y="169331"/>
                    <a:pt x="770733" y="232192"/>
                  </a:cubicBezTo>
                  <a:cubicBezTo>
                    <a:pt x="749691" y="269033"/>
                    <a:pt x="724541" y="303302"/>
                    <a:pt x="697279" y="335769"/>
                  </a:cubicBezTo>
                  <a:cubicBezTo>
                    <a:pt x="651125" y="391376"/>
                    <a:pt x="604319" y="446637"/>
                    <a:pt x="550794" y="495337"/>
                  </a:cubicBezTo>
                  <a:cubicBezTo>
                    <a:pt x="495655" y="545648"/>
                    <a:pt x="442782" y="597571"/>
                    <a:pt x="383267" y="643430"/>
                  </a:cubicBezTo>
                  <a:cubicBezTo>
                    <a:pt x="306703" y="704717"/>
                    <a:pt x="223534" y="756832"/>
                    <a:pt x="138561" y="805608"/>
                  </a:cubicBezTo>
                  <a:cubicBezTo>
                    <a:pt x="110186" y="821649"/>
                    <a:pt x="81081" y="836462"/>
                    <a:pt x="51246" y="849664"/>
                  </a:cubicBezTo>
                  <a:cubicBezTo>
                    <a:pt x="38920" y="855036"/>
                    <a:pt x="26557" y="860294"/>
                    <a:pt x="14001" y="865091"/>
                  </a:cubicBezTo>
                  <a:cubicBezTo>
                    <a:pt x="8279" y="866703"/>
                    <a:pt x="3441" y="870540"/>
                    <a:pt x="1291" y="876143"/>
                  </a:cubicBezTo>
                  <a:cubicBezTo>
                    <a:pt x="-2587" y="884701"/>
                    <a:pt x="2673" y="895408"/>
                    <a:pt x="11697" y="897711"/>
                  </a:cubicBezTo>
                  <a:cubicBezTo>
                    <a:pt x="51937" y="904081"/>
                    <a:pt x="93483" y="896905"/>
                    <a:pt x="133608" y="905654"/>
                  </a:cubicBezTo>
                  <a:cubicBezTo>
                    <a:pt x="180030" y="915632"/>
                    <a:pt x="224149" y="934091"/>
                    <a:pt x="266577" y="955121"/>
                  </a:cubicBezTo>
                  <a:cubicBezTo>
                    <a:pt x="345138" y="994879"/>
                    <a:pt x="420281" y="1041813"/>
                    <a:pt x="483138" y="1103982"/>
                  </a:cubicBezTo>
                  <a:cubicBezTo>
                    <a:pt x="534475" y="1150609"/>
                    <a:pt x="585121" y="1198733"/>
                    <a:pt x="622097" y="1257947"/>
                  </a:cubicBezTo>
                  <a:cubicBezTo>
                    <a:pt x="679501" y="1343565"/>
                    <a:pt x="745659" y="1423349"/>
                    <a:pt x="791198" y="1516449"/>
                  </a:cubicBezTo>
                  <a:cubicBezTo>
                    <a:pt x="823567" y="1578004"/>
                    <a:pt x="856781" y="1638101"/>
                    <a:pt x="883237" y="1702957"/>
                  </a:cubicBezTo>
                  <a:cubicBezTo>
                    <a:pt x="898058" y="1739261"/>
                    <a:pt x="910383" y="1776524"/>
                    <a:pt x="924322" y="1813097"/>
                  </a:cubicBezTo>
                  <a:cubicBezTo>
                    <a:pt x="928968" y="1823573"/>
                    <a:pt x="930888" y="1835892"/>
                    <a:pt x="938644" y="1844642"/>
                  </a:cubicBezTo>
                  <a:cubicBezTo>
                    <a:pt x="944979" y="1851358"/>
                    <a:pt x="955961" y="1851895"/>
                    <a:pt x="963180" y="1846330"/>
                  </a:cubicBezTo>
                  <a:cubicBezTo>
                    <a:pt x="975889" y="1833743"/>
                    <a:pt x="974200" y="1813557"/>
                    <a:pt x="979268" y="1797247"/>
                  </a:cubicBezTo>
                  <a:cubicBezTo>
                    <a:pt x="992054" y="1741065"/>
                    <a:pt x="1004149" y="1684575"/>
                    <a:pt x="1021620" y="1629620"/>
                  </a:cubicBezTo>
                  <a:cubicBezTo>
                    <a:pt x="1036249" y="1580959"/>
                    <a:pt x="1051570" y="1532529"/>
                    <a:pt x="1069271" y="1484942"/>
                  </a:cubicBezTo>
                  <a:cubicBezTo>
                    <a:pt x="1096994" y="1411951"/>
                    <a:pt x="1118343" y="1336273"/>
                    <a:pt x="1152631" y="1265930"/>
                  </a:cubicBezTo>
                  <a:cubicBezTo>
                    <a:pt x="1217983" y="1132573"/>
                    <a:pt x="1372955" y="1033907"/>
                    <a:pt x="1500088" y="963104"/>
                  </a:cubicBezTo>
                  <a:cubicBezTo>
                    <a:pt x="1532649" y="947062"/>
                    <a:pt x="1567091" y="932978"/>
                    <a:pt x="1600611" y="9187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037227" y="2072144"/>
              <a:ext cx="438734" cy="539666"/>
            </a:xfrm>
            <a:custGeom>
              <a:rect b="b" l="l" r="r" t="t"/>
              <a:pathLst>
                <a:path extrusionOk="0" h="539666" w="438734">
                  <a:moveTo>
                    <a:pt x="362503" y="149002"/>
                  </a:moveTo>
                  <a:cubicBezTo>
                    <a:pt x="320381" y="119414"/>
                    <a:pt x="282406" y="81537"/>
                    <a:pt x="259137" y="35255"/>
                  </a:cubicBezTo>
                  <a:cubicBezTo>
                    <a:pt x="256795" y="30382"/>
                    <a:pt x="253071" y="19713"/>
                    <a:pt x="246313" y="17641"/>
                  </a:cubicBezTo>
                  <a:cubicBezTo>
                    <a:pt x="247196" y="12921"/>
                    <a:pt x="248501" y="7778"/>
                    <a:pt x="246620" y="3096"/>
                  </a:cubicBezTo>
                  <a:cubicBezTo>
                    <a:pt x="245621" y="65"/>
                    <a:pt x="241244" y="-1317"/>
                    <a:pt x="239209" y="1638"/>
                  </a:cubicBezTo>
                  <a:cubicBezTo>
                    <a:pt x="230531" y="15722"/>
                    <a:pt x="223274" y="31303"/>
                    <a:pt x="214865" y="45809"/>
                  </a:cubicBezTo>
                  <a:cubicBezTo>
                    <a:pt x="197126" y="78621"/>
                    <a:pt x="174049" y="107978"/>
                    <a:pt x="149398" y="136223"/>
                  </a:cubicBezTo>
                  <a:cubicBezTo>
                    <a:pt x="111961" y="181353"/>
                    <a:pt x="64003" y="215777"/>
                    <a:pt x="10669" y="239724"/>
                  </a:cubicBezTo>
                  <a:cubicBezTo>
                    <a:pt x="3758" y="243101"/>
                    <a:pt x="-773" y="250392"/>
                    <a:pt x="110" y="258182"/>
                  </a:cubicBezTo>
                  <a:cubicBezTo>
                    <a:pt x="954" y="269887"/>
                    <a:pt x="12973" y="274991"/>
                    <a:pt x="22150" y="279481"/>
                  </a:cubicBezTo>
                  <a:cubicBezTo>
                    <a:pt x="35435" y="285928"/>
                    <a:pt x="46686" y="291186"/>
                    <a:pt x="60278" y="298055"/>
                  </a:cubicBezTo>
                  <a:cubicBezTo>
                    <a:pt x="60201" y="298017"/>
                    <a:pt x="60048" y="297940"/>
                    <a:pt x="59894" y="297863"/>
                  </a:cubicBezTo>
                  <a:cubicBezTo>
                    <a:pt x="59395" y="297633"/>
                    <a:pt x="58934" y="297403"/>
                    <a:pt x="58435" y="297134"/>
                  </a:cubicBezTo>
                  <a:cubicBezTo>
                    <a:pt x="59126" y="297441"/>
                    <a:pt x="59779" y="297787"/>
                    <a:pt x="60432" y="298132"/>
                  </a:cubicBezTo>
                  <a:cubicBezTo>
                    <a:pt x="61008" y="298439"/>
                    <a:pt x="61622" y="298708"/>
                    <a:pt x="62198" y="299015"/>
                  </a:cubicBezTo>
                  <a:cubicBezTo>
                    <a:pt x="61123" y="298516"/>
                    <a:pt x="60931" y="298439"/>
                    <a:pt x="60739" y="298324"/>
                  </a:cubicBezTo>
                  <a:cubicBezTo>
                    <a:pt x="60624" y="298247"/>
                    <a:pt x="60470" y="298209"/>
                    <a:pt x="60355" y="298132"/>
                  </a:cubicBezTo>
                  <a:cubicBezTo>
                    <a:pt x="142909" y="340883"/>
                    <a:pt x="214942" y="417712"/>
                    <a:pt x="244009" y="506898"/>
                  </a:cubicBezTo>
                  <a:cubicBezTo>
                    <a:pt x="248732" y="518066"/>
                    <a:pt x="249845" y="537215"/>
                    <a:pt x="265242" y="539403"/>
                  </a:cubicBezTo>
                  <a:cubicBezTo>
                    <a:pt x="280793" y="542012"/>
                    <a:pt x="286783" y="524666"/>
                    <a:pt x="289087" y="512309"/>
                  </a:cubicBezTo>
                  <a:cubicBezTo>
                    <a:pt x="293349" y="495117"/>
                    <a:pt x="297150" y="477886"/>
                    <a:pt x="301566" y="460770"/>
                  </a:cubicBezTo>
                  <a:cubicBezTo>
                    <a:pt x="312740" y="417290"/>
                    <a:pt x="324988" y="373771"/>
                    <a:pt x="348526" y="334935"/>
                  </a:cubicBezTo>
                  <a:cubicBezTo>
                    <a:pt x="372563" y="290994"/>
                    <a:pt x="413033" y="258413"/>
                    <a:pt x="437761" y="215355"/>
                  </a:cubicBezTo>
                  <a:cubicBezTo>
                    <a:pt x="447322" y="180739"/>
                    <a:pt x="383813" y="166579"/>
                    <a:pt x="362503" y="149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6310111" y="3482915"/>
              <a:ext cx="76" cy="153"/>
            </a:xfrm>
            <a:custGeom>
              <a:rect b="b" l="l" r="r" t="t"/>
              <a:pathLst>
                <a:path extrusionOk="0" h="153" w="76">
                  <a:moveTo>
                    <a:pt x="0" y="0"/>
                  </a:moveTo>
                  <a:cubicBezTo>
                    <a:pt x="38" y="38"/>
                    <a:pt x="38" y="115"/>
                    <a:pt x="77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8" y="115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6005461" y="3444060"/>
              <a:ext cx="464752" cy="546870"/>
            </a:xfrm>
            <a:custGeom>
              <a:rect b="b" l="l" r="r" t="t"/>
              <a:pathLst>
                <a:path extrusionOk="0" h="546870" w="464752">
                  <a:moveTo>
                    <a:pt x="449292" y="222485"/>
                  </a:moveTo>
                  <a:cubicBezTo>
                    <a:pt x="426753" y="201263"/>
                    <a:pt x="401027" y="183725"/>
                    <a:pt x="380254" y="160623"/>
                  </a:cubicBezTo>
                  <a:cubicBezTo>
                    <a:pt x="347578" y="125048"/>
                    <a:pt x="326075" y="81952"/>
                    <a:pt x="304727" y="39009"/>
                  </a:cubicBezTo>
                  <a:cubicBezTo>
                    <a:pt x="304765" y="39124"/>
                    <a:pt x="304803" y="39201"/>
                    <a:pt x="304842" y="39277"/>
                  </a:cubicBezTo>
                  <a:cubicBezTo>
                    <a:pt x="300196" y="30719"/>
                    <a:pt x="297124" y="21547"/>
                    <a:pt x="295319" y="11992"/>
                  </a:cubicBezTo>
                  <a:cubicBezTo>
                    <a:pt x="294436" y="8001"/>
                    <a:pt x="291326" y="4355"/>
                    <a:pt x="287832" y="2283"/>
                  </a:cubicBezTo>
                  <a:cubicBezTo>
                    <a:pt x="273548" y="-5891"/>
                    <a:pt x="258727" y="9421"/>
                    <a:pt x="264678" y="23965"/>
                  </a:cubicBezTo>
                  <a:cubicBezTo>
                    <a:pt x="199096" y="115109"/>
                    <a:pt x="131632" y="166302"/>
                    <a:pt x="23659" y="199229"/>
                  </a:cubicBezTo>
                  <a:cubicBezTo>
                    <a:pt x="-47145" y="221372"/>
                    <a:pt x="61480" y="279742"/>
                    <a:pt x="82944" y="300465"/>
                  </a:cubicBezTo>
                  <a:cubicBezTo>
                    <a:pt x="109131" y="321802"/>
                    <a:pt x="129674" y="349357"/>
                    <a:pt x="142498" y="380595"/>
                  </a:cubicBezTo>
                  <a:cubicBezTo>
                    <a:pt x="155438" y="410912"/>
                    <a:pt x="163770" y="441689"/>
                    <a:pt x="167380" y="475691"/>
                  </a:cubicBezTo>
                  <a:cubicBezTo>
                    <a:pt x="169031" y="491080"/>
                    <a:pt x="170183" y="506507"/>
                    <a:pt x="171757" y="521934"/>
                  </a:cubicBezTo>
                  <a:cubicBezTo>
                    <a:pt x="172256" y="530837"/>
                    <a:pt x="174368" y="540431"/>
                    <a:pt x="182892" y="544998"/>
                  </a:cubicBezTo>
                  <a:cubicBezTo>
                    <a:pt x="209386" y="555782"/>
                    <a:pt x="222096" y="517175"/>
                    <a:pt x="234882" y="500635"/>
                  </a:cubicBezTo>
                  <a:cubicBezTo>
                    <a:pt x="261722" y="456733"/>
                    <a:pt x="291326" y="414596"/>
                    <a:pt x="325192" y="375299"/>
                  </a:cubicBezTo>
                  <a:cubicBezTo>
                    <a:pt x="358291" y="332625"/>
                    <a:pt x="407439" y="307565"/>
                    <a:pt x="448678" y="273909"/>
                  </a:cubicBezTo>
                  <a:cubicBezTo>
                    <a:pt x="471601" y="259096"/>
                    <a:pt x="468375" y="238948"/>
                    <a:pt x="449292" y="222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/>
          <p:nvPr/>
        </p:nvSpPr>
        <p:spPr>
          <a:xfrm rot="10800000">
            <a:off x="7417622" y="1056770"/>
            <a:ext cx="819962" cy="925065"/>
          </a:xfrm>
          <a:custGeom>
            <a:rect b="b" l="l" r="r" t="t"/>
            <a:pathLst>
              <a:path extrusionOk="0" h="1850129" w="1639923">
                <a:moveTo>
                  <a:pt x="938644" y="1844642"/>
                </a:moveTo>
                <a:cubicBezTo>
                  <a:pt x="930888" y="1835892"/>
                  <a:pt x="928968" y="1823573"/>
                  <a:pt x="924322" y="1813097"/>
                </a:cubicBezTo>
                <a:cubicBezTo>
                  <a:pt x="910383" y="1776524"/>
                  <a:pt x="898058" y="1739261"/>
                  <a:pt x="883237" y="1702957"/>
                </a:cubicBezTo>
                <a:cubicBezTo>
                  <a:pt x="856781" y="1638101"/>
                  <a:pt x="823567" y="1578004"/>
                  <a:pt x="791198" y="1516449"/>
                </a:cubicBezTo>
                <a:cubicBezTo>
                  <a:pt x="745659" y="1423349"/>
                  <a:pt x="679501" y="1343565"/>
                  <a:pt x="622097" y="1257947"/>
                </a:cubicBezTo>
                <a:cubicBezTo>
                  <a:pt x="585121" y="1198733"/>
                  <a:pt x="534475" y="1150609"/>
                  <a:pt x="483138" y="1103982"/>
                </a:cubicBezTo>
                <a:cubicBezTo>
                  <a:pt x="420281" y="1041813"/>
                  <a:pt x="345138" y="994879"/>
                  <a:pt x="266577" y="955121"/>
                </a:cubicBezTo>
                <a:cubicBezTo>
                  <a:pt x="224149" y="934091"/>
                  <a:pt x="180030" y="915632"/>
                  <a:pt x="133608" y="905654"/>
                </a:cubicBezTo>
                <a:cubicBezTo>
                  <a:pt x="93483" y="896905"/>
                  <a:pt x="51937" y="904081"/>
                  <a:pt x="11697" y="897711"/>
                </a:cubicBezTo>
                <a:cubicBezTo>
                  <a:pt x="2673" y="895408"/>
                  <a:pt x="-2587" y="884701"/>
                  <a:pt x="1291" y="876143"/>
                </a:cubicBezTo>
                <a:cubicBezTo>
                  <a:pt x="3441" y="870540"/>
                  <a:pt x="8279" y="866703"/>
                  <a:pt x="14001" y="865091"/>
                </a:cubicBezTo>
                <a:cubicBezTo>
                  <a:pt x="26557" y="860294"/>
                  <a:pt x="38920" y="855036"/>
                  <a:pt x="51246" y="849664"/>
                </a:cubicBezTo>
                <a:cubicBezTo>
                  <a:pt x="81081" y="836462"/>
                  <a:pt x="110186" y="821649"/>
                  <a:pt x="138561" y="805608"/>
                </a:cubicBezTo>
                <a:cubicBezTo>
                  <a:pt x="223534" y="756832"/>
                  <a:pt x="306703" y="704717"/>
                  <a:pt x="383267" y="643430"/>
                </a:cubicBezTo>
                <a:cubicBezTo>
                  <a:pt x="442782" y="597571"/>
                  <a:pt x="495655" y="545648"/>
                  <a:pt x="550794" y="495337"/>
                </a:cubicBezTo>
                <a:cubicBezTo>
                  <a:pt x="604319" y="446637"/>
                  <a:pt x="651125" y="391376"/>
                  <a:pt x="697279" y="335769"/>
                </a:cubicBezTo>
                <a:cubicBezTo>
                  <a:pt x="724541" y="303302"/>
                  <a:pt x="749691" y="269033"/>
                  <a:pt x="770733" y="232192"/>
                </a:cubicBezTo>
                <a:cubicBezTo>
                  <a:pt x="803908" y="169331"/>
                  <a:pt x="826447" y="99602"/>
                  <a:pt x="841729" y="30487"/>
                </a:cubicBezTo>
                <a:cubicBezTo>
                  <a:pt x="836661" y="21276"/>
                  <a:pt x="834242" y="8305"/>
                  <a:pt x="845108" y="2165"/>
                </a:cubicBezTo>
                <a:cubicBezTo>
                  <a:pt x="852365" y="-2287"/>
                  <a:pt x="863116" y="361"/>
                  <a:pt x="867187" y="7960"/>
                </a:cubicBezTo>
                <a:cubicBezTo>
                  <a:pt x="906659" y="94076"/>
                  <a:pt x="941715" y="183607"/>
                  <a:pt x="982455" y="268917"/>
                </a:cubicBezTo>
                <a:cubicBezTo>
                  <a:pt x="1017243" y="339184"/>
                  <a:pt x="1062513" y="403426"/>
                  <a:pt x="1111354" y="464559"/>
                </a:cubicBezTo>
                <a:cubicBezTo>
                  <a:pt x="1140805" y="505890"/>
                  <a:pt x="1169795" y="547605"/>
                  <a:pt x="1208115" y="581414"/>
                </a:cubicBezTo>
                <a:cubicBezTo>
                  <a:pt x="1301152" y="675052"/>
                  <a:pt x="1395225" y="771453"/>
                  <a:pt x="1513450" y="832855"/>
                </a:cubicBezTo>
                <a:cubicBezTo>
                  <a:pt x="1549044" y="852734"/>
                  <a:pt x="1592855" y="849932"/>
                  <a:pt x="1627797" y="870655"/>
                </a:cubicBezTo>
                <a:cubicBezTo>
                  <a:pt x="1638970" y="876719"/>
                  <a:pt x="1644807" y="892530"/>
                  <a:pt x="1634747" y="902354"/>
                </a:cubicBezTo>
                <a:cubicBezTo>
                  <a:pt x="1624802" y="910144"/>
                  <a:pt x="1611977" y="913483"/>
                  <a:pt x="1600611" y="918779"/>
                </a:cubicBezTo>
                <a:cubicBezTo>
                  <a:pt x="1567091" y="932978"/>
                  <a:pt x="1532649" y="947062"/>
                  <a:pt x="1500088" y="963104"/>
                </a:cubicBezTo>
                <a:cubicBezTo>
                  <a:pt x="1372955" y="1033907"/>
                  <a:pt x="1217983" y="1132573"/>
                  <a:pt x="1152631" y="1265930"/>
                </a:cubicBezTo>
                <a:cubicBezTo>
                  <a:pt x="1118343" y="1336273"/>
                  <a:pt x="1096994" y="1411951"/>
                  <a:pt x="1069271" y="1484942"/>
                </a:cubicBezTo>
                <a:cubicBezTo>
                  <a:pt x="1051570" y="1532529"/>
                  <a:pt x="1036249" y="1580959"/>
                  <a:pt x="1021620" y="1629620"/>
                </a:cubicBezTo>
                <a:cubicBezTo>
                  <a:pt x="1004149" y="1684575"/>
                  <a:pt x="992054" y="1741065"/>
                  <a:pt x="979268" y="1797247"/>
                </a:cubicBezTo>
                <a:cubicBezTo>
                  <a:pt x="974200" y="1813557"/>
                  <a:pt x="975889" y="1833743"/>
                  <a:pt x="963180" y="1846330"/>
                </a:cubicBezTo>
                <a:cubicBezTo>
                  <a:pt x="955961" y="1851895"/>
                  <a:pt x="944979" y="1851358"/>
                  <a:pt x="938644" y="1844642"/>
                </a:cubicBezTo>
                <a:close/>
                <a:moveTo>
                  <a:pt x="695129" y="1306570"/>
                </a:moveTo>
                <a:cubicBezTo>
                  <a:pt x="757294" y="1385625"/>
                  <a:pt x="806826" y="1473046"/>
                  <a:pt x="852288" y="1562539"/>
                </a:cubicBezTo>
                <a:cubicBezTo>
                  <a:pt x="890954" y="1633765"/>
                  <a:pt x="922210" y="1708522"/>
                  <a:pt x="948550" y="1785120"/>
                </a:cubicBezTo>
                <a:cubicBezTo>
                  <a:pt x="973931" y="1663430"/>
                  <a:pt x="1011483" y="1544886"/>
                  <a:pt x="1055064" y="1428568"/>
                </a:cubicBezTo>
                <a:cubicBezTo>
                  <a:pt x="1074723" y="1373997"/>
                  <a:pt x="1092117" y="1318467"/>
                  <a:pt x="1116538" y="1265776"/>
                </a:cubicBezTo>
                <a:cubicBezTo>
                  <a:pt x="1139423" y="1212280"/>
                  <a:pt x="1174441" y="1165653"/>
                  <a:pt x="1216908" y="1126087"/>
                </a:cubicBezTo>
                <a:cubicBezTo>
                  <a:pt x="1244785" y="1098187"/>
                  <a:pt x="1273391" y="1070787"/>
                  <a:pt x="1305683" y="1047953"/>
                </a:cubicBezTo>
                <a:cubicBezTo>
                  <a:pt x="1392691" y="983673"/>
                  <a:pt x="1486111" y="927913"/>
                  <a:pt x="1587326" y="889038"/>
                </a:cubicBezTo>
                <a:cubicBezTo>
                  <a:pt x="1561754" y="882360"/>
                  <a:pt x="1535259" y="878561"/>
                  <a:pt x="1510992" y="867585"/>
                </a:cubicBezTo>
                <a:cubicBezTo>
                  <a:pt x="1467988" y="847246"/>
                  <a:pt x="1427018" y="821534"/>
                  <a:pt x="1389427" y="792406"/>
                </a:cubicBezTo>
                <a:cubicBezTo>
                  <a:pt x="1327339" y="742057"/>
                  <a:pt x="1266594" y="690134"/>
                  <a:pt x="1212339" y="631265"/>
                </a:cubicBezTo>
                <a:cubicBezTo>
                  <a:pt x="1169373" y="590817"/>
                  <a:pt x="1128326" y="548680"/>
                  <a:pt x="1096111" y="498906"/>
                </a:cubicBezTo>
                <a:cubicBezTo>
                  <a:pt x="1061592" y="451933"/>
                  <a:pt x="1023770" y="407417"/>
                  <a:pt x="994550" y="356760"/>
                </a:cubicBezTo>
                <a:cubicBezTo>
                  <a:pt x="935687" y="264120"/>
                  <a:pt x="901014" y="159085"/>
                  <a:pt x="854439" y="60266"/>
                </a:cubicBezTo>
                <a:cubicBezTo>
                  <a:pt x="818691" y="241594"/>
                  <a:pt x="752763" y="316466"/>
                  <a:pt x="634922" y="451089"/>
                </a:cubicBezTo>
                <a:cubicBezTo>
                  <a:pt x="565960" y="523658"/>
                  <a:pt x="491777" y="591622"/>
                  <a:pt x="415251" y="656171"/>
                </a:cubicBezTo>
                <a:cubicBezTo>
                  <a:pt x="313000" y="738450"/>
                  <a:pt x="201801" y="810098"/>
                  <a:pt x="84421" y="868813"/>
                </a:cubicBezTo>
                <a:cubicBezTo>
                  <a:pt x="179915" y="869773"/>
                  <a:pt x="266769" y="917551"/>
                  <a:pt x="348210" y="962758"/>
                </a:cubicBezTo>
                <a:cubicBezTo>
                  <a:pt x="436216" y="1010997"/>
                  <a:pt x="508749" y="1081379"/>
                  <a:pt x="579515" y="1151492"/>
                </a:cubicBezTo>
                <a:cubicBezTo>
                  <a:pt x="625323" y="1197543"/>
                  <a:pt x="656770" y="1254762"/>
                  <a:pt x="695129" y="1306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10800000">
            <a:off x="7283030" y="1725630"/>
            <a:ext cx="219367" cy="269833"/>
          </a:xfrm>
          <a:custGeom>
            <a:rect b="b" l="l" r="r" t="t"/>
            <a:pathLst>
              <a:path extrusionOk="0" h="539666" w="438734">
                <a:moveTo>
                  <a:pt x="265242" y="539403"/>
                </a:moveTo>
                <a:cubicBezTo>
                  <a:pt x="249845" y="537215"/>
                  <a:pt x="248732" y="518066"/>
                  <a:pt x="244009" y="506898"/>
                </a:cubicBezTo>
                <a:cubicBezTo>
                  <a:pt x="214942" y="417712"/>
                  <a:pt x="142909" y="340883"/>
                  <a:pt x="60355" y="298132"/>
                </a:cubicBezTo>
                <a:cubicBezTo>
                  <a:pt x="60470" y="298209"/>
                  <a:pt x="60624" y="298247"/>
                  <a:pt x="60739" y="298324"/>
                </a:cubicBezTo>
                <a:cubicBezTo>
                  <a:pt x="60931" y="298439"/>
                  <a:pt x="61123" y="298516"/>
                  <a:pt x="62198" y="299015"/>
                </a:cubicBezTo>
                <a:cubicBezTo>
                  <a:pt x="61622" y="298708"/>
                  <a:pt x="61008" y="298439"/>
                  <a:pt x="60432" y="298132"/>
                </a:cubicBezTo>
                <a:cubicBezTo>
                  <a:pt x="59779" y="297787"/>
                  <a:pt x="59126" y="297441"/>
                  <a:pt x="58435" y="297134"/>
                </a:cubicBezTo>
                <a:cubicBezTo>
                  <a:pt x="58934" y="297403"/>
                  <a:pt x="59395" y="297633"/>
                  <a:pt x="59894" y="297863"/>
                </a:cubicBezTo>
                <a:cubicBezTo>
                  <a:pt x="60048" y="297940"/>
                  <a:pt x="60201" y="298017"/>
                  <a:pt x="60278" y="298055"/>
                </a:cubicBezTo>
                <a:cubicBezTo>
                  <a:pt x="46686" y="291186"/>
                  <a:pt x="35435" y="285928"/>
                  <a:pt x="22150" y="279481"/>
                </a:cubicBezTo>
                <a:cubicBezTo>
                  <a:pt x="12973" y="274991"/>
                  <a:pt x="954" y="269887"/>
                  <a:pt x="110" y="258182"/>
                </a:cubicBezTo>
                <a:cubicBezTo>
                  <a:pt x="-773" y="250392"/>
                  <a:pt x="3758" y="243101"/>
                  <a:pt x="10669" y="239724"/>
                </a:cubicBezTo>
                <a:cubicBezTo>
                  <a:pt x="64003" y="215777"/>
                  <a:pt x="111961" y="181353"/>
                  <a:pt x="149398" y="136223"/>
                </a:cubicBezTo>
                <a:cubicBezTo>
                  <a:pt x="174049" y="107978"/>
                  <a:pt x="197126" y="78621"/>
                  <a:pt x="214865" y="45809"/>
                </a:cubicBezTo>
                <a:cubicBezTo>
                  <a:pt x="223274" y="31303"/>
                  <a:pt x="230531" y="15722"/>
                  <a:pt x="239209" y="1638"/>
                </a:cubicBezTo>
                <a:cubicBezTo>
                  <a:pt x="241244" y="-1317"/>
                  <a:pt x="245621" y="65"/>
                  <a:pt x="246620" y="3096"/>
                </a:cubicBezTo>
                <a:cubicBezTo>
                  <a:pt x="248501" y="7778"/>
                  <a:pt x="247196" y="12921"/>
                  <a:pt x="246313" y="17641"/>
                </a:cubicBezTo>
                <a:cubicBezTo>
                  <a:pt x="253071" y="19713"/>
                  <a:pt x="256795" y="30382"/>
                  <a:pt x="259137" y="35255"/>
                </a:cubicBezTo>
                <a:cubicBezTo>
                  <a:pt x="282406" y="81537"/>
                  <a:pt x="320381" y="119414"/>
                  <a:pt x="362503" y="149002"/>
                </a:cubicBezTo>
                <a:cubicBezTo>
                  <a:pt x="383813" y="166579"/>
                  <a:pt x="447322" y="180739"/>
                  <a:pt x="437761" y="215355"/>
                </a:cubicBezTo>
                <a:cubicBezTo>
                  <a:pt x="413033" y="258413"/>
                  <a:pt x="372563" y="290994"/>
                  <a:pt x="348526" y="334935"/>
                </a:cubicBezTo>
                <a:cubicBezTo>
                  <a:pt x="324988" y="373771"/>
                  <a:pt x="312740" y="417290"/>
                  <a:pt x="301566" y="460770"/>
                </a:cubicBezTo>
                <a:cubicBezTo>
                  <a:pt x="297150" y="477886"/>
                  <a:pt x="293349" y="495117"/>
                  <a:pt x="289087" y="512309"/>
                </a:cubicBezTo>
                <a:cubicBezTo>
                  <a:pt x="286783" y="524666"/>
                  <a:pt x="280793" y="542012"/>
                  <a:pt x="265242" y="539403"/>
                </a:cubicBezTo>
                <a:close/>
                <a:moveTo>
                  <a:pt x="57475" y="261483"/>
                </a:moveTo>
                <a:cubicBezTo>
                  <a:pt x="146749" y="302085"/>
                  <a:pt x="228228" y="380487"/>
                  <a:pt x="265319" y="471938"/>
                </a:cubicBezTo>
                <a:cubicBezTo>
                  <a:pt x="292850" y="347138"/>
                  <a:pt x="323261" y="304618"/>
                  <a:pt x="403664" y="209637"/>
                </a:cubicBezTo>
                <a:cubicBezTo>
                  <a:pt x="378169" y="193826"/>
                  <a:pt x="349947" y="182505"/>
                  <a:pt x="326678" y="163163"/>
                </a:cubicBezTo>
                <a:cubicBezTo>
                  <a:pt x="289049" y="133537"/>
                  <a:pt x="254914" y="97348"/>
                  <a:pt x="232528" y="54751"/>
                </a:cubicBezTo>
                <a:cubicBezTo>
                  <a:pt x="215249" y="95391"/>
                  <a:pt x="187565" y="130121"/>
                  <a:pt x="159343" y="163585"/>
                </a:cubicBezTo>
                <a:cubicBezTo>
                  <a:pt x="127704" y="201654"/>
                  <a:pt x="88654" y="232701"/>
                  <a:pt x="44766" y="255535"/>
                </a:cubicBezTo>
                <a:cubicBezTo>
                  <a:pt x="49028" y="257530"/>
                  <a:pt x="53251" y="259487"/>
                  <a:pt x="57475" y="2614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10800000">
            <a:off x="7285904" y="1036070"/>
            <a:ext cx="232376" cy="273435"/>
          </a:xfrm>
          <a:custGeom>
            <a:rect b="b" l="l" r="r" t="t"/>
            <a:pathLst>
              <a:path extrusionOk="0" h="546870" w="464752">
                <a:moveTo>
                  <a:pt x="182892" y="544998"/>
                </a:moveTo>
                <a:cubicBezTo>
                  <a:pt x="174368" y="540431"/>
                  <a:pt x="172256" y="530837"/>
                  <a:pt x="171757" y="521934"/>
                </a:cubicBezTo>
                <a:cubicBezTo>
                  <a:pt x="170183" y="506507"/>
                  <a:pt x="169031" y="491080"/>
                  <a:pt x="167380" y="475691"/>
                </a:cubicBezTo>
                <a:cubicBezTo>
                  <a:pt x="163770" y="441689"/>
                  <a:pt x="155438" y="410912"/>
                  <a:pt x="142498" y="380595"/>
                </a:cubicBezTo>
                <a:cubicBezTo>
                  <a:pt x="129674" y="349357"/>
                  <a:pt x="109131" y="321802"/>
                  <a:pt x="82944" y="300465"/>
                </a:cubicBezTo>
                <a:cubicBezTo>
                  <a:pt x="61480" y="279742"/>
                  <a:pt x="-47145" y="221372"/>
                  <a:pt x="23659" y="199229"/>
                </a:cubicBezTo>
                <a:cubicBezTo>
                  <a:pt x="131632" y="166302"/>
                  <a:pt x="199096" y="115109"/>
                  <a:pt x="264678" y="23965"/>
                </a:cubicBezTo>
                <a:cubicBezTo>
                  <a:pt x="258727" y="9421"/>
                  <a:pt x="273548" y="-5891"/>
                  <a:pt x="287832" y="2283"/>
                </a:cubicBezTo>
                <a:cubicBezTo>
                  <a:pt x="291326" y="4355"/>
                  <a:pt x="294436" y="8001"/>
                  <a:pt x="295319" y="11992"/>
                </a:cubicBezTo>
                <a:cubicBezTo>
                  <a:pt x="297124" y="21547"/>
                  <a:pt x="300196" y="30719"/>
                  <a:pt x="304842" y="39277"/>
                </a:cubicBezTo>
                <a:cubicBezTo>
                  <a:pt x="304803" y="39201"/>
                  <a:pt x="304765" y="39124"/>
                  <a:pt x="304727" y="39009"/>
                </a:cubicBezTo>
                <a:cubicBezTo>
                  <a:pt x="304688" y="38970"/>
                  <a:pt x="304650" y="38894"/>
                  <a:pt x="304650" y="38855"/>
                </a:cubicBezTo>
                <a:cubicBezTo>
                  <a:pt x="326037" y="81836"/>
                  <a:pt x="347539" y="125010"/>
                  <a:pt x="380254" y="160623"/>
                </a:cubicBezTo>
                <a:cubicBezTo>
                  <a:pt x="401027" y="183725"/>
                  <a:pt x="426753" y="201263"/>
                  <a:pt x="449292" y="222485"/>
                </a:cubicBezTo>
                <a:cubicBezTo>
                  <a:pt x="468375" y="238948"/>
                  <a:pt x="471601" y="259096"/>
                  <a:pt x="448678" y="273909"/>
                </a:cubicBezTo>
                <a:cubicBezTo>
                  <a:pt x="407439" y="307565"/>
                  <a:pt x="358291" y="332625"/>
                  <a:pt x="325192" y="375299"/>
                </a:cubicBezTo>
                <a:cubicBezTo>
                  <a:pt x="291326" y="414596"/>
                  <a:pt x="261722" y="456733"/>
                  <a:pt x="234882" y="500635"/>
                </a:cubicBezTo>
                <a:cubicBezTo>
                  <a:pt x="222096" y="517175"/>
                  <a:pt x="209386" y="555782"/>
                  <a:pt x="182892" y="544998"/>
                </a:cubicBezTo>
                <a:close/>
                <a:moveTo>
                  <a:pt x="200517" y="483059"/>
                </a:moveTo>
                <a:cubicBezTo>
                  <a:pt x="200824" y="486398"/>
                  <a:pt x="201131" y="489736"/>
                  <a:pt x="201400" y="493075"/>
                </a:cubicBezTo>
                <a:cubicBezTo>
                  <a:pt x="239106" y="431673"/>
                  <a:pt x="280229" y="371346"/>
                  <a:pt x="332027" y="320881"/>
                </a:cubicBezTo>
                <a:cubicBezTo>
                  <a:pt x="361631" y="293135"/>
                  <a:pt x="398147" y="274446"/>
                  <a:pt x="428942" y="248120"/>
                </a:cubicBezTo>
                <a:cubicBezTo>
                  <a:pt x="403023" y="223368"/>
                  <a:pt x="372459" y="203374"/>
                  <a:pt x="349882" y="175206"/>
                </a:cubicBezTo>
                <a:cubicBezTo>
                  <a:pt x="315939" y="136868"/>
                  <a:pt x="293899" y="90011"/>
                  <a:pt x="271321" y="44496"/>
                </a:cubicBezTo>
                <a:cubicBezTo>
                  <a:pt x="217565" y="135678"/>
                  <a:pt x="135088" y="191170"/>
                  <a:pt x="36407" y="225018"/>
                </a:cubicBezTo>
                <a:cubicBezTo>
                  <a:pt x="66664" y="251920"/>
                  <a:pt x="103295" y="271415"/>
                  <a:pt x="130211" y="302154"/>
                </a:cubicBezTo>
                <a:cubicBezTo>
                  <a:pt x="174291" y="351429"/>
                  <a:pt x="194488" y="418549"/>
                  <a:pt x="200517" y="483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10800000">
            <a:off x="7443901" y="1089275"/>
            <a:ext cx="751433" cy="862426"/>
          </a:xfrm>
          <a:custGeom>
            <a:rect b="b" l="l" r="r" t="t"/>
            <a:pathLst>
              <a:path extrusionOk="0" h="1724853" w="1502866">
                <a:moveTo>
                  <a:pt x="1426533" y="807319"/>
                </a:moveTo>
                <a:cubicBezTo>
                  <a:pt x="1450800" y="818294"/>
                  <a:pt x="1477294" y="822094"/>
                  <a:pt x="1502867" y="828771"/>
                </a:cubicBezTo>
                <a:cubicBezTo>
                  <a:pt x="1401690" y="867646"/>
                  <a:pt x="1308270" y="923368"/>
                  <a:pt x="1221223" y="987687"/>
                </a:cubicBezTo>
                <a:cubicBezTo>
                  <a:pt x="1188969" y="1010482"/>
                  <a:pt x="1160325" y="1037883"/>
                  <a:pt x="1132449" y="1065821"/>
                </a:cubicBezTo>
                <a:cubicBezTo>
                  <a:pt x="1089981" y="1105348"/>
                  <a:pt x="1054963" y="1151975"/>
                  <a:pt x="1032078" y="1205510"/>
                </a:cubicBezTo>
                <a:cubicBezTo>
                  <a:pt x="1007658" y="1258162"/>
                  <a:pt x="990264" y="1313731"/>
                  <a:pt x="970605" y="1368301"/>
                </a:cubicBezTo>
                <a:cubicBezTo>
                  <a:pt x="927024" y="1484619"/>
                  <a:pt x="889471" y="1603163"/>
                  <a:pt x="864091" y="1724854"/>
                </a:cubicBezTo>
                <a:cubicBezTo>
                  <a:pt x="837712" y="1648255"/>
                  <a:pt x="806456" y="1573537"/>
                  <a:pt x="767791" y="1502311"/>
                </a:cubicBezTo>
                <a:cubicBezTo>
                  <a:pt x="722367" y="1412818"/>
                  <a:pt x="672834" y="1325397"/>
                  <a:pt x="610631" y="1246342"/>
                </a:cubicBezTo>
                <a:cubicBezTo>
                  <a:pt x="572272" y="1194496"/>
                  <a:pt x="540825" y="1137315"/>
                  <a:pt x="495094" y="1091226"/>
                </a:cubicBezTo>
                <a:cubicBezTo>
                  <a:pt x="424328" y="1021151"/>
                  <a:pt x="351795" y="950769"/>
                  <a:pt x="263789" y="902492"/>
                </a:cubicBezTo>
                <a:cubicBezTo>
                  <a:pt x="182387" y="857246"/>
                  <a:pt x="95494" y="809468"/>
                  <a:pt x="0" y="808547"/>
                </a:cubicBezTo>
                <a:cubicBezTo>
                  <a:pt x="117380" y="749870"/>
                  <a:pt x="228617" y="678222"/>
                  <a:pt x="330830" y="595905"/>
                </a:cubicBezTo>
                <a:cubicBezTo>
                  <a:pt x="407394" y="531356"/>
                  <a:pt x="481539" y="463354"/>
                  <a:pt x="550501" y="390823"/>
                </a:cubicBezTo>
                <a:cubicBezTo>
                  <a:pt x="668342" y="256199"/>
                  <a:pt x="734270" y="181327"/>
                  <a:pt x="770056" y="0"/>
                </a:cubicBezTo>
                <a:cubicBezTo>
                  <a:pt x="816632" y="98857"/>
                  <a:pt x="851266" y="203854"/>
                  <a:pt x="910129" y="296532"/>
                </a:cubicBezTo>
                <a:cubicBezTo>
                  <a:pt x="939349" y="347189"/>
                  <a:pt x="977170" y="391705"/>
                  <a:pt x="1011690" y="438678"/>
                </a:cubicBezTo>
                <a:cubicBezTo>
                  <a:pt x="1043905" y="488413"/>
                  <a:pt x="1084951" y="530550"/>
                  <a:pt x="1127918" y="571037"/>
                </a:cubicBezTo>
                <a:cubicBezTo>
                  <a:pt x="1182173" y="629906"/>
                  <a:pt x="1242917" y="681829"/>
                  <a:pt x="1305006" y="732178"/>
                </a:cubicBezTo>
                <a:cubicBezTo>
                  <a:pt x="1342597" y="761267"/>
                  <a:pt x="1383528" y="786980"/>
                  <a:pt x="1426533" y="807319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10800000">
            <a:off x="7300565" y="1759514"/>
            <a:ext cx="179430" cy="208574"/>
          </a:xfrm>
          <a:custGeom>
            <a:rect b="b" l="l" r="r" t="t"/>
            <a:pathLst>
              <a:path extrusionOk="0" h="417148" w="358860">
                <a:moveTo>
                  <a:pt x="281874" y="108413"/>
                </a:moveTo>
                <a:cubicBezTo>
                  <a:pt x="305143" y="127754"/>
                  <a:pt x="333365" y="139037"/>
                  <a:pt x="358860" y="154886"/>
                </a:cubicBezTo>
                <a:cubicBezTo>
                  <a:pt x="278457" y="249867"/>
                  <a:pt x="248046" y="292388"/>
                  <a:pt x="220554" y="417149"/>
                </a:cubicBezTo>
                <a:cubicBezTo>
                  <a:pt x="183462" y="325737"/>
                  <a:pt x="101983" y="247334"/>
                  <a:pt x="12671" y="206732"/>
                </a:cubicBezTo>
                <a:cubicBezTo>
                  <a:pt x="8486" y="204737"/>
                  <a:pt x="4224" y="202780"/>
                  <a:pt x="0" y="200784"/>
                </a:cubicBezTo>
                <a:cubicBezTo>
                  <a:pt x="43888" y="177950"/>
                  <a:pt x="82938" y="146942"/>
                  <a:pt x="114577" y="108835"/>
                </a:cubicBezTo>
                <a:cubicBezTo>
                  <a:pt x="142799" y="75332"/>
                  <a:pt x="170522" y="40602"/>
                  <a:pt x="187762" y="0"/>
                </a:cubicBezTo>
                <a:cubicBezTo>
                  <a:pt x="210110" y="42636"/>
                  <a:pt x="244283" y="78786"/>
                  <a:pt x="281874" y="108413"/>
                </a:cubicBezTo>
                <a:close/>
              </a:path>
            </a:pathLst>
          </a:custGeom>
          <a:solidFill>
            <a:srgbClr val="FF973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10800000">
            <a:off x="7303810" y="1062969"/>
            <a:ext cx="196267" cy="224289"/>
          </a:xfrm>
          <a:custGeom>
            <a:rect b="b" l="l" r="r" t="t"/>
            <a:pathLst>
              <a:path extrusionOk="0" h="448578" w="392534">
                <a:moveTo>
                  <a:pt x="313475" y="130671"/>
                </a:moveTo>
                <a:cubicBezTo>
                  <a:pt x="336091" y="158800"/>
                  <a:pt x="366617" y="178833"/>
                  <a:pt x="392535" y="203547"/>
                </a:cubicBezTo>
                <a:cubicBezTo>
                  <a:pt x="361740" y="229911"/>
                  <a:pt x="325224" y="248601"/>
                  <a:pt x="295620" y="276347"/>
                </a:cubicBezTo>
                <a:cubicBezTo>
                  <a:pt x="243822" y="326811"/>
                  <a:pt x="202699" y="387139"/>
                  <a:pt x="164993" y="448579"/>
                </a:cubicBezTo>
                <a:cubicBezTo>
                  <a:pt x="164724" y="445240"/>
                  <a:pt x="164417" y="441901"/>
                  <a:pt x="164110" y="438563"/>
                </a:cubicBezTo>
                <a:cubicBezTo>
                  <a:pt x="158081" y="374052"/>
                  <a:pt x="137923" y="306932"/>
                  <a:pt x="93804" y="257619"/>
                </a:cubicBezTo>
                <a:cubicBezTo>
                  <a:pt x="66888" y="226880"/>
                  <a:pt x="30257" y="207385"/>
                  <a:pt x="0" y="180483"/>
                </a:cubicBezTo>
                <a:cubicBezTo>
                  <a:pt x="98642" y="146635"/>
                  <a:pt x="181120" y="91143"/>
                  <a:pt x="234914" y="0"/>
                </a:cubicBezTo>
                <a:cubicBezTo>
                  <a:pt x="257492" y="45476"/>
                  <a:pt x="279532" y="92333"/>
                  <a:pt x="313475" y="130671"/>
                </a:cubicBezTo>
                <a:close/>
              </a:path>
            </a:pathLst>
          </a:custGeom>
          <a:solidFill>
            <a:srgbClr val="FF973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>
            <p:ph type="title"/>
          </p:nvPr>
        </p:nvSpPr>
        <p:spPr>
          <a:xfrm>
            <a:off x="614675" y="6027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5"/>
          <p:cNvSpPr txBox="1"/>
          <p:nvPr>
            <p:ph idx="1" type="body"/>
          </p:nvPr>
        </p:nvSpPr>
        <p:spPr>
          <a:xfrm>
            <a:off x="614675" y="18060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/>
          <p:nvPr/>
        </p:nvSpPr>
        <p:spPr>
          <a:xfrm>
            <a:off x="0" y="0"/>
            <a:ext cx="9144000" cy="1543500"/>
          </a:xfrm>
          <a:prstGeom prst="rect">
            <a:avLst/>
          </a:prstGeom>
          <a:solidFill>
            <a:srgbClr val="FF973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7787988" y="771749"/>
            <a:ext cx="997485" cy="991250"/>
            <a:chOff x="15575977" y="1543498"/>
            <a:chExt cx="1994970" cy="1982501"/>
          </a:xfrm>
        </p:grpSpPr>
        <p:sp>
          <p:nvSpPr>
            <p:cNvPr id="151" name="Google Shape;151;p6"/>
            <p:cNvSpPr/>
            <p:nvPr/>
          </p:nvSpPr>
          <p:spPr>
            <a:xfrm>
              <a:off x="15589445" y="1984445"/>
              <a:ext cx="790976" cy="872110"/>
            </a:xfrm>
            <a:custGeom>
              <a:rect b="b" l="l" r="r" t="t"/>
              <a:pathLst>
                <a:path extrusionOk="0" h="872110" w="790976">
                  <a:moveTo>
                    <a:pt x="397021" y="872110"/>
                  </a:moveTo>
                  <a:cubicBezTo>
                    <a:pt x="575401" y="872110"/>
                    <a:pt x="722582" y="752832"/>
                    <a:pt x="769621" y="577906"/>
                  </a:cubicBezTo>
                  <a:cubicBezTo>
                    <a:pt x="787096" y="520023"/>
                    <a:pt x="791325" y="459426"/>
                    <a:pt x="790607" y="399268"/>
                  </a:cubicBezTo>
                  <a:cubicBezTo>
                    <a:pt x="792043" y="349489"/>
                    <a:pt x="789929" y="299031"/>
                    <a:pt x="772653" y="251767"/>
                  </a:cubicBezTo>
                  <a:cubicBezTo>
                    <a:pt x="746241" y="189333"/>
                    <a:pt x="712448" y="127818"/>
                    <a:pt x="663614" y="80075"/>
                  </a:cubicBezTo>
                  <a:cubicBezTo>
                    <a:pt x="634010" y="55844"/>
                    <a:pt x="598542" y="38239"/>
                    <a:pt x="563352" y="23788"/>
                  </a:cubicBezTo>
                  <a:cubicBezTo>
                    <a:pt x="530796" y="14607"/>
                    <a:pt x="340127" y="-19005"/>
                    <a:pt x="308808" y="14647"/>
                  </a:cubicBezTo>
                  <a:cubicBezTo>
                    <a:pt x="300429" y="19477"/>
                    <a:pt x="290216" y="26942"/>
                    <a:pt x="287423" y="27142"/>
                  </a:cubicBezTo>
                  <a:cubicBezTo>
                    <a:pt x="278486" y="31293"/>
                    <a:pt x="269629" y="35565"/>
                    <a:pt x="261130" y="40555"/>
                  </a:cubicBezTo>
                  <a:cubicBezTo>
                    <a:pt x="260293" y="41034"/>
                    <a:pt x="259774" y="41872"/>
                    <a:pt x="259614" y="42790"/>
                  </a:cubicBezTo>
                  <a:cubicBezTo>
                    <a:pt x="230729" y="58718"/>
                    <a:pt x="205115" y="80753"/>
                    <a:pt x="180458" y="102709"/>
                  </a:cubicBezTo>
                  <a:cubicBezTo>
                    <a:pt x="68187" y="199752"/>
                    <a:pt x="-5503" y="347014"/>
                    <a:pt x="322" y="496830"/>
                  </a:cubicBezTo>
                  <a:cubicBezTo>
                    <a:pt x="5868" y="581379"/>
                    <a:pt x="41696" y="701935"/>
                    <a:pt x="95916" y="767442"/>
                  </a:cubicBezTo>
                  <a:cubicBezTo>
                    <a:pt x="118897" y="796384"/>
                    <a:pt x="151014" y="815385"/>
                    <a:pt x="184687" y="829477"/>
                  </a:cubicBezTo>
                  <a:cubicBezTo>
                    <a:pt x="239905" y="855784"/>
                    <a:pt x="300270" y="869396"/>
                    <a:pt x="361352" y="870554"/>
                  </a:cubicBezTo>
                  <a:cubicBezTo>
                    <a:pt x="373401" y="871591"/>
                    <a:pt x="385251" y="872110"/>
                    <a:pt x="397021" y="872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6697873" y="2053586"/>
              <a:ext cx="681618" cy="807878"/>
            </a:xfrm>
            <a:custGeom>
              <a:rect b="b" l="l" r="r" t="t"/>
              <a:pathLst>
                <a:path extrusionOk="0" h="807878" w="681618">
                  <a:moveTo>
                    <a:pt x="487425" y="33288"/>
                  </a:moveTo>
                  <a:cubicBezTo>
                    <a:pt x="456425" y="20633"/>
                    <a:pt x="426063" y="1552"/>
                    <a:pt x="391831" y="314"/>
                  </a:cubicBezTo>
                  <a:cubicBezTo>
                    <a:pt x="385527" y="195"/>
                    <a:pt x="378027" y="-723"/>
                    <a:pt x="372002" y="1273"/>
                  </a:cubicBezTo>
                  <a:cubicBezTo>
                    <a:pt x="366775" y="1472"/>
                    <a:pt x="361988" y="1831"/>
                    <a:pt x="360033" y="1552"/>
                  </a:cubicBezTo>
                  <a:cubicBezTo>
                    <a:pt x="354527" y="2430"/>
                    <a:pt x="330070" y="2111"/>
                    <a:pt x="320215" y="6302"/>
                  </a:cubicBezTo>
                  <a:cubicBezTo>
                    <a:pt x="261327" y="8937"/>
                    <a:pt x="202479" y="29096"/>
                    <a:pt x="154722" y="62828"/>
                  </a:cubicBezTo>
                  <a:cubicBezTo>
                    <a:pt x="68583" y="138874"/>
                    <a:pt x="3790" y="248292"/>
                    <a:pt x="0" y="365096"/>
                  </a:cubicBezTo>
                  <a:cubicBezTo>
                    <a:pt x="2274" y="453996"/>
                    <a:pt x="8139" y="546169"/>
                    <a:pt x="44126" y="628602"/>
                  </a:cubicBezTo>
                  <a:cubicBezTo>
                    <a:pt x="85619" y="722891"/>
                    <a:pt x="171359" y="800574"/>
                    <a:pt x="277605" y="805843"/>
                  </a:cubicBezTo>
                  <a:cubicBezTo>
                    <a:pt x="296796" y="807081"/>
                    <a:pt x="315468" y="807879"/>
                    <a:pt x="333661" y="807879"/>
                  </a:cubicBezTo>
                  <a:cubicBezTo>
                    <a:pt x="418243" y="807879"/>
                    <a:pt x="491774" y="790474"/>
                    <a:pt x="554931" y="719618"/>
                  </a:cubicBezTo>
                  <a:cubicBezTo>
                    <a:pt x="618368" y="659260"/>
                    <a:pt x="649248" y="574711"/>
                    <a:pt x="664688" y="490242"/>
                  </a:cubicBezTo>
                  <a:cubicBezTo>
                    <a:pt x="678214" y="416951"/>
                    <a:pt x="688028" y="340665"/>
                    <a:pt x="676578" y="266535"/>
                  </a:cubicBezTo>
                  <a:cubicBezTo>
                    <a:pt x="653278" y="156279"/>
                    <a:pt x="590639" y="78237"/>
                    <a:pt x="487425" y="33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5899500" y="3183532"/>
              <a:ext cx="1235299" cy="342467"/>
            </a:xfrm>
            <a:custGeom>
              <a:rect b="b" l="l" r="r" t="t"/>
              <a:pathLst>
                <a:path extrusionOk="0" h="342467" w="1235299">
                  <a:moveTo>
                    <a:pt x="1220567" y="113811"/>
                  </a:moveTo>
                  <a:cubicBezTo>
                    <a:pt x="1197826" y="97843"/>
                    <a:pt x="1174725" y="82434"/>
                    <a:pt x="1150029" y="69620"/>
                  </a:cubicBezTo>
                  <a:cubicBezTo>
                    <a:pt x="1110650" y="47904"/>
                    <a:pt x="1072109" y="24671"/>
                    <a:pt x="1030975" y="6269"/>
                  </a:cubicBezTo>
                  <a:cubicBezTo>
                    <a:pt x="1024273" y="1798"/>
                    <a:pt x="1013021" y="2756"/>
                    <a:pt x="1013660" y="13414"/>
                  </a:cubicBezTo>
                  <a:cubicBezTo>
                    <a:pt x="1019086" y="30779"/>
                    <a:pt x="1041787" y="36567"/>
                    <a:pt x="1055592" y="46308"/>
                  </a:cubicBezTo>
                  <a:cubicBezTo>
                    <a:pt x="1062494" y="50539"/>
                    <a:pt x="1069396" y="54730"/>
                    <a:pt x="1076378" y="58882"/>
                  </a:cubicBezTo>
                  <a:cubicBezTo>
                    <a:pt x="1073865" y="59880"/>
                    <a:pt x="1071551" y="61517"/>
                    <a:pt x="1069875" y="63992"/>
                  </a:cubicBezTo>
                  <a:cubicBezTo>
                    <a:pt x="1064728" y="71417"/>
                    <a:pt x="1059183" y="78482"/>
                    <a:pt x="1053597" y="85548"/>
                  </a:cubicBezTo>
                  <a:cubicBezTo>
                    <a:pt x="1036920" y="107623"/>
                    <a:pt x="1019445" y="128980"/>
                    <a:pt x="1001132" y="149698"/>
                  </a:cubicBezTo>
                  <a:cubicBezTo>
                    <a:pt x="922415" y="232970"/>
                    <a:pt x="816767" y="291012"/>
                    <a:pt x="701943" y="302429"/>
                  </a:cubicBezTo>
                  <a:cubicBezTo>
                    <a:pt x="575468" y="323386"/>
                    <a:pt x="442810" y="302828"/>
                    <a:pt x="334209" y="231612"/>
                  </a:cubicBezTo>
                  <a:cubicBezTo>
                    <a:pt x="304845" y="215205"/>
                    <a:pt x="277635" y="195485"/>
                    <a:pt x="251662" y="174129"/>
                  </a:cubicBezTo>
                  <a:cubicBezTo>
                    <a:pt x="218906" y="149379"/>
                    <a:pt x="187627" y="122673"/>
                    <a:pt x="167200" y="86466"/>
                  </a:cubicBezTo>
                  <a:cubicBezTo>
                    <a:pt x="171628" y="80878"/>
                    <a:pt x="176017" y="75249"/>
                    <a:pt x="180485" y="69700"/>
                  </a:cubicBezTo>
                  <a:cubicBezTo>
                    <a:pt x="194848" y="49980"/>
                    <a:pt x="214199" y="32575"/>
                    <a:pt x="224731" y="10460"/>
                  </a:cubicBezTo>
                  <a:cubicBezTo>
                    <a:pt x="225609" y="7107"/>
                    <a:pt x="224452" y="3554"/>
                    <a:pt x="221699" y="1438"/>
                  </a:cubicBezTo>
                  <a:cubicBezTo>
                    <a:pt x="209451" y="-6306"/>
                    <a:pt x="192295" y="19402"/>
                    <a:pt x="183238" y="26667"/>
                  </a:cubicBezTo>
                  <a:cubicBezTo>
                    <a:pt x="142064" y="69301"/>
                    <a:pt x="106755" y="117004"/>
                    <a:pt x="68334" y="161993"/>
                  </a:cubicBezTo>
                  <a:cubicBezTo>
                    <a:pt x="47109" y="186065"/>
                    <a:pt x="24248" y="208619"/>
                    <a:pt x="3341" y="232930"/>
                  </a:cubicBezTo>
                  <a:cubicBezTo>
                    <a:pt x="-2324" y="239596"/>
                    <a:pt x="-409" y="250254"/>
                    <a:pt x="6254" y="255364"/>
                  </a:cubicBezTo>
                  <a:cubicBezTo>
                    <a:pt x="9565" y="257799"/>
                    <a:pt x="12638" y="258797"/>
                    <a:pt x="15550" y="258797"/>
                  </a:cubicBezTo>
                  <a:cubicBezTo>
                    <a:pt x="26083" y="258797"/>
                    <a:pt x="34142" y="245464"/>
                    <a:pt x="41124" y="237600"/>
                  </a:cubicBezTo>
                  <a:cubicBezTo>
                    <a:pt x="57721" y="218718"/>
                    <a:pt x="76314" y="199996"/>
                    <a:pt x="92512" y="180516"/>
                  </a:cubicBezTo>
                  <a:cubicBezTo>
                    <a:pt x="111902" y="157123"/>
                    <a:pt x="130494" y="133132"/>
                    <a:pt x="149206" y="109180"/>
                  </a:cubicBezTo>
                  <a:cubicBezTo>
                    <a:pt x="149725" y="110138"/>
                    <a:pt x="150283" y="111096"/>
                    <a:pt x="150802" y="112054"/>
                  </a:cubicBezTo>
                  <a:cubicBezTo>
                    <a:pt x="158502" y="125986"/>
                    <a:pt x="167239" y="139319"/>
                    <a:pt x="178211" y="150936"/>
                  </a:cubicBezTo>
                  <a:cubicBezTo>
                    <a:pt x="286851" y="255404"/>
                    <a:pt x="427409" y="339873"/>
                    <a:pt x="581692" y="341350"/>
                  </a:cubicBezTo>
                  <a:cubicBezTo>
                    <a:pt x="592185" y="342109"/>
                    <a:pt x="602638" y="342468"/>
                    <a:pt x="613131" y="342468"/>
                  </a:cubicBezTo>
                  <a:cubicBezTo>
                    <a:pt x="664080" y="342468"/>
                    <a:pt x="714909" y="334204"/>
                    <a:pt x="764821" y="324544"/>
                  </a:cubicBezTo>
                  <a:cubicBezTo>
                    <a:pt x="824268" y="312568"/>
                    <a:pt x="878967" y="285064"/>
                    <a:pt x="929796" y="252690"/>
                  </a:cubicBezTo>
                  <a:cubicBezTo>
                    <a:pt x="979508" y="218519"/>
                    <a:pt x="1023913" y="176883"/>
                    <a:pt x="1060938" y="129220"/>
                  </a:cubicBezTo>
                  <a:cubicBezTo>
                    <a:pt x="1072189" y="113891"/>
                    <a:pt x="1084637" y="99320"/>
                    <a:pt x="1095609" y="83752"/>
                  </a:cubicBezTo>
                  <a:cubicBezTo>
                    <a:pt x="1098083" y="80239"/>
                    <a:pt x="1099319" y="76287"/>
                    <a:pt x="1098880" y="72015"/>
                  </a:cubicBezTo>
                  <a:cubicBezTo>
                    <a:pt x="1137022" y="94410"/>
                    <a:pt x="1175204" y="116765"/>
                    <a:pt x="1209994" y="144189"/>
                  </a:cubicBezTo>
                  <a:cubicBezTo>
                    <a:pt x="1212827" y="146465"/>
                    <a:pt x="1216019" y="147463"/>
                    <a:pt x="1219131" y="147463"/>
                  </a:cubicBezTo>
                  <a:cubicBezTo>
                    <a:pt x="1228706" y="147463"/>
                    <a:pt x="1237843" y="138162"/>
                    <a:pt x="1234651" y="127623"/>
                  </a:cubicBezTo>
                  <a:cubicBezTo>
                    <a:pt x="1232975" y="120637"/>
                    <a:pt x="1226073" y="117603"/>
                    <a:pt x="1220567" y="113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6818853" y="1549156"/>
              <a:ext cx="752093" cy="319360"/>
            </a:xfrm>
            <a:custGeom>
              <a:rect b="b" l="l" r="r" t="t"/>
              <a:pathLst>
                <a:path extrusionOk="0" h="319360" w="752093">
                  <a:moveTo>
                    <a:pt x="692566" y="124196"/>
                  </a:moveTo>
                  <a:cubicBezTo>
                    <a:pt x="669905" y="107829"/>
                    <a:pt x="640820" y="95095"/>
                    <a:pt x="614168" y="84995"/>
                  </a:cubicBezTo>
                  <a:cubicBezTo>
                    <a:pt x="557754" y="61124"/>
                    <a:pt x="498506" y="46353"/>
                    <a:pt x="438381" y="35416"/>
                  </a:cubicBezTo>
                  <a:cubicBezTo>
                    <a:pt x="381767" y="22801"/>
                    <a:pt x="326828" y="8909"/>
                    <a:pt x="268139" y="3081"/>
                  </a:cubicBezTo>
                  <a:cubicBezTo>
                    <a:pt x="220183" y="-1150"/>
                    <a:pt x="171787" y="167"/>
                    <a:pt x="123671" y="287"/>
                  </a:cubicBezTo>
                  <a:cubicBezTo>
                    <a:pt x="100730" y="1365"/>
                    <a:pt x="77311" y="2562"/>
                    <a:pt x="55008" y="7871"/>
                  </a:cubicBezTo>
                  <a:cubicBezTo>
                    <a:pt x="40964" y="14458"/>
                    <a:pt x="28157" y="25396"/>
                    <a:pt x="20058" y="38729"/>
                  </a:cubicBezTo>
                  <a:cubicBezTo>
                    <a:pt x="10682" y="56573"/>
                    <a:pt x="7570" y="77131"/>
                    <a:pt x="3022" y="96771"/>
                  </a:cubicBezTo>
                  <a:cubicBezTo>
                    <a:pt x="1067" y="112739"/>
                    <a:pt x="-3003" y="130783"/>
                    <a:pt x="3700" y="146032"/>
                  </a:cubicBezTo>
                  <a:cubicBezTo>
                    <a:pt x="5057" y="187707"/>
                    <a:pt x="75515" y="160083"/>
                    <a:pt x="100411" y="156930"/>
                  </a:cubicBezTo>
                  <a:cubicBezTo>
                    <a:pt x="139830" y="150902"/>
                    <a:pt x="180126" y="145752"/>
                    <a:pt x="221340" y="145553"/>
                  </a:cubicBezTo>
                  <a:cubicBezTo>
                    <a:pt x="258524" y="145952"/>
                    <a:pt x="296147" y="149225"/>
                    <a:pt x="333411" y="156171"/>
                  </a:cubicBezTo>
                  <a:cubicBezTo>
                    <a:pt x="369598" y="164035"/>
                    <a:pt x="404109" y="178127"/>
                    <a:pt x="438900" y="190541"/>
                  </a:cubicBezTo>
                  <a:cubicBezTo>
                    <a:pt x="479036" y="205391"/>
                    <a:pt x="521527" y="215291"/>
                    <a:pt x="557594" y="239363"/>
                  </a:cubicBezTo>
                  <a:cubicBezTo>
                    <a:pt x="590230" y="259881"/>
                    <a:pt x="625020" y="276687"/>
                    <a:pt x="657337" y="297724"/>
                  </a:cubicBezTo>
                  <a:cubicBezTo>
                    <a:pt x="668548" y="304471"/>
                    <a:pt x="677365" y="316007"/>
                    <a:pt x="690292" y="319321"/>
                  </a:cubicBezTo>
                  <a:cubicBezTo>
                    <a:pt x="690931" y="319361"/>
                    <a:pt x="691529" y="319361"/>
                    <a:pt x="692167" y="319361"/>
                  </a:cubicBezTo>
                  <a:cubicBezTo>
                    <a:pt x="725442" y="319361"/>
                    <a:pt x="733381" y="262596"/>
                    <a:pt x="742598" y="237806"/>
                  </a:cubicBezTo>
                  <a:cubicBezTo>
                    <a:pt x="746547" y="222477"/>
                    <a:pt x="751574" y="207068"/>
                    <a:pt x="752093" y="191220"/>
                  </a:cubicBezTo>
                  <a:cubicBezTo>
                    <a:pt x="748821" y="159484"/>
                    <a:pt x="715507" y="141880"/>
                    <a:pt x="692566" y="124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5575977" y="1543498"/>
              <a:ext cx="755038" cy="318232"/>
            </a:xfrm>
            <a:custGeom>
              <a:rect b="b" l="l" r="r" t="t"/>
              <a:pathLst>
                <a:path extrusionOk="0" h="318232" w="755038">
                  <a:moveTo>
                    <a:pt x="41800" y="313801"/>
                  </a:moveTo>
                  <a:cubicBezTo>
                    <a:pt x="48224" y="316995"/>
                    <a:pt x="54847" y="318232"/>
                    <a:pt x="61549" y="318232"/>
                  </a:cubicBezTo>
                  <a:cubicBezTo>
                    <a:pt x="78705" y="318232"/>
                    <a:pt x="96340" y="309969"/>
                    <a:pt x="112418" y="304899"/>
                  </a:cubicBezTo>
                  <a:cubicBezTo>
                    <a:pt x="141184" y="294919"/>
                    <a:pt x="171466" y="285498"/>
                    <a:pt x="199913" y="273682"/>
                  </a:cubicBezTo>
                  <a:cubicBezTo>
                    <a:pt x="226525" y="261746"/>
                    <a:pt x="252179" y="247695"/>
                    <a:pt x="279867" y="238194"/>
                  </a:cubicBezTo>
                  <a:cubicBezTo>
                    <a:pt x="359582" y="211528"/>
                    <a:pt x="442887" y="197517"/>
                    <a:pt x="526472" y="188415"/>
                  </a:cubicBezTo>
                  <a:cubicBezTo>
                    <a:pt x="559228" y="185142"/>
                    <a:pt x="592143" y="182387"/>
                    <a:pt x="625098" y="182028"/>
                  </a:cubicBezTo>
                  <a:cubicBezTo>
                    <a:pt x="644528" y="181788"/>
                    <a:pt x="663958" y="181948"/>
                    <a:pt x="683348" y="181309"/>
                  </a:cubicBezTo>
                  <a:cubicBezTo>
                    <a:pt x="702619" y="179713"/>
                    <a:pt x="725639" y="183345"/>
                    <a:pt x="739603" y="166978"/>
                  </a:cubicBezTo>
                  <a:cubicBezTo>
                    <a:pt x="764420" y="136560"/>
                    <a:pt x="754286" y="92290"/>
                    <a:pt x="743872" y="57879"/>
                  </a:cubicBezTo>
                  <a:cubicBezTo>
                    <a:pt x="732980" y="21433"/>
                    <a:pt x="691408" y="10376"/>
                    <a:pt x="657894" y="5346"/>
                  </a:cubicBezTo>
                  <a:cubicBezTo>
                    <a:pt x="629447" y="3230"/>
                    <a:pt x="600881" y="4108"/>
                    <a:pt x="572434" y="3589"/>
                  </a:cubicBezTo>
                  <a:cubicBezTo>
                    <a:pt x="541354" y="1074"/>
                    <a:pt x="510035" y="-1241"/>
                    <a:pt x="478875" y="755"/>
                  </a:cubicBezTo>
                  <a:cubicBezTo>
                    <a:pt x="418869" y="4587"/>
                    <a:pt x="359821" y="16004"/>
                    <a:pt x="301970" y="32052"/>
                  </a:cubicBezTo>
                  <a:cubicBezTo>
                    <a:pt x="262273" y="40155"/>
                    <a:pt x="225846" y="57560"/>
                    <a:pt x="190378" y="76601"/>
                  </a:cubicBezTo>
                  <a:cubicBezTo>
                    <a:pt x="158739" y="92529"/>
                    <a:pt x="125744" y="106301"/>
                    <a:pt x="97337" y="127738"/>
                  </a:cubicBezTo>
                  <a:cubicBezTo>
                    <a:pt x="73718" y="146779"/>
                    <a:pt x="46548" y="157039"/>
                    <a:pt x="19258" y="171529"/>
                  </a:cubicBezTo>
                  <a:cubicBezTo>
                    <a:pt x="-21557" y="198794"/>
                    <a:pt x="10481" y="289331"/>
                    <a:pt x="41800" y="313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6309677" y="2487153"/>
              <a:ext cx="329268" cy="668237"/>
            </a:xfrm>
            <a:custGeom>
              <a:rect b="b" l="l" r="r" t="t"/>
              <a:pathLst>
                <a:path extrusionOk="0" h="668237" w="329268">
                  <a:moveTo>
                    <a:pt x="66027" y="660773"/>
                  </a:moveTo>
                  <a:cubicBezTo>
                    <a:pt x="142470" y="665682"/>
                    <a:pt x="216639" y="663008"/>
                    <a:pt x="293521" y="668038"/>
                  </a:cubicBezTo>
                  <a:cubicBezTo>
                    <a:pt x="295037" y="668157"/>
                    <a:pt x="296513" y="668237"/>
                    <a:pt x="297950" y="668237"/>
                  </a:cubicBezTo>
                  <a:cubicBezTo>
                    <a:pt x="340680" y="668237"/>
                    <a:pt x="327713" y="606283"/>
                    <a:pt x="326436" y="576942"/>
                  </a:cubicBezTo>
                  <a:cubicBezTo>
                    <a:pt x="319255" y="498980"/>
                    <a:pt x="308722" y="421377"/>
                    <a:pt x="296434" y="344014"/>
                  </a:cubicBezTo>
                  <a:cubicBezTo>
                    <a:pt x="287417" y="286770"/>
                    <a:pt x="274849" y="230164"/>
                    <a:pt x="267747" y="172681"/>
                  </a:cubicBezTo>
                  <a:cubicBezTo>
                    <a:pt x="259209" y="121544"/>
                    <a:pt x="255898" y="68811"/>
                    <a:pt x="238064" y="19751"/>
                  </a:cubicBezTo>
                  <a:cubicBezTo>
                    <a:pt x="234633" y="3623"/>
                    <a:pt x="218554" y="-8073"/>
                    <a:pt x="206106" y="6937"/>
                  </a:cubicBezTo>
                  <a:cubicBezTo>
                    <a:pt x="187793" y="42305"/>
                    <a:pt x="177141" y="81266"/>
                    <a:pt x="163536" y="118670"/>
                  </a:cubicBezTo>
                  <a:cubicBezTo>
                    <a:pt x="137244" y="193918"/>
                    <a:pt x="106642" y="268687"/>
                    <a:pt x="79073" y="343535"/>
                  </a:cubicBezTo>
                  <a:cubicBezTo>
                    <a:pt x="56691" y="413593"/>
                    <a:pt x="31276" y="482853"/>
                    <a:pt x="15876" y="555067"/>
                  </a:cubicBezTo>
                  <a:cubicBezTo>
                    <a:pt x="-1479" y="621292"/>
                    <a:pt x="-23941" y="656661"/>
                    <a:pt x="66027" y="660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>
            <a:off x="7787988" y="771749"/>
            <a:ext cx="997485" cy="991250"/>
            <a:chOff x="15575977" y="1543498"/>
            <a:chExt cx="1994970" cy="1982501"/>
          </a:xfrm>
        </p:grpSpPr>
        <p:sp>
          <p:nvSpPr>
            <p:cNvPr id="158" name="Google Shape;158;p6"/>
            <p:cNvSpPr/>
            <p:nvPr/>
          </p:nvSpPr>
          <p:spPr>
            <a:xfrm>
              <a:off x="16341472" y="2525865"/>
              <a:ext cx="264540" cy="596751"/>
            </a:xfrm>
            <a:custGeom>
              <a:rect b="b" l="l" r="r" t="t"/>
              <a:pathLst>
                <a:path extrusionOk="0" h="596751" w="264540">
                  <a:moveTo>
                    <a:pt x="249158" y="596472"/>
                  </a:moveTo>
                  <a:cubicBezTo>
                    <a:pt x="202558" y="593239"/>
                    <a:pt x="155839" y="592640"/>
                    <a:pt x="109079" y="592440"/>
                  </a:cubicBezTo>
                  <a:cubicBezTo>
                    <a:pt x="72892" y="590724"/>
                    <a:pt x="35070" y="593758"/>
                    <a:pt x="0" y="583658"/>
                  </a:cubicBezTo>
                  <a:cubicBezTo>
                    <a:pt x="10094" y="543100"/>
                    <a:pt x="20866" y="502782"/>
                    <a:pt x="30162" y="462024"/>
                  </a:cubicBezTo>
                  <a:cubicBezTo>
                    <a:pt x="41613" y="413403"/>
                    <a:pt x="61123" y="367256"/>
                    <a:pt x="74009" y="319034"/>
                  </a:cubicBezTo>
                  <a:cubicBezTo>
                    <a:pt x="110196" y="213168"/>
                    <a:pt x="150054" y="108380"/>
                    <a:pt x="178580" y="0"/>
                  </a:cubicBezTo>
                  <a:cubicBezTo>
                    <a:pt x="200524" y="77802"/>
                    <a:pt x="202718" y="160994"/>
                    <a:pt x="220552" y="239994"/>
                  </a:cubicBezTo>
                  <a:cubicBezTo>
                    <a:pt x="235394" y="326619"/>
                    <a:pt x="249039" y="413443"/>
                    <a:pt x="258175" y="500866"/>
                  </a:cubicBezTo>
                  <a:cubicBezTo>
                    <a:pt x="260449" y="532721"/>
                    <a:pt x="267352" y="564736"/>
                    <a:pt x="263282" y="596751"/>
                  </a:cubicBezTo>
                  <a:cubicBezTo>
                    <a:pt x="262883" y="596751"/>
                    <a:pt x="262444" y="596751"/>
                    <a:pt x="262045" y="596751"/>
                  </a:cubicBezTo>
                  <a:cubicBezTo>
                    <a:pt x="257736" y="596751"/>
                    <a:pt x="253427" y="596592"/>
                    <a:pt x="249158" y="59647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15621116" y="2017248"/>
              <a:ext cx="726873" cy="806410"/>
            </a:xfrm>
            <a:custGeom>
              <a:rect b="b" l="l" r="r" t="t"/>
              <a:pathLst>
                <a:path extrusionOk="0" h="806410" w="726873">
                  <a:moveTo>
                    <a:pt x="553546" y="310378"/>
                  </a:moveTo>
                  <a:cubicBezTo>
                    <a:pt x="557536" y="246548"/>
                    <a:pt x="561246" y="152698"/>
                    <a:pt x="486918" y="128706"/>
                  </a:cubicBezTo>
                  <a:cubicBezTo>
                    <a:pt x="465293" y="116970"/>
                    <a:pt x="441435" y="108627"/>
                    <a:pt x="416619" y="108547"/>
                  </a:cubicBezTo>
                  <a:cubicBezTo>
                    <a:pt x="318990" y="105194"/>
                    <a:pt x="224513" y="215411"/>
                    <a:pt x="194591" y="300918"/>
                  </a:cubicBezTo>
                  <a:cubicBezTo>
                    <a:pt x="183140" y="333292"/>
                    <a:pt x="182781" y="368221"/>
                    <a:pt x="180347" y="402153"/>
                  </a:cubicBezTo>
                  <a:cubicBezTo>
                    <a:pt x="177514" y="458718"/>
                    <a:pt x="177674" y="516242"/>
                    <a:pt x="198939" y="570212"/>
                  </a:cubicBezTo>
                  <a:cubicBezTo>
                    <a:pt x="226389" y="648174"/>
                    <a:pt x="285038" y="731565"/>
                    <a:pt x="375804" y="731565"/>
                  </a:cubicBezTo>
                  <a:cubicBezTo>
                    <a:pt x="379913" y="731845"/>
                    <a:pt x="383943" y="732005"/>
                    <a:pt x="387973" y="732005"/>
                  </a:cubicBezTo>
                  <a:cubicBezTo>
                    <a:pt x="455598" y="732005"/>
                    <a:pt x="515205" y="690129"/>
                    <a:pt x="529887" y="621588"/>
                  </a:cubicBezTo>
                  <a:cubicBezTo>
                    <a:pt x="542694" y="584304"/>
                    <a:pt x="545168" y="544624"/>
                    <a:pt x="548679" y="505623"/>
                  </a:cubicBezTo>
                  <a:cubicBezTo>
                    <a:pt x="549357" y="497639"/>
                    <a:pt x="550833" y="488937"/>
                    <a:pt x="548519" y="481113"/>
                  </a:cubicBezTo>
                  <a:cubicBezTo>
                    <a:pt x="537627" y="456203"/>
                    <a:pt x="503635" y="458399"/>
                    <a:pt x="480933" y="453089"/>
                  </a:cubicBezTo>
                  <a:cubicBezTo>
                    <a:pt x="456436" y="447700"/>
                    <a:pt x="433017" y="439956"/>
                    <a:pt x="409437" y="431174"/>
                  </a:cubicBezTo>
                  <a:cubicBezTo>
                    <a:pt x="444906" y="419717"/>
                    <a:pt x="478938" y="411773"/>
                    <a:pt x="515843" y="404388"/>
                  </a:cubicBezTo>
                  <a:cubicBezTo>
                    <a:pt x="558932" y="397522"/>
                    <a:pt x="548998" y="343152"/>
                    <a:pt x="553546" y="310378"/>
                  </a:cubicBezTo>
                  <a:close/>
                  <a:moveTo>
                    <a:pt x="710861" y="231378"/>
                  </a:moveTo>
                  <a:cubicBezTo>
                    <a:pt x="732765" y="294730"/>
                    <a:pt x="726222" y="362752"/>
                    <a:pt x="725065" y="428619"/>
                  </a:cubicBezTo>
                  <a:cubicBezTo>
                    <a:pt x="717524" y="547299"/>
                    <a:pt x="669288" y="670090"/>
                    <a:pt x="569744" y="740946"/>
                  </a:cubicBezTo>
                  <a:cubicBezTo>
                    <a:pt x="507824" y="784538"/>
                    <a:pt x="432219" y="810605"/>
                    <a:pt x="355975" y="805855"/>
                  </a:cubicBezTo>
                  <a:cubicBezTo>
                    <a:pt x="293735" y="806214"/>
                    <a:pt x="231336" y="797312"/>
                    <a:pt x="174602" y="770766"/>
                  </a:cubicBezTo>
                  <a:cubicBezTo>
                    <a:pt x="133229" y="755038"/>
                    <a:pt x="95406" y="730168"/>
                    <a:pt x="72266" y="691527"/>
                  </a:cubicBezTo>
                  <a:cubicBezTo>
                    <a:pt x="47609" y="653683"/>
                    <a:pt x="33406" y="610451"/>
                    <a:pt x="20559" y="567498"/>
                  </a:cubicBezTo>
                  <a:cubicBezTo>
                    <a:pt x="-1185" y="503507"/>
                    <a:pt x="-5614" y="435166"/>
                    <a:pt x="6954" y="368660"/>
                  </a:cubicBezTo>
                  <a:cubicBezTo>
                    <a:pt x="29097" y="255649"/>
                    <a:pt x="93411" y="153376"/>
                    <a:pt x="180786" y="79207"/>
                  </a:cubicBezTo>
                  <a:cubicBezTo>
                    <a:pt x="208435" y="54417"/>
                    <a:pt x="238278" y="29827"/>
                    <a:pt x="274345" y="18290"/>
                  </a:cubicBezTo>
                  <a:cubicBezTo>
                    <a:pt x="306582" y="7272"/>
                    <a:pt x="339258" y="-3705"/>
                    <a:pt x="373729" y="1205"/>
                  </a:cubicBezTo>
                  <a:cubicBezTo>
                    <a:pt x="397269" y="2083"/>
                    <a:pt x="425276" y="5037"/>
                    <a:pt x="449933" y="9308"/>
                  </a:cubicBezTo>
                  <a:cubicBezTo>
                    <a:pt x="463299" y="12861"/>
                    <a:pt x="478898" y="10226"/>
                    <a:pt x="490987" y="17252"/>
                  </a:cubicBezTo>
                  <a:cubicBezTo>
                    <a:pt x="490628" y="18050"/>
                    <a:pt x="490269" y="18889"/>
                    <a:pt x="490070" y="19767"/>
                  </a:cubicBezTo>
                  <a:cubicBezTo>
                    <a:pt x="489431" y="22322"/>
                    <a:pt x="493381" y="23400"/>
                    <a:pt x="494019" y="20845"/>
                  </a:cubicBezTo>
                  <a:cubicBezTo>
                    <a:pt x="494179" y="19967"/>
                    <a:pt x="494618" y="19208"/>
                    <a:pt x="494977" y="18370"/>
                  </a:cubicBezTo>
                  <a:lnTo>
                    <a:pt x="495017" y="18330"/>
                  </a:lnTo>
                  <a:cubicBezTo>
                    <a:pt x="496014" y="17851"/>
                    <a:pt x="496812" y="17092"/>
                    <a:pt x="497291" y="16174"/>
                  </a:cubicBezTo>
                  <a:cubicBezTo>
                    <a:pt x="537109" y="23479"/>
                    <a:pt x="573495" y="45874"/>
                    <a:pt x="607009" y="68628"/>
                  </a:cubicBezTo>
                  <a:cubicBezTo>
                    <a:pt x="653968" y="113338"/>
                    <a:pt x="685646" y="172258"/>
                    <a:pt x="710861" y="2313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6729689" y="2085438"/>
              <a:ext cx="617689" cy="743547"/>
            </a:xfrm>
            <a:custGeom>
              <a:rect b="b" l="l" r="r" t="t"/>
              <a:pathLst>
                <a:path extrusionOk="0" h="743547" w="617689">
                  <a:moveTo>
                    <a:pt x="469055" y="320031"/>
                  </a:moveTo>
                  <a:cubicBezTo>
                    <a:pt x="487169" y="272847"/>
                    <a:pt x="461195" y="221391"/>
                    <a:pt x="442204" y="178278"/>
                  </a:cubicBezTo>
                  <a:cubicBezTo>
                    <a:pt x="427682" y="150095"/>
                    <a:pt x="399155" y="130974"/>
                    <a:pt x="367636" y="128100"/>
                  </a:cubicBezTo>
                  <a:cubicBezTo>
                    <a:pt x="357103" y="127900"/>
                    <a:pt x="344177" y="124827"/>
                    <a:pt x="335639" y="132411"/>
                  </a:cubicBezTo>
                  <a:cubicBezTo>
                    <a:pt x="247147" y="131852"/>
                    <a:pt x="199310" y="220433"/>
                    <a:pt x="176249" y="294842"/>
                  </a:cubicBezTo>
                  <a:cubicBezTo>
                    <a:pt x="146486" y="380668"/>
                    <a:pt x="141658" y="479708"/>
                    <a:pt x="184428" y="561981"/>
                  </a:cubicBezTo>
                  <a:cubicBezTo>
                    <a:pt x="219737" y="622938"/>
                    <a:pt x="260073" y="666530"/>
                    <a:pt x="334402" y="671679"/>
                  </a:cubicBezTo>
                  <a:cubicBezTo>
                    <a:pt x="336038" y="671759"/>
                    <a:pt x="337674" y="671759"/>
                    <a:pt x="339309" y="671759"/>
                  </a:cubicBezTo>
                  <a:cubicBezTo>
                    <a:pt x="454772" y="671759"/>
                    <a:pt x="462273" y="528649"/>
                    <a:pt x="462273" y="440707"/>
                  </a:cubicBezTo>
                  <a:cubicBezTo>
                    <a:pt x="463150" y="422144"/>
                    <a:pt x="443960" y="413482"/>
                    <a:pt x="429916" y="406257"/>
                  </a:cubicBezTo>
                  <a:cubicBezTo>
                    <a:pt x="402427" y="391806"/>
                    <a:pt x="373182" y="381068"/>
                    <a:pt x="346012" y="365938"/>
                  </a:cubicBezTo>
                  <a:cubicBezTo>
                    <a:pt x="373102" y="355479"/>
                    <a:pt x="401669" y="349212"/>
                    <a:pt x="430076" y="341348"/>
                  </a:cubicBezTo>
                  <a:cubicBezTo>
                    <a:pt x="444239" y="337117"/>
                    <a:pt x="461714" y="334682"/>
                    <a:pt x="469055" y="320031"/>
                  </a:cubicBezTo>
                  <a:close/>
                  <a:moveTo>
                    <a:pt x="527225" y="83550"/>
                  </a:moveTo>
                  <a:cubicBezTo>
                    <a:pt x="599080" y="149776"/>
                    <a:pt x="626290" y="250692"/>
                    <a:pt x="615359" y="346019"/>
                  </a:cubicBezTo>
                  <a:cubicBezTo>
                    <a:pt x="607818" y="429609"/>
                    <a:pt x="594133" y="514757"/>
                    <a:pt x="556111" y="590444"/>
                  </a:cubicBezTo>
                  <a:cubicBezTo>
                    <a:pt x="532053" y="635433"/>
                    <a:pt x="495427" y="673675"/>
                    <a:pt x="455251" y="704692"/>
                  </a:cubicBezTo>
                  <a:cubicBezTo>
                    <a:pt x="412002" y="734831"/>
                    <a:pt x="359577" y="743893"/>
                    <a:pt x="307830" y="742655"/>
                  </a:cubicBezTo>
                  <a:cubicBezTo>
                    <a:pt x="188418" y="750679"/>
                    <a:pt x="104634" y="704732"/>
                    <a:pt x="48977" y="598268"/>
                  </a:cubicBezTo>
                  <a:cubicBezTo>
                    <a:pt x="15264" y="532920"/>
                    <a:pt x="8242" y="458631"/>
                    <a:pt x="2297" y="386297"/>
                  </a:cubicBezTo>
                  <a:cubicBezTo>
                    <a:pt x="2297" y="386377"/>
                    <a:pt x="2297" y="386497"/>
                    <a:pt x="2297" y="386537"/>
                  </a:cubicBezTo>
                  <a:cubicBezTo>
                    <a:pt x="2297" y="386736"/>
                    <a:pt x="2337" y="386936"/>
                    <a:pt x="2337" y="387095"/>
                  </a:cubicBezTo>
                  <a:cubicBezTo>
                    <a:pt x="-13422" y="259354"/>
                    <a:pt x="52169" y="130335"/>
                    <a:pt x="149319" y="49659"/>
                  </a:cubicBezTo>
                  <a:cubicBezTo>
                    <a:pt x="206372" y="12694"/>
                    <a:pt x="279025" y="-7386"/>
                    <a:pt x="347169" y="2514"/>
                  </a:cubicBezTo>
                  <a:cubicBezTo>
                    <a:pt x="366240" y="4790"/>
                    <a:pt x="383755" y="18761"/>
                    <a:pt x="403544" y="14051"/>
                  </a:cubicBezTo>
                  <a:cubicBezTo>
                    <a:pt x="446952" y="32733"/>
                    <a:pt x="490759" y="52892"/>
                    <a:pt x="527225" y="83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15575977" y="1543498"/>
              <a:ext cx="1994970" cy="1982501"/>
              <a:chOff x="15575977" y="1543498"/>
              <a:chExt cx="1994970" cy="1982501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15589445" y="1984445"/>
                <a:ext cx="790976" cy="872110"/>
              </a:xfrm>
              <a:custGeom>
                <a:rect b="b" l="l" r="r" t="t"/>
                <a:pathLst>
                  <a:path extrusionOk="0" h="872110" w="790976">
                    <a:moveTo>
                      <a:pt x="397021" y="872110"/>
                    </a:moveTo>
                    <a:cubicBezTo>
                      <a:pt x="575401" y="872110"/>
                      <a:pt x="722582" y="752832"/>
                      <a:pt x="769621" y="577906"/>
                    </a:cubicBezTo>
                    <a:cubicBezTo>
                      <a:pt x="787096" y="520023"/>
                      <a:pt x="791325" y="459426"/>
                      <a:pt x="790607" y="399268"/>
                    </a:cubicBezTo>
                    <a:cubicBezTo>
                      <a:pt x="792043" y="349489"/>
                      <a:pt x="789929" y="299031"/>
                      <a:pt x="772653" y="251767"/>
                    </a:cubicBezTo>
                    <a:cubicBezTo>
                      <a:pt x="746241" y="189333"/>
                      <a:pt x="712448" y="127818"/>
                      <a:pt x="663614" y="80075"/>
                    </a:cubicBezTo>
                    <a:cubicBezTo>
                      <a:pt x="634010" y="55844"/>
                      <a:pt x="598542" y="38239"/>
                      <a:pt x="563352" y="23788"/>
                    </a:cubicBezTo>
                    <a:cubicBezTo>
                      <a:pt x="530796" y="14607"/>
                      <a:pt x="340127" y="-19005"/>
                      <a:pt x="308808" y="14647"/>
                    </a:cubicBezTo>
                    <a:cubicBezTo>
                      <a:pt x="300429" y="19477"/>
                      <a:pt x="290216" y="26942"/>
                      <a:pt x="287423" y="27142"/>
                    </a:cubicBezTo>
                    <a:cubicBezTo>
                      <a:pt x="278486" y="31293"/>
                      <a:pt x="269629" y="35565"/>
                      <a:pt x="261130" y="40555"/>
                    </a:cubicBezTo>
                    <a:cubicBezTo>
                      <a:pt x="260293" y="41034"/>
                      <a:pt x="259774" y="41872"/>
                      <a:pt x="259614" y="42790"/>
                    </a:cubicBezTo>
                    <a:cubicBezTo>
                      <a:pt x="230729" y="58718"/>
                      <a:pt x="205115" y="80753"/>
                      <a:pt x="180458" y="102709"/>
                    </a:cubicBezTo>
                    <a:cubicBezTo>
                      <a:pt x="68187" y="199752"/>
                      <a:pt x="-5503" y="347014"/>
                      <a:pt x="322" y="496830"/>
                    </a:cubicBezTo>
                    <a:cubicBezTo>
                      <a:pt x="5868" y="581379"/>
                      <a:pt x="41696" y="701935"/>
                      <a:pt x="95916" y="767442"/>
                    </a:cubicBezTo>
                    <a:cubicBezTo>
                      <a:pt x="118897" y="796384"/>
                      <a:pt x="151014" y="815385"/>
                      <a:pt x="184687" y="829477"/>
                    </a:cubicBezTo>
                    <a:cubicBezTo>
                      <a:pt x="239905" y="855784"/>
                      <a:pt x="300270" y="869396"/>
                      <a:pt x="361352" y="870554"/>
                    </a:cubicBezTo>
                    <a:cubicBezTo>
                      <a:pt x="373401" y="871591"/>
                      <a:pt x="385251" y="872110"/>
                      <a:pt x="397021" y="872110"/>
                    </a:cubicBezTo>
                    <a:close/>
                    <a:moveTo>
                      <a:pt x="103935" y="724330"/>
                    </a:moveTo>
                    <a:cubicBezTo>
                      <a:pt x="79279" y="686486"/>
                      <a:pt x="65075" y="643254"/>
                      <a:pt x="52228" y="600301"/>
                    </a:cubicBezTo>
                    <a:cubicBezTo>
                      <a:pt x="30484" y="536311"/>
                      <a:pt x="26056" y="467969"/>
                      <a:pt x="38623" y="401464"/>
                    </a:cubicBezTo>
                    <a:cubicBezTo>
                      <a:pt x="60766" y="288452"/>
                      <a:pt x="125081" y="186180"/>
                      <a:pt x="212456" y="112010"/>
                    </a:cubicBezTo>
                    <a:cubicBezTo>
                      <a:pt x="240105" y="87220"/>
                      <a:pt x="269948" y="62630"/>
                      <a:pt x="306015" y="51093"/>
                    </a:cubicBezTo>
                    <a:cubicBezTo>
                      <a:pt x="338252" y="40075"/>
                      <a:pt x="370928" y="29098"/>
                      <a:pt x="405399" y="34008"/>
                    </a:cubicBezTo>
                    <a:cubicBezTo>
                      <a:pt x="428938" y="34886"/>
                      <a:pt x="456946" y="37840"/>
                      <a:pt x="481603" y="42111"/>
                    </a:cubicBezTo>
                    <a:cubicBezTo>
                      <a:pt x="494968" y="45664"/>
                      <a:pt x="510568" y="43030"/>
                      <a:pt x="522657" y="50055"/>
                    </a:cubicBezTo>
                    <a:cubicBezTo>
                      <a:pt x="522298" y="50854"/>
                      <a:pt x="521939" y="51692"/>
                      <a:pt x="521739" y="52570"/>
                    </a:cubicBezTo>
                    <a:cubicBezTo>
                      <a:pt x="521101" y="55125"/>
                      <a:pt x="525051" y="56203"/>
                      <a:pt x="525689" y="53648"/>
                    </a:cubicBezTo>
                    <a:cubicBezTo>
                      <a:pt x="525849" y="52770"/>
                      <a:pt x="526288" y="52011"/>
                      <a:pt x="526647" y="51173"/>
                    </a:cubicBezTo>
                    <a:lnTo>
                      <a:pt x="526687" y="51133"/>
                    </a:lnTo>
                    <a:cubicBezTo>
                      <a:pt x="527684" y="50654"/>
                      <a:pt x="528482" y="49896"/>
                      <a:pt x="528961" y="48977"/>
                    </a:cubicBezTo>
                    <a:cubicBezTo>
                      <a:pt x="568778" y="56283"/>
                      <a:pt x="605165" y="78677"/>
                      <a:pt x="638678" y="101431"/>
                    </a:cubicBezTo>
                    <a:cubicBezTo>
                      <a:pt x="685677" y="146141"/>
                      <a:pt x="717396" y="205061"/>
                      <a:pt x="742611" y="264222"/>
                    </a:cubicBezTo>
                    <a:cubicBezTo>
                      <a:pt x="764514" y="327573"/>
                      <a:pt x="757971" y="395595"/>
                      <a:pt x="756814" y="461462"/>
                    </a:cubicBezTo>
                    <a:cubicBezTo>
                      <a:pt x="749273" y="580142"/>
                      <a:pt x="701038" y="702933"/>
                      <a:pt x="601494" y="773790"/>
                    </a:cubicBezTo>
                    <a:cubicBezTo>
                      <a:pt x="539573" y="817381"/>
                      <a:pt x="463968" y="843449"/>
                      <a:pt x="387724" y="838698"/>
                    </a:cubicBezTo>
                    <a:cubicBezTo>
                      <a:pt x="325485" y="839057"/>
                      <a:pt x="263085" y="830155"/>
                      <a:pt x="206352" y="803609"/>
                    </a:cubicBezTo>
                    <a:cubicBezTo>
                      <a:pt x="164938" y="787841"/>
                      <a:pt x="127076" y="762932"/>
                      <a:pt x="103935" y="7243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6697873" y="2053586"/>
                <a:ext cx="681618" cy="807878"/>
              </a:xfrm>
              <a:custGeom>
                <a:rect b="b" l="l" r="r" t="t"/>
                <a:pathLst>
                  <a:path extrusionOk="0" h="807878" w="681618">
                    <a:moveTo>
                      <a:pt x="487425" y="33288"/>
                    </a:moveTo>
                    <a:cubicBezTo>
                      <a:pt x="456425" y="20633"/>
                      <a:pt x="426063" y="1552"/>
                      <a:pt x="391831" y="314"/>
                    </a:cubicBezTo>
                    <a:cubicBezTo>
                      <a:pt x="385527" y="195"/>
                      <a:pt x="378027" y="-723"/>
                      <a:pt x="372002" y="1273"/>
                    </a:cubicBezTo>
                    <a:cubicBezTo>
                      <a:pt x="366775" y="1472"/>
                      <a:pt x="361988" y="1831"/>
                      <a:pt x="360033" y="1552"/>
                    </a:cubicBezTo>
                    <a:cubicBezTo>
                      <a:pt x="354527" y="2430"/>
                      <a:pt x="330070" y="2111"/>
                      <a:pt x="320215" y="6302"/>
                    </a:cubicBezTo>
                    <a:cubicBezTo>
                      <a:pt x="261327" y="8937"/>
                      <a:pt x="202479" y="29096"/>
                      <a:pt x="154722" y="62828"/>
                    </a:cubicBezTo>
                    <a:cubicBezTo>
                      <a:pt x="68583" y="138874"/>
                      <a:pt x="3790" y="248292"/>
                      <a:pt x="0" y="365096"/>
                    </a:cubicBezTo>
                    <a:cubicBezTo>
                      <a:pt x="2274" y="453996"/>
                      <a:pt x="8139" y="546169"/>
                      <a:pt x="44126" y="628602"/>
                    </a:cubicBezTo>
                    <a:cubicBezTo>
                      <a:pt x="85619" y="722891"/>
                      <a:pt x="171359" y="800574"/>
                      <a:pt x="277605" y="805843"/>
                    </a:cubicBezTo>
                    <a:cubicBezTo>
                      <a:pt x="296796" y="807081"/>
                      <a:pt x="315468" y="807879"/>
                      <a:pt x="333661" y="807879"/>
                    </a:cubicBezTo>
                    <a:cubicBezTo>
                      <a:pt x="418243" y="807879"/>
                      <a:pt x="491774" y="790474"/>
                      <a:pt x="554931" y="719618"/>
                    </a:cubicBezTo>
                    <a:cubicBezTo>
                      <a:pt x="618368" y="659260"/>
                      <a:pt x="649248" y="574711"/>
                      <a:pt x="664688" y="490242"/>
                    </a:cubicBezTo>
                    <a:cubicBezTo>
                      <a:pt x="678214" y="416951"/>
                      <a:pt x="688028" y="340665"/>
                      <a:pt x="676578" y="266535"/>
                    </a:cubicBezTo>
                    <a:cubicBezTo>
                      <a:pt x="653278" y="156279"/>
                      <a:pt x="590639" y="78237"/>
                      <a:pt x="487425" y="33288"/>
                    </a:cubicBezTo>
                    <a:close/>
                    <a:moveTo>
                      <a:pt x="647213" y="377830"/>
                    </a:moveTo>
                    <a:cubicBezTo>
                      <a:pt x="639673" y="461421"/>
                      <a:pt x="625988" y="546568"/>
                      <a:pt x="587966" y="622255"/>
                    </a:cubicBezTo>
                    <a:cubicBezTo>
                      <a:pt x="563908" y="667244"/>
                      <a:pt x="527282" y="705486"/>
                      <a:pt x="487106" y="736504"/>
                    </a:cubicBezTo>
                    <a:cubicBezTo>
                      <a:pt x="443857" y="766642"/>
                      <a:pt x="391432" y="775704"/>
                      <a:pt x="339685" y="774467"/>
                    </a:cubicBezTo>
                    <a:cubicBezTo>
                      <a:pt x="220273" y="782490"/>
                      <a:pt x="136489" y="736543"/>
                      <a:pt x="80832" y="630079"/>
                    </a:cubicBezTo>
                    <a:cubicBezTo>
                      <a:pt x="47119" y="564731"/>
                      <a:pt x="40097" y="490442"/>
                      <a:pt x="34152" y="418108"/>
                    </a:cubicBezTo>
                    <a:cubicBezTo>
                      <a:pt x="34152" y="418188"/>
                      <a:pt x="34152" y="418308"/>
                      <a:pt x="34152" y="418348"/>
                    </a:cubicBezTo>
                    <a:cubicBezTo>
                      <a:pt x="34152" y="418547"/>
                      <a:pt x="34192" y="418747"/>
                      <a:pt x="34192" y="418907"/>
                    </a:cubicBezTo>
                    <a:cubicBezTo>
                      <a:pt x="18433" y="291165"/>
                      <a:pt x="84024" y="162147"/>
                      <a:pt x="181173" y="81470"/>
                    </a:cubicBezTo>
                    <a:cubicBezTo>
                      <a:pt x="238227" y="44505"/>
                      <a:pt x="310879" y="24426"/>
                      <a:pt x="379024" y="34326"/>
                    </a:cubicBezTo>
                    <a:cubicBezTo>
                      <a:pt x="398095" y="36601"/>
                      <a:pt x="415610" y="50573"/>
                      <a:pt x="435399" y="45862"/>
                    </a:cubicBezTo>
                    <a:cubicBezTo>
                      <a:pt x="478807" y="64544"/>
                      <a:pt x="522614" y="84743"/>
                      <a:pt x="559080" y="115361"/>
                    </a:cubicBezTo>
                    <a:cubicBezTo>
                      <a:pt x="630895" y="181627"/>
                      <a:pt x="658105" y="282503"/>
                      <a:pt x="647213" y="3778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5800178" y="2125720"/>
                <a:ext cx="376248" cy="623571"/>
              </a:xfrm>
              <a:custGeom>
                <a:rect b="b" l="l" r="r" t="t"/>
                <a:pathLst>
                  <a:path extrusionOk="0" h="623571" w="376248">
                    <a:moveTo>
                      <a:pt x="208870" y="623572"/>
                    </a:moveTo>
                    <a:cubicBezTo>
                      <a:pt x="276496" y="623572"/>
                      <a:pt x="336102" y="581657"/>
                      <a:pt x="350785" y="513156"/>
                    </a:cubicBezTo>
                    <a:cubicBezTo>
                      <a:pt x="363592" y="475871"/>
                      <a:pt x="366065" y="436191"/>
                      <a:pt x="369576" y="397191"/>
                    </a:cubicBezTo>
                    <a:cubicBezTo>
                      <a:pt x="370254" y="389207"/>
                      <a:pt x="371731" y="380504"/>
                      <a:pt x="369417" y="372680"/>
                    </a:cubicBezTo>
                    <a:cubicBezTo>
                      <a:pt x="358525" y="347771"/>
                      <a:pt x="324532" y="349966"/>
                      <a:pt x="301831" y="344657"/>
                    </a:cubicBezTo>
                    <a:cubicBezTo>
                      <a:pt x="277334" y="339268"/>
                      <a:pt x="253914" y="331523"/>
                      <a:pt x="230335" y="322741"/>
                    </a:cubicBezTo>
                    <a:cubicBezTo>
                      <a:pt x="265803" y="311284"/>
                      <a:pt x="299836" y="303341"/>
                      <a:pt x="336741" y="295956"/>
                    </a:cubicBezTo>
                    <a:cubicBezTo>
                      <a:pt x="379830" y="289010"/>
                      <a:pt x="369935" y="234680"/>
                      <a:pt x="374484" y="201906"/>
                    </a:cubicBezTo>
                    <a:cubicBezTo>
                      <a:pt x="378473" y="138075"/>
                      <a:pt x="382184" y="44225"/>
                      <a:pt x="307855" y="20234"/>
                    </a:cubicBezTo>
                    <a:cubicBezTo>
                      <a:pt x="286231" y="8498"/>
                      <a:pt x="262372" y="155"/>
                      <a:pt x="237556" y="75"/>
                    </a:cubicBezTo>
                    <a:cubicBezTo>
                      <a:pt x="139928" y="-3278"/>
                      <a:pt x="45451" y="106938"/>
                      <a:pt x="15528" y="192445"/>
                    </a:cubicBezTo>
                    <a:cubicBezTo>
                      <a:pt x="4077" y="224820"/>
                      <a:pt x="3718" y="259749"/>
                      <a:pt x="1285" y="293680"/>
                    </a:cubicBezTo>
                    <a:cubicBezTo>
                      <a:pt x="-1548" y="350246"/>
                      <a:pt x="-1389" y="407769"/>
                      <a:pt x="19877" y="461740"/>
                    </a:cubicBezTo>
                    <a:cubicBezTo>
                      <a:pt x="47326" y="539702"/>
                      <a:pt x="105975" y="623093"/>
                      <a:pt x="196741" y="623093"/>
                    </a:cubicBezTo>
                    <a:cubicBezTo>
                      <a:pt x="200811" y="623412"/>
                      <a:pt x="204840" y="623572"/>
                      <a:pt x="208870" y="6235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6882773" y="2212715"/>
                <a:ext cx="322060" cy="544441"/>
              </a:xfrm>
              <a:custGeom>
                <a:rect b="b" l="l" r="r" t="t"/>
                <a:pathLst>
                  <a:path extrusionOk="0" h="544441" w="322060">
                    <a:moveTo>
                      <a:pt x="214512" y="783"/>
                    </a:moveTo>
                    <a:cubicBezTo>
                      <a:pt x="203979" y="583"/>
                      <a:pt x="191053" y="-2490"/>
                      <a:pt x="182515" y="5094"/>
                    </a:cubicBezTo>
                    <a:cubicBezTo>
                      <a:pt x="94022" y="4535"/>
                      <a:pt x="46186" y="93116"/>
                      <a:pt x="23125" y="167525"/>
                    </a:cubicBezTo>
                    <a:cubicBezTo>
                      <a:pt x="-6638" y="253351"/>
                      <a:pt x="-11466" y="352391"/>
                      <a:pt x="31304" y="434664"/>
                    </a:cubicBezTo>
                    <a:cubicBezTo>
                      <a:pt x="66613" y="495621"/>
                      <a:pt x="106949" y="539212"/>
                      <a:pt x="181278" y="544362"/>
                    </a:cubicBezTo>
                    <a:cubicBezTo>
                      <a:pt x="182953" y="544402"/>
                      <a:pt x="184589" y="544442"/>
                      <a:pt x="186185" y="544442"/>
                    </a:cubicBezTo>
                    <a:cubicBezTo>
                      <a:pt x="301648" y="544442"/>
                      <a:pt x="309109" y="401332"/>
                      <a:pt x="309148" y="313390"/>
                    </a:cubicBezTo>
                    <a:cubicBezTo>
                      <a:pt x="310026" y="294827"/>
                      <a:pt x="290836" y="286165"/>
                      <a:pt x="276792" y="278940"/>
                    </a:cubicBezTo>
                    <a:cubicBezTo>
                      <a:pt x="249303" y="264489"/>
                      <a:pt x="220058" y="253751"/>
                      <a:pt x="192888" y="238621"/>
                    </a:cubicBezTo>
                    <a:cubicBezTo>
                      <a:pt x="219978" y="228162"/>
                      <a:pt x="248545" y="221895"/>
                      <a:pt x="276951" y="214031"/>
                    </a:cubicBezTo>
                    <a:cubicBezTo>
                      <a:pt x="291115" y="209800"/>
                      <a:pt x="308590" y="207364"/>
                      <a:pt x="315931" y="192714"/>
                    </a:cubicBezTo>
                    <a:cubicBezTo>
                      <a:pt x="334044" y="145530"/>
                      <a:pt x="308071" y="94074"/>
                      <a:pt x="289080" y="50961"/>
                    </a:cubicBezTo>
                    <a:cubicBezTo>
                      <a:pt x="274597" y="22778"/>
                      <a:pt x="246071" y="3697"/>
                      <a:pt x="214512" y="7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5899500" y="3183532"/>
                <a:ext cx="1235299" cy="342467"/>
              </a:xfrm>
              <a:custGeom>
                <a:rect b="b" l="l" r="r" t="t"/>
                <a:pathLst>
                  <a:path extrusionOk="0" h="342467" w="1235299">
                    <a:moveTo>
                      <a:pt x="1220567" y="113811"/>
                    </a:moveTo>
                    <a:cubicBezTo>
                      <a:pt x="1197826" y="97843"/>
                      <a:pt x="1174725" y="82434"/>
                      <a:pt x="1150029" y="69620"/>
                    </a:cubicBezTo>
                    <a:cubicBezTo>
                      <a:pt x="1110650" y="47904"/>
                      <a:pt x="1072109" y="24671"/>
                      <a:pt x="1030975" y="6269"/>
                    </a:cubicBezTo>
                    <a:cubicBezTo>
                      <a:pt x="1024273" y="1798"/>
                      <a:pt x="1013021" y="2756"/>
                      <a:pt x="1013660" y="13414"/>
                    </a:cubicBezTo>
                    <a:cubicBezTo>
                      <a:pt x="1019086" y="30779"/>
                      <a:pt x="1041787" y="36567"/>
                      <a:pt x="1055592" y="46308"/>
                    </a:cubicBezTo>
                    <a:cubicBezTo>
                      <a:pt x="1062494" y="50539"/>
                      <a:pt x="1069396" y="54730"/>
                      <a:pt x="1076378" y="58882"/>
                    </a:cubicBezTo>
                    <a:cubicBezTo>
                      <a:pt x="1073865" y="59880"/>
                      <a:pt x="1071551" y="61517"/>
                      <a:pt x="1069875" y="63992"/>
                    </a:cubicBezTo>
                    <a:cubicBezTo>
                      <a:pt x="1064728" y="71417"/>
                      <a:pt x="1059183" y="78482"/>
                      <a:pt x="1053597" y="85548"/>
                    </a:cubicBezTo>
                    <a:cubicBezTo>
                      <a:pt x="1036920" y="107623"/>
                      <a:pt x="1019445" y="128980"/>
                      <a:pt x="1001132" y="149698"/>
                    </a:cubicBezTo>
                    <a:cubicBezTo>
                      <a:pt x="922415" y="232970"/>
                      <a:pt x="816767" y="291012"/>
                      <a:pt x="701943" y="302429"/>
                    </a:cubicBezTo>
                    <a:cubicBezTo>
                      <a:pt x="575468" y="323386"/>
                      <a:pt x="442810" y="302828"/>
                      <a:pt x="334209" y="231612"/>
                    </a:cubicBezTo>
                    <a:cubicBezTo>
                      <a:pt x="304845" y="215205"/>
                      <a:pt x="277635" y="195485"/>
                      <a:pt x="251662" y="174129"/>
                    </a:cubicBezTo>
                    <a:cubicBezTo>
                      <a:pt x="218906" y="149379"/>
                      <a:pt x="187627" y="122673"/>
                      <a:pt x="167200" y="86466"/>
                    </a:cubicBezTo>
                    <a:cubicBezTo>
                      <a:pt x="171628" y="80878"/>
                      <a:pt x="176017" y="75249"/>
                      <a:pt x="180485" y="69700"/>
                    </a:cubicBezTo>
                    <a:cubicBezTo>
                      <a:pt x="194848" y="49980"/>
                      <a:pt x="214199" y="32575"/>
                      <a:pt x="224731" y="10460"/>
                    </a:cubicBezTo>
                    <a:cubicBezTo>
                      <a:pt x="225609" y="7107"/>
                      <a:pt x="224452" y="3554"/>
                      <a:pt x="221699" y="1438"/>
                    </a:cubicBezTo>
                    <a:cubicBezTo>
                      <a:pt x="209451" y="-6306"/>
                      <a:pt x="192295" y="19402"/>
                      <a:pt x="183238" y="26667"/>
                    </a:cubicBezTo>
                    <a:cubicBezTo>
                      <a:pt x="142064" y="69301"/>
                      <a:pt x="106755" y="117004"/>
                      <a:pt x="68334" y="161993"/>
                    </a:cubicBezTo>
                    <a:cubicBezTo>
                      <a:pt x="47109" y="186065"/>
                      <a:pt x="24248" y="208619"/>
                      <a:pt x="3341" y="232930"/>
                    </a:cubicBezTo>
                    <a:cubicBezTo>
                      <a:pt x="-2324" y="239596"/>
                      <a:pt x="-409" y="250254"/>
                      <a:pt x="6254" y="255364"/>
                    </a:cubicBezTo>
                    <a:cubicBezTo>
                      <a:pt x="9565" y="257799"/>
                      <a:pt x="12638" y="258797"/>
                      <a:pt x="15550" y="258797"/>
                    </a:cubicBezTo>
                    <a:cubicBezTo>
                      <a:pt x="26083" y="258797"/>
                      <a:pt x="34142" y="245464"/>
                      <a:pt x="41124" y="237600"/>
                    </a:cubicBezTo>
                    <a:cubicBezTo>
                      <a:pt x="57721" y="218718"/>
                      <a:pt x="76314" y="199996"/>
                      <a:pt x="92512" y="180516"/>
                    </a:cubicBezTo>
                    <a:cubicBezTo>
                      <a:pt x="111902" y="157123"/>
                      <a:pt x="130494" y="133132"/>
                      <a:pt x="149206" y="109180"/>
                    </a:cubicBezTo>
                    <a:cubicBezTo>
                      <a:pt x="149725" y="110138"/>
                      <a:pt x="150283" y="111096"/>
                      <a:pt x="150802" y="112054"/>
                    </a:cubicBezTo>
                    <a:cubicBezTo>
                      <a:pt x="158502" y="125986"/>
                      <a:pt x="167239" y="139319"/>
                      <a:pt x="178211" y="150936"/>
                    </a:cubicBezTo>
                    <a:cubicBezTo>
                      <a:pt x="286851" y="255404"/>
                      <a:pt x="427409" y="339873"/>
                      <a:pt x="581692" y="341350"/>
                    </a:cubicBezTo>
                    <a:cubicBezTo>
                      <a:pt x="592185" y="342109"/>
                      <a:pt x="602638" y="342468"/>
                      <a:pt x="613131" y="342468"/>
                    </a:cubicBezTo>
                    <a:cubicBezTo>
                      <a:pt x="664080" y="342468"/>
                      <a:pt x="714909" y="334204"/>
                      <a:pt x="764821" y="324544"/>
                    </a:cubicBezTo>
                    <a:cubicBezTo>
                      <a:pt x="824268" y="312568"/>
                      <a:pt x="878967" y="285064"/>
                      <a:pt x="929796" y="252690"/>
                    </a:cubicBezTo>
                    <a:cubicBezTo>
                      <a:pt x="979508" y="218519"/>
                      <a:pt x="1023913" y="176883"/>
                      <a:pt x="1060938" y="129220"/>
                    </a:cubicBezTo>
                    <a:cubicBezTo>
                      <a:pt x="1072189" y="113891"/>
                      <a:pt x="1084637" y="99320"/>
                      <a:pt x="1095609" y="83752"/>
                    </a:cubicBezTo>
                    <a:cubicBezTo>
                      <a:pt x="1098083" y="80239"/>
                      <a:pt x="1099319" y="76287"/>
                      <a:pt x="1098880" y="72015"/>
                    </a:cubicBezTo>
                    <a:cubicBezTo>
                      <a:pt x="1137022" y="94410"/>
                      <a:pt x="1175204" y="116765"/>
                      <a:pt x="1209994" y="144189"/>
                    </a:cubicBezTo>
                    <a:cubicBezTo>
                      <a:pt x="1212827" y="146465"/>
                      <a:pt x="1216019" y="147463"/>
                      <a:pt x="1219131" y="147463"/>
                    </a:cubicBezTo>
                    <a:cubicBezTo>
                      <a:pt x="1228706" y="147463"/>
                      <a:pt x="1237843" y="138162"/>
                      <a:pt x="1234651" y="127623"/>
                    </a:cubicBezTo>
                    <a:cubicBezTo>
                      <a:pt x="1232975" y="120637"/>
                      <a:pt x="1226073" y="117603"/>
                      <a:pt x="1220567" y="1138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6818853" y="1549156"/>
                <a:ext cx="752093" cy="319360"/>
              </a:xfrm>
              <a:custGeom>
                <a:rect b="b" l="l" r="r" t="t"/>
                <a:pathLst>
                  <a:path extrusionOk="0" h="319360" w="752093">
                    <a:moveTo>
                      <a:pt x="692566" y="124196"/>
                    </a:moveTo>
                    <a:cubicBezTo>
                      <a:pt x="669905" y="107829"/>
                      <a:pt x="640820" y="95095"/>
                      <a:pt x="614168" y="84995"/>
                    </a:cubicBezTo>
                    <a:cubicBezTo>
                      <a:pt x="557754" y="61124"/>
                      <a:pt x="498506" y="46353"/>
                      <a:pt x="438381" y="35416"/>
                    </a:cubicBezTo>
                    <a:cubicBezTo>
                      <a:pt x="381767" y="22801"/>
                      <a:pt x="326828" y="8909"/>
                      <a:pt x="268139" y="3081"/>
                    </a:cubicBezTo>
                    <a:cubicBezTo>
                      <a:pt x="220183" y="-1150"/>
                      <a:pt x="171787" y="167"/>
                      <a:pt x="123671" y="287"/>
                    </a:cubicBezTo>
                    <a:cubicBezTo>
                      <a:pt x="100730" y="1365"/>
                      <a:pt x="77311" y="2562"/>
                      <a:pt x="55008" y="7871"/>
                    </a:cubicBezTo>
                    <a:cubicBezTo>
                      <a:pt x="40964" y="14458"/>
                      <a:pt x="28157" y="25396"/>
                      <a:pt x="20058" y="38729"/>
                    </a:cubicBezTo>
                    <a:cubicBezTo>
                      <a:pt x="10682" y="56573"/>
                      <a:pt x="7570" y="77131"/>
                      <a:pt x="3022" y="96771"/>
                    </a:cubicBezTo>
                    <a:cubicBezTo>
                      <a:pt x="1067" y="112739"/>
                      <a:pt x="-3003" y="130783"/>
                      <a:pt x="3700" y="146032"/>
                    </a:cubicBezTo>
                    <a:cubicBezTo>
                      <a:pt x="5057" y="187707"/>
                      <a:pt x="75515" y="160083"/>
                      <a:pt x="100411" y="156930"/>
                    </a:cubicBezTo>
                    <a:cubicBezTo>
                      <a:pt x="139830" y="150902"/>
                      <a:pt x="180126" y="145752"/>
                      <a:pt x="221340" y="145553"/>
                    </a:cubicBezTo>
                    <a:cubicBezTo>
                      <a:pt x="258524" y="145952"/>
                      <a:pt x="296147" y="149225"/>
                      <a:pt x="333411" y="156171"/>
                    </a:cubicBezTo>
                    <a:cubicBezTo>
                      <a:pt x="369598" y="164035"/>
                      <a:pt x="404109" y="178127"/>
                      <a:pt x="438900" y="190541"/>
                    </a:cubicBezTo>
                    <a:cubicBezTo>
                      <a:pt x="479036" y="205391"/>
                      <a:pt x="521527" y="215291"/>
                      <a:pt x="557594" y="239363"/>
                    </a:cubicBezTo>
                    <a:cubicBezTo>
                      <a:pt x="590230" y="259881"/>
                      <a:pt x="625020" y="276687"/>
                      <a:pt x="657337" y="297724"/>
                    </a:cubicBezTo>
                    <a:cubicBezTo>
                      <a:pt x="668548" y="304471"/>
                      <a:pt x="677365" y="316007"/>
                      <a:pt x="690292" y="319321"/>
                    </a:cubicBezTo>
                    <a:cubicBezTo>
                      <a:pt x="690931" y="319361"/>
                      <a:pt x="691529" y="319361"/>
                      <a:pt x="692167" y="319361"/>
                    </a:cubicBezTo>
                    <a:cubicBezTo>
                      <a:pt x="725442" y="319361"/>
                      <a:pt x="733381" y="262596"/>
                      <a:pt x="742598" y="237806"/>
                    </a:cubicBezTo>
                    <a:cubicBezTo>
                      <a:pt x="746547" y="222477"/>
                      <a:pt x="751574" y="207068"/>
                      <a:pt x="752093" y="191220"/>
                    </a:cubicBezTo>
                    <a:cubicBezTo>
                      <a:pt x="748821" y="159484"/>
                      <a:pt x="715507" y="141880"/>
                      <a:pt x="692566" y="124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15575977" y="1543498"/>
                <a:ext cx="755038" cy="318232"/>
              </a:xfrm>
              <a:custGeom>
                <a:rect b="b" l="l" r="r" t="t"/>
                <a:pathLst>
                  <a:path extrusionOk="0" h="318232" w="755038">
                    <a:moveTo>
                      <a:pt x="41800" y="313801"/>
                    </a:moveTo>
                    <a:cubicBezTo>
                      <a:pt x="48224" y="316995"/>
                      <a:pt x="54847" y="318232"/>
                      <a:pt x="61549" y="318232"/>
                    </a:cubicBezTo>
                    <a:cubicBezTo>
                      <a:pt x="78705" y="318232"/>
                      <a:pt x="96340" y="309969"/>
                      <a:pt x="112418" y="304899"/>
                    </a:cubicBezTo>
                    <a:cubicBezTo>
                      <a:pt x="141184" y="294919"/>
                      <a:pt x="171466" y="285498"/>
                      <a:pt x="199913" y="273682"/>
                    </a:cubicBezTo>
                    <a:cubicBezTo>
                      <a:pt x="226525" y="261746"/>
                      <a:pt x="252179" y="247695"/>
                      <a:pt x="279867" y="238194"/>
                    </a:cubicBezTo>
                    <a:cubicBezTo>
                      <a:pt x="359582" y="211528"/>
                      <a:pt x="442887" y="197517"/>
                      <a:pt x="526472" y="188415"/>
                    </a:cubicBezTo>
                    <a:cubicBezTo>
                      <a:pt x="559228" y="185142"/>
                      <a:pt x="592143" y="182387"/>
                      <a:pt x="625098" y="182028"/>
                    </a:cubicBezTo>
                    <a:cubicBezTo>
                      <a:pt x="644528" y="181788"/>
                      <a:pt x="663958" y="181948"/>
                      <a:pt x="683348" y="181309"/>
                    </a:cubicBezTo>
                    <a:cubicBezTo>
                      <a:pt x="702619" y="179713"/>
                      <a:pt x="725639" y="183345"/>
                      <a:pt x="739603" y="166978"/>
                    </a:cubicBezTo>
                    <a:cubicBezTo>
                      <a:pt x="764420" y="136560"/>
                      <a:pt x="754286" y="92290"/>
                      <a:pt x="743872" y="57879"/>
                    </a:cubicBezTo>
                    <a:cubicBezTo>
                      <a:pt x="732980" y="21433"/>
                      <a:pt x="691408" y="10376"/>
                      <a:pt x="657894" y="5346"/>
                    </a:cubicBezTo>
                    <a:cubicBezTo>
                      <a:pt x="629447" y="3230"/>
                      <a:pt x="600881" y="4108"/>
                      <a:pt x="572434" y="3589"/>
                    </a:cubicBezTo>
                    <a:cubicBezTo>
                      <a:pt x="541354" y="1074"/>
                      <a:pt x="510035" y="-1241"/>
                      <a:pt x="478875" y="755"/>
                    </a:cubicBezTo>
                    <a:cubicBezTo>
                      <a:pt x="418869" y="4587"/>
                      <a:pt x="359821" y="16004"/>
                      <a:pt x="301970" y="32052"/>
                    </a:cubicBezTo>
                    <a:cubicBezTo>
                      <a:pt x="262273" y="40155"/>
                      <a:pt x="225846" y="57560"/>
                      <a:pt x="190378" y="76601"/>
                    </a:cubicBezTo>
                    <a:cubicBezTo>
                      <a:pt x="158739" y="92529"/>
                      <a:pt x="125744" y="106301"/>
                      <a:pt x="97337" y="127738"/>
                    </a:cubicBezTo>
                    <a:cubicBezTo>
                      <a:pt x="73718" y="146779"/>
                      <a:pt x="46548" y="157039"/>
                      <a:pt x="19258" y="171529"/>
                    </a:cubicBezTo>
                    <a:cubicBezTo>
                      <a:pt x="-21557" y="198794"/>
                      <a:pt x="10481" y="289331"/>
                      <a:pt x="41800" y="3138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16309677" y="2487153"/>
                <a:ext cx="329268" cy="668237"/>
              </a:xfrm>
              <a:custGeom>
                <a:rect b="b" l="l" r="r" t="t"/>
                <a:pathLst>
                  <a:path extrusionOk="0" h="668237" w="329268">
                    <a:moveTo>
                      <a:pt x="66027" y="660773"/>
                    </a:moveTo>
                    <a:cubicBezTo>
                      <a:pt x="142470" y="665682"/>
                      <a:pt x="216639" y="663008"/>
                      <a:pt x="293521" y="668038"/>
                    </a:cubicBezTo>
                    <a:cubicBezTo>
                      <a:pt x="295037" y="668157"/>
                      <a:pt x="296513" y="668237"/>
                      <a:pt x="297950" y="668237"/>
                    </a:cubicBezTo>
                    <a:cubicBezTo>
                      <a:pt x="340680" y="668237"/>
                      <a:pt x="327713" y="606283"/>
                      <a:pt x="326436" y="576942"/>
                    </a:cubicBezTo>
                    <a:cubicBezTo>
                      <a:pt x="319255" y="498980"/>
                      <a:pt x="308722" y="421377"/>
                      <a:pt x="296434" y="344014"/>
                    </a:cubicBezTo>
                    <a:cubicBezTo>
                      <a:pt x="287417" y="286770"/>
                      <a:pt x="274849" y="230164"/>
                      <a:pt x="267747" y="172681"/>
                    </a:cubicBezTo>
                    <a:cubicBezTo>
                      <a:pt x="259209" y="121544"/>
                      <a:pt x="255898" y="68811"/>
                      <a:pt x="238064" y="19751"/>
                    </a:cubicBezTo>
                    <a:cubicBezTo>
                      <a:pt x="234633" y="3623"/>
                      <a:pt x="218554" y="-8073"/>
                      <a:pt x="206106" y="6937"/>
                    </a:cubicBezTo>
                    <a:cubicBezTo>
                      <a:pt x="187793" y="42305"/>
                      <a:pt x="177141" y="81266"/>
                      <a:pt x="163536" y="118670"/>
                    </a:cubicBezTo>
                    <a:cubicBezTo>
                      <a:pt x="137244" y="193918"/>
                      <a:pt x="106642" y="268687"/>
                      <a:pt x="79073" y="343535"/>
                    </a:cubicBezTo>
                    <a:cubicBezTo>
                      <a:pt x="56691" y="413593"/>
                      <a:pt x="31276" y="482853"/>
                      <a:pt x="15876" y="555067"/>
                    </a:cubicBezTo>
                    <a:cubicBezTo>
                      <a:pt x="-1479" y="621292"/>
                      <a:pt x="-23941" y="656661"/>
                      <a:pt x="66027" y="660773"/>
                    </a:cubicBezTo>
                    <a:close/>
                    <a:moveTo>
                      <a:pt x="61957" y="500736"/>
                    </a:moveTo>
                    <a:cubicBezTo>
                      <a:pt x="73408" y="452115"/>
                      <a:pt x="92918" y="405968"/>
                      <a:pt x="105765" y="357746"/>
                    </a:cubicBezTo>
                    <a:cubicBezTo>
                      <a:pt x="141991" y="251880"/>
                      <a:pt x="181849" y="147093"/>
                      <a:pt x="210335" y="38712"/>
                    </a:cubicBezTo>
                    <a:cubicBezTo>
                      <a:pt x="232319" y="116515"/>
                      <a:pt x="234513" y="199706"/>
                      <a:pt x="252307" y="278706"/>
                    </a:cubicBezTo>
                    <a:cubicBezTo>
                      <a:pt x="267149" y="365331"/>
                      <a:pt x="280834" y="452155"/>
                      <a:pt x="289930" y="539578"/>
                    </a:cubicBezTo>
                    <a:cubicBezTo>
                      <a:pt x="292205" y="571433"/>
                      <a:pt x="299107" y="603449"/>
                      <a:pt x="295037" y="635424"/>
                    </a:cubicBezTo>
                    <a:cubicBezTo>
                      <a:pt x="290329" y="635464"/>
                      <a:pt x="285661" y="635344"/>
                      <a:pt x="280914" y="635184"/>
                    </a:cubicBezTo>
                    <a:cubicBezTo>
                      <a:pt x="234353" y="631951"/>
                      <a:pt x="187594" y="631352"/>
                      <a:pt x="140834" y="631152"/>
                    </a:cubicBezTo>
                    <a:cubicBezTo>
                      <a:pt x="104687" y="629436"/>
                      <a:pt x="66825" y="632470"/>
                      <a:pt x="31795" y="622330"/>
                    </a:cubicBezTo>
                    <a:cubicBezTo>
                      <a:pt x="41889" y="581772"/>
                      <a:pt x="52661" y="541414"/>
                      <a:pt x="61957" y="5007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614663" y="176300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1" name="Google Shape;171;p6"/>
          <p:cNvSpPr txBox="1"/>
          <p:nvPr>
            <p:ph idx="2" type="body"/>
          </p:nvPr>
        </p:nvSpPr>
        <p:spPr>
          <a:xfrm>
            <a:off x="4574985" y="176300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2" name="Google Shape;17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614675" y="6027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/>
          <p:nvPr/>
        </p:nvSpPr>
        <p:spPr>
          <a:xfrm>
            <a:off x="0" y="0"/>
            <a:ext cx="9144000" cy="22692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7757985" y="767542"/>
            <a:ext cx="1715402" cy="1952598"/>
            <a:chOff x="15515970" y="1535083"/>
            <a:chExt cx="3430805" cy="3905196"/>
          </a:xfrm>
        </p:grpSpPr>
        <p:sp>
          <p:nvSpPr>
            <p:cNvPr id="177" name="Google Shape;177;p7"/>
            <p:cNvSpPr/>
            <p:nvPr/>
          </p:nvSpPr>
          <p:spPr>
            <a:xfrm>
              <a:off x="15515970" y="1535083"/>
              <a:ext cx="3430805" cy="3905196"/>
            </a:xfrm>
            <a:custGeom>
              <a:rect b="b" l="l" r="r" t="t"/>
              <a:pathLst>
                <a:path extrusionOk="0" h="3905196" w="3430805">
                  <a:moveTo>
                    <a:pt x="3410370" y="3699873"/>
                  </a:moveTo>
                  <a:cubicBezTo>
                    <a:pt x="3367794" y="3666522"/>
                    <a:pt x="3326077" y="3632000"/>
                    <a:pt x="3282017" y="3600602"/>
                  </a:cubicBezTo>
                  <a:cubicBezTo>
                    <a:pt x="3211161" y="3552021"/>
                    <a:pt x="3146087" y="3495629"/>
                    <a:pt x="3076168" y="3445954"/>
                  </a:cubicBezTo>
                  <a:cubicBezTo>
                    <a:pt x="3021640" y="3410885"/>
                    <a:pt x="2967111" y="3375816"/>
                    <a:pt x="2909380" y="3346215"/>
                  </a:cubicBezTo>
                  <a:cubicBezTo>
                    <a:pt x="2825478" y="3303569"/>
                    <a:pt x="2830087" y="3319190"/>
                    <a:pt x="2776965" y="3384017"/>
                  </a:cubicBezTo>
                  <a:cubicBezTo>
                    <a:pt x="2772199" y="3392374"/>
                    <a:pt x="2745560" y="3417368"/>
                    <a:pt x="2741029" y="3432286"/>
                  </a:cubicBezTo>
                  <a:cubicBezTo>
                    <a:pt x="2738061" y="3432676"/>
                    <a:pt x="2735092" y="3433770"/>
                    <a:pt x="2732514" y="3435957"/>
                  </a:cubicBezTo>
                  <a:cubicBezTo>
                    <a:pt x="2712281" y="3453687"/>
                    <a:pt x="2695875" y="3470792"/>
                    <a:pt x="2674705" y="3488678"/>
                  </a:cubicBezTo>
                  <a:cubicBezTo>
                    <a:pt x="2622520" y="3534291"/>
                    <a:pt x="2565648" y="3571781"/>
                    <a:pt x="2496354" y="3585918"/>
                  </a:cubicBezTo>
                  <a:cubicBezTo>
                    <a:pt x="2445419" y="3596306"/>
                    <a:pt x="2391360" y="3604507"/>
                    <a:pt x="2342925" y="3580060"/>
                  </a:cubicBezTo>
                  <a:cubicBezTo>
                    <a:pt x="2325035" y="3571391"/>
                    <a:pt x="2309958" y="3558269"/>
                    <a:pt x="2296443" y="3543898"/>
                  </a:cubicBezTo>
                  <a:cubicBezTo>
                    <a:pt x="2292146" y="3539602"/>
                    <a:pt x="2288240" y="3534681"/>
                    <a:pt x="2284178" y="3529839"/>
                  </a:cubicBezTo>
                  <a:cubicBezTo>
                    <a:pt x="2288474" y="3529448"/>
                    <a:pt x="2292771" y="3529058"/>
                    <a:pt x="2297068" y="3528667"/>
                  </a:cubicBezTo>
                  <a:cubicBezTo>
                    <a:pt x="2330582" y="3527105"/>
                    <a:pt x="2369642" y="3526090"/>
                    <a:pt x="2404093" y="3522263"/>
                  </a:cubicBezTo>
                  <a:cubicBezTo>
                    <a:pt x="2430655" y="3513046"/>
                    <a:pt x="2442295" y="3483757"/>
                    <a:pt x="2451825" y="3459544"/>
                  </a:cubicBezTo>
                  <a:cubicBezTo>
                    <a:pt x="2478855" y="3393390"/>
                    <a:pt x="2491902" y="3322315"/>
                    <a:pt x="2493698" y="3250927"/>
                  </a:cubicBezTo>
                  <a:cubicBezTo>
                    <a:pt x="2494792" y="3244053"/>
                    <a:pt x="2495729" y="3237180"/>
                    <a:pt x="2496432" y="3230229"/>
                  </a:cubicBezTo>
                  <a:cubicBezTo>
                    <a:pt x="2501667" y="3153920"/>
                    <a:pt x="2494714" y="3075191"/>
                    <a:pt x="2469559" y="3002710"/>
                  </a:cubicBezTo>
                  <a:cubicBezTo>
                    <a:pt x="2447294" y="2940850"/>
                    <a:pt x="2409718" y="2884771"/>
                    <a:pt x="2375111" y="2828848"/>
                  </a:cubicBezTo>
                  <a:cubicBezTo>
                    <a:pt x="2338784" y="2769411"/>
                    <a:pt x="2302458" y="2710051"/>
                    <a:pt x="2263866" y="2652019"/>
                  </a:cubicBezTo>
                  <a:cubicBezTo>
                    <a:pt x="2220822" y="2587817"/>
                    <a:pt x="2178324" y="2519631"/>
                    <a:pt x="2170356" y="2440902"/>
                  </a:cubicBezTo>
                  <a:cubicBezTo>
                    <a:pt x="2149888" y="2264463"/>
                    <a:pt x="2255117" y="2105832"/>
                    <a:pt x="2351362" y="1967274"/>
                  </a:cubicBezTo>
                  <a:cubicBezTo>
                    <a:pt x="2421983" y="1878157"/>
                    <a:pt x="2499479" y="1790757"/>
                    <a:pt x="2536196" y="1681098"/>
                  </a:cubicBezTo>
                  <a:cubicBezTo>
                    <a:pt x="2548461" y="1647591"/>
                    <a:pt x="2556273" y="1609320"/>
                    <a:pt x="2560335" y="1568315"/>
                  </a:cubicBezTo>
                  <a:cubicBezTo>
                    <a:pt x="2567835" y="1570424"/>
                    <a:pt x="2576194" y="1570033"/>
                    <a:pt x="2583850" y="1570814"/>
                  </a:cubicBezTo>
                  <a:cubicBezTo>
                    <a:pt x="2592912" y="1571283"/>
                    <a:pt x="2601583" y="1571517"/>
                    <a:pt x="2610098" y="1571517"/>
                  </a:cubicBezTo>
                  <a:cubicBezTo>
                    <a:pt x="2662127" y="1571517"/>
                    <a:pt x="2704703" y="1561598"/>
                    <a:pt x="2750091" y="1528091"/>
                  </a:cubicBezTo>
                  <a:cubicBezTo>
                    <a:pt x="2768840" y="1517078"/>
                    <a:pt x="2789152" y="1508487"/>
                    <a:pt x="2806729" y="1495443"/>
                  </a:cubicBezTo>
                  <a:cubicBezTo>
                    <a:pt x="2825869" y="1480759"/>
                    <a:pt x="2841649" y="1462327"/>
                    <a:pt x="2858445" y="1445222"/>
                  </a:cubicBezTo>
                  <a:cubicBezTo>
                    <a:pt x="2876960" y="1425305"/>
                    <a:pt x="2898756" y="1408747"/>
                    <a:pt x="2916958" y="1388596"/>
                  </a:cubicBezTo>
                  <a:cubicBezTo>
                    <a:pt x="2940082" y="1360478"/>
                    <a:pt x="2959768" y="1329080"/>
                    <a:pt x="2977345" y="1297057"/>
                  </a:cubicBezTo>
                  <a:cubicBezTo>
                    <a:pt x="2994219" y="1260738"/>
                    <a:pt x="3015468" y="1226841"/>
                    <a:pt x="3029296" y="1188647"/>
                  </a:cubicBezTo>
                  <a:cubicBezTo>
                    <a:pt x="3038983" y="1156468"/>
                    <a:pt x="3047576" y="1123899"/>
                    <a:pt x="3057732" y="1091876"/>
                  </a:cubicBezTo>
                  <a:cubicBezTo>
                    <a:pt x="3067887" y="1053136"/>
                    <a:pt x="3078121" y="1014396"/>
                    <a:pt x="3087496" y="975499"/>
                  </a:cubicBezTo>
                  <a:cubicBezTo>
                    <a:pt x="3102807" y="923872"/>
                    <a:pt x="3120150" y="872870"/>
                    <a:pt x="3131165" y="820071"/>
                  </a:cubicBezTo>
                  <a:cubicBezTo>
                    <a:pt x="3144680" y="768600"/>
                    <a:pt x="3153039" y="716113"/>
                    <a:pt x="3162648" y="663783"/>
                  </a:cubicBezTo>
                  <a:cubicBezTo>
                    <a:pt x="3173898" y="611765"/>
                    <a:pt x="3182647" y="559123"/>
                    <a:pt x="3189444" y="506324"/>
                  </a:cubicBezTo>
                  <a:cubicBezTo>
                    <a:pt x="3193506" y="449542"/>
                    <a:pt x="3222645" y="397368"/>
                    <a:pt x="3223817" y="340429"/>
                  </a:cubicBezTo>
                  <a:cubicBezTo>
                    <a:pt x="3224676" y="267557"/>
                    <a:pt x="3171476" y="288411"/>
                    <a:pt x="3142884" y="330900"/>
                  </a:cubicBezTo>
                  <a:cubicBezTo>
                    <a:pt x="3137962" y="245063"/>
                    <a:pt x="3065622" y="303642"/>
                    <a:pt x="3047107" y="348943"/>
                  </a:cubicBezTo>
                  <a:cubicBezTo>
                    <a:pt x="3047654" y="323246"/>
                    <a:pt x="3041326" y="240455"/>
                    <a:pt x="2999844" y="275290"/>
                  </a:cubicBezTo>
                  <a:cubicBezTo>
                    <a:pt x="2978595" y="300830"/>
                    <a:pt x="2974455" y="336368"/>
                    <a:pt x="2964768" y="367297"/>
                  </a:cubicBezTo>
                  <a:cubicBezTo>
                    <a:pt x="2952815" y="412676"/>
                    <a:pt x="2945238" y="457118"/>
                    <a:pt x="2938050" y="503981"/>
                  </a:cubicBezTo>
                  <a:cubicBezTo>
                    <a:pt x="2909771" y="476019"/>
                    <a:pt x="2889069" y="435327"/>
                    <a:pt x="2850399" y="419862"/>
                  </a:cubicBezTo>
                  <a:cubicBezTo>
                    <a:pt x="2808369" y="405881"/>
                    <a:pt x="2795167" y="446574"/>
                    <a:pt x="2802276" y="480549"/>
                  </a:cubicBezTo>
                  <a:cubicBezTo>
                    <a:pt x="2809854" y="521554"/>
                    <a:pt x="2838602" y="553890"/>
                    <a:pt x="2867195" y="582554"/>
                  </a:cubicBezTo>
                  <a:cubicBezTo>
                    <a:pt x="2880241" y="596457"/>
                    <a:pt x="2894693" y="608875"/>
                    <a:pt x="2908130" y="622388"/>
                  </a:cubicBezTo>
                  <a:cubicBezTo>
                    <a:pt x="2921801" y="636603"/>
                    <a:pt x="2934379" y="652848"/>
                    <a:pt x="2953753" y="659487"/>
                  </a:cubicBezTo>
                  <a:cubicBezTo>
                    <a:pt x="2952347" y="668704"/>
                    <a:pt x="2952815" y="679326"/>
                    <a:pt x="2950862" y="686980"/>
                  </a:cubicBezTo>
                  <a:cubicBezTo>
                    <a:pt x="2946331" y="720878"/>
                    <a:pt x="2940863" y="754697"/>
                    <a:pt x="2934144" y="788204"/>
                  </a:cubicBezTo>
                  <a:cubicBezTo>
                    <a:pt x="2909380" y="917468"/>
                    <a:pt x="2876569" y="1049308"/>
                    <a:pt x="2802901" y="1160530"/>
                  </a:cubicBezTo>
                  <a:cubicBezTo>
                    <a:pt x="2789777" y="1182243"/>
                    <a:pt x="2778762" y="1205284"/>
                    <a:pt x="2764700" y="1226450"/>
                  </a:cubicBezTo>
                  <a:cubicBezTo>
                    <a:pt x="2745482" y="1255349"/>
                    <a:pt x="2719390" y="1278468"/>
                    <a:pt x="2694782" y="1302524"/>
                  </a:cubicBezTo>
                  <a:cubicBezTo>
                    <a:pt x="2660955" y="1339546"/>
                    <a:pt x="2624316" y="1375006"/>
                    <a:pt x="2578772" y="1397187"/>
                  </a:cubicBezTo>
                  <a:cubicBezTo>
                    <a:pt x="2572132" y="1400311"/>
                    <a:pt x="2565413" y="1403201"/>
                    <a:pt x="2558617" y="1405935"/>
                  </a:cubicBezTo>
                  <a:cubicBezTo>
                    <a:pt x="2545727" y="1284638"/>
                    <a:pt x="2509322" y="1162248"/>
                    <a:pt x="2459950" y="1079847"/>
                  </a:cubicBezTo>
                  <a:cubicBezTo>
                    <a:pt x="2411124" y="997447"/>
                    <a:pt x="2355112" y="918952"/>
                    <a:pt x="2287224" y="851078"/>
                  </a:cubicBezTo>
                  <a:cubicBezTo>
                    <a:pt x="2222540" y="783205"/>
                    <a:pt x="2144498" y="722206"/>
                    <a:pt x="2108327" y="633166"/>
                  </a:cubicBezTo>
                  <a:cubicBezTo>
                    <a:pt x="2078485" y="566855"/>
                    <a:pt x="2093406" y="493046"/>
                    <a:pt x="2121374" y="428766"/>
                  </a:cubicBezTo>
                  <a:cubicBezTo>
                    <a:pt x="2146763" y="368391"/>
                    <a:pt x="2169262" y="305907"/>
                    <a:pt x="2207307" y="252015"/>
                  </a:cubicBezTo>
                  <a:cubicBezTo>
                    <a:pt x="2244258" y="201325"/>
                    <a:pt x="2282147" y="151338"/>
                    <a:pt x="2318942" y="100491"/>
                  </a:cubicBezTo>
                  <a:cubicBezTo>
                    <a:pt x="2331441" y="76669"/>
                    <a:pt x="2388157" y="34024"/>
                    <a:pt x="2364174" y="7390"/>
                  </a:cubicBezTo>
                  <a:cubicBezTo>
                    <a:pt x="2354565" y="-1045"/>
                    <a:pt x="2341519" y="-342"/>
                    <a:pt x="2329019" y="439"/>
                  </a:cubicBezTo>
                  <a:cubicBezTo>
                    <a:pt x="2324957" y="673"/>
                    <a:pt x="2321051" y="908"/>
                    <a:pt x="2317301" y="830"/>
                  </a:cubicBezTo>
                  <a:cubicBezTo>
                    <a:pt x="2243477" y="3016"/>
                    <a:pt x="2173402" y="11217"/>
                    <a:pt x="2098797" y="12623"/>
                  </a:cubicBezTo>
                  <a:cubicBezTo>
                    <a:pt x="2025910" y="11999"/>
                    <a:pt x="1953414" y="20590"/>
                    <a:pt x="1880839" y="26292"/>
                  </a:cubicBezTo>
                  <a:cubicBezTo>
                    <a:pt x="1764439" y="29416"/>
                    <a:pt x="1651554" y="46287"/>
                    <a:pt x="1534841" y="50660"/>
                  </a:cubicBezTo>
                  <a:cubicBezTo>
                    <a:pt x="1440784" y="59330"/>
                    <a:pt x="1346023" y="55269"/>
                    <a:pt x="1252043" y="64173"/>
                  </a:cubicBezTo>
                  <a:cubicBezTo>
                    <a:pt x="1169860" y="71983"/>
                    <a:pt x="1089552" y="95727"/>
                    <a:pt x="1006509" y="94321"/>
                  </a:cubicBezTo>
                  <a:cubicBezTo>
                    <a:pt x="1004712" y="94399"/>
                    <a:pt x="1002916" y="94399"/>
                    <a:pt x="1001119" y="94399"/>
                  </a:cubicBezTo>
                  <a:cubicBezTo>
                    <a:pt x="996666" y="94399"/>
                    <a:pt x="992135" y="94321"/>
                    <a:pt x="988073" y="96039"/>
                  </a:cubicBezTo>
                  <a:cubicBezTo>
                    <a:pt x="983542" y="97758"/>
                    <a:pt x="982370" y="102913"/>
                    <a:pt x="983776" y="107052"/>
                  </a:cubicBezTo>
                  <a:cubicBezTo>
                    <a:pt x="979010" y="117674"/>
                    <a:pt x="975026" y="133842"/>
                    <a:pt x="972761" y="143761"/>
                  </a:cubicBezTo>
                  <a:cubicBezTo>
                    <a:pt x="961277" y="168833"/>
                    <a:pt x="954715" y="195779"/>
                    <a:pt x="948934" y="222647"/>
                  </a:cubicBezTo>
                  <a:cubicBezTo>
                    <a:pt x="948075" y="229364"/>
                    <a:pt x="945731" y="236394"/>
                    <a:pt x="945106" y="243345"/>
                  </a:cubicBezTo>
                  <a:cubicBezTo>
                    <a:pt x="934091" y="278414"/>
                    <a:pt x="926044" y="314498"/>
                    <a:pt x="921748" y="350817"/>
                  </a:cubicBezTo>
                  <a:cubicBezTo>
                    <a:pt x="911592" y="418612"/>
                    <a:pt x="902218" y="487266"/>
                    <a:pt x="908155" y="555998"/>
                  </a:cubicBezTo>
                  <a:cubicBezTo>
                    <a:pt x="915108" y="663627"/>
                    <a:pt x="949637" y="768209"/>
                    <a:pt x="1008775" y="858498"/>
                  </a:cubicBezTo>
                  <a:cubicBezTo>
                    <a:pt x="1027367" y="887710"/>
                    <a:pt x="1051351" y="913016"/>
                    <a:pt x="1076427" y="936838"/>
                  </a:cubicBezTo>
                  <a:cubicBezTo>
                    <a:pt x="1128847" y="985965"/>
                    <a:pt x="1183141" y="1033297"/>
                    <a:pt x="1239935" y="1077426"/>
                  </a:cubicBezTo>
                  <a:cubicBezTo>
                    <a:pt x="1354069" y="1159592"/>
                    <a:pt x="1451564" y="1258707"/>
                    <a:pt x="1450314" y="1401717"/>
                  </a:cubicBezTo>
                  <a:cubicBezTo>
                    <a:pt x="1428519" y="1398281"/>
                    <a:pt x="1407192" y="1392423"/>
                    <a:pt x="1385083" y="1390626"/>
                  </a:cubicBezTo>
                  <a:cubicBezTo>
                    <a:pt x="1340476" y="1388049"/>
                    <a:pt x="1297197" y="1379067"/>
                    <a:pt x="1256262" y="1360790"/>
                  </a:cubicBezTo>
                  <a:cubicBezTo>
                    <a:pt x="1231029" y="1351652"/>
                    <a:pt x="1206889" y="1339780"/>
                    <a:pt x="1182516" y="1328611"/>
                  </a:cubicBezTo>
                  <a:cubicBezTo>
                    <a:pt x="1140096" y="1309788"/>
                    <a:pt x="1096973" y="1292214"/>
                    <a:pt x="1059397" y="1264643"/>
                  </a:cubicBezTo>
                  <a:cubicBezTo>
                    <a:pt x="989947" y="1219577"/>
                    <a:pt x="930341" y="1161936"/>
                    <a:pt x="865735" y="1110543"/>
                  </a:cubicBezTo>
                  <a:cubicBezTo>
                    <a:pt x="826596" y="1073521"/>
                    <a:pt x="787848" y="1035874"/>
                    <a:pt x="751132" y="996353"/>
                  </a:cubicBezTo>
                  <a:cubicBezTo>
                    <a:pt x="726055" y="965814"/>
                    <a:pt x="703478" y="933323"/>
                    <a:pt x="678557" y="902550"/>
                  </a:cubicBezTo>
                  <a:cubicBezTo>
                    <a:pt x="624185" y="842487"/>
                    <a:pt x="586218" y="770552"/>
                    <a:pt x="536533" y="707131"/>
                  </a:cubicBezTo>
                  <a:cubicBezTo>
                    <a:pt x="565672" y="655114"/>
                    <a:pt x="579812" y="594504"/>
                    <a:pt x="584578" y="534988"/>
                  </a:cubicBezTo>
                  <a:cubicBezTo>
                    <a:pt x="585437" y="504840"/>
                    <a:pt x="592077" y="470552"/>
                    <a:pt x="575516" y="443528"/>
                  </a:cubicBezTo>
                  <a:cubicBezTo>
                    <a:pt x="528956" y="398461"/>
                    <a:pt x="480989" y="515540"/>
                    <a:pt x="470990" y="549516"/>
                  </a:cubicBezTo>
                  <a:cubicBezTo>
                    <a:pt x="451538" y="500778"/>
                    <a:pt x="429664" y="452432"/>
                    <a:pt x="395525" y="411973"/>
                  </a:cubicBezTo>
                  <a:cubicBezTo>
                    <a:pt x="354511" y="362611"/>
                    <a:pt x="317951" y="364564"/>
                    <a:pt x="322560" y="436108"/>
                  </a:cubicBezTo>
                  <a:cubicBezTo>
                    <a:pt x="298733" y="391041"/>
                    <a:pt x="260610" y="430953"/>
                    <a:pt x="266157" y="467974"/>
                  </a:cubicBezTo>
                  <a:cubicBezTo>
                    <a:pt x="210456" y="401507"/>
                    <a:pt x="189442" y="494530"/>
                    <a:pt x="210300" y="538425"/>
                  </a:cubicBezTo>
                  <a:cubicBezTo>
                    <a:pt x="222487" y="568105"/>
                    <a:pt x="240298" y="595129"/>
                    <a:pt x="254751" y="623715"/>
                  </a:cubicBezTo>
                  <a:cubicBezTo>
                    <a:pt x="271234" y="663549"/>
                    <a:pt x="295139" y="699633"/>
                    <a:pt x="314826" y="737905"/>
                  </a:cubicBezTo>
                  <a:cubicBezTo>
                    <a:pt x="345996" y="809527"/>
                    <a:pt x="392869" y="872245"/>
                    <a:pt x="433414" y="938556"/>
                  </a:cubicBezTo>
                  <a:cubicBezTo>
                    <a:pt x="485442" y="1016036"/>
                    <a:pt x="543017" y="1090782"/>
                    <a:pt x="606295" y="1159358"/>
                  </a:cubicBezTo>
                  <a:cubicBezTo>
                    <a:pt x="647074" y="1196067"/>
                    <a:pt x="684494" y="1236213"/>
                    <a:pt x="725195" y="1272922"/>
                  </a:cubicBezTo>
                  <a:cubicBezTo>
                    <a:pt x="761600" y="1302680"/>
                    <a:pt x="795426" y="1333297"/>
                    <a:pt x="831284" y="1364227"/>
                  </a:cubicBezTo>
                  <a:cubicBezTo>
                    <a:pt x="891359" y="1407028"/>
                    <a:pt x="954480" y="1446549"/>
                    <a:pt x="1020571" y="1479432"/>
                  </a:cubicBezTo>
                  <a:cubicBezTo>
                    <a:pt x="1080880" y="1513251"/>
                    <a:pt x="1144158" y="1545586"/>
                    <a:pt x="1209546" y="1568940"/>
                  </a:cubicBezTo>
                  <a:cubicBezTo>
                    <a:pt x="1246419" y="1580812"/>
                    <a:pt x="1284073" y="1591824"/>
                    <a:pt x="1322508" y="1597135"/>
                  </a:cubicBezTo>
                  <a:cubicBezTo>
                    <a:pt x="1338601" y="1598776"/>
                    <a:pt x="1354694" y="1599947"/>
                    <a:pt x="1370709" y="1601822"/>
                  </a:cubicBezTo>
                  <a:cubicBezTo>
                    <a:pt x="1364772" y="1611194"/>
                    <a:pt x="1358835" y="1620489"/>
                    <a:pt x="1352976" y="1629705"/>
                  </a:cubicBezTo>
                  <a:cubicBezTo>
                    <a:pt x="1307353" y="1695938"/>
                    <a:pt x="1250012" y="1752876"/>
                    <a:pt x="1203140" y="1818172"/>
                  </a:cubicBezTo>
                  <a:cubicBezTo>
                    <a:pt x="1154158" y="1885811"/>
                    <a:pt x="1101895" y="1951106"/>
                    <a:pt x="1054632" y="2019995"/>
                  </a:cubicBezTo>
                  <a:cubicBezTo>
                    <a:pt x="1013931" y="2079667"/>
                    <a:pt x="980260" y="2143713"/>
                    <a:pt x="948621" y="2208540"/>
                  </a:cubicBezTo>
                  <a:cubicBezTo>
                    <a:pt x="907686" y="2291097"/>
                    <a:pt x="872766" y="2377324"/>
                    <a:pt x="854954" y="2468082"/>
                  </a:cubicBezTo>
                  <a:cubicBezTo>
                    <a:pt x="812300" y="2702553"/>
                    <a:pt x="857454" y="2814633"/>
                    <a:pt x="1002056" y="2979044"/>
                  </a:cubicBezTo>
                  <a:cubicBezTo>
                    <a:pt x="961277" y="2967562"/>
                    <a:pt x="918232" y="2968734"/>
                    <a:pt x="876281" y="2967406"/>
                  </a:cubicBezTo>
                  <a:cubicBezTo>
                    <a:pt x="793551" y="2961939"/>
                    <a:pt x="737617" y="2987089"/>
                    <a:pt x="671448" y="3033639"/>
                  </a:cubicBezTo>
                  <a:cubicBezTo>
                    <a:pt x="635825" y="3058867"/>
                    <a:pt x="608795" y="3093858"/>
                    <a:pt x="584109" y="3129396"/>
                  </a:cubicBezTo>
                  <a:cubicBezTo>
                    <a:pt x="559501" y="3164855"/>
                    <a:pt x="535049" y="3200861"/>
                    <a:pt x="518565" y="3240929"/>
                  </a:cubicBezTo>
                  <a:cubicBezTo>
                    <a:pt x="490207" y="3307240"/>
                    <a:pt x="468334" y="3376597"/>
                    <a:pt x="457162" y="3447907"/>
                  </a:cubicBezTo>
                  <a:cubicBezTo>
                    <a:pt x="448491" y="3503518"/>
                    <a:pt x="434742" y="3558582"/>
                    <a:pt x="432085" y="3614895"/>
                  </a:cubicBezTo>
                  <a:cubicBezTo>
                    <a:pt x="358808" y="3646840"/>
                    <a:pt x="279984" y="3664101"/>
                    <a:pt x="207800" y="3699248"/>
                  </a:cubicBezTo>
                  <a:cubicBezTo>
                    <a:pt x="182567" y="3708386"/>
                    <a:pt x="160693" y="3724242"/>
                    <a:pt x="136476" y="3735489"/>
                  </a:cubicBezTo>
                  <a:cubicBezTo>
                    <a:pt x="101556" y="3752672"/>
                    <a:pt x="63901" y="3768683"/>
                    <a:pt x="34059" y="3794536"/>
                  </a:cubicBezTo>
                  <a:cubicBezTo>
                    <a:pt x="3904" y="3815156"/>
                    <a:pt x="-16095" y="3852177"/>
                    <a:pt x="17419" y="3880217"/>
                  </a:cubicBezTo>
                  <a:cubicBezTo>
                    <a:pt x="46949" y="3905054"/>
                    <a:pt x="88666" y="3901852"/>
                    <a:pt x="124914" y="3904976"/>
                  </a:cubicBezTo>
                  <a:cubicBezTo>
                    <a:pt x="207488" y="3907007"/>
                    <a:pt x="289515" y="3894510"/>
                    <a:pt x="371620" y="3887325"/>
                  </a:cubicBezTo>
                  <a:cubicBezTo>
                    <a:pt x="445522" y="3881467"/>
                    <a:pt x="519425" y="3879436"/>
                    <a:pt x="593796" y="3882170"/>
                  </a:cubicBezTo>
                  <a:cubicBezTo>
                    <a:pt x="655668" y="3886465"/>
                    <a:pt x="659808" y="3809376"/>
                    <a:pt x="666292" y="3764466"/>
                  </a:cubicBezTo>
                  <a:cubicBezTo>
                    <a:pt x="673011" y="3723851"/>
                    <a:pt x="683948" y="3684252"/>
                    <a:pt x="690588" y="3643481"/>
                  </a:cubicBezTo>
                  <a:cubicBezTo>
                    <a:pt x="696213" y="3601227"/>
                    <a:pt x="705118" y="3562018"/>
                    <a:pt x="713712" y="3519763"/>
                  </a:cubicBezTo>
                  <a:cubicBezTo>
                    <a:pt x="721133" y="3483210"/>
                    <a:pt x="725508" y="3445017"/>
                    <a:pt x="742773" y="3411432"/>
                  </a:cubicBezTo>
                  <a:cubicBezTo>
                    <a:pt x="769568" y="3363163"/>
                    <a:pt x="812457" y="3324892"/>
                    <a:pt x="857064" y="3291463"/>
                  </a:cubicBezTo>
                  <a:cubicBezTo>
                    <a:pt x="915186" y="3256784"/>
                    <a:pt x="984557" y="3242960"/>
                    <a:pt x="1052835" y="3244600"/>
                  </a:cubicBezTo>
                  <a:cubicBezTo>
                    <a:pt x="1084943" y="3248037"/>
                    <a:pt x="1114472" y="3254441"/>
                    <a:pt x="1145799" y="3264985"/>
                  </a:cubicBezTo>
                  <a:cubicBezTo>
                    <a:pt x="1152908" y="3266782"/>
                    <a:pt x="1162595" y="3271859"/>
                    <a:pt x="1172360" y="3275842"/>
                  </a:cubicBezTo>
                  <a:cubicBezTo>
                    <a:pt x="1172594" y="3286542"/>
                    <a:pt x="1172360" y="3297165"/>
                    <a:pt x="1171813" y="3307787"/>
                  </a:cubicBezTo>
                  <a:cubicBezTo>
                    <a:pt x="1166891" y="3350901"/>
                    <a:pt x="1147752" y="3390734"/>
                    <a:pt x="1135643" y="3432052"/>
                  </a:cubicBezTo>
                  <a:cubicBezTo>
                    <a:pt x="1132831" y="3441190"/>
                    <a:pt x="1129237" y="3451109"/>
                    <a:pt x="1132753" y="3460560"/>
                  </a:cubicBezTo>
                  <a:cubicBezTo>
                    <a:pt x="1134706" y="3468136"/>
                    <a:pt x="1140252" y="3474150"/>
                    <a:pt x="1146346" y="3478680"/>
                  </a:cubicBezTo>
                  <a:cubicBezTo>
                    <a:pt x="1173610" y="3496020"/>
                    <a:pt x="1207905" y="3495395"/>
                    <a:pt x="1238919" y="3500784"/>
                  </a:cubicBezTo>
                  <a:cubicBezTo>
                    <a:pt x="1274308" y="3505704"/>
                    <a:pt x="1309697" y="3510625"/>
                    <a:pt x="1344929" y="3516561"/>
                  </a:cubicBezTo>
                  <a:cubicBezTo>
                    <a:pt x="1502421" y="3541477"/>
                    <a:pt x="1662179" y="3541398"/>
                    <a:pt x="1821623" y="3541320"/>
                  </a:cubicBezTo>
                  <a:cubicBezTo>
                    <a:pt x="1870683" y="3541320"/>
                    <a:pt x="1919743" y="3541242"/>
                    <a:pt x="1968725" y="3541945"/>
                  </a:cubicBezTo>
                  <a:cubicBezTo>
                    <a:pt x="1980912" y="3542101"/>
                    <a:pt x="1993099" y="3542101"/>
                    <a:pt x="2005286" y="3542101"/>
                  </a:cubicBezTo>
                  <a:cubicBezTo>
                    <a:pt x="2031066" y="3542101"/>
                    <a:pt x="2056768" y="3541789"/>
                    <a:pt x="2082469" y="3541242"/>
                  </a:cubicBezTo>
                  <a:cubicBezTo>
                    <a:pt x="2080282" y="3558894"/>
                    <a:pt x="2088094" y="3578108"/>
                    <a:pt x="2093406" y="3594510"/>
                  </a:cubicBezTo>
                  <a:cubicBezTo>
                    <a:pt x="2114577" y="3659180"/>
                    <a:pt x="2161840" y="3715650"/>
                    <a:pt x="2223087" y="3745799"/>
                  </a:cubicBezTo>
                  <a:cubicBezTo>
                    <a:pt x="2280194" y="3778447"/>
                    <a:pt x="2343550" y="3798597"/>
                    <a:pt x="2409640" y="3799613"/>
                  </a:cubicBezTo>
                  <a:cubicBezTo>
                    <a:pt x="2410499" y="3799691"/>
                    <a:pt x="2411359" y="3799691"/>
                    <a:pt x="2412140" y="3799769"/>
                  </a:cubicBezTo>
                  <a:cubicBezTo>
                    <a:pt x="2412609" y="3799769"/>
                    <a:pt x="2414718" y="3799847"/>
                    <a:pt x="2416749" y="3800003"/>
                  </a:cubicBezTo>
                  <a:cubicBezTo>
                    <a:pt x="2512994" y="3803987"/>
                    <a:pt x="2610177" y="3775166"/>
                    <a:pt x="2692125" y="3724866"/>
                  </a:cubicBezTo>
                  <a:cubicBezTo>
                    <a:pt x="2747435" y="3696046"/>
                    <a:pt x="2798604" y="3656525"/>
                    <a:pt x="2830321" y="3601930"/>
                  </a:cubicBezTo>
                  <a:cubicBezTo>
                    <a:pt x="2830400" y="3601851"/>
                    <a:pt x="2830400" y="3601773"/>
                    <a:pt x="2830478" y="3601617"/>
                  </a:cubicBezTo>
                  <a:cubicBezTo>
                    <a:pt x="2844071" y="3595212"/>
                    <a:pt x="2858133" y="3595135"/>
                    <a:pt x="2876100" y="3603414"/>
                  </a:cubicBezTo>
                  <a:lnTo>
                    <a:pt x="2876100" y="3603335"/>
                  </a:lnTo>
                  <a:cubicBezTo>
                    <a:pt x="2960940" y="3628563"/>
                    <a:pt x="3043045" y="3656681"/>
                    <a:pt x="3127181" y="3685267"/>
                  </a:cubicBezTo>
                  <a:cubicBezTo>
                    <a:pt x="3165851" y="3700342"/>
                    <a:pt x="3203115" y="3719399"/>
                    <a:pt x="3242253" y="3733146"/>
                  </a:cubicBezTo>
                  <a:cubicBezTo>
                    <a:pt x="3283580" y="3747673"/>
                    <a:pt x="3329515" y="3750876"/>
                    <a:pt x="3373262" y="3753219"/>
                  </a:cubicBezTo>
                  <a:cubicBezTo>
                    <a:pt x="3391230" y="3753219"/>
                    <a:pt x="3413495" y="3753687"/>
                    <a:pt x="3426541" y="3739316"/>
                  </a:cubicBezTo>
                  <a:cubicBezTo>
                    <a:pt x="3438259" y="3723773"/>
                    <a:pt x="3423494" y="3708074"/>
                    <a:pt x="3410370" y="3699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17197680" y="3605065"/>
              <a:ext cx="1015" cy="78"/>
            </a:xfrm>
            <a:custGeom>
              <a:rect b="b" l="l" r="r" t="t"/>
              <a:pathLst>
                <a:path extrusionOk="0" h="78" w="1015">
                  <a:moveTo>
                    <a:pt x="0" y="78"/>
                  </a:moveTo>
                  <a:cubicBezTo>
                    <a:pt x="78" y="78"/>
                    <a:pt x="156" y="78"/>
                    <a:pt x="234" y="78"/>
                  </a:cubicBezTo>
                  <a:cubicBezTo>
                    <a:pt x="469" y="78"/>
                    <a:pt x="703" y="0"/>
                    <a:pt x="1015" y="0"/>
                  </a:cubicBezTo>
                  <a:cubicBezTo>
                    <a:pt x="703" y="0"/>
                    <a:pt x="312" y="78"/>
                    <a:pt x="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7757985" y="767542"/>
            <a:ext cx="1715402" cy="1952598"/>
            <a:chOff x="15515970" y="1535083"/>
            <a:chExt cx="3430805" cy="3905196"/>
          </a:xfrm>
        </p:grpSpPr>
        <p:grpSp>
          <p:nvGrpSpPr>
            <p:cNvPr id="180" name="Google Shape;180;p7"/>
            <p:cNvGrpSpPr/>
            <p:nvPr/>
          </p:nvGrpSpPr>
          <p:grpSpPr>
            <a:xfrm>
              <a:off x="15515970" y="1535083"/>
              <a:ext cx="3430805" cy="3905196"/>
              <a:chOff x="15515970" y="1535083"/>
              <a:chExt cx="3430805" cy="3905196"/>
            </a:xfrm>
          </p:grpSpPr>
          <p:sp>
            <p:nvSpPr>
              <p:cNvPr id="181" name="Google Shape;181;p7"/>
              <p:cNvSpPr/>
              <p:nvPr/>
            </p:nvSpPr>
            <p:spPr>
              <a:xfrm>
                <a:off x="17053516" y="2501351"/>
                <a:ext cx="355858" cy="614231"/>
              </a:xfrm>
              <a:custGeom>
                <a:rect b="b" l="l" r="r" t="t"/>
                <a:pathLst>
                  <a:path extrusionOk="0" h="614231" w="355858">
                    <a:moveTo>
                      <a:pt x="149085" y="610014"/>
                    </a:moveTo>
                    <a:cubicBezTo>
                      <a:pt x="159397" y="612904"/>
                      <a:pt x="169631" y="614231"/>
                      <a:pt x="179787" y="614231"/>
                    </a:cubicBezTo>
                    <a:cubicBezTo>
                      <a:pt x="244002" y="614231"/>
                      <a:pt x="303530" y="561042"/>
                      <a:pt x="330560" y="505041"/>
                    </a:cubicBezTo>
                    <a:cubicBezTo>
                      <a:pt x="346028" y="474111"/>
                      <a:pt x="349778" y="438964"/>
                      <a:pt x="352121" y="404911"/>
                    </a:cubicBezTo>
                    <a:cubicBezTo>
                      <a:pt x="356184" y="361406"/>
                      <a:pt x="357277" y="317746"/>
                      <a:pt x="353684" y="274163"/>
                    </a:cubicBezTo>
                    <a:cubicBezTo>
                      <a:pt x="344309" y="190747"/>
                      <a:pt x="332591" y="96240"/>
                      <a:pt x="263454" y="39693"/>
                    </a:cubicBezTo>
                    <a:cubicBezTo>
                      <a:pt x="211972" y="-7170"/>
                      <a:pt x="126820" y="-15840"/>
                      <a:pt x="72839" y="31570"/>
                    </a:cubicBezTo>
                    <a:cubicBezTo>
                      <a:pt x="42137" y="62655"/>
                      <a:pt x="15029" y="100458"/>
                      <a:pt x="9717" y="144978"/>
                    </a:cubicBezTo>
                    <a:cubicBezTo>
                      <a:pt x="-5516" y="229956"/>
                      <a:pt x="-1298" y="316965"/>
                      <a:pt x="11748" y="401864"/>
                    </a:cubicBezTo>
                    <a:cubicBezTo>
                      <a:pt x="23154" y="504104"/>
                      <a:pt x="50418" y="566119"/>
                      <a:pt x="149085" y="610014"/>
                    </a:cubicBezTo>
                    <a:close/>
                    <a:moveTo>
                      <a:pt x="156272" y="36646"/>
                    </a:moveTo>
                    <a:cubicBezTo>
                      <a:pt x="175959" y="36646"/>
                      <a:pt x="195254" y="43129"/>
                      <a:pt x="208769" y="58125"/>
                    </a:cubicBezTo>
                    <a:cubicBezTo>
                      <a:pt x="210176" y="61328"/>
                      <a:pt x="215097" y="60781"/>
                      <a:pt x="215800" y="57344"/>
                    </a:cubicBezTo>
                    <a:cubicBezTo>
                      <a:pt x="216035" y="53908"/>
                      <a:pt x="214238" y="50471"/>
                      <a:pt x="212519" y="47503"/>
                    </a:cubicBezTo>
                    <a:cubicBezTo>
                      <a:pt x="266735" y="75699"/>
                      <a:pt x="295562" y="132169"/>
                      <a:pt x="305639" y="190669"/>
                    </a:cubicBezTo>
                    <a:cubicBezTo>
                      <a:pt x="308920" y="206368"/>
                      <a:pt x="311577" y="222145"/>
                      <a:pt x="313842" y="238001"/>
                    </a:cubicBezTo>
                    <a:cubicBezTo>
                      <a:pt x="311498" y="240266"/>
                      <a:pt x="309858" y="243468"/>
                      <a:pt x="309545" y="247529"/>
                    </a:cubicBezTo>
                    <a:cubicBezTo>
                      <a:pt x="305483" y="310794"/>
                      <a:pt x="220487" y="296892"/>
                      <a:pt x="179162" y="280646"/>
                    </a:cubicBezTo>
                    <a:cubicBezTo>
                      <a:pt x="133930" y="263463"/>
                      <a:pt x="99869" y="228003"/>
                      <a:pt x="86979" y="180750"/>
                    </a:cubicBezTo>
                    <a:cubicBezTo>
                      <a:pt x="77682" y="138886"/>
                      <a:pt x="79479" y="88664"/>
                      <a:pt x="103853" y="52970"/>
                    </a:cubicBezTo>
                    <a:cubicBezTo>
                      <a:pt x="106431" y="51174"/>
                      <a:pt x="109009" y="49299"/>
                      <a:pt x="111743" y="47737"/>
                    </a:cubicBezTo>
                    <a:cubicBezTo>
                      <a:pt x="125024" y="40708"/>
                      <a:pt x="140726" y="36646"/>
                      <a:pt x="156272" y="36646"/>
                    </a:cubicBezTo>
                    <a:close/>
                    <a:moveTo>
                      <a:pt x="35263" y="209414"/>
                    </a:moveTo>
                    <a:cubicBezTo>
                      <a:pt x="39637" y="167784"/>
                      <a:pt x="40106" y="121703"/>
                      <a:pt x="67683" y="87180"/>
                    </a:cubicBezTo>
                    <a:cubicBezTo>
                      <a:pt x="68464" y="86243"/>
                      <a:pt x="69245" y="85384"/>
                      <a:pt x="70026" y="84525"/>
                    </a:cubicBezTo>
                    <a:cubicBezTo>
                      <a:pt x="51902" y="136074"/>
                      <a:pt x="61824" y="199261"/>
                      <a:pt x="89557" y="245499"/>
                    </a:cubicBezTo>
                    <a:cubicBezTo>
                      <a:pt x="123305" y="299157"/>
                      <a:pt x="189864" y="328524"/>
                      <a:pt x="252126" y="328290"/>
                    </a:cubicBezTo>
                    <a:cubicBezTo>
                      <a:pt x="276422" y="330164"/>
                      <a:pt x="302515" y="321260"/>
                      <a:pt x="320248" y="305014"/>
                    </a:cubicBezTo>
                    <a:cubicBezTo>
                      <a:pt x="320795" y="316262"/>
                      <a:pt x="321029" y="327509"/>
                      <a:pt x="320951" y="338756"/>
                    </a:cubicBezTo>
                    <a:cubicBezTo>
                      <a:pt x="317514" y="386165"/>
                      <a:pt x="319232" y="437871"/>
                      <a:pt x="302046" y="483250"/>
                    </a:cubicBezTo>
                    <a:cubicBezTo>
                      <a:pt x="279547" y="533393"/>
                      <a:pt x="232674" y="577600"/>
                      <a:pt x="175568" y="579787"/>
                    </a:cubicBezTo>
                    <a:cubicBezTo>
                      <a:pt x="144632" y="575726"/>
                      <a:pt x="118305" y="552529"/>
                      <a:pt x="95025" y="533081"/>
                    </a:cubicBezTo>
                    <a:cubicBezTo>
                      <a:pt x="65417" y="501917"/>
                      <a:pt x="53856" y="459974"/>
                      <a:pt x="49637" y="418188"/>
                    </a:cubicBezTo>
                    <a:cubicBezTo>
                      <a:pt x="36981" y="349144"/>
                      <a:pt x="30263" y="279552"/>
                      <a:pt x="35263" y="2094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17418695" y="2495319"/>
                <a:ext cx="397170" cy="617920"/>
              </a:xfrm>
              <a:custGeom>
                <a:rect b="b" l="l" r="r" t="t"/>
                <a:pathLst>
                  <a:path extrusionOk="0" h="617920" w="397170">
                    <a:moveTo>
                      <a:pt x="194588" y="617530"/>
                    </a:moveTo>
                    <a:cubicBezTo>
                      <a:pt x="198260" y="617765"/>
                      <a:pt x="201931" y="617921"/>
                      <a:pt x="205525" y="617921"/>
                    </a:cubicBezTo>
                    <a:cubicBezTo>
                      <a:pt x="235289" y="617921"/>
                      <a:pt x="264115" y="609407"/>
                      <a:pt x="287864" y="590896"/>
                    </a:cubicBezTo>
                    <a:cubicBezTo>
                      <a:pt x="318878" y="573245"/>
                      <a:pt x="344658" y="546924"/>
                      <a:pt x="361064" y="515213"/>
                    </a:cubicBezTo>
                    <a:cubicBezTo>
                      <a:pt x="400671" y="419769"/>
                      <a:pt x="402233" y="311516"/>
                      <a:pt x="391453" y="209901"/>
                    </a:cubicBezTo>
                    <a:cubicBezTo>
                      <a:pt x="380203" y="126876"/>
                      <a:pt x="338721" y="35025"/>
                      <a:pt x="254429" y="5657"/>
                    </a:cubicBezTo>
                    <a:cubicBezTo>
                      <a:pt x="217712" y="-4731"/>
                      <a:pt x="179198" y="346"/>
                      <a:pt x="143419" y="11515"/>
                    </a:cubicBezTo>
                    <a:cubicBezTo>
                      <a:pt x="72719" y="23934"/>
                      <a:pt x="24518" y="92353"/>
                      <a:pt x="11550" y="159524"/>
                    </a:cubicBezTo>
                    <a:cubicBezTo>
                      <a:pt x="-11573" y="273869"/>
                      <a:pt x="223" y="396259"/>
                      <a:pt x="45142" y="504044"/>
                    </a:cubicBezTo>
                    <a:cubicBezTo>
                      <a:pt x="67798" y="565591"/>
                      <a:pt x="126857" y="617530"/>
                      <a:pt x="194588" y="617530"/>
                    </a:cubicBezTo>
                    <a:close/>
                    <a:moveTo>
                      <a:pt x="228180" y="36274"/>
                    </a:moveTo>
                    <a:cubicBezTo>
                      <a:pt x="298411" y="46897"/>
                      <a:pt x="334737" y="120628"/>
                      <a:pt x="350908" y="182799"/>
                    </a:cubicBezTo>
                    <a:cubicBezTo>
                      <a:pt x="351377" y="185142"/>
                      <a:pt x="351767" y="187563"/>
                      <a:pt x="352158" y="189906"/>
                    </a:cubicBezTo>
                    <a:cubicBezTo>
                      <a:pt x="352158" y="190219"/>
                      <a:pt x="352158" y="190531"/>
                      <a:pt x="352080" y="190844"/>
                    </a:cubicBezTo>
                    <a:cubicBezTo>
                      <a:pt x="344736" y="314640"/>
                      <a:pt x="231851" y="307845"/>
                      <a:pt x="160918" y="234817"/>
                    </a:cubicBezTo>
                    <a:cubicBezTo>
                      <a:pt x="111389" y="184283"/>
                      <a:pt x="96234" y="92666"/>
                      <a:pt x="146778" y="47521"/>
                    </a:cubicBezTo>
                    <a:cubicBezTo>
                      <a:pt x="157090" y="46115"/>
                      <a:pt x="168183" y="40023"/>
                      <a:pt x="177870" y="38305"/>
                    </a:cubicBezTo>
                    <a:cubicBezTo>
                      <a:pt x="187635" y="34947"/>
                      <a:pt x="197400" y="35571"/>
                      <a:pt x="207243" y="36196"/>
                    </a:cubicBezTo>
                    <a:cubicBezTo>
                      <a:pt x="214274" y="36743"/>
                      <a:pt x="221227" y="37212"/>
                      <a:pt x="228180" y="36274"/>
                    </a:cubicBezTo>
                    <a:close/>
                    <a:moveTo>
                      <a:pt x="92953" y="73140"/>
                    </a:moveTo>
                    <a:cubicBezTo>
                      <a:pt x="79750" y="102663"/>
                      <a:pt x="80922" y="138826"/>
                      <a:pt x="87875" y="169755"/>
                    </a:cubicBezTo>
                    <a:cubicBezTo>
                      <a:pt x="107170" y="249578"/>
                      <a:pt x="180057" y="317920"/>
                      <a:pt x="263569" y="321982"/>
                    </a:cubicBezTo>
                    <a:cubicBezTo>
                      <a:pt x="301614" y="325887"/>
                      <a:pt x="340518" y="307298"/>
                      <a:pt x="361689" y="276056"/>
                    </a:cubicBezTo>
                    <a:cubicBezTo>
                      <a:pt x="364423" y="341820"/>
                      <a:pt x="357158" y="407819"/>
                      <a:pt x="340205" y="471865"/>
                    </a:cubicBezTo>
                    <a:cubicBezTo>
                      <a:pt x="329971" y="509277"/>
                      <a:pt x="303879" y="541222"/>
                      <a:pt x="270131" y="560279"/>
                    </a:cubicBezTo>
                    <a:cubicBezTo>
                      <a:pt x="249194" y="576916"/>
                      <a:pt x="224196" y="584101"/>
                      <a:pt x="197478" y="582305"/>
                    </a:cubicBezTo>
                    <a:cubicBezTo>
                      <a:pt x="124904" y="583320"/>
                      <a:pt x="81469" y="516619"/>
                      <a:pt x="63657" y="453744"/>
                    </a:cubicBezTo>
                    <a:cubicBezTo>
                      <a:pt x="46861" y="403367"/>
                      <a:pt x="36862" y="350646"/>
                      <a:pt x="36080" y="297457"/>
                    </a:cubicBezTo>
                    <a:cubicBezTo>
                      <a:pt x="32877" y="222086"/>
                      <a:pt x="37643" y="128360"/>
                      <a:pt x="92953" y="73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17376944" y="3085392"/>
                <a:ext cx="89082" cy="89104"/>
              </a:xfrm>
              <a:custGeom>
                <a:rect b="b" l="l" r="r" t="t"/>
                <a:pathLst>
                  <a:path extrusionOk="0" h="89104" w="89082">
                    <a:moveTo>
                      <a:pt x="73770" y="9102"/>
                    </a:moveTo>
                    <a:cubicBezTo>
                      <a:pt x="59864" y="-2770"/>
                      <a:pt x="35647" y="-4019"/>
                      <a:pt x="23694" y="11289"/>
                    </a:cubicBezTo>
                    <a:cubicBezTo>
                      <a:pt x="-17710" y="29722"/>
                      <a:pt x="-601" y="85879"/>
                      <a:pt x="42287" y="88379"/>
                    </a:cubicBezTo>
                    <a:cubicBezTo>
                      <a:pt x="85722" y="96501"/>
                      <a:pt x="104862" y="34330"/>
                      <a:pt x="73770" y="9102"/>
                    </a:cubicBezTo>
                    <a:close/>
                    <a:moveTo>
                      <a:pt x="52208" y="54715"/>
                    </a:moveTo>
                    <a:cubicBezTo>
                      <a:pt x="52208" y="54715"/>
                      <a:pt x="52208" y="54794"/>
                      <a:pt x="52208" y="54715"/>
                    </a:cubicBezTo>
                    <a:cubicBezTo>
                      <a:pt x="51193" y="55106"/>
                      <a:pt x="50255" y="55184"/>
                      <a:pt x="49240" y="55184"/>
                    </a:cubicBezTo>
                    <a:cubicBezTo>
                      <a:pt x="41193" y="54872"/>
                      <a:pt x="31428" y="53153"/>
                      <a:pt x="27678" y="45030"/>
                    </a:cubicBezTo>
                    <a:cubicBezTo>
                      <a:pt x="27757" y="45265"/>
                      <a:pt x="27835" y="45499"/>
                      <a:pt x="27913" y="45733"/>
                    </a:cubicBezTo>
                    <a:cubicBezTo>
                      <a:pt x="28069" y="45968"/>
                      <a:pt x="28225" y="46280"/>
                      <a:pt x="28382" y="46514"/>
                    </a:cubicBezTo>
                    <a:cubicBezTo>
                      <a:pt x="28225" y="46436"/>
                      <a:pt x="28069" y="46124"/>
                      <a:pt x="27913" y="45733"/>
                    </a:cubicBezTo>
                    <a:cubicBezTo>
                      <a:pt x="27757" y="45499"/>
                      <a:pt x="27678" y="45343"/>
                      <a:pt x="27522" y="45108"/>
                    </a:cubicBezTo>
                    <a:cubicBezTo>
                      <a:pt x="26350" y="40969"/>
                      <a:pt x="27522" y="35814"/>
                      <a:pt x="29241" y="31675"/>
                    </a:cubicBezTo>
                    <a:cubicBezTo>
                      <a:pt x="33694" y="30972"/>
                      <a:pt x="35490" y="25739"/>
                      <a:pt x="40100" y="25348"/>
                    </a:cubicBezTo>
                    <a:cubicBezTo>
                      <a:pt x="55099" y="23161"/>
                      <a:pt x="60177" y="44874"/>
                      <a:pt x="52208" y="547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17200781" y="3131639"/>
                <a:ext cx="440143" cy="208144"/>
              </a:xfrm>
              <a:custGeom>
                <a:rect b="b" l="l" r="r" t="t"/>
                <a:pathLst>
                  <a:path extrusionOk="0" h="208144" w="440143">
                    <a:moveTo>
                      <a:pt x="423907" y="90791"/>
                    </a:moveTo>
                    <a:cubicBezTo>
                      <a:pt x="406408" y="82121"/>
                      <a:pt x="388675" y="67047"/>
                      <a:pt x="386253" y="46583"/>
                    </a:cubicBezTo>
                    <a:cubicBezTo>
                      <a:pt x="384925" y="33852"/>
                      <a:pt x="387347" y="21199"/>
                      <a:pt x="386409" y="8468"/>
                    </a:cubicBezTo>
                    <a:cubicBezTo>
                      <a:pt x="384769" y="-1295"/>
                      <a:pt x="370863" y="-3091"/>
                      <a:pt x="366488" y="5578"/>
                    </a:cubicBezTo>
                    <a:cubicBezTo>
                      <a:pt x="353442" y="33071"/>
                      <a:pt x="356723" y="62126"/>
                      <a:pt x="371019" y="85323"/>
                    </a:cubicBezTo>
                    <a:cubicBezTo>
                      <a:pt x="363051" y="88604"/>
                      <a:pt x="356958" y="98367"/>
                      <a:pt x="351802" y="105787"/>
                    </a:cubicBezTo>
                    <a:cubicBezTo>
                      <a:pt x="328600" y="132733"/>
                      <a:pt x="302429" y="160304"/>
                      <a:pt x="266337" y="168036"/>
                    </a:cubicBezTo>
                    <a:cubicBezTo>
                      <a:pt x="195638" y="184595"/>
                      <a:pt x="112517" y="157024"/>
                      <a:pt x="76191" y="91494"/>
                    </a:cubicBezTo>
                    <a:cubicBezTo>
                      <a:pt x="75253" y="90010"/>
                      <a:pt x="74316" y="88370"/>
                      <a:pt x="73378" y="86729"/>
                    </a:cubicBezTo>
                    <a:cubicBezTo>
                      <a:pt x="82284" y="75951"/>
                      <a:pt x="89628" y="63767"/>
                      <a:pt x="96034" y="51504"/>
                    </a:cubicBezTo>
                    <a:cubicBezTo>
                      <a:pt x="99549" y="43069"/>
                      <a:pt x="107439" y="15576"/>
                      <a:pt x="91346" y="17216"/>
                    </a:cubicBezTo>
                    <a:cubicBezTo>
                      <a:pt x="81347" y="22683"/>
                      <a:pt x="78222" y="35336"/>
                      <a:pt x="70722" y="43537"/>
                    </a:cubicBezTo>
                    <a:cubicBezTo>
                      <a:pt x="59473" y="57128"/>
                      <a:pt x="48614" y="71889"/>
                      <a:pt x="33068" y="80793"/>
                    </a:cubicBezTo>
                    <a:cubicBezTo>
                      <a:pt x="20725" y="88604"/>
                      <a:pt x="-3102" y="86183"/>
                      <a:pt x="335" y="107193"/>
                    </a:cubicBezTo>
                    <a:cubicBezTo>
                      <a:pt x="7991" y="131171"/>
                      <a:pt x="34709" y="118596"/>
                      <a:pt x="51661" y="107037"/>
                    </a:cubicBezTo>
                    <a:cubicBezTo>
                      <a:pt x="77363" y="169989"/>
                      <a:pt x="151421" y="204355"/>
                      <a:pt x="217121" y="207479"/>
                    </a:cubicBezTo>
                    <a:cubicBezTo>
                      <a:pt x="291492" y="214040"/>
                      <a:pt x="350708" y="171317"/>
                      <a:pt x="390862" y="112113"/>
                    </a:cubicBezTo>
                    <a:cubicBezTo>
                      <a:pt x="391487" y="111254"/>
                      <a:pt x="391956" y="110317"/>
                      <a:pt x="392425" y="109302"/>
                    </a:cubicBezTo>
                    <a:cubicBezTo>
                      <a:pt x="399924" y="115238"/>
                      <a:pt x="408440" y="120158"/>
                      <a:pt x="417892" y="123751"/>
                    </a:cubicBezTo>
                    <a:cubicBezTo>
                      <a:pt x="432032" y="129453"/>
                      <a:pt x="446328" y="111723"/>
                      <a:pt x="437344" y="99070"/>
                    </a:cubicBezTo>
                    <a:cubicBezTo>
                      <a:pt x="434298" y="94071"/>
                      <a:pt x="429063" y="92509"/>
                      <a:pt x="423907" y="907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15515970" y="1535083"/>
                <a:ext cx="3430805" cy="3905196"/>
              </a:xfrm>
              <a:custGeom>
                <a:rect b="b" l="l" r="r" t="t"/>
                <a:pathLst>
                  <a:path extrusionOk="0" h="3905196" w="3430805">
                    <a:moveTo>
                      <a:pt x="3410370" y="3699873"/>
                    </a:moveTo>
                    <a:cubicBezTo>
                      <a:pt x="3367794" y="3666522"/>
                      <a:pt x="3326077" y="3632000"/>
                      <a:pt x="3282017" y="3600602"/>
                    </a:cubicBezTo>
                    <a:cubicBezTo>
                      <a:pt x="3211161" y="3552021"/>
                      <a:pt x="3146087" y="3495629"/>
                      <a:pt x="3076168" y="3445954"/>
                    </a:cubicBezTo>
                    <a:cubicBezTo>
                      <a:pt x="3021640" y="3410885"/>
                      <a:pt x="2967111" y="3375816"/>
                      <a:pt x="2909380" y="3346215"/>
                    </a:cubicBezTo>
                    <a:cubicBezTo>
                      <a:pt x="2825478" y="3303569"/>
                      <a:pt x="2830087" y="3319190"/>
                      <a:pt x="2776965" y="3384017"/>
                    </a:cubicBezTo>
                    <a:cubicBezTo>
                      <a:pt x="2772199" y="3392374"/>
                      <a:pt x="2745560" y="3417368"/>
                      <a:pt x="2741029" y="3432286"/>
                    </a:cubicBezTo>
                    <a:cubicBezTo>
                      <a:pt x="2738061" y="3432676"/>
                      <a:pt x="2735092" y="3433770"/>
                      <a:pt x="2732514" y="3435957"/>
                    </a:cubicBezTo>
                    <a:cubicBezTo>
                      <a:pt x="2712281" y="3453687"/>
                      <a:pt x="2695875" y="3470792"/>
                      <a:pt x="2674705" y="3488678"/>
                    </a:cubicBezTo>
                    <a:cubicBezTo>
                      <a:pt x="2622520" y="3534291"/>
                      <a:pt x="2565648" y="3571781"/>
                      <a:pt x="2496354" y="3585918"/>
                    </a:cubicBezTo>
                    <a:cubicBezTo>
                      <a:pt x="2445419" y="3596306"/>
                      <a:pt x="2391360" y="3604507"/>
                      <a:pt x="2342925" y="3580060"/>
                    </a:cubicBezTo>
                    <a:cubicBezTo>
                      <a:pt x="2325035" y="3571391"/>
                      <a:pt x="2309958" y="3558269"/>
                      <a:pt x="2296443" y="3543898"/>
                    </a:cubicBezTo>
                    <a:cubicBezTo>
                      <a:pt x="2292146" y="3539602"/>
                      <a:pt x="2288240" y="3534681"/>
                      <a:pt x="2284178" y="3529839"/>
                    </a:cubicBezTo>
                    <a:cubicBezTo>
                      <a:pt x="2288474" y="3529448"/>
                      <a:pt x="2292771" y="3529058"/>
                      <a:pt x="2297068" y="3528667"/>
                    </a:cubicBezTo>
                    <a:cubicBezTo>
                      <a:pt x="2330582" y="3527105"/>
                      <a:pt x="2369642" y="3526090"/>
                      <a:pt x="2404093" y="3522263"/>
                    </a:cubicBezTo>
                    <a:cubicBezTo>
                      <a:pt x="2430655" y="3513046"/>
                      <a:pt x="2442295" y="3483757"/>
                      <a:pt x="2451825" y="3459544"/>
                    </a:cubicBezTo>
                    <a:cubicBezTo>
                      <a:pt x="2478855" y="3393390"/>
                      <a:pt x="2491902" y="3322315"/>
                      <a:pt x="2493698" y="3250927"/>
                    </a:cubicBezTo>
                    <a:cubicBezTo>
                      <a:pt x="2494792" y="3244053"/>
                      <a:pt x="2495729" y="3237180"/>
                      <a:pt x="2496432" y="3230229"/>
                    </a:cubicBezTo>
                    <a:cubicBezTo>
                      <a:pt x="2501667" y="3153920"/>
                      <a:pt x="2494714" y="3075191"/>
                      <a:pt x="2469559" y="3002710"/>
                    </a:cubicBezTo>
                    <a:cubicBezTo>
                      <a:pt x="2447294" y="2940850"/>
                      <a:pt x="2409718" y="2884771"/>
                      <a:pt x="2375111" y="2828848"/>
                    </a:cubicBezTo>
                    <a:cubicBezTo>
                      <a:pt x="2338784" y="2769411"/>
                      <a:pt x="2302458" y="2710051"/>
                      <a:pt x="2263866" y="2652019"/>
                    </a:cubicBezTo>
                    <a:cubicBezTo>
                      <a:pt x="2220822" y="2587817"/>
                      <a:pt x="2178324" y="2519631"/>
                      <a:pt x="2170356" y="2440902"/>
                    </a:cubicBezTo>
                    <a:cubicBezTo>
                      <a:pt x="2149888" y="2264463"/>
                      <a:pt x="2255117" y="2105832"/>
                      <a:pt x="2351362" y="1967274"/>
                    </a:cubicBezTo>
                    <a:cubicBezTo>
                      <a:pt x="2421983" y="1878157"/>
                      <a:pt x="2499479" y="1790757"/>
                      <a:pt x="2536196" y="1681098"/>
                    </a:cubicBezTo>
                    <a:cubicBezTo>
                      <a:pt x="2548461" y="1647591"/>
                      <a:pt x="2556273" y="1609320"/>
                      <a:pt x="2560335" y="1568315"/>
                    </a:cubicBezTo>
                    <a:cubicBezTo>
                      <a:pt x="2567835" y="1570424"/>
                      <a:pt x="2576194" y="1570033"/>
                      <a:pt x="2583850" y="1570814"/>
                    </a:cubicBezTo>
                    <a:cubicBezTo>
                      <a:pt x="2592912" y="1571283"/>
                      <a:pt x="2601583" y="1571517"/>
                      <a:pt x="2610098" y="1571517"/>
                    </a:cubicBezTo>
                    <a:cubicBezTo>
                      <a:pt x="2662127" y="1571517"/>
                      <a:pt x="2704703" y="1561598"/>
                      <a:pt x="2750091" y="1528091"/>
                    </a:cubicBezTo>
                    <a:cubicBezTo>
                      <a:pt x="2768840" y="1517078"/>
                      <a:pt x="2789152" y="1508487"/>
                      <a:pt x="2806729" y="1495443"/>
                    </a:cubicBezTo>
                    <a:cubicBezTo>
                      <a:pt x="2825869" y="1480759"/>
                      <a:pt x="2841649" y="1462327"/>
                      <a:pt x="2858445" y="1445222"/>
                    </a:cubicBezTo>
                    <a:cubicBezTo>
                      <a:pt x="2876960" y="1425305"/>
                      <a:pt x="2898756" y="1408747"/>
                      <a:pt x="2916958" y="1388596"/>
                    </a:cubicBezTo>
                    <a:cubicBezTo>
                      <a:pt x="2940082" y="1360478"/>
                      <a:pt x="2959768" y="1329080"/>
                      <a:pt x="2977345" y="1297057"/>
                    </a:cubicBezTo>
                    <a:cubicBezTo>
                      <a:pt x="2994219" y="1260738"/>
                      <a:pt x="3015468" y="1226841"/>
                      <a:pt x="3029296" y="1188647"/>
                    </a:cubicBezTo>
                    <a:cubicBezTo>
                      <a:pt x="3038983" y="1156468"/>
                      <a:pt x="3047576" y="1123899"/>
                      <a:pt x="3057732" y="1091876"/>
                    </a:cubicBezTo>
                    <a:cubicBezTo>
                      <a:pt x="3067887" y="1053136"/>
                      <a:pt x="3078121" y="1014396"/>
                      <a:pt x="3087496" y="975499"/>
                    </a:cubicBezTo>
                    <a:cubicBezTo>
                      <a:pt x="3102807" y="923872"/>
                      <a:pt x="3120150" y="872870"/>
                      <a:pt x="3131165" y="820071"/>
                    </a:cubicBezTo>
                    <a:cubicBezTo>
                      <a:pt x="3144680" y="768600"/>
                      <a:pt x="3153039" y="716113"/>
                      <a:pt x="3162648" y="663783"/>
                    </a:cubicBezTo>
                    <a:cubicBezTo>
                      <a:pt x="3173898" y="611765"/>
                      <a:pt x="3182647" y="559123"/>
                      <a:pt x="3189444" y="506324"/>
                    </a:cubicBezTo>
                    <a:cubicBezTo>
                      <a:pt x="3193506" y="449542"/>
                      <a:pt x="3222645" y="397368"/>
                      <a:pt x="3223817" y="340429"/>
                    </a:cubicBezTo>
                    <a:cubicBezTo>
                      <a:pt x="3224676" y="267557"/>
                      <a:pt x="3171476" y="288411"/>
                      <a:pt x="3142884" y="330900"/>
                    </a:cubicBezTo>
                    <a:cubicBezTo>
                      <a:pt x="3137962" y="245063"/>
                      <a:pt x="3065622" y="303642"/>
                      <a:pt x="3047107" y="348943"/>
                    </a:cubicBezTo>
                    <a:cubicBezTo>
                      <a:pt x="3047654" y="323246"/>
                      <a:pt x="3041326" y="240455"/>
                      <a:pt x="2999844" y="275290"/>
                    </a:cubicBezTo>
                    <a:cubicBezTo>
                      <a:pt x="2978595" y="300830"/>
                      <a:pt x="2974455" y="336368"/>
                      <a:pt x="2964768" y="367297"/>
                    </a:cubicBezTo>
                    <a:cubicBezTo>
                      <a:pt x="2952815" y="412676"/>
                      <a:pt x="2945238" y="457118"/>
                      <a:pt x="2938050" y="503981"/>
                    </a:cubicBezTo>
                    <a:cubicBezTo>
                      <a:pt x="2909771" y="476019"/>
                      <a:pt x="2889069" y="435327"/>
                      <a:pt x="2850399" y="419862"/>
                    </a:cubicBezTo>
                    <a:cubicBezTo>
                      <a:pt x="2808369" y="405881"/>
                      <a:pt x="2795167" y="446574"/>
                      <a:pt x="2802276" y="480549"/>
                    </a:cubicBezTo>
                    <a:cubicBezTo>
                      <a:pt x="2809854" y="521554"/>
                      <a:pt x="2838602" y="553890"/>
                      <a:pt x="2867195" y="582554"/>
                    </a:cubicBezTo>
                    <a:cubicBezTo>
                      <a:pt x="2880241" y="596457"/>
                      <a:pt x="2894693" y="608875"/>
                      <a:pt x="2908130" y="622388"/>
                    </a:cubicBezTo>
                    <a:cubicBezTo>
                      <a:pt x="2921801" y="636603"/>
                      <a:pt x="2934379" y="652848"/>
                      <a:pt x="2953753" y="659487"/>
                    </a:cubicBezTo>
                    <a:cubicBezTo>
                      <a:pt x="2952347" y="668704"/>
                      <a:pt x="2952815" y="679326"/>
                      <a:pt x="2950862" y="686980"/>
                    </a:cubicBezTo>
                    <a:cubicBezTo>
                      <a:pt x="2946331" y="720878"/>
                      <a:pt x="2940863" y="754697"/>
                      <a:pt x="2934144" y="788204"/>
                    </a:cubicBezTo>
                    <a:cubicBezTo>
                      <a:pt x="2909380" y="917468"/>
                      <a:pt x="2876569" y="1049308"/>
                      <a:pt x="2802901" y="1160530"/>
                    </a:cubicBezTo>
                    <a:cubicBezTo>
                      <a:pt x="2789777" y="1182243"/>
                      <a:pt x="2778762" y="1205284"/>
                      <a:pt x="2764700" y="1226450"/>
                    </a:cubicBezTo>
                    <a:cubicBezTo>
                      <a:pt x="2745482" y="1255349"/>
                      <a:pt x="2719390" y="1278468"/>
                      <a:pt x="2694782" y="1302524"/>
                    </a:cubicBezTo>
                    <a:cubicBezTo>
                      <a:pt x="2660955" y="1339546"/>
                      <a:pt x="2624316" y="1375006"/>
                      <a:pt x="2578772" y="1397187"/>
                    </a:cubicBezTo>
                    <a:cubicBezTo>
                      <a:pt x="2572132" y="1400311"/>
                      <a:pt x="2565413" y="1403201"/>
                      <a:pt x="2558617" y="1405935"/>
                    </a:cubicBezTo>
                    <a:cubicBezTo>
                      <a:pt x="2545727" y="1284638"/>
                      <a:pt x="2509322" y="1162248"/>
                      <a:pt x="2459950" y="1079847"/>
                    </a:cubicBezTo>
                    <a:cubicBezTo>
                      <a:pt x="2411124" y="997447"/>
                      <a:pt x="2355112" y="918952"/>
                      <a:pt x="2287224" y="851078"/>
                    </a:cubicBezTo>
                    <a:cubicBezTo>
                      <a:pt x="2222540" y="783205"/>
                      <a:pt x="2144498" y="722206"/>
                      <a:pt x="2108327" y="633166"/>
                    </a:cubicBezTo>
                    <a:cubicBezTo>
                      <a:pt x="2078485" y="566855"/>
                      <a:pt x="2093406" y="493046"/>
                      <a:pt x="2121374" y="428766"/>
                    </a:cubicBezTo>
                    <a:cubicBezTo>
                      <a:pt x="2146763" y="368391"/>
                      <a:pt x="2169262" y="305907"/>
                      <a:pt x="2207307" y="252015"/>
                    </a:cubicBezTo>
                    <a:cubicBezTo>
                      <a:pt x="2244258" y="201325"/>
                      <a:pt x="2282147" y="151338"/>
                      <a:pt x="2318942" y="100491"/>
                    </a:cubicBezTo>
                    <a:cubicBezTo>
                      <a:pt x="2331441" y="76669"/>
                      <a:pt x="2388157" y="34024"/>
                      <a:pt x="2364174" y="7390"/>
                    </a:cubicBezTo>
                    <a:cubicBezTo>
                      <a:pt x="2354565" y="-1045"/>
                      <a:pt x="2341519" y="-342"/>
                      <a:pt x="2329019" y="439"/>
                    </a:cubicBezTo>
                    <a:cubicBezTo>
                      <a:pt x="2324957" y="673"/>
                      <a:pt x="2321051" y="908"/>
                      <a:pt x="2317301" y="830"/>
                    </a:cubicBezTo>
                    <a:cubicBezTo>
                      <a:pt x="2243477" y="3016"/>
                      <a:pt x="2173402" y="11217"/>
                      <a:pt x="2098797" y="12623"/>
                    </a:cubicBezTo>
                    <a:cubicBezTo>
                      <a:pt x="2025910" y="11999"/>
                      <a:pt x="1953414" y="20590"/>
                      <a:pt x="1880839" y="26292"/>
                    </a:cubicBezTo>
                    <a:cubicBezTo>
                      <a:pt x="1764439" y="29416"/>
                      <a:pt x="1651554" y="46287"/>
                      <a:pt x="1534841" y="50660"/>
                    </a:cubicBezTo>
                    <a:cubicBezTo>
                      <a:pt x="1440784" y="59330"/>
                      <a:pt x="1346023" y="55269"/>
                      <a:pt x="1252043" y="64173"/>
                    </a:cubicBezTo>
                    <a:cubicBezTo>
                      <a:pt x="1169860" y="71983"/>
                      <a:pt x="1089552" y="95727"/>
                      <a:pt x="1006509" y="94321"/>
                    </a:cubicBezTo>
                    <a:cubicBezTo>
                      <a:pt x="1004712" y="94399"/>
                      <a:pt x="1002916" y="94399"/>
                      <a:pt x="1001119" y="94399"/>
                    </a:cubicBezTo>
                    <a:cubicBezTo>
                      <a:pt x="996666" y="94399"/>
                      <a:pt x="992135" y="94321"/>
                      <a:pt x="988073" y="96039"/>
                    </a:cubicBezTo>
                    <a:cubicBezTo>
                      <a:pt x="983542" y="97758"/>
                      <a:pt x="982370" y="102913"/>
                      <a:pt x="983776" y="107052"/>
                    </a:cubicBezTo>
                    <a:cubicBezTo>
                      <a:pt x="979010" y="117674"/>
                      <a:pt x="975026" y="133842"/>
                      <a:pt x="972761" y="143761"/>
                    </a:cubicBezTo>
                    <a:cubicBezTo>
                      <a:pt x="961277" y="168833"/>
                      <a:pt x="954715" y="195779"/>
                      <a:pt x="948934" y="222647"/>
                    </a:cubicBezTo>
                    <a:cubicBezTo>
                      <a:pt x="948075" y="229364"/>
                      <a:pt x="945731" y="236394"/>
                      <a:pt x="945106" y="243345"/>
                    </a:cubicBezTo>
                    <a:cubicBezTo>
                      <a:pt x="934091" y="278414"/>
                      <a:pt x="926044" y="314498"/>
                      <a:pt x="921748" y="350817"/>
                    </a:cubicBezTo>
                    <a:cubicBezTo>
                      <a:pt x="911592" y="418612"/>
                      <a:pt x="902218" y="487266"/>
                      <a:pt x="908155" y="555998"/>
                    </a:cubicBezTo>
                    <a:cubicBezTo>
                      <a:pt x="915108" y="663627"/>
                      <a:pt x="949637" y="768209"/>
                      <a:pt x="1008775" y="858498"/>
                    </a:cubicBezTo>
                    <a:cubicBezTo>
                      <a:pt x="1027367" y="887710"/>
                      <a:pt x="1051351" y="913016"/>
                      <a:pt x="1076427" y="936838"/>
                    </a:cubicBezTo>
                    <a:cubicBezTo>
                      <a:pt x="1128847" y="985965"/>
                      <a:pt x="1183141" y="1033297"/>
                      <a:pt x="1239935" y="1077426"/>
                    </a:cubicBezTo>
                    <a:cubicBezTo>
                      <a:pt x="1354069" y="1159592"/>
                      <a:pt x="1451564" y="1258707"/>
                      <a:pt x="1450314" y="1401717"/>
                    </a:cubicBezTo>
                    <a:cubicBezTo>
                      <a:pt x="1428519" y="1398281"/>
                      <a:pt x="1407192" y="1392423"/>
                      <a:pt x="1385083" y="1390626"/>
                    </a:cubicBezTo>
                    <a:cubicBezTo>
                      <a:pt x="1340476" y="1388049"/>
                      <a:pt x="1297197" y="1379067"/>
                      <a:pt x="1256262" y="1360790"/>
                    </a:cubicBezTo>
                    <a:cubicBezTo>
                      <a:pt x="1231029" y="1351652"/>
                      <a:pt x="1206889" y="1339780"/>
                      <a:pt x="1182516" y="1328611"/>
                    </a:cubicBezTo>
                    <a:cubicBezTo>
                      <a:pt x="1140096" y="1309788"/>
                      <a:pt x="1096973" y="1292214"/>
                      <a:pt x="1059397" y="1264643"/>
                    </a:cubicBezTo>
                    <a:cubicBezTo>
                      <a:pt x="989947" y="1219577"/>
                      <a:pt x="930341" y="1161936"/>
                      <a:pt x="865735" y="1110543"/>
                    </a:cubicBezTo>
                    <a:cubicBezTo>
                      <a:pt x="826596" y="1073521"/>
                      <a:pt x="787848" y="1035874"/>
                      <a:pt x="751132" y="996353"/>
                    </a:cubicBezTo>
                    <a:cubicBezTo>
                      <a:pt x="726055" y="965814"/>
                      <a:pt x="703478" y="933323"/>
                      <a:pt x="678557" y="902550"/>
                    </a:cubicBezTo>
                    <a:cubicBezTo>
                      <a:pt x="624185" y="842487"/>
                      <a:pt x="586218" y="770552"/>
                      <a:pt x="536533" y="707131"/>
                    </a:cubicBezTo>
                    <a:cubicBezTo>
                      <a:pt x="565672" y="655114"/>
                      <a:pt x="579812" y="594504"/>
                      <a:pt x="584578" y="534988"/>
                    </a:cubicBezTo>
                    <a:cubicBezTo>
                      <a:pt x="585437" y="504840"/>
                      <a:pt x="592077" y="470552"/>
                      <a:pt x="575516" y="443528"/>
                    </a:cubicBezTo>
                    <a:cubicBezTo>
                      <a:pt x="528956" y="398461"/>
                      <a:pt x="480989" y="515540"/>
                      <a:pt x="470990" y="549516"/>
                    </a:cubicBezTo>
                    <a:cubicBezTo>
                      <a:pt x="451538" y="500778"/>
                      <a:pt x="429664" y="452432"/>
                      <a:pt x="395525" y="411973"/>
                    </a:cubicBezTo>
                    <a:cubicBezTo>
                      <a:pt x="354511" y="362611"/>
                      <a:pt x="317951" y="364564"/>
                      <a:pt x="322560" y="436108"/>
                    </a:cubicBezTo>
                    <a:cubicBezTo>
                      <a:pt x="298733" y="391041"/>
                      <a:pt x="260610" y="430953"/>
                      <a:pt x="266157" y="467974"/>
                    </a:cubicBezTo>
                    <a:cubicBezTo>
                      <a:pt x="210456" y="401507"/>
                      <a:pt x="189442" y="494530"/>
                      <a:pt x="210300" y="538425"/>
                    </a:cubicBezTo>
                    <a:cubicBezTo>
                      <a:pt x="222487" y="568105"/>
                      <a:pt x="240298" y="595129"/>
                      <a:pt x="254751" y="623715"/>
                    </a:cubicBezTo>
                    <a:cubicBezTo>
                      <a:pt x="271234" y="663549"/>
                      <a:pt x="295139" y="699633"/>
                      <a:pt x="314826" y="737905"/>
                    </a:cubicBezTo>
                    <a:cubicBezTo>
                      <a:pt x="345996" y="809527"/>
                      <a:pt x="392869" y="872245"/>
                      <a:pt x="433414" y="938556"/>
                    </a:cubicBezTo>
                    <a:cubicBezTo>
                      <a:pt x="485442" y="1016036"/>
                      <a:pt x="543017" y="1090782"/>
                      <a:pt x="606295" y="1159358"/>
                    </a:cubicBezTo>
                    <a:cubicBezTo>
                      <a:pt x="647074" y="1196067"/>
                      <a:pt x="684494" y="1236213"/>
                      <a:pt x="725195" y="1272922"/>
                    </a:cubicBezTo>
                    <a:cubicBezTo>
                      <a:pt x="761600" y="1302680"/>
                      <a:pt x="795426" y="1333297"/>
                      <a:pt x="831284" y="1364227"/>
                    </a:cubicBezTo>
                    <a:cubicBezTo>
                      <a:pt x="891359" y="1407028"/>
                      <a:pt x="954480" y="1446549"/>
                      <a:pt x="1020571" y="1479432"/>
                    </a:cubicBezTo>
                    <a:cubicBezTo>
                      <a:pt x="1080880" y="1513251"/>
                      <a:pt x="1144158" y="1545586"/>
                      <a:pt x="1209546" y="1568940"/>
                    </a:cubicBezTo>
                    <a:cubicBezTo>
                      <a:pt x="1246419" y="1580812"/>
                      <a:pt x="1284073" y="1591824"/>
                      <a:pt x="1322508" y="1597135"/>
                    </a:cubicBezTo>
                    <a:cubicBezTo>
                      <a:pt x="1338601" y="1598776"/>
                      <a:pt x="1354694" y="1599947"/>
                      <a:pt x="1370709" y="1601822"/>
                    </a:cubicBezTo>
                    <a:cubicBezTo>
                      <a:pt x="1364772" y="1611194"/>
                      <a:pt x="1358835" y="1620489"/>
                      <a:pt x="1352976" y="1629705"/>
                    </a:cubicBezTo>
                    <a:cubicBezTo>
                      <a:pt x="1307353" y="1695938"/>
                      <a:pt x="1250012" y="1752876"/>
                      <a:pt x="1203140" y="1818172"/>
                    </a:cubicBezTo>
                    <a:cubicBezTo>
                      <a:pt x="1154158" y="1885811"/>
                      <a:pt x="1101895" y="1951106"/>
                      <a:pt x="1054632" y="2019995"/>
                    </a:cubicBezTo>
                    <a:cubicBezTo>
                      <a:pt x="1013931" y="2079667"/>
                      <a:pt x="980260" y="2143713"/>
                      <a:pt x="948621" y="2208540"/>
                    </a:cubicBezTo>
                    <a:cubicBezTo>
                      <a:pt x="907686" y="2291097"/>
                      <a:pt x="872766" y="2377324"/>
                      <a:pt x="854954" y="2468082"/>
                    </a:cubicBezTo>
                    <a:cubicBezTo>
                      <a:pt x="812300" y="2702553"/>
                      <a:pt x="857454" y="2814633"/>
                      <a:pt x="1002056" y="2979044"/>
                    </a:cubicBezTo>
                    <a:cubicBezTo>
                      <a:pt x="961277" y="2967562"/>
                      <a:pt x="918232" y="2968734"/>
                      <a:pt x="876281" y="2967406"/>
                    </a:cubicBezTo>
                    <a:cubicBezTo>
                      <a:pt x="793551" y="2961939"/>
                      <a:pt x="737617" y="2987089"/>
                      <a:pt x="671448" y="3033639"/>
                    </a:cubicBezTo>
                    <a:cubicBezTo>
                      <a:pt x="635825" y="3058867"/>
                      <a:pt x="608795" y="3093858"/>
                      <a:pt x="584109" y="3129396"/>
                    </a:cubicBezTo>
                    <a:cubicBezTo>
                      <a:pt x="559501" y="3164855"/>
                      <a:pt x="535049" y="3200861"/>
                      <a:pt x="518565" y="3240929"/>
                    </a:cubicBezTo>
                    <a:cubicBezTo>
                      <a:pt x="490207" y="3307240"/>
                      <a:pt x="468334" y="3376597"/>
                      <a:pt x="457162" y="3447907"/>
                    </a:cubicBezTo>
                    <a:cubicBezTo>
                      <a:pt x="448491" y="3503518"/>
                      <a:pt x="434742" y="3558582"/>
                      <a:pt x="432085" y="3614895"/>
                    </a:cubicBezTo>
                    <a:lnTo>
                      <a:pt x="432085" y="3614895"/>
                    </a:lnTo>
                    <a:cubicBezTo>
                      <a:pt x="358808" y="3646840"/>
                      <a:pt x="279984" y="3664101"/>
                      <a:pt x="207800" y="3699248"/>
                    </a:cubicBezTo>
                    <a:cubicBezTo>
                      <a:pt x="182567" y="3708386"/>
                      <a:pt x="160693" y="3724242"/>
                      <a:pt x="136476" y="3735489"/>
                    </a:cubicBezTo>
                    <a:cubicBezTo>
                      <a:pt x="101556" y="3752672"/>
                      <a:pt x="63901" y="3768683"/>
                      <a:pt x="34059" y="3794536"/>
                    </a:cubicBezTo>
                    <a:cubicBezTo>
                      <a:pt x="3904" y="3815156"/>
                      <a:pt x="-16095" y="3852177"/>
                      <a:pt x="17419" y="3880217"/>
                    </a:cubicBezTo>
                    <a:cubicBezTo>
                      <a:pt x="46949" y="3905054"/>
                      <a:pt x="88666" y="3901852"/>
                      <a:pt x="124914" y="3904976"/>
                    </a:cubicBezTo>
                    <a:cubicBezTo>
                      <a:pt x="207488" y="3907007"/>
                      <a:pt x="289515" y="3894510"/>
                      <a:pt x="371620" y="3887325"/>
                    </a:cubicBezTo>
                    <a:cubicBezTo>
                      <a:pt x="445522" y="3881467"/>
                      <a:pt x="519425" y="3879436"/>
                      <a:pt x="593796" y="3882170"/>
                    </a:cubicBezTo>
                    <a:cubicBezTo>
                      <a:pt x="655668" y="3886465"/>
                      <a:pt x="659808" y="3809376"/>
                      <a:pt x="666292" y="3764466"/>
                    </a:cubicBezTo>
                    <a:cubicBezTo>
                      <a:pt x="673011" y="3723851"/>
                      <a:pt x="683948" y="3684252"/>
                      <a:pt x="690588" y="3643481"/>
                    </a:cubicBezTo>
                    <a:cubicBezTo>
                      <a:pt x="696213" y="3601227"/>
                      <a:pt x="705118" y="3562018"/>
                      <a:pt x="713712" y="3519763"/>
                    </a:cubicBezTo>
                    <a:cubicBezTo>
                      <a:pt x="721133" y="3483210"/>
                      <a:pt x="725508" y="3445017"/>
                      <a:pt x="742773" y="3411432"/>
                    </a:cubicBezTo>
                    <a:cubicBezTo>
                      <a:pt x="769568" y="3363163"/>
                      <a:pt x="812457" y="3324892"/>
                      <a:pt x="857064" y="3291463"/>
                    </a:cubicBezTo>
                    <a:cubicBezTo>
                      <a:pt x="915186" y="3256784"/>
                      <a:pt x="984557" y="3242960"/>
                      <a:pt x="1052835" y="3244600"/>
                    </a:cubicBezTo>
                    <a:cubicBezTo>
                      <a:pt x="1084943" y="3248037"/>
                      <a:pt x="1114472" y="3254441"/>
                      <a:pt x="1145799" y="3264985"/>
                    </a:cubicBezTo>
                    <a:cubicBezTo>
                      <a:pt x="1152908" y="3266782"/>
                      <a:pt x="1162595" y="3271859"/>
                      <a:pt x="1172360" y="3275842"/>
                    </a:cubicBezTo>
                    <a:cubicBezTo>
                      <a:pt x="1172594" y="3286542"/>
                      <a:pt x="1172360" y="3297165"/>
                      <a:pt x="1171813" y="3307787"/>
                    </a:cubicBezTo>
                    <a:cubicBezTo>
                      <a:pt x="1166891" y="3350901"/>
                      <a:pt x="1147752" y="3390734"/>
                      <a:pt x="1135643" y="3432052"/>
                    </a:cubicBezTo>
                    <a:cubicBezTo>
                      <a:pt x="1132831" y="3441190"/>
                      <a:pt x="1129237" y="3451109"/>
                      <a:pt x="1132753" y="3460560"/>
                    </a:cubicBezTo>
                    <a:cubicBezTo>
                      <a:pt x="1134706" y="3468136"/>
                      <a:pt x="1140252" y="3474150"/>
                      <a:pt x="1146346" y="3478680"/>
                    </a:cubicBezTo>
                    <a:cubicBezTo>
                      <a:pt x="1173610" y="3496020"/>
                      <a:pt x="1207905" y="3495395"/>
                      <a:pt x="1238919" y="3500784"/>
                    </a:cubicBezTo>
                    <a:cubicBezTo>
                      <a:pt x="1274308" y="3505704"/>
                      <a:pt x="1309697" y="3510625"/>
                      <a:pt x="1344929" y="3516561"/>
                    </a:cubicBezTo>
                    <a:cubicBezTo>
                      <a:pt x="1502421" y="3541477"/>
                      <a:pt x="1662179" y="3541398"/>
                      <a:pt x="1821623" y="3541320"/>
                    </a:cubicBezTo>
                    <a:cubicBezTo>
                      <a:pt x="1870683" y="3541320"/>
                      <a:pt x="1919743" y="3541242"/>
                      <a:pt x="1968725" y="3541945"/>
                    </a:cubicBezTo>
                    <a:cubicBezTo>
                      <a:pt x="1980912" y="3542101"/>
                      <a:pt x="1993099" y="3542101"/>
                      <a:pt x="2005286" y="3542101"/>
                    </a:cubicBezTo>
                    <a:cubicBezTo>
                      <a:pt x="2031066" y="3542101"/>
                      <a:pt x="2056768" y="3541789"/>
                      <a:pt x="2082469" y="3541242"/>
                    </a:cubicBezTo>
                    <a:cubicBezTo>
                      <a:pt x="2080282" y="3558894"/>
                      <a:pt x="2088094" y="3578108"/>
                      <a:pt x="2093406" y="3594510"/>
                    </a:cubicBezTo>
                    <a:cubicBezTo>
                      <a:pt x="2114577" y="3659180"/>
                      <a:pt x="2161840" y="3715650"/>
                      <a:pt x="2223087" y="3745799"/>
                    </a:cubicBezTo>
                    <a:cubicBezTo>
                      <a:pt x="2280194" y="3778447"/>
                      <a:pt x="2343550" y="3798597"/>
                      <a:pt x="2409640" y="3799613"/>
                    </a:cubicBezTo>
                    <a:cubicBezTo>
                      <a:pt x="2410499" y="3799691"/>
                      <a:pt x="2411359" y="3799691"/>
                      <a:pt x="2412140" y="3799769"/>
                    </a:cubicBezTo>
                    <a:cubicBezTo>
                      <a:pt x="2412609" y="3799769"/>
                      <a:pt x="2414718" y="3799847"/>
                      <a:pt x="2416749" y="3800003"/>
                    </a:cubicBezTo>
                    <a:cubicBezTo>
                      <a:pt x="2512994" y="3803987"/>
                      <a:pt x="2610177" y="3775166"/>
                      <a:pt x="2692125" y="3724866"/>
                    </a:cubicBezTo>
                    <a:cubicBezTo>
                      <a:pt x="2747435" y="3696046"/>
                      <a:pt x="2798604" y="3656525"/>
                      <a:pt x="2830321" y="3601930"/>
                    </a:cubicBezTo>
                    <a:cubicBezTo>
                      <a:pt x="2830400" y="3601851"/>
                      <a:pt x="2830400" y="3601773"/>
                      <a:pt x="2830478" y="3601617"/>
                    </a:cubicBezTo>
                    <a:cubicBezTo>
                      <a:pt x="2844071" y="3595212"/>
                      <a:pt x="2858133" y="3595135"/>
                      <a:pt x="2876100" y="3603414"/>
                    </a:cubicBezTo>
                    <a:lnTo>
                      <a:pt x="2876100" y="3603335"/>
                    </a:lnTo>
                    <a:cubicBezTo>
                      <a:pt x="2960940" y="3628563"/>
                      <a:pt x="3043045" y="3656681"/>
                      <a:pt x="3127181" y="3685267"/>
                    </a:cubicBezTo>
                    <a:cubicBezTo>
                      <a:pt x="3165851" y="3700342"/>
                      <a:pt x="3203115" y="3719399"/>
                      <a:pt x="3242253" y="3733146"/>
                    </a:cubicBezTo>
                    <a:cubicBezTo>
                      <a:pt x="3283580" y="3747673"/>
                      <a:pt x="3329515" y="3750876"/>
                      <a:pt x="3373262" y="3753219"/>
                    </a:cubicBezTo>
                    <a:cubicBezTo>
                      <a:pt x="3391230" y="3753219"/>
                      <a:pt x="3413495" y="3753687"/>
                      <a:pt x="3426541" y="3739316"/>
                    </a:cubicBezTo>
                    <a:cubicBezTo>
                      <a:pt x="3438259" y="3723773"/>
                      <a:pt x="3423494" y="3708074"/>
                      <a:pt x="3410370" y="3699873"/>
                    </a:cubicBezTo>
                    <a:close/>
                    <a:moveTo>
                      <a:pt x="2735717" y="1307992"/>
                    </a:moveTo>
                    <a:cubicBezTo>
                      <a:pt x="2783215" y="1268939"/>
                      <a:pt x="2811104" y="1214422"/>
                      <a:pt x="2841727" y="1162404"/>
                    </a:cubicBezTo>
                    <a:cubicBezTo>
                      <a:pt x="2915005" y="1048059"/>
                      <a:pt x="2945316" y="913640"/>
                      <a:pt x="2971017" y="782034"/>
                    </a:cubicBezTo>
                    <a:cubicBezTo>
                      <a:pt x="2977502" y="747355"/>
                      <a:pt x="2983126" y="712442"/>
                      <a:pt x="2987423" y="677373"/>
                    </a:cubicBezTo>
                    <a:cubicBezTo>
                      <a:pt x="2989454" y="662065"/>
                      <a:pt x="2993048" y="640976"/>
                      <a:pt x="2971799" y="639571"/>
                    </a:cubicBezTo>
                    <a:cubicBezTo>
                      <a:pt x="2967580" y="639805"/>
                      <a:pt x="2964377" y="640976"/>
                      <a:pt x="2961799" y="642773"/>
                    </a:cubicBezTo>
                    <a:cubicBezTo>
                      <a:pt x="2943988" y="625199"/>
                      <a:pt x="2930316" y="603877"/>
                      <a:pt x="2913130" y="585600"/>
                    </a:cubicBezTo>
                    <a:cubicBezTo>
                      <a:pt x="2879069" y="546392"/>
                      <a:pt x="2824384" y="500935"/>
                      <a:pt x="2833368" y="443684"/>
                    </a:cubicBezTo>
                    <a:cubicBezTo>
                      <a:pt x="2865085" y="439857"/>
                      <a:pt x="2895396" y="501872"/>
                      <a:pt x="2917348" y="522570"/>
                    </a:cubicBezTo>
                    <a:cubicBezTo>
                      <a:pt x="2965314" y="579039"/>
                      <a:pt x="2970627" y="484923"/>
                      <a:pt x="2976642" y="453291"/>
                    </a:cubicBezTo>
                    <a:cubicBezTo>
                      <a:pt x="2989142" y="399789"/>
                      <a:pt x="2997891" y="344413"/>
                      <a:pt x="3017187" y="292942"/>
                    </a:cubicBezTo>
                    <a:cubicBezTo>
                      <a:pt x="3031561" y="336290"/>
                      <a:pt x="3025390" y="384793"/>
                      <a:pt x="3021171" y="429547"/>
                    </a:cubicBezTo>
                    <a:cubicBezTo>
                      <a:pt x="3018437" y="444465"/>
                      <a:pt x="3005547" y="479768"/>
                      <a:pt x="3032342" y="476878"/>
                    </a:cubicBezTo>
                    <a:cubicBezTo>
                      <a:pt x="3043435" y="473832"/>
                      <a:pt x="3042186" y="460867"/>
                      <a:pt x="3044451" y="451885"/>
                    </a:cubicBezTo>
                    <a:cubicBezTo>
                      <a:pt x="3057966" y="404163"/>
                      <a:pt x="3065231" y="338164"/>
                      <a:pt x="3113276" y="310749"/>
                    </a:cubicBezTo>
                    <a:cubicBezTo>
                      <a:pt x="3114682" y="312702"/>
                      <a:pt x="3115776" y="314967"/>
                      <a:pt x="3116166" y="317388"/>
                    </a:cubicBezTo>
                    <a:cubicBezTo>
                      <a:pt x="3119916" y="343632"/>
                      <a:pt x="3113119" y="367375"/>
                      <a:pt x="3106010" y="393306"/>
                    </a:cubicBezTo>
                    <a:cubicBezTo>
                      <a:pt x="3100073" y="411895"/>
                      <a:pt x="3086871" y="430328"/>
                      <a:pt x="3088589" y="450479"/>
                    </a:cubicBezTo>
                    <a:cubicBezTo>
                      <a:pt x="3094839" y="469146"/>
                      <a:pt x="3119135" y="464147"/>
                      <a:pt x="3121088" y="445480"/>
                    </a:cubicBezTo>
                    <a:cubicBezTo>
                      <a:pt x="3139212" y="401195"/>
                      <a:pt x="3157414" y="351754"/>
                      <a:pt x="3194131" y="319653"/>
                    </a:cubicBezTo>
                    <a:cubicBezTo>
                      <a:pt x="3201084" y="374171"/>
                      <a:pt x="3167335" y="424314"/>
                      <a:pt x="3158820" y="477581"/>
                    </a:cubicBezTo>
                    <a:cubicBezTo>
                      <a:pt x="3141243" y="589584"/>
                      <a:pt x="3123041" y="699633"/>
                      <a:pt x="3097027" y="810620"/>
                    </a:cubicBezTo>
                    <a:cubicBezTo>
                      <a:pt x="3081324" y="883804"/>
                      <a:pt x="3054529" y="953864"/>
                      <a:pt x="3038045" y="1026892"/>
                    </a:cubicBezTo>
                    <a:cubicBezTo>
                      <a:pt x="3025312" y="1078051"/>
                      <a:pt x="3009922" y="1128429"/>
                      <a:pt x="2995235" y="1179040"/>
                    </a:cubicBezTo>
                    <a:cubicBezTo>
                      <a:pt x="2972658" y="1230824"/>
                      <a:pt x="2946644" y="1283545"/>
                      <a:pt x="2915005" y="1331657"/>
                    </a:cubicBezTo>
                    <a:cubicBezTo>
                      <a:pt x="2896178" y="1363680"/>
                      <a:pt x="2866726" y="1388049"/>
                      <a:pt x="2840009" y="1413511"/>
                    </a:cubicBezTo>
                    <a:cubicBezTo>
                      <a:pt x="2820400" y="1432334"/>
                      <a:pt x="2803839" y="1454126"/>
                      <a:pt x="2781496" y="1469981"/>
                    </a:cubicBezTo>
                    <a:cubicBezTo>
                      <a:pt x="2762981" y="1482009"/>
                      <a:pt x="2742670" y="1490757"/>
                      <a:pt x="2723999" y="1502551"/>
                    </a:cubicBezTo>
                    <a:cubicBezTo>
                      <a:pt x="2697672" y="1521764"/>
                      <a:pt x="2667596" y="1534183"/>
                      <a:pt x="2634628" y="1535198"/>
                    </a:cubicBezTo>
                    <a:cubicBezTo>
                      <a:pt x="2615567" y="1536292"/>
                      <a:pt x="2595646" y="1536136"/>
                      <a:pt x="2576350" y="1535276"/>
                    </a:cubicBezTo>
                    <a:cubicBezTo>
                      <a:pt x="2571741" y="1535198"/>
                      <a:pt x="2567132" y="1534574"/>
                      <a:pt x="2562601" y="1535042"/>
                    </a:cubicBezTo>
                    <a:cubicBezTo>
                      <a:pt x="2564241" y="1500598"/>
                      <a:pt x="2563460" y="1464748"/>
                      <a:pt x="2560492" y="1428507"/>
                    </a:cubicBezTo>
                    <a:cubicBezTo>
                      <a:pt x="2631972" y="1414136"/>
                      <a:pt x="2684704" y="1356182"/>
                      <a:pt x="2735717" y="1307992"/>
                    </a:cubicBezTo>
                    <a:close/>
                    <a:moveTo>
                      <a:pt x="1305712" y="1558552"/>
                    </a:moveTo>
                    <a:cubicBezTo>
                      <a:pt x="1203843" y="1539104"/>
                      <a:pt x="1111504" y="1488570"/>
                      <a:pt x="1020961" y="1440145"/>
                    </a:cubicBezTo>
                    <a:cubicBezTo>
                      <a:pt x="963699" y="1409996"/>
                      <a:pt x="909717" y="1375865"/>
                      <a:pt x="856282" y="1338843"/>
                    </a:cubicBezTo>
                    <a:cubicBezTo>
                      <a:pt x="818316" y="1306742"/>
                      <a:pt x="781833" y="1272922"/>
                      <a:pt x="743085" y="1241759"/>
                    </a:cubicBezTo>
                    <a:cubicBezTo>
                      <a:pt x="697541" y="1196458"/>
                      <a:pt x="649184" y="1153813"/>
                      <a:pt x="605436" y="1106872"/>
                    </a:cubicBezTo>
                    <a:cubicBezTo>
                      <a:pt x="568719" y="1062040"/>
                      <a:pt x="532237" y="1016973"/>
                      <a:pt x="497629" y="970501"/>
                    </a:cubicBezTo>
                    <a:cubicBezTo>
                      <a:pt x="454506" y="912391"/>
                      <a:pt x="417711" y="851157"/>
                      <a:pt x="375448" y="792109"/>
                    </a:cubicBezTo>
                    <a:cubicBezTo>
                      <a:pt x="346231" y="742669"/>
                      <a:pt x="319826" y="691588"/>
                      <a:pt x="289280" y="642773"/>
                    </a:cubicBezTo>
                    <a:cubicBezTo>
                      <a:pt x="276937" y="621060"/>
                      <a:pt x="265063" y="598956"/>
                      <a:pt x="252251" y="577477"/>
                    </a:cubicBezTo>
                    <a:cubicBezTo>
                      <a:pt x="232955" y="544439"/>
                      <a:pt x="204832" y="500622"/>
                      <a:pt x="230611" y="463991"/>
                    </a:cubicBezTo>
                    <a:cubicBezTo>
                      <a:pt x="248814" y="472583"/>
                      <a:pt x="257173" y="490859"/>
                      <a:pt x="266782" y="507652"/>
                    </a:cubicBezTo>
                    <a:cubicBezTo>
                      <a:pt x="284437" y="536316"/>
                      <a:pt x="298889" y="566621"/>
                      <a:pt x="314513" y="596379"/>
                    </a:cubicBezTo>
                    <a:cubicBezTo>
                      <a:pt x="320216" y="605986"/>
                      <a:pt x="334981" y="599971"/>
                      <a:pt x="333497" y="589271"/>
                    </a:cubicBezTo>
                    <a:cubicBezTo>
                      <a:pt x="323810" y="548735"/>
                      <a:pt x="288499" y="517883"/>
                      <a:pt x="285687" y="475004"/>
                    </a:cubicBezTo>
                    <a:cubicBezTo>
                      <a:pt x="285765" y="462038"/>
                      <a:pt x="282796" y="443606"/>
                      <a:pt x="297014" y="437123"/>
                    </a:cubicBezTo>
                    <a:cubicBezTo>
                      <a:pt x="305373" y="447980"/>
                      <a:pt x="308576" y="461804"/>
                      <a:pt x="314748" y="473832"/>
                    </a:cubicBezTo>
                    <a:cubicBezTo>
                      <a:pt x="327872" y="502184"/>
                      <a:pt x="346543" y="527412"/>
                      <a:pt x="362089" y="554514"/>
                    </a:cubicBezTo>
                    <a:cubicBezTo>
                      <a:pt x="365292" y="560763"/>
                      <a:pt x="367401" y="567870"/>
                      <a:pt x="371542" y="573494"/>
                    </a:cubicBezTo>
                    <a:cubicBezTo>
                      <a:pt x="377479" y="581539"/>
                      <a:pt x="390994" y="578883"/>
                      <a:pt x="393337" y="569198"/>
                    </a:cubicBezTo>
                    <a:cubicBezTo>
                      <a:pt x="395447" y="552874"/>
                      <a:pt x="382557" y="538815"/>
                      <a:pt x="375526" y="524991"/>
                    </a:cubicBezTo>
                    <a:cubicBezTo>
                      <a:pt x="356621" y="490781"/>
                      <a:pt x="339278" y="450010"/>
                      <a:pt x="349121" y="410411"/>
                    </a:cubicBezTo>
                    <a:cubicBezTo>
                      <a:pt x="381385" y="440794"/>
                      <a:pt x="402634" y="481330"/>
                      <a:pt x="421227" y="521867"/>
                    </a:cubicBezTo>
                    <a:cubicBezTo>
                      <a:pt x="434585" y="546704"/>
                      <a:pt x="439429" y="577868"/>
                      <a:pt x="459662" y="598175"/>
                    </a:cubicBezTo>
                    <a:cubicBezTo>
                      <a:pt x="472787" y="608485"/>
                      <a:pt x="489895" y="600596"/>
                      <a:pt x="493410" y="584975"/>
                    </a:cubicBezTo>
                    <a:cubicBezTo>
                      <a:pt x="508722" y="544517"/>
                      <a:pt x="516612" y="498201"/>
                      <a:pt x="549814" y="466881"/>
                    </a:cubicBezTo>
                    <a:cubicBezTo>
                      <a:pt x="554345" y="535847"/>
                      <a:pt x="544345" y="606688"/>
                      <a:pt x="515441" y="670266"/>
                    </a:cubicBezTo>
                    <a:cubicBezTo>
                      <a:pt x="482864" y="725174"/>
                      <a:pt x="508332" y="719472"/>
                      <a:pt x="535361" y="763913"/>
                    </a:cubicBezTo>
                    <a:cubicBezTo>
                      <a:pt x="570828" y="820852"/>
                      <a:pt x="612154" y="879274"/>
                      <a:pt x="656215" y="930980"/>
                    </a:cubicBezTo>
                    <a:cubicBezTo>
                      <a:pt x="682463" y="963159"/>
                      <a:pt x="704962" y="998384"/>
                      <a:pt x="733164" y="1028923"/>
                    </a:cubicBezTo>
                    <a:cubicBezTo>
                      <a:pt x="781677" y="1078129"/>
                      <a:pt x="829409" y="1128819"/>
                      <a:pt x="884328" y="1170996"/>
                    </a:cubicBezTo>
                    <a:cubicBezTo>
                      <a:pt x="937997" y="1215594"/>
                      <a:pt x="989791" y="1262378"/>
                      <a:pt x="1049241" y="1299322"/>
                    </a:cubicBezTo>
                    <a:cubicBezTo>
                      <a:pt x="1094395" y="1331189"/>
                      <a:pt x="1147361" y="1348684"/>
                      <a:pt x="1196890" y="1372506"/>
                    </a:cubicBezTo>
                    <a:cubicBezTo>
                      <a:pt x="1247747" y="1393751"/>
                      <a:pt x="1299853" y="1417573"/>
                      <a:pt x="1355866" y="1418744"/>
                    </a:cubicBezTo>
                    <a:cubicBezTo>
                      <a:pt x="1386490" y="1419369"/>
                      <a:pt x="1417972" y="1427648"/>
                      <a:pt x="1448830" y="1426867"/>
                    </a:cubicBezTo>
                    <a:cubicBezTo>
                      <a:pt x="1448361" y="1432100"/>
                      <a:pt x="1447815" y="1437411"/>
                      <a:pt x="1447033" y="1442800"/>
                    </a:cubicBezTo>
                    <a:cubicBezTo>
                      <a:pt x="1435471" y="1487554"/>
                      <a:pt x="1414457" y="1528950"/>
                      <a:pt x="1390708" y="1568784"/>
                    </a:cubicBezTo>
                    <a:cubicBezTo>
                      <a:pt x="1362741" y="1564019"/>
                      <a:pt x="1333914" y="1564488"/>
                      <a:pt x="1305712" y="1558552"/>
                    </a:cubicBezTo>
                    <a:close/>
                    <a:moveTo>
                      <a:pt x="1167985" y="3235618"/>
                    </a:moveTo>
                    <a:cubicBezTo>
                      <a:pt x="1087521" y="3203283"/>
                      <a:pt x="1003619" y="3202111"/>
                      <a:pt x="920810" y="3226011"/>
                    </a:cubicBezTo>
                    <a:cubicBezTo>
                      <a:pt x="865266" y="3239133"/>
                      <a:pt x="817144" y="3271703"/>
                      <a:pt x="777693" y="3312161"/>
                    </a:cubicBezTo>
                    <a:cubicBezTo>
                      <a:pt x="735742" y="3351057"/>
                      <a:pt x="700353" y="3398779"/>
                      <a:pt x="690432" y="3456342"/>
                    </a:cubicBezTo>
                    <a:cubicBezTo>
                      <a:pt x="674182" y="3531245"/>
                      <a:pt x="661136" y="3606694"/>
                      <a:pt x="647231" y="3681987"/>
                    </a:cubicBezTo>
                    <a:cubicBezTo>
                      <a:pt x="593718" y="3918020"/>
                      <a:pt x="673479" y="3823357"/>
                      <a:pt x="389041" y="3850928"/>
                    </a:cubicBezTo>
                    <a:cubicBezTo>
                      <a:pt x="328263" y="3851318"/>
                      <a:pt x="60620" y="3898572"/>
                      <a:pt x="34606" y="3845773"/>
                    </a:cubicBezTo>
                    <a:cubicBezTo>
                      <a:pt x="48355" y="3821170"/>
                      <a:pt x="78822" y="3804377"/>
                      <a:pt x="103274" y="3790943"/>
                    </a:cubicBezTo>
                    <a:cubicBezTo>
                      <a:pt x="136554" y="3774073"/>
                      <a:pt x="171864" y="3757671"/>
                      <a:pt x="204832" y="3738457"/>
                    </a:cubicBezTo>
                    <a:cubicBezTo>
                      <a:pt x="269047" y="3708543"/>
                      <a:pt x="335919" y="3686751"/>
                      <a:pt x="403103" y="3664492"/>
                    </a:cubicBezTo>
                    <a:cubicBezTo>
                      <a:pt x="470755" y="3639264"/>
                      <a:pt x="464740" y="3643950"/>
                      <a:pt x="471068" y="3573890"/>
                    </a:cubicBezTo>
                    <a:cubicBezTo>
                      <a:pt x="486926" y="3483913"/>
                      <a:pt x="498020" y="3392531"/>
                      <a:pt x="530362" y="3306537"/>
                    </a:cubicBezTo>
                    <a:cubicBezTo>
                      <a:pt x="560360" y="3220466"/>
                      <a:pt x="610045" y="3140096"/>
                      <a:pt x="674417" y="3075503"/>
                    </a:cubicBezTo>
                    <a:cubicBezTo>
                      <a:pt x="722774" y="3038091"/>
                      <a:pt x="778083" y="3002085"/>
                      <a:pt x="841283" y="3001460"/>
                    </a:cubicBezTo>
                    <a:cubicBezTo>
                      <a:pt x="889171" y="3000444"/>
                      <a:pt x="937450" y="2999039"/>
                      <a:pt x="984870" y="3006537"/>
                    </a:cubicBezTo>
                    <a:cubicBezTo>
                      <a:pt x="1004634" y="3011301"/>
                      <a:pt x="1023774" y="3018018"/>
                      <a:pt x="1043070" y="3024501"/>
                    </a:cubicBezTo>
                    <a:cubicBezTo>
                      <a:pt x="1074631" y="3058086"/>
                      <a:pt x="1108848" y="3089796"/>
                      <a:pt x="1133690" y="3128771"/>
                    </a:cubicBezTo>
                    <a:cubicBezTo>
                      <a:pt x="1153298" y="3161731"/>
                      <a:pt x="1164470" y="3198440"/>
                      <a:pt x="1169313" y="3236243"/>
                    </a:cubicBezTo>
                    <a:cubicBezTo>
                      <a:pt x="1168923" y="3235930"/>
                      <a:pt x="1168454" y="3235774"/>
                      <a:pt x="1167985" y="3235618"/>
                    </a:cubicBezTo>
                    <a:close/>
                    <a:moveTo>
                      <a:pt x="1755221" y="3505626"/>
                    </a:moveTo>
                    <a:cubicBezTo>
                      <a:pt x="1610228" y="3503752"/>
                      <a:pt x="1464532" y="3503986"/>
                      <a:pt x="1321415" y="3476962"/>
                    </a:cubicBezTo>
                    <a:cubicBezTo>
                      <a:pt x="1292119" y="3472666"/>
                      <a:pt x="1262824" y="3468449"/>
                      <a:pt x="1233451" y="3464387"/>
                    </a:cubicBezTo>
                    <a:cubicBezTo>
                      <a:pt x="1211264" y="3460404"/>
                      <a:pt x="1187281" y="3460638"/>
                      <a:pt x="1166970" y="3450094"/>
                    </a:cubicBezTo>
                    <a:cubicBezTo>
                      <a:pt x="1178375" y="3409011"/>
                      <a:pt x="1196421" y="3369802"/>
                      <a:pt x="1204624" y="3327782"/>
                    </a:cubicBezTo>
                    <a:cubicBezTo>
                      <a:pt x="1206968" y="3309271"/>
                      <a:pt x="1207983" y="3290369"/>
                      <a:pt x="1207593" y="3271390"/>
                    </a:cubicBezTo>
                    <a:cubicBezTo>
                      <a:pt x="1208530" y="3269281"/>
                      <a:pt x="1209311" y="3266938"/>
                      <a:pt x="1209780" y="3264048"/>
                    </a:cubicBezTo>
                    <a:cubicBezTo>
                      <a:pt x="1209858" y="3260612"/>
                      <a:pt x="1208686" y="3257175"/>
                      <a:pt x="1206811" y="3254285"/>
                    </a:cubicBezTo>
                    <a:cubicBezTo>
                      <a:pt x="1202749" y="3193676"/>
                      <a:pt x="1183688" y="3133848"/>
                      <a:pt x="1146736" y="3085579"/>
                    </a:cubicBezTo>
                    <a:cubicBezTo>
                      <a:pt x="1134628" y="3071520"/>
                      <a:pt x="1122206" y="3057617"/>
                      <a:pt x="1109629" y="3043871"/>
                    </a:cubicBezTo>
                    <a:cubicBezTo>
                      <a:pt x="1112519" y="3042621"/>
                      <a:pt x="1114628" y="3040200"/>
                      <a:pt x="1115410" y="3035982"/>
                    </a:cubicBezTo>
                    <a:cubicBezTo>
                      <a:pt x="1116035" y="3029968"/>
                      <a:pt x="1108691" y="3025672"/>
                      <a:pt x="1104551" y="3022861"/>
                    </a:cubicBezTo>
                    <a:cubicBezTo>
                      <a:pt x="1095411" y="3016534"/>
                      <a:pt x="1085646" y="3011379"/>
                      <a:pt x="1075568" y="3006693"/>
                    </a:cubicBezTo>
                    <a:cubicBezTo>
                      <a:pt x="1025180" y="2951863"/>
                      <a:pt x="975104" y="2896721"/>
                      <a:pt x="934638" y="2833925"/>
                    </a:cubicBezTo>
                    <a:cubicBezTo>
                      <a:pt x="892843" y="2768317"/>
                      <a:pt x="873078" y="2690134"/>
                      <a:pt x="875500" y="2612654"/>
                    </a:cubicBezTo>
                    <a:cubicBezTo>
                      <a:pt x="874406" y="2436450"/>
                      <a:pt x="949715" y="2272820"/>
                      <a:pt x="1033539" y="2121375"/>
                    </a:cubicBezTo>
                    <a:cubicBezTo>
                      <a:pt x="1093926" y="2012887"/>
                      <a:pt x="1175485" y="1917756"/>
                      <a:pt x="1247903" y="1817313"/>
                    </a:cubicBezTo>
                    <a:cubicBezTo>
                      <a:pt x="1314618" y="1733585"/>
                      <a:pt x="1389224" y="1655089"/>
                      <a:pt x="1437034" y="1558161"/>
                    </a:cubicBezTo>
                    <a:cubicBezTo>
                      <a:pt x="1458830" y="1517391"/>
                      <a:pt x="1481172" y="1474745"/>
                      <a:pt x="1484766" y="1427882"/>
                    </a:cubicBezTo>
                    <a:cubicBezTo>
                      <a:pt x="1484922" y="1425149"/>
                      <a:pt x="1484922" y="1422571"/>
                      <a:pt x="1485078" y="1419916"/>
                    </a:cubicBezTo>
                    <a:cubicBezTo>
                      <a:pt x="1487578" y="1417026"/>
                      <a:pt x="1487734" y="1412886"/>
                      <a:pt x="1485469" y="1409918"/>
                    </a:cubicBezTo>
                    <a:cubicBezTo>
                      <a:pt x="1485859" y="1387424"/>
                      <a:pt x="1484375" y="1366101"/>
                      <a:pt x="1481094" y="1345872"/>
                    </a:cubicBezTo>
                    <a:lnTo>
                      <a:pt x="1480000" y="1341889"/>
                    </a:lnTo>
                    <a:lnTo>
                      <a:pt x="1478438" y="1336187"/>
                    </a:lnTo>
                    <a:lnTo>
                      <a:pt x="1477110" y="1330954"/>
                    </a:lnTo>
                    <a:lnTo>
                      <a:pt x="1476016" y="1326268"/>
                    </a:lnTo>
                    <a:lnTo>
                      <a:pt x="1475079" y="1322050"/>
                    </a:lnTo>
                    <a:lnTo>
                      <a:pt x="1474219" y="1318067"/>
                    </a:lnTo>
                    <a:lnTo>
                      <a:pt x="1473516" y="1314474"/>
                    </a:lnTo>
                    <a:lnTo>
                      <a:pt x="1472969" y="1311038"/>
                    </a:lnTo>
                    <a:lnTo>
                      <a:pt x="1472423" y="1307679"/>
                    </a:lnTo>
                    <a:lnTo>
                      <a:pt x="1472188" y="1306273"/>
                    </a:lnTo>
                    <a:cubicBezTo>
                      <a:pt x="1439299" y="1193256"/>
                      <a:pt x="1349851" y="1113511"/>
                      <a:pt x="1246965" y="1038452"/>
                    </a:cubicBezTo>
                    <a:cubicBezTo>
                      <a:pt x="1179235" y="982607"/>
                      <a:pt x="1109316" y="927309"/>
                      <a:pt x="1052366" y="860139"/>
                    </a:cubicBezTo>
                    <a:cubicBezTo>
                      <a:pt x="978854" y="760399"/>
                      <a:pt x="941591" y="637618"/>
                      <a:pt x="939559" y="513978"/>
                    </a:cubicBezTo>
                    <a:cubicBezTo>
                      <a:pt x="938622" y="447042"/>
                      <a:pt x="950106" y="380731"/>
                      <a:pt x="958074" y="314420"/>
                    </a:cubicBezTo>
                    <a:cubicBezTo>
                      <a:pt x="966277" y="263340"/>
                      <a:pt x="985026" y="214837"/>
                      <a:pt x="1002212" y="166256"/>
                    </a:cubicBezTo>
                    <a:cubicBezTo>
                      <a:pt x="1009946" y="160320"/>
                      <a:pt x="1010415" y="148213"/>
                      <a:pt x="1015337" y="140012"/>
                    </a:cubicBezTo>
                    <a:cubicBezTo>
                      <a:pt x="1016196" y="136654"/>
                      <a:pt x="1018618" y="132124"/>
                      <a:pt x="1020649" y="127516"/>
                    </a:cubicBezTo>
                    <a:cubicBezTo>
                      <a:pt x="1022836" y="124235"/>
                      <a:pt x="1025024" y="120955"/>
                      <a:pt x="1027367" y="117831"/>
                    </a:cubicBezTo>
                    <a:cubicBezTo>
                      <a:pt x="1113457" y="121189"/>
                      <a:pt x="1198843" y="93852"/>
                      <a:pt x="1285089" y="91431"/>
                    </a:cubicBezTo>
                    <a:cubicBezTo>
                      <a:pt x="1411019" y="88541"/>
                      <a:pt x="1537029" y="86120"/>
                      <a:pt x="1662647" y="76123"/>
                    </a:cubicBezTo>
                    <a:cubicBezTo>
                      <a:pt x="1718582" y="70655"/>
                      <a:pt x="1774438" y="64719"/>
                      <a:pt x="1830607" y="63079"/>
                    </a:cubicBezTo>
                    <a:cubicBezTo>
                      <a:pt x="1907244" y="61283"/>
                      <a:pt x="1980522" y="49645"/>
                      <a:pt x="2057705" y="48083"/>
                    </a:cubicBezTo>
                    <a:cubicBezTo>
                      <a:pt x="2147154" y="48630"/>
                      <a:pt x="2235821" y="38476"/>
                      <a:pt x="2325113" y="35664"/>
                    </a:cubicBezTo>
                    <a:cubicBezTo>
                      <a:pt x="2283943" y="86042"/>
                      <a:pt x="2247383" y="140012"/>
                      <a:pt x="2208010" y="191796"/>
                    </a:cubicBezTo>
                    <a:cubicBezTo>
                      <a:pt x="2163403" y="246938"/>
                      <a:pt x="2130904" y="309812"/>
                      <a:pt x="2105281" y="375733"/>
                    </a:cubicBezTo>
                    <a:cubicBezTo>
                      <a:pt x="2079188" y="437982"/>
                      <a:pt x="2050830" y="503434"/>
                      <a:pt x="2057080" y="572400"/>
                    </a:cubicBezTo>
                    <a:cubicBezTo>
                      <a:pt x="2069657" y="700727"/>
                      <a:pt x="2175043" y="787345"/>
                      <a:pt x="2259804" y="873416"/>
                    </a:cubicBezTo>
                    <a:cubicBezTo>
                      <a:pt x="2343393" y="958863"/>
                      <a:pt x="2414874" y="1058212"/>
                      <a:pt x="2464715" y="1167012"/>
                    </a:cubicBezTo>
                    <a:cubicBezTo>
                      <a:pt x="2506198" y="1271048"/>
                      <a:pt x="2525884" y="1383831"/>
                      <a:pt x="2528618" y="1495912"/>
                    </a:cubicBezTo>
                    <a:cubicBezTo>
                      <a:pt x="2535727" y="1696953"/>
                      <a:pt x="2432061" y="1809268"/>
                      <a:pt x="2316520" y="1955793"/>
                    </a:cubicBezTo>
                    <a:cubicBezTo>
                      <a:pt x="2253164" y="2046785"/>
                      <a:pt x="2192386" y="2141917"/>
                      <a:pt x="2157387" y="2247905"/>
                    </a:cubicBezTo>
                    <a:cubicBezTo>
                      <a:pt x="2117858" y="2362485"/>
                      <a:pt x="2124342" y="2494404"/>
                      <a:pt x="2188792" y="2598752"/>
                    </a:cubicBezTo>
                    <a:cubicBezTo>
                      <a:pt x="2244180" y="2687791"/>
                      <a:pt x="2302224" y="2775112"/>
                      <a:pt x="2356283" y="2865011"/>
                    </a:cubicBezTo>
                    <a:cubicBezTo>
                      <a:pt x="2395110" y="2926636"/>
                      <a:pt x="2434639" y="2989744"/>
                      <a:pt x="2450263" y="3061991"/>
                    </a:cubicBezTo>
                    <a:cubicBezTo>
                      <a:pt x="2448544" y="3064256"/>
                      <a:pt x="2447997" y="3067302"/>
                      <a:pt x="2449013" y="3070192"/>
                    </a:cubicBezTo>
                    <a:cubicBezTo>
                      <a:pt x="2450654" y="3074644"/>
                      <a:pt x="2452450" y="3079174"/>
                      <a:pt x="2454091" y="3083704"/>
                    </a:cubicBezTo>
                    <a:cubicBezTo>
                      <a:pt x="2458778" y="3112212"/>
                      <a:pt x="2462137" y="3141267"/>
                      <a:pt x="2462997" y="3170322"/>
                    </a:cubicBezTo>
                    <a:cubicBezTo>
                      <a:pt x="2461747" y="3193988"/>
                      <a:pt x="2460809" y="3217810"/>
                      <a:pt x="2459481" y="3241554"/>
                    </a:cubicBezTo>
                    <a:cubicBezTo>
                      <a:pt x="2458544" y="3248193"/>
                      <a:pt x="2457528" y="3254754"/>
                      <a:pt x="2456200" y="3261314"/>
                    </a:cubicBezTo>
                    <a:cubicBezTo>
                      <a:pt x="2450185" y="3290213"/>
                      <a:pt x="2441826" y="3318487"/>
                      <a:pt x="2434404" y="3347074"/>
                    </a:cubicBezTo>
                    <a:cubicBezTo>
                      <a:pt x="2434326" y="3347152"/>
                      <a:pt x="2434170" y="3347152"/>
                      <a:pt x="2434092" y="3347308"/>
                    </a:cubicBezTo>
                    <a:cubicBezTo>
                      <a:pt x="2432373" y="3350198"/>
                      <a:pt x="2431748" y="3353713"/>
                      <a:pt x="2430733" y="3356993"/>
                    </a:cubicBezTo>
                    <a:cubicBezTo>
                      <a:pt x="2417999" y="3400888"/>
                      <a:pt x="2401672" y="3443767"/>
                      <a:pt x="2381673" y="3485163"/>
                    </a:cubicBezTo>
                    <a:cubicBezTo>
                      <a:pt x="2381282" y="3486491"/>
                      <a:pt x="2381204" y="3487740"/>
                      <a:pt x="2381282" y="3488990"/>
                    </a:cubicBezTo>
                    <a:cubicBezTo>
                      <a:pt x="2299177" y="3493520"/>
                      <a:pt x="2217072" y="3500784"/>
                      <a:pt x="2134576" y="3505236"/>
                    </a:cubicBezTo>
                    <a:cubicBezTo>
                      <a:pt x="2008176" y="3507267"/>
                      <a:pt x="1881620" y="3507345"/>
                      <a:pt x="1755221" y="3505626"/>
                    </a:cubicBezTo>
                    <a:close/>
                    <a:moveTo>
                      <a:pt x="3256549" y="3700810"/>
                    </a:moveTo>
                    <a:cubicBezTo>
                      <a:pt x="3220692" y="3688392"/>
                      <a:pt x="3183194" y="3669646"/>
                      <a:pt x="3147337" y="3655275"/>
                    </a:cubicBezTo>
                    <a:cubicBezTo>
                      <a:pt x="3061482" y="3625127"/>
                      <a:pt x="2975314" y="3596462"/>
                      <a:pt x="2887897" y="3570219"/>
                    </a:cubicBezTo>
                    <a:cubicBezTo>
                      <a:pt x="2862039" y="3559441"/>
                      <a:pt x="2832978" y="3556473"/>
                      <a:pt x="2808838" y="3573343"/>
                    </a:cubicBezTo>
                    <a:cubicBezTo>
                      <a:pt x="2787902" y="3584356"/>
                      <a:pt x="2773371" y="3604117"/>
                      <a:pt x="2760559" y="3623487"/>
                    </a:cubicBezTo>
                    <a:cubicBezTo>
                      <a:pt x="2758294" y="3627001"/>
                      <a:pt x="2758216" y="3631063"/>
                      <a:pt x="2759466" y="3634656"/>
                    </a:cubicBezTo>
                    <a:cubicBezTo>
                      <a:pt x="2721343" y="3670896"/>
                      <a:pt x="2672752" y="3696202"/>
                      <a:pt x="2626192" y="3720571"/>
                    </a:cubicBezTo>
                    <a:cubicBezTo>
                      <a:pt x="2626426" y="3720414"/>
                      <a:pt x="2626738" y="3720258"/>
                      <a:pt x="2626973" y="3720102"/>
                    </a:cubicBezTo>
                    <a:cubicBezTo>
                      <a:pt x="2627129" y="3720024"/>
                      <a:pt x="2627363" y="3719868"/>
                      <a:pt x="2627519" y="3719790"/>
                    </a:cubicBezTo>
                    <a:cubicBezTo>
                      <a:pt x="2541977" y="3762513"/>
                      <a:pt x="2441748" y="3774463"/>
                      <a:pt x="2347846" y="3758139"/>
                    </a:cubicBezTo>
                    <a:cubicBezTo>
                      <a:pt x="2296365" y="3747126"/>
                      <a:pt x="2246055" y="3723617"/>
                      <a:pt x="2201916" y="3695030"/>
                    </a:cubicBezTo>
                    <a:cubicBezTo>
                      <a:pt x="2150200" y="3657384"/>
                      <a:pt x="2120046" y="3600055"/>
                      <a:pt x="2100047" y="3540695"/>
                    </a:cubicBezTo>
                    <a:cubicBezTo>
                      <a:pt x="2151997" y="3539211"/>
                      <a:pt x="2203869" y="3536478"/>
                      <a:pt x="2255820" y="3532260"/>
                    </a:cubicBezTo>
                    <a:cubicBezTo>
                      <a:pt x="2265429" y="3552645"/>
                      <a:pt x="2289724" y="3581466"/>
                      <a:pt x="2296130" y="3585762"/>
                    </a:cubicBezTo>
                    <a:cubicBezTo>
                      <a:pt x="2325035" y="3612630"/>
                      <a:pt x="2364486" y="3626220"/>
                      <a:pt x="2403234" y="3630672"/>
                    </a:cubicBezTo>
                    <a:cubicBezTo>
                      <a:pt x="2549945" y="3631141"/>
                      <a:pt x="2641581" y="3572484"/>
                      <a:pt x="2743295" y="3473525"/>
                    </a:cubicBezTo>
                    <a:cubicBezTo>
                      <a:pt x="2750247" y="3466418"/>
                      <a:pt x="2760794" y="3460091"/>
                      <a:pt x="2760638" y="3449000"/>
                    </a:cubicBezTo>
                    <a:cubicBezTo>
                      <a:pt x="2760638" y="3447673"/>
                      <a:pt x="2760403" y="3446423"/>
                      <a:pt x="2760091" y="3445173"/>
                    </a:cubicBezTo>
                    <a:cubicBezTo>
                      <a:pt x="2779387" y="3427053"/>
                      <a:pt x="2800089" y="3403621"/>
                      <a:pt x="2804073" y="3399950"/>
                    </a:cubicBezTo>
                    <a:cubicBezTo>
                      <a:pt x="2816963" y="3384954"/>
                      <a:pt x="2830556" y="3370661"/>
                      <a:pt x="2843758" y="3356056"/>
                    </a:cubicBezTo>
                    <a:cubicBezTo>
                      <a:pt x="2844149" y="3355587"/>
                      <a:pt x="2844540" y="3355040"/>
                      <a:pt x="2844852" y="3354572"/>
                    </a:cubicBezTo>
                    <a:cubicBezTo>
                      <a:pt x="2846649" y="3355040"/>
                      <a:pt x="2848524" y="3355665"/>
                      <a:pt x="2850164" y="3356056"/>
                    </a:cubicBezTo>
                    <a:cubicBezTo>
                      <a:pt x="2897037" y="3374723"/>
                      <a:pt x="2940316" y="3401825"/>
                      <a:pt x="2983282" y="3428068"/>
                    </a:cubicBezTo>
                    <a:cubicBezTo>
                      <a:pt x="3038592" y="3461653"/>
                      <a:pt x="3092027" y="3497816"/>
                      <a:pt x="3141399" y="3539680"/>
                    </a:cubicBezTo>
                    <a:cubicBezTo>
                      <a:pt x="3218739" y="3600289"/>
                      <a:pt x="3300610" y="3654963"/>
                      <a:pt x="3376153" y="3717837"/>
                    </a:cubicBezTo>
                    <a:cubicBezTo>
                      <a:pt x="3335999" y="3715650"/>
                      <a:pt x="3295219" y="3713463"/>
                      <a:pt x="3256549" y="37008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17196116" y="3569918"/>
                <a:ext cx="1015" cy="78"/>
              </a:xfrm>
              <a:custGeom>
                <a:rect b="b" l="l" r="r" t="t"/>
                <a:pathLst>
                  <a:path extrusionOk="0" h="78" w="1015">
                    <a:moveTo>
                      <a:pt x="156" y="78"/>
                    </a:moveTo>
                    <a:cubicBezTo>
                      <a:pt x="78" y="78"/>
                      <a:pt x="78" y="78"/>
                      <a:pt x="0" y="78"/>
                    </a:cubicBezTo>
                    <a:cubicBezTo>
                      <a:pt x="0" y="78"/>
                      <a:pt x="0" y="78"/>
                      <a:pt x="78" y="78"/>
                    </a:cubicBezTo>
                    <a:cubicBezTo>
                      <a:pt x="391" y="78"/>
                      <a:pt x="703" y="0"/>
                      <a:pt x="1015" y="0"/>
                    </a:cubicBezTo>
                    <a:cubicBezTo>
                      <a:pt x="703" y="0"/>
                      <a:pt x="469" y="78"/>
                      <a:pt x="156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6830827" y="3496175"/>
                <a:ext cx="735327" cy="372912"/>
              </a:xfrm>
              <a:custGeom>
                <a:rect b="b" l="l" r="r" t="t"/>
                <a:pathLst>
                  <a:path extrusionOk="0" h="372912" w="735327">
                    <a:moveTo>
                      <a:pt x="677383" y="19304"/>
                    </a:moveTo>
                    <a:cubicBezTo>
                      <a:pt x="636370" y="18289"/>
                      <a:pt x="594653" y="30005"/>
                      <a:pt x="556218" y="43595"/>
                    </a:cubicBezTo>
                    <a:cubicBezTo>
                      <a:pt x="521376" y="58826"/>
                      <a:pt x="485440" y="75462"/>
                      <a:pt x="458645" y="103033"/>
                    </a:cubicBezTo>
                    <a:cubicBezTo>
                      <a:pt x="458645" y="103033"/>
                      <a:pt x="458645" y="103033"/>
                      <a:pt x="458645" y="102955"/>
                    </a:cubicBezTo>
                    <a:cubicBezTo>
                      <a:pt x="435130" y="79133"/>
                      <a:pt x="397710" y="72181"/>
                      <a:pt x="365368" y="73743"/>
                    </a:cubicBezTo>
                    <a:cubicBezTo>
                      <a:pt x="354197" y="74524"/>
                      <a:pt x="341072" y="75462"/>
                      <a:pt x="329589" y="77493"/>
                    </a:cubicBezTo>
                    <a:cubicBezTo>
                      <a:pt x="322558" y="79055"/>
                      <a:pt x="318027" y="85225"/>
                      <a:pt x="317011" y="91864"/>
                    </a:cubicBezTo>
                    <a:cubicBezTo>
                      <a:pt x="313339" y="89443"/>
                      <a:pt x="309668" y="87021"/>
                      <a:pt x="305840" y="84834"/>
                    </a:cubicBezTo>
                    <a:cubicBezTo>
                      <a:pt x="191236" y="13837"/>
                      <a:pt x="48119" y="-78717"/>
                      <a:pt x="8355" y="118966"/>
                    </a:cubicBezTo>
                    <a:cubicBezTo>
                      <a:pt x="-863" y="162314"/>
                      <a:pt x="-551" y="206912"/>
                      <a:pt x="543" y="251041"/>
                    </a:cubicBezTo>
                    <a:cubicBezTo>
                      <a:pt x="-1801" y="305402"/>
                      <a:pt x="28354" y="375150"/>
                      <a:pt x="91398" y="372807"/>
                    </a:cubicBezTo>
                    <a:cubicBezTo>
                      <a:pt x="152723" y="375072"/>
                      <a:pt x="206626" y="340549"/>
                      <a:pt x="259514" y="314072"/>
                    </a:cubicBezTo>
                    <a:cubicBezTo>
                      <a:pt x="278107" y="305012"/>
                      <a:pt x="296934" y="296498"/>
                      <a:pt x="315683" y="287751"/>
                    </a:cubicBezTo>
                    <a:cubicBezTo>
                      <a:pt x="318574" y="286501"/>
                      <a:pt x="321855" y="285251"/>
                      <a:pt x="325214" y="283846"/>
                    </a:cubicBezTo>
                    <a:cubicBezTo>
                      <a:pt x="336854" y="293687"/>
                      <a:pt x="354822" y="298217"/>
                      <a:pt x="380680" y="298295"/>
                    </a:cubicBezTo>
                    <a:cubicBezTo>
                      <a:pt x="398413" y="297748"/>
                      <a:pt x="417553" y="300638"/>
                      <a:pt x="434427" y="294233"/>
                    </a:cubicBezTo>
                    <a:cubicBezTo>
                      <a:pt x="438489" y="291656"/>
                      <a:pt x="441848" y="288532"/>
                      <a:pt x="444817" y="285173"/>
                    </a:cubicBezTo>
                    <a:cubicBezTo>
                      <a:pt x="454817" y="291890"/>
                      <a:pt x="468800" y="296655"/>
                      <a:pt x="476378" y="303215"/>
                    </a:cubicBezTo>
                    <a:cubicBezTo>
                      <a:pt x="505830" y="323132"/>
                      <a:pt x="536844" y="341956"/>
                      <a:pt x="572154" y="348829"/>
                    </a:cubicBezTo>
                    <a:cubicBezTo>
                      <a:pt x="612933" y="359138"/>
                      <a:pt x="662618" y="348829"/>
                      <a:pt x="686523" y="311807"/>
                    </a:cubicBezTo>
                    <a:cubicBezTo>
                      <a:pt x="706679" y="267287"/>
                      <a:pt x="714491" y="217925"/>
                      <a:pt x="727381" y="170828"/>
                    </a:cubicBezTo>
                    <a:cubicBezTo>
                      <a:pt x="739099" y="117170"/>
                      <a:pt x="747848" y="33129"/>
                      <a:pt x="677383" y="19304"/>
                    </a:cubicBezTo>
                    <a:close/>
                    <a:moveTo>
                      <a:pt x="198111" y="306418"/>
                    </a:moveTo>
                    <a:cubicBezTo>
                      <a:pt x="163582" y="323210"/>
                      <a:pt x="127021" y="340471"/>
                      <a:pt x="87726" y="337503"/>
                    </a:cubicBezTo>
                    <a:cubicBezTo>
                      <a:pt x="33745" y="331880"/>
                      <a:pt x="35307" y="261586"/>
                      <a:pt x="35307" y="220268"/>
                    </a:cubicBezTo>
                    <a:cubicBezTo>
                      <a:pt x="36088" y="163408"/>
                      <a:pt x="36791" y="98971"/>
                      <a:pt x="73117" y="52108"/>
                    </a:cubicBezTo>
                    <a:cubicBezTo>
                      <a:pt x="122256" y="-2409"/>
                      <a:pt x="233812" y="80929"/>
                      <a:pt x="286856" y="102877"/>
                    </a:cubicBezTo>
                    <a:cubicBezTo>
                      <a:pt x="297012" y="107094"/>
                      <a:pt x="307090" y="114280"/>
                      <a:pt x="318183" y="114905"/>
                    </a:cubicBezTo>
                    <a:cubicBezTo>
                      <a:pt x="314668" y="128729"/>
                      <a:pt x="312480" y="142554"/>
                      <a:pt x="311152" y="156535"/>
                    </a:cubicBezTo>
                    <a:cubicBezTo>
                      <a:pt x="308887" y="155988"/>
                      <a:pt x="306777" y="155441"/>
                      <a:pt x="305371" y="154973"/>
                    </a:cubicBezTo>
                    <a:cubicBezTo>
                      <a:pt x="279826" y="148724"/>
                      <a:pt x="254671" y="140914"/>
                      <a:pt x="229203" y="134275"/>
                    </a:cubicBezTo>
                    <a:cubicBezTo>
                      <a:pt x="221001" y="132088"/>
                      <a:pt x="212407" y="137555"/>
                      <a:pt x="211313" y="146069"/>
                    </a:cubicBezTo>
                    <a:cubicBezTo>
                      <a:pt x="210220" y="153879"/>
                      <a:pt x="215766" y="160908"/>
                      <a:pt x="223422" y="162158"/>
                    </a:cubicBezTo>
                    <a:cubicBezTo>
                      <a:pt x="241078" y="164814"/>
                      <a:pt x="258499" y="168719"/>
                      <a:pt x="275998" y="171921"/>
                    </a:cubicBezTo>
                    <a:cubicBezTo>
                      <a:pt x="286544" y="173249"/>
                      <a:pt x="298497" y="175826"/>
                      <a:pt x="309668" y="175358"/>
                    </a:cubicBezTo>
                    <a:cubicBezTo>
                      <a:pt x="308887" y="189495"/>
                      <a:pt x="308574" y="203866"/>
                      <a:pt x="308027" y="218472"/>
                    </a:cubicBezTo>
                    <a:cubicBezTo>
                      <a:pt x="307090" y="231671"/>
                      <a:pt x="307480" y="242918"/>
                      <a:pt x="309121" y="252525"/>
                    </a:cubicBezTo>
                    <a:cubicBezTo>
                      <a:pt x="271310" y="268615"/>
                      <a:pt x="234594" y="287516"/>
                      <a:pt x="198111" y="306418"/>
                    </a:cubicBezTo>
                    <a:close/>
                    <a:moveTo>
                      <a:pt x="418334" y="262835"/>
                    </a:moveTo>
                    <a:cubicBezTo>
                      <a:pt x="417475" y="262913"/>
                      <a:pt x="416693" y="262991"/>
                      <a:pt x="415834" y="262991"/>
                    </a:cubicBezTo>
                    <a:cubicBezTo>
                      <a:pt x="398101" y="262289"/>
                      <a:pt x="348025" y="270724"/>
                      <a:pt x="341619" y="250729"/>
                    </a:cubicBezTo>
                    <a:cubicBezTo>
                      <a:pt x="333104" y="205584"/>
                      <a:pt x="336073" y="157706"/>
                      <a:pt x="338651" y="111624"/>
                    </a:cubicBezTo>
                    <a:cubicBezTo>
                      <a:pt x="348103" y="110609"/>
                      <a:pt x="357634" y="109437"/>
                      <a:pt x="367087" y="108891"/>
                    </a:cubicBezTo>
                    <a:cubicBezTo>
                      <a:pt x="386226" y="107250"/>
                      <a:pt x="405444" y="111702"/>
                      <a:pt x="422865" y="119513"/>
                    </a:cubicBezTo>
                    <a:cubicBezTo>
                      <a:pt x="433646" y="122950"/>
                      <a:pt x="433411" y="133181"/>
                      <a:pt x="433802" y="142788"/>
                    </a:cubicBezTo>
                    <a:cubicBezTo>
                      <a:pt x="435130" y="177076"/>
                      <a:pt x="430912" y="211520"/>
                      <a:pt x="425052" y="245340"/>
                    </a:cubicBezTo>
                    <a:cubicBezTo>
                      <a:pt x="423646" y="251432"/>
                      <a:pt x="422006" y="257602"/>
                      <a:pt x="418334" y="262835"/>
                    </a:cubicBezTo>
                    <a:close/>
                    <a:moveTo>
                      <a:pt x="678086" y="223470"/>
                    </a:moveTo>
                    <a:cubicBezTo>
                      <a:pt x="667149" y="254322"/>
                      <a:pt x="667853" y="300247"/>
                      <a:pt x="631526" y="312432"/>
                    </a:cubicBezTo>
                    <a:cubicBezTo>
                      <a:pt x="567233" y="333676"/>
                      <a:pt x="512782" y="280565"/>
                      <a:pt x="459816" y="252916"/>
                    </a:cubicBezTo>
                    <a:cubicBezTo>
                      <a:pt x="459738" y="252916"/>
                      <a:pt x="459660" y="252838"/>
                      <a:pt x="459582" y="252838"/>
                    </a:cubicBezTo>
                    <a:cubicBezTo>
                      <a:pt x="463019" y="237451"/>
                      <a:pt x="463800" y="220815"/>
                      <a:pt x="466066" y="206444"/>
                    </a:cubicBezTo>
                    <a:cubicBezTo>
                      <a:pt x="466769" y="199102"/>
                      <a:pt x="467472" y="191682"/>
                      <a:pt x="468097" y="184340"/>
                    </a:cubicBezTo>
                    <a:cubicBezTo>
                      <a:pt x="468488" y="185043"/>
                      <a:pt x="468956" y="185746"/>
                      <a:pt x="469738" y="186527"/>
                    </a:cubicBezTo>
                    <a:cubicBezTo>
                      <a:pt x="477784" y="190901"/>
                      <a:pt x="487706" y="188401"/>
                      <a:pt x="496455" y="187855"/>
                    </a:cubicBezTo>
                    <a:cubicBezTo>
                      <a:pt x="523329" y="184106"/>
                      <a:pt x="550280" y="181060"/>
                      <a:pt x="577388" y="178951"/>
                    </a:cubicBezTo>
                    <a:cubicBezTo>
                      <a:pt x="586294" y="178170"/>
                      <a:pt x="592153" y="168563"/>
                      <a:pt x="589810" y="160205"/>
                    </a:cubicBezTo>
                    <a:cubicBezTo>
                      <a:pt x="582310" y="139117"/>
                      <a:pt x="556764" y="155363"/>
                      <a:pt x="540515" y="156144"/>
                    </a:cubicBezTo>
                    <a:cubicBezTo>
                      <a:pt x="533016" y="158409"/>
                      <a:pt x="477003" y="166688"/>
                      <a:pt x="468488" y="178873"/>
                    </a:cubicBezTo>
                    <a:cubicBezTo>
                      <a:pt x="469347" y="167157"/>
                      <a:pt x="469738" y="155441"/>
                      <a:pt x="469035" y="143725"/>
                    </a:cubicBezTo>
                    <a:cubicBezTo>
                      <a:pt x="468566" y="135759"/>
                      <a:pt x="468331" y="127402"/>
                      <a:pt x="466457" y="119591"/>
                    </a:cubicBezTo>
                    <a:cubicBezTo>
                      <a:pt x="470441" y="116467"/>
                      <a:pt x="474347" y="113421"/>
                      <a:pt x="478643" y="110765"/>
                    </a:cubicBezTo>
                    <a:cubicBezTo>
                      <a:pt x="532469" y="76399"/>
                      <a:pt x="594731" y="57810"/>
                      <a:pt x="658400" y="52733"/>
                    </a:cubicBezTo>
                    <a:cubicBezTo>
                      <a:pt x="734880" y="48828"/>
                      <a:pt x="686680" y="181841"/>
                      <a:pt x="678086" y="223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Google Shape;188;p7"/>
            <p:cNvSpPr/>
            <p:nvPr/>
          </p:nvSpPr>
          <p:spPr>
            <a:xfrm>
              <a:off x="16391194" y="1570826"/>
              <a:ext cx="1653505" cy="3471181"/>
            </a:xfrm>
            <a:custGeom>
              <a:rect b="b" l="l" r="r" t="t"/>
              <a:pathLst>
                <a:path extrusionOk="0" h="3471181" w="1653505">
                  <a:moveTo>
                    <a:pt x="1014443" y="1335358"/>
                  </a:moveTo>
                  <a:cubicBezTo>
                    <a:pt x="1018505" y="1291853"/>
                    <a:pt x="1019599" y="1248193"/>
                    <a:pt x="1016005" y="1204610"/>
                  </a:cubicBezTo>
                  <a:cubicBezTo>
                    <a:pt x="1006631" y="1121194"/>
                    <a:pt x="994913" y="1026688"/>
                    <a:pt x="925776" y="970140"/>
                  </a:cubicBezTo>
                  <a:cubicBezTo>
                    <a:pt x="874294" y="923277"/>
                    <a:pt x="789142" y="914607"/>
                    <a:pt x="735161" y="962017"/>
                  </a:cubicBezTo>
                  <a:cubicBezTo>
                    <a:pt x="704459" y="993103"/>
                    <a:pt x="677351" y="1030905"/>
                    <a:pt x="672039" y="1075425"/>
                  </a:cubicBezTo>
                  <a:cubicBezTo>
                    <a:pt x="656805" y="1160403"/>
                    <a:pt x="661024" y="1247412"/>
                    <a:pt x="674070" y="1332312"/>
                  </a:cubicBezTo>
                  <a:cubicBezTo>
                    <a:pt x="685476" y="1434629"/>
                    <a:pt x="712740" y="1496722"/>
                    <a:pt x="811485" y="1540539"/>
                  </a:cubicBezTo>
                  <a:cubicBezTo>
                    <a:pt x="821797" y="1543429"/>
                    <a:pt x="832030" y="1544757"/>
                    <a:pt x="842186" y="1544757"/>
                  </a:cubicBezTo>
                  <a:cubicBezTo>
                    <a:pt x="906402" y="1544757"/>
                    <a:pt x="965930" y="1491567"/>
                    <a:pt x="992960" y="1435566"/>
                  </a:cubicBezTo>
                  <a:cubicBezTo>
                    <a:pt x="1008350" y="1404637"/>
                    <a:pt x="1012099" y="1369411"/>
                    <a:pt x="1014443" y="1335358"/>
                  </a:cubicBezTo>
                  <a:close/>
                  <a:moveTo>
                    <a:pt x="1028114" y="1602945"/>
                  </a:moveTo>
                  <a:cubicBezTo>
                    <a:pt x="1071471" y="1611068"/>
                    <a:pt x="1090611" y="1548896"/>
                    <a:pt x="1059519" y="1523668"/>
                  </a:cubicBezTo>
                  <a:cubicBezTo>
                    <a:pt x="1045613" y="1511797"/>
                    <a:pt x="1021396" y="1510547"/>
                    <a:pt x="1009521" y="1525777"/>
                  </a:cubicBezTo>
                  <a:cubicBezTo>
                    <a:pt x="968117" y="1544210"/>
                    <a:pt x="985226" y="1600367"/>
                    <a:pt x="1028114" y="1602945"/>
                  </a:cubicBezTo>
                  <a:close/>
                  <a:moveTo>
                    <a:pt x="1167091" y="2096333"/>
                  </a:moveTo>
                  <a:cubicBezTo>
                    <a:pt x="1178732" y="2042597"/>
                    <a:pt x="1187481" y="1958478"/>
                    <a:pt x="1117016" y="1944653"/>
                  </a:cubicBezTo>
                  <a:cubicBezTo>
                    <a:pt x="1076002" y="1943638"/>
                    <a:pt x="1034364" y="1955354"/>
                    <a:pt x="995850" y="1968944"/>
                  </a:cubicBezTo>
                  <a:cubicBezTo>
                    <a:pt x="961008" y="1984175"/>
                    <a:pt x="924995" y="2000733"/>
                    <a:pt x="898199" y="2028304"/>
                  </a:cubicBezTo>
                  <a:cubicBezTo>
                    <a:pt x="874685" y="2004482"/>
                    <a:pt x="837343" y="1997608"/>
                    <a:pt x="804923" y="1999249"/>
                  </a:cubicBezTo>
                  <a:cubicBezTo>
                    <a:pt x="805235" y="1999249"/>
                    <a:pt x="805547" y="1999249"/>
                    <a:pt x="805860" y="1999171"/>
                  </a:cubicBezTo>
                  <a:cubicBezTo>
                    <a:pt x="805547" y="1999171"/>
                    <a:pt x="805313" y="1999171"/>
                    <a:pt x="805001" y="1999171"/>
                  </a:cubicBezTo>
                  <a:cubicBezTo>
                    <a:pt x="805001" y="1999171"/>
                    <a:pt x="804923" y="1999171"/>
                    <a:pt x="804844" y="1999171"/>
                  </a:cubicBezTo>
                  <a:cubicBezTo>
                    <a:pt x="793673" y="1999952"/>
                    <a:pt x="780549" y="2000889"/>
                    <a:pt x="769143" y="2002920"/>
                  </a:cubicBezTo>
                  <a:cubicBezTo>
                    <a:pt x="762190" y="2004482"/>
                    <a:pt x="757503" y="2010574"/>
                    <a:pt x="756487" y="2017291"/>
                  </a:cubicBezTo>
                  <a:cubicBezTo>
                    <a:pt x="752816" y="2014948"/>
                    <a:pt x="749222" y="2012448"/>
                    <a:pt x="745473" y="2010261"/>
                  </a:cubicBezTo>
                  <a:cubicBezTo>
                    <a:pt x="630947" y="1939342"/>
                    <a:pt x="487829" y="1846710"/>
                    <a:pt x="447988" y="2044393"/>
                  </a:cubicBezTo>
                  <a:cubicBezTo>
                    <a:pt x="438769" y="2087741"/>
                    <a:pt x="439082" y="2132339"/>
                    <a:pt x="440176" y="2176469"/>
                  </a:cubicBezTo>
                  <a:cubicBezTo>
                    <a:pt x="437832" y="2230829"/>
                    <a:pt x="467987" y="2300655"/>
                    <a:pt x="531030" y="2298234"/>
                  </a:cubicBezTo>
                  <a:cubicBezTo>
                    <a:pt x="592355" y="2300499"/>
                    <a:pt x="646259" y="2265977"/>
                    <a:pt x="699147" y="2239499"/>
                  </a:cubicBezTo>
                  <a:cubicBezTo>
                    <a:pt x="717740" y="2230517"/>
                    <a:pt x="736567" y="2221925"/>
                    <a:pt x="755316" y="2213178"/>
                  </a:cubicBezTo>
                  <a:cubicBezTo>
                    <a:pt x="758206" y="2212006"/>
                    <a:pt x="761487" y="2210678"/>
                    <a:pt x="764846" y="2209272"/>
                  </a:cubicBezTo>
                  <a:cubicBezTo>
                    <a:pt x="776486" y="2219114"/>
                    <a:pt x="794454" y="2223566"/>
                    <a:pt x="820312" y="2223644"/>
                  </a:cubicBezTo>
                  <a:cubicBezTo>
                    <a:pt x="838046" y="2223097"/>
                    <a:pt x="857185" y="2225987"/>
                    <a:pt x="874060" y="2219582"/>
                  </a:cubicBezTo>
                  <a:cubicBezTo>
                    <a:pt x="878122" y="2217005"/>
                    <a:pt x="881559" y="2213959"/>
                    <a:pt x="884450" y="2210600"/>
                  </a:cubicBezTo>
                  <a:cubicBezTo>
                    <a:pt x="894449" y="2217317"/>
                    <a:pt x="908433" y="2222082"/>
                    <a:pt x="916011" y="2228564"/>
                  </a:cubicBezTo>
                  <a:cubicBezTo>
                    <a:pt x="945462" y="2248403"/>
                    <a:pt x="976476" y="2267304"/>
                    <a:pt x="1011787" y="2274178"/>
                  </a:cubicBezTo>
                  <a:cubicBezTo>
                    <a:pt x="1052566" y="2284487"/>
                    <a:pt x="1102251" y="2274178"/>
                    <a:pt x="1126156" y="2237156"/>
                  </a:cubicBezTo>
                  <a:cubicBezTo>
                    <a:pt x="1146311" y="2192714"/>
                    <a:pt x="1154201" y="2143352"/>
                    <a:pt x="1167091" y="2096333"/>
                  </a:cubicBezTo>
                  <a:close/>
                  <a:moveTo>
                    <a:pt x="1227479" y="1684486"/>
                  </a:moveTo>
                  <a:cubicBezTo>
                    <a:pt x="1241619" y="1690188"/>
                    <a:pt x="1255837" y="1672458"/>
                    <a:pt x="1246931" y="1659805"/>
                  </a:cubicBezTo>
                  <a:cubicBezTo>
                    <a:pt x="1243884" y="1654885"/>
                    <a:pt x="1238650" y="1653322"/>
                    <a:pt x="1233494" y="1651604"/>
                  </a:cubicBezTo>
                  <a:cubicBezTo>
                    <a:pt x="1215995" y="1642935"/>
                    <a:pt x="1198262" y="1627938"/>
                    <a:pt x="1195918" y="1607397"/>
                  </a:cubicBezTo>
                  <a:cubicBezTo>
                    <a:pt x="1194590" y="1594666"/>
                    <a:pt x="1197012" y="1582013"/>
                    <a:pt x="1196074" y="1569282"/>
                  </a:cubicBezTo>
                  <a:cubicBezTo>
                    <a:pt x="1194434" y="1559519"/>
                    <a:pt x="1180528" y="1557722"/>
                    <a:pt x="1176153" y="1566392"/>
                  </a:cubicBezTo>
                  <a:cubicBezTo>
                    <a:pt x="1163107" y="1593885"/>
                    <a:pt x="1166310" y="1622940"/>
                    <a:pt x="1180528" y="1646137"/>
                  </a:cubicBezTo>
                  <a:cubicBezTo>
                    <a:pt x="1172638" y="1649495"/>
                    <a:pt x="1166623" y="1659180"/>
                    <a:pt x="1161467" y="1666600"/>
                  </a:cubicBezTo>
                  <a:cubicBezTo>
                    <a:pt x="1138265" y="1693546"/>
                    <a:pt x="1112016" y="1721117"/>
                    <a:pt x="1075924" y="1728850"/>
                  </a:cubicBezTo>
                  <a:cubicBezTo>
                    <a:pt x="1005225" y="1745330"/>
                    <a:pt x="922104" y="1717837"/>
                    <a:pt x="885778" y="1652307"/>
                  </a:cubicBezTo>
                  <a:cubicBezTo>
                    <a:pt x="884918" y="1650901"/>
                    <a:pt x="883981" y="1649339"/>
                    <a:pt x="883044" y="1647699"/>
                  </a:cubicBezTo>
                  <a:cubicBezTo>
                    <a:pt x="891949" y="1636920"/>
                    <a:pt x="899215" y="1624580"/>
                    <a:pt x="905621" y="1612396"/>
                  </a:cubicBezTo>
                  <a:cubicBezTo>
                    <a:pt x="909136" y="1603960"/>
                    <a:pt x="917026" y="1576467"/>
                    <a:pt x="900933" y="1578107"/>
                  </a:cubicBezTo>
                  <a:cubicBezTo>
                    <a:pt x="890934" y="1583575"/>
                    <a:pt x="887809" y="1596228"/>
                    <a:pt x="880309" y="1604429"/>
                  </a:cubicBezTo>
                  <a:cubicBezTo>
                    <a:pt x="869060" y="1618019"/>
                    <a:pt x="858279" y="1632781"/>
                    <a:pt x="842733" y="1641607"/>
                  </a:cubicBezTo>
                  <a:cubicBezTo>
                    <a:pt x="830390" y="1649417"/>
                    <a:pt x="806563" y="1646996"/>
                    <a:pt x="810000" y="1668006"/>
                  </a:cubicBezTo>
                  <a:cubicBezTo>
                    <a:pt x="817656" y="1691828"/>
                    <a:pt x="844139" y="1679488"/>
                    <a:pt x="861170" y="1668006"/>
                  </a:cubicBezTo>
                  <a:cubicBezTo>
                    <a:pt x="886871" y="1730959"/>
                    <a:pt x="961086" y="1765169"/>
                    <a:pt x="1026786" y="1768293"/>
                  </a:cubicBezTo>
                  <a:cubicBezTo>
                    <a:pt x="1101157" y="1774854"/>
                    <a:pt x="1160373" y="1732130"/>
                    <a:pt x="1200527" y="1672927"/>
                  </a:cubicBezTo>
                  <a:cubicBezTo>
                    <a:pt x="1201152" y="1672068"/>
                    <a:pt x="1201621" y="1671130"/>
                    <a:pt x="1202090" y="1670193"/>
                  </a:cubicBezTo>
                  <a:cubicBezTo>
                    <a:pt x="1209511" y="1676051"/>
                    <a:pt x="1218104" y="1680893"/>
                    <a:pt x="1227479" y="1684486"/>
                  </a:cubicBezTo>
                  <a:close/>
                  <a:moveTo>
                    <a:pt x="1388564" y="1439628"/>
                  </a:moveTo>
                  <a:cubicBezTo>
                    <a:pt x="1428172" y="1344184"/>
                    <a:pt x="1429734" y="1235930"/>
                    <a:pt x="1418954" y="1134316"/>
                  </a:cubicBezTo>
                  <a:cubicBezTo>
                    <a:pt x="1407704" y="1051291"/>
                    <a:pt x="1366222" y="959439"/>
                    <a:pt x="1281929" y="930072"/>
                  </a:cubicBezTo>
                  <a:cubicBezTo>
                    <a:pt x="1245212" y="919684"/>
                    <a:pt x="1206699" y="924761"/>
                    <a:pt x="1170919" y="935930"/>
                  </a:cubicBezTo>
                  <a:cubicBezTo>
                    <a:pt x="1100220" y="948348"/>
                    <a:pt x="1052019" y="1016768"/>
                    <a:pt x="1039051" y="1083939"/>
                  </a:cubicBezTo>
                  <a:cubicBezTo>
                    <a:pt x="1015927" y="1198284"/>
                    <a:pt x="1027724" y="1320674"/>
                    <a:pt x="1072643" y="1428459"/>
                  </a:cubicBezTo>
                  <a:cubicBezTo>
                    <a:pt x="1095220" y="1490083"/>
                    <a:pt x="1154280" y="1542023"/>
                    <a:pt x="1222010" y="1542023"/>
                  </a:cubicBezTo>
                  <a:cubicBezTo>
                    <a:pt x="1225682" y="1542336"/>
                    <a:pt x="1229354" y="1542414"/>
                    <a:pt x="1233026" y="1542414"/>
                  </a:cubicBezTo>
                  <a:cubicBezTo>
                    <a:pt x="1262790" y="1542414"/>
                    <a:pt x="1291616" y="1533900"/>
                    <a:pt x="1315365" y="1515389"/>
                  </a:cubicBezTo>
                  <a:cubicBezTo>
                    <a:pt x="1346379" y="1497660"/>
                    <a:pt x="1372159" y="1471416"/>
                    <a:pt x="1388564" y="1439628"/>
                  </a:cubicBezTo>
                  <a:close/>
                  <a:moveTo>
                    <a:pt x="1653160" y="1460013"/>
                  </a:moveTo>
                  <a:cubicBezTo>
                    <a:pt x="1660269" y="1661055"/>
                    <a:pt x="1556603" y="1773369"/>
                    <a:pt x="1441062" y="1919894"/>
                  </a:cubicBezTo>
                  <a:cubicBezTo>
                    <a:pt x="1377706" y="2010886"/>
                    <a:pt x="1316927" y="2106018"/>
                    <a:pt x="1281929" y="2212006"/>
                  </a:cubicBezTo>
                  <a:cubicBezTo>
                    <a:pt x="1242400" y="2326586"/>
                    <a:pt x="1248884" y="2458505"/>
                    <a:pt x="1313334" y="2562853"/>
                  </a:cubicBezTo>
                  <a:cubicBezTo>
                    <a:pt x="1368722" y="2651892"/>
                    <a:pt x="1426766" y="2739214"/>
                    <a:pt x="1480825" y="2829112"/>
                  </a:cubicBezTo>
                  <a:cubicBezTo>
                    <a:pt x="1519651" y="2890659"/>
                    <a:pt x="1559181" y="2953767"/>
                    <a:pt x="1574805" y="3025936"/>
                  </a:cubicBezTo>
                  <a:cubicBezTo>
                    <a:pt x="1573008" y="3028201"/>
                    <a:pt x="1572461" y="3031404"/>
                    <a:pt x="1573633" y="3034293"/>
                  </a:cubicBezTo>
                  <a:cubicBezTo>
                    <a:pt x="1575352" y="3038746"/>
                    <a:pt x="1577070" y="3043275"/>
                    <a:pt x="1578789" y="3047884"/>
                  </a:cubicBezTo>
                  <a:cubicBezTo>
                    <a:pt x="1583398" y="3076236"/>
                    <a:pt x="1586835" y="3105135"/>
                    <a:pt x="1587695" y="3134111"/>
                  </a:cubicBezTo>
                  <a:lnTo>
                    <a:pt x="1587695" y="3134111"/>
                  </a:lnTo>
                  <a:cubicBezTo>
                    <a:pt x="1586367" y="3158168"/>
                    <a:pt x="1585507" y="3182380"/>
                    <a:pt x="1584101" y="3206515"/>
                  </a:cubicBezTo>
                  <a:cubicBezTo>
                    <a:pt x="1584101" y="3206593"/>
                    <a:pt x="1584101" y="3206593"/>
                    <a:pt x="1584101" y="3206671"/>
                  </a:cubicBezTo>
                  <a:cubicBezTo>
                    <a:pt x="1583242" y="3212997"/>
                    <a:pt x="1582148" y="3219246"/>
                    <a:pt x="1580898" y="3225494"/>
                  </a:cubicBezTo>
                  <a:cubicBezTo>
                    <a:pt x="1574883" y="3254393"/>
                    <a:pt x="1566524" y="3282667"/>
                    <a:pt x="1559181" y="3311097"/>
                  </a:cubicBezTo>
                  <a:cubicBezTo>
                    <a:pt x="1559024" y="3311175"/>
                    <a:pt x="1558946" y="3311331"/>
                    <a:pt x="1558868" y="3311409"/>
                  </a:cubicBezTo>
                  <a:cubicBezTo>
                    <a:pt x="1557071" y="3314299"/>
                    <a:pt x="1556525" y="3317814"/>
                    <a:pt x="1555509" y="3321094"/>
                  </a:cubicBezTo>
                  <a:cubicBezTo>
                    <a:pt x="1542775" y="3364989"/>
                    <a:pt x="1526370" y="3407869"/>
                    <a:pt x="1506449" y="3449264"/>
                  </a:cubicBezTo>
                  <a:cubicBezTo>
                    <a:pt x="1506058" y="3450514"/>
                    <a:pt x="1505902" y="3451764"/>
                    <a:pt x="1505980" y="3453013"/>
                  </a:cubicBezTo>
                  <a:cubicBezTo>
                    <a:pt x="1423875" y="3457543"/>
                    <a:pt x="1341770" y="3464885"/>
                    <a:pt x="1259352" y="3469337"/>
                  </a:cubicBezTo>
                  <a:cubicBezTo>
                    <a:pt x="1132953" y="3471680"/>
                    <a:pt x="1006475" y="3471680"/>
                    <a:pt x="879997" y="3469962"/>
                  </a:cubicBezTo>
                  <a:cubicBezTo>
                    <a:pt x="735004" y="3468088"/>
                    <a:pt x="589309" y="3468322"/>
                    <a:pt x="446191" y="3441298"/>
                  </a:cubicBezTo>
                  <a:cubicBezTo>
                    <a:pt x="416896" y="3436924"/>
                    <a:pt x="387600" y="3432784"/>
                    <a:pt x="358227" y="3428723"/>
                  </a:cubicBezTo>
                  <a:cubicBezTo>
                    <a:pt x="336040" y="3424739"/>
                    <a:pt x="312057" y="3424974"/>
                    <a:pt x="291746" y="3414430"/>
                  </a:cubicBezTo>
                  <a:cubicBezTo>
                    <a:pt x="303151" y="3373346"/>
                    <a:pt x="321197" y="3334138"/>
                    <a:pt x="329400" y="3292195"/>
                  </a:cubicBezTo>
                  <a:cubicBezTo>
                    <a:pt x="331744" y="3273685"/>
                    <a:pt x="332837" y="3254783"/>
                    <a:pt x="332369" y="3235960"/>
                  </a:cubicBezTo>
                  <a:cubicBezTo>
                    <a:pt x="333306" y="3233851"/>
                    <a:pt x="334009" y="3231352"/>
                    <a:pt x="334478" y="3228462"/>
                  </a:cubicBezTo>
                  <a:cubicBezTo>
                    <a:pt x="334478" y="3225025"/>
                    <a:pt x="333462" y="3221589"/>
                    <a:pt x="331587" y="3218699"/>
                  </a:cubicBezTo>
                  <a:cubicBezTo>
                    <a:pt x="327525" y="3158090"/>
                    <a:pt x="308464" y="3098261"/>
                    <a:pt x="271434" y="3049993"/>
                  </a:cubicBezTo>
                  <a:cubicBezTo>
                    <a:pt x="259326" y="3035934"/>
                    <a:pt x="246904" y="3022031"/>
                    <a:pt x="234405" y="3008285"/>
                  </a:cubicBezTo>
                  <a:cubicBezTo>
                    <a:pt x="237296" y="3007113"/>
                    <a:pt x="239327" y="3004614"/>
                    <a:pt x="240186" y="3000318"/>
                  </a:cubicBezTo>
                  <a:cubicBezTo>
                    <a:pt x="240811" y="2994304"/>
                    <a:pt x="233468" y="2990008"/>
                    <a:pt x="229327" y="2987196"/>
                  </a:cubicBezTo>
                  <a:cubicBezTo>
                    <a:pt x="220109" y="2980870"/>
                    <a:pt x="210266" y="2975559"/>
                    <a:pt x="200110" y="2970872"/>
                  </a:cubicBezTo>
                  <a:cubicBezTo>
                    <a:pt x="149800" y="2916121"/>
                    <a:pt x="99803" y="2861057"/>
                    <a:pt x="59336" y="2798339"/>
                  </a:cubicBezTo>
                  <a:cubicBezTo>
                    <a:pt x="17541" y="2732731"/>
                    <a:pt x="-2223" y="2654548"/>
                    <a:pt x="198" y="2577068"/>
                  </a:cubicBezTo>
                  <a:cubicBezTo>
                    <a:pt x="-895" y="2400863"/>
                    <a:pt x="74413" y="2237234"/>
                    <a:pt x="158237" y="2085789"/>
                  </a:cubicBezTo>
                  <a:cubicBezTo>
                    <a:pt x="218625" y="1977301"/>
                    <a:pt x="300183" y="1882170"/>
                    <a:pt x="372601" y="1781727"/>
                  </a:cubicBezTo>
                  <a:cubicBezTo>
                    <a:pt x="439316" y="1697998"/>
                    <a:pt x="513922" y="1619503"/>
                    <a:pt x="561732" y="1522575"/>
                  </a:cubicBezTo>
                  <a:cubicBezTo>
                    <a:pt x="583528" y="1481804"/>
                    <a:pt x="605870" y="1439159"/>
                    <a:pt x="609464" y="1392296"/>
                  </a:cubicBezTo>
                  <a:cubicBezTo>
                    <a:pt x="609620" y="1389563"/>
                    <a:pt x="609776" y="1386907"/>
                    <a:pt x="609855" y="1384251"/>
                  </a:cubicBezTo>
                  <a:cubicBezTo>
                    <a:pt x="612354" y="1381440"/>
                    <a:pt x="612432" y="1377300"/>
                    <a:pt x="610167" y="1374332"/>
                  </a:cubicBezTo>
                  <a:cubicBezTo>
                    <a:pt x="610558" y="1351838"/>
                    <a:pt x="608995" y="1330515"/>
                    <a:pt x="605714" y="1310208"/>
                  </a:cubicBezTo>
                  <a:lnTo>
                    <a:pt x="604542" y="1306225"/>
                  </a:lnTo>
                  <a:lnTo>
                    <a:pt x="602980" y="1300523"/>
                  </a:lnTo>
                  <a:lnTo>
                    <a:pt x="601652" y="1295290"/>
                  </a:lnTo>
                  <a:lnTo>
                    <a:pt x="600558" y="1290604"/>
                  </a:lnTo>
                  <a:lnTo>
                    <a:pt x="599621" y="1286386"/>
                  </a:lnTo>
                  <a:lnTo>
                    <a:pt x="598761" y="1282403"/>
                  </a:lnTo>
                  <a:lnTo>
                    <a:pt x="598058" y="1278810"/>
                  </a:lnTo>
                  <a:lnTo>
                    <a:pt x="597511" y="1275373"/>
                  </a:lnTo>
                  <a:lnTo>
                    <a:pt x="596964" y="1272015"/>
                  </a:lnTo>
                  <a:lnTo>
                    <a:pt x="596730" y="1270609"/>
                  </a:lnTo>
                  <a:cubicBezTo>
                    <a:pt x="563841" y="1157591"/>
                    <a:pt x="474393" y="1077846"/>
                    <a:pt x="371507" y="1002866"/>
                  </a:cubicBezTo>
                  <a:cubicBezTo>
                    <a:pt x="303776" y="947021"/>
                    <a:pt x="233858" y="891723"/>
                    <a:pt x="176908" y="824552"/>
                  </a:cubicBezTo>
                  <a:cubicBezTo>
                    <a:pt x="103396" y="724813"/>
                    <a:pt x="66132" y="602032"/>
                    <a:pt x="64101" y="478392"/>
                  </a:cubicBezTo>
                  <a:cubicBezTo>
                    <a:pt x="63164" y="411456"/>
                    <a:pt x="74648" y="345145"/>
                    <a:pt x="82616" y="278834"/>
                  </a:cubicBezTo>
                  <a:cubicBezTo>
                    <a:pt x="90819" y="227754"/>
                    <a:pt x="109568" y="179329"/>
                    <a:pt x="126676" y="130747"/>
                  </a:cubicBezTo>
                  <a:cubicBezTo>
                    <a:pt x="134488" y="124890"/>
                    <a:pt x="134879" y="112627"/>
                    <a:pt x="139800" y="104426"/>
                  </a:cubicBezTo>
                  <a:cubicBezTo>
                    <a:pt x="140660" y="101068"/>
                    <a:pt x="143082" y="96538"/>
                    <a:pt x="145113" y="91851"/>
                  </a:cubicBezTo>
                  <a:cubicBezTo>
                    <a:pt x="147222" y="88571"/>
                    <a:pt x="149409" y="85369"/>
                    <a:pt x="151675" y="82244"/>
                  </a:cubicBezTo>
                  <a:cubicBezTo>
                    <a:pt x="237764" y="85681"/>
                    <a:pt x="323229" y="58188"/>
                    <a:pt x="409474" y="55767"/>
                  </a:cubicBezTo>
                  <a:cubicBezTo>
                    <a:pt x="535405" y="52877"/>
                    <a:pt x="661414" y="50456"/>
                    <a:pt x="787033" y="40458"/>
                  </a:cubicBezTo>
                  <a:cubicBezTo>
                    <a:pt x="842967" y="34991"/>
                    <a:pt x="898824" y="29055"/>
                    <a:pt x="954993" y="27415"/>
                  </a:cubicBezTo>
                  <a:cubicBezTo>
                    <a:pt x="1031630" y="25618"/>
                    <a:pt x="1104907" y="13981"/>
                    <a:pt x="1182091" y="12419"/>
                  </a:cubicBezTo>
                  <a:cubicBezTo>
                    <a:pt x="1271539" y="12965"/>
                    <a:pt x="1360206" y="2812"/>
                    <a:pt x="1449499" y="0"/>
                  </a:cubicBezTo>
                  <a:cubicBezTo>
                    <a:pt x="1408329" y="50378"/>
                    <a:pt x="1371768" y="104348"/>
                    <a:pt x="1332395" y="156132"/>
                  </a:cubicBezTo>
                  <a:cubicBezTo>
                    <a:pt x="1287788" y="211273"/>
                    <a:pt x="1255290" y="274148"/>
                    <a:pt x="1229666" y="340068"/>
                  </a:cubicBezTo>
                  <a:cubicBezTo>
                    <a:pt x="1203574" y="402318"/>
                    <a:pt x="1175216" y="467770"/>
                    <a:pt x="1181466" y="536736"/>
                  </a:cubicBezTo>
                  <a:cubicBezTo>
                    <a:pt x="1194043" y="665062"/>
                    <a:pt x="1299428" y="751681"/>
                    <a:pt x="1384190" y="837752"/>
                  </a:cubicBezTo>
                  <a:cubicBezTo>
                    <a:pt x="1467779" y="923199"/>
                    <a:pt x="1539260" y="1022548"/>
                    <a:pt x="1589101" y="1131348"/>
                  </a:cubicBezTo>
                  <a:cubicBezTo>
                    <a:pt x="1630818" y="1235227"/>
                    <a:pt x="1650426" y="1347933"/>
                    <a:pt x="1653160" y="1460013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7135355" y="2537919"/>
              <a:ext cx="232080" cy="257867"/>
            </a:xfrm>
            <a:custGeom>
              <a:rect b="b" l="l" r="r" t="t"/>
              <a:pathLst>
                <a:path extrusionOk="0" h="257867" w="232080">
                  <a:moveTo>
                    <a:pt x="232080" y="201354"/>
                  </a:moveTo>
                  <a:cubicBezTo>
                    <a:pt x="229737" y="203619"/>
                    <a:pt x="228096" y="206821"/>
                    <a:pt x="227706" y="211039"/>
                  </a:cubicBezTo>
                  <a:cubicBezTo>
                    <a:pt x="223643" y="274304"/>
                    <a:pt x="138648" y="260401"/>
                    <a:pt x="97322" y="244156"/>
                  </a:cubicBezTo>
                  <a:cubicBezTo>
                    <a:pt x="52090" y="226973"/>
                    <a:pt x="18029" y="191513"/>
                    <a:pt x="5217" y="144260"/>
                  </a:cubicBezTo>
                  <a:cubicBezTo>
                    <a:pt x="-4157" y="102239"/>
                    <a:pt x="-2282" y="51784"/>
                    <a:pt x="22326" y="16012"/>
                  </a:cubicBezTo>
                  <a:cubicBezTo>
                    <a:pt x="24747" y="14293"/>
                    <a:pt x="27325" y="12731"/>
                    <a:pt x="29903" y="11169"/>
                  </a:cubicBezTo>
                  <a:cubicBezTo>
                    <a:pt x="43106" y="4061"/>
                    <a:pt x="58808" y="0"/>
                    <a:pt x="74432" y="0"/>
                  </a:cubicBezTo>
                  <a:cubicBezTo>
                    <a:pt x="94119" y="0"/>
                    <a:pt x="113493" y="6483"/>
                    <a:pt x="126930" y="21479"/>
                  </a:cubicBezTo>
                  <a:cubicBezTo>
                    <a:pt x="128336" y="24681"/>
                    <a:pt x="133257" y="24134"/>
                    <a:pt x="133961" y="20698"/>
                  </a:cubicBezTo>
                  <a:cubicBezTo>
                    <a:pt x="134195" y="17261"/>
                    <a:pt x="132398" y="13825"/>
                    <a:pt x="130679" y="10857"/>
                  </a:cubicBezTo>
                  <a:cubicBezTo>
                    <a:pt x="184895" y="39052"/>
                    <a:pt x="213722" y="95522"/>
                    <a:pt x="223800" y="154023"/>
                  </a:cubicBezTo>
                  <a:cubicBezTo>
                    <a:pt x="227081" y="169800"/>
                    <a:pt x="229815" y="185577"/>
                    <a:pt x="232080" y="20135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7534269" y="2531098"/>
              <a:ext cx="236662" cy="251603"/>
            </a:xfrm>
            <a:custGeom>
              <a:rect b="b" l="l" r="r" t="t"/>
              <a:pathLst>
                <a:path extrusionOk="0" h="251603" w="236662">
                  <a:moveTo>
                    <a:pt x="235334" y="147020"/>
                  </a:moveTo>
                  <a:cubicBezTo>
                    <a:pt x="235803" y="149363"/>
                    <a:pt x="236194" y="151706"/>
                    <a:pt x="236662" y="154049"/>
                  </a:cubicBezTo>
                  <a:cubicBezTo>
                    <a:pt x="236662" y="154361"/>
                    <a:pt x="236662" y="154752"/>
                    <a:pt x="236584" y="155142"/>
                  </a:cubicBezTo>
                  <a:cubicBezTo>
                    <a:pt x="229241" y="278939"/>
                    <a:pt x="116356" y="272143"/>
                    <a:pt x="45422" y="199115"/>
                  </a:cubicBezTo>
                  <a:cubicBezTo>
                    <a:pt x="-4107" y="148582"/>
                    <a:pt x="-19340" y="56887"/>
                    <a:pt x="31282" y="11820"/>
                  </a:cubicBezTo>
                  <a:cubicBezTo>
                    <a:pt x="41594" y="10414"/>
                    <a:pt x="52688" y="4322"/>
                    <a:pt x="62374" y="2604"/>
                  </a:cubicBezTo>
                  <a:cubicBezTo>
                    <a:pt x="72140" y="-755"/>
                    <a:pt x="81905" y="-130"/>
                    <a:pt x="91748" y="495"/>
                  </a:cubicBezTo>
                  <a:cubicBezTo>
                    <a:pt x="98701" y="964"/>
                    <a:pt x="105654" y="1354"/>
                    <a:pt x="112606" y="495"/>
                  </a:cubicBezTo>
                  <a:cubicBezTo>
                    <a:pt x="182837" y="11117"/>
                    <a:pt x="219163" y="84770"/>
                    <a:pt x="235334" y="14702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17087117" y="2585798"/>
              <a:ext cx="287364" cy="495184"/>
            </a:xfrm>
            <a:custGeom>
              <a:rect b="b" l="l" r="r" t="t"/>
              <a:pathLst>
                <a:path extrusionOk="0" h="495184" w="287364">
                  <a:moveTo>
                    <a:pt x="286646" y="220568"/>
                  </a:moveTo>
                  <a:cubicBezTo>
                    <a:pt x="287193" y="231737"/>
                    <a:pt x="287428" y="242984"/>
                    <a:pt x="287349" y="254153"/>
                  </a:cubicBezTo>
                  <a:cubicBezTo>
                    <a:pt x="283912" y="301563"/>
                    <a:pt x="285631" y="353268"/>
                    <a:pt x="268444" y="398647"/>
                  </a:cubicBezTo>
                  <a:cubicBezTo>
                    <a:pt x="245945" y="448790"/>
                    <a:pt x="199073" y="492997"/>
                    <a:pt x="141966" y="495184"/>
                  </a:cubicBezTo>
                  <a:cubicBezTo>
                    <a:pt x="111030" y="491123"/>
                    <a:pt x="84704" y="467926"/>
                    <a:pt x="61424" y="448478"/>
                  </a:cubicBezTo>
                  <a:cubicBezTo>
                    <a:pt x="31816" y="417314"/>
                    <a:pt x="20254" y="375372"/>
                    <a:pt x="16035" y="333586"/>
                  </a:cubicBezTo>
                  <a:cubicBezTo>
                    <a:pt x="3380" y="264619"/>
                    <a:pt x="-3339" y="195028"/>
                    <a:pt x="1661" y="124890"/>
                  </a:cubicBezTo>
                  <a:cubicBezTo>
                    <a:pt x="6036" y="83260"/>
                    <a:pt x="6504" y="37178"/>
                    <a:pt x="34081" y="2656"/>
                  </a:cubicBezTo>
                  <a:cubicBezTo>
                    <a:pt x="34862" y="1796"/>
                    <a:pt x="35565" y="859"/>
                    <a:pt x="36347" y="0"/>
                  </a:cubicBezTo>
                  <a:cubicBezTo>
                    <a:pt x="18223" y="51549"/>
                    <a:pt x="28300" y="114736"/>
                    <a:pt x="56033" y="160974"/>
                  </a:cubicBezTo>
                  <a:cubicBezTo>
                    <a:pt x="89860" y="214632"/>
                    <a:pt x="156341" y="243999"/>
                    <a:pt x="218603" y="243765"/>
                  </a:cubicBezTo>
                  <a:cubicBezTo>
                    <a:pt x="242742" y="245640"/>
                    <a:pt x="268913" y="236814"/>
                    <a:pt x="286646" y="2205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17454038" y="2568380"/>
              <a:ext cx="326985" cy="509590"/>
            </a:xfrm>
            <a:custGeom>
              <a:rect b="b" l="l" r="r" t="t"/>
              <a:pathLst>
                <a:path extrusionOk="0" h="509590" w="326985">
                  <a:moveTo>
                    <a:pt x="326424" y="203151"/>
                  </a:moveTo>
                  <a:cubicBezTo>
                    <a:pt x="329158" y="268759"/>
                    <a:pt x="321893" y="334757"/>
                    <a:pt x="305019" y="398725"/>
                  </a:cubicBezTo>
                  <a:cubicBezTo>
                    <a:pt x="305097" y="398569"/>
                    <a:pt x="305097" y="398413"/>
                    <a:pt x="305175" y="398178"/>
                  </a:cubicBezTo>
                  <a:cubicBezTo>
                    <a:pt x="305097" y="398491"/>
                    <a:pt x="305019" y="398881"/>
                    <a:pt x="304862" y="399194"/>
                  </a:cubicBezTo>
                  <a:cubicBezTo>
                    <a:pt x="294551" y="436450"/>
                    <a:pt x="268458" y="468316"/>
                    <a:pt x="234866" y="487296"/>
                  </a:cubicBezTo>
                  <a:cubicBezTo>
                    <a:pt x="213930" y="503932"/>
                    <a:pt x="188931" y="511118"/>
                    <a:pt x="162214" y="509321"/>
                  </a:cubicBezTo>
                  <a:cubicBezTo>
                    <a:pt x="89639" y="510337"/>
                    <a:pt x="46204" y="443635"/>
                    <a:pt x="28392" y="380761"/>
                  </a:cubicBezTo>
                  <a:cubicBezTo>
                    <a:pt x="11596" y="330383"/>
                    <a:pt x="1597" y="277662"/>
                    <a:pt x="816" y="224473"/>
                  </a:cubicBezTo>
                  <a:cubicBezTo>
                    <a:pt x="-2544" y="148946"/>
                    <a:pt x="2300" y="55220"/>
                    <a:pt x="57532" y="0"/>
                  </a:cubicBezTo>
                  <a:cubicBezTo>
                    <a:pt x="44329" y="29524"/>
                    <a:pt x="45579" y="65686"/>
                    <a:pt x="52610" y="96616"/>
                  </a:cubicBezTo>
                  <a:cubicBezTo>
                    <a:pt x="71906" y="176361"/>
                    <a:pt x="144793" y="244780"/>
                    <a:pt x="228304" y="248842"/>
                  </a:cubicBezTo>
                  <a:cubicBezTo>
                    <a:pt x="266349" y="252825"/>
                    <a:pt x="305253" y="234314"/>
                    <a:pt x="326424" y="203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16866050" y="3530176"/>
              <a:ext cx="282881" cy="303931"/>
            </a:xfrm>
            <a:custGeom>
              <a:rect b="b" l="l" r="r" t="t"/>
              <a:pathLst>
                <a:path extrusionOk="0" h="303931" w="282881">
                  <a:moveTo>
                    <a:pt x="282881" y="80904"/>
                  </a:moveTo>
                  <a:cubicBezTo>
                    <a:pt x="279366" y="94728"/>
                    <a:pt x="277257" y="108553"/>
                    <a:pt x="275929" y="122534"/>
                  </a:cubicBezTo>
                  <a:cubicBezTo>
                    <a:pt x="273663" y="121987"/>
                    <a:pt x="271632" y="121440"/>
                    <a:pt x="270148" y="120972"/>
                  </a:cubicBezTo>
                  <a:cubicBezTo>
                    <a:pt x="244602" y="114723"/>
                    <a:pt x="219447" y="106913"/>
                    <a:pt x="193980" y="100274"/>
                  </a:cubicBezTo>
                  <a:cubicBezTo>
                    <a:pt x="185777" y="98087"/>
                    <a:pt x="177184" y="103554"/>
                    <a:pt x="176090" y="112068"/>
                  </a:cubicBezTo>
                  <a:cubicBezTo>
                    <a:pt x="174996" y="119878"/>
                    <a:pt x="180543" y="126907"/>
                    <a:pt x="188199" y="128157"/>
                  </a:cubicBezTo>
                  <a:cubicBezTo>
                    <a:pt x="205854" y="130813"/>
                    <a:pt x="223275" y="134718"/>
                    <a:pt x="240774" y="137920"/>
                  </a:cubicBezTo>
                  <a:cubicBezTo>
                    <a:pt x="251321" y="139248"/>
                    <a:pt x="263273" y="141904"/>
                    <a:pt x="274444" y="141357"/>
                  </a:cubicBezTo>
                  <a:cubicBezTo>
                    <a:pt x="273663" y="155494"/>
                    <a:pt x="273351" y="169787"/>
                    <a:pt x="272804" y="184471"/>
                  </a:cubicBezTo>
                  <a:cubicBezTo>
                    <a:pt x="271944" y="197514"/>
                    <a:pt x="272179" y="208761"/>
                    <a:pt x="273819" y="218368"/>
                  </a:cubicBezTo>
                  <a:cubicBezTo>
                    <a:pt x="235931" y="234536"/>
                    <a:pt x="199292" y="253593"/>
                    <a:pt x="162809" y="272495"/>
                  </a:cubicBezTo>
                  <a:cubicBezTo>
                    <a:pt x="128358" y="289287"/>
                    <a:pt x="91719" y="306627"/>
                    <a:pt x="52424" y="303580"/>
                  </a:cubicBezTo>
                  <a:cubicBezTo>
                    <a:pt x="-1635" y="298035"/>
                    <a:pt x="5" y="227663"/>
                    <a:pt x="5" y="186345"/>
                  </a:cubicBezTo>
                  <a:cubicBezTo>
                    <a:pt x="787" y="129485"/>
                    <a:pt x="1490" y="65049"/>
                    <a:pt x="37816" y="18186"/>
                  </a:cubicBezTo>
                  <a:cubicBezTo>
                    <a:pt x="86954" y="-36332"/>
                    <a:pt x="198511" y="47006"/>
                    <a:pt x="251555" y="68954"/>
                  </a:cubicBezTo>
                  <a:cubicBezTo>
                    <a:pt x="261711" y="73093"/>
                    <a:pt x="271788" y="80279"/>
                    <a:pt x="282881" y="8090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7166880" y="3604776"/>
              <a:ext cx="98072" cy="155647"/>
            </a:xfrm>
            <a:custGeom>
              <a:rect b="b" l="l" r="r" t="t"/>
              <a:pathLst>
                <a:path extrusionOk="0" h="155647" w="98072">
                  <a:moveTo>
                    <a:pt x="97827" y="34186"/>
                  </a:moveTo>
                  <a:cubicBezTo>
                    <a:pt x="99155" y="68552"/>
                    <a:pt x="94936" y="102919"/>
                    <a:pt x="89077" y="136738"/>
                  </a:cubicBezTo>
                  <a:cubicBezTo>
                    <a:pt x="87593" y="142830"/>
                    <a:pt x="85953" y="149000"/>
                    <a:pt x="82281" y="154233"/>
                  </a:cubicBezTo>
                  <a:cubicBezTo>
                    <a:pt x="81500" y="154311"/>
                    <a:pt x="80640" y="154390"/>
                    <a:pt x="79859" y="154468"/>
                  </a:cubicBezTo>
                  <a:cubicBezTo>
                    <a:pt x="62204" y="153765"/>
                    <a:pt x="12050" y="162200"/>
                    <a:pt x="5644" y="142205"/>
                  </a:cubicBezTo>
                  <a:cubicBezTo>
                    <a:pt x="-2871" y="97061"/>
                    <a:pt x="98" y="49182"/>
                    <a:pt x="2676" y="3101"/>
                  </a:cubicBezTo>
                  <a:cubicBezTo>
                    <a:pt x="12363" y="2085"/>
                    <a:pt x="22128" y="914"/>
                    <a:pt x="31815" y="289"/>
                  </a:cubicBezTo>
                  <a:cubicBezTo>
                    <a:pt x="31502" y="289"/>
                    <a:pt x="31112" y="367"/>
                    <a:pt x="30799" y="367"/>
                  </a:cubicBezTo>
                  <a:cubicBezTo>
                    <a:pt x="50017" y="-1351"/>
                    <a:pt x="69391" y="3101"/>
                    <a:pt x="86890" y="10911"/>
                  </a:cubicBezTo>
                  <a:cubicBezTo>
                    <a:pt x="97671" y="14348"/>
                    <a:pt x="97436" y="24658"/>
                    <a:pt x="97827" y="3418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7290488" y="3548674"/>
              <a:ext cx="241317" cy="264750"/>
            </a:xfrm>
            <a:custGeom>
              <a:rect b="b" l="l" r="r" t="t"/>
              <a:pathLst>
                <a:path extrusionOk="0" h="264750" w="241317">
                  <a:moveTo>
                    <a:pt x="198818" y="78"/>
                  </a:moveTo>
                  <a:cubicBezTo>
                    <a:pt x="275220" y="-3671"/>
                    <a:pt x="227020" y="129341"/>
                    <a:pt x="218426" y="170893"/>
                  </a:cubicBezTo>
                  <a:cubicBezTo>
                    <a:pt x="207411" y="201744"/>
                    <a:pt x="208192" y="247670"/>
                    <a:pt x="171866" y="259854"/>
                  </a:cubicBezTo>
                  <a:cubicBezTo>
                    <a:pt x="107573" y="281099"/>
                    <a:pt x="53122" y="227987"/>
                    <a:pt x="156" y="200339"/>
                  </a:cubicBezTo>
                  <a:cubicBezTo>
                    <a:pt x="156" y="200339"/>
                    <a:pt x="78" y="200339"/>
                    <a:pt x="0" y="200260"/>
                  </a:cubicBezTo>
                  <a:cubicBezTo>
                    <a:pt x="3359" y="184874"/>
                    <a:pt x="4219" y="168237"/>
                    <a:pt x="6484" y="153866"/>
                  </a:cubicBezTo>
                  <a:cubicBezTo>
                    <a:pt x="7187" y="146524"/>
                    <a:pt x="7968" y="139182"/>
                    <a:pt x="8515" y="131840"/>
                  </a:cubicBezTo>
                  <a:cubicBezTo>
                    <a:pt x="8906" y="132543"/>
                    <a:pt x="9375" y="133247"/>
                    <a:pt x="10156" y="133871"/>
                  </a:cubicBezTo>
                  <a:cubicBezTo>
                    <a:pt x="18202" y="138245"/>
                    <a:pt x="28124" y="135668"/>
                    <a:pt x="36873" y="135199"/>
                  </a:cubicBezTo>
                  <a:cubicBezTo>
                    <a:pt x="63747" y="131450"/>
                    <a:pt x="90698" y="128404"/>
                    <a:pt x="117806" y="126295"/>
                  </a:cubicBezTo>
                  <a:cubicBezTo>
                    <a:pt x="126712" y="125514"/>
                    <a:pt x="132571" y="115907"/>
                    <a:pt x="130228" y="107550"/>
                  </a:cubicBezTo>
                  <a:cubicBezTo>
                    <a:pt x="122728" y="86462"/>
                    <a:pt x="97261" y="102708"/>
                    <a:pt x="80933" y="103488"/>
                  </a:cubicBezTo>
                  <a:cubicBezTo>
                    <a:pt x="73434" y="105753"/>
                    <a:pt x="17577" y="113955"/>
                    <a:pt x="8906" y="126139"/>
                  </a:cubicBezTo>
                  <a:cubicBezTo>
                    <a:pt x="9765" y="114423"/>
                    <a:pt x="10078" y="102708"/>
                    <a:pt x="9375" y="91070"/>
                  </a:cubicBezTo>
                  <a:cubicBezTo>
                    <a:pt x="8906" y="83103"/>
                    <a:pt x="8671" y="74668"/>
                    <a:pt x="6797" y="66779"/>
                  </a:cubicBezTo>
                  <a:cubicBezTo>
                    <a:pt x="10703" y="63733"/>
                    <a:pt x="14687" y="60687"/>
                    <a:pt x="18905" y="58032"/>
                  </a:cubicBezTo>
                  <a:cubicBezTo>
                    <a:pt x="72965" y="23822"/>
                    <a:pt x="135149" y="5154"/>
                    <a:pt x="198818" y="7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18076695" y="1828025"/>
              <a:ext cx="634497" cy="1243106"/>
            </a:xfrm>
            <a:custGeom>
              <a:rect b="b" l="l" r="r" t="t"/>
              <a:pathLst>
                <a:path extrusionOk="0" h="1243106" w="634497">
                  <a:moveTo>
                    <a:pt x="633561" y="26790"/>
                  </a:moveTo>
                  <a:cubicBezTo>
                    <a:pt x="640514" y="81307"/>
                    <a:pt x="606766" y="131450"/>
                    <a:pt x="598250" y="184718"/>
                  </a:cubicBezTo>
                  <a:cubicBezTo>
                    <a:pt x="580673" y="296720"/>
                    <a:pt x="562471" y="406770"/>
                    <a:pt x="536457" y="517757"/>
                  </a:cubicBezTo>
                  <a:cubicBezTo>
                    <a:pt x="520754" y="590941"/>
                    <a:pt x="493959" y="661001"/>
                    <a:pt x="477475" y="734029"/>
                  </a:cubicBezTo>
                  <a:cubicBezTo>
                    <a:pt x="464742" y="785188"/>
                    <a:pt x="449352" y="835565"/>
                    <a:pt x="434665" y="886177"/>
                  </a:cubicBezTo>
                  <a:cubicBezTo>
                    <a:pt x="412088" y="937961"/>
                    <a:pt x="386074" y="990681"/>
                    <a:pt x="354435" y="1038794"/>
                  </a:cubicBezTo>
                  <a:cubicBezTo>
                    <a:pt x="335608" y="1070817"/>
                    <a:pt x="306156" y="1095186"/>
                    <a:pt x="279439" y="1120648"/>
                  </a:cubicBezTo>
                  <a:cubicBezTo>
                    <a:pt x="259830" y="1139471"/>
                    <a:pt x="243269" y="1161262"/>
                    <a:pt x="220926" y="1177118"/>
                  </a:cubicBezTo>
                  <a:cubicBezTo>
                    <a:pt x="202411" y="1189146"/>
                    <a:pt x="182100" y="1197893"/>
                    <a:pt x="163429" y="1209687"/>
                  </a:cubicBezTo>
                  <a:cubicBezTo>
                    <a:pt x="137102" y="1228901"/>
                    <a:pt x="107026" y="1241320"/>
                    <a:pt x="74059" y="1242335"/>
                  </a:cubicBezTo>
                  <a:cubicBezTo>
                    <a:pt x="54997" y="1243428"/>
                    <a:pt x="35076" y="1243272"/>
                    <a:pt x="15780" y="1242413"/>
                  </a:cubicBezTo>
                  <a:cubicBezTo>
                    <a:pt x="11171" y="1242335"/>
                    <a:pt x="6562" y="1241710"/>
                    <a:pt x="2031" y="1242179"/>
                  </a:cubicBezTo>
                  <a:cubicBezTo>
                    <a:pt x="3750" y="1207813"/>
                    <a:pt x="2890" y="1171963"/>
                    <a:pt x="0" y="1135722"/>
                  </a:cubicBezTo>
                  <a:cubicBezTo>
                    <a:pt x="71246" y="1121351"/>
                    <a:pt x="123978" y="1063241"/>
                    <a:pt x="174913" y="1015050"/>
                  </a:cubicBezTo>
                  <a:cubicBezTo>
                    <a:pt x="222410" y="975998"/>
                    <a:pt x="250299" y="921480"/>
                    <a:pt x="280923" y="869463"/>
                  </a:cubicBezTo>
                  <a:cubicBezTo>
                    <a:pt x="354201" y="755117"/>
                    <a:pt x="384511" y="620699"/>
                    <a:pt x="410213" y="489092"/>
                  </a:cubicBezTo>
                  <a:cubicBezTo>
                    <a:pt x="416697" y="454414"/>
                    <a:pt x="422322" y="419501"/>
                    <a:pt x="426619" y="384432"/>
                  </a:cubicBezTo>
                  <a:cubicBezTo>
                    <a:pt x="428650" y="369123"/>
                    <a:pt x="432243" y="348035"/>
                    <a:pt x="410994" y="346629"/>
                  </a:cubicBezTo>
                  <a:cubicBezTo>
                    <a:pt x="406776" y="346863"/>
                    <a:pt x="403495" y="348035"/>
                    <a:pt x="400995" y="349831"/>
                  </a:cubicBezTo>
                  <a:cubicBezTo>
                    <a:pt x="383183" y="332336"/>
                    <a:pt x="369512" y="310935"/>
                    <a:pt x="352404" y="292659"/>
                  </a:cubicBezTo>
                  <a:cubicBezTo>
                    <a:pt x="318343" y="253450"/>
                    <a:pt x="263658" y="207993"/>
                    <a:pt x="272642" y="150742"/>
                  </a:cubicBezTo>
                  <a:cubicBezTo>
                    <a:pt x="304359" y="146915"/>
                    <a:pt x="334670" y="208930"/>
                    <a:pt x="356622" y="229628"/>
                  </a:cubicBezTo>
                  <a:cubicBezTo>
                    <a:pt x="404588" y="286098"/>
                    <a:pt x="409901" y="191982"/>
                    <a:pt x="415916" y="160349"/>
                  </a:cubicBezTo>
                  <a:cubicBezTo>
                    <a:pt x="428415" y="106847"/>
                    <a:pt x="437165" y="51471"/>
                    <a:pt x="456461" y="0"/>
                  </a:cubicBezTo>
                  <a:cubicBezTo>
                    <a:pt x="470835" y="43348"/>
                    <a:pt x="464663" y="91851"/>
                    <a:pt x="460445" y="136605"/>
                  </a:cubicBezTo>
                  <a:cubicBezTo>
                    <a:pt x="457711" y="151523"/>
                    <a:pt x="444821" y="186827"/>
                    <a:pt x="471616" y="183937"/>
                  </a:cubicBezTo>
                  <a:cubicBezTo>
                    <a:pt x="482709" y="180891"/>
                    <a:pt x="481460" y="167925"/>
                    <a:pt x="483725" y="158943"/>
                  </a:cubicBezTo>
                  <a:cubicBezTo>
                    <a:pt x="497240" y="111221"/>
                    <a:pt x="504505" y="45223"/>
                    <a:pt x="552550" y="17808"/>
                  </a:cubicBezTo>
                  <a:cubicBezTo>
                    <a:pt x="553956" y="19761"/>
                    <a:pt x="555049" y="22026"/>
                    <a:pt x="555440" y="24447"/>
                  </a:cubicBezTo>
                  <a:cubicBezTo>
                    <a:pt x="559190" y="50690"/>
                    <a:pt x="552393" y="74434"/>
                    <a:pt x="545284" y="100365"/>
                  </a:cubicBezTo>
                  <a:cubicBezTo>
                    <a:pt x="539347" y="118954"/>
                    <a:pt x="526145" y="137386"/>
                    <a:pt x="527863" y="157537"/>
                  </a:cubicBezTo>
                  <a:cubicBezTo>
                    <a:pt x="534113" y="176204"/>
                    <a:pt x="558409" y="171206"/>
                    <a:pt x="560362" y="152539"/>
                  </a:cubicBezTo>
                  <a:cubicBezTo>
                    <a:pt x="578642" y="108331"/>
                    <a:pt x="596844" y="58891"/>
                    <a:pt x="633561" y="2679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15736222" y="1945573"/>
              <a:ext cx="1228812" cy="1158372"/>
            </a:xfrm>
            <a:custGeom>
              <a:rect b="b" l="l" r="r" t="t"/>
              <a:pathLst>
                <a:path extrusionOk="0" h="1158372" w="1228812">
                  <a:moveTo>
                    <a:pt x="1135770" y="1008411"/>
                  </a:moveTo>
                  <a:cubicBezTo>
                    <a:pt x="1166394" y="1009036"/>
                    <a:pt x="1197955" y="1017393"/>
                    <a:pt x="1228813" y="1016534"/>
                  </a:cubicBezTo>
                  <a:cubicBezTo>
                    <a:pt x="1228344" y="1021767"/>
                    <a:pt x="1227719" y="1027078"/>
                    <a:pt x="1227016" y="1032467"/>
                  </a:cubicBezTo>
                  <a:cubicBezTo>
                    <a:pt x="1215454" y="1077143"/>
                    <a:pt x="1194439" y="1118617"/>
                    <a:pt x="1170769" y="1158372"/>
                  </a:cubicBezTo>
                  <a:cubicBezTo>
                    <a:pt x="1142489" y="1153452"/>
                    <a:pt x="1113740" y="1153998"/>
                    <a:pt x="1085461" y="1148141"/>
                  </a:cubicBezTo>
                  <a:cubicBezTo>
                    <a:pt x="983591" y="1128692"/>
                    <a:pt x="891252" y="1078159"/>
                    <a:pt x="800710" y="1029734"/>
                  </a:cubicBezTo>
                  <a:cubicBezTo>
                    <a:pt x="743447" y="999585"/>
                    <a:pt x="689465" y="965453"/>
                    <a:pt x="636031" y="928432"/>
                  </a:cubicBezTo>
                  <a:cubicBezTo>
                    <a:pt x="598064" y="896331"/>
                    <a:pt x="561581" y="862511"/>
                    <a:pt x="522833" y="831348"/>
                  </a:cubicBezTo>
                  <a:cubicBezTo>
                    <a:pt x="477289" y="786047"/>
                    <a:pt x="428932" y="743401"/>
                    <a:pt x="385184" y="696461"/>
                  </a:cubicBezTo>
                  <a:cubicBezTo>
                    <a:pt x="348467" y="651628"/>
                    <a:pt x="311985" y="606562"/>
                    <a:pt x="277377" y="560090"/>
                  </a:cubicBezTo>
                  <a:cubicBezTo>
                    <a:pt x="234254" y="501980"/>
                    <a:pt x="197459" y="440745"/>
                    <a:pt x="155196" y="381698"/>
                  </a:cubicBezTo>
                  <a:cubicBezTo>
                    <a:pt x="125979" y="332258"/>
                    <a:pt x="99574" y="281177"/>
                    <a:pt x="69028" y="232362"/>
                  </a:cubicBezTo>
                  <a:cubicBezTo>
                    <a:pt x="56685" y="210649"/>
                    <a:pt x="44811" y="188545"/>
                    <a:pt x="31999" y="167066"/>
                  </a:cubicBezTo>
                  <a:cubicBezTo>
                    <a:pt x="12703" y="134028"/>
                    <a:pt x="-15420" y="90211"/>
                    <a:pt x="10360" y="53580"/>
                  </a:cubicBezTo>
                  <a:cubicBezTo>
                    <a:pt x="28562" y="62171"/>
                    <a:pt x="36921" y="80448"/>
                    <a:pt x="46530" y="97240"/>
                  </a:cubicBezTo>
                  <a:cubicBezTo>
                    <a:pt x="64185" y="125905"/>
                    <a:pt x="78637" y="156210"/>
                    <a:pt x="94261" y="185968"/>
                  </a:cubicBezTo>
                  <a:cubicBezTo>
                    <a:pt x="99964" y="195574"/>
                    <a:pt x="114729" y="189560"/>
                    <a:pt x="113245" y="178860"/>
                  </a:cubicBezTo>
                  <a:cubicBezTo>
                    <a:pt x="103558" y="138324"/>
                    <a:pt x="68247" y="107472"/>
                    <a:pt x="65435" y="64593"/>
                  </a:cubicBezTo>
                  <a:cubicBezTo>
                    <a:pt x="65513" y="51627"/>
                    <a:pt x="62544" y="33195"/>
                    <a:pt x="76762" y="26712"/>
                  </a:cubicBezTo>
                  <a:cubicBezTo>
                    <a:pt x="85121" y="37568"/>
                    <a:pt x="88324" y="51393"/>
                    <a:pt x="94496" y="63421"/>
                  </a:cubicBezTo>
                  <a:cubicBezTo>
                    <a:pt x="107620" y="91773"/>
                    <a:pt x="126291" y="117001"/>
                    <a:pt x="141837" y="144103"/>
                  </a:cubicBezTo>
                  <a:cubicBezTo>
                    <a:pt x="145040" y="150352"/>
                    <a:pt x="147149" y="157459"/>
                    <a:pt x="151290" y="163083"/>
                  </a:cubicBezTo>
                  <a:cubicBezTo>
                    <a:pt x="157227" y="171128"/>
                    <a:pt x="170742" y="168472"/>
                    <a:pt x="173086" y="158787"/>
                  </a:cubicBezTo>
                  <a:cubicBezTo>
                    <a:pt x="175195" y="142463"/>
                    <a:pt x="162305" y="128404"/>
                    <a:pt x="155274" y="114580"/>
                  </a:cubicBezTo>
                  <a:cubicBezTo>
                    <a:pt x="136369" y="80370"/>
                    <a:pt x="119026" y="39599"/>
                    <a:pt x="128869" y="0"/>
                  </a:cubicBezTo>
                  <a:cubicBezTo>
                    <a:pt x="161133" y="30383"/>
                    <a:pt x="182382" y="70919"/>
                    <a:pt x="200975" y="111456"/>
                  </a:cubicBezTo>
                  <a:cubicBezTo>
                    <a:pt x="214333" y="136293"/>
                    <a:pt x="219177" y="167457"/>
                    <a:pt x="239410" y="187764"/>
                  </a:cubicBezTo>
                  <a:cubicBezTo>
                    <a:pt x="252535" y="198074"/>
                    <a:pt x="269643" y="190185"/>
                    <a:pt x="273159" y="174564"/>
                  </a:cubicBezTo>
                  <a:cubicBezTo>
                    <a:pt x="288470" y="134106"/>
                    <a:pt x="296360" y="87790"/>
                    <a:pt x="329562" y="56470"/>
                  </a:cubicBezTo>
                  <a:cubicBezTo>
                    <a:pt x="334093" y="125436"/>
                    <a:pt x="324093" y="196277"/>
                    <a:pt x="295189" y="259855"/>
                  </a:cubicBezTo>
                  <a:cubicBezTo>
                    <a:pt x="262612" y="314762"/>
                    <a:pt x="288080" y="309061"/>
                    <a:pt x="315109" y="353502"/>
                  </a:cubicBezTo>
                  <a:cubicBezTo>
                    <a:pt x="350576" y="410441"/>
                    <a:pt x="391902" y="468863"/>
                    <a:pt x="435963" y="520569"/>
                  </a:cubicBezTo>
                  <a:cubicBezTo>
                    <a:pt x="462211" y="552748"/>
                    <a:pt x="484710" y="587973"/>
                    <a:pt x="512912" y="618512"/>
                  </a:cubicBezTo>
                  <a:cubicBezTo>
                    <a:pt x="561425" y="667718"/>
                    <a:pt x="609157" y="718408"/>
                    <a:pt x="664076" y="760585"/>
                  </a:cubicBezTo>
                  <a:cubicBezTo>
                    <a:pt x="717745" y="805182"/>
                    <a:pt x="769539" y="851889"/>
                    <a:pt x="828989" y="888911"/>
                  </a:cubicBezTo>
                  <a:cubicBezTo>
                    <a:pt x="874143" y="920778"/>
                    <a:pt x="927109" y="938273"/>
                    <a:pt x="976638" y="962095"/>
                  </a:cubicBezTo>
                  <a:cubicBezTo>
                    <a:pt x="1027651" y="983339"/>
                    <a:pt x="1079758" y="1007161"/>
                    <a:pt x="1135770" y="100841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15550655" y="4535648"/>
              <a:ext cx="1134707" cy="870185"/>
            </a:xfrm>
            <a:custGeom>
              <a:rect b="b" l="l" r="r" t="t"/>
              <a:pathLst>
                <a:path extrusionOk="0" h="870185" w="1134707">
                  <a:moveTo>
                    <a:pt x="1134707" y="235522"/>
                  </a:moveTo>
                  <a:cubicBezTo>
                    <a:pt x="1134239" y="235366"/>
                    <a:pt x="1133848" y="235209"/>
                    <a:pt x="1133379" y="234975"/>
                  </a:cubicBezTo>
                  <a:cubicBezTo>
                    <a:pt x="1052915" y="202640"/>
                    <a:pt x="969013" y="201468"/>
                    <a:pt x="886204" y="225368"/>
                  </a:cubicBezTo>
                  <a:cubicBezTo>
                    <a:pt x="830660" y="238490"/>
                    <a:pt x="782538" y="271059"/>
                    <a:pt x="743087" y="311518"/>
                  </a:cubicBezTo>
                  <a:cubicBezTo>
                    <a:pt x="701136" y="350414"/>
                    <a:pt x="665669" y="398136"/>
                    <a:pt x="655826" y="455699"/>
                  </a:cubicBezTo>
                  <a:cubicBezTo>
                    <a:pt x="639576" y="530602"/>
                    <a:pt x="626530" y="606051"/>
                    <a:pt x="612625" y="681422"/>
                  </a:cubicBezTo>
                  <a:cubicBezTo>
                    <a:pt x="559112" y="917455"/>
                    <a:pt x="638795" y="822792"/>
                    <a:pt x="354435" y="850363"/>
                  </a:cubicBezTo>
                  <a:cubicBezTo>
                    <a:pt x="293657" y="850753"/>
                    <a:pt x="26014" y="898007"/>
                    <a:pt x="0" y="845208"/>
                  </a:cubicBezTo>
                  <a:cubicBezTo>
                    <a:pt x="13749" y="820605"/>
                    <a:pt x="44216" y="803890"/>
                    <a:pt x="68668" y="790378"/>
                  </a:cubicBezTo>
                  <a:cubicBezTo>
                    <a:pt x="101948" y="773508"/>
                    <a:pt x="137259" y="757106"/>
                    <a:pt x="170226" y="737892"/>
                  </a:cubicBezTo>
                  <a:cubicBezTo>
                    <a:pt x="234441" y="707978"/>
                    <a:pt x="301313" y="686186"/>
                    <a:pt x="368575" y="663927"/>
                  </a:cubicBezTo>
                  <a:cubicBezTo>
                    <a:pt x="436228" y="638777"/>
                    <a:pt x="430212" y="643385"/>
                    <a:pt x="436540" y="573325"/>
                  </a:cubicBezTo>
                  <a:cubicBezTo>
                    <a:pt x="452399" y="483348"/>
                    <a:pt x="463414" y="391966"/>
                    <a:pt x="495834" y="305972"/>
                  </a:cubicBezTo>
                  <a:cubicBezTo>
                    <a:pt x="525832" y="219901"/>
                    <a:pt x="575595" y="139531"/>
                    <a:pt x="639889" y="74860"/>
                  </a:cubicBezTo>
                  <a:cubicBezTo>
                    <a:pt x="688246" y="37526"/>
                    <a:pt x="743556" y="1442"/>
                    <a:pt x="806677" y="817"/>
                  </a:cubicBezTo>
                  <a:cubicBezTo>
                    <a:pt x="854565" y="-198"/>
                    <a:pt x="902922" y="-1604"/>
                    <a:pt x="950342" y="5894"/>
                  </a:cubicBezTo>
                  <a:cubicBezTo>
                    <a:pt x="970028" y="10580"/>
                    <a:pt x="989246" y="17375"/>
                    <a:pt x="1008464" y="23780"/>
                  </a:cubicBezTo>
                  <a:cubicBezTo>
                    <a:pt x="1040025" y="57443"/>
                    <a:pt x="1074242" y="89075"/>
                    <a:pt x="1099084" y="128128"/>
                  </a:cubicBezTo>
                  <a:cubicBezTo>
                    <a:pt x="1118614" y="161088"/>
                    <a:pt x="1129864" y="197797"/>
                    <a:pt x="1134707" y="235522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17616095" y="4889733"/>
              <a:ext cx="1276262" cy="410449"/>
            </a:xfrm>
            <a:custGeom>
              <a:rect b="b" l="l" r="r" t="t"/>
              <a:pathLst>
                <a:path extrusionOk="0" h="410449" w="1276262">
                  <a:moveTo>
                    <a:pt x="1276263" y="363266"/>
                  </a:moveTo>
                  <a:cubicBezTo>
                    <a:pt x="1235874" y="361000"/>
                    <a:pt x="1195095" y="358813"/>
                    <a:pt x="1156425" y="346161"/>
                  </a:cubicBezTo>
                  <a:cubicBezTo>
                    <a:pt x="1120567" y="333742"/>
                    <a:pt x="1083069" y="314997"/>
                    <a:pt x="1047212" y="300547"/>
                  </a:cubicBezTo>
                  <a:cubicBezTo>
                    <a:pt x="961357" y="270399"/>
                    <a:pt x="875189" y="241734"/>
                    <a:pt x="787772" y="215491"/>
                  </a:cubicBezTo>
                  <a:cubicBezTo>
                    <a:pt x="761914" y="204713"/>
                    <a:pt x="732853" y="201745"/>
                    <a:pt x="708792" y="218615"/>
                  </a:cubicBezTo>
                  <a:cubicBezTo>
                    <a:pt x="687855" y="229628"/>
                    <a:pt x="673325" y="249389"/>
                    <a:pt x="660513" y="268759"/>
                  </a:cubicBezTo>
                  <a:cubicBezTo>
                    <a:pt x="658247" y="272273"/>
                    <a:pt x="658169" y="276413"/>
                    <a:pt x="659341" y="280006"/>
                  </a:cubicBezTo>
                  <a:cubicBezTo>
                    <a:pt x="621296" y="316324"/>
                    <a:pt x="572627" y="341474"/>
                    <a:pt x="526145" y="365843"/>
                  </a:cubicBezTo>
                  <a:cubicBezTo>
                    <a:pt x="526379" y="365687"/>
                    <a:pt x="526692" y="365530"/>
                    <a:pt x="526926" y="365374"/>
                  </a:cubicBezTo>
                  <a:cubicBezTo>
                    <a:pt x="527160" y="365296"/>
                    <a:pt x="527317" y="365140"/>
                    <a:pt x="527473" y="365062"/>
                  </a:cubicBezTo>
                  <a:cubicBezTo>
                    <a:pt x="441930" y="407785"/>
                    <a:pt x="341779" y="419735"/>
                    <a:pt x="247800" y="403489"/>
                  </a:cubicBezTo>
                  <a:cubicBezTo>
                    <a:pt x="196318" y="392477"/>
                    <a:pt x="146008" y="368967"/>
                    <a:pt x="101870" y="340459"/>
                  </a:cubicBezTo>
                  <a:cubicBezTo>
                    <a:pt x="50154" y="302812"/>
                    <a:pt x="19999" y="245562"/>
                    <a:pt x="0" y="186124"/>
                  </a:cubicBezTo>
                  <a:cubicBezTo>
                    <a:pt x="51951" y="184640"/>
                    <a:pt x="103901" y="181906"/>
                    <a:pt x="155773" y="177688"/>
                  </a:cubicBezTo>
                  <a:cubicBezTo>
                    <a:pt x="165382" y="198074"/>
                    <a:pt x="189678" y="226816"/>
                    <a:pt x="196084" y="231190"/>
                  </a:cubicBezTo>
                  <a:cubicBezTo>
                    <a:pt x="224989" y="258058"/>
                    <a:pt x="264440" y="271649"/>
                    <a:pt x="303188" y="276101"/>
                  </a:cubicBezTo>
                  <a:cubicBezTo>
                    <a:pt x="449899" y="276569"/>
                    <a:pt x="541535" y="217912"/>
                    <a:pt x="643248" y="118954"/>
                  </a:cubicBezTo>
                  <a:cubicBezTo>
                    <a:pt x="650201" y="111846"/>
                    <a:pt x="660747" y="105520"/>
                    <a:pt x="660591" y="94429"/>
                  </a:cubicBezTo>
                  <a:cubicBezTo>
                    <a:pt x="660591" y="93101"/>
                    <a:pt x="660435" y="91773"/>
                    <a:pt x="660122" y="90523"/>
                  </a:cubicBezTo>
                  <a:cubicBezTo>
                    <a:pt x="679340" y="72403"/>
                    <a:pt x="700042" y="49050"/>
                    <a:pt x="703948" y="45379"/>
                  </a:cubicBezTo>
                  <a:cubicBezTo>
                    <a:pt x="716838" y="30383"/>
                    <a:pt x="730431" y="16168"/>
                    <a:pt x="743634" y="1484"/>
                  </a:cubicBezTo>
                  <a:cubicBezTo>
                    <a:pt x="744024" y="1015"/>
                    <a:pt x="744415" y="469"/>
                    <a:pt x="744806" y="0"/>
                  </a:cubicBezTo>
                  <a:cubicBezTo>
                    <a:pt x="746602" y="547"/>
                    <a:pt x="748399" y="1094"/>
                    <a:pt x="750040" y="1484"/>
                  </a:cubicBezTo>
                  <a:cubicBezTo>
                    <a:pt x="796912" y="20151"/>
                    <a:pt x="840191" y="47253"/>
                    <a:pt x="883158" y="73497"/>
                  </a:cubicBezTo>
                  <a:cubicBezTo>
                    <a:pt x="938389" y="107082"/>
                    <a:pt x="991902" y="143244"/>
                    <a:pt x="1041275" y="185108"/>
                  </a:cubicBezTo>
                  <a:cubicBezTo>
                    <a:pt x="1118849" y="245796"/>
                    <a:pt x="1200720" y="300391"/>
                    <a:pt x="1276263" y="363266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17404070" y="3110586"/>
              <a:ext cx="28822" cy="29989"/>
            </a:xfrm>
            <a:custGeom>
              <a:rect b="b" l="l" r="r" t="t"/>
              <a:pathLst>
                <a:path extrusionOk="0" h="29989" w="28822">
                  <a:moveTo>
                    <a:pt x="12894" y="154"/>
                  </a:moveTo>
                  <a:cubicBezTo>
                    <a:pt x="27971" y="-2033"/>
                    <a:pt x="33049" y="19680"/>
                    <a:pt x="25081" y="29521"/>
                  </a:cubicBezTo>
                  <a:lnTo>
                    <a:pt x="25081" y="29521"/>
                  </a:lnTo>
                  <a:cubicBezTo>
                    <a:pt x="24143" y="29834"/>
                    <a:pt x="23049" y="29912"/>
                    <a:pt x="22112" y="29990"/>
                  </a:cubicBezTo>
                  <a:cubicBezTo>
                    <a:pt x="14066" y="29677"/>
                    <a:pt x="4300" y="27959"/>
                    <a:pt x="551" y="19836"/>
                  </a:cubicBezTo>
                  <a:cubicBezTo>
                    <a:pt x="629" y="20070"/>
                    <a:pt x="707" y="20305"/>
                    <a:pt x="863" y="20461"/>
                  </a:cubicBezTo>
                  <a:cubicBezTo>
                    <a:pt x="1019" y="20773"/>
                    <a:pt x="1176" y="21008"/>
                    <a:pt x="1254" y="21242"/>
                  </a:cubicBezTo>
                  <a:cubicBezTo>
                    <a:pt x="1098" y="21242"/>
                    <a:pt x="941" y="20852"/>
                    <a:pt x="785" y="20539"/>
                  </a:cubicBezTo>
                  <a:cubicBezTo>
                    <a:pt x="707" y="20305"/>
                    <a:pt x="551" y="20070"/>
                    <a:pt x="473" y="19914"/>
                  </a:cubicBezTo>
                  <a:cubicBezTo>
                    <a:pt x="-699" y="15775"/>
                    <a:pt x="473" y="10620"/>
                    <a:pt x="2191" y="6480"/>
                  </a:cubicBezTo>
                  <a:cubicBezTo>
                    <a:pt x="6488" y="5777"/>
                    <a:pt x="8363" y="622"/>
                    <a:pt x="12894" y="1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7"/>
          <p:cNvSpPr/>
          <p:nvPr/>
        </p:nvSpPr>
        <p:spPr>
          <a:xfrm rot="5400000">
            <a:off x="6006587" y="-220997"/>
            <a:ext cx="1421914" cy="1289256"/>
          </a:xfrm>
          <a:custGeom>
            <a:rect b="b" l="l" r="r" t="t"/>
            <a:pathLst>
              <a:path extrusionOk="0" h="2578512" w="2843827">
                <a:moveTo>
                  <a:pt x="2752208" y="1221464"/>
                </a:moveTo>
                <a:cubicBezTo>
                  <a:pt x="2654842" y="1199643"/>
                  <a:pt x="2554633" y="1195494"/>
                  <a:pt x="2455732" y="1184754"/>
                </a:cubicBezTo>
                <a:cubicBezTo>
                  <a:pt x="2269020" y="1164808"/>
                  <a:pt x="2081113" y="1154181"/>
                  <a:pt x="1893378" y="1162421"/>
                </a:cubicBezTo>
                <a:cubicBezTo>
                  <a:pt x="1962250" y="1095138"/>
                  <a:pt x="2033909" y="1030583"/>
                  <a:pt x="2105398" y="965971"/>
                </a:cubicBezTo>
                <a:cubicBezTo>
                  <a:pt x="2141455" y="930681"/>
                  <a:pt x="2179901" y="897949"/>
                  <a:pt x="2217493" y="864251"/>
                </a:cubicBezTo>
                <a:cubicBezTo>
                  <a:pt x="2253152" y="830780"/>
                  <a:pt x="2288413" y="796911"/>
                  <a:pt x="2325551" y="765031"/>
                </a:cubicBezTo>
                <a:cubicBezTo>
                  <a:pt x="2359106" y="734174"/>
                  <a:pt x="2391978" y="702578"/>
                  <a:pt x="2428319" y="674960"/>
                </a:cubicBezTo>
                <a:cubicBezTo>
                  <a:pt x="2476888" y="635182"/>
                  <a:pt x="2519713" y="587220"/>
                  <a:pt x="2553154" y="534087"/>
                </a:cubicBezTo>
                <a:cubicBezTo>
                  <a:pt x="2575448" y="494819"/>
                  <a:pt x="2602235" y="448392"/>
                  <a:pt x="2586481" y="402192"/>
                </a:cubicBezTo>
                <a:cubicBezTo>
                  <a:pt x="2574481" y="369914"/>
                  <a:pt x="2544453" y="342978"/>
                  <a:pt x="2509761" y="338318"/>
                </a:cubicBezTo>
                <a:cubicBezTo>
                  <a:pt x="2448111" y="331328"/>
                  <a:pt x="2389703" y="360253"/>
                  <a:pt x="2338120" y="390883"/>
                </a:cubicBezTo>
                <a:cubicBezTo>
                  <a:pt x="2263731" y="438220"/>
                  <a:pt x="2197531" y="496638"/>
                  <a:pt x="2129626" y="552499"/>
                </a:cubicBezTo>
                <a:cubicBezTo>
                  <a:pt x="2046592" y="622907"/>
                  <a:pt x="1967312" y="697691"/>
                  <a:pt x="1887861" y="772134"/>
                </a:cubicBezTo>
                <a:cubicBezTo>
                  <a:pt x="1845491" y="813845"/>
                  <a:pt x="1808296" y="860500"/>
                  <a:pt x="1764675" y="901074"/>
                </a:cubicBezTo>
                <a:cubicBezTo>
                  <a:pt x="1743462" y="921930"/>
                  <a:pt x="1723784" y="944320"/>
                  <a:pt x="1703481" y="966028"/>
                </a:cubicBezTo>
                <a:cubicBezTo>
                  <a:pt x="1679196" y="992395"/>
                  <a:pt x="1650817" y="1014103"/>
                  <a:pt x="1624030" y="1037686"/>
                </a:cubicBezTo>
                <a:cubicBezTo>
                  <a:pt x="1639840" y="805662"/>
                  <a:pt x="1694893" y="577673"/>
                  <a:pt x="1717869" y="346444"/>
                </a:cubicBezTo>
                <a:cubicBezTo>
                  <a:pt x="1728334" y="257851"/>
                  <a:pt x="1737945" y="168690"/>
                  <a:pt x="1730324" y="79472"/>
                </a:cubicBezTo>
                <a:cubicBezTo>
                  <a:pt x="1729642" y="14973"/>
                  <a:pt x="1660315" y="-13440"/>
                  <a:pt x="1605262" y="6052"/>
                </a:cubicBezTo>
                <a:cubicBezTo>
                  <a:pt x="1551972" y="22418"/>
                  <a:pt x="1509205" y="64299"/>
                  <a:pt x="1483839" y="113056"/>
                </a:cubicBezTo>
                <a:cubicBezTo>
                  <a:pt x="1413090" y="254953"/>
                  <a:pt x="1390398" y="414580"/>
                  <a:pt x="1357867" y="568240"/>
                </a:cubicBezTo>
                <a:cubicBezTo>
                  <a:pt x="1345014" y="626260"/>
                  <a:pt x="1337962" y="685246"/>
                  <a:pt x="1328976" y="743948"/>
                </a:cubicBezTo>
                <a:cubicBezTo>
                  <a:pt x="1311118" y="851408"/>
                  <a:pt x="1292464" y="959379"/>
                  <a:pt x="1285980" y="1068259"/>
                </a:cubicBezTo>
                <a:cubicBezTo>
                  <a:pt x="1254302" y="1018422"/>
                  <a:pt x="1224615" y="967050"/>
                  <a:pt x="1194302" y="916190"/>
                </a:cubicBezTo>
                <a:cubicBezTo>
                  <a:pt x="1162112" y="858795"/>
                  <a:pt x="1135212" y="798445"/>
                  <a:pt x="1100861" y="742243"/>
                </a:cubicBezTo>
                <a:cubicBezTo>
                  <a:pt x="1047514" y="656833"/>
                  <a:pt x="996955" y="569660"/>
                  <a:pt x="935817" y="489478"/>
                </a:cubicBezTo>
                <a:cubicBezTo>
                  <a:pt x="916253" y="459814"/>
                  <a:pt x="899987" y="428105"/>
                  <a:pt x="878376" y="399805"/>
                </a:cubicBezTo>
                <a:cubicBezTo>
                  <a:pt x="856651" y="370994"/>
                  <a:pt x="833276" y="343433"/>
                  <a:pt x="810186" y="315758"/>
                </a:cubicBezTo>
                <a:cubicBezTo>
                  <a:pt x="753370" y="249668"/>
                  <a:pt x="688877" y="184658"/>
                  <a:pt x="605729" y="153233"/>
                </a:cubicBezTo>
                <a:cubicBezTo>
                  <a:pt x="573938" y="140333"/>
                  <a:pt x="538563" y="133401"/>
                  <a:pt x="504667" y="141470"/>
                </a:cubicBezTo>
                <a:cubicBezTo>
                  <a:pt x="454051" y="154597"/>
                  <a:pt x="464857" y="221482"/>
                  <a:pt x="472079" y="261034"/>
                </a:cubicBezTo>
                <a:cubicBezTo>
                  <a:pt x="494544" y="379518"/>
                  <a:pt x="545047" y="490387"/>
                  <a:pt x="611417" y="590516"/>
                </a:cubicBezTo>
                <a:cubicBezTo>
                  <a:pt x="638090" y="634159"/>
                  <a:pt x="660782" y="680188"/>
                  <a:pt x="688138" y="723491"/>
                </a:cubicBezTo>
                <a:cubicBezTo>
                  <a:pt x="725105" y="780488"/>
                  <a:pt x="766565" y="834644"/>
                  <a:pt x="807740" y="888686"/>
                </a:cubicBezTo>
                <a:cubicBezTo>
                  <a:pt x="866205" y="960118"/>
                  <a:pt x="919608" y="1035470"/>
                  <a:pt x="983817" y="1102071"/>
                </a:cubicBezTo>
                <a:cubicBezTo>
                  <a:pt x="1013334" y="1136338"/>
                  <a:pt x="1040690" y="1172309"/>
                  <a:pt x="1070548" y="1206235"/>
                </a:cubicBezTo>
                <a:cubicBezTo>
                  <a:pt x="1087553" y="1226295"/>
                  <a:pt x="1105524" y="1246695"/>
                  <a:pt x="1114055" y="1271983"/>
                </a:cubicBezTo>
                <a:cubicBezTo>
                  <a:pt x="1021126" y="1256640"/>
                  <a:pt x="927229" y="1264198"/>
                  <a:pt x="833560" y="1265562"/>
                </a:cubicBezTo>
                <a:cubicBezTo>
                  <a:pt x="713560" y="1269824"/>
                  <a:pt x="593388" y="1269256"/>
                  <a:pt x="473558" y="1277325"/>
                </a:cubicBezTo>
                <a:cubicBezTo>
                  <a:pt x="414240" y="1280507"/>
                  <a:pt x="354752" y="1280962"/>
                  <a:pt x="295320" y="1283008"/>
                </a:cubicBezTo>
                <a:cubicBezTo>
                  <a:pt x="204495" y="1285451"/>
                  <a:pt x="107470" y="1286474"/>
                  <a:pt x="26484" y="1332674"/>
                </a:cubicBezTo>
                <a:cubicBezTo>
                  <a:pt x="-52455" y="1392911"/>
                  <a:pt x="64532" y="1475537"/>
                  <a:pt x="124077" y="1491790"/>
                </a:cubicBezTo>
                <a:cubicBezTo>
                  <a:pt x="181177" y="1509179"/>
                  <a:pt x="241405" y="1512588"/>
                  <a:pt x="300609" y="1516680"/>
                </a:cubicBezTo>
                <a:cubicBezTo>
                  <a:pt x="391264" y="1520601"/>
                  <a:pt x="482203" y="1518726"/>
                  <a:pt x="572800" y="1514975"/>
                </a:cubicBezTo>
                <a:cubicBezTo>
                  <a:pt x="664251" y="1510599"/>
                  <a:pt x="755759" y="1507133"/>
                  <a:pt x="847039" y="1500314"/>
                </a:cubicBezTo>
                <a:cubicBezTo>
                  <a:pt x="926149" y="1493608"/>
                  <a:pt x="1005429" y="1486391"/>
                  <a:pt x="1084880" y="1490198"/>
                </a:cubicBezTo>
                <a:cubicBezTo>
                  <a:pt x="1051495" y="1512531"/>
                  <a:pt x="1022490" y="1540206"/>
                  <a:pt x="993315" y="1567483"/>
                </a:cubicBezTo>
                <a:cubicBezTo>
                  <a:pt x="863077" y="1664998"/>
                  <a:pt x="732782" y="1762967"/>
                  <a:pt x="612952" y="1873382"/>
                </a:cubicBezTo>
                <a:cubicBezTo>
                  <a:pt x="517236" y="1952712"/>
                  <a:pt x="426752" y="2041192"/>
                  <a:pt x="362998" y="2148878"/>
                </a:cubicBezTo>
                <a:cubicBezTo>
                  <a:pt x="329841" y="2201898"/>
                  <a:pt x="297026" y="2262362"/>
                  <a:pt x="310789" y="2326917"/>
                </a:cubicBezTo>
                <a:cubicBezTo>
                  <a:pt x="318751" y="2377663"/>
                  <a:pt x="367264" y="2365559"/>
                  <a:pt x="403264" y="2355274"/>
                </a:cubicBezTo>
                <a:cubicBezTo>
                  <a:pt x="458771" y="2336634"/>
                  <a:pt x="512459" y="2311631"/>
                  <a:pt x="562393" y="2281001"/>
                </a:cubicBezTo>
                <a:cubicBezTo>
                  <a:pt x="703209" y="2191896"/>
                  <a:pt x="834982" y="2088415"/>
                  <a:pt x="951798" y="1969533"/>
                </a:cubicBezTo>
                <a:cubicBezTo>
                  <a:pt x="1019647" y="1909353"/>
                  <a:pt x="1078680" y="1840309"/>
                  <a:pt x="1145392" y="1778936"/>
                </a:cubicBezTo>
                <a:cubicBezTo>
                  <a:pt x="1219724" y="1704720"/>
                  <a:pt x="1302815" y="1638573"/>
                  <a:pt x="1381583" y="1568733"/>
                </a:cubicBezTo>
                <a:cubicBezTo>
                  <a:pt x="1381298" y="1726371"/>
                  <a:pt x="1381469" y="1884065"/>
                  <a:pt x="1386701" y="2041646"/>
                </a:cubicBezTo>
                <a:cubicBezTo>
                  <a:pt x="1387384" y="2163085"/>
                  <a:pt x="1408313" y="2283160"/>
                  <a:pt x="1438171" y="2400565"/>
                </a:cubicBezTo>
                <a:cubicBezTo>
                  <a:pt x="1453356" y="2447845"/>
                  <a:pt x="1479403" y="2561441"/>
                  <a:pt x="1528882" y="2577694"/>
                </a:cubicBezTo>
                <a:cubicBezTo>
                  <a:pt x="1597357" y="2597299"/>
                  <a:pt x="1655537" y="2258668"/>
                  <a:pt x="1670040" y="2201784"/>
                </a:cubicBezTo>
                <a:cubicBezTo>
                  <a:pt x="1693528" y="2086880"/>
                  <a:pt x="1712865" y="1971124"/>
                  <a:pt x="1721282" y="1854061"/>
                </a:cubicBezTo>
                <a:cubicBezTo>
                  <a:pt x="1729016" y="1752625"/>
                  <a:pt x="1733737" y="1651530"/>
                  <a:pt x="1744031" y="1550094"/>
                </a:cubicBezTo>
                <a:cubicBezTo>
                  <a:pt x="1778382" y="1585270"/>
                  <a:pt x="1816315" y="1616581"/>
                  <a:pt x="1851463" y="1650905"/>
                </a:cubicBezTo>
                <a:cubicBezTo>
                  <a:pt x="1882572" y="1682387"/>
                  <a:pt x="1913055" y="1714494"/>
                  <a:pt x="1945188" y="1745010"/>
                </a:cubicBezTo>
                <a:cubicBezTo>
                  <a:pt x="1983918" y="1784448"/>
                  <a:pt x="2018497" y="1827750"/>
                  <a:pt x="2059217" y="1865312"/>
                </a:cubicBezTo>
                <a:cubicBezTo>
                  <a:pt x="2085663" y="1891453"/>
                  <a:pt x="2106308" y="1919468"/>
                  <a:pt x="2132128" y="1947711"/>
                </a:cubicBezTo>
                <a:cubicBezTo>
                  <a:pt x="2162896" y="1980273"/>
                  <a:pt x="2195768" y="2010732"/>
                  <a:pt x="2228868" y="2040851"/>
                </a:cubicBezTo>
                <a:cubicBezTo>
                  <a:pt x="2287788" y="2087449"/>
                  <a:pt x="2382139" y="2165415"/>
                  <a:pt x="2461192" y="2135922"/>
                </a:cubicBezTo>
                <a:cubicBezTo>
                  <a:pt x="2522102" y="2106940"/>
                  <a:pt x="2499353" y="2046477"/>
                  <a:pt x="2475068" y="1999708"/>
                </a:cubicBezTo>
                <a:cubicBezTo>
                  <a:pt x="2452149" y="1954758"/>
                  <a:pt x="2429855" y="1908387"/>
                  <a:pt x="2401987" y="1865597"/>
                </a:cubicBezTo>
                <a:cubicBezTo>
                  <a:pt x="2379466" y="1832523"/>
                  <a:pt x="2354328" y="1801325"/>
                  <a:pt x="2331238" y="1768593"/>
                </a:cubicBezTo>
                <a:cubicBezTo>
                  <a:pt x="2277551" y="1696423"/>
                  <a:pt x="2210669" y="1635334"/>
                  <a:pt x="2142251" y="1577428"/>
                </a:cubicBezTo>
                <a:cubicBezTo>
                  <a:pt x="2119730" y="1557027"/>
                  <a:pt x="2099028" y="1534807"/>
                  <a:pt x="2076279" y="1514691"/>
                </a:cubicBezTo>
                <a:cubicBezTo>
                  <a:pt x="2052677" y="1493153"/>
                  <a:pt x="2024298" y="1477640"/>
                  <a:pt x="2000753" y="1456102"/>
                </a:cubicBezTo>
                <a:cubicBezTo>
                  <a:pt x="2094194" y="1455477"/>
                  <a:pt x="2187180" y="1468888"/>
                  <a:pt x="2280622" y="1464001"/>
                </a:cubicBezTo>
                <a:cubicBezTo>
                  <a:pt x="2353475" y="1461103"/>
                  <a:pt x="2426556" y="1464285"/>
                  <a:pt x="2498898" y="1453716"/>
                </a:cubicBezTo>
                <a:cubicBezTo>
                  <a:pt x="2543657" y="1449397"/>
                  <a:pt x="2588984" y="1449113"/>
                  <a:pt x="2633060" y="1439111"/>
                </a:cubicBezTo>
                <a:cubicBezTo>
                  <a:pt x="2675316" y="1429962"/>
                  <a:pt x="2715639" y="1413823"/>
                  <a:pt x="2756814" y="1400810"/>
                </a:cubicBezTo>
                <a:cubicBezTo>
                  <a:pt x="2778767" y="1393536"/>
                  <a:pt x="2801687" y="1385864"/>
                  <a:pt x="2818180" y="1368873"/>
                </a:cubicBezTo>
                <a:cubicBezTo>
                  <a:pt x="2880000" y="1312558"/>
                  <a:pt x="2818976" y="1234023"/>
                  <a:pt x="2752208" y="12214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 rot="5400000">
            <a:off x="6006587" y="-220997"/>
            <a:ext cx="1421914" cy="1289256"/>
          </a:xfrm>
          <a:custGeom>
            <a:rect b="b" l="l" r="r" t="t"/>
            <a:pathLst>
              <a:path extrusionOk="0" h="2578512" w="2843827">
                <a:moveTo>
                  <a:pt x="1528882" y="2577694"/>
                </a:moveTo>
                <a:cubicBezTo>
                  <a:pt x="1479403" y="2561441"/>
                  <a:pt x="1453356" y="2447845"/>
                  <a:pt x="1438171" y="2400565"/>
                </a:cubicBezTo>
                <a:cubicBezTo>
                  <a:pt x="1408313" y="2283160"/>
                  <a:pt x="1387384" y="2163085"/>
                  <a:pt x="1386701" y="2041646"/>
                </a:cubicBezTo>
                <a:cubicBezTo>
                  <a:pt x="1381469" y="1884065"/>
                  <a:pt x="1381298" y="1726371"/>
                  <a:pt x="1381583" y="1568733"/>
                </a:cubicBezTo>
                <a:cubicBezTo>
                  <a:pt x="1302815" y="1638573"/>
                  <a:pt x="1219724" y="1704720"/>
                  <a:pt x="1145392" y="1778936"/>
                </a:cubicBezTo>
                <a:cubicBezTo>
                  <a:pt x="1078680" y="1840309"/>
                  <a:pt x="1019647" y="1909353"/>
                  <a:pt x="951798" y="1969533"/>
                </a:cubicBezTo>
                <a:cubicBezTo>
                  <a:pt x="834982" y="2088415"/>
                  <a:pt x="703209" y="2191896"/>
                  <a:pt x="562393" y="2281001"/>
                </a:cubicBezTo>
                <a:cubicBezTo>
                  <a:pt x="512459" y="2311631"/>
                  <a:pt x="458771" y="2336634"/>
                  <a:pt x="403264" y="2355274"/>
                </a:cubicBezTo>
                <a:cubicBezTo>
                  <a:pt x="367264" y="2365559"/>
                  <a:pt x="318751" y="2377663"/>
                  <a:pt x="310789" y="2326917"/>
                </a:cubicBezTo>
                <a:cubicBezTo>
                  <a:pt x="297026" y="2262362"/>
                  <a:pt x="329841" y="2201898"/>
                  <a:pt x="362998" y="2148878"/>
                </a:cubicBezTo>
                <a:cubicBezTo>
                  <a:pt x="426752" y="2041192"/>
                  <a:pt x="517236" y="1952712"/>
                  <a:pt x="612952" y="1873382"/>
                </a:cubicBezTo>
                <a:cubicBezTo>
                  <a:pt x="732782" y="1762967"/>
                  <a:pt x="863077" y="1664998"/>
                  <a:pt x="993315" y="1567483"/>
                </a:cubicBezTo>
                <a:cubicBezTo>
                  <a:pt x="1022490" y="1540206"/>
                  <a:pt x="1051495" y="1512531"/>
                  <a:pt x="1084880" y="1490198"/>
                </a:cubicBezTo>
                <a:cubicBezTo>
                  <a:pt x="1005429" y="1486391"/>
                  <a:pt x="926149" y="1493608"/>
                  <a:pt x="847039" y="1500314"/>
                </a:cubicBezTo>
                <a:cubicBezTo>
                  <a:pt x="755759" y="1507133"/>
                  <a:pt x="664251" y="1510599"/>
                  <a:pt x="572800" y="1514975"/>
                </a:cubicBezTo>
                <a:cubicBezTo>
                  <a:pt x="482203" y="1518726"/>
                  <a:pt x="391264" y="1520601"/>
                  <a:pt x="300609" y="1516680"/>
                </a:cubicBezTo>
                <a:cubicBezTo>
                  <a:pt x="241405" y="1512588"/>
                  <a:pt x="181177" y="1509179"/>
                  <a:pt x="124077" y="1491790"/>
                </a:cubicBezTo>
                <a:cubicBezTo>
                  <a:pt x="64532" y="1475537"/>
                  <a:pt x="-52455" y="1392911"/>
                  <a:pt x="26484" y="1332674"/>
                </a:cubicBezTo>
                <a:cubicBezTo>
                  <a:pt x="107470" y="1286474"/>
                  <a:pt x="204495" y="1285451"/>
                  <a:pt x="295320" y="1283008"/>
                </a:cubicBezTo>
                <a:cubicBezTo>
                  <a:pt x="354752" y="1280962"/>
                  <a:pt x="414240" y="1280507"/>
                  <a:pt x="473558" y="1277325"/>
                </a:cubicBezTo>
                <a:cubicBezTo>
                  <a:pt x="593388" y="1269256"/>
                  <a:pt x="713560" y="1269824"/>
                  <a:pt x="833560" y="1265562"/>
                </a:cubicBezTo>
                <a:cubicBezTo>
                  <a:pt x="927229" y="1264198"/>
                  <a:pt x="1021126" y="1256640"/>
                  <a:pt x="1114055" y="1271983"/>
                </a:cubicBezTo>
                <a:cubicBezTo>
                  <a:pt x="1105524" y="1246695"/>
                  <a:pt x="1087553" y="1226295"/>
                  <a:pt x="1070548" y="1206235"/>
                </a:cubicBezTo>
                <a:cubicBezTo>
                  <a:pt x="1040690" y="1172309"/>
                  <a:pt x="1013334" y="1136338"/>
                  <a:pt x="983817" y="1102071"/>
                </a:cubicBezTo>
                <a:cubicBezTo>
                  <a:pt x="919608" y="1035470"/>
                  <a:pt x="866205" y="960118"/>
                  <a:pt x="807740" y="888686"/>
                </a:cubicBezTo>
                <a:cubicBezTo>
                  <a:pt x="766565" y="834644"/>
                  <a:pt x="725105" y="780488"/>
                  <a:pt x="688138" y="723491"/>
                </a:cubicBezTo>
                <a:cubicBezTo>
                  <a:pt x="660782" y="680188"/>
                  <a:pt x="638090" y="634159"/>
                  <a:pt x="611417" y="590516"/>
                </a:cubicBezTo>
                <a:cubicBezTo>
                  <a:pt x="545047" y="490387"/>
                  <a:pt x="494544" y="379518"/>
                  <a:pt x="472079" y="261034"/>
                </a:cubicBezTo>
                <a:cubicBezTo>
                  <a:pt x="464857" y="221482"/>
                  <a:pt x="454051" y="154597"/>
                  <a:pt x="504667" y="141470"/>
                </a:cubicBezTo>
                <a:cubicBezTo>
                  <a:pt x="538563" y="133401"/>
                  <a:pt x="573938" y="140333"/>
                  <a:pt x="605729" y="153233"/>
                </a:cubicBezTo>
                <a:cubicBezTo>
                  <a:pt x="688877" y="184658"/>
                  <a:pt x="753370" y="249668"/>
                  <a:pt x="810186" y="315758"/>
                </a:cubicBezTo>
                <a:cubicBezTo>
                  <a:pt x="833276" y="343433"/>
                  <a:pt x="856651" y="370994"/>
                  <a:pt x="878376" y="399805"/>
                </a:cubicBezTo>
                <a:cubicBezTo>
                  <a:pt x="899987" y="428105"/>
                  <a:pt x="916253" y="459814"/>
                  <a:pt x="935817" y="489478"/>
                </a:cubicBezTo>
                <a:cubicBezTo>
                  <a:pt x="996955" y="569660"/>
                  <a:pt x="1047514" y="656833"/>
                  <a:pt x="1100861" y="742243"/>
                </a:cubicBezTo>
                <a:cubicBezTo>
                  <a:pt x="1135212" y="798445"/>
                  <a:pt x="1162112" y="858795"/>
                  <a:pt x="1194302" y="916190"/>
                </a:cubicBezTo>
                <a:cubicBezTo>
                  <a:pt x="1224615" y="967050"/>
                  <a:pt x="1254302" y="1018422"/>
                  <a:pt x="1285980" y="1068259"/>
                </a:cubicBezTo>
                <a:cubicBezTo>
                  <a:pt x="1292464" y="959379"/>
                  <a:pt x="1311118" y="851408"/>
                  <a:pt x="1328976" y="743948"/>
                </a:cubicBezTo>
                <a:cubicBezTo>
                  <a:pt x="1337962" y="685246"/>
                  <a:pt x="1345014" y="626260"/>
                  <a:pt x="1357867" y="568240"/>
                </a:cubicBezTo>
                <a:cubicBezTo>
                  <a:pt x="1390398" y="414580"/>
                  <a:pt x="1413090" y="254953"/>
                  <a:pt x="1483839" y="113056"/>
                </a:cubicBezTo>
                <a:cubicBezTo>
                  <a:pt x="1509205" y="64299"/>
                  <a:pt x="1551972" y="22418"/>
                  <a:pt x="1605262" y="6052"/>
                </a:cubicBezTo>
                <a:cubicBezTo>
                  <a:pt x="1660315" y="-13440"/>
                  <a:pt x="1729642" y="14973"/>
                  <a:pt x="1730324" y="79472"/>
                </a:cubicBezTo>
                <a:cubicBezTo>
                  <a:pt x="1737945" y="168690"/>
                  <a:pt x="1728334" y="257851"/>
                  <a:pt x="1717869" y="346444"/>
                </a:cubicBezTo>
                <a:cubicBezTo>
                  <a:pt x="1694893" y="577673"/>
                  <a:pt x="1639840" y="805662"/>
                  <a:pt x="1624030" y="1037686"/>
                </a:cubicBezTo>
                <a:cubicBezTo>
                  <a:pt x="1650817" y="1014103"/>
                  <a:pt x="1679196" y="992395"/>
                  <a:pt x="1703481" y="966028"/>
                </a:cubicBezTo>
                <a:cubicBezTo>
                  <a:pt x="1723784" y="944320"/>
                  <a:pt x="1743462" y="921930"/>
                  <a:pt x="1764675" y="901074"/>
                </a:cubicBezTo>
                <a:cubicBezTo>
                  <a:pt x="1808296" y="860500"/>
                  <a:pt x="1845491" y="813845"/>
                  <a:pt x="1887861" y="772134"/>
                </a:cubicBezTo>
                <a:cubicBezTo>
                  <a:pt x="1967312" y="697691"/>
                  <a:pt x="2046592" y="622907"/>
                  <a:pt x="2129626" y="552499"/>
                </a:cubicBezTo>
                <a:cubicBezTo>
                  <a:pt x="2197531" y="496638"/>
                  <a:pt x="2263731" y="438220"/>
                  <a:pt x="2338120" y="390883"/>
                </a:cubicBezTo>
                <a:cubicBezTo>
                  <a:pt x="2389703" y="360253"/>
                  <a:pt x="2448111" y="331328"/>
                  <a:pt x="2509761" y="338318"/>
                </a:cubicBezTo>
                <a:cubicBezTo>
                  <a:pt x="2544453" y="342978"/>
                  <a:pt x="2574481" y="369914"/>
                  <a:pt x="2586481" y="402192"/>
                </a:cubicBezTo>
                <a:cubicBezTo>
                  <a:pt x="2602235" y="448392"/>
                  <a:pt x="2575448" y="494819"/>
                  <a:pt x="2553154" y="534087"/>
                </a:cubicBezTo>
                <a:cubicBezTo>
                  <a:pt x="2519713" y="587220"/>
                  <a:pt x="2476888" y="635182"/>
                  <a:pt x="2428319" y="674960"/>
                </a:cubicBezTo>
                <a:cubicBezTo>
                  <a:pt x="2391978" y="702578"/>
                  <a:pt x="2359106" y="734174"/>
                  <a:pt x="2325551" y="765031"/>
                </a:cubicBezTo>
                <a:cubicBezTo>
                  <a:pt x="2288413" y="796911"/>
                  <a:pt x="2253152" y="830780"/>
                  <a:pt x="2217493" y="864251"/>
                </a:cubicBezTo>
                <a:cubicBezTo>
                  <a:pt x="2179901" y="897949"/>
                  <a:pt x="2141455" y="930681"/>
                  <a:pt x="2105398" y="965971"/>
                </a:cubicBezTo>
                <a:cubicBezTo>
                  <a:pt x="2033909" y="1030583"/>
                  <a:pt x="1962250" y="1095138"/>
                  <a:pt x="1893378" y="1162421"/>
                </a:cubicBezTo>
                <a:cubicBezTo>
                  <a:pt x="2081113" y="1154181"/>
                  <a:pt x="2269020" y="1164808"/>
                  <a:pt x="2455732" y="1184754"/>
                </a:cubicBezTo>
                <a:cubicBezTo>
                  <a:pt x="2554633" y="1195494"/>
                  <a:pt x="2654842" y="1199643"/>
                  <a:pt x="2752208" y="1221464"/>
                </a:cubicBezTo>
                <a:cubicBezTo>
                  <a:pt x="2818976" y="1234023"/>
                  <a:pt x="2880000" y="1312558"/>
                  <a:pt x="2818180" y="1368873"/>
                </a:cubicBezTo>
                <a:cubicBezTo>
                  <a:pt x="2801687" y="1385864"/>
                  <a:pt x="2778767" y="1393536"/>
                  <a:pt x="2756814" y="1400810"/>
                </a:cubicBezTo>
                <a:cubicBezTo>
                  <a:pt x="2715639" y="1413823"/>
                  <a:pt x="2675316" y="1429962"/>
                  <a:pt x="2633060" y="1439111"/>
                </a:cubicBezTo>
                <a:cubicBezTo>
                  <a:pt x="2588984" y="1449113"/>
                  <a:pt x="2543657" y="1449397"/>
                  <a:pt x="2498898" y="1453716"/>
                </a:cubicBezTo>
                <a:cubicBezTo>
                  <a:pt x="2426556" y="1464285"/>
                  <a:pt x="2353475" y="1461103"/>
                  <a:pt x="2280622" y="1464001"/>
                </a:cubicBezTo>
                <a:cubicBezTo>
                  <a:pt x="2187180" y="1468888"/>
                  <a:pt x="2094194" y="1455477"/>
                  <a:pt x="2000753" y="1456102"/>
                </a:cubicBezTo>
                <a:cubicBezTo>
                  <a:pt x="2024298" y="1477640"/>
                  <a:pt x="2052677" y="1493153"/>
                  <a:pt x="2076279" y="1514691"/>
                </a:cubicBezTo>
                <a:cubicBezTo>
                  <a:pt x="2099028" y="1534807"/>
                  <a:pt x="2119730" y="1557027"/>
                  <a:pt x="2142251" y="1577428"/>
                </a:cubicBezTo>
                <a:cubicBezTo>
                  <a:pt x="2210669" y="1635334"/>
                  <a:pt x="2277551" y="1696423"/>
                  <a:pt x="2331238" y="1768593"/>
                </a:cubicBezTo>
                <a:cubicBezTo>
                  <a:pt x="2354328" y="1801325"/>
                  <a:pt x="2379466" y="1832523"/>
                  <a:pt x="2401987" y="1865597"/>
                </a:cubicBezTo>
                <a:cubicBezTo>
                  <a:pt x="2429855" y="1908387"/>
                  <a:pt x="2452149" y="1954758"/>
                  <a:pt x="2475068" y="1999708"/>
                </a:cubicBezTo>
                <a:cubicBezTo>
                  <a:pt x="2499353" y="2046477"/>
                  <a:pt x="2522102" y="2106940"/>
                  <a:pt x="2461192" y="2135922"/>
                </a:cubicBezTo>
                <a:cubicBezTo>
                  <a:pt x="2382139" y="2165415"/>
                  <a:pt x="2287788" y="2087449"/>
                  <a:pt x="2228868" y="2040851"/>
                </a:cubicBezTo>
                <a:cubicBezTo>
                  <a:pt x="2195768" y="2010732"/>
                  <a:pt x="2162896" y="1980273"/>
                  <a:pt x="2132128" y="1947711"/>
                </a:cubicBezTo>
                <a:cubicBezTo>
                  <a:pt x="2106308" y="1919468"/>
                  <a:pt x="2085663" y="1891453"/>
                  <a:pt x="2059217" y="1865312"/>
                </a:cubicBezTo>
                <a:cubicBezTo>
                  <a:pt x="2018497" y="1827750"/>
                  <a:pt x="1983918" y="1784448"/>
                  <a:pt x="1945188" y="1745010"/>
                </a:cubicBezTo>
                <a:cubicBezTo>
                  <a:pt x="1913055" y="1714494"/>
                  <a:pt x="1882572" y="1682387"/>
                  <a:pt x="1851463" y="1650905"/>
                </a:cubicBezTo>
                <a:cubicBezTo>
                  <a:pt x="1816315" y="1616581"/>
                  <a:pt x="1778382" y="1585270"/>
                  <a:pt x="1744031" y="1550094"/>
                </a:cubicBezTo>
                <a:cubicBezTo>
                  <a:pt x="1733737" y="1651530"/>
                  <a:pt x="1729016" y="1752625"/>
                  <a:pt x="1721282" y="1854061"/>
                </a:cubicBezTo>
                <a:cubicBezTo>
                  <a:pt x="1712865" y="1971124"/>
                  <a:pt x="1693528" y="2086880"/>
                  <a:pt x="1670040" y="2201784"/>
                </a:cubicBezTo>
                <a:cubicBezTo>
                  <a:pt x="1655537" y="2258668"/>
                  <a:pt x="1597357" y="2597299"/>
                  <a:pt x="1528882" y="2577694"/>
                </a:cubicBezTo>
                <a:close/>
                <a:moveTo>
                  <a:pt x="1534228" y="2548258"/>
                </a:moveTo>
                <a:cubicBezTo>
                  <a:pt x="1548617" y="2530187"/>
                  <a:pt x="1559309" y="2509729"/>
                  <a:pt x="1566759" y="2487907"/>
                </a:cubicBezTo>
                <a:cubicBezTo>
                  <a:pt x="1582570" y="2442503"/>
                  <a:pt x="1595878" y="2396303"/>
                  <a:pt x="1606684" y="2349477"/>
                </a:cubicBezTo>
                <a:cubicBezTo>
                  <a:pt x="1644902" y="2190021"/>
                  <a:pt x="1677831" y="2028519"/>
                  <a:pt x="1690855" y="1864858"/>
                </a:cubicBezTo>
                <a:cubicBezTo>
                  <a:pt x="1700523" y="1751772"/>
                  <a:pt x="1703594" y="1638176"/>
                  <a:pt x="1717642" y="1525545"/>
                </a:cubicBezTo>
                <a:cubicBezTo>
                  <a:pt x="1719803" y="1511679"/>
                  <a:pt x="1734760" y="1501280"/>
                  <a:pt x="1747045" y="1511338"/>
                </a:cubicBezTo>
                <a:cubicBezTo>
                  <a:pt x="1761775" y="1525943"/>
                  <a:pt x="1775993" y="1541115"/>
                  <a:pt x="1791235" y="1555208"/>
                </a:cubicBezTo>
                <a:cubicBezTo>
                  <a:pt x="1831728" y="1592714"/>
                  <a:pt x="1873245" y="1629083"/>
                  <a:pt x="1910724" y="1669658"/>
                </a:cubicBezTo>
                <a:cubicBezTo>
                  <a:pt x="1938932" y="1698923"/>
                  <a:pt x="1969416" y="1725859"/>
                  <a:pt x="1996374" y="1756319"/>
                </a:cubicBezTo>
                <a:cubicBezTo>
                  <a:pt x="2024866" y="1790471"/>
                  <a:pt x="2056544" y="1821499"/>
                  <a:pt x="2088052" y="1852867"/>
                </a:cubicBezTo>
                <a:cubicBezTo>
                  <a:pt x="2109436" y="1874803"/>
                  <a:pt x="2128317" y="1899125"/>
                  <a:pt x="2148450" y="1922196"/>
                </a:cubicBezTo>
                <a:cubicBezTo>
                  <a:pt x="2188261" y="1963680"/>
                  <a:pt x="2229380" y="2004425"/>
                  <a:pt x="2274480" y="2040226"/>
                </a:cubicBezTo>
                <a:cubicBezTo>
                  <a:pt x="2321058" y="2071821"/>
                  <a:pt x="2398177" y="2135070"/>
                  <a:pt x="2455789" y="2105292"/>
                </a:cubicBezTo>
                <a:cubicBezTo>
                  <a:pt x="2467334" y="2096995"/>
                  <a:pt x="2474727" y="2083925"/>
                  <a:pt x="2470064" y="2069719"/>
                </a:cubicBezTo>
                <a:cubicBezTo>
                  <a:pt x="2466424" y="2050113"/>
                  <a:pt x="2458291" y="2031872"/>
                  <a:pt x="2449476" y="2014085"/>
                </a:cubicBezTo>
                <a:cubicBezTo>
                  <a:pt x="2426158" y="1968226"/>
                  <a:pt x="2403751" y="1921685"/>
                  <a:pt x="2375428" y="1878610"/>
                </a:cubicBezTo>
                <a:cubicBezTo>
                  <a:pt x="2340907" y="1832183"/>
                  <a:pt x="2308432" y="1784050"/>
                  <a:pt x="2270669" y="1740237"/>
                </a:cubicBezTo>
                <a:cubicBezTo>
                  <a:pt x="2229664" y="1695286"/>
                  <a:pt x="2185702" y="1651871"/>
                  <a:pt x="2138953" y="1613456"/>
                </a:cubicBezTo>
                <a:cubicBezTo>
                  <a:pt x="2110005" y="1589248"/>
                  <a:pt x="2084412" y="1561402"/>
                  <a:pt x="2056374" y="1536171"/>
                </a:cubicBezTo>
                <a:cubicBezTo>
                  <a:pt x="2034478" y="1517078"/>
                  <a:pt x="2009682" y="1501848"/>
                  <a:pt x="1987274" y="1483436"/>
                </a:cubicBezTo>
                <a:cubicBezTo>
                  <a:pt x="1971634" y="1470934"/>
                  <a:pt x="1940809" y="1440305"/>
                  <a:pt x="1972487" y="1427859"/>
                </a:cubicBezTo>
                <a:cubicBezTo>
                  <a:pt x="2007066" y="1424734"/>
                  <a:pt x="2042156" y="1428087"/>
                  <a:pt x="2076905" y="1428598"/>
                </a:cubicBezTo>
                <a:cubicBezTo>
                  <a:pt x="2150213" y="1432292"/>
                  <a:pt x="2223351" y="1438827"/>
                  <a:pt x="2296773" y="1433940"/>
                </a:cubicBezTo>
                <a:cubicBezTo>
                  <a:pt x="2356205" y="1431894"/>
                  <a:pt x="2415921" y="1434735"/>
                  <a:pt x="2475012" y="1426780"/>
                </a:cubicBezTo>
                <a:cubicBezTo>
                  <a:pt x="2522386" y="1420756"/>
                  <a:pt x="2570387" y="1421267"/>
                  <a:pt x="2617420" y="1412403"/>
                </a:cubicBezTo>
                <a:cubicBezTo>
                  <a:pt x="2665477" y="1402628"/>
                  <a:pt x="2711089" y="1384216"/>
                  <a:pt x="2757724" y="1369555"/>
                </a:cubicBezTo>
                <a:cubicBezTo>
                  <a:pt x="2820000" y="1350575"/>
                  <a:pt x="2836265" y="1299829"/>
                  <a:pt x="2776777" y="1261754"/>
                </a:cubicBezTo>
                <a:cubicBezTo>
                  <a:pt x="2736227" y="1242377"/>
                  <a:pt x="2689932" y="1240103"/>
                  <a:pt x="2646027" y="1233455"/>
                </a:cubicBezTo>
                <a:cubicBezTo>
                  <a:pt x="2617420" y="1230045"/>
                  <a:pt x="2588757" y="1226579"/>
                  <a:pt x="2560036" y="1223794"/>
                </a:cubicBezTo>
                <a:cubicBezTo>
                  <a:pt x="2458007" y="1214816"/>
                  <a:pt x="2355693" y="1204246"/>
                  <a:pt x="2253664" y="1196006"/>
                </a:cubicBezTo>
                <a:cubicBezTo>
                  <a:pt x="2151806" y="1190891"/>
                  <a:pt x="2049777" y="1186743"/>
                  <a:pt x="1947804" y="1189925"/>
                </a:cubicBezTo>
                <a:cubicBezTo>
                  <a:pt x="1924601" y="1188789"/>
                  <a:pt x="1866193" y="1201120"/>
                  <a:pt x="1854193" y="1178219"/>
                </a:cubicBezTo>
                <a:cubicBezTo>
                  <a:pt x="1848221" y="1164694"/>
                  <a:pt x="1861472" y="1154409"/>
                  <a:pt x="1869377" y="1145146"/>
                </a:cubicBezTo>
                <a:cubicBezTo>
                  <a:pt x="1887690" y="1125541"/>
                  <a:pt x="1907539" y="1107526"/>
                  <a:pt x="1927444" y="1089626"/>
                </a:cubicBezTo>
                <a:cubicBezTo>
                  <a:pt x="1949397" y="1070078"/>
                  <a:pt x="1970667" y="1049734"/>
                  <a:pt x="1991596" y="1029105"/>
                </a:cubicBezTo>
                <a:cubicBezTo>
                  <a:pt x="2032829" y="990236"/>
                  <a:pt x="2076165" y="954946"/>
                  <a:pt x="2116317" y="915111"/>
                </a:cubicBezTo>
                <a:cubicBezTo>
                  <a:pt x="2156754" y="877775"/>
                  <a:pt x="2199408" y="842997"/>
                  <a:pt x="2238366" y="804071"/>
                </a:cubicBezTo>
                <a:cubicBezTo>
                  <a:pt x="2278517" y="767134"/>
                  <a:pt x="2319466" y="731162"/>
                  <a:pt x="2359333" y="693941"/>
                </a:cubicBezTo>
                <a:cubicBezTo>
                  <a:pt x="2408926" y="652968"/>
                  <a:pt x="2459315" y="612906"/>
                  <a:pt x="2498386" y="561136"/>
                </a:cubicBezTo>
                <a:cubicBezTo>
                  <a:pt x="2528187" y="520789"/>
                  <a:pt x="2559865" y="477658"/>
                  <a:pt x="2561969" y="426400"/>
                </a:cubicBezTo>
                <a:cubicBezTo>
                  <a:pt x="2548036" y="347126"/>
                  <a:pt x="2462557" y="360992"/>
                  <a:pt x="2407333" y="387303"/>
                </a:cubicBezTo>
                <a:cubicBezTo>
                  <a:pt x="2341816" y="416739"/>
                  <a:pt x="2285797" y="462314"/>
                  <a:pt x="2230347" y="506980"/>
                </a:cubicBezTo>
                <a:cubicBezTo>
                  <a:pt x="2168640" y="557499"/>
                  <a:pt x="2106478" y="610746"/>
                  <a:pt x="2047161" y="663595"/>
                </a:cubicBezTo>
                <a:cubicBezTo>
                  <a:pt x="2023729" y="684053"/>
                  <a:pt x="2001037" y="705476"/>
                  <a:pt x="1978914" y="727355"/>
                </a:cubicBezTo>
                <a:cubicBezTo>
                  <a:pt x="1936089" y="768213"/>
                  <a:pt x="1890761" y="806458"/>
                  <a:pt x="1852884" y="852203"/>
                </a:cubicBezTo>
                <a:cubicBezTo>
                  <a:pt x="1823026" y="886697"/>
                  <a:pt x="1788732" y="916872"/>
                  <a:pt x="1757737" y="950286"/>
                </a:cubicBezTo>
                <a:cubicBezTo>
                  <a:pt x="1725661" y="987053"/>
                  <a:pt x="1690912" y="1021150"/>
                  <a:pt x="1652580" y="1051382"/>
                </a:cubicBezTo>
                <a:cubicBezTo>
                  <a:pt x="1639670" y="1061724"/>
                  <a:pt x="1629205" y="1075249"/>
                  <a:pt x="1615328" y="1084114"/>
                </a:cubicBezTo>
                <a:cubicBezTo>
                  <a:pt x="1606911" y="1088944"/>
                  <a:pt x="1595537" y="1084057"/>
                  <a:pt x="1592921" y="1074794"/>
                </a:cubicBezTo>
                <a:cubicBezTo>
                  <a:pt x="1591499" y="1067066"/>
                  <a:pt x="1593717" y="1058428"/>
                  <a:pt x="1593831" y="1050813"/>
                </a:cubicBezTo>
                <a:cubicBezTo>
                  <a:pt x="1596049" y="1010466"/>
                  <a:pt x="1599632" y="970290"/>
                  <a:pt x="1604636" y="930227"/>
                </a:cubicBezTo>
                <a:cubicBezTo>
                  <a:pt x="1619878" y="800207"/>
                  <a:pt x="1641888" y="670983"/>
                  <a:pt x="1662078" y="541645"/>
                </a:cubicBezTo>
                <a:cubicBezTo>
                  <a:pt x="1672883" y="483624"/>
                  <a:pt x="1680390" y="425206"/>
                  <a:pt x="1686305" y="366504"/>
                </a:cubicBezTo>
                <a:cubicBezTo>
                  <a:pt x="1693130" y="296039"/>
                  <a:pt x="1704277" y="225744"/>
                  <a:pt x="1703424" y="154711"/>
                </a:cubicBezTo>
                <a:cubicBezTo>
                  <a:pt x="1702343" y="122774"/>
                  <a:pt x="1705585" y="88450"/>
                  <a:pt x="1696030" y="57764"/>
                </a:cubicBezTo>
                <a:cubicBezTo>
                  <a:pt x="1664409" y="5995"/>
                  <a:pt x="1590816" y="34579"/>
                  <a:pt x="1555385" y="67936"/>
                </a:cubicBezTo>
                <a:cubicBezTo>
                  <a:pt x="1485716" y="129479"/>
                  <a:pt x="1455460" y="268023"/>
                  <a:pt x="1431574" y="356844"/>
                </a:cubicBezTo>
                <a:cubicBezTo>
                  <a:pt x="1408313" y="464474"/>
                  <a:pt x="1383573" y="571990"/>
                  <a:pt x="1366455" y="680757"/>
                </a:cubicBezTo>
                <a:cubicBezTo>
                  <a:pt x="1359459" y="738834"/>
                  <a:pt x="1346094" y="795831"/>
                  <a:pt x="1338075" y="853738"/>
                </a:cubicBezTo>
                <a:cubicBezTo>
                  <a:pt x="1329601" y="908746"/>
                  <a:pt x="1319649" y="963584"/>
                  <a:pt x="1313052" y="1018933"/>
                </a:cubicBezTo>
                <a:cubicBezTo>
                  <a:pt x="1310834" y="1036436"/>
                  <a:pt x="1308616" y="1053939"/>
                  <a:pt x="1307251" y="1071498"/>
                </a:cubicBezTo>
                <a:cubicBezTo>
                  <a:pt x="1306056" y="1078772"/>
                  <a:pt x="1309014" y="1088660"/>
                  <a:pt x="1300767" y="1092411"/>
                </a:cubicBezTo>
                <a:cubicBezTo>
                  <a:pt x="1300198" y="1103946"/>
                  <a:pt x="1286265" y="1110027"/>
                  <a:pt x="1277279" y="1103037"/>
                </a:cubicBezTo>
                <a:cubicBezTo>
                  <a:pt x="1252028" y="1078602"/>
                  <a:pt x="1238947" y="1044335"/>
                  <a:pt x="1219440" y="1015410"/>
                </a:cubicBezTo>
                <a:cubicBezTo>
                  <a:pt x="1187705" y="963527"/>
                  <a:pt x="1156141" y="911474"/>
                  <a:pt x="1129979" y="856465"/>
                </a:cubicBezTo>
                <a:cubicBezTo>
                  <a:pt x="1080842" y="759973"/>
                  <a:pt x="1021410" y="668880"/>
                  <a:pt x="963286" y="577730"/>
                </a:cubicBezTo>
                <a:cubicBezTo>
                  <a:pt x="929163" y="531814"/>
                  <a:pt x="896859" y="484875"/>
                  <a:pt x="867911" y="435492"/>
                </a:cubicBezTo>
                <a:cubicBezTo>
                  <a:pt x="812859" y="361447"/>
                  <a:pt x="754337" y="288140"/>
                  <a:pt x="681939" y="230233"/>
                </a:cubicBezTo>
                <a:cubicBezTo>
                  <a:pt x="636497" y="195967"/>
                  <a:pt x="560004" y="151017"/>
                  <a:pt x="503359" y="173634"/>
                </a:cubicBezTo>
                <a:cubicBezTo>
                  <a:pt x="488174" y="201081"/>
                  <a:pt x="497672" y="233700"/>
                  <a:pt x="502335" y="262795"/>
                </a:cubicBezTo>
                <a:cubicBezTo>
                  <a:pt x="517236" y="333431"/>
                  <a:pt x="540952" y="401964"/>
                  <a:pt x="572857" y="466690"/>
                </a:cubicBezTo>
                <a:cubicBezTo>
                  <a:pt x="595606" y="512492"/>
                  <a:pt x="625180" y="554374"/>
                  <a:pt x="650488" y="598756"/>
                </a:cubicBezTo>
                <a:cubicBezTo>
                  <a:pt x="688763" y="668766"/>
                  <a:pt x="728972" y="737584"/>
                  <a:pt x="778508" y="800377"/>
                </a:cubicBezTo>
                <a:cubicBezTo>
                  <a:pt x="814281" y="851294"/>
                  <a:pt x="854433" y="898745"/>
                  <a:pt x="892708" y="947729"/>
                </a:cubicBezTo>
                <a:cubicBezTo>
                  <a:pt x="913807" y="975461"/>
                  <a:pt x="934395" y="1003761"/>
                  <a:pt x="957940" y="1029617"/>
                </a:cubicBezTo>
                <a:cubicBezTo>
                  <a:pt x="999059" y="1073089"/>
                  <a:pt x="1036993" y="1119290"/>
                  <a:pt x="1074699" y="1165717"/>
                </a:cubicBezTo>
                <a:cubicBezTo>
                  <a:pt x="1097221" y="1193960"/>
                  <a:pt x="1159553" y="1254253"/>
                  <a:pt x="1141354" y="1292157"/>
                </a:cubicBezTo>
                <a:cubicBezTo>
                  <a:pt x="1124235" y="1313126"/>
                  <a:pt x="1056045" y="1290395"/>
                  <a:pt x="1028348" y="1291816"/>
                </a:cubicBezTo>
                <a:cubicBezTo>
                  <a:pt x="878945" y="1291248"/>
                  <a:pt x="729598" y="1299544"/>
                  <a:pt x="580194" y="1300965"/>
                </a:cubicBezTo>
                <a:cubicBezTo>
                  <a:pt x="489994" y="1305511"/>
                  <a:pt x="399851" y="1310398"/>
                  <a:pt x="309481" y="1311876"/>
                </a:cubicBezTo>
                <a:cubicBezTo>
                  <a:pt x="229291" y="1314092"/>
                  <a:pt x="151717" y="1314035"/>
                  <a:pt x="76247" y="1341369"/>
                </a:cubicBezTo>
                <a:cubicBezTo>
                  <a:pt x="58901" y="1348756"/>
                  <a:pt x="34787" y="1354780"/>
                  <a:pt x="29669" y="1375238"/>
                </a:cubicBezTo>
                <a:cubicBezTo>
                  <a:pt x="31546" y="1413369"/>
                  <a:pt x="89783" y="1447408"/>
                  <a:pt x="121973" y="1460137"/>
                </a:cubicBezTo>
                <a:cubicBezTo>
                  <a:pt x="228950" y="1493210"/>
                  <a:pt x="342808" y="1488664"/>
                  <a:pt x="453539" y="1489062"/>
                </a:cubicBezTo>
                <a:cubicBezTo>
                  <a:pt x="574279" y="1487243"/>
                  <a:pt x="694905" y="1479970"/>
                  <a:pt x="815475" y="1473264"/>
                </a:cubicBezTo>
                <a:cubicBezTo>
                  <a:pt x="902888" y="1466672"/>
                  <a:pt x="990301" y="1456784"/>
                  <a:pt x="1078112" y="1460535"/>
                </a:cubicBezTo>
                <a:cubicBezTo>
                  <a:pt x="1096880" y="1462978"/>
                  <a:pt x="1134870" y="1456784"/>
                  <a:pt x="1134927" y="1483948"/>
                </a:cubicBezTo>
                <a:cubicBezTo>
                  <a:pt x="1134415" y="1487528"/>
                  <a:pt x="1132482" y="1491335"/>
                  <a:pt x="1129922" y="1493892"/>
                </a:cubicBezTo>
                <a:cubicBezTo>
                  <a:pt x="1116444" y="1504803"/>
                  <a:pt x="1101429" y="1513895"/>
                  <a:pt x="1087666" y="1524465"/>
                </a:cubicBezTo>
                <a:cubicBezTo>
                  <a:pt x="1053486" y="1548275"/>
                  <a:pt x="1026358" y="1580269"/>
                  <a:pt x="993144" y="1605273"/>
                </a:cubicBezTo>
                <a:cubicBezTo>
                  <a:pt x="920746" y="1656531"/>
                  <a:pt x="851703" y="1712335"/>
                  <a:pt x="781636" y="1766718"/>
                </a:cubicBezTo>
                <a:cubicBezTo>
                  <a:pt x="731474" y="1807917"/>
                  <a:pt x="682280" y="1850197"/>
                  <a:pt x="634279" y="1893783"/>
                </a:cubicBezTo>
                <a:cubicBezTo>
                  <a:pt x="564383" y="1951973"/>
                  <a:pt x="497558" y="2014369"/>
                  <a:pt x="441198" y="2085914"/>
                </a:cubicBezTo>
                <a:cubicBezTo>
                  <a:pt x="421122" y="2112339"/>
                  <a:pt x="403036" y="2140241"/>
                  <a:pt x="385633" y="2168427"/>
                </a:cubicBezTo>
                <a:cubicBezTo>
                  <a:pt x="356572" y="2216559"/>
                  <a:pt x="323415" y="2273386"/>
                  <a:pt x="342922" y="2331009"/>
                </a:cubicBezTo>
                <a:cubicBezTo>
                  <a:pt x="349804" y="2340271"/>
                  <a:pt x="365500" y="2332543"/>
                  <a:pt x="375283" y="2332316"/>
                </a:cubicBezTo>
                <a:cubicBezTo>
                  <a:pt x="401444" y="2326690"/>
                  <a:pt x="426070" y="2316120"/>
                  <a:pt x="450582" y="2305721"/>
                </a:cubicBezTo>
                <a:cubicBezTo>
                  <a:pt x="509103" y="2281740"/>
                  <a:pt x="562222" y="2247644"/>
                  <a:pt x="614317" y="2212240"/>
                </a:cubicBezTo>
                <a:cubicBezTo>
                  <a:pt x="688251" y="2160187"/>
                  <a:pt x="760991" y="2106429"/>
                  <a:pt x="828726" y="2046477"/>
                </a:cubicBezTo>
                <a:cubicBezTo>
                  <a:pt x="863191" y="2017211"/>
                  <a:pt x="894129" y="1984251"/>
                  <a:pt x="926774" y="1952996"/>
                </a:cubicBezTo>
                <a:cubicBezTo>
                  <a:pt x="948727" y="1932766"/>
                  <a:pt x="971192" y="1913047"/>
                  <a:pt x="992064" y="1891680"/>
                </a:cubicBezTo>
                <a:cubicBezTo>
                  <a:pt x="1080387" y="1796950"/>
                  <a:pt x="1175363" y="1708868"/>
                  <a:pt x="1272672" y="1623514"/>
                </a:cubicBezTo>
                <a:cubicBezTo>
                  <a:pt x="1301108" y="1598454"/>
                  <a:pt x="1331535" y="1575723"/>
                  <a:pt x="1359175" y="1549753"/>
                </a:cubicBezTo>
                <a:cubicBezTo>
                  <a:pt x="1372085" y="1537762"/>
                  <a:pt x="1396938" y="1509179"/>
                  <a:pt x="1409848" y="1536001"/>
                </a:cubicBezTo>
                <a:cubicBezTo>
                  <a:pt x="1412806" y="1549469"/>
                  <a:pt x="1410360" y="1563732"/>
                  <a:pt x="1411100" y="1577485"/>
                </a:cubicBezTo>
                <a:cubicBezTo>
                  <a:pt x="1411043" y="1719665"/>
                  <a:pt x="1410758" y="1861903"/>
                  <a:pt x="1415194" y="2004027"/>
                </a:cubicBezTo>
                <a:cubicBezTo>
                  <a:pt x="1415820" y="2106599"/>
                  <a:pt x="1424806" y="2208774"/>
                  <a:pt x="1447157" y="2309017"/>
                </a:cubicBezTo>
                <a:cubicBezTo>
                  <a:pt x="1457337" y="2356694"/>
                  <a:pt x="1467972" y="2404486"/>
                  <a:pt x="1484351" y="2450516"/>
                </a:cubicBezTo>
                <a:cubicBezTo>
                  <a:pt x="1497546" y="2484214"/>
                  <a:pt x="1505337" y="2523993"/>
                  <a:pt x="1534228" y="25482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 rot="5400000">
            <a:off x="6021711" y="-206188"/>
            <a:ext cx="1392172" cy="1259395"/>
          </a:xfrm>
          <a:custGeom>
            <a:rect b="b" l="l" r="r" t="t"/>
            <a:pathLst>
              <a:path extrusionOk="0" h="2518789" w="2784344">
                <a:moveTo>
                  <a:pt x="2747278" y="1232343"/>
                </a:moveTo>
                <a:cubicBezTo>
                  <a:pt x="2806767" y="1270417"/>
                  <a:pt x="2790444" y="1321164"/>
                  <a:pt x="2728226" y="1340144"/>
                </a:cubicBezTo>
                <a:cubicBezTo>
                  <a:pt x="2681591" y="1354805"/>
                  <a:pt x="2635979" y="1373217"/>
                  <a:pt x="2587922" y="1382991"/>
                </a:cubicBezTo>
                <a:cubicBezTo>
                  <a:pt x="2540945" y="1391856"/>
                  <a:pt x="2492888" y="1391345"/>
                  <a:pt x="2445513" y="1397368"/>
                </a:cubicBezTo>
                <a:cubicBezTo>
                  <a:pt x="2386366" y="1405381"/>
                  <a:pt x="2326707" y="1402483"/>
                  <a:pt x="2267275" y="1404529"/>
                </a:cubicBezTo>
                <a:cubicBezTo>
                  <a:pt x="2193853" y="1409416"/>
                  <a:pt x="2120658" y="1402881"/>
                  <a:pt x="2047407" y="1399187"/>
                </a:cubicBezTo>
                <a:cubicBezTo>
                  <a:pt x="2012657" y="1398675"/>
                  <a:pt x="1977567" y="1395266"/>
                  <a:pt x="1942989" y="1398448"/>
                </a:cubicBezTo>
                <a:cubicBezTo>
                  <a:pt x="1911311" y="1410893"/>
                  <a:pt x="1942079" y="1441523"/>
                  <a:pt x="1957776" y="1454025"/>
                </a:cubicBezTo>
                <a:cubicBezTo>
                  <a:pt x="1980183" y="1472437"/>
                  <a:pt x="2004980" y="1487666"/>
                  <a:pt x="2026819" y="1506760"/>
                </a:cubicBezTo>
                <a:cubicBezTo>
                  <a:pt x="2054857" y="1531991"/>
                  <a:pt x="2080449" y="1559836"/>
                  <a:pt x="2109397" y="1584045"/>
                </a:cubicBezTo>
                <a:cubicBezTo>
                  <a:pt x="2156147" y="1622403"/>
                  <a:pt x="2200166" y="1665875"/>
                  <a:pt x="2241171" y="1710768"/>
                </a:cubicBezTo>
                <a:cubicBezTo>
                  <a:pt x="2278934" y="1754639"/>
                  <a:pt x="2311465" y="1802714"/>
                  <a:pt x="2345930" y="1849142"/>
                </a:cubicBezTo>
                <a:cubicBezTo>
                  <a:pt x="2374252" y="1892217"/>
                  <a:pt x="2396603" y="1938758"/>
                  <a:pt x="2419978" y="1984617"/>
                </a:cubicBezTo>
                <a:cubicBezTo>
                  <a:pt x="2428793" y="2002404"/>
                  <a:pt x="2436926" y="2020588"/>
                  <a:pt x="2440565" y="2040251"/>
                </a:cubicBezTo>
                <a:cubicBezTo>
                  <a:pt x="2445229" y="2054457"/>
                  <a:pt x="2437836" y="2067527"/>
                  <a:pt x="2426291" y="2075824"/>
                </a:cubicBezTo>
                <a:cubicBezTo>
                  <a:pt x="2368622" y="2105602"/>
                  <a:pt x="2291503" y="2042353"/>
                  <a:pt x="2244981" y="2010757"/>
                </a:cubicBezTo>
                <a:cubicBezTo>
                  <a:pt x="2199938" y="1974956"/>
                  <a:pt x="2158820" y="1934155"/>
                  <a:pt x="2118952" y="1892728"/>
                </a:cubicBezTo>
                <a:cubicBezTo>
                  <a:pt x="2098819" y="1869656"/>
                  <a:pt x="2079994" y="1845334"/>
                  <a:pt x="2058553" y="1823399"/>
                </a:cubicBezTo>
                <a:cubicBezTo>
                  <a:pt x="2027046" y="1792031"/>
                  <a:pt x="1995368" y="1761003"/>
                  <a:pt x="1966875" y="1726850"/>
                </a:cubicBezTo>
                <a:cubicBezTo>
                  <a:pt x="1939918" y="1696391"/>
                  <a:pt x="1909434" y="1669455"/>
                  <a:pt x="1881225" y="1640189"/>
                </a:cubicBezTo>
                <a:cubicBezTo>
                  <a:pt x="1843746" y="1599558"/>
                  <a:pt x="1802230" y="1563246"/>
                  <a:pt x="1761736" y="1525740"/>
                </a:cubicBezTo>
                <a:cubicBezTo>
                  <a:pt x="1746495" y="1511647"/>
                  <a:pt x="1732277" y="1496474"/>
                  <a:pt x="1717547" y="1481870"/>
                </a:cubicBezTo>
                <a:cubicBezTo>
                  <a:pt x="1705262" y="1471868"/>
                  <a:pt x="1690305" y="1482211"/>
                  <a:pt x="1688144" y="1496077"/>
                </a:cubicBezTo>
                <a:cubicBezTo>
                  <a:pt x="1674096" y="1608651"/>
                  <a:pt x="1671025" y="1722304"/>
                  <a:pt x="1661357" y="1835390"/>
                </a:cubicBezTo>
                <a:cubicBezTo>
                  <a:pt x="1648333" y="1999051"/>
                  <a:pt x="1615404" y="2160553"/>
                  <a:pt x="1577185" y="2320009"/>
                </a:cubicBezTo>
                <a:cubicBezTo>
                  <a:pt x="1566437" y="2366835"/>
                  <a:pt x="1553072" y="2413035"/>
                  <a:pt x="1537261" y="2458439"/>
                </a:cubicBezTo>
                <a:cubicBezTo>
                  <a:pt x="1529811" y="2480261"/>
                  <a:pt x="1519119" y="2500719"/>
                  <a:pt x="1504730" y="2518790"/>
                </a:cubicBezTo>
                <a:cubicBezTo>
                  <a:pt x="1475839" y="2494468"/>
                  <a:pt x="1468047" y="2454689"/>
                  <a:pt x="1454739" y="2420934"/>
                </a:cubicBezTo>
                <a:cubicBezTo>
                  <a:pt x="1438360" y="2374961"/>
                  <a:pt x="1427782" y="2327112"/>
                  <a:pt x="1417545" y="2279435"/>
                </a:cubicBezTo>
                <a:cubicBezTo>
                  <a:pt x="1395137" y="2179192"/>
                  <a:pt x="1386151" y="2077018"/>
                  <a:pt x="1385582" y="1974445"/>
                </a:cubicBezTo>
                <a:cubicBezTo>
                  <a:pt x="1381146" y="1832321"/>
                  <a:pt x="1381374" y="1690083"/>
                  <a:pt x="1381488" y="1547903"/>
                </a:cubicBezTo>
                <a:cubicBezTo>
                  <a:pt x="1380748" y="1534151"/>
                  <a:pt x="1383194" y="1519887"/>
                  <a:pt x="1380236" y="1506419"/>
                </a:cubicBezTo>
                <a:cubicBezTo>
                  <a:pt x="1367383" y="1479597"/>
                  <a:pt x="1342473" y="1508237"/>
                  <a:pt x="1329563" y="1520171"/>
                </a:cubicBezTo>
                <a:cubicBezTo>
                  <a:pt x="1301923" y="1546141"/>
                  <a:pt x="1271496" y="1568872"/>
                  <a:pt x="1243060" y="1593932"/>
                </a:cubicBezTo>
                <a:cubicBezTo>
                  <a:pt x="1145695" y="1679286"/>
                  <a:pt x="1050774" y="1767368"/>
                  <a:pt x="962452" y="1862098"/>
                </a:cubicBezTo>
                <a:cubicBezTo>
                  <a:pt x="941579" y="1883465"/>
                  <a:pt x="919172" y="1903184"/>
                  <a:pt x="897162" y="1923415"/>
                </a:cubicBezTo>
                <a:cubicBezTo>
                  <a:pt x="864574" y="1954612"/>
                  <a:pt x="833636" y="1987629"/>
                  <a:pt x="799171" y="2016895"/>
                </a:cubicBezTo>
                <a:cubicBezTo>
                  <a:pt x="731436" y="2076847"/>
                  <a:pt x="658696" y="2130662"/>
                  <a:pt x="584762" y="2182659"/>
                </a:cubicBezTo>
                <a:cubicBezTo>
                  <a:pt x="532667" y="2218062"/>
                  <a:pt x="479548" y="2252215"/>
                  <a:pt x="421026" y="2276196"/>
                </a:cubicBezTo>
                <a:cubicBezTo>
                  <a:pt x="396514" y="2286595"/>
                  <a:pt x="371889" y="2297108"/>
                  <a:pt x="345727" y="2302791"/>
                </a:cubicBezTo>
                <a:cubicBezTo>
                  <a:pt x="335888" y="2303018"/>
                  <a:pt x="320248" y="2310803"/>
                  <a:pt x="313367" y="2301484"/>
                </a:cubicBezTo>
                <a:cubicBezTo>
                  <a:pt x="293803" y="2243861"/>
                  <a:pt x="327016" y="2187034"/>
                  <a:pt x="356078" y="2138902"/>
                </a:cubicBezTo>
                <a:cubicBezTo>
                  <a:pt x="373481" y="2110716"/>
                  <a:pt x="391566" y="2082814"/>
                  <a:pt x="411642" y="2056389"/>
                </a:cubicBezTo>
                <a:cubicBezTo>
                  <a:pt x="468060" y="1984844"/>
                  <a:pt x="534885" y="1922448"/>
                  <a:pt x="604724" y="1864258"/>
                </a:cubicBezTo>
                <a:cubicBezTo>
                  <a:pt x="652781" y="1820672"/>
                  <a:pt x="701919" y="1778392"/>
                  <a:pt x="752081" y="1737193"/>
                </a:cubicBezTo>
                <a:cubicBezTo>
                  <a:pt x="822204" y="1682810"/>
                  <a:pt x="891247" y="1627006"/>
                  <a:pt x="963589" y="1575748"/>
                </a:cubicBezTo>
                <a:cubicBezTo>
                  <a:pt x="996803" y="1550744"/>
                  <a:pt x="1023931" y="1518750"/>
                  <a:pt x="1058111" y="1494940"/>
                </a:cubicBezTo>
                <a:cubicBezTo>
                  <a:pt x="1071931" y="1484370"/>
                  <a:pt x="1086888" y="1475278"/>
                  <a:pt x="1100367" y="1464367"/>
                </a:cubicBezTo>
                <a:cubicBezTo>
                  <a:pt x="1102927" y="1461810"/>
                  <a:pt x="1104860" y="1458003"/>
                  <a:pt x="1105372" y="1454422"/>
                </a:cubicBezTo>
                <a:cubicBezTo>
                  <a:pt x="1105258" y="1427259"/>
                  <a:pt x="1067324" y="1433453"/>
                  <a:pt x="1048556" y="1431010"/>
                </a:cubicBezTo>
                <a:cubicBezTo>
                  <a:pt x="960746" y="1427259"/>
                  <a:pt x="873333" y="1437147"/>
                  <a:pt x="785920" y="1443739"/>
                </a:cubicBezTo>
                <a:cubicBezTo>
                  <a:pt x="665350" y="1450445"/>
                  <a:pt x="544724" y="1457718"/>
                  <a:pt x="423984" y="1459537"/>
                </a:cubicBezTo>
                <a:cubicBezTo>
                  <a:pt x="313253" y="1459139"/>
                  <a:pt x="199338" y="1463685"/>
                  <a:pt x="92418" y="1430612"/>
                </a:cubicBezTo>
                <a:cubicBezTo>
                  <a:pt x="60057" y="1417996"/>
                  <a:pt x="1820" y="1383957"/>
                  <a:pt x="0" y="1345826"/>
                </a:cubicBezTo>
                <a:cubicBezTo>
                  <a:pt x="5175" y="1325369"/>
                  <a:pt x="29289" y="1319345"/>
                  <a:pt x="46578" y="1311958"/>
                </a:cubicBezTo>
                <a:cubicBezTo>
                  <a:pt x="122048" y="1284624"/>
                  <a:pt x="199622" y="1284681"/>
                  <a:pt x="279812" y="1282465"/>
                </a:cubicBezTo>
                <a:cubicBezTo>
                  <a:pt x="370126" y="1280987"/>
                  <a:pt x="460325" y="1276100"/>
                  <a:pt x="550525" y="1271554"/>
                </a:cubicBezTo>
                <a:cubicBezTo>
                  <a:pt x="699929" y="1270190"/>
                  <a:pt x="849219" y="1261836"/>
                  <a:pt x="998622" y="1262405"/>
                </a:cubicBezTo>
                <a:cubicBezTo>
                  <a:pt x="1026319" y="1260984"/>
                  <a:pt x="1094509" y="1283715"/>
                  <a:pt x="1111628" y="1262802"/>
                </a:cubicBezTo>
                <a:cubicBezTo>
                  <a:pt x="1129827" y="1224842"/>
                  <a:pt x="1067495" y="1164606"/>
                  <a:pt x="1044974" y="1136363"/>
                </a:cubicBezTo>
                <a:cubicBezTo>
                  <a:pt x="1007267" y="1089992"/>
                  <a:pt x="969333" y="1043792"/>
                  <a:pt x="928271" y="1000262"/>
                </a:cubicBezTo>
                <a:cubicBezTo>
                  <a:pt x="904726" y="974406"/>
                  <a:pt x="884138" y="946106"/>
                  <a:pt x="863039" y="918375"/>
                </a:cubicBezTo>
                <a:cubicBezTo>
                  <a:pt x="824764" y="869390"/>
                  <a:pt x="784612" y="821940"/>
                  <a:pt x="748839" y="771023"/>
                </a:cubicBezTo>
                <a:cubicBezTo>
                  <a:pt x="699303" y="708229"/>
                  <a:pt x="659094" y="639412"/>
                  <a:pt x="620819" y="569401"/>
                </a:cubicBezTo>
                <a:cubicBezTo>
                  <a:pt x="595568" y="525019"/>
                  <a:pt x="565937" y="483138"/>
                  <a:pt x="543188" y="437335"/>
                </a:cubicBezTo>
                <a:cubicBezTo>
                  <a:pt x="511283" y="372610"/>
                  <a:pt x="487567" y="304077"/>
                  <a:pt x="472667" y="233441"/>
                </a:cubicBezTo>
                <a:cubicBezTo>
                  <a:pt x="468003" y="204345"/>
                  <a:pt x="458505" y="171727"/>
                  <a:pt x="473690" y="144279"/>
                </a:cubicBezTo>
                <a:cubicBezTo>
                  <a:pt x="530278" y="121662"/>
                  <a:pt x="606772" y="166612"/>
                  <a:pt x="652213" y="200879"/>
                </a:cubicBezTo>
                <a:cubicBezTo>
                  <a:pt x="724611" y="258786"/>
                  <a:pt x="783133" y="332092"/>
                  <a:pt x="838185" y="406138"/>
                </a:cubicBezTo>
                <a:cubicBezTo>
                  <a:pt x="867134" y="455463"/>
                  <a:pt x="899437" y="502459"/>
                  <a:pt x="933561" y="548375"/>
                </a:cubicBezTo>
                <a:cubicBezTo>
                  <a:pt x="991684" y="639469"/>
                  <a:pt x="1051173" y="730562"/>
                  <a:pt x="1100254" y="827054"/>
                </a:cubicBezTo>
                <a:cubicBezTo>
                  <a:pt x="1126415" y="882062"/>
                  <a:pt x="1157979" y="934116"/>
                  <a:pt x="1189714" y="985999"/>
                </a:cubicBezTo>
                <a:cubicBezTo>
                  <a:pt x="1209221" y="1014867"/>
                  <a:pt x="1222302" y="1049133"/>
                  <a:pt x="1247553" y="1073626"/>
                </a:cubicBezTo>
                <a:cubicBezTo>
                  <a:pt x="1256539" y="1080559"/>
                  <a:pt x="1270473" y="1074535"/>
                  <a:pt x="1271041" y="1062999"/>
                </a:cubicBezTo>
                <a:cubicBezTo>
                  <a:pt x="1279288" y="1059249"/>
                  <a:pt x="1276330" y="1049418"/>
                  <a:pt x="1277525" y="1042144"/>
                </a:cubicBezTo>
                <a:cubicBezTo>
                  <a:pt x="1278890" y="1024584"/>
                  <a:pt x="1281108" y="1007082"/>
                  <a:pt x="1283326" y="989579"/>
                </a:cubicBezTo>
                <a:cubicBezTo>
                  <a:pt x="1289923" y="934230"/>
                  <a:pt x="1299933" y="879392"/>
                  <a:pt x="1308350" y="824383"/>
                </a:cubicBezTo>
                <a:cubicBezTo>
                  <a:pt x="1316369" y="766477"/>
                  <a:pt x="1329734" y="709422"/>
                  <a:pt x="1336729" y="651402"/>
                </a:cubicBezTo>
                <a:cubicBezTo>
                  <a:pt x="1353848" y="542636"/>
                  <a:pt x="1378530" y="435062"/>
                  <a:pt x="1401848" y="327489"/>
                </a:cubicBezTo>
                <a:cubicBezTo>
                  <a:pt x="1425734" y="238726"/>
                  <a:pt x="1455990" y="100125"/>
                  <a:pt x="1525545" y="38581"/>
                </a:cubicBezTo>
                <a:cubicBezTo>
                  <a:pt x="1560977" y="5167"/>
                  <a:pt x="1634627" y="-23360"/>
                  <a:pt x="1666191" y="28409"/>
                </a:cubicBezTo>
                <a:cubicBezTo>
                  <a:pt x="1675802" y="59039"/>
                  <a:pt x="1672504" y="93419"/>
                  <a:pt x="1673641" y="125356"/>
                </a:cubicBezTo>
                <a:cubicBezTo>
                  <a:pt x="1674494" y="196333"/>
                  <a:pt x="1663347" y="266628"/>
                  <a:pt x="1656522" y="337150"/>
                </a:cubicBezTo>
                <a:cubicBezTo>
                  <a:pt x="1650608" y="395852"/>
                  <a:pt x="1643100" y="454327"/>
                  <a:pt x="1632295" y="512290"/>
                </a:cubicBezTo>
                <a:cubicBezTo>
                  <a:pt x="1612105" y="641628"/>
                  <a:pt x="1590096" y="770852"/>
                  <a:pt x="1574854" y="900872"/>
                </a:cubicBezTo>
                <a:cubicBezTo>
                  <a:pt x="1569849" y="940935"/>
                  <a:pt x="1566266" y="981112"/>
                  <a:pt x="1564048" y="1021459"/>
                </a:cubicBezTo>
                <a:cubicBezTo>
                  <a:pt x="1563934" y="1029073"/>
                  <a:pt x="1561716" y="1037711"/>
                  <a:pt x="1563138" y="1045440"/>
                </a:cubicBezTo>
                <a:cubicBezTo>
                  <a:pt x="1565697" y="1054702"/>
                  <a:pt x="1577072" y="1059590"/>
                  <a:pt x="1585546" y="1054759"/>
                </a:cubicBezTo>
                <a:cubicBezTo>
                  <a:pt x="1599423" y="1045894"/>
                  <a:pt x="1609944" y="1032369"/>
                  <a:pt x="1622797" y="1022027"/>
                </a:cubicBezTo>
                <a:cubicBezTo>
                  <a:pt x="1661129" y="991795"/>
                  <a:pt x="1695935" y="957699"/>
                  <a:pt x="1727954" y="920932"/>
                </a:cubicBezTo>
                <a:cubicBezTo>
                  <a:pt x="1758950" y="887461"/>
                  <a:pt x="1793187" y="857286"/>
                  <a:pt x="1823102" y="822849"/>
                </a:cubicBezTo>
                <a:cubicBezTo>
                  <a:pt x="1861036" y="777103"/>
                  <a:pt x="1906306" y="738859"/>
                  <a:pt x="1949131" y="698000"/>
                </a:cubicBezTo>
                <a:cubicBezTo>
                  <a:pt x="1971254" y="676122"/>
                  <a:pt x="1993946" y="654698"/>
                  <a:pt x="2017378" y="634241"/>
                </a:cubicBezTo>
                <a:cubicBezTo>
                  <a:pt x="2076639" y="581392"/>
                  <a:pt x="2138857" y="528145"/>
                  <a:pt x="2200564" y="477626"/>
                </a:cubicBezTo>
                <a:cubicBezTo>
                  <a:pt x="2256015" y="432960"/>
                  <a:pt x="2312034" y="387328"/>
                  <a:pt x="2377551" y="357948"/>
                </a:cubicBezTo>
                <a:cubicBezTo>
                  <a:pt x="2432774" y="331638"/>
                  <a:pt x="2518253" y="317772"/>
                  <a:pt x="2532187" y="397045"/>
                </a:cubicBezTo>
                <a:cubicBezTo>
                  <a:pt x="2530083" y="448303"/>
                  <a:pt x="2498405" y="491435"/>
                  <a:pt x="2468604" y="531725"/>
                </a:cubicBezTo>
                <a:cubicBezTo>
                  <a:pt x="2429589" y="583494"/>
                  <a:pt x="2379143" y="623557"/>
                  <a:pt x="2329550" y="664529"/>
                </a:cubicBezTo>
                <a:cubicBezTo>
                  <a:pt x="2289683" y="701751"/>
                  <a:pt x="2248735" y="737779"/>
                  <a:pt x="2208583" y="774660"/>
                </a:cubicBezTo>
                <a:cubicBezTo>
                  <a:pt x="2169625" y="813529"/>
                  <a:pt x="2126914" y="848364"/>
                  <a:pt x="2086535" y="885699"/>
                </a:cubicBezTo>
                <a:cubicBezTo>
                  <a:pt x="2046440" y="925535"/>
                  <a:pt x="2003103" y="960824"/>
                  <a:pt x="1961813" y="999694"/>
                </a:cubicBezTo>
                <a:cubicBezTo>
                  <a:pt x="1940884" y="1020265"/>
                  <a:pt x="1919614" y="1040666"/>
                  <a:pt x="1897661" y="1060215"/>
                </a:cubicBezTo>
                <a:cubicBezTo>
                  <a:pt x="1877756" y="1078115"/>
                  <a:pt x="1857908" y="1096129"/>
                  <a:pt x="1839595" y="1115734"/>
                </a:cubicBezTo>
                <a:cubicBezTo>
                  <a:pt x="1831689" y="1124940"/>
                  <a:pt x="1818495" y="1135226"/>
                  <a:pt x="1824410" y="1148808"/>
                </a:cubicBezTo>
                <a:cubicBezTo>
                  <a:pt x="1836410" y="1171766"/>
                  <a:pt x="1894818" y="1159378"/>
                  <a:pt x="1918022" y="1160514"/>
                </a:cubicBezTo>
                <a:cubicBezTo>
                  <a:pt x="2019994" y="1157332"/>
                  <a:pt x="2122023" y="1161480"/>
                  <a:pt x="2223882" y="1166595"/>
                </a:cubicBezTo>
                <a:cubicBezTo>
                  <a:pt x="2325911" y="1174834"/>
                  <a:pt x="2428224" y="1185404"/>
                  <a:pt x="2530253" y="1194383"/>
                </a:cubicBezTo>
                <a:cubicBezTo>
                  <a:pt x="2558974" y="1197167"/>
                  <a:pt x="2587637" y="1200634"/>
                  <a:pt x="2616244" y="1204043"/>
                </a:cubicBezTo>
                <a:cubicBezTo>
                  <a:pt x="2660377" y="1210635"/>
                  <a:pt x="2706728" y="1212965"/>
                  <a:pt x="2747278" y="1232343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 txBox="1"/>
          <p:nvPr>
            <p:ph idx="1" type="body"/>
          </p:nvPr>
        </p:nvSpPr>
        <p:spPr>
          <a:xfrm>
            <a:off x="855300" y="264462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5" name="Google Shape;205;p7"/>
          <p:cNvSpPr txBox="1"/>
          <p:nvPr>
            <p:ph idx="2" type="body"/>
          </p:nvPr>
        </p:nvSpPr>
        <p:spPr>
          <a:xfrm>
            <a:off x="3414196" y="264462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6" name="Google Shape;206;p7"/>
          <p:cNvSpPr txBox="1"/>
          <p:nvPr>
            <p:ph idx="3" type="body"/>
          </p:nvPr>
        </p:nvSpPr>
        <p:spPr>
          <a:xfrm>
            <a:off x="5973091" y="2644625"/>
            <a:ext cx="23157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07" name="Google Shape;20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7"/>
          <p:cNvSpPr txBox="1"/>
          <p:nvPr>
            <p:ph type="title"/>
          </p:nvPr>
        </p:nvSpPr>
        <p:spPr>
          <a:xfrm>
            <a:off x="614675" y="1305225"/>
            <a:ext cx="50220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621950" y="495850"/>
            <a:ext cx="3928200" cy="182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1" name="Google Shape;21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8"/>
          <p:cNvSpPr/>
          <p:nvPr/>
        </p:nvSpPr>
        <p:spPr>
          <a:xfrm rot="5400000">
            <a:off x="5750339" y="-417086"/>
            <a:ext cx="2439735" cy="2287260"/>
          </a:xfrm>
          <a:custGeom>
            <a:rect b="b" l="l" r="r" t="t"/>
            <a:pathLst>
              <a:path extrusionOk="0" h="4574521" w="4879470">
                <a:moveTo>
                  <a:pt x="4824731" y="2138690"/>
                </a:moveTo>
                <a:cubicBezTo>
                  <a:pt x="4771935" y="2030442"/>
                  <a:pt x="4678640" y="1945035"/>
                  <a:pt x="4574902" y="1886080"/>
                </a:cubicBezTo>
                <a:cubicBezTo>
                  <a:pt x="4486096" y="1837666"/>
                  <a:pt x="4383725" y="1816680"/>
                  <a:pt x="4283208" y="1814240"/>
                </a:cubicBezTo>
                <a:cubicBezTo>
                  <a:pt x="4110572" y="1811507"/>
                  <a:pt x="3940474" y="1855724"/>
                  <a:pt x="3786966" y="1933713"/>
                </a:cubicBezTo>
                <a:cubicBezTo>
                  <a:pt x="3606035" y="2027514"/>
                  <a:pt x="3438279" y="2154014"/>
                  <a:pt x="3317171" y="2319363"/>
                </a:cubicBezTo>
                <a:cubicBezTo>
                  <a:pt x="3275793" y="2375780"/>
                  <a:pt x="3232951" y="2431417"/>
                  <a:pt x="3197526" y="2491836"/>
                </a:cubicBezTo>
                <a:cubicBezTo>
                  <a:pt x="3147170" y="2580757"/>
                  <a:pt x="3106964" y="2675633"/>
                  <a:pt x="3076516" y="2773143"/>
                </a:cubicBezTo>
                <a:cubicBezTo>
                  <a:pt x="3056900" y="2838541"/>
                  <a:pt x="3044506" y="2905793"/>
                  <a:pt x="3036211" y="2973533"/>
                </a:cubicBezTo>
                <a:cubicBezTo>
                  <a:pt x="3031917" y="3005939"/>
                  <a:pt x="3027623" y="3038345"/>
                  <a:pt x="3022158" y="3070555"/>
                </a:cubicBezTo>
                <a:cubicBezTo>
                  <a:pt x="3021475" y="3076412"/>
                  <a:pt x="3017377" y="3080609"/>
                  <a:pt x="3013766" y="3085002"/>
                </a:cubicBezTo>
                <a:cubicBezTo>
                  <a:pt x="3007130" y="3092908"/>
                  <a:pt x="3008008" y="3104718"/>
                  <a:pt x="3014059" y="3112625"/>
                </a:cubicBezTo>
                <a:cubicBezTo>
                  <a:pt x="3011521" y="3120238"/>
                  <a:pt x="3008886" y="3127852"/>
                  <a:pt x="3006447" y="3135465"/>
                </a:cubicBezTo>
                <a:cubicBezTo>
                  <a:pt x="2998932" y="3160648"/>
                  <a:pt x="2990540" y="3185733"/>
                  <a:pt x="2983025" y="3211014"/>
                </a:cubicBezTo>
                <a:cubicBezTo>
                  <a:pt x="2980878" y="3218920"/>
                  <a:pt x="2983415" y="3227119"/>
                  <a:pt x="2988880" y="3232585"/>
                </a:cubicBezTo>
                <a:cubicBezTo>
                  <a:pt x="2973071" y="3227705"/>
                  <a:pt x="2957359" y="3222531"/>
                  <a:pt x="2941843" y="3216968"/>
                </a:cubicBezTo>
                <a:cubicBezTo>
                  <a:pt x="2862112" y="3189540"/>
                  <a:pt x="2788237" y="3148935"/>
                  <a:pt x="2713386" y="3110868"/>
                </a:cubicBezTo>
                <a:cubicBezTo>
                  <a:pt x="2640487" y="3072020"/>
                  <a:pt x="2575297" y="3019702"/>
                  <a:pt x="2504935" y="2976949"/>
                </a:cubicBezTo>
                <a:cubicBezTo>
                  <a:pt x="2422179" y="2921313"/>
                  <a:pt x="2347914" y="2853963"/>
                  <a:pt x="2266525" y="2796569"/>
                </a:cubicBezTo>
                <a:cubicBezTo>
                  <a:pt x="2229148" y="2771093"/>
                  <a:pt x="2190112" y="2748155"/>
                  <a:pt x="2152638" y="2722875"/>
                </a:cubicBezTo>
                <a:cubicBezTo>
                  <a:pt x="2149808" y="2720923"/>
                  <a:pt x="2146978" y="2719068"/>
                  <a:pt x="2144050" y="2717312"/>
                </a:cubicBezTo>
                <a:cubicBezTo>
                  <a:pt x="2188843" y="2712626"/>
                  <a:pt x="2233442" y="2706672"/>
                  <a:pt x="2277552" y="2698571"/>
                </a:cubicBezTo>
                <a:cubicBezTo>
                  <a:pt x="2348304" y="2681294"/>
                  <a:pt x="2418959" y="2661480"/>
                  <a:pt x="2485613" y="2631709"/>
                </a:cubicBezTo>
                <a:cubicBezTo>
                  <a:pt x="2554023" y="2601743"/>
                  <a:pt x="2616675" y="2560748"/>
                  <a:pt x="2679425" y="2520436"/>
                </a:cubicBezTo>
                <a:cubicBezTo>
                  <a:pt x="2771159" y="2462652"/>
                  <a:pt x="2861722" y="2402037"/>
                  <a:pt x="2940671" y="2327367"/>
                </a:cubicBezTo>
                <a:cubicBezTo>
                  <a:pt x="3044409" y="2223512"/>
                  <a:pt x="3134582" y="2102770"/>
                  <a:pt x="3196063" y="1968949"/>
                </a:cubicBezTo>
                <a:cubicBezTo>
                  <a:pt x="3231195" y="1886763"/>
                  <a:pt x="3251005" y="1799111"/>
                  <a:pt x="3266717" y="1711361"/>
                </a:cubicBezTo>
                <a:cubicBezTo>
                  <a:pt x="3283893" y="1623514"/>
                  <a:pt x="3291798" y="1533519"/>
                  <a:pt x="3287016" y="1444012"/>
                </a:cubicBezTo>
                <a:cubicBezTo>
                  <a:pt x="3277550" y="1335765"/>
                  <a:pt x="3254421" y="1228298"/>
                  <a:pt x="3221241" y="1124833"/>
                </a:cubicBezTo>
                <a:cubicBezTo>
                  <a:pt x="3196550" y="1056312"/>
                  <a:pt x="3159564" y="993062"/>
                  <a:pt x="3126384" y="928543"/>
                </a:cubicBezTo>
                <a:cubicBezTo>
                  <a:pt x="3091837" y="864415"/>
                  <a:pt x="3058169" y="798920"/>
                  <a:pt x="3011814" y="742404"/>
                </a:cubicBezTo>
                <a:cubicBezTo>
                  <a:pt x="2915786" y="634059"/>
                  <a:pt x="2786383" y="551580"/>
                  <a:pt x="2643317" y="523469"/>
                </a:cubicBezTo>
                <a:cubicBezTo>
                  <a:pt x="2449309" y="485792"/>
                  <a:pt x="2391146" y="494968"/>
                  <a:pt x="2207093" y="555289"/>
                </a:cubicBezTo>
                <a:cubicBezTo>
                  <a:pt x="2114285" y="570321"/>
                  <a:pt x="2032798" y="617954"/>
                  <a:pt x="1950042" y="659926"/>
                </a:cubicBezTo>
                <a:cubicBezTo>
                  <a:pt x="1869043" y="700238"/>
                  <a:pt x="1792338" y="751580"/>
                  <a:pt x="1728124" y="815611"/>
                </a:cubicBezTo>
                <a:cubicBezTo>
                  <a:pt x="1689674" y="856899"/>
                  <a:pt x="1656591" y="902775"/>
                  <a:pt x="1622338" y="947479"/>
                </a:cubicBezTo>
                <a:cubicBezTo>
                  <a:pt x="1557733" y="1024004"/>
                  <a:pt x="1522211" y="1116146"/>
                  <a:pt x="1484932" y="1207996"/>
                </a:cubicBezTo>
                <a:cubicBezTo>
                  <a:pt x="1464145" y="1258459"/>
                  <a:pt x="1438284" y="1306970"/>
                  <a:pt x="1423451" y="1359679"/>
                </a:cubicBezTo>
                <a:cubicBezTo>
                  <a:pt x="1409007" y="1412192"/>
                  <a:pt x="1401688" y="1466365"/>
                  <a:pt x="1394954" y="1520342"/>
                </a:cubicBezTo>
                <a:cubicBezTo>
                  <a:pt x="1384903" y="1605847"/>
                  <a:pt x="1371826" y="1691351"/>
                  <a:pt x="1372899" y="1777735"/>
                </a:cubicBezTo>
                <a:cubicBezTo>
                  <a:pt x="1375534" y="1858847"/>
                  <a:pt x="1393783" y="1938983"/>
                  <a:pt x="1412911" y="2017753"/>
                </a:cubicBezTo>
                <a:cubicBezTo>
                  <a:pt x="1410374" y="2014825"/>
                  <a:pt x="1407739" y="2011799"/>
                  <a:pt x="1405299" y="2008871"/>
                </a:cubicBezTo>
                <a:cubicBezTo>
                  <a:pt x="1278823" y="1834347"/>
                  <a:pt x="1198214" y="1631030"/>
                  <a:pt x="1142393" y="1423515"/>
                </a:cubicBezTo>
                <a:cubicBezTo>
                  <a:pt x="1096038" y="1265487"/>
                  <a:pt x="1079936" y="1100919"/>
                  <a:pt x="1043926" y="940647"/>
                </a:cubicBezTo>
                <a:cubicBezTo>
                  <a:pt x="1024701" y="854556"/>
                  <a:pt x="996692" y="770808"/>
                  <a:pt x="965074" y="688525"/>
                </a:cubicBezTo>
                <a:cubicBezTo>
                  <a:pt x="911107" y="543869"/>
                  <a:pt x="825814" y="413660"/>
                  <a:pt x="731933" y="292040"/>
                </a:cubicBezTo>
                <a:cubicBezTo>
                  <a:pt x="626439" y="154998"/>
                  <a:pt x="516651" y="64711"/>
                  <a:pt x="343039" y="31914"/>
                </a:cubicBezTo>
                <a:cubicBezTo>
                  <a:pt x="262333" y="17078"/>
                  <a:pt x="174600" y="-18452"/>
                  <a:pt x="93991" y="11905"/>
                </a:cubicBezTo>
                <a:cubicBezTo>
                  <a:pt x="90771" y="13466"/>
                  <a:pt x="88331" y="15516"/>
                  <a:pt x="86477" y="18249"/>
                </a:cubicBezTo>
                <a:cubicBezTo>
                  <a:pt x="85306" y="18444"/>
                  <a:pt x="84135" y="18835"/>
                  <a:pt x="83061" y="19616"/>
                </a:cubicBezTo>
                <a:cubicBezTo>
                  <a:pt x="79353" y="21665"/>
                  <a:pt x="76718" y="25082"/>
                  <a:pt x="74864" y="28791"/>
                </a:cubicBezTo>
                <a:cubicBezTo>
                  <a:pt x="58859" y="73105"/>
                  <a:pt x="52321" y="120445"/>
                  <a:pt x="39244" y="165735"/>
                </a:cubicBezTo>
                <a:cubicBezTo>
                  <a:pt x="25679" y="217760"/>
                  <a:pt x="15042" y="270469"/>
                  <a:pt x="3721" y="323080"/>
                </a:cubicBezTo>
                <a:cubicBezTo>
                  <a:pt x="306" y="337038"/>
                  <a:pt x="-3598" y="353826"/>
                  <a:pt x="6259" y="366027"/>
                </a:cubicBezTo>
                <a:cubicBezTo>
                  <a:pt x="26850" y="386525"/>
                  <a:pt x="58176" y="373933"/>
                  <a:pt x="83745" y="374421"/>
                </a:cubicBezTo>
                <a:cubicBezTo>
                  <a:pt x="128343" y="372665"/>
                  <a:pt x="173234" y="373055"/>
                  <a:pt x="217442" y="379497"/>
                </a:cubicBezTo>
                <a:cubicBezTo>
                  <a:pt x="332012" y="390136"/>
                  <a:pt x="413889" y="483352"/>
                  <a:pt x="479762" y="569345"/>
                </a:cubicBezTo>
                <a:cubicBezTo>
                  <a:pt x="514894" y="619223"/>
                  <a:pt x="552368" y="668515"/>
                  <a:pt x="574814" y="725713"/>
                </a:cubicBezTo>
                <a:cubicBezTo>
                  <a:pt x="623901" y="854459"/>
                  <a:pt x="634636" y="992672"/>
                  <a:pt x="645859" y="1129323"/>
                </a:cubicBezTo>
                <a:cubicBezTo>
                  <a:pt x="667231" y="1404188"/>
                  <a:pt x="688213" y="1684226"/>
                  <a:pt x="782386" y="1945426"/>
                </a:cubicBezTo>
                <a:cubicBezTo>
                  <a:pt x="812444" y="2030735"/>
                  <a:pt x="852748" y="2112141"/>
                  <a:pt x="901641" y="2188275"/>
                </a:cubicBezTo>
                <a:cubicBezTo>
                  <a:pt x="948679" y="2264604"/>
                  <a:pt x="1000011" y="2339860"/>
                  <a:pt x="1066176" y="2401061"/>
                </a:cubicBezTo>
                <a:cubicBezTo>
                  <a:pt x="1182893" y="2501597"/>
                  <a:pt x="1322153" y="2574120"/>
                  <a:pt x="1463853" y="2632880"/>
                </a:cubicBezTo>
                <a:cubicBezTo>
                  <a:pt x="1530896" y="2662065"/>
                  <a:pt x="1599111" y="2690664"/>
                  <a:pt x="1670742" y="2705598"/>
                </a:cubicBezTo>
                <a:cubicBezTo>
                  <a:pt x="1669766" y="2709308"/>
                  <a:pt x="1670059" y="2713407"/>
                  <a:pt x="1672011" y="2716726"/>
                </a:cubicBezTo>
                <a:cubicBezTo>
                  <a:pt x="1703239" y="2778414"/>
                  <a:pt x="1739835" y="2837174"/>
                  <a:pt x="1778676" y="2894275"/>
                </a:cubicBezTo>
                <a:cubicBezTo>
                  <a:pt x="1895880" y="3063235"/>
                  <a:pt x="2041874" y="3214820"/>
                  <a:pt x="2209728" y="3334000"/>
                </a:cubicBezTo>
                <a:cubicBezTo>
                  <a:pt x="2347914" y="3436977"/>
                  <a:pt x="2496835" y="3524629"/>
                  <a:pt x="2657858" y="3586805"/>
                </a:cubicBezTo>
                <a:cubicBezTo>
                  <a:pt x="2737491" y="3617552"/>
                  <a:pt x="2817221" y="3648982"/>
                  <a:pt x="2899001" y="3673677"/>
                </a:cubicBezTo>
                <a:cubicBezTo>
                  <a:pt x="2895780" y="3686170"/>
                  <a:pt x="2892267" y="3698567"/>
                  <a:pt x="2888754" y="3710963"/>
                </a:cubicBezTo>
                <a:cubicBezTo>
                  <a:pt x="2853036" y="3859620"/>
                  <a:pt x="2749982" y="3995100"/>
                  <a:pt x="2605452" y="4052885"/>
                </a:cubicBezTo>
                <a:cubicBezTo>
                  <a:pt x="2548948" y="4068307"/>
                  <a:pt x="2488150" y="4068599"/>
                  <a:pt x="2430377" y="4059620"/>
                </a:cubicBezTo>
                <a:cubicBezTo>
                  <a:pt x="2322931" y="4036682"/>
                  <a:pt x="2210996" y="3996272"/>
                  <a:pt x="2125996" y="3922578"/>
                </a:cubicBezTo>
                <a:cubicBezTo>
                  <a:pt x="1995519" y="3814232"/>
                  <a:pt x="1878705" y="3690075"/>
                  <a:pt x="1754278" y="3574897"/>
                </a:cubicBezTo>
                <a:cubicBezTo>
                  <a:pt x="1641270" y="3469285"/>
                  <a:pt x="1507768" y="3384366"/>
                  <a:pt x="1358846" y="3340052"/>
                </a:cubicBezTo>
                <a:cubicBezTo>
                  <a:pt x="1246131" y="3304229"/>
                  <a:pt x="1123168" y="3284708"/>
                  <a:pt x="1005476" y="3304327"/>
                </a:cubicBezTo>
                <a:cubicBezTo>
                  <a:pt x="899396" y="3325313"/>
                  <a:pt x="805515" y="3382609"/>
                  <a:pt x="717197" y="3442443"/>
                </a:cubicBezTo>
                <a:cubicBezTo>
                  <a:pt x="640882" y="3490857"/>
                  <a:pt x="561054" y="3535366"/>
                  <a:pt x="494108" y="3596859"/>
                </a:cubicBezTo>
                <a:cubicBezTo>
                  <a:pt x="460244" y="3627996"/>
                  <a:pt x="427454" y="3661085"/>
                  <a:pt x="403252" y="3700519"/>
                </a:cubicBezTo>
                <a:cubicBezTo>
                  <a:pt x="386955" y="3720919"/>
                  <a:pt x="384905" y="3748249"/>
                  <a:pt x="397982" y="3770699"/>
                </a:cubicBezTo>
                <a:cubicBezTo>
                  <a:pt x="449217" y="3854154"/>
                  <a:pt x="522604" y="3922187"/>
                  <a:pt x="586232" y="3996077"/>
                </a:cubicBezTo>
                <a:cubicBezTo>
                  <a:pt x="616387" y="4030239"/>
                  <a:pt x="644981" y="4065671"/>
                  <a:pt x="671720" y="4102469"/>
                </a:cubicBezTo>
                <a:cubicBezTo>
                  <a:pt x="678454" y="4111449"/>
                  <a:pt x="684895" y="4120820"/>
                  <a:pt x="691824" y="4129702"/>
                </a:cubicBezTo>
                <a:cubicBezTo>
                  <a:pt x="703925" y="4148053"/>
                  <a:pt x="731542" y="4146393"/>
                  <a:pt x="742277" y="4127652"/>
                </a:cubicBezTo>
                <a:cubicBezTo>
                  <a:pt x="754378" y="4106179"/>
                  <a:pt x="755061" y="4080020"/>
                  <a:pt x="761112" y="4056301"/>
                </a:cubicBezTo>
                <a:cubicBezTo>
                  <a:pt x="774189" y="3999200"/>
                  <a:pt x="792438" y="3935755"/>
                  <a:pt x="818787" y="3881094"/>
                </a:cubicBezTo>
                <a:cubicBezTo>
                  <a:pt x="850797" y="3820479"/>
                  <a:pt x="898908" y="3767283"/>
                  <a:pt x="958047" y="3732144"/>
                </a:cubicBezTo>
                <a:cubicBezTo>
                  <a:pt x="1008598" y="3709792"/>
                  <a:pt x="1065981" y="3708913"/>
                  <a:pt x="1120338" y="3711256"/>
                </a:cubicBezTo>
                <a:cubicBezTo>
                  <a:pt x="1195482" y="3712818"/>
                  <a:pt x="1255207" y="3763964"/>
                  <a:pt x="1303513" y="3816673"/>
                </a:cubicBezTo>
                <a:cubicBezTo>
                  <a:pt x="1346062" y="3863134"/>
                  <a:pt x="1385000" y="3908717"/>
                  <a:pt x="1425890" y="3959376"/>
                </a:cubicBezTo>
                <a:cubicBezTo>
                  <a:pt x="1506206" y="4063329"/>
                  <a:pt x="1574812" y="4176945"/>
                  <a:pt x="1673474" y="4265475"/>
                </a:cubicBezTo>
                <a:cubicBezTo>
                  <a:pt x="1761305" y="4352932"/>
                  <a:pt x="1860846" y="4428091"/>
                  <a:pt x="1972000" y="4483337"/>
                </a:cubicBezTo>
                <a:cubicBezTo>
                  <a:pt x="2077006" y="4543268"/>
                  <a:pt x="2195675" y="4573039"/>
                  <a:pt x="2316295" y="4574503"/>
                </a:cubicBezTo>
                <a:cubicBezTo>
                  <a:pt x="2494591" y="4575869"/>
                  <a:pt x="2680206" y="4504420"/>
                  <a:pt x="2831274" y="4413059"/>
                </a:cubicBezTo>
                <a:cubicBezTo>
                  <a:pt x="2905832" y="4362596"/>
                  <a:pt x="2965264" y="4293977"/>
                  <a:pt x="3026941" y="4229263"/>
                </a:cubicBezTo>
                <a:cubicBezTo>
                  <a:pt x="3108232" y="4146491"/>
                  <a:pt x="3182107" y="4054446"/>
                  <a:pt x="3222412" y="3944344"/>
                </a:cubicBezTo>
                <a:cubicBezTo>
                  <a:pt x="3245248" y="3887146"/>
                  <a:pt x="3263985" y="3828093"/>
                  <a:pt x="3275793" y="3767576"/>
                </a:cubicBezTo>
                <a:cubicBezTo>
                  <a:pt x="3277159" y="3758889"/>
                  <a:pt x="3280477" y="3747664"/>
                  <a:pt x="3281941" y="3737122"/>
                </a:cubicBezTo>
                <a:cubicBezTo>
                  <a:pt x="3310437" y="3739367"/>
                  <a:pt x="3339031" y="3741417"/>
                  <a:pt x="3367527" y="3743076"/>
                </a:cubicBezTo>
                <a:cubicBezTo>
                  <a:pt x="3612866" y="3758400"/>
                  <a:pt x="3840835" y="3690368"/>
                  <a:pt x="4054946" y="3574507"/>
                </a:cubicBezTo>
                <a:cubicBezTo>
                  <a:pt x="4148632" y="3533511"/>
                  <a:pt x="4236560" y="3481877"/>
                  <a:pt x="4314143" y="3414917"/>
                </a:cubicBezTo>
                <a:cubicBezTo>
                  <a:pt x="4420125" y="3327656"/>
                  <a:pt x="4530792" y="3243517"/>
                  <a:pt x="4613938" y="3132927"/>
                </a:cubicBezTo>
                <a:cubicBezTo>
                  <a:pt x="4736119" y="2973631"/>
                  <a:pt x="4820632" y="2783783"/>
                  <a:pt x="4858008" y="2586614"/>
                </a:cubicBezTo>
                <a:cubicBezTo>
                  <a:pt x="4889725" y="2438054"/>
                  <a:pt x="4892165" y="2278172"/>
                  <a:pt x="4824731" y="2138690"/>
                </a:cubicBezTo>
                <a:close/>
                <a:moveTo>
                  <a:pt x="2809902" y="1695061"/>
                </a:moveTo>
                <a:cubicBezTo>
                  <a:pt x="2799850" y="1781737"/>
                  <a:pt x="2782967" y="1869096"/>
                  <a:pt x="2748713" y="1949720"/>
                </a:cubicBezTo>
                <a:cubicBezTo>
                  <a:pt x="2707433" y="2039715"/>
                  <a:pt x="2626141" y="2103258"/>
                  <a:pt x="2543190" y="2153331"/>
                </a:cubicBezTo>
                <a:cubicBezTo>
                  <a:pt x="2440819" y="2216874"/>
                  <a:pt x="2325273" y="2257186"/>
                  <a:pt x="2205726" y="2271925"/>
                </a:cubicBezTo>
                <a:cubicBezTo>
                  <a:pt x="2113992" y="2285688"/>
                  <a:pt x="2020307" y="2296620"/>
                  <a:pt x="1927499" y="2284126"/>
                </a:cubicBezTo>
                <a:cubicBezTo>
                  <a:pt x="1866506" y="2209553"/>
                  <a:pt x="1814881" y="2125708"/>
                  <a:pt x="1777212" y="2036982"/>
                </a:cubicBezTo>
                <a:cubicBezTo>
                  <a:pt x="1760524" y="1991985"/>
                  <a:pt x="1748130" y="1945426"/>
                  <a:pt x="1736322" y="1898866"/>
                </a:cubicBezTo>
                <a:cubicBezTo>
                  <a:pt x="1695920" y="1737227"/>
                  <a:pt x="1712412" y="1564363"/>
                  <a:pt x="1760817" y="1406238"/>
                </a:cubicBezTo>
                <a:cubicBezTo>
                  <a:pt x="1784141" y="1336643"/>
                  <a:pt x="1831276" y="1279835"/>
                  <a:pt x="1877436" y="1224199"/>
                </a:cubicBezTo>
                <a:cubicBezTo>
                  <a:pt x="1954532" y="1126298"/>
                  <a:pt x="2064612" y="1055141"/>
                  <a:pt x="2181915" y="1013853"/>
                </a:cubicBezTo>
                <a:cubicBezTo>
                  <a:pt x="2289556" y="976274"/>
                  <a:pt x="2411640" y="988475"/>
                  <a:pt x="2509327" y="1047723"/>
                </a:cubicBezTo>
                <a:cubicBezTo>
                  <a:pt x="2569344" y="1080226"/>
                  <a:pt x="2630630" y="1114780"/>
                  <a:pt x="2673082" y="1169733"/>
                </a:cubicBezTo>
                <a:cubicBezTo>
                  <a:pt x="2755837" y="1262949"/>
                  <a:pt x="2787261" y="1388180"/>
                  <a:pt x="2801021" y="1509410"/>
                </a:cubicBezTo>
                <a:cubicBezTo>
                  <a:pt x="2806486" y="1569439"/>
                  <a:pt x="2814781" y="1633079"/>
                  <a:pt x="2809902" y="1695061"/>
                </a:cubicBezTo>
                <a:close/>
                <a:moveTo>
                  <a:pt x="4378552" y="2190617"/>
                </a:moveTo>
                <a:cubicBezTo>
                  <a:pt x="4518886" y="2233175"/>
                  <a:pt x="4496928" y="2407601"/>
                  <a:pt x="4458966" y="2517508"/>
                </a:cubicBezTo>
                <a:cubicBezTo>
                  <a:pt x="4425200" y="2615799"/>
                  <a:pt x="4362255" y="2694276"/>
                  <a:pt x="4301554" y="2778707"/>
                </a:cubicBezTo>
                <a:cubicBezTo>
                  <a:pt x="4217920" y="2905500"/>
                  <a:pt x="4100227" y="2998716"/>
                  <a:pt x="3981852" y="3091053"/>
                </a:cubicBezTo>
                <a:cubicBezTo>
                  <a:pt x="3843958" y="3209257"/>
                  <a:pt x="3593056" y="3287343"/>
                  <a:pt x="3412808" y="3293883"/>
                </a:cubicBezTo>
                <a:cubicBezTo>
                  <a:pt x="3408222" y="3293786"/>
                  <a:pt x="3403733" y="3293786"/>
                  <a:pt x="3399244" y="3293688"/>
                </a:cubicBezTo>
                <a:cubicBezTo>
                  <a:pt x="3454479" y="3158989"/>
                  <a:pt x="3489416" y="3016578"/>
                  <a:pt x="3553532" y="2885686"/>
                </a:cubicBezTo>
                <a:cubicBezTo>
                  <a:pt x="3582516" y="2830244"/>
                  <a:pt x="3616673" y="2777731"/>
                  <a:pt x="3648975" y="2724046"/>
                </a:cubicBezTo>
                <a:cubicBezTo>
                  <a:pt x="3702649" y="2637566"/>
                  <a:pt x="3752419" y="2548742"/>
                  <a:pt x="3806776" y="2462749"/>
                </a:cubicBezTo>
                <a:cubicBezTo>
                  <a:pt x="3865233" y="2377537"/>
                  <a:pt x="3935399" y="2300427"/>
                  <a:pt x="4015227" y="2234834"/>
                </a:cubicBezTo>
                <a:cubicBezTo>
                  <a:pt x="4119062" y="2140935"/>
                  <a:pt x="4253736" y="2146108"/>
                  <a:pt x="4378552" y="21906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8"/>
          <p:cNvGrpSpPr/>
          <p:nvPr/>
        </p:nvGrpSpPr>
        <p:grpSpPr>
          <a:xfrm rot="5400000">
            <a:off x="5750339" y="-417086"/>
            <a:ext cx="2439735" cy="2287261"/>
            <a:chOff x="11499019" y="-835808"/>
            <a:chExt cx="4879470" cy="4574521"/>
          </a:xfrm>
        </p:grpSpPr>
        <p:sp>
          <p:nvSpPr>
            <p:cNvPr id="214" name="Google Shape;214;p8"/>
            <p:cNvSpPr/>
            <p:nvPr/>
          </p:nvSpPr>
          <p:spPr>
            <a:xfrm>
              <a:off x="11499019" y="-835808"/>
              <a:ext cx="4879470" cy="4574521"/>
            </a:xfrm>
            <a:custGeom>
              <a:rect b="b" l="l" r="r" t="t"/>
              <a:pathLst>
                <a:path extrusionOk="0" h="4574521" w="4879470">
                  <a:moveTo>
                    <a:pt x="4824731" y="2138690"/>
                  </a:moveTo>
                  <a:cubicBezTo>
                    <a:pt x="4771935" y="2030442"/>
                    <a:pt x="4678640" y="1945035"/>
                    <a:pt x="4574902" y="1886080"/>
                  </a:cubicBezTo>
                  <a:cubicBezTo>
                    <a:pt x="4486096" y="1837666"/>
                    <a:pt x="4383725" y="1816680"/>
                    <a:pt x="4283208" y="1814240"/>
                  </a:cubicBezTo>
                  <a:cubicBezTo>
                    <a:pt x="4110572" y="1811507"/>
                    <a:pt x="3940474" y="1855724"/>
                    <a:pt x="3786966" y="1933713"/>
                  </a:cubicBezTo>
                  <a:cubicBezTo>
                    <a:pt x="3606035" y="2027514"/>
                    <a:pt x="3438279" y="2154014"/>
                    <a:pt x="3317171" y="2319363"/>
                  </a:cubicBezTo>
                  <a:cubicBezTo>
                    <a:pt x="3275793" y="2375780"/>
                    <a:pt x="3232951" y="2431417"/>
                    <a:pt x="3197526" y="2491836"/>
                  </a:cubicBezTo>
                  <a:cubicBezTo>
                    <a:pt x="3147170" y="2580757"/>
                    <a:pt x="3106964" y="2675633"/>
                    <a:pt x="3076516" y="2773143"/>
                  </a:cubicBezTo>
                  <a:cubicBezTo>
                    <a:pt x="3056900" y="2838541"/>
                    <a:pt x="3044506" y="2905793"/>
                    <a:pt x="3036211" y="2973533"/>
                  </a:cubicBezTo>
                  <a:cubicBezTo>
                    <a:pt x="3031917" y="3005939"/>
                    <a:pt x="3027623" y="3038345"/>
                    <a:pt x="3022158" y="3070555"/>
                  </a:cubicBezTo>
                  <a:cubicBezTo>
                    <a:pt x="3021475" y="3076412"/>
                    <a:pt x="3017377" y="3080609"/>
                    <a:pt x="3013766" y="3085002"/>
                  </a:cubicBezTo>
                  <a:cubicBezTo>
                    <a:pt x="3007130" y="3092908"/>
                    <a:pt x="3008008" y="3104718"/>
                    <a:pt x="3014059" y="3112625"/>
                  </a:cubicBezTo>
                  <a:cubicBezTo>
                    <a:pt x="3011521" y="3120238"/>
                    <a:pt x="3008886" y="3127852"/>
                    <a:pt x="3006447" y="3135465"/>
                  </a:cubicBezTo>
                  <a:cubicBezTo>
                    <a:pt x="2998932" y="3160648"/>
                    <a:pt x="2990540" y="3185733"/>
                    <a:pt x="2983025" y="3211014"/>
                  </a:cubicBezTo>
                  <a:cubicBezTo>
                    <a:pt x="2980878" y="3218920"/>
                    <a:pt x="2983415" y="3227119"/>
                    <a:pt x="2988880" y="3232585"/>
                  </a:cubicBezTo>
                  <a:cubicBezTo>
                    <a:pt x="2973071" y="3227705"/>
                    <a:pt x="2957359" y="3222531"/>
                    <a:pt x="2941843" y="3216968"/>
                  </a:cubicBezTo>
                  <a:cubicBezTo>
                    <a:pt x="2862112" y="3189540"/>
                    <a:pt x="2788237" y="3148935"/>
                    <a:pt x="2713386" y="3110868"/>
                  </a:cubicBezTo>
                  <a:cubicBezTo>
                    <a:pt x="2640487" y="3072020"/>
                    <a:pt x="2575297" y="3019702"/>
                    <a:pt x="2504935" y="2976949"/>
                  </a:cubicBezTo>
                  <a:cubicBezTo>
                    <a:pt x="2422179" y="2921313"/>
                    <a:pt x="2347914" y="2853963"/>
                    <a:pt x="2266525" y="2796569"/>
                  </a:cubicBezTo>
                  <a:cubicBezTo>
                    <a:pt x="2229148" y="2771093"/>
                    <a:pt x="2190112" y="2748155"/>
                    <a:pt x="2152638" y="2722875"/>
                  </a:cubicBezTo>
                  <a:cubicBezTo>
                    <a:pt x="2149808" y="2720923"/>
                    <a:pt x="2146978" y="2719068"/>
                    <a:pt x="2144050" y="2717312"/>
                  </a:cubicBezTo>
                  <a:cubicBezTo>
                    <a:pt x="2188843" y="2712626"/>
                    <a:pt x="2233442" y="2706672"/>
                    <a:pt x="2277552" y="2698571"/>
                  </a:cubicBezTo>
                  <a:cubicBezTo>
                    <a:pt x="2348304" y="2681294"/>
                    <a:pt x="2418959" y="2661480"/>
                    <a:pt x="2485613" y="2631709"/>
                  </a:cubicBezTo>
                  <a:cubicBezTo>
                    <a:pt x="2554023" y="2601743"/>
                    <a:pt x="2616675" y="2560748"/>
                    <a:pt x="2679425" y="2520436"/>
                  </a:cubicBezTo>
                  <a:cubicBezTo>
                    <a:pt x="2771159" y="2462652"/>
                    <a:pt x="2861722" y="2402037"/>
                    <a:pt x="2940671" y="2327367"/>
                  </a:cubicBezTo>
                  <a:cubicBezTo>
                    <a:pt x="3044409" y="2223512"/>
                    <a:pt x="3134582" y="2102770"/>
                    <a:pt x="3196063" y="1968949"/>
                  </a:cubicBezTo>
                  <a:cubicBezTo>
                    <a:pt x="3231195" y="1886763"/>
                    <a:pt x="3251005" y="1799111"/>
                    <a:pt x="3266717" y="1711361"/>
                  </a:cubicBezTo>
                  <a:cubicBezTo>
                    <a:pt x="3283893" y="1623514"/>
                    <a:pt x="3291798" y="1533519"/>
                    <a:pt x="3287016" y="1444012"/>
                  </a:cubicBezTo>
                  <a:cubicBezTo>
                    <a:pt x="3277550" y="1335765"/>
                    <a:pt x="3254421" y="1228298"/>
                    <a:pt x="3221241" y="1124833"/>
                  </a:cubicBezTo>
                  <a:cubicBezTo>
                    <a:pt x="3196550" y="1056312"/>
                    <a:pt x="3159564" y="993062"/>
                    <a:pt x="3126384" y="928543"/>
                  </a:cubicBezTo>
                  <a:cubicBezTo>
                    <a:pt x="3091837" y="864415"/>
                    <a:pt x="3058169" y="798920"/>
                    <a:pt x="3011814" y="742404"/>
                  </a:cubicBezTo>
                  <a:cubicBezTo>
                    <a:pt x="2915786" y="634059"/>
                    <a:pt x="2786383" y="551580"/>
                    <a:pt x="2643317" y="523469"/>
                  </a:cubicBezTo>
                  <a:cubicBezTo>
                    <a:pt x="2449309" y="485792"/>
                    <a:pt x="2391146" y="494968"/>
                    <a:pt x="2207093" y="555289"/>
                  </a:cubicBezTo>
                  <a:cubicBezTo>
                    <a:pt x="2114285" y="570321"/>
                    <a:pt x="2032798" y="617954"/>
                    <a:pt x="1950042" y="659926"/>
                  </a:cubicBezTo>
                  <a:cubicBezTo>
                    <a:pt x="1869043" y="700238"/>
                    <a:pt x="1792338" y="751580"/>
                    <a:pt x="1728124" y="815611"/>
                  </a:cubicBezTo>
                  <a:cubicBezTo>
                    <a:pt x="1689674" y="856899"/>
                    <a:pt x="1656591" y="902775"/>
                    <a:pt x="1622338" y="947479"/>
                  </a:cubicBezTo>
                  <a:cubicBezTo>
                    <a:pt x="1557733" y="1024004"/>
                    <a:pt x="1522211" y="1116146"/>
                    <a:pt x="1484932" y="1207996"/>
                  </a:cubicBezTo>
                  <a:cubicBezTo>
                    <a:pt x="1464145" y="1258459"/>
                    <a:pt x="1438284" y="1306970"/>
                    <a:pt x="1423451" y="1359679"/>
                  </a:cubicBezTo>
                  <a:cubicBezTo>
                    <a:pt x="1409007" y="1412192"/>
                    <a:pt x="1401688" y="1466365"/>
                    <a:pt x="1394954" y="1520342"/>
                  </a:cubicBezTo>
                  <a:cubicBezTo>
                    <a:pt x="1384903" y="1605847"/>
                    <a:pt x="1371826" y="1691351"/>
                    <a:pt x="1372899" y="1777735"/>
                  </a:cubicBezTo>
                  <a:cubicBezTo>
                    <a:pt x="1375534" y="1858847"/>
                    <a:pt x="1393783" y="1938983"/>
                    <a:pt x="1412911" y="2017753"/>
                  </a:cubicBezTo>
                  <a:cubicBezTo>
                    <a:pt x="1410374" y="2014825"/>
                    <a:pt x="1407739" y="2011799"/>
                    <a:pt x="1405299" y="2008871"/>
                  </a:cubicBezTo>
                  <a:cubicBezTo>
                    <a:pt x="1278823" y="1834347"/>
                    <a:pt x="1198214" y="1631030"/>
                    <a:pt x="1142393" y="1423515"/>
                  </a:cubicBezTo>
                  <a:cubicBezTo>
                    <a:pt x="1096038" y="1265487"/>
                    <a:pt x="1079936" y="1100919"/>
                    <a:pt x="1043926" y="940647"/>
                  </a:cubicBezTo>
                  <a:cubicBezTo>
                    <a:pt x="1024701" y="854556"/>
                    <a:pt x="996692" y="770808"/>
                    <a:pt x="965074" y="688525"/>
                  </a:cubicBezTo>
                  <a:cubicBezTo>
                    <a:pt x="911107" y="543869"/>
                    <a:pt x="825814" y="413660"/>
                    <a:pt x="731933" y="292040"/>
                  </a:cubicBezTo>
                  <a:cubicBezTo>
                    <a:pt x="626439" y="154998"/>
                    <a:pt x="516651" y="64711"/>
                    <a:pt x="343039" y="31914"/>
                  </a:cubicBezTo>
                  <a:cubicBezTo>
                    <a:pt x="262333" y="17078"/>
                    <a:pt x="174600" y="-18452"/>
                    <a:pt x="93991" y="11905"/>
                  </a:cubicBezTo>
                  <a:cubicBezTo>
                    <a:pt x="90771" y="13466"/>
                    <a:pt x="88331" y="15516"/>
                    <a:pt x="86477" y="18249"/>
                  </a:cubicBezTo>
                  <a:cubicBezTo>
                    <a:pt x="85306" y="18444"/>
                    <a:pt x="84135" y="18835"/>
                    <a:pt x="83061" y="19616"/>
                  </a:cubicBezTo>
                  <a:cubicBezTo>
                    <a:pt x="79353" y="21665"/>
                    <a:pt x="76718" y="25082"/>
                    <a:pt x="74864" y="28791"/>
                  </a:cubicBezTo>
                  <a:cubicBezTo>
                    <a:pt x="58859" y="73105"/>
                    <a:pt x="52321" y="120445"/>
                    <a:pt x="39244" y="165735"/>
                  </a:cubicBezTo>
                  <a:cubicBezTo>
                    <a:pt x="25679" y="217760"/>
                    <a:pt x="15042" y="270469"/>
                    <a:pt x="3721" y="323080"/>
                  </a:cubicBezTo>
                  <a:cubicBezTo>
                    <a:pt x="306" y="337038"/>
                    <a:pt x="-3598" y="353826"/>
                    <a:pt x="6259" y="366027"/>
                  </a:cubicBezTo>
                  <a:cubicBezTo>
                    <a:pt x="26850" y="386525"/>
                    <a:pt x="58176" y="373933"/>
                    <a:pt x="83745" y="374421"/>
                  </a:cubicBezTo>
                  <a:cubicBezTo>
                    <a:pt x="128343" y="372665"/>
                    <a:pt x="173234" y="373055"/>
                    <a:pt x="217442" y="379497"/>
                  </a:cubicBezTo>
                  <a:cubicBezTo>
                    <a:pt x="332012" y="390136"/>
                    <a:pt x="413889" y="483352"/>
                    <a:pt x="479762" y="569345"/>
                  </a:cubicBezTo>
                  <a:cubicBezTo>
                    <a:pt x="514894" y="619223"/>
                    <a:pt x="552368" y="668515"/>
                    <a:pt x="574814" y="725713"/>
                  </a:cubicBezTo>
                  <a:cubicBezTo>
                    <a:pt x="623901" y="854459"/>
                    <a:pt x="634636" y="992672"/>
                    <a:pt x="645859" y="1129323"/>
                  </a:cubicBezTo>
                  <a:cubicBezTo>
                    <a:pt x="667231" y="1404188"/>
                    <a:pt x="688213" y="1684226"/>
                    <a:pt x="782386" y="1945426"/>
                  </a:cubicBezTo>
                  <a:cubicBezTo>
                    <a:pt x="812444" y="2030735"/>
                    <a:pt x="852748" y="2112141"/>
                    <a:pt x="901641" y="2188275"/>
                  </a:cubicBezTo>
                  <a:cubicBezTo>
                    <a:pt x="948679" y="2264604"/>
                    <a:pt x="1000011" y="2339860"/>
                    <a:pt x="1066176" y="2401061"/>
                  </a:cubicBezTo>
                  <a:cubicBezTo>
                    <a:pt x="1182893" y="2501597"/>
                    <a:pt x="1322153" y="2574120"/>
                    <a:pt x="1463853" y="2632880"/>
                  </a:cubicBezTo>
                  <a:cubicBezTo>
                    <a:pt x="1530896" y="2662065"/>
                    <a:pt x="1599111" y="2690664"/>
                    <a:pt x="1670742" y="2705598"/>
                  </a:cubicBezTo>
                  <a:cubicBezTo>
                    <a:pt x="1669766" y="2709308"/>
                    <a:pt x="1670059" y="2713407"/>
                    <a:pt x="1672011" y="2716726"/>
                  </a:cubicBezTo>
                  <a:cubicBezTo>
                    <a:pt x="1703239" y="2778414"/>
                    <a:pt x="1739835" y="2837174"/>
                    <a:pt x="1778676" y="2894275"/>
                  </a:cubicBezTo>
                  <a:cubicBezTo>
                    <a:pt x="1895880" y="3063235"/>
                    <a:pt x="2041874" y="3214820"/>
                    <a:pt x="2209728" y="3334000"/>
                  </a:cubicBezTo>
                  <a:cubicBezTo>
                    <a:pt x="2347914" y="3436977"/>
                    <a:pt x="2496835" y="3524629"/>
                    <a:pt x="2657858" y="3586805"/>
                  </a:cubicBezTo>
                  <a:cubicBezTo>
                    <a:pt x="2737491" y="3617552"/>
                    <a:pt x="2817221" y="3648982"/>
                    <a:pt x="2899001" y="3673677"/>
                  </a:cubicBezTo>
                  <a:cubicBezTo>
                    <a:pt x="2895780" y="3686170"/>
                    <a:pt x="2892267" y="3698567"/>
                    <a:pt x="2888754" y="3710963"/>
                  </a:cubicBezTo>
                  <a:cubicBezTo>
                    <a:pt x="2853036" y="3859620"/>
                    <a:pt x="2749982" y="3995100"/>
                    <a:pt x="2605452" y="4052885"/>
                  </a:cubicBezTo>
                  <a:cubicBezTo>
                    <a:pt x="2548948" y="4068307"/>
                    <a:pt x="2488150" y="4068599"/>
                    <a:pt x="2430377" y="4059620"/>
                  </a:cubicBezTo>
                  <a:cubicBezTo>
                    <a:pt x="2322931" y="4036682"/>
                    <a:pt x="2210996" y="3996272"/>
                    <a:pt x="2125996" y="3922578"/>
                  </a:cubicBezTo>
                  <a:cubicBezTo>
                    <a:pt x="1995519" y="3814232"/>
                    <a:pt x="1878705" y="3690075"/>
                    <a:pt x="1754278" y="3574897"/>
                  </a:cubicBezTo>
                  <a:cubicBezTo>
                    <a:pt x="1641270" y="3469285"/>
                    <a:pt x="1507768" y="3384366"/>
                    <a:pt x="1358846" y="3340052"/>
                  </a:cubicBezTo>
                  <a:cubicBezTo>
                    <a:pt x="1246131" y="3304229"/>
                    <a:pt x="1123168" y="3284708"/>
                    <a:pt x="1005476" y="3304327"/>
                  </a:cubicBezTo>
                  <a:cubicBezTo>
                    <a:pt x="899396" y="3325313"/>
                    <a:pt x="805515" y="3382609"/>
                    <a:pt x="717197" y="3442443"/>
                  </a:cubicBezTo>
                  <a:cubicBezTo>
                    <a:pt x="640882" y="3490857"/>
                    <a:pt x="561054" y="3535366"/>
                    <a:pt x="494108" y="3596859"/>
                  </a:cubicBezTo>
                  <a:cubicBezTo>
                    <a:pt x="460244" y="3627996"/>
                    <a:pt x="427454" y="3661085"/>
                    <a:pt x="403252" y="3700519"/>
                  </a:cubicBezTo>
                  <a:cubicBezTo>
                    <a:pt x="386955" y="3720919"/>
                    <a:pt x="384905" y="3748249"/>
                    <a:pt x="397982" y="3770699"/>
                  </a:cubicBezTo>
                  <a:cubicBezTo>
                    <a:pt x="449217" y="3854154"/>
                    <a:pt x="522604" y="3922187"/>
                    <a:pt x="586232" y="3996077"/>
                  </a:cubicBezTo>
                  <a:cubicBezTo>
                    <a:pt x="616387" y="4030239"/>
                    <a:pt x="644981" y="4065671"/>
                    <a:pt x="671720" y="4102469"/>
                  </a:cubicBezTo>
                  <a:cubicBezTo>
                    <a:pt x="678454" y="4111449"/>
                    <a:pt x="684895" y="4120820"/>
                    <a:pt x="691824" y="4129702"/>
                  </a:cubicBezTo>
                  <a:cubicBezTo>
                    <a:pt x="703925" y="4148053"/>
                    <a:pt x="731542" y="4146393"/>
                    <a:pt x="742277" y="4127652"/>
                  </a:cubicBezTo>
                  <a:cubicBezTo>
                    <a:pt x="754378" y="4106179"/>
                    <a:pt x="755061" y="4080020"/>
                    <a:pt x="761112" y="4056301"/>
                  </a:cubicBezTo>
                  <a:cubicBezTo>
                    <a:pt x="774189" y="3999200"/>
                    <a:pt x="792438" y="3935755"/>
                    <a:pt x="818787" y="3881094"/>
                  </a:cubicBezTo>
                  <a:cubicBezTo>
                    <a:pt x="850797" y="3820479"/>
                    <a:pt x="898908" y="3767283"/>
                    <a:pt x="958047" y="3732144"/>
                  </a:cubicBezTo>
                  <a:cubicBezTo>
                    <a:pt x="1008598" y="3709792"/>
                    <a:pt x="1065981" y="3708913"/>
                    <a:pt x="1120338" y="3711256"/>
                  </a:cubicBezTo>
                  <a:cubicBezTo>
                    <a:pt x="1195482" y="3712818"/>
                    <a:pt x="1255207" y="3763964"/>
                    <a:pt x="1303513" y="3816673"/>
                  </a:cubicBezTo>
                  <a:cubicBezTo>
                    <a:pt x="1346062" y="3863134"/>
                    <a:pt x="1385000" y="3908717"/>
                    <a:pt x="1425890" y="3959376"/>
                  </a:cubicBezTo>
                  <a:cubicBezTo>
                    <a:pt x="1506206" y="4063329"/>
                    <a:pt x="1574812" y="4176945"/>
                    <a:pt x="1673474" y="4265475"/>
                  </a:cubicBezTo>
                  <a:cubicBezTo>
                    <a:pt x="1761305" y="4352932"/>
                    <a:pt x="1860846" y="4428091"/>
                    <a:pt x="1972000" y="4483337"/>
                  </a:cubicBezTo>
                  <a:cubicBezTo>
                    <a:pt x="2077006" y="4543268"/>
                    <a:pt x="2195675" y="4573039"/>
                    <a:pt x="2316295" y="4574503"/>
                  </a:cubicBezTo>
                  <a:cubicBezTo>
                    <a:pt x="2494591" y="4575869"/>
                    <a:pt x="2680206" y="4504420"/>
                    <a:pt x="2831274" y="4413059"/>
                  </a:cubicBezTo>
                  <a:cubicBezTo>
                    <a:pt x="2905832" y="4362596"/>
                    <a:pt x="2965264" y="4293977"/>
                    <a:pt x="3026941" y="4229263"/>
                  </a:cubicBezTo>
                  <a:cubicBezTo>
                    <a:pt x="3108232" y="4146491"/>
                    <a:pt x="3182107" y="4054446"/>
                    <a:pt x="3222412" y="3944344"/>
                  </a:cubicBezTo>
                  <a:cubicBezTo>
                    <a:pt x="3245248" y="3887146"/>
                    <a:pt x="3263985" y="3828093"/>
                    <a:pt x="3275793" y="3767576"/>
                  </a:cubicBezTo>
                  <a:cubicBezTo>
                    <a:pt x="3277159" y="3758889"/>
                    <a:pt x="3280477" y="3747664"/>
                    <a:pt x="3281941" y="3737122"/>
                  </a:cubicBezTo>
                  <a:cubicBezTo>
                    <a:pt x="3310437" y="3739367"/>
                    <a:pt x="3339031" y="3741417"/>
                    <a:pt x="3367527" y="3743076"/>
                  </a:cubicBezTo>
                  <a:cubicBezTo>
                    <a:pt x="3612866" y="3758400"/>
                    <a:pt x="3840835" y="3690368"/>
                    <a:pt x="4054946" y="3574507"/>
                  </a:cubicBezTo>
                  <a:cubicBezTo>
                    <a:pt x="4148632" y="3533511"/>
                    <a:pt x="4236560" y="3481877"/>
                    <a:pt x="4314143" y="3414917"/>
                  </a:cubicBezTo>
                  <a:cubicBezTo>
                    <a:pt x="4420125" y="3327656"/>
                    <a:pt x="4530792" y="3243517"/>
                    <a:pt x="4613938" y="3132927"/>
                  </a:cubicBezTo>
                  <a:cubicBezTo>
                    <a:pt x="4736119" y="2973631"/>
                    <a:pt x="4820632" y="2783783"/>
                    <a:pt x="4858008" y="2586614"/>
                  </a:cubicBezTo>
                  <a:cubicBezTo>
                    <a:pt x="4889725" y="2438054"/>
                    <a:pt x="4892165" y="2278172"/>
                    <a:pt x="4824731" y="2138690"/>
                  </a:cubicBezTo>
                  <a:close/>
                  <a:moveTo>
                    <a:pt x="1085108" y="2356161"/>
                  </a:moveTo>
                  <a:cubicBezTo>
                    <a:pt x="936578" y="2198231"/>
                    <a:pt x="834792" y="1997744"/>
                    <a:pt x="781215" y="1788276"/>
                  </a:cubicBezTo>
                  <a:cubicBezTo>
                    <a:pt x="738178" y="1610825"/>
                    <a:pt x="715245" y="1434154"/>
                    <a:pt x="701485" y="1251334"/>
                  </a:cubicBezTo>
                  <a:cubicBezTo>
                    <a:pt x="684016" y="1068025"/>
                    <a:pt x="683431" y="877982"/>
                    <a:pt x="615411" y="704337"/>
                  </a:cubicBezTo>
                  <a:cubicBezTo>
                    <a:pt x="556858" y="579204"/>
                    <a:pt x="456243" y="444992"/>
                    <a:pt x="338941" y="370810"/>
                  </a:cubicBezTo>
                  <a:cubicBezTo>
                    <a:pt x="250525" y="321323"/>
                    <a:pt x="141420" y="325520"/>
                    <a:pt x="43343" y="332840"/>
                  </a:cubicBezTo>
                  <a:cubicBezTo>
                    <a:pt x="56908" y="230645"/>
                    <a:pt x="85208" y="131279"/>
                    <a:pt x="99261" y="29279"/>
                  </a:cubicBezTo>
                  <a:cubicBezTo>
                    <a:pt x="99261" y="29279"/>
                    <a:pt x="99261" y="29279"/>
                    <a:pt x="99164" y="29376"/>
                  </a:cubicBezTo>
                  <a:cubicBezTo>
                    <a:pt x="99261" y="28888"/>
                    <a:pt x="99164" y="28400"/>
                    <a:pt x="99164" y="27912"/>
                  </a:cubicBezTo>
                  <a:cubicBezTo>
                    <a:pt x="161718" y="15907"/>
                    <a:pt x="222809" y="34159"/>
                    <a:pt x="284486" y="49093"/>
                  </a:cubicBezTo>
                  <a:cubicBezTo>
                    <a:pt x="377586" y="72422"/>
                    <a:pt x="474004" y="96628"/>
                    <a:pt x="550319" y="157926"/>
                  </a:cubicBezTo>
                  <a:cubicBezTo>
                    <a:pt x="648396" y="236599"/>
                    <a:pt x="722174" y="340747"/>
                    <a:pt x="791267" y="444895"/>
                  </a:cubicBezTo>
                  <a:cubicBezTo>
                    <a:pt x="854602" y="538110"/>
                    <a:pt x="903787" y="640111"/>
                    <a:pt x="940774" y="746406"/>
                  </a:cubicBezTo>
                  <a:cubicBezTo>
                    <a:pt x="1006256" y="916830"/>
                    <a:pt x="1027238" y="1098577"/>
                    <a:pt x="1061004" y="1276712"/>
                  </a:cubicBezTo>
                  <a:cubicBezTo>
                    <a:pt x="1089305" y="1410533"/>
                    <a:pt x="1125998" y="1543085"/>
                    <a:pt x="1174305" y="1671147"/>
                  </a:cubicBezTo>
                  <a:cubicBezTo>
                    <a:pt x="1227003" y="1799404"/>
                    <a:pt x="1287411" y="1926978"/>
                    <a:pt x="1370655" y="2038349"/>
                  </a:cubicBezTo>
                  <a:cubicBezTo>
                    <a:pt x="1390563" y="2061677"/>
                    <a:pt x="1411447" y="2084517"/>
                    <a:pt x="1433307" y="2106479"/>
                  </a:cubicBezTo>
                  <a:cubicBezTo>
                    <a:pt x="1436723" y="2117509"/>
                    <a:pt x="1442480" y="2126782"/>
                    <a:pt x="1454582" y="2127172"/>
                  </a:cubicBezTo>
                  <a:cubicBezTo>
                    <a:pt x="1517722" y="2186908"/>
                    <a:pt x="1588864" y="2238250"/>
                    <a:pt x="1669083" y="2271144"/>
                  </a:cubicBezTo>
                  <a:cubicBezTo>
                    <a:pt x="1838498" y="2332149"/>
                    <a:pt x="2020795" y="2350793"/>
                    <a:pt x="2198310" y="2319070"/>
                  </a:cubicBezTo>
                  <a:cubicBezTo>
                    <a:pt x="2334837" y="2303453"/>
                    <a:pt x="2466875" y="2257284"/>
                    <a:pt x="2582421" y="2182516"/>
                  </a:cubicBezTo>
                  <a:cubicBezTo>
                    <a:pt x="2668007" y="2129124"/>
                    <a:pt x="2749397" y="2060115"/>
                    <a:pt x="2790969" y="1966119"/>
                  </a:cubicBezTo>
                  <a:cubicBezTo>
                    <a:pt x="2827468" y="1879052"/>
                    <a:pt x="2846498" y="1784763"/>
                    <a:pt x="2855671" y="1690961"/>
                  </a:cubicBezTo>
                  <a:cubicBezTo>
                    <a:pt x="2859770" y="1615217"/>
                    <a:pt x="2850206" y="1539376"/>
                    <a:pt x="2841130" y="1464217"/>
                  </a:cubicBezTo>
                  <a:cubicBezTo>
                    <a:pt x="2822784" y="1332348"/>
                    <a:pt x="2775355" y="1201944"/>
                    <a:pt x="2678352" y="1107557"/>
                  </a:cubicBezTo>
                  <a:cubicBezTo>
                    <a:pt x="2617065" y="1049285"/>
                    <a:pt x="2539677" y="1009558"/>
                    <a:pt x="2463167" y="974810"/>
                  </a:cubicBezTo>
                  <a:cubicBezTo>
                    <a:pt x="2369969" y="937328"/>
                    <a:pt x="2262621" y="938207"/>
                    <a:pt x="2167862" y="970124"/>
                  </a:cubicBezTo>
                  <a:cubicBezTo>
                    <a:pt x="2027040" y="1018050"/>
                    <a:pt x="1902224" y="1108630"/>
                    <a:pt x="1814491" y="1228786"/>
                  </a:cubicBezTo>
                  <a:cubicBezTo>
                    <a:pt x="1771259" y="1279640"/>
                    <a:pt x="1734760" y="1336643"/>
                    <a:pt x="1714169" y="1400479"/>
                  </a:cubicBezTo>
                  <a:cubicBezTo>
                    <a:pt x="1668400" y="1557238"/>
                    <a:pt x="1651029" y="1727271"/>
                    <a:pt x="1686649" y="1887934"/>
                  </a:cubicBezTo>
                  <a:cubicBezTo>
                    <a:pt x="1702166" y="1951087"/>
                    <a:pt x="1717487" y="2015118"/>
                    <a:pt x="1743446" y="2074952"/>
                  </a:cubicBezTo>
                  <a:cubicBezTo>
                    <a:pt x="1775162" y="2145230"/>
                    <a:pt x="1816833" y="2210432"/>
                    <a:pt x="1860455" y="2273780"/>
                  </a:cubicBezTo>
                  <a:cubicBezTo>
                    <a:pt x="1790484" y="2261188"/>
                    <a:pt x="1720220" y="2245571"/>
                    <a:pt x="1655420" y="2215508"/>
                  </a:cubicBezTo>
                  <a:cubicBezTo>
                    <a:pt x="1588864" y="2181735"/>
                    <a:pt x="1528749" y="2135957"/>
                    <a:pt x="1475075" y="2083834"/>
                  </a:cubicBezTo>
                  <a:cubicBezTo>
                    <a:pt x="1470586" y="2062360"/>
                    <a:pt x="1465316" y="2041667"/>
                    <a:pt x="1460144" y="2019510"/>
                  </a:cubicBezTo>
                  <a:cubicBezTo>
                    <a:pt x="1445701" y="1963776"/>
                    <a:pt x="1433600" y="1906285"/>
                    <a:pt x="1425207" y="1848891"/>
                  </a:cubicBezTo>
                  <a:cubicBezTo>
                    <a:pt x="1412033" y="1772073"/>
                    <a:pt x="1419742" y="1693499"/>
                    <a:pt x="1429111" y="1616584"/>
                  </a:cubicBezTo>
                  <a:cubicBezTo>
                    <a:pt x="1439455" y="1535276"/>
                    <a:pt x="1445701" y="1453578"/>
                    <a:pt x="1466487" y="1373734"/>
                  </a:cubicBezTo>
                  <a:cubicBezTo>
                    <a:pt x="1481028" y="1321514"/>
                    <a:pt x="1506109" y="1275833"/>
                    <a:pt x="1526993" y="1224687"/>
                  </a:cubicBezTo>
                  <a:cubicBezTo>
                    <a:pt x="1561930" y="1140060"/>
                    <a:pt x="1593939" y="1052701"/>
                    <a:pt x="1653371" y="981447"/>
                  </a:cubicBezTo>
                  <a:cubicBezTo>
                    <a:pt x="1709778" y="905605"/>
                    <a:pt x="1766867" y="828592"/>
                    <a:pt x="1846305" y="775006"/>
                  </a:cubicBezTo>
                  <a:cubicBezTo>
                    <a:pt x="1935404" y="712634"/>
                    <a:pt x="2037385" y="663732"/>
                    <a:pt x="2136926" y="620297"/>
                  </a:cubicBezTo>
                  <a:cubicBezTo>
                    <a:pt x="2161226" y="611512"/>
                    <a:pt x="2191186" y="605265"/>
                    <a:pt x="2216949" y="599604"/>
                  </a:cubicBezTo>
                  <a:cubicBezTo>
                    <a:pt x="2265451" y="587695"/>
                    <a:pt x="2311806" y="568759"/>
                    <a:pt x="2360308" y="557046"/>
                  </a:cubicBezTo>
                  <a:cubicBezTo>
                    <a:pt x="2484344" y="528838"/>
                    <a:pt x="2674253" y="563781"/>
                    <a:pt x="2786871" y="621858"/>
                  </a:cubicBezTo>
                  <a:cubicBezTo>
                    <a:pt x="2855183" y="659633"/>
                    <a:pt x="2919397" y="708242"/>
                    <a:pt x="2971900" y="766123"/>
                  </a:cubicBezTo>
                  <a:cubicBezTo>
                    <a:pt x="3046166" y="858656"/>
                    <a:pt x="3093984" y="968758"/>
                    <a:pt x="3149415" y="1073101"/>
                  </a:cubicBezTo>
                  <a:cubicBezTo>
                    <a:pt x="3201235" y="1181153"/>
                    <a:pt x="3221729" y="1301602"/>
                    <a:pt x="3238807" y="1419317"/>
                  </a:cubicBezTo>
                  <a:cubicBezTo>
                    <a:pt x="3251786" y="1580957"/>
                    <a:pt x="3221436" y="1744060"/>
                    <a:pt x="3173715" y="1898086"/>
                  </a:cubicBezTo>
                  <a:cubicBezTo>
                    <a:pt x="3116625" y="2059432"/>
                    <a:pt x="2987026" y="2231027"/>
                    <a:pt x="2855769" y="2340349"/>
                  </a:cubicBezTo>
                  <a:cubicBezTo>
                    <a:pt x="2797313" y="2389836"/>
                    <a:pt x="2732904" y="2431417"/>
                    <a:pt x="2668397" y="2472608"/>
                  </a:cubicBezTo>
                  <a:cubicBezTo>
                    <a:pt x="2607111" y="2511456"/>
                    <a:pt x="2546801" y="2552646"/>
                    <a:pt x="2480831" y="2583100"/>
                  </a:cubicBezTo>
                  <a:cubicBezTo>
                    <a:pt x="2418569" y="2612773"/>
                    <a:pt x="2354452" y="2631026"/>
                    <a:pt x="2285847" y="2649279"/>
                  </a:cubicBezTo>
                  <a:cubicBezTo>
                    <a:pt x="2211387" y="2667824"/>
                    <a:pt x="2134389" y="2670459"/>
                    <a:pt x="2058269" y="2678073"/>
                  </a:cubicBezTo>
                  <a:cubicBezTo>
                    <a:pt x="1981271" y="2686955"/>
                    <a:pt x="1903883" y="2686077"/>
                    <a:pt x="1826885" y="2677585"/>
                  </a:cubicBezTo>
                  <a:cubicBezTo>
                    <a:pt x="1731247" y="2671533"/>
                    <a:pt x="1635219" y="2658258"/>
                    <a:pt x="1547291" y="2618239"/>
                  </a:cubicBezTo>
                  <a:cubicBezTo>
                    <a:pt x="1384415" y="2551768"/>
                    <a:pt x="1217244" y="2476219"/>
                    <a:pt x="1085108" y="2356161"/>
                  </a:cubicBezTo>
                  <a:close/>
                  <a:moveTo>
                    <a:pt x="1927499" y="2284126"/>
                  </a:moveTo>
                  <a:cubicBezTo>
                    <a:pt x="1866506" y="2209553"/>
                    <a:pt x="1814881" y="2125708"/>
                    <a:pt x="1777212" y="2036982"/>
                  </a:cubicBezTo>
                  <a:cubicBezTo>
                    <a:pt x="1760524" y="1991985"/>
                    <a:pt x="1748130" y="1945426"/>
                    <a:pt x="1736322" y="1898866"/>
                  </a:cubicBezTo>
                  <a:cubicBezTo>
                    <a:pt x="1695920" y="1737227"/>
                    <a:pt x="1712412" y="1564363"/>
                    <a:pt x="1760817" y="1406238"/>
                  </a:cubicBezTo>
                  <a:cubicBezTo>
                    <a:pt x="1784141" y="1336643"/>
                    <a:pt x="1831276" y="1279835"/>
                    <a:pt x="1877436" y="1224199"/>
                  </a:cubicBezTo>
                  <a:cubicBezTo>
                    <a:pt x="1954532" y="1126298"/>
                    <a:pt x="2064612" y="1055141"/>
                    <a:pt x="2181915" y="1013853"/>
                  </a:cubicBezTo>
                  <a:cubicBezTo>
                    <a:pt x="2289556" y="976274"/>
                    <a:pt x="2411640" y="988475"/>
                    <a:pt x="2509327" y="1047723"/>
                  </a:cubicBezTo>
                  <a:cubicBezTo>
                    <a:pt x="2569344" y="1080226"/>
                    <a:pt x="2630630" y="1114780"/>
                    <a:pt x="2673082" y="1169733"/>
                  </a:cubicBezTo>
                  <a:cubicBezTo>
                    <a:pt x="2755837" y="1262949"/>
                    <a:pt x="2787261" y="1388180"/>
                    <a:pt x="2801021" y="1509410"/>
                  </a:cubicBezTo>
                  <a:cubicBezTo>
                    <a:pt x="2806486" y="1569439"/>
                    <a:pt x="2814781" y="1633079"/>
                    <a:pt x="2809902" y="1695061"/>
                  </a:cubicBezTo>
                  <a:cubicBezTo>
                    <a:pt x="2799850" y="1781737"/>
                    <a:pt x="2782967" y="1869096"/>
                    <a:pt x="2748713" y="1949720"/>
                  </a:cubicBezTo>
                  <a:cubicBezTo>
                    <a:pt x="2707433" y="2039715"/>
                    <a:pt x="2626141" y="2103258"/>
                    <a:pt x="2543190" y="2153331"/>
                  </a:cubicBezTo>
                  <a:cubicBezTo>
                    <a:pt x="2440819" y="2216874"/>
                    <a:pt x="2325273" y="2257186"/>
                    <a:pt x="2205726" y="2271925"/>
                  </a:cubicBezTo>
                  <a:cubicBezTo>
                    <a:pt x="2113992" y="2285688"/>
                    <a:pt x="2020307" y="2296620"/>
                    <a:pt x="1927499" y="2284126"/>
                  </a:cubicBezTo>
                  <a:close/>
                  <a:moveTo>
                    <a:pt x="3119162" y="4047614"/>
                  </a:moveTo>
                  <a:cubicBezTo>
                    <a:pt x="3073003" y="4117111"/>
                    <a:pt x="3013961" y="4176359"/>
                    <a:pt x="2956969" y="4236779"/>
                  </a:cubicBezTo>
                  <a:cubicBezTo>
                    <a:pt x="2908955" y="4287339"/>
                    <a:pt x="2860551" y="4338291"/>
                    <a:pt x="2802387" y="4377334"/>
                  </a:cubicBezTo>
                  <a:cubicBezTo>
                    <a:pt x="2689867" y="4445172"/>
                    <a:pt x="2563781" y="4494562"/>
                    <a:pt x="2434378" y="4519062"/>
                  </a:cubicBezTo>
                  <a:cubicBezTo>
                    <a:pt x="2325273" y="4538973"/>
                    <a:pt x="2210411" y="4528041"/>
                    <a:pt x="2103843" y="4493195"/>
                  </a:cubicBezTo>
                  <a:cubicBezTo>
                    <a:pt x="1978441" y="4443025"/>
                    <a:pt x="1860163" y="4374406"/>
                    <a:pt x="1759548" y="4283338"/>
                  </a:cubicBezTo>
                  <a:cubicBezTo>
                    <a:pt x="1682452" y="4213548"/>
                    <a:pt x="1605650" y="4135168"/>
                    <a:pt x="1547291" y="4047809"/>
                  </a:cubicBezTo>
                  <a:cubicBezTo>
                    <a:pt x="1468342" y="3934681"/>
                    <a:pt x="1382365" y="3823896"/>
                    <a:pt x="1280189" y="3730777"/>
                  </a:cubicBezTo>
                  <a:cubicBezTo>
                    <a:pt x="1198702" y="3655522"/>
                    <a:pt x="1079351" y="3653472"/>
                    <a:pt x="976687" y="3676702"/>
                  </a:cubicBezTo>
                  <a:cubicBezTo>
                    <a:pt x="917548" y="3691734"/>
                    <a:pt x="870705" y="3736536"/>
                    <a:pt x="831376" y="3781143"/>
                  </a:cubicBezTo>
                  <a:cubicBezTo>
                    <a:pt x="760136" y="3863622"/>
                    <a:pt x="731835" y="3972943"/>
                    <a:pt x="710366" y="4077579"/>
                  </a:cubicBezTo>
                  <a:cubicBezTo>
                    <a:pt x="629366" y="3958302"/>
                    <a:pt x="511771" y="3866453"/>
                    <a:pt x="436335" y="3743857"/>
                  </a:cubicBezTo>
                  <a:lnTo>
                    <a:pt x="435359" y="3740733"/>
                  </a:lnTo>
                  <a:cubicBezTo>
                    <a:pt x="435261" y="3739269"/>
                    <a:pt x="434871" y="3737610"/>
                    <a:pt x="435359" y="3736146"/>
                  </a:cubicBezTo>
                  <a:cubicBezTo>
                    <a:pt x="445606" y="3718284"/>
                    <a:pt x="457512" y="3701397"/>
                    <a:pt x="470784" y="3685585"/>
                  </a:cubicBezTo>
                  <a:cubicBezTo>
                    <a:pt x="511478" y="3638147"/>
                    <a:pt x="564372" y="3595200"/>
                    <a:pt x="616973" y="3559768"/>
                  </a:cubicBezTo>
                  <a:cubicBezTo>
                    <a:pt x="882708" y="3393541"/>
                    <a:pt x="986250" y="3281975"/>
                    <a:pt x="1319225" y="3375581"/>
                  </a:cubicBezTo>
                  <a:cubicBezTo>
                    <a:pt x="1451849" y="3412184"/>
                    <a:pt x="1572469" y="3478167"/>
                    <a:pt x="1677475" y="3567772"/>
                  </a:cubicBezTo>
                  <a:cubicBezTo>
                    <a:pt x="1834009" y="3703252"/>
                    <a:pt x="1970243" y="3862061"/>
                    <a:pt x="2135560" y="3987194"/>
                  </a:cubicBezTo>
                  <a:cubicBezTo>
                    <a:pt x="2198505" y="4034534"/>
                    <a:pt x="2272282" y="4064012"/>
                    <a:pt x="2347621" y="4085193"/>
                  </a:cubicBezTo>
                  <a:cubicBezTo>
                    <a:pt x="2420325" y="4109693"/>
                    <a:pt x="2497714" y="4116525"/>
                    <a:pt x="2573638" y="4106081"/>
                  </a:cubicBezTo>
                  <a:cubicBezTo>
                    <a:pt x="2718266" y="4080605"/>
                    <a:pt x="2845132" y="3945320"/>
                    <a:pt x="2898610" y="3813061"/>
                  </a:cubicBezTo>
                  <a:cubicBezTo>
                    <a:pt x="2913639" y="3770992"/>
                    <a:pt x="2925838" y="3727654"/>
                    <a:pt x="2934328" y="3683730"/>
                  </a:cubicBezTo>
                  <a:cubicBezTo>
                    <a:pt x="2940769" y="3685487"/>
                    <a:pt x="2947210" y="3687342"/>
                    <a:pt x="2953749" y="3689001"/>
                  </a:cubicBezTo>
                  <a:cubicBezTo>
                    <a:pt x="3046458" y="3711158"/>
                    <a:pt x="3141022" y="3724335"/>
                    <a:pt x="3235879" y="3733120"/>
                  </a:cubicBezTo>
                  <a:cubicBezTo>
                    <a:pt x="3215581" y="3843320"/>
                    <a:pt x="3179180" y="3952543"/>
                    <a:pt x="3119162" y="4047614"/>
                  </a:cubicBezTo>
                  <a:close/>
                  <a:moveTo>
                    <a:pt x="4821217" y="2531563"/>
                  </a:moveTo>
                  <a:cubicBezTo>
                    <a:pt x="4806286" y="2634247"/>
                    <a:pt x="4777595" y="2735662"/>
                    <a:pt x="4734948" y="2830927"/>
                  </a:cubicBezTo>
                  <a:cubicBezTo>
                    <a:pt x="4651900" y="3044592"/>
                    <a:pt x="4506882" y="3208769"/>
                    <a:pt x="4326049" y="3345908"/>
                  </a:cubicBezTo>
                  <a:cubicBezTo>
                    <a:pt x="4270618" y="3391198"/>
                    <a:pt x="4215871" y="3438441"/>
                    <a:pt x="4153609" y="3474361"/>
                  </a:cubicBezTo>
                  <a:cubicBezTo>
                    <a:pt x="4090469" y="3510085"/>
                    <a:pt x="4024108" y="3537416"/>
                    <a:pt x="3958723" y="3571286"/>
                  </a:cubicBezTo>
                  <a:cubicBezTo>
                    <a:pt x="3698257" y="3706278"/>
                    <a:pt x="3443647" y="3718381"/>
                    <a:pt x="3157710" y="3679533"/>
                  </a:cubicBezTo>
                  <a:cubicBezTo>
                    <a:pt x="3082957" y="3672505"/>
                    <a:pt x="3010057" y="3657766"/>
                    <a:pt x="2938329" y="3638147"/>
                  </a:cubicBezTo>
                  <a:cubicBezTo>
                    <a:pt x="2935206" y="3632876"/>
                    <a:pt x="2929351" y="3629167"/>
                    <a:pt x="2923203" y="3629167"/>
                  </a:cubicBezTo>
                  <a:cubicBezTo>
                    <a:pt x="2920080" y="3629167"/>
                    <a:pt x="2917348" y="3630046"/>
                    <a:pt x="2914908" y="3631412"/>
                  </a:cubicBezTo>
                  <a:cubicBezTo>
                    <a:pt x="2831859" y="3607303"/>
                    <a:pt x="2750275" y="3576849"/>
                    <a:pt x="2669471" y="3544151"/>
                  </a:cubicBezTo>
                  <a:cubicBezTo>
                    <a:pt x="2530992" y="3489392"/>
                    <a:pt x="2399148" y="3419115"/>
                    <a:pt x="2278821" y="3331072"/>
                  </a:cubicBezTo>
                  <a:cubicBezTo>
                    <a:pt x="2143269" y="3242639"/>
                    <a:pt x="2024601" y="3131853"/>
                    <a:pt x="1917057" y="3011210"/>
                  </a:cubicBezTo>
                  <a:cubicBezTo>
                    <a:pt x="1834106" y="2919360"/>
                    <a:pt x="1768819" y="2815115"/>
                    <a:pt x="1701775" y="2711162"/>
                  </a:cubicBezTo>
                  <a:cubicBezTo>
                    <a:pt x="1708704" y="2712236"/>
                    <a:pt x="1715730" y="2713114"/>
                    <a:pt x="1722757" y="2713895"/>
                  </a:cubicBezTo>
                  <a:cubicBezTo>
                    <a:pt x="1797218" y="2721411"/>
                    <a:pt x="1871776" y="2729708"/>
                    <a:pt x="1946627" y="2730879"/>
                  </a:cubicBezTo>
                  <a:cubicBezTo>
                    <a:pt x="2004888" y="2728244"/>
                    <a:pt x="2063441" y="2724925"/>
                    <a:pt x="2121702" y="2719459"/>
                  </a:cubicBezTo>
                  <a:cubicBezTo>
                    <a:pt x="2121214" y="2721313"/>
                    <a:pt x="2121312" y="2723363"/>
                    <a:pt x="2122190" y="2725413"/>
                  </a:cubicBezTo>
                  <a:lnTo>
                    <a:pt x="2122092" y="2725413"/>
                  </a:lnTo>
                  <a:cubicBezTo>
                    <a:pt x="2131363" y="2745227"/>
                    <a:pt x="2150979" y="2757916"/>
                    <a:pt x="2167374" y="2771582"/>
                  </a:cubicBezTo>
                  <a:cubicBezTo>
                    <a:pt x="2201530" y="2797155"/>
                    <a:pt x="2237150" y="2820679"/>
                    <a:pt x="2270526" y="2847423"/>
                  </a:cubicBezTo>
                  <a:cubicBezTo>
                    <a:pt x="2345474" y="2908135"/>
                    <a:pt x="2418081" y="2972069"/>
                    <a:pt x="2498690" y="3025168"/>
                  </a:cubicBezTo>
                  <a:cubicBezTo>
                    <a:pt x="2580372" y="3078169"/>
                    <a:pt x="2657565" y="3138003"/>
                    <a:pt x="2746566" y="3178803"/>
                  </a:cubicBezTo>
                  <a:cubicBezTo>
                    <a:pt x="2930034" y="3279730"/>
                    <a:pt x="3137021" y="3330877"/>
                    <a:pt x="3345765" y="3338002"/>
                  </a:cubicBezTo>
                  <a:cubicBezTo>
                    <a:pt x="3347912" y="3340540"/>
                    <a:pt x="3350742" y="3342687"/>
                    <a:pt x="3354060" y="3344151"/>
                  </a:cubicBezTo>
                  <a:cubicBezTo>
                    <a:pt x="3362452" y="3347763"/>
                    <a:pt x="3372602" y="3345616"/>
                    <a:pt x="3379043" y="3339173"/>
                  </a:cubicBezTo>
                  <a:cubicBezTo>
                    <a:pt x="3563682" y="3345225"/>
                    <a:pt x="3840835" y="3260501"/>
                    <a:pt x="3986243" y="3145616"/>
                  </a:cubicBezTo>
                  <a:cubicBezTo>
                    <a:pt x="4066949" y="3080609"/>
                    <a:pt x="4150779" y="3018725"/>
                    <a:pt x="4224361" y="2945422"/>
                  </a:cubicBezTo>
                  <a:cubicBezTo>
                    <a:pt x="4277547" y="2891347"/>
                    <a:pt x="4321267" y="2829073"/>
                    <a:pt x="4365768" y="2767970"/>
                  </a:cubicBezTo>
                  <a:cubicBezTo>
                    <a:pt x="4410464" y="2705696"/>
                    <a:pt x="4456331" y="2643032"/>
                    <a:pt x="4486389" y="2572071"/>
                  </a:cubicBezTo>
                  <a:cubicBezTo>
                    <a:pt x="4544064" y="2437371"/>
                    <a:pt x="4576171" y="2218924"/>
                    <a:pt x="4407536" y="2153234"/>
                  </a:cubicBezTo>
                  <a:cubicBezTo>
                    <a:pt x="4258322" y="2095840"/>
                    <a:pt x="4101398" y="2092619"/>
                    <a:pt x="3977850" y="2206235"/>
                  </a:cubicBezTo>
                  <a:cubicBezTo>
                    <a:pt x="3898803" y="2272413"/>
                    <a:pt x="3828929" y="2349426"/>
                    <a:pt x="3770473" y="2434443"/>
                  </a:cubicBezTo>
                  <a:cubicBezTo>
                    <a:pt x="3715531" y="2519752"/>
                    <a:pt x="3666443" y="2608771"/>
                    <a:pt x="3612866" y="2694959"/>
                  </a:cubicBezTo>
                  <a:cubicBezTo>
                    <a:pt x="3573148" y="2761040"/>
                    <a:pt x="3529916" y="2825364"/>
                    <a:pt x="3497809" y="2895642"/>
                  </a:cubicBezTo>
                  <a:cubicBezTo>
                    <a:pt x="3439938" y="3025168"/>
                    <a:pt x="3404709" y="3160746"/>
                    <a:pt x="3350351" y="3292614"/>
                  </a:cubicBezTo>
                  <a:cubicBezTo>
                    <a:pt x="3235001" y="3288222"/>
                    <a:pt x="3120041" y="3271140"/>
                    <a:pt x="3009179" y="3238832"/>
                  </a:cubicBezTo>
                  <a:cubicBezTo>
                    <a:pt x="3029673" y="3234342"/>
                    <a:pt x="3030551" y="3200472"/>
                    <a:pt x="3036407" y="3182610"/>
                  </a:cubicBezTo>
                  <a:cubicBezTo>
                    <a:pt x="3038261" y="3176460"/>
                    <a:pt x="3046849" y="3143957"/>
                    <a:pt x="3054753" y="3106768"/>
                  </a:cubicBezTo>
                  <a:cubicBezTo>
                    <a:pt x="3058169" y="3102376"/>
                    <a:pt x="3060901" y="3097593"/>
                    <a:pt x="3062756" y="3093103"/>
                  </a:cubicBezTo>
                  <a:cubicBezTo>
                    <a:pt x="3083933" y="2998618"/>
                    <a:pt x="3085884" y="2900034"/>
                    <a:pt x="3114185" y="2806720"/>
                  </a:cubicBezTo>
                  <a:cubicBezTo>
                    <a:pt x="3159076" y="2648986"/>
                    <a:pt x="3233635" y="2500426"/>
                    <a:pt x="3335127" y="2371583"/>
                  </a:cubicBezTo>
                  <a:cubicBezTo>
                    <a:pt x="3559583" y="2054942"/>
                    <a:pt x="4009762" y="1796866"/>
                    <a:pt x="4404901" y="1873976"/>
                  </a:cubicBezTo>
                  <a:cubicBezTo>
                    <a:pt x="4569827" y="1906480"/>
                    <a:pt x="4720993" y="2021755"/>
                    <a:pt x="4791062" y="2175391"/>
                  </a:cubicBezTo>
                  <a:cubicBezTo>
                    <a:pt x="4838979" y="2287542"/>
                    <a:pt x="4843468" y="2412579"/>
                    <a:pt x="4821217" y="2531563"/>
                  </a:cubicBezTo>
                  <a:close/>
                  <a:moveTo>
                    <a:pt x="3399244" y="3293688"/>
                  </a:moveTo>
                  <a:cubicBezTo>
                    <a:pt x="3454479" y="3158989"/>
                    <a:pt x="3489416" y="3016578"/>
                    <a:pt x="3553532" y="2885686"/>
                  </a:cubicBezTo>
                  <a:cubicBezTo>
                    <a:pt x="3582516" y="2830244"/>
                    <a:pt x="3616673" y="2777731"/>
                    <a:pt x="3648975" y="2724046"/>
                  </a:cubicBezTo>
                  <a:cubicBezTo>
                    <a:pt x="3702649" y="2637566"/>
                    <a:pt x="3752419" y="2548742"/>
                    <a:pt x="3806776" y="2462749"/>
                  </a:cubicBezTo>
                  <a:cubicBezTo>
                    <a:pt x="3865233" y="2377537"/>
                    <a:pt x="3935399" y="2300427"/>
                    <a:pt x="4015227" y="2234834"/>
                  </a:cubicBezTo>
                  <a:cubicBezTo>
                    <a:pt x="4119062" y="2140935"/>
                    <a:pt x="4253736" y="2146108"/>
                    <a:pt x="4378552" y="2190617"/>
                  </a:cubicBezTo>
                  <a:cubicBezTo>
                    <a:pt x="4518886" y="2233175"/>
                    <a:pt x="4496928" y="2407601"/>
                    <a:pt x="4458966" y="2517508"/>
                  </a:cubicBezTo>
                  <a:cubicBezTo>
                    <a:pt x="4425200" y="2615799"/>
                    <a:pt x="4362255" y="2694276"/>
                    <a:pt x="4301554" y="2778707"/>
                  </a:cubicBezTo>
                  <a:cubicBezTo>
                    <a:pt x="4217920" y="2905500"/>
                    <a:pt x="4100227" y="2998716"/>
                    <a:pt x="3981852" y="3091053"/>
                  </a:cubicBezTo>
                  <a:cubicBezTo>
                    <a:pt x="3843958" y="3209257"/>
                    <a:pt x="3593056" y="3287343"/>
                    <a:pt x="3412808" y="3293883"/>
                  </a:cubicBezTo>
                  <a:cubicBezTo>
                    <a:pt x="3408222" y="3293786"/>
                    <a:pt x="3403733" y="3293786"/>
                    <a:pt x="3399244" y="3293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1542459" y="-811969"/>
              <a:ext cx="3198668" cy="2660808"/>
            </a:xfrm>
            <a:custGeom>
              <a:rect b="b" l="l" r="r" t="t"/>
              <a:pathLst>
                <a:path extrusionOk="0" h="2660808" w="3198668">
                  <a:moveTo>
                    <a:pt x="3195659" y="1395674"/>
                  </a:moveTo>
                  <a:cubicBezTo>
                    <a:pt x="3208639" y="1557313"/>
                    <a:pt x="3178288" y="1720416"/>
                    <a:pt x="3130470" y="1874442"/>
                  </a:cubicBezTo>
                  <a:cubicBezTo>
                    <a:pt x="3073380" y="2035788"/>
                    <a:pt x="2943781" y="2207384"/>
                    <a:pt x="2812426" y="2316705"/>
                  </a:cubicBezTo>
                  <a:cubicBezTo>
                    <a:pt x="2753970" y="2366192"/>
                    <a:pt x="2689561" y="2407773"/>
                    <a:pt x="2625055" y="2448964"/>
                  </a:cubicBezTo>
                  <a:cubicBezTo>
                    <a:pt x="2563769" y="2487812"/>
                    <a:pt x="2503459" y="2529003"/>
                    <a:pt x="2437488" y="2559554"/>
                  </a:cubicBezTo>
                  <a:cubicBezTo>
                    <a:pt x="2375226" y="2589227"/>
                    <a:pt x="2311110" y="2607480"/>
                    <a:pt x="2242505" y="2625733"/>
                  </a:cubicBezTo>
                  <a:cubicBezTo>
                    <a:pt x="2168044" y="2644181"/>
                    <a:pt x="2090948" y="2646816"/>
                    <a:pt x="2015024" y="2654527"/>
                  </a:cubicBezTo>
                  <a:cubicBezTo>
                    <a:pt x="1938026" y="2663409"/>
                    <a:pt x="1860638" y="2662531"/>
                    <a:pt x="1783542" y="2654039"/>
                  </a:cubicBezTo>
                  <a:cubicBezTo>
                    <a:pt x="1687905" y="2647987"/>
                    <a:pt x="1591877" y="2634713"/>
                    <a:pt x="1503949" y="2594693"/>
                  </a:cubicBezTo>
                  <a:cubicBezTo>
                    <a:pt x="1340877" y="2527929"/>
                    <a:pt x="1173707" y="2452478"/>
                    <a:pt x="1041571" y="2332420"/>
                  </a:cubicBezTo>
                  <a:cubicBezTo>
                    <a:pt x="893040" y="2174490"/>
                    <a:pt x="791254" y="1974002"/>
                    <a:pt x="737775" y="1764535"/>
                  </a:cubicBezTo>
                  <a:cubicBezTo>
                    <a:pt x="694738" y="1587084"/>
                    <a:pt x="671805" y="1410413"/>
                    <a:pt x="658045" y="1227495"/>
                  </a:cubicBezTo>
                  <a:cubicBezTo>
                    <a:pt x="640576" y="1044187"/>
                    <a:pt x="639991" y="854143"/>
                    <a:pt x="571971" y="680499"/>
                  </a:cubicBezTo>
                  <a:cubicBezTo>
                    <a:pt x="513417" y="555365"/>
                    <a:pt x="412803" y="421153"/>
                    <a:pt x="295598" y="346971"/>
                  </a:cubicBezTo>
                  <a:cubicBezTo>
                    <a:pt x="207182" y="297484"/>
                    <a:pt x="98077" y="301681"/>
                    <a:pt x="0" y="309002"/>
                  </a:cubicBezTo>
                  <a:cubicBezTo>
                    <a:pt x="13467" y="206806"/>
                    <a:pt x="41866" y="107441"/>
                    <a:pt x="55821" y="5440"/>
                  </a:cubicBezTo>
                  <a:cubicBezTo>
                    <a:pt x="55821" y="5440"/>
                    <a:pt x="55821" y="5440"/>
                    <a:pt x="55723" y="5440"/>
                  </a:cubicBezTo>
                  <a:cubicBezTo>
                    <a:pt x="55821" y="4952"/>
                    <a:pt x="55821" y="4366"/>
                    <a:pt x="55821" y="3878"/>
                  </a:cubicBezTo>
                  <a:cubicBezTo>
                    <a:pt x="118376" y="-8127"/>
                    <a:pt x="179467" y="10223"/>
                    <a:pt x="241143" y="25157"/>
                  </a:cubicBezTo>
                  <a:cubicBezTo>
                    <a:pt x="334243" y="48485"/>
                    <a:pt x="430662" y="72692"/>
                    <a:pt x="506976" y="133990"/>
                  </a:cubicBezTo>
                  <a:cubicBezTo>
                    <a:pt x="605054" y="212662"/>
                    <a:pt x="678831" y="316810"/>
                    <a:pt x="747924" y="420958"/>
                  </a:cubicBezTo>
                  <a:cubicBezTo>
                    <a:pt x="811260" y="514174"/>
                    <a:pt x="860445" y="616272"/>
                    <a:pt x="897431" y="722568"/>
                  </a:cubicBezTo>
                  <a:cubicBezTo>
                    <a:pt x="962914" y="892894"/>
                    <a:pt x="983798" y="1074738"/>
                    <a:pt x="1017661" y="1252873"/>
                  </a:cubicBezTo>
                  <a:cubicBezTo>
                    <a:pt x="1045962" y="1386694"/>
                    <a:pt x="1082656" y="1519344"/>
                    <a:pt x="1130865" y="1647308"/>
                  </a:cubicBezTo>
                  <a:cubicBezTo>
                    <a:pt x="1183466" y="1775565"/>
                    <a:pt x="1243971" y="1903139"/>
                    <a:pt x="1327215" y="2014510"/>
                  </a:cubicBezTo>
                  <a:cubicBezTo>
                    <a:pt x="1347123" y="2037838"/>
                    <a:pt x="1368007" y="2060679"/>
                    <a:pt x="1389867" y="2082640"/>
                  </a:cubicBezTo>
                  <a:cubicBezTo>
                    <a:pt x="1393185" y="2093670"/>
                    <a:pt x="1399040" y="2102943"/>
                    <a:pt x="1411141" y="2103333"/>
                  </a:cubicBezTo>
                  <a:cubicBezTo>
                    <a:pt x="1474282" y="2163070"/>
                    <a:pt x="1545424" y="2214412"/>
                    <a:pt x="1625740" y="2247305"/>
                  </a:cubicBezTo>
                  <a:cubicBezTo>
                    <a:pt x="1795155" y="2308311"/>
                    <a:pt x="1977452" y="2326954"/>
                    <a:pt x="2154967" y="2295231"/>
                  </a:cubicBezTo>
                  <a:cubicBezTo>
                    <a:pt x="2291494" y="2279614"/>
                    <a:pt x="2423435" y="2233445"/>
                    <a:pt x="2538981" y="2158677"/>
                  </a:cubicBezTo>
                  <a:cubicBezTo>
                    <a:pt x="2624567" y="2105383"/>
                    <a:pt x="2705956" y="2036277"/>
                    <a:pt x="2747529" y="1942280"/>
                  </a:cubicBezTo>
                  <a:cubicBezTo>
                    <a:pt x="2784028" y="1855213"/>
                    <a:pt x="2803058" y="1760924"/>
                    <a:pt x="2812231" y="1667122"/>
                  </a:cubicBezTo>
                  <a:cubicBezTo>
                    <a:pt x="2816330" y="1591281"/>
                    <a:pt x="2806864" y="1515439"/>
                    <a:pt x="2797690" y="1440378"/>
                  </a:cubicBezTo>
                  <a:cubicBezTo>
                    <a:pt x="2779343" y="1308510"/>
                    <a:pt x="2731915" y="1178105"/>
                    <a:pt x="2634911" y="1083718"/>
                  </a:cubicBezTo>
                  <a:cubicBezTo>
                    <a:pt x="2573625" y="1025446"/>
                    <a:pt x="2496237" y="985719"/>
                    <a:pt x="2419727" y="950971"/>
                  </a:cubicBezTo>
                  <a:cubicBezTo>
                    <a:pt x="2326529" y="913489"/>
                    <a:pt x="2219181" y="914368"/>
                    <a:pt x="2124422" y="946286"/>
                  </a:cubicBezTo>
                  <a:cubicBezTo>
                    <a:pt x="1983600" y="994211"/>
                    <a:pt x="1858783" y="1084792"/>
                    <a:pt x="1771051" y="1204947"/>
                  </a:cubicBezTo>
                  <a:cubicBezTo>
                    <a:pt x="1727819" y="1255704"/>
                    <a:pt x="1691320" y="1312805"/>
                    <a:pt x="1670729" y="1376640"/>
                  </a:cubicBezTo>
                  <a:cubicBezTo>
                    <a:pt x="1624960" y="1533399"/>
                    <a:pt x="1607589" y="1703433"/>
                    <a:pt x="1643209" y="1864096"/>
                  </a:cubicBezTo>
                  <a:cubicBezTo>
                    <a:pt x="1658725" y="1927248"/>
                    <a:pt x="1674047" y="1991377"/>
                    <a:pt x="1700006" y="2051113"/>
                  </a:cubicBezTo>
                  <a:cubicBezTo>
                    <a:pt x="1731625" y="2121391"/>
                    <a:pt x="1773393" y="2186496"/>
                    <a:pt x="1817015" y="2249941"/>
                  </a:cubicBezTo>
                  <a:cubicBezTo>
                    <a:pt x="1746946" y="2237350"/>
                    <a:pt x="1676779" y="2221732"/>
                    <a:pt x="1611980" y="2191669"/>
                  </a:cubicBezTo>
                  <a:cubicBezTo>
                    <a:pt x="1545424" y="2157994"/>
                    <a:pt x="1485407" y="2112216"/>
                    <a:pt x="1431733" y="2060093"/>
                  </a:cubicBezTo>
                  <a:cubicBezTo>
                    <a:pt x="1427244" y="2038619"/>
                    <a:pt x="1421876" y="2017926"/>
                    <a:pt x="1416802" y="1995769"/>
                  </a:cubicBezTo>
                  <a:cubicBezTo>
                    <a:pt x="1402358" y="1940035"/>
                    <a:pt x="1390257" y="1882544"/>
                    <a:pt x="1381865" y="1825150"/>
                  </a:cubicBezTo>
                  <a:cubicBezTo>
                    <a:pt x="1368690" y="1748235"/>
                    <a:pt x="1376497" y="1669758"/>
                    <a:pt x="1385768" y="1592940"/>
                  </a:cubicBezTo>
                  <a:cubicBezTo>
                    <a:pt x="1396113" y="1511632"/>
                    <a:pt x="1402358" y="1429934"/>
                    <a:pt x="1423145" y="1350091"/>
                  </a:cubicBezTo>
                  <a:cubicBezTo>
                    <a:pt x="1437686" y="1297870"/>
                    <a:pt x="1462766" y="1252190"/>
                    <a:pt x="1483650" y="1201043"/>
                  </a:cubicBezTo>
                  <a:cubicBezTo>
                    <a:pt x="1518587" y="1116417"/>
                    <a:pt x="1550499" y="1029155"/>
                    <a:pt x="1610028" y="957803"/>
                  </a:cubicBezTo>
                  <a:cubicBezTo>
                    <a:pt x="1666435" y="881962"/>
                    <a:pt x="1723525" y="804949"/>
                    <a:pt x="1802962" y="751362"/>
                  </a:cubicBezTo>
                  <a:cubicBezTo>
                    <a:pt x="1892061" y="688990"/>
                    <a:pt x="1994042" y="640089"/>
                    <a:pt x="2093583" y="596653"/>
                  </a:cubicBezTo>
                  <a:cubicBezTo>
                    <a:pt x="2117883" y="587868"/>
                    <a:pt x="2147843" y="581621"/>
                    <a:pt x="2173607" y="575960"/>
                  </a:cubicBezTo>
                  <a:cubicBezTo>
                    <a:pt x="2222011" y="564052"/>
                    <a:pt x="2268463" y="545116"/>
                    <a:pt x="2316965" y="533403"/>
                  </a:cubicBezTo>
                  <a:cubicBezTo>
                    <a:pt x="2441099" y="505194"/>
                    <a:pt x="2630910" y="540138"/>
                    <a:pt x="2743528" y="598215"/>
                  </a:cubicBezTo>
                  <a:cubicBezTo>
                    <a:pt x="2811840" y="635989"/>
                    <a:pt x="2876054" y="684598"/>
                    <a:pt x="2928558" y="742480"/>
                  </a:cubicBezTo>
                  <a:cubicBezTo>
                    <a:pt x="3002823" y="835012"/>
                    <a:pt x="3050642" y="945212"/>
                    <a:pt x="3106072" y="1049458"/>
                  </a:cubicBezTo>
                  <a:cubicBezTo>
                    <a:pt x="3157990" y="1157412"/>
                    <a:pt x="3178484" y="1277861"/>
                    <a:pt x="3195659" y="1395674"/>
                  </a:cubicBezTo>
                  <a:close/>
                </a:path>
              </a:pathLst>
            </a:custGeom>
            <a:solidFill>
              <a:srgbClr val="FFE7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00891" y="1024506"/>
              <a:ext cx="3132182" cy="1838535"/>
            </a:xfrm>
            <a:custGeom>
              <a:rect b="b" l="l" r="r" t="t"/>
              <a:pathLst>
                <a:path extrusionOk="0" h="1838535" w="3132182">
                  <a:moveTo>
                    <a:pt x="3089385" y="314782"/>
                  </a:moveTo>
                  <a:cubicBezTo>
                    <a:pt x="3137106" y="427227"/>
                    <a:pt x="3141497" y="552263"/>
                    <a:pt x="3119345" y="671248"/>
                  </a:cubicBezTo>
                  <a:cubicBezTo>
                    <a:pt x="3104413" y="773932"/>
                    <a:pt x="3075624" y="875346"/>
                    <a:pt x="3033076" y="970612"/>
                  </a:cubicBezTo>
                  <a:cubicBezTo>
                    <a:pt x="2950027" y="1184277"/>
                    <a:pt x="2805009" y="1348453"/>
                    <a:pt x="2624176" y="1485593"/>
                  </a:cubicBezTo>
                  <a:cubicBezTo>
                    <a:pt x="2568746" y="1530883"/>
                    <a:pt x="2513998" y="1578125"/>
                    <a:pt x="2451736" y="1614046"/>
                  </a:cubicBezTo>
                  <a:cubicBezTo>
                    <a:pt x="2388596" y="1649770"/>
                    <a:pt x="2322235" y="1677100"/>
                    <a:pt x="2256850" y="1710970"/>
                  </a:cubicBezTo>
                  <a:cubicBezTo>
                    <a:pt x="1996384" y="1846060"/>
                    <a:pt x="1741774" y="1858066"/>
                    <a:pt x="1455837" y="1819218"/>
                  </a:cubicBezTo>
                  <a:cubicBezTo>
                    <a:pt x="1381084" y="1812190"/>
                    <a:pt x="1308185" y="1797549"/>
                    <a:pt x="1236554" y="1777832"/>
                  </a:cubicBezTo>
                  <a:cubicBezTo>
                    <a:pt x="1233529" y="1772561"/>
                    <a:pt x="1227576" y="1768852"/>
                    <a:pt x="1221330" y="1768852"/>
                  </a:cubicBezTo>
                  <a:cubicBezTo>
                    <a:pt x="1218207" y="1768852"/>
                    <a:pt x="1215377" y="1769633"/>
                    <a:pt x="1212840" y="1771097"/>
                  </a:cubicBezTo>
                  <a:lnTo>
                    <a:pt x="1212840" y="1771097"/>
                  </a:lnTo>
                  <a:cubicBezTo>
                    <a:pt x="1129791" y="1746988"/>
                    <a:pt x="1048402" y="1716436"/>
                    <a:pt x="967598" y="1683835"/>
                  </a:cubicBezTo>
                  <a:cubicBezTo>
                    <a:pt x="829119" y="1629077"/>
                    <a:pt x="697276" y="1558799"/>
                    <a:pt x="576948" y="1470756"/>
                  </a:cubicBezTo>
                  <a:cubicBezTo>
                    <a:pt x="441396" y="1382323"/>
                    <a:pt x="322728" y="1271538"/>
                    <a:pt x="215282" y="1150992"/>
                  </a:cubicBezTo>
                  <a:cubicBezTo>
                    <a:pt x="132331" y="1059143"/>
                    <a:pt x="67141" y="954897"/>
                    <a:pt x="0" y="850944"/>
                  </a:cubicBezTo>
                  <a:cubicBezTo>
                    <a:pt x="6929" y="852018"/>
                    <a:pt x="13955" y="852897"/>
                    <a:pt x="20982" y="853580"/>
                  </a:cubicBezTo>
                  <a:cubicBezTo>
                    <a:pt x="95442" y="860998"/>
                    <a:pt x="170001" y="869392"/>
                    <a:pt x="244852" y="870564"/>
                  </a:cubicBezTo>
                  <a:cubicBezTo>
                    <a:pt x="303112" y="867928"/>
                    <a:pt x="361666" y="864707"/>
                    <a:pt x="419927" y="859143"/>
                  </a:cubicBezTo>
                  <a:cubicBezTo>
                    <a:pt x="419439" y="860998"/>
                    <a:pt x="419536" y="863048"/>
                    <a:pt x="420415" y="865098"/>
                  </a:cubicBezTo>
                  <a:cubicBezTo>
                    <a:pt x="420415" y="865098"/>
                    <a:pt x="420415" y="865098"/>
                    <a:pt x="420317" y="865098"/>
                  </a:cubicBezTo>
                  <a:cubicBezTo>
                    <a:pt x="429588" y="885010"/>
                    <a:pt x="449204" y="897601"/>
                    <a:pt x="465599" y="911266"/>
                  </a:cubicBezTo>
                  <a:cubicBezTo>
                    <a:pt x="499755" y="936840"/>
                    <a:pt x="535375" y="960363"/>
                    <a:pt x="568750" y="987108"/>
                  </a:cubicBezTo>
                  <a:cubicBezTo>
                    <a:pt x="643699" y="1047820"/>
                    <a:pt x="716305" y="1111753"/>
                    <a:pt x="796914" y="1164852"/>
                  </a:cubicBezTo>
                  <a:cubicBezTo>
                    <a:pt x="878597" y="1217854"/>
                    <a:pt x="955790" y="1277687"/>
                    <a:pt x="1044791" y="1318488"/>
                  </a:cubicBezTo>
                  <a:cubicBezTo>
                    <a:pt x="1228259" y="1419415"/>
                    <a:pt x="1435246" y="1470659"/>
                    <a:pt x="1643892" y="1477687"/>
                  </a:cubicBezTo>
                  <a:cubicBezTo>
                    <a:pt x="1646039" y="1480322"/>
                    <a:pt x="1648869" y="1482372"/>
                    <a:pt x="1652285" y="1483836"/>
                  </a:cubicBezTo>
                  <a:cubicBezTo>
                    <a:pt x="1660677" y="1487448"/>
                    <a:pt x="1670827" y="1485300"/>
                    <a:pt x="1677267" y="1478858"/>
                  </a:cubicBezTo>
                  <a:cubicBezTo>
                    <a:pt x="1862004" y="1484910"/>
                    <a:pt x="2139060" y="1400186"/>
                    <a:pt x="2284468" y="1285301"/>
                  </a:cubicBezTo>
                  <a:cubicBezTo>
                    <a:pt x="2365174" y="1220294"/>
                    <a:pt x="2449004" y="1158410"/>
                    <a:pt x="2522586" y="1085107"/>
                  </a:cubicBezTo>
                  <a:cubicBezTo>
                    <a:pt x="2575772" y="1031032"/>
                    <a:pt x="2619492" y="968757"/>
                    <a:pt x="2663993" y="907655"/>
                  </a:cubicBezTo>
                  <a:cubicBezTo>
                    <a:pt x="2708689" y="845381"/>
                    <a:pt x="2754556" y="782716"/>
                    <a:pt x="2784613" y="711755"/>
                  </a:cubicBezTo>
                  <a:cubicBezTo>
                    <a:pt x="2842289" y="577056"/>
                    <a:pt x="2874395" y="358609"/>
                    <a:pt x="2705761" y="292918"/>
                  </a:cubicBezTo>
                  <a:cubicBezTo>
                    <a:pt x="2556547" y="235525"/>
                    <a:pt x="2399623" y="232401"/>
                    <a:pt x="2276075" y="345919"/>
                  </a:cubicBezTo>
                  <a:cubicBezTo>
                    <a:pt x="2197028" y="412196"/>
                    <a:pt x="2127057" y="489111"/>
                    <a:pt x="2068698" y="574128"/>
                  </a:cubicBezTo>
                  <a:cubicBezTo>
                    <a:pt x="2013755" y="659437"/>
                    <a:pt x="1964668" y="748456"/>
                    <a:pt x="1911091" y="834644"/>
                  </a:cubicBezTo>
                  <a:cubicBezTo>
                    <a:pt x="1871372" y="900725"/>
                    <a:pt x="1828140" y="965048"/>
                    <a:pt x="1796033" y="1035326"/>
                  </a:cubicBezTo>
                  <a:cubicBezTo>
                    <a:pt x="1738163" y="1164852"/>
                    <a:pt x="1702933" y="1300528"/>
                    <a:pt x="1648576" y="1432396"/>
                  </a:cubicBezTo>
                  <a:cubicBezTo>
                    <a:pt x="1533030" y="1428004"/>
                    <a:pt x="1417973" y="1411118"/>
                    <a:pt x="1306916" y="1378712"/>
                  </a:cubicBezTo>
                  <a:cubicBezTo>
                    <a:pt x="1327995" y="1374710"/>
                    <a:pt x="1328678" y="1340352"/>
                    <a:pt x="1334534" y="1322392"/>
                  </a:cubicBezTo>
                  <a:cubicBezTo>
                    <a:pt x="1336388" y="1316145"/>
                    <a:pt x="1344976" y="1283837"/>
                    <a:pt x="1352880" y="1246550"/>
                  </a:cubicBezTo>
                  <a:cubicBezTo>
                    <a:pt x="1356296" y="1242158"/>
                    <a:pt x="1359029" y="1237375"/>
                    <a:pt x="1360883" y="1232885"/>
                  </a:cubicBezTo>
                  <a:cubicBezTo>
                    <a:pt x="1382060" y="1138401"/>
                    <a:pt x="1384011" y="1039816"/>
                    <a:pt x="1412312" y="946503"/>
                  </a:cubicBezTo>
                  <a:cubicBezTo>
                    <a:pt x="1457203" y="788768"/>
                    <a:pt x="1531762" y="640208"/>
                    <a:pt x="1633255" y="511365"/>
                  </a:cubicBezTo>
                  <a:cubicBezTo>
                    <a:pt x="1857710" y="194724"/>
                    <a:pt x="2307890" y="-63352"/>
                    <a:pt x="2703029" y="13759"/>
                  </a:cubicBezTo>
                  <a:cubicBezTo>
                    <a:pt x="2868247" y="45969"/>
                    <a:pt x="3019413" y="161245"/>
                    <a:pt x="3089385" y="314782"/>
                  </a:cubicBezTo>
                  <a:close/>
                </a:path>
              </a:pathLst>
            </a:custGeom>
            <a:solidFill>
              <a:srgbClr val="FFE7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1934013" y="2505685"/>
              <a:ext cx="2800982" cy="1187455"/>
            </a:xfrm>
            <a:custGeom>
              <a:rect b="b" l="l" r="r" t="t"/>
              <a:pathLst>
                <a:path extrusionOk="0" h="1187455" w="2800982">
                  <a:moveTo>
                    <a:pt x="2800982" y="391724"/>
                  </a:moveTo>
                  <a:cubicBezTo>
                    <a:pt x="2780684" y="501826"/>
                    <a:pt x="2744185" y="611147"/>
                    <a:pt x="2684168" y="706120"/>
                  </a:cubicBezTo>
                  <a:cubicBezTo>
                    <a:pt x="2638008" y="775617"/>
                    <a:pt x="2578967" y="834865"/>
                    <a:pt x="2521975" y="895285"/>
                  </a:cubicBezTo>
                  <a:cubicBezTo>
                    <a:pt x="2473961" y="945846"/>
                    <a:pt x="2425654" y="996797"/>
                    <a:pt x="2367393" y="1035841"/>
                  </a:cubicBezTo>
                  <a:cubicBezTo>
                    <a:pt x="2254873" y="1103678"/>
                    <a:pt x="2128885" y="1153068"/>
                    <a:pt x="1999384" y="1177568"/>
                  </a:cubicBezTo>
                  <a:cubicBezTo>
                    <a:pt x="1890279" y="1197480"/>
                    <a:pt x="1775416" y="1186548"/>
                    <a:pt x="1668751" y="1151701"/>
                  </a:cubicBezTo>
                  <a:cubicBezTo>
                    <a:pt x="1543349" y="1101531"/>
                    <a:pt x="1425071" y="1032912"/>
                    <a:pt x="1324456" y="941844"/>
                  </a:cubicBezTo>
                  <a:cubicBezTo>
                    <a:pt x="1247361" y="872054"/>
                    <a:pt x="1170656" y="793675"/>
                    <a:pt x="1112200" y="706315"/>
                  </a:cubicBezTo>
                  <a:cubicBezTo>
                    <a:pt x="1033250" y="593187"/>
                    <a:pt x="947274" y="482402"/>
                    <a:pt x="845098" y="389284"/>
                  </a:cubicBezTo>
                  <a:cubicBezTo>
                    <a:pt x="763611" y="314028"/>
                    <a:pt x="644259" y="311978"/>
                    <a:pt x="541595" y="335209"/>
                  </a:cubicBezTo>
                  <a:cubicBezTo>
                    <a:pt x="482456" y="350241"/>
                    <a:pt x="435613" y="395043"/>
                    <a:pt x="396284" y="439650"/>
                  </a:cubicBezTo>
                  <a:cubicBezTo>
                    <a:pt x="325044" y="522128"/>
                    <a:pt x="296743" y="631450"/>
                    <a:pt x="275274" y="736086"/>
                  </a:cubicBezTo>
                  <a:cubicBezTo>
                    <a:pt x="194275" y="616809"/>
                    <a:pt x="76679" y="524959"/>
                    <a:pt x="1243" y="402363"/>
                  </a:cubicBezTo>
                  <a:lnTo>
                    <a:pt x="267" y="399240"/>
                  </a:lnTo>
                  <a:cubicBezTo>
                    <a:pt x="72" y="397776"/>
                    <a:pt x="-221" y="396117"/>
                    <a:pt x="267" y="394652"/>
                  </a:cubicBezTo>
                  <a:cubicBezTo>
                    <a:pt x="10514" y="376790"/>
                    <a:pt x="22420" y="359904"/>
                    <a:pt x="35692" y="344091"/>
                  </a:cubicBezTo>
                  <a:cubicBezTo>
                    <a:pt x="76387" y="296654"/>
                    <a:pt x="129280" y="253706"/>
                    <a:pt x="181881" y="218274"/>
                  </a:cubicBezTo>
                  <a:cubicBezTo>
                    <a:pt x="447616" y="52048"/>
                    <a:pt x="551159" y="-59519"/>
                    <a:pt x="884133" y="34087"/>
                  </a:cubicBezTo>
                  <a:cubicBezTo>
                    <a:pt x="1016757" y="70690"/>
                    <a:pt x="1137378" y="136674"/>
                    <a:pt x="1242384" y="226278"/>
                  </a:cubicBezTo>
                  <a:cubicBezTo>
                    <a:pt x="1398819" y="361661"/>
                    <a:pt x="1535152" y="520567"/>
                    <a:pt x="1700468" y="645700"/>
                  </a:cubicBezTo>
                  <a:cubicBezTo>
                    <a:pt x="1763413" y="693041"/>
                    <a:pt x="1837191" y="722518"/>
                    <a:pt x="1912529" y="743699"/>
                  </a:cubicBezTo>
                  <a:cubicBezTo>
                    <a:pt x="1985233" y="768199"/>
                    <a:pt x="2062622" y="775031"/>
                    <a:pt x="2138546" y="764588"/>
                  </a:cubicBezTo>
                  <a:cubicBezTo>
                    <a:pt x="2283174" y="739112"/>
                    <a:pt x="2410040" y="603729"/>
                    <a:pt x="2463519" y="471567"/>
                  </a:cubicBezTo>
                  <a:cubicBezTo>
                    <a:pt x="2478450" y="429498"/>
                    <a:pt x="2490746" y="386258"/>
                    <a:pt x="2499236" y="342334"/>
                  </a:cubicBezTo>
                  <a:cubicBezTo>
                    <a:pt x="2505677" y="344091"/>
                    <a:pt x="2512216" y="345848"/>
                    <a:pt x="2518657" y="347508"/>
                  </a:cubicBezTo>
                  <a:cubicBezTo>
                    <a:pt x="2611464" y="369664"/>
                    <a:pt x="2706028" y="382939"/>
                    <a:pt x="2800982" y="391724"/>
                  </a:cubicBezTo>
                  <a:close/>
                </a:path>
              </a:pathLst>
            </a:custGeom>
            <a:solidFill>
              <a:srgbClr val="FFE7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8"/>
          <p:cNvSpPr/>
          <p:nvPr/>
        </p:nvSpPr>
        <p:spPr>
          <a:xfrm rot="-7612194">
            <a:off x="7307013" y="3123409"/>
            <a:ext cx="1819424" cy="2528690"/>
          </a:xfrm>
          <a:custGeom>
            <a:rect b="b" l="l" r="r" t="t"/>
            <a:pathLst>
              <a:path extrusionOk="0" h="5057380" w="3638848">
                <a:moveTo>
                  <a:pt x="3615865" y="1660018"/>
                </a:moveTo>
                <a:cubicBezTo>
                  <a:pt x="3579147" y="1439006"/>
                  <a:pt x="3495395" y="1223861"/>
                  <a:pt x="3356517" y="1046748"/>
                </a:cubicBezTo>
                <a:cubicBezTo>
                  <a:pt x="3325060" y="1007502"/>
                  <a:pt x="3286522" y="974730"/>
                  <a:pt x="3246567" y="944385"/>
                </a:cubicBezTo>
                <a:cubicBezTo>
                  <a:pt x="3213997" y="917884"/>
                  <a:pt x="3179000" y="895327"/>
                  <a:pt x="3141878" y="876311"/>
                </a:cubicBezTo>
                <a:cubicBezTo>
                  <a:pt x="3132572" y="783254"/>
                  <a:pt x="3111533" y="691511"/>
                  <a:pt x="3078457" y="603713"/>
                </a:cubicBezTo>
                <a:cubicBezTo>
                  <a:pt x="3063284" y="558803"/>
                  <a:pt x="3046696" y="513791"/>
                  <a:pt x="3020498" y="473938"/>
                </a:cubicBezTo>
                <a:cubicBezTo>
                  <a:pt x="2980544" y="415777"/>
                  <a:pt x="2936241" y="359437"/>
                  <a:pt x="2883441" y="312301"/>
                </a:cubicBezTo>
                <a:cubicBezTo>
                  <a:pt x="2827201" y="268706"/>
                  <a:pt x="2769546" y="226425"/>
                  <a:pt x="2709969" y="187483"/>
                </a:cubicBezTo>
                <a:cubicBezTo>
                  <a:pt x="2629151" y="143382"/>
                  <a:pt x="2545702" y="101910"/>
                  <a:pt x="2458410" y="72274"/>
                </a:cubicBezTo>
                <a:cubicBezTo>
                  <a:pt x="2369904" y="45165"/>
                  <a:pt x="2278971" y="26857"/>
                  <a:pt x="2188240" y="9257"/>
                </a:cubicBezTo>
                <a:cubicBezTo>
                  <a:pt x="2119660" y="-251"/>
                  <a:pt x="2050373" y="-1363"/>
                  <a:pt x="1981288" y="1165"/>
                </a:cubicBezTo>
                <a:cubicBezTo>
                  <a:pt x="1909168" y="1671"/>
                  <a:pt x="1836846" y="1570"/>
                  <a:pt x="1765536" y="13404"/>
                </a:cubicBezTo>
                <a:cubicBezTo>
                  <a:pt x="1697968" y="20890"/>
                  <a:pt x="1629692" y="23418"/>
                  <a:pt x="1562225" y="32623"/>
                </a:cubicBezTo>
                <a:cubicBezTo>
                  <a:pt x="1423650" y="55988"/>
                  <a:pt x="1285581" y="88761"/>
                  <a:pt x="1159346" y="152182"/>
                </a:cubicBezTo>
                <a:cubicBezTo>
                  <a:pt x="1117875" y="172209"/>
                  <a:pt x="1077719" y="194664"/>
                  <a:pt x="1037360" y="216715"/>
                </a:cubicBezTo>
                <a:cubicBezTo>
                  <a:pt x="991033" y="241193"/>
                  <a:pt x="946325" y="268908"/>
                  <a:pt x="913958" y="311088"/>
                </a:cubicBezTo>
                <a:cubicBezTo>
                  <a:pt x="914261" y="310683"/>
                  <a:pt x="914564" y="310380"/>
                  <a:pt x="914868" y="310076"/>
                </a:cubicBezTo>
                <a:cubicBezTo>
                  <a:pt x="914868" y="310076"/>
                  <a:pt x="914969" y="309975"/>
                  <a:pt x="915171" y="309975"/>
                </a:cubicBezTo>
                <a:cubicBezTo>
                  <a:pt x="911530" y="313313"/>
                  <a:pt x="910417" y="318775"/>
                  <a:pt x="913047" y="323226"/>
                </a:cubicBezTo>
                <a:cubicBezTo>
                  <a:pt x="917700" y="330609"/>
                  <a:pt x="924679" y="328991"/>
                  <a:pt x="930748" y="325147"/>
                </a:cubicBezTo>
                <a:cubicBezTo>
                  <a:pt x="932164" y="335566"/>
                  <a:pt x="935300" y="346996"/>
                  <a:pt x="934997" y="352357"/>
                </a:cubicBezTo>
                <a:cubicBezTo>
                  <a:pt x="940964" y="396761"/>
                  <a:pt x="948045" y="440964"/>
                  <a:pt x="955125" y="485166"/>
                </a:cubicBezTo>
                <a:cubicBezTo>
                  <a:pt x="958564" y="507722"/>
                  <a:pt x="963319" y="530076"/>
                  <a:pt x="967162" y="552532"/>
                </a:cubicBezTo>
                <a:cubicBezTo>
                  <a:pt x="970500" y="573874"/>
                  <a:pt x="996597" y="572762"/>
                  <a:pt x="1011263" y="563962"/>
                </a:cubicBezTo>
                <a:cubicBezTo>
                  <a:pt x="1047879" y="544743"/>
                  <a:pt x="1080955" y="519557"/>
                  <a:pt x="1117268" y="499732"/>
                </a:cubicBezTo>
                <a:cubicBezTo>
                  <a:pt x="1180689" y="471005"/>
                  <a:pt x="1246841" y="448449"/>
                  <a:pt x="1311880" y="423465"/>
                </a:cubicBezTo>
                <a:cubicBezTo>
                  <a:pt x="1434372" y="378554"/>
                  <a:pt x="1560708" y="337083"/>
                  <a:pt x="1690887" y="320899"/>
                </a:cubicBezTo>
                <a:cubicBezTo>
                  <a:pt x="1824809" y="309166"/>
                  <a:pt x="1960653" y="302288"/>
                  <a:pt x="2094575" y="320393"/>
                </a:cubicBezTo>
                <a:cubicBezTo>
                  <a:pt x="2266024" y="343759"/>
                  <a:pt x="2371422" y="395143"/>
                  <a:pt x="2504029" y="506610"/>
                </a:cubicBezTo>
                <a:cubicBezTo>
                  <a:pt x="2557233" y="559511"/>
                  <a:pt x="2602245" y="621212"/>
                  <a:pt x="2636737" y="688173"/>
                </a:cubicBezTo>
                <a:cubicBezTo>
                  <a:pt x="2633298" y="687667"/>
                  <a:pt x="2629960" y="687162"/>
                  <a:pt x="2626521" y="686454"/>
                </a:cubicBezTo>
                <a:cubicBezTo>
                  <a:pt x="2561785" y="671180"/>
                  <a:pt x="2491992" y="676541"/>
                  <a:pt x="2425941" y="681497"/>
                </a:cubicBezTo>
                <a:cubicBezTo>
                  <a:pt x="2334198" y="692624"/>
                  <a:pt x="2242759" y="707493"/>
                  <a:pt x="2156175" y="740973"/>
                </a:cubicBezTo>
                <a:cubicBezTo>
                  <a:pt x="2112378" y="757663"/>
                  <a:pt x="2073738" y="784366"/>
                  <a:pt x="2033784" y="808339"/>
                </a:cubicBezTo>
                <a:cubicBezTo>
                  <a:pt x="2012947" y="819668"/>
                  <a:pt x="1992515" y="831806"/>
                  <a:pt x="1973095" y="845562"/>
                </a:cubicBezTo>
                <a:cubicBezTo>
                  <a:pt x="1881554" y="915153"/>
                  <a:pt x="1801848" y="1004063"/>
                  <a:pt x="1754409" y="1109562"/>
                </a:cubicBezTo>
                <a:cubicBezTo>
                  <a:pt x="1723457" y="1173185"/>
                  <a:pt x="1703329" y="1241461"/>
                  <a:pt x="1686336" y="1310041"/>
                </a:cubicBezTo>
                <a:cubicBezTo>
                  <a:pt x="1671669" y="1379429"/>
                  <a:pt x="1673692" y="1452257"/>
                  <a:pt x="1683402" y="1522253"/>
                </a:cubicBezTo>
                <a:cubicBezTo>
                  <a:pt x="1707375" y="1612579"/>
                  <a:pt x="1742878" y="1703816"/>
                  <a:pt x="1804074" y="1775632"/>
                </a:cubicBezTo>
                <a:cubicBezTo>
                  <a:pt x="1894097" y="1866363"/>
                  <a:pt x="2058161" y="1914005"/>
                  <a:pt x="2181361" y="1940000"/>
                </a:cubicBezTo>
                <a:cubicBezTo>
                  <a:pt x="2239927" y="1948598"/>
                  <a:pt x="2299302" y="1938888"/>
                  <a:pt x="2357766" y="1933729"/>
                </a:cubicBezTo>
                <a:cubicBezTo>
                  <a:pt x="2417748" y="1926648"/>
                  <a:pt x="2473886" y="1901260"/>
                  <a:pt x="2529923" y="1880018"/>
                </a:cubicBezTo>
                <a:cubicBezTo>
                  <a:pt x="2632792" y="1833186"/>
                  <a:pt x="2733132" y="1775835"/>
                  <a:pt x="2810714" y="1692285"/>
                </a:cubicBezTo>
                <a:cubicBezTo>
                  <a:pt x="2869178" y="1633922"/>
                  <a:pt x="2915707" y="1565747"/>
                  <a:pt x="2964664" y="1499595"/>
                </a:cubicBezTo>
                <a:cubicBezTo>
                  <a:pt x="3008866" y="1444772"/>
                  <a:pt x="3055193" y="1389949"/>
                  <a:pt x="3079974" y="1323089"/>
                </a:cubicBezTo>
                <a:cubicBezTo>
                  <a:pt x="3089786" y="1298611"/>
                  <a:pt x="3097777" y="1273627"/>
                  <a:pt x="3104756" y="1248238"/>
                </a:cubicBezTo>
                <a:cubicBezTo>
                  <a:pt x="3104958" y="1248643"/>
                  <a:pt x="3105059" y="1248946"/>
                  <a:pt x="3105261" y="1249250"/>
                </a:cubicBezTo>
                <a:cubicBezTo>
                  <a:pt x="3122760" y="1287282"/>
                  <a:pt x="3139754" y="1328956"/>
                  <a:pt x="3148351" y="1370427"/>
                </a:cubicBezTo>
                <a:cubicBezTo>
                  <a:pt x="3156443" y="1414124"/>
                  <a:pt x="3159174" y="1458630"/>
                  <a:pt x="3162613" y="1502832"/>
                </a:cubicBezTo>
                <a:cubicBezTo>
                  <a:pt x="3180517" y="1696331"/>
                  <a:pt x="3179202" y="1892763"/>
                  <a:pt x="3149666" y="2085049"/>
                </a:cubicBezTo>
                <a:cubicBezTo>
                  <a:pt x="3112039" y="2269242"/>
                  <a:pt x="3031625" y="2441500"/>
                  <a:pt x="2923192" y="2595449"/>
                </a:cubicBezTo>
                <a:cubicBezTo>
                  <a:pt x="2893050" y="2644507"/>
                  <a:pt x="2862503" y="2693767"/>
                  <a:pt x="2826493" y="2738576"/>
                </a:cubicBezTo>
                <a:cubicBezTo>
                  <a:pt x="2814254" y="2690530"/>
                  <a:pt x="2792608" y="2644811"/>
                  <a:pt x="2767422" y="2602226"/>
                </a:cubicBezTo>
                <a:cubicBezTo>
                  <a:pt x="2716443" y="2503302"/>
                  <a:pt x="2635219" y="2425518"/>
                  <a:pt x="2550052" y="2355624"/>
                </a:cubicBezTo>
                <a:cubicBezTo>
                  <a:pt x="2518796" y="2332359"/>
                  <a:pt x="2484203" y="2314254"/>
                  <a:pt x="2450318" y="2295339"/>
                </a:cubicBezTo>
                <a:cubicBezTo>
                  <a:pt x="2402171" y="2267927"/>
                  <a:pt x="2353720" y="2240718"/>
                  <a:pt x="2300313" y="2225040"/>
                </a:cubicBezTo>
                <a:cubicBezTo>
                  <a:pt x="2225159" y="2201877"/>
                  <a:pt x="2149803" y="2177297"/>
                  <a:pt x="2071614" y="2166474"/>
                </a:cubicBezTo>
                <a:cubicBezTo>
                  <a:pt x="1993729" y="2157876"/>
                  <a:pt x="1913517" y="2158585"/>
                  <a:pt x="1836340" y="2173251"/>
                </a:cubicBezTo>
                <a:cubicBezTo>
                  <a:pt x="1704542" y="2201371"/>
                  <a:pt x="1593076" y="2245067"/>
                  <a:pt x="1502243" y="2349454"/>
                </a:cubicBezTo>
                <a:cubicBezTo>
                  <a:pt x="1371356" y="2493592"/>
                  <a:pt x="1451972" y="2708231"/>
                  <a:pt x="1543108" y="2852066"/>
                </a:cubicBezTo>
                <a:cubicBezTo>
                  <a:pt x="1582961" y="2920645"/>
                  <a:pt x="1638492" y="2977997"/>
                  <a:pt x="1690887" y="3037068"/>
                </a:cubicBezTo>
                <a:cubicBezTo>
                  <a:pt x="1741867" y="3098972"/>
                  <a:pt x="1807209" y="3144894"/>
                  <a:pt x="1875182" y="3186163"/>
                </a:cubicBezTo>
                <a:cubicBezTo>
                  <a:pt x="1939311" y="3232287"/>
                  <a:pt x="2012442" y="3262025"/>
                  <a:pt x="2088810" y="3280940"/>
                </a:cubicBezTo>
                <a:cubicBezTo>
                  <a:pt x="2148488" y="3296922"/>
                  <a:pt x="2209077" y="3312398"/>
                  <a:pt x="2270980" y="3314724"/>
                </a:cubicBezTo>
                <a:cubicBezTo>
                  <a:pt x="2356553" y="3314319"/>
                  <a:pt x="2442732" y="3308655"/>
                  <a:pt x="2527192" y="3294292"/>
                </a:cubicBezTo>
                <a:cubicBezTo>
                  <a:pt x="2509996" y="3311993"/>
                  <a:pt x="2496139" y="3333639"/>
                  <a:pt x="2479045" y="3351340"/>
                </a:cubicBezTo>
                <a:cubicBezTo>
                  <a:pt x="2439192" y="3398172"/>
                  <a:pt x="2388415" y="3434181"/>
                  <a:pt x="2335210" y="3465133"/>
                </a:cubicBezTo>
                <a:cubicBezTo>
                  <a:pt x="2269564" y="3505694"/>
                  <a:pt x="2198051" y="3535331"/>
                  <a:pt x="2124111" y="3557078"/>
                </a:cubicBezTo>
                <a:cubicBezTo>
                  <a:pt x="2064534" y="3575285"/>
                  <a:pt x="2005564" y="3596324"/>
                  <a:pt x="1944368" y="3608867"/>
                </a:cubicBezTo>
                <a:cubicBezTo>
                  <a:pt x="1909269" y="3615037"/>
                  <a:pt x="1874069" y="3620094"/>
                  <a:pt x="1838768" y="3624747"/>
                </a:cubicBezTo>
                <a:cubicBezTo>
                  <a:pt x="1840184" y="3614228"/>
                  <a:pt x="1841196" y="3603607"/>
                  <a:pt x="1841297" y="3593088"/>
                </a:cubicBezTo>
                <a:cubicBezTo>
                  <a:pt x="1842207" y="3533207"/>
                  <a:pt x="1837453" y="3473428"/>
                  <a:pt x="1827035" y="3414558"/>
                </a:cubicBezTo>
                <a:cubicBezTo>
                  <a:pt x="1818032" y="3349317"/>
                  <a:pt x="1804782" y="3284784"/>
                  <a:pt x="1774437" y="3225712"/>
                </a:cubicBezTo>
                <a:cubicBezTo>
                  <a:pt x="1740855" y="3155818"/>
                  <a:pt x="1694225" y="3091891"/>
                  <a:pt x="1641425" y="3035248"/>
                </a:cubicBezTo>
                <a:cubicBezTo>
                  <a:pt x="1603494" y="2995799"/>
                  <a:pt x="1557168" y="2966163"/>
                  <a:pt x="1511751" y="2936222"/>
                </a:cubicBezTo>
                <a:cubicBezTo>
                  <a:pt x="1438216" y="2889694"/>
                  <a:pt x="1358813" y="2842356"/>
                  <a:pt x="1270307" y="2834769"/>
                </a:cubicBezTo>
                <a:cubicBezTo>
                  <a:pt x="1203043" y="2831431"/>
                  <a:pt x="1134565" y="2829611"/>
                  <a:pt x="1067907" y="2840434"/>
                </a:cubicBezTo>
                <a:cubicBezTo>
                  <a:pt x="980919" y="2859854"/>
                  <a:pt x="895245" y="2902236"/>
                  <a:pt x="842243" y="2976075"/>
                </a:cubicBezTo>
                <a:cubicBezTo>
                  <a:pt x="713479" y="3138319"/>
                  <a:pt x="739171" y="3372581"/>
                  <a:pt x="828992" y="3547368"/>
                </a:cubicBezTo>
                <a:cubicBezTo>
                  <a:pt x="878151" y="3646899"/>
                  <a:pt x="954519" y="3729538"/>
                  <a:pt x="1027548" y="3811975"/>
                </a:cubicBezTo>
                <a:cubicBezTo>
                  <a:pt x="1132946" y="3926679"/>
                  <a:pt x="1277793" y="4002237"/>
                  <a:pt x="1425268" y="4047957"/>
                </a:cubicBezTo>
                <a:cubicBezTo>
                  <a:pt x="1477361" y="4064343"/>
                  <a:pt x="1529554" y="4081336"/>
                  <a:pt x="1583466" y="4089530"/>
                </a:cubicBezTo>
                <a:cubicBezTo>
                  <a:pt x="1583163" y="4089631"/>
                  <a:pt x="1582860" y="4089631"/>
                  <a:pt x="1582657" y="4089833"/>
                </a:cubicBezTo>
                <a:cubicBezTo>
                  <a:pt x="1575981" y="4093575"/>
                  <a:pt x="1571834" y="4100150"/>
                  <a:pt x="1567991" y="4106523"/>
                </a:cubicBezTo>
                <a:cubicBezTo>
                  <a:pt x="1545535" y="4153254"/>
                  <a:pt x="1523991" y="4201098"/>
                  <a:pt x="1488184" y="4239535"/>
                </a:cubicBezTo>
                <a:cubicBezTo>
                  <a:pt x="1344855" y="4393181"/>
                  <a:pt x="1165517" y="4512335"/>
                  <a:pt x="973130" y="4595682"/>
                </a:cubicBezTo>
                <a:cubicBezTo>
                  <a:pt x="835769" y="4654753"/>
                  <a:pt x="698104" y="4715039"/>
                  <a:pt x="550224" y="4742855"/>
                </a:cubicBezTo>
                <a:cubicBezTo>
                  <a:pt x="456256" y="4763287"/>
                  <a:pt x="359961" y="4763085"/>
                  <a:pt x="264375" y="4765006"/>
                </a:cubicBezTo>
                <a:cubicBezTo>
                  <a:pt x="186186" y="4768850"/>
                  <a:pt x="107998" y="4760556"/>
                  <a:pt x="30315" y="4753476"/>
                </a:cubicBezTo>
                <a:cubicBezTo>
                  <a:pt x="-23092" y="4764905"/>
                  <a:pt x="9984" y="4877788"/>
                  <a:pt x="11602" y="4917135"/>
                </a:cubicBezTo>
                <a:cubicBezTo>
                  <a:pt x="27078" y="5020308"/>
                  <a:pt x="12816" y="5050956"/>
                  <a:pt x="132982" y="5056924"/>
                </a:cubicBezTo>
                <a:cubicBezTo>
                  <a:pt x="290472" y="5061274"/>
                  <a:pt x="447658" y="5033862"/>
                  <a:pt x="601810" y="5003618"/>
                </a:cubicBezTo>
                <a:cubicBezTo>
                  <a:pt x="653700" y="4991177"/>
                  <a:pt x="705792" y="4983388"/>
                  <a:pt x="758491" y="4972666"/>
                </a:cubicBezTo>
                <a:cubicBezTo>
                  <a:pt x="831521" y="4956887"/>
                  <a:pt x="902629" y="4933420"/>
                  <a:pt x="975153" y="4916124"/>
                </a:cubicBezTo>
                <a:cubicBezTo>
                  <a:pt x="1086923" y="4882037"/>
                  <a:pt x="1198491" y="4841172"/>
                  <a:pt x="1298427" y="4779875"/>
                </a:cubicBezTo>
                <a:cubicBezTo>
                  <a:pt x="1367209" y="4743967"/>
                  <a:pt x="1422234" y="4688942"/>
                  <a:pt x="1486869" y="4646864"/>
                </a:cubicBezTo>
                <a:cubicBezTo>
                  <a:pt x="1615025" y="4562809"/>
                  <a:pt x="1710510" y="4439406"/>
                  <a:pt x="1780202" y="4304270"/>
                </a:cubicBezTo>
                <a:cubicBezTo>
                  <a:pt x="1813379" y="4240242"/>
                  <a:pt x="1840892" y="4171764"/>
                  <a:pt x="1852120" y="4100251"/>
                </a:cubicBezTo>
                <a:cubicBezTo>
                  <a:pt x="1852929" y="4094081"/>
                  <a:pt x="1851108" y="4088215"/>
                  <a:pt x="1847669" y="4083461"/>
                </a:cubicBezTo>
                <a:cubicBezTo>
                  <a:pt x="1901380" y="4073750"/>
                  <a:pt x="1954483" y="4059893"/>
                  <a:pt x="2006878" y="4043405"/>
                </a:cubicBezTo>
                <a:cubicBezTo>
                  <a:pt x="2091237" y="4019635"/>
                  <a:pt x="2173168" y="3989796"/>
                  <a:pt x="2250447" y="3948021"/>
                </a:cubicBezTo>
                <a:cubicBezTo>
                  <a:pt x="2290603" y="3929612"/>
                  <a:pt x="2329242" y="3907966"/>
                  <a:pt x="2364240" y="3880858"/>
                </a:cubicBezTo>
                <a:cubicBezTo>
                  <a:pt x="2399035" y="3853649"/>
                  <a:pt x="2434943" y="3827957"/>
                  <a:pt x="2470245" y="3801455"/>
                </a:cubicBezTo>
                <a:cubicBezTo>
                  <a:pt x="2523146" y="3760490"/>
                  <a:pt x="2564718" y="3707488"/>
                  <a:pt x="2609730" y="3658430"/>
                </a:cubicBezTo>
                <a:cubicBezTo>
                  <a:pt x="2653528" y="3610283"/>
                  <a:pt x="2683569" y="3552324"/>
                  <a:pt x="2715937" y="3496389"/>
                </a:cubicBezTo>
                <a:cubicBezTo>
                  <a:pt x="2763275" y="3423055"/>
                  <a:pt x="2802116" y="3345069"/>
                  <a:pt x="2827100" y="3261317"/>
                </a:cubicBezTo>
                <a:cubicBezTo>
                  <a:pt x="2833169" y="3243818"/>
                  <a:pt x="2841565" y="3222071"/>
                  <a:pt x="2847735" y="3203156"/>
                </a:cubicBezTo>
                <a:cubicBezTo>
                  <a:pt x="2849151" y="3198503"/>
                  <a:pt x="2851376" y="3193243"/>
                  <a:pt x="2851477" y="3188085"/>
                </a:cubicBezTo>
                <a:cubicBezTo>
                  <a:pt x="2975487" y="3136701"/>
                  <a:pt x="3088471" y="3059524"/>
                  <a:pt x="3189115" y="2971321"/>
                </a:cubicBezTo>
                <a:cubicBezTo>
                  <a:pt x="3253648" y="2907698"/>
                  <a:pt x="3306954" y="2833454"/>
                  <a:pt x="3361372" y="2761335"/>
                </a:cubicBezTo>
                <a:cubicBezTo>
                  <a:pt x="3418319" y="2673739"/>
                  <a:pt x="3462825" y="2578153"/>
                  <a:pt x="3504903" y="2482769"/>
                </a:cubicBezTo>
                <a:cubicBezTo>
                  <a:pt x="3546577" y="2385058"/>
                  <a:pt x="3572573" y="2281684"/>
                  <a:pt x="3598872" y="2179017"/>
                </a:cubicBezTo>
                <a:cubicBezTo>
                  <a:pt x="3615561" y="2114281"/>
                  <a:pt x="3631442" y="2048938"/>
                  <a:pt x="3637106" y="1982180"/>
                </a:cubicBezTo>
                <a:cubicBezTo>
                  <a:pt x="3643074" y="1874658"/>
                  <a:pt x="3633161" y="1766428"/>
                  <a:pt x="3615865" y="1660018"/>
                </a:cubicBezTo>
                <a:close/>
                <a:moveTo>
                  <a:pt x="2561886" y="1487053"/>
                </a:moveTo>
                <a:cubicBezTo>
                  <a:pt x="2528911" y="1523871"/>
                  <a:pt x="2492194" y="1556542"/>
                  <a:pt x="2451229" y="1585269"/>
                </a:cubicBezTo>
                <a:cubicBezTo>
                  <a:pt x="2356553" y="1644037"/>
                  <a:pt x="2248525" y="1691071"/>
                  <a:pt x="2135136" y="1689352"/>
                </a:cubicBezTo>
                <a:cubicBezTo>
                  <a:pt x="2091338" y="1687936"/>
                  <a:pt x="2050069" y="1669931"/>
                  <a:pt x="2013554" y="1646970"/>
                </a:cubicBezTo>
                <a:cubicBezTo>
                  <a:pt x="1963182" y="1619963"/>
                  <a:pt x="1925453" y="1575659"/>
                  <a:pt x="1906437" y="1521747"/>
                </a:cubicBezTo>
                <a:cubicBezTo>
                  <a:pt x="1896625" y="1493425"/>
                  <a:pt x="1895513" y="1463080"/>
                  <a:pt x="1894906" y="1433443"/>
                </a:cubicBezTo>
                <a:cubicBezTo>
                  <a:pt x="1894603" y="1395006"/>
                  <a:pt x="1897334" y="1357379"/>
                  <a:pt x="1911191" y="1320864"/>
                </a:cubicBezTo>
                <a:cubicBezTo>
                  <a:pt x="1933747" y="1261388"/>
                  <a:pt x="1962777" y="1202316"/>
                  <a:pt x="2013150" y="1161149"/>
                </a:cubicBezTo>
                <a:cubicBezTo>
                  <a:pt x="2144948" y="1041893"/>
                  <a:pt x="2250750" y="1003558"/>
                  <a:pt x="2427762" y="994758"/>
                </a:cubicBezTo>
                <a:cubicBezTo>
                  <a:pt x="2523348" y="987981"/>
                  <a:pt x="2627229" y="977461"/>
                  <a:pt x="2716139" y="1021663"/>
                </a:cubicBezTo>
                <a:cubicBezTo>
                  <a:pt x="2722309" y="1141526"/>
                  <a:pt x="2714622" y="1267963"/>
                  <a:pt x="2653528" y="1374271"/>
                </a:cubicBezTo>
                <a:cubicBezTo>
                  <a:pt x="2629555" y="1416754"/>
                  <a:pt x="2593242" y="1450133"/>
                  <a:pt x="2561886" y="1487053"/>
                </a:cubicBezTo>
                <a:close/>
                <a:moveTo>
                  <a:pt x="1630703" y="3643966"/>
                </a:moveTo>
                <a:cubicBezTo>
                  <a:pt x="1599246" y="3644674"/>
                  <a:pt x="1567586" y="3645180"/>
                  <a:pt x="1536128" y="3643763"/>
                </a:cubicBezTo>
                <a:cubicBezTo>
                  <a:pt x="1433563" y="3640426"/>
                  <a:pt x="1337673" y="3622218"/>
                  <a:pt x="1253517" y="3559809"/>
                </a:cubicBezTo>
                <a:cubicBezTo>
                  <a:pt x="1223779" y="3538062"/>
                  <a:pt x="1199806" y="3509841"/>
                  <a:pt x="1177958" y="3480407"/>
                </a:cubicBezTo>
                <a:cubicBezTo>
                  <a:pt x="1146399" y="3440453"/>
                  <a:pt x="1118887" y="3394834"/>
                  <a:pt x="1117268" y="3342641"/>
                </a:cubicBezTo>
                <a:cubicBezTo>
                  <a:pt x="1109783" y="3279625"/>
                  <a:pt x="1134565" y="3214384"/>
                  <a:pt x="1182206" y="3171799"/>
                </a:cubicBezTo>
                <a:cubicBezTo>
                  <a:pt x="1256753" y="3106963"/>
                  <a:pt x="1367715" y="3139432"/>
                  <a:pt x="1437609" y="3195873"/>
                </a:cubicBezTo>
                <a:cubicBezTo>
                  <a:pt x="1552717" y="3289740"/>
                  <a:pt x="1617958" y="3499524"/>
                  <a:pt x="1630703" y="3643966"/>
                </a:cubicBezTo>
                <a:close/>
                <a:moveTo>
                  <a:pt x="1944874" y="2562778"/>
                </a:moveTo>
                <a:cubicBezTo>
                  <a:pt x="2009407" y="2532130"/>
                  <a:pt x="2084258" y="2548010"/>
                  <a:pt x="2150814" y="2564295"/>
                </a:cubicBezTo>
                <a:cubicBezTo>
                  <a:pt x="2227789" y="2585840"/>
                  <a:pt x="2303651" y="2616388"/>
                  <a:pt x="2368691" y="2664029"/>
                </a:cubicBezTo>
                <a:cubicBezTo>
                  <a:pt x="2393776" y="2687394"/>
                  <a:pt x="2416130" y="2713491"/>
                  <a:pt x="2439596" y="2738475"/>
                </a:cubicBezTo>
                <a:cubicBezTo>
                  <a:pt x="2484305" y="2794410"/>
                  <a:pt x="2529013" y="2859753"/>
                  <a:pt x="2532047" y="2933592"/>
                </a:cubicBezTo>
                <a:cubicBezTo>
                  <a:pt x="2508075" y="2940470"/>
                  <a:pt x="2483799" y="2946540"/>
                  <a:pt x="2459422" y="2951597"/>
                </a:cubicBezTo>
                <a:cubicBezTo>
                  <a:pt x="2439091" y="2955239"/>
                  <a:pt x="2418557" y="2957363"/>
                  <a:pt x="2397923" y="2958981"/>
                </a:cubicBezTo>
                <a:cubicBezTo>
                  <a:pt x="2289187" y="2968793"/>
                  <a:pt x="2176405" y="2946236"/>
                  <a:pt x="2085371" y="2884231"/>
                </a:cubicBezTo>
                <a:cubicBezTo>
                  <a:pt x="2021141" y="2848323"/>
                  <a:pt x="1957922" y="2800884"/>
                  <a:pt x="1933950" y="2727955"/>
                </a:cubicBezTo>
                <a:cubicBezTo>
                  <a:pt x="1915136" y="2674751"/>
                  <a:pt x="1906134" y="2610015"/>
                  <a:pt x="1944874" y="25627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 rot="-7609306">
            <a:off x="7307273" y="3122713"/>
            <a:ext cx="1819643" cy="2528994"/>
            <a:chOff x="14614655" y="6246613"/>
            <a:chExt cx="3638848" cy="5057380"/>
          </a:xfrm>
        </p:grpSpPr>
        <p:sp>
          <p:nvSpPr>
            <p:cNvPr id="220" name="Google Shape;220;p8"/>
            <p:cNvSpPr/>
            <p:nvPr/>
          </p:nvSpPr>
          <p:spPr>
            <a:xfrm>
              <a:off x="17790316" y="7173802"/>
              <a:ext cx="4652" cy="4652"/>
            </a:xfrm>
            <a:custGeom>
              <a:rect b="b" l="l" r="r" t="t"/>
              <a:pathLst>
                <a:path extrusionOk="0" h="4652" w="4652">
                  <a:moveTo>
                    <a:pt x="2326" y="0"/>
                  </a:moveTo>
                  <a:cubicBezTo>
                    <a:pt x="1011" y="0"/>
                    <a:pt x="0" y="1011"/>
                    <a:pt x="0" y="2326"/>
                  </a:cubicBezTo>
                  <a:cubicBezTo>
                    <a:pt x="0" y="3641"/>
                    <a:pt x="1011" y="4653"/>
                    <a:pt x="2326" y="4653"/>
                  </a:cubicBezTo>
                  <a:cubicBezTo>
                    <a:pt x="3641" y="4653"/>
                    <a:pt x="4653" y="3641"/>
                    <a:pt x="4653" y="2326"/>
                  </a:cubicBezTo>
                  <a:cubicBezTo>
                    <a:pt x="4653" y="1011"/>
                    <a:pt x="3641" y="0"/>
                    <a:pt x="2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14614655" y="6246613"/>
              <a:ext cx="3638848" cy="5057380"/>
            </a:xfrm>
            <a:custGeom>
              <a:rect b="b" l="l" r="r" t="t"/>
              <a:pathLst>
                <a:path extrusionOk="0" h="5057380" w="3638848">
                  <a:moveTo>
                    <a:pt x="3615865" y="1660018"/>
                  </a:moveTo>
                  <a:cubicBezTo>
                    <a:pt x="3579147" y="1439006"/>
                    <a:pt x="3495395" y="1223861"/>
                    <a:pt x="3356517" y="1046748"/>
                  </a:cubicBezTo>
                  <a:cubicBezTo>
                    <a:pt x="3325060" y="1007502"/>
                    <a:pt x="3286522" y="974730"/>
                    <a:pt x="3246567" y="944385"/>
                  </a:cubicBezTo>
                  <a:cubicBezTo>
                    <a:pt x="3213997" y="917884"/>
                    <a:pt x="3179000" y="895327"/>
                    <a:pt x="3141878" y="876311"/>
                  </a:cubicBezTo>
                  <a:cubicBezTo>
                    <a:pt x="3132572" y="783254"/>
                    <a:pt x="3111533" y="691511"/>
                    <a:pt x="3078457" y="603713"/>
                  </a:cubicBezTo>
                  <a:cubicBezTo>
                    <a:pt x="3063284" y="558803"/>
                    <a:pt x="3046696" y="513791"/>
                    <a:pt x="3020498" y="473938"/>
                  </a:cubicBezTo>
                  <a:cubicBezTo>
                    <a:pt x="2980544" y="415777"/>
                    <a:pt x="2936241" y="359437"/>
                    <a:pt x="2883441" y="312301"/>
                  </a:cubicBezTo>
                  <a:cubicBezTo>
                    <a:pt x="2827201" y="268706"/>
                    <a:pt x="2769546" y="226425"/>
                    <a:pt x="2709969" y="187483"/>
                  </a:cubicBezTo>
                  <a:cubicBezTo>
                    <a:pt x="2629151" y="143382"/>
                    <a:pt x="2545702" y="101910"/>
                    <a:pt x="2458410" y="72274"/>
                  </a:cubicBezTo>
                  <a:cubicBezTo>
                    <a:pt x="2369904" y="45165"/>
                    <a:pt x="2278971" y="26857"/>
                    <a:pt x="2188240" y="9257"/>
                  </a:cubicBezTo>
                  <a:cubicBezTo>
                    <a:pt x="2119660" y="-251"/>
                    <a:pt x="2050373" y="-1363"/>
                    <a:pt x="1981288" y="1165"/>
                  </a:cubicBezTo>
                  <a:cubicBezTo>
                    <a:pt x="1909168" y="1671"/>
                    <a:pt x="1836846" y="1570"/>
                    <a:pt x="1765536" y="13404"/>
                  </a:cubicBezTo>
                  <a:cubicBezTo>
                    <a:pt x="1697968" y="20890"/>
                    <a:pt x="1629692" y="23418"/>
                    <a:pt x="1562225" y="32623"/>
                  </a:cubicBezTo>
                  <a:cubicBezTo>
                    <a:pt x="1423650" y="55988"/>
                    <a:pt x="1285581" y="88761"/>
                    <a:pt x="1159346" y="152182"/>
                  </a:cubicBezTo>
                  <a:cubicBezTo>
                    <a:pt x="1117875" y="172209"/>
                    <a:pt x="1077719" y="194664"/>
                    <a:pt x="1037360" y="216715"/>
                  </a:cubicBezTo>
                  <a:cubicBezTo>
                    <a:pt x="991033" y="241193"/>
                    <a:pt x="946325" y="268908"/>
                    <a:pt x="913958" y="311088"/>
                  </a:cubicBezTo>
                  <a:cubicBezTo>
                    <a:pt x="914261" y="310683"/>
                    <a:pt x="914564" y="310380"/>
                    <a:pt x="914868" y="310076"/>
                  </a:cubicBezTo>
                  <a:cubicBezTo>
                    <a:pt x="914868" y="310076"/>
                    <a:pt x="914969" y="309975"/>
                    <a:pt x="915171" y="309975"/>
                  </a:cubicBezTo>
                  <a:cubicBezTo>
                    <a:pt x="911530" y="313313"/>
                    <a:pt x="910417" y="318775"/>
                    <a:pt x="913047" y="323226"/>
                  </a:cubicBezTo>
                  <a:cubicBezTo>
                    <a:pt x="917700" y="330609"/>
                    <a:pt x="924679" y="328991"/>
                    <a:pt x="930748" y="325147"/>
                  </a:cubicBezTo>
                  <a:cubicBezTo>
                    <a:pt x="932164" y="335566"/>
                    <a:pt x="935300" y="346996"/>
                    <a:pt x="934997" y="352357"/>
                  </a:cubicBezTo>
                  <a:cubicBezTo>
                    <a:pt x="940964" y="396761"/>
                    <a:pt x="948045" y="440964"/>
                    <a:pt x="955125" y="485166"/>
                  </a:cubicBezTo>
                  <a:cubicBezTo>
                    <a:pt x="958564" y="507722"/>
                    <a:pt x="963319" y="530076"/>
                    <a:pt x="967162" y="552532"/>
                  </a:cubicBezTo>
                  <a:cubicBezTo>
                    <a:pt x="970500" y="573874"/>
                    <a:pt x="996597" y="572762"/>
                    <a:pt x="1011263" y="563962"/>
                  </a:cubicBezTo>
                  <a:cubicBezTo>
                    <a:pt x="1047879" y="544743"/>
                    <a:pt x="1080955" y="519557"/>
                    <a:pt x="1117268" y="499732"/>
                  </a:cubicBezTo>
                  <a:cubicBezTo>
                    <a:pt x="1180689" y="471005"/>
                    <a:pt x="1246841" y="448449"/>
                    <a:pt x="1311880" y="423465"/>
                  </a:cubicBezTo>
                  <a:cubicBezTo>
                    <a:pt x="1434372" y="378554"/>
                    <a:pt x="1560708" y="337083"/>
                    <a:pt x="1690887" y="320899"/>
                  </a:cubicBezTo>
                  <a:cubicBezTo>
                    <a:pt x="1824809" y="309166"/>
                    <a:pt x="1960653" y="302288"/>
                    <a:pt x="2094575" y="320393"/>
                  </a:cubicBezTo>
                  <a:cubicBezTo>
                    <a:pt x="2266024" y="343759"/>
                    <a:pt x="2371422" y="395143"/>
                    <a:pt x="2504029" y="506610"/>
                  </a:cubicBezTo>
                  <a:cubicBezTo>
                    <a:pt x="2557233" y="559511"/>
                    <a:pt x="2602245" y="621212"/>
                    <a:pt x="2636737" y="688173"/>
                  </a:cubicBezTo>
                  <a:cubicBezTo>
                    <a:pt x="2633298" y="687667"/>
                    <a:pt x="2629960" y="687162"/>
                    <a:pt x="2626521" y="686454"/>
                  </a:cubicBezTo>
                  <a:cubicBezTo>
                    <a:pt x="2561785" y="671180"/>
                    <a:pt x="2491992" y="676541"/>
                    <a:pt x="2425941" y="681497"/>
                  </a:cubicBezTo>
                  <a:cubicBezTo>
                    <a:pt x="2334198" y="692624"/>
                    <a:pt x="2242759" y="707493"/>
                    <a:pt x="2156175" y="740973"/>
                  </a:cubicBezTo>
                  <a:cubicBezTo>
                    <a:pt x="2112378" y="757663"/>
                    <a:pt x="2073738" y="784366"/>
                    <a:pt x="2033784" y="808339"/>
                  </a:cubicBezTo>
                  <a:cubicBezTo>
                    <a:pt x="2012947" y="819668"/>
                    <a:pt x="1992515" y="831806"/>
                    <a:pt x="1973095" y="845562"/>
                  </a:cubicBezTo>
                  <a:cubicBezTo>
                    <a:pt x="1881554" y="915153"/>
                    <a:pt x="1801848" y="1004063"/>
                    <a:pt x="1754409" y="1109562"/>
                  </a:cubicBezTo>
                  <a:cubicBezTo>
                    <a:pt x="1723457" y="1173185"/>
                    <a:pt x="1703329" y="1241461"/>
                    <a:pt x="1686336" y="1310041"/>
                  </a:cubicBezTo>
                  <a:cubicBezTo>
                    <a:pt x="1671669" y="1379429"/>
                    <a:pt x="1673692" y="1452257"/>
                    <a:pt x="1683402" y="1522253"/>
                  </a:cubicBezTo>
                  <a:cubicBezTo>
                    <a:pt x="1707375" y="1612579"/>
                    <a:pt x="1742878" y="1703816"/>
                    <a:pt x="1804074" y="1775632"/>
                  </a:cubicBezTo>
                  <a:cubicBezTo>
                    <a:pt x="1894097" y="1866363"/>
                    <a:pt x="2058161" y="1914005"/>
                    <a:pt x="2181361" y="1940000"/>
                  </a:cubicBezTo>
                  <a:cubicBezTo>
                    <a:pt x="2239927" y="1948598"/>
                    <a:pt x="2299302" y="1938888"/>
                    <a:pt x="2357766" y="1933729"/>
                  </a:cubicBezTo>
                  <a:cubicBezTo>
                    <a:pt x="2417748" y="1926648"/>
                    <a:pt x="2473886" y="1901260"/>
                    <a:pt x="2529923" y="1880018"/>
                  </a:cubicBezTo>
                  <a:cubicBezTo>
                    <a:pt x="2632792" y="1833186"/>
                    <a:pt x="2733132" y="1775835"/>
                    <a:pt x="2810714" y="1692285"/>
                  </a:cubicBezTo>
                  <a:cubicBezTo>
                    <a:pt x="2869178" y="1633922"/>
                    <a:pt x="2915707" y="1565747"/>
                    <a:pt x="2964664" y="1499595"/>
                  </a:cubicBezTo>
                  <a:cubicBezTo>
                    <a:pt x="3008866" y="1444772"/>
                    <a:pt x="3055193" y="1389949"/>
                    <a:pt x="3079974" y="1323089"/>
                  </a:cubicBezTo>
                  <a:cubicBezTo>
                    <a:pt x="3089786" y="1298611"/>
                    <a:pt x="3097777" y="1273627"/>
                    <a:pt x="3104756" y="1248238"/>
                  </a:cubicBezTo>
                  <a:cubicBezTo>
                    <a:pt x="3104958" y="1248643"/>
                    <a:pt x="3105059" y="1248946"/>
                    <a:pt x="3105261" y="1249250"/>
                  </a:cubicBezTo>
                  <a:cubicBezTo>
                    <a:pt x="3122760" y="1287282"/>
                    <a:pt x="3139754" y="1328956"/>
                    <a:pt x="3148351" y="1370427"/>
                  </a:cubicBezTo>
                  <a:cubicBezTo>
                    <a:pt x="3156443" y="1414124"/>
                    <a:pt x="3159174" y="1458630"/>
                    <a:pt x="3162613" y="1502832"/>
                  </a:cubicBezTo>
                  <a:cubicBezTo>
                    <a:pt x="3180517" y="1696331"/>
                    <a:pt x="3179202" y="1892763"/>
                    <a:pt x="3149666" y="2085049"/>
                  </a:cubicBezTo>
                  <a:cubicBezTo>
                    <a:pt x="3112039" y="2269242"/>
                    <a:pt x="3031625" y="2441500"/>
                    <a:pt x="2923192" y="2595449"/>
                  </a:cubicBezTo>
                  <a:cubicBezTo>
                    <a:pt x="2893050" y="2644507"/>
                    <a:pt x="2862503" y="2693767"/>
                    <a:pt x="2826493" y="2738576"/>
                  </a:cubicBezTo>
                  <a:cubicBezTo>
                    <a:pt x="2814254" y="2690530"/>
                    <a:pt x="2792608" y="2644811"/>
                    <a:pt x="2767422" y="2602226"/>
                  </a:cubicBezTo>
                  <a:cubicBezTo>
                    <a:pt x="2716443" y="2503302"/>
                    <a:pt x="2635219" y="2425518"/>
                    <a:pt x="2550052" y="2355624"/>
                  </a:cubicBezTo>
                  <a:cubicBezTo>
                    <a:pt x="2518796" y="2332359"/>
                    <a:pt x="2484203" y="2314254"/>
                    <a:pt x="2450318" y="2295339"/>
                  </a:cubicBezTo>
                  <a:cubicBezTo>
                    <a:pt x="2402171" y="2267927"/>
                    <a:pt x="2353720" y="2240718"/>
                    <a:pt x="2300313" y="2225040"/>
                  </a:cubicBezTo>
                  <a:cubicBezTo>
                    <a:pt x="2225159" y="2201877"/>
                    <a:pt x="2149803" y="2177297"/>
                    <a:pt x="2071614" y="2166474"/>
                  </a:cubicBezTo>
                  <a:cubicBezTo>
                    <a:pt x="1993729" y="2157876"/>
                    <a:pt x="1913517" y="2158585"/>
                    <a:pt x="1836340" y="2173251"/>
                  </a:cubicBezTo>
                  <a:cubicBezTo>
                    <a:pt x="1704542" y="2201371"/>
                    <a:pt x="1593076" y="2245067"/>
                    <a:pt x="1502243" y="2349454"/>
                  </a:cubicBezTo>
                  <a:cubicBezTo>
                    <a:pt x="1371356" y="2493592"/>
                    <a:pt x="1451972" y="2708231"/>
                    <a:pt x="1543108" y="2852066"/>
                  </a:cubicBezTo>
                  <a:cubicBezTo>
                    <a:pt x="1582961" y="2920645"/>
                    <a:pt x="1638492" y="2977997"/>
                    <a:pt x="1690887" y="3037068"/>
                  </a:cubicBezTo>
                  <a:cubicBezTo>
                    <a:pt x="1741867" y="3098972"/>
                    <a:pt x="1807209" y="3144894"/>
                    <a:pt x="1875182" y="3186163"/>
                  </a:cubicBezTo>
                  <a:cubicBezTo>
                    <a:pt x="1939311" y="3232287"/>
                    <a:pt x="2012442" y="3262025"/>
                    <a:pt x="2088810" y="3280940"/>
                  </a:cubicBezTo>
                  <a:cubicBezTo>
                    <a:pt x="2148488" y="3296922"/>
                    <a:pt x="2209077" y="3312398"/>
                    <a:pt x="2270980" y="3314724"/>
                  </a:cubicBezTo>
                  <a:cubicBezTo>
                    <a:pt x="2356553" y="3314319"/>
                    <a:pt x="2442732" y="3308655"/>
                    <a:pt x="2527192" y="3294292"/>
                  </a:cubicBezTo>
                  <a:cubicBezTo>
                    <a:pt x="2509996" y="3311993"/>
                    <a:pt x="2496139" y="3333639"/>
                    <a:pt x="2479045" y="3351340"/>
                  </a:cubicBezTo>
                  <a:cubicBezTo>
                    <a:pt x="2439192" y="3398172"/>
                    <a:pt x="2388415" y="3434181"/>
                    <a:pt x="2335210" y="3465133"/>
                  </a:cubicBezTo>
                  <a:cubicBezTo>
                    <a:pt x="2269564" y="3505694"/>
                    <a:pt x="2198051" y="3535331"/>
                    <a:pt x="2124111" y="3557078"/>
                  </a:cubicBezTo>
                  <a:cubicBezTo>
                    <a:pt x="2064534" y="3575285"/>
                    <a:pt x="2005564" y="3596324"/>
                    <a:pt x="1944368" y="3608867"/>
                  </a:cubicBezTo>
                  <a:cubicBezTo>
                    <a:pt x="1909269" y="3615037"/>
                    <a:pt x="1874069" y="3620094"/>
                    <a:pt x="1838768" y="3624747"/>
                  </a:cubicBezTo>
                  <a:cubicBezTo>
                    <a:pt x="1840184" y="3614228"/>
                    <a:pt x="1841196" y="3603607"/>
                    <a:pt x="1841297" y="3593088"/>
                  </a:cubicBezTo>
                  <a:cubicBezTo>
                    <a:pt x="1842207" y="3533207"/>
                    <a:pt x="1837453" y="3473428"/>
                    <a:pt x="1827035" y="3414558"/>
                  </a:cubicBezTo>
                  <a:cubicBezTo>
                    <a:pt x="1818032" y="3349317"/>
                    <a:pt x="1804782" y="3284784"/>
                    <a:pt x="1774437" y="3225712"/>
                  </a:cubicBezTo>
                  <a:cubicBezTo>
                    <a:pt x="1740855" y="3155818"/>
                    <a:pt x="1694225" y="3091891"/>
                    <a:pt x="1641425" y="3035248"/>
                  </a:cubicBezTo>
                  <a:cubicBezTo>
                    <a:pt x="1603494" y="2995799"/>
                    <a:pt x="1557168" y="2966163"/>
                    <a:pt x="1511751" y="2936222"/>
                  </a:cubicBezTo>
                  <a:cubicBezTo>
                    <a:pt x="1438216" y="2889694"/>
                    <a:pt x="1358813" y="2842356"/>
                    <a:pt x="1270307" y="2834769"/>
                  </a:cubicBezTo>
                  <a:cubicBezTo>
                    <a:pt x="1203043" y="2831431"/>
                    <a:pt x="1134565" y="2829611"/>
                    <a:pt x="1067907" y="2840434"/>
                  </a:cubicBezTo>
                  <a:cubicBezTo>
                    <a:pt x="980919" y="2859854"/>
                    <a:pt x="895245" y="2902236"/>
                    <a:pt x="842243" y="2976075"/>
                  </a:cubicBezTo>
                  <a:cubicBezTo>
                    <a:pt x="713479" y="3138319"/>
                    <a:pt x="739171" y="3372581"/>
                    <a:pt x="828992" y="3547368"/>
                  </a:cubicBezTo>
                  <a:cubicBezTo>
                    <a:pt x="878151" y="3646899"/>
                    <a:pt x="954519" y="3729538"/>
                    <a:pt x="1027548" y="3811975"/>
                  </a:cubicBezTo>
                  <a:cubicBezTo>
                    <a:pt x="1132946" y="3926679"/>
                    <a:pt x="1277793" y="4002237"/>
                    <a:pt x="1425268" y="4047957"/>
                  </a:cubicBezTo>
                  <a:cubicBezTo>
                    <a:pt x="1477361" y="4064343"/>
                    <a:pt x="1529554" y="4081336"/>
                    <a:pt x="1583466" y="4089530"/>
                  </a:cubicBezTo>
                  <a:cubicBezTo>
                    <a:pt x="1583163" y="4089631"/>
                    <a:pt x="1582860" y="4089631"/>
                    <a:pt x="1582657" y="4089833"/>
                  </a:cubicBezTo>
                  <a:cubicBezTo>
                    <a:pt x="1575981" y="4093575"/>
                    <a:pt x="1571834" y="4100150"/>
                    <a:pt x="1567991" y="4106523"/>
                  </a:cubicBezTo>
                  <a:cubicBezTo>
                    <a:pt x="1545535" y="4153254"/>
                    <a:pt x="1523991" y="4201098"/>
                    <a:pt x="1488184" y="4239535"/>
                  </a:cubicBezTo>
                  <a:cubicBezTo>
                    <a:pt x="1344855" y="4393181"/>
                    <a:pt x="1165517" y="4512335"/>
                    <a:pt x="973130" y="4595682"/>
                  </a:cubicBezTo>
                  <a:cubicBezTo>
                    <a:pt x="835769" y="4654753"/>
                    <a:pt x="698104" y="4715039"/>
                    <a:pt x="550224" y="4742855"/>
                  </a:cubicBezTo>
                  <a:cubicBezTo>
                    <a:pt x="456256" y="4763287"/>
                    <a:pt x="359961" y="4763085"/>
                    <a:pt x="264375" y="4765006"/>
                  </a:cubicBezTo>
                  <a:cubicBezTo>
                    <a:pt x="186186" y="4768850"/>
                    <a:pt x="107998" y="4760556"/>
                    <a:pt x="30315" y="4753476"/>
                  </a:cubicBezTo>
                  <a:cubicBezTo>
                    <a:pt x="-23092" y="4764905"/>
                    <a:pt x="9984" y="4877788"/>
                    <a:pt x="11602" y="4917135"/>
                  </a:cubicBezTo>
                  <a:cubicBezTo>
                    <a:pt x="27078" y="5020308"/>
                    <a:pt x="12816" y="5050956"/>
                    <a:pt x="132982" y="5056924"/>
                  </a:cubicBezTo>
                  <a:cubicBezTo>
                    <a:pt x="290472" y="5061274"/>
                    <a:pt x="447658" y="5033862"/>
                    <a:pt x="601810" y="5003618"/>
                  </a:cubicBezTo>
                  <a:cubicBezTo>
                    <a:pt x="653700" y="4991177"/>
                    <a:pt x="705792" y="4983388"/>
                    <a:pt x="758491" y="4972666"/>
                  </a:cubicBezTo>
                  <a:cubicBezTo>
                    <a:pt x="831521" y="4956887"/>
                    <a:pt x="902629" y="4933420"/>
                    <a:pt x="975153" y="4916124"/>
                  </a:cubicBezTo>
                  <a:cubicBezTo>
                    <a:pt x="1086923" y="4882037"/>
                    <a:pt x="1198491" y="4841172"/>
                    <a:pt x="1298427" y="4779875"/>
                  </a:cubicBezTo>
                  <a:cubicBezTo>
                    <a:pt x="1367209" y="4743967"/>
                    <a:pt x="1422234" y="4688942"/>
                    <a:pt x="1486869" y="4646864"/>
                  </a:cubicBezTo>
                  <a:cubicBezTo>
                    <a:pt x="1615025" y="4562809"/>
                    <a:pt x="1710510" y="4439406"/>
                    <a:pt x="1780202" y="4304270"/>
                  </a:cubicBezTo>
                  <a:cubicBezTo>
                    <a:pt x="1813379" y="4240242"/>
                    <a:pt x="1840892" y="4171764"/>
                    <a:pt x="1852120" y="4100251"/>
                  </a:cubicBezTo>
                  <a:cubicBezTo>
                    <a:pt x="1852929" y="4094081"/>
                    <a:pt x="1851108" y="4088215"/>
                    <a:pt x="1847669" y="4083461"/>
                  </a:cubicBezTo>
                  <a:cubicBezTo>
                    <a:pt x="1901380" y="4073750"/>
                    <a:pt x="1954483" y="4059893"/>
                    <a:pt x="2006878" y="4043405"/>
                  </a:cubicBezTo>
                  <a:cubicBezTo>
                    <a:pt x="2091237" y="4019635"/>
                    <a:pt x="2173168" y="3989796"/>
                    <a:pt x="2250447" y="3948021"/>
                  </a:cubicBezTo>
                  <a:cubicBezTo>
                    <a:pt x="2290603" y="3929612"/>
                    <a:pt x="2329242" y="3907966"/>
                    <a:pt x="2364240" y="3880858"/>
                  </a:cubicBezTo>
                  <a:cubicBezTo>
                    <a:pt x="2399035" y="3853649"/>
                    <a:pt x="2434943" y="3827957"/>
                    <a:pt x="2470245" y="3801455"/>
                  </a:cubicBezTo>
                  <a:cubicBezTo>
                    <a:pt x="2523146" y="3760490"/>
                    <a:pt x="2564718" y="3707488"/>
                    <a:pt x="2609730" y="3658430"/>
                  </a:cubicBezTo>
                  <a:cubicBezTo>
                    <a:pt x="2653528" y="3610283"/>
                    <a:pt x="2683569" y="3552324"/>
                    <a:pt x="2715937" y="3496389"/>
                  </a:cubicBezTo>
                  <a:cubicBezTo>
                    <a:pt x="2763275" y="3423055"/>
                    <a:pt x="2802116" y="3345069"/>
                    <a:pt x="2827100" y="3261317"/>
                  </a:cubicBezTo>
                  <a:cubicBezTo>
                    <a:pt x="2833169" y="3243818"/>
                    <a:pt x="2841565" y="3222071"/>
                    <a:pt x="2847735" y="3203156"/>
                  </a:cubicBezTo>
                  <a:cubicBezTo>
                    <a:pt x="2849151" y="3198503"/>
                    <a:pt x="2851376" y="3193243"/>
                    <a:pt x="2851477" y="3188085"/>
                  </a:cubicBezTo>
                  <a:cubicBezTo>
                    <a:pt x="2975487" y="3136701"/>
                    <a:pt x="3088471" y="3059524"/>
                    <a:pt x="3189115" y="2971321"/>
                  </a:cubicBezTo>
                  <a:cubicBezTo>
                    <a:pt x="3253648" y="2907698"/>
                    <a:pt x="3306954" y="2833454"/>
                    <a:pt x="3361372" y="2761335"/>
                  </a:cubicBezTo>
                  <a:cubicBezTo>
                    <a:pt x="3418319" y="2673739"/>
                    <a:pt x="3462825" y="2578153"/>
                    <a:pt x="3504903" y="2482769"/>
                  </a:cubicBezTo>
                  <a:cubicBezTo>
                    <a:pt x="3546577" y="2385058"/>
                    <a:pt x="3572573" y="2281684"/>
                    <a:pt x="3598872" y="2179017"/>
                  </a:cubicBezTo>
                  <a:cubicBezTo>
                    <a:pt x="3615561" y="2114281"/>
                    <a:pt x="3631442" y="2048938"/>
                    <a:pt x="3637106" y="1982180"/>
                  </a:cubicBezTo>
                  <a:cubicBezTo>
                    <a:pt x="3643074" y="1874658"/>
                    <a:pt x="3633161" y="1766428"/>
                    <a:pt x="3615865" y="1660018"/>
                  </a:cubicBezTo>
                  <a:close/>
                  <a:moveTo>
                    <a:pt x="3109206" y="1038758"/>
                  </a:moveTo>
                  <a:cubicBezTo>
                    <a:pt x="3104756" y="1094390"/>
                    <a:pt x="3090494" y="1147898"/>
                    <a:pt x="3077951" y="1202418"/>
                  </a:cubicBezTo>
                  <a:cubicBezTo>
                    <a:pt x="3066521" y="1251880"/>
                    <a:pt x="3051147" y="1300634"/>
                    <a:pt x="3028792" y="1346353"/>
                  </a:cubicBezTo>
                  <a:cubicBezTo>
                    <a:pt x="3007551" y="1388229"/>
                    <a:pt x="2977004" y="1424340"/>
                    <a:pt x="2947873" y="1460855"/>
                  </a:cubicBezTo>
                  <a:cubicBezTo>
                    <a:pt x="2856939" y="1582538"/>
                    <a:pt x="2768029" y="1714133"/>
                    <a:pt x="2629050" y="1786253"/>
                  </a:cubicBezTo>
                  <a:cubicBezTo>
                    <a:pt x="2553187" y="1833085"/>
                    <a:pt x="2469031" y="1868184"/>
                    <a:pt x="2382852" y="1891853"/>
                  </a:cubicBezTo>
                  <a:cubicBezTo>
                    <a:pt x="2329950" y="1900957"/>
                    <a:pt x="2275835" y="1904800"/>
                    <a:pt x="2222226" y="1906216"/>
                  </a:cubicBezTo>
                  <a:cubicBezTo>
                    <a:pt x="2147780" y="1902373"/>
                    <a:pt x="2076874" y="1874455"/>
                    <a:pt x="2006474" y="1851697"/>
                  </a:cubicBezTo>
                  <a:cubicBezTo>
                    <a:pt x="1942547" y="1827320"/>
                    <a:pt x="1875182" y="1797076"/>
                    <a:pt x="1827136" y="1745591"/>
                  </a:cubicBezTo>
                  <a:cubicBezTo>
                    <a:pt x="1776966" y="1683889"/>
                    <a:pt x="1748340" y="1608432"/>
                    <a:pt x="1724368" y="1533480"/>
                  </a:cubicBezTo>
                  <a:cubicBezTo>
                    <a:pt x="1707678" y="1454179"/>
                    <a:pt x="1708386" y="1368708"/>
                    <a:pt x="1729526" y="1290215"/>
                  </a:cubicBezTo>
                  <a:cubicBezTo>
                    <a:pt x="1768874" y="1136165"/>
                    <a:pt x="1834520" y="1011245"/>
                    <a:pt x="1956405" y="906656"/>
                  </a:cubicBezTo>
                  <a:cubicBezTo>
                    <a:pt x="1990391" y="875300"/>
                    <a:pt x="2030649" y="852946"/>
                    <a:pt x="2070299" y="829884"/>
                  </a:cubicBezTo>
                  <a:cubicBezTo>
                    <a:pt x="2099532" y="811475"/>
                    <a:pt x="2128663" y="792762"/>
                    <a:pt x="2160626" y="779410"/>
                  </a:cubicBezTo>
                  <a:cubicBezTo>
                    <a:pt x="2253380" y="742187"/>
                    <a:pt x="2352608" y="726914"/>
                    <a:pt x="2451431" y="716596"/>
                  </a:cubicBezTo>
                  <a:cubicBezTo>
                    <a:pt x="2491992" y="714472"/>
                    <a:pt x="2532654" y="714067"/>
                    <a:pt x="2573215" y="714776"/>
                  </a:cubicBezTo>
                  <a:cubicBezTo>
                    <a:pt x="2599716" y="717405"/>
                    <a:pt x="2624093" y="726104"/>
                    <a:pt x="2651505" y="727217"/>
                  </a:cubicBezTo>
                  <a:cubicBezTo>
                    <a:pt x="2652820" y="727318"/>
                    <a:pt x="2654135" y="727419"/>
                    <a:pt x="2655247" y="727318"/>
                  </a:cubicBezTo>
                  <a:cubicBezTo>
                    <a:pt x="2690447" y="806923"/>
                    <a:pt x="2711183" y="892799"/>
                    <a:pt x="2714116" y="979787"/>
                  </a:cubicBezTo>
                  <a:cubicBezTo>
                    <a:pt x="2618328" y="940541"/>
                    <a:pt x="2512525" y="951263"/>
                    <a:pt x="2411881" y="958748"/>
                  </a:cubicBezTo>
                  <a:cubicBezTo>
                    <a:pt x="2241546" y="967751"/>
                    <a:pt x="2126134" y="1010132"/>
                    <a:pt x="1998685" y="1124431"/>
                  </a:cubicBezTo>
                  <a:cubicBezTo>
                    <a:pt x="1929600" y="1178850"/>
                    <a:pt x="1888028" y="1260579"/>
                    <a:pt x="1865269" y="1344128"/>
                  </a:cubicBezTo>
                  <a:cubicBezTo>
                    <a:pt x="1853637" y="1410381"/>
                    <a:pt x="1851311" y="1483006"/>
                    <a:pt x="1875890" y="1546630"/>
                  </a:cubicBezTo>
                  <a:cubicBezTo>
                    <a:pt x="1895412" y="1591641"/>
                    <a:pt x="1924037" y="1634326"/>
                    <a:pt x="1966216" y="1660726"/>
                  </a:cubicBezTo>
                  <a:cubicBezTo>
                    <a:pt x="2014566" y="1694814"/>
                    <a:pt x="2069692" y="1723742"/>
                    <a:pt x="2129876" y="1726474"/>
                  </a:cubicBezTo>
                  <a:cubicBezTo>
                    <a:pt x="2284028" y="1731430"/>
                    <a:pt x="2465389" y="1643329"/>
                    <a:pt x="2570383" y="1532469"/>
                  </a:cubicBezTo>
                  <a:cubicBezTo>
                    <a:pt x="2621969" y="1475319"/>
                    <a:pt x="2679118" y="1420395"/>
                    <a:pt x="2708452" y="1347668"/>
                  </a:cubicBezTo>
                  <a:cubicBezTo>
                    <a:pt x="2758521" y="1232459"/>
                    <a:pt x="2758723" y="1104505"/>
                    <a:pt x="2751441" y="981204"/>
                  </a:cubicBezTo>
                  <a:cubicBezTo>
                    <a:pt x="2746484" y="845360"/>
                    <a:pt x="2703698" y="710021"/>
                    <a:pt x="2625610" y="598251"/>
                  </a:cubicBezTo>
                  <a:cubicBezTo>
                    <a:pt x="2592332" y="550205"/>
                    <a:pt x="2559357" y="500945"/>
                    <a:pt x="2512323" y="465138"/>
                  </a:cubicBezTo>
                  <a:cubicBezTo>
                    <a:pt x="2451330" y="418610"/>
                    <a:pt x="2389426" y="370159"/>
                    <a:pt x="2318015" y="340826"/>
                  </a:cubicBezTo>
                  <a:cubicBezTo>
                    <a:pt x="2137463" y="265773"/>
                    <a:pt x="1937793" y="265671"/>
                    <a:pt x="1745710" y="278821"/>
                  </a:cubicBezTo>
                  <a:cubicBezTo>
                    <a:pt x="1591558" y="287520"/>
                    <a:pt x="1443071" y="336072"/>
                    <a:pt x="1298933" y="388770"/>
                  </a:cubicBezTo>
                  <a:cubicBezTo>
                    <a:pt x="1236220" y="412642"/>
                    <a:pt x="1172900" y="435400"/>
                    <a:pt x="1111199" y="461800"/>
                  </a:cubicBezTo>
                  <a:cubicBezTo>
                    <a:pt x="1070537" y="481120"/>
                    <a:pt x="1035236" y="509745"/>
                    <a:pt x="995889" y="531391"/>
                  </a:cubicBezTo>
                  <a:cubicBezTo>
                    <a:pt x="980312" y="471207"/>
                    <a:pt x="969286" y="409810"/>
                    <a:pt x="956541" y="348108"/>
                  </a:cubicBezTo>
                  <a:cubicBezTo>
                    <a:pt x="953912" y="335869"/>
                    <a:pt x="952394" y="323023"/>
                    <a:pt x="946629" y="311796"/>
                  </a:cubicBezTo>
                  <a:cubicBezTo>
                    <a:pt x="957654" y="302490"/>
                    <a:pt x="968781" y="293285"/>
                    <a:pt x="980817" y="285092"/>
                  </a:cubicBezTo>
                  <a:cubicBezTo>
                    <a:pt x="1100983" y="214085"/>
                    <a:pt x="1227521" y="150462"/>
                    <a:pt x="1362050" y="111924"/>
                  </a:cubicBezTo>
                  <a:cubicBezTo>
                    <a:pt x="1434473" y="95740"/>
                    <a:pt x="1503457" y="77634"/>
                    <a:pt x="1577701" y="67621"/>
                  </a:cubicBezTo>
                  <a:cubicBezTo>
                    <a:pt x="1645876" y="58922"/>
                    <a:pt x="1714860" y="57000"/>
                    <a:pt x="1783035" y="48605"/>
                  </a:cubicBezTo>
                  <a:cubicBezTo>
                    <a:pt x="1848579" y="37883"/>
                    <a:pt x="1915035" y="39400"/>
                    <a:pt x="1981187" y="38388"/>
                  </a:cubicBezTo>
                  <a:cubicBezTo>
                    <a:pt x="2057959" y="35860"/>
                    <a:pt x="2134226" y="36568"/>
                    <a:pt x="2210493" y="50931"/>
                  </a:cubicBezTo>
                  <a:cubicBezTo>
                    <a:pt x="2297582" y="70655"/>
                    <a:pt x="2385987" y="86232"/>
                    <a:pt x="2470548" y="115667"/>
                  </a:cubicBezTo>
                  <a:cubicBezTo>
                    <a:pt x="2542162" y="143584"/>
                    <a:pt x="2611551" y="177064"/>
                    <a:pt x="2679523" y="213074"/>
                  </a:cubicBezTo>
                  <a:cubicBezTo>
                    <a:pt x="2743348" y="252724"/>
                    <a:pt x="2804443" y="298545"/>
                    <a:pt x="2863716" y="344669"/>
                  </a:cubicBezTo>
                  <a:cubicBezTo>
                    <a:pt x="2914595" y="392816"/>
                    <a:pt x="2959404" y="448044"/>
                    <a:pt x="2997032" y="507115"/>
                  </a:cubicBezTo>
                  <a:cubicBezTo>
                    <a:pt x="3015340" y="538674"/>
                    <a:pt x="3028287" y="572762"/>
                    <a:pt x="3040222" y="607254"/>
                  </a:cubicBezTo>
                  <a:cubicBezTo>
                    <a:pt x="3070871" y="689994"/>
                    <a:pt x="3093326" y="775769"/>
                    <a:pt x="3103340" y="863465"/>
                  </a:cubicBezTo>
                  <a:cubicBezTo>
                    <a:pt x="3102531" y="864679"/>
                    <a:pt x="3102733" y="866298"/>
                    <a:pt x="3103846" y="868118"/>
                  </a:cubicBezTo>
                  <a:cubicBezTo>
                    <a:pt x="3105363" y="882178"/>
                    <a:pt x="3106576" y="896238"/>
                    <a:pt x="3107487" y="910298"/>
                  </a:cubicBezTo>
                  <a:cubicBezTo>
                    <a:pt x="3109915" y="952983"/>
                    <a:pt x="3110521" y="995870"/>
                    <a:pt x="3109206" y="1038758"/>
                  </a:cubicBezTo>
                  <a:close/>
                  <a:moveTo>
                    <a:pt x="2716139" y="1021663"/>
                  </a:moveTo>
                  <a:cubicBezTo>
                    <a:pt x="2722309" y="1141526"/>
                    <a:pt x="2714622" y="1267963"/>
                    <a:pt x="2653528" y="1374271"/>
                  </a:cubicBezTo>
                  <a:cubicBezTo>
                    <a:pt x="2629555" y="1416754"/>
                    <a:pt x="2593242" y="1450133"/>
                    <a:pt x="2561886" y="1487053"/>
                  </a:cubicBezTo>
                  <a:cubicBezTo>
                    <a:pt x="2528911" y="1523871"/>
                    <a:pt x="2492194" y="1556542"/>
                    <a:pt x="2451229" y="1585269"/>
                  </a:cubicBezTo>
                  <a:cubicBezTo>
                    <a:pt x="2356553" y="1644037"/>
                    <a:pt x="2248525" y="1691071"/>
                    <a:pt x="2135136" y="1689352"/>
                  </a:cubicBezTo>
                  <a:cubicBezTo>
                    <a:pt x="2091338" y="1687936"/>
                    <a:pt x="2050069" y="1669931"/>
                    <a:pt x="2013554" y="1646970"/>
                  </a:cubicBezTo>
                  <a:cubicBezTo>
                    <a:pt x="1963182" y="1619963"/>
                    <a:pt x="1925453" y="1575659"/>
                    <a:pt x="1906437" y="1521747"/>
                  </a:cubicBezTo>
                  <a:cubicBezTo>
                    <a:pt x="1896625" y="1493425"/>
                    <a:pt x="1895513" y="1463080"/>
                    <a:pt x="1894906" y="1433443"/>
                  </a:cubicBezTo>
                  <a:cubicBezTo>
                    <a:pt x="1894603" y="1395006"/>
                    <a:pt x="1897334" y="1357379"/>
                    <a:pt x="1911191" y="1320864"/>
                  </a:cubicBezTo>
                  <a:cubicBezTo>
                    <a:pt x="1933747" y="1261388"/>
                    <a:pt x="1962777" y="1202316"/>
                    <a:pt x="2013150" y="1161149"/>
                  </a:cubicBezTo>
                  <a:cubicBezTo>
                    <a:pt x="2144948" y="1041893"/>
                    <a:pt x="2250750" y="1003558"/>
                    <a:pt x="2427762" y="994758"/>
                  </a:cubicBezTo>
                  <a:cubicBezTo>
                    <a:pt x="2523348" y="987981"/>
                    <a:pt x="2627229" y="977461"/>
                    <a:pt x="2716139" y="1021663"/>
                  </a:cubicBezTo>
                  <a:close/>
                  <a:moveTo>
                    <a:pt x="1804074" y="4111783"/>
                  </a:moveTo>
                  <a:cubicBezTo>
                    <a:pt x="1786474" y="4189971"/>
                    <a:pt x="1752993" y="4263911"/>
                    <a:pt x="1712230" y="4332693"/>
                  </a:cubicBezTo>
                  <a:cubicBezTo>
                    <a:pt x="1668230" y="4404914"/>
                    <a:pt x="1620588" y="4477540"/>
                    <a:pt x="1555347" y="4534386"/>
                  </a:cubicBezTo>
                  <a:cubicBezTo>
                    <a:pt x="1499816" y="4586680"/>
                    <a:pt x="1433563" y="4625218"/>
                    <a:pt x="1373986" y="4672556"/>
                  </a:cubicBezTo>
                  <a:cubicBezTo>
                    <a:pt x="1295595" y="4737392"/>
                    <a:pt x="1202841" y="4785236"/>
                    <a:pt x="1107861" y="4821043"/>
                  </a:cubicBezTo>
                  <a:cubicBezTo>
                    <a:pt x="988707" y="4869898"/>
                    <a:pt x="862776" y="4899536"/>
                    <a:pt x="737957" y="4930184"/>
                  </a:cubicBezTo>
                  <a:cubicBezTo>
                    <a:pt x="604440" y="4954358"/>
                    <a:pt x="467888" y="4986827"/>
                    <a:pt x="332044" y="5001191"/>
                  </a:cubicBezTo>
                  <a:cubicBezTo>
                    <a:pt x="278030" y="5006552"/>
                    <a:pt x="227455" y="5011811"/>
                    <a:pt x="172430" y="5012317"/>
                  </a:cubicBezTo>
                  <a:cubicBezTo>
                    <a:pt x="138545" y="5010496"/>
                    <a:pt x="101828" y="5013531"/>
                    <a:pt x="70471" y="4998763"/>
                  </a:cubicBezTo>
                  <a:cubicBezTo>
                    <a:pt x="60559" y="4933117"/>
                    <a:pt x="47510" y="4867066"/>
                    <a:pt x="46904" y="4800510"/>
                  </a:cubicBezTo>
                  <a:cubicBezTo>
                    <a:pt x="127014" y="4810928"/>
                    <a:pt x="208136" y="4813356"/>
                    <a:pt x="288853" y="4810322"/>
                  </a:cubicBezTo>
                  <a:cubicBezTo>
                    <a:pt x="366738" y="4808298"/>
                    <a:pt x="445028" y="4808703"/>
                    <a:pt x="521902" y="4794542"/>
                  </a:cubicBezTo>
                  <a:cubicBezTo>
                    <a:pt x="678380" y="4769356"/>
                    <a:pt x="825249" y="4709678"/>
                    <a:pt x="969387" y="4645953"/>
                  </a:cubicBezTo>
                  <a:cubicBezTo>
                    <a:pt x="1123539" y="4583139"/>
                    <a:pt x="1265655" y="4493723"/>
                    <a:pt x="1393811" y="4387921"/>
                  </a:cubicBezTo>
                  <a:cubicBezTo>
                    <a:pt x="1482216" y="4312463"/>
                    <a:pt x="1570519" y="4226688"/>
                    <a:pt x="1598133" y="4109658"/>
                  </a:cubicBezTo>
                  <a:cubicBezTo>
                    <a:pt x="1602179" y="4111074"/>
                    <a:pt x="1603595" y="4105005"/>
                    <a:pt x="1599853" y="4104095"/>
                  </a:cubicBezTo>
                  <a:cubicBezTo>
                    <a:pt x="1599954" y="4104196"/>
                    <a:pt x="1599954" y="4104095"/>
                    <a:pt x="1599954" y="4104095"/>
                  </a:cubicBezTo>
                  <a:cubicBezTo>
                    <a:pt x="1599853" y="4104095"/>
                    <a:pt x="1599853" y="4103994"/>
                    <a:pt x="1599751" y="4103893"/>
                  </a:cubicBezTo>
                  <a:lnTo>
                    <a:pt x="1599751" y="4103893"/>
                  </a:lnTo>
                  <a:cubicBezTo>
                    <a:pt x="1601471" y="4099645"/>
                    <a:pt x="1600763" y="4094789"/>
                    <a:pt x="1597931" y="4091654"/>
                  </a:cubicBezTo>
                  <a:cubicBezTo>
                    <a:pt x="1605011" y="4092564"/>
                    <a:pt x="1612193" y="4093272"/>
                    <a:pt x="1619375" y="4093778"/>
                  </a:cubicBezTo>
                  <a:cubicBezTo>
                    <a:pt x="1682998" y="4100757"/>
                    <a:pt x="1746115" y="4098431"/>
                    <a:pt x="1808423" y="4089833"/>
                  </a:cubicBezTo>
                  <a:cubicBezTo>
                    <a:pt x="1805793" y="4096610"/>
                    <a:pt x="1804681" y="4104601"/>
                    <a:pt x="1804074" y="4111783"/>
                  </a:cubicBezTo>
                  <a:close/>
                  <a:moveTo>
                    <a:pt x="2623689" y="3581860"/>
                  </a:moveTo>
                  <a:cubicBezTo>
                    <a:pt x="2597288" y="3621308"/>
                    <a:pt x="2563707" y="3655092"/>
                    <a:pt x="2532148" y="3690393"/>
                  </a:cubicBezTo>
                  <a:cubicBezTo>
                    <a:pt x="2490778" y="3740159"/>
                    <a:pt x="2440507" y="3780417"/>
                    <a:pt x="2387302" y="3817033"/>
                  </a:cubicBezTo>
                  <a:cubicBezTo>
                    <a:pt x="2348157" y="3846568"/>
                    <a:pt x="2309923" y="3878026"/>
                    <a:pt x="2265518" y="3899672"/>
                  </a:cubicBezTo>
                  <a:cubicBezTo>
                    <a:pt x="2191679" y="3936794"/>
                    <a:pt x="2117738" y="3973916"/>
                    <a:pt x="2037426" y="3995258"/>
                  </a:cubicBezTo>
                  <a:cubicBezTo>
                    <a:pt x="1948111" y="4022366"/>
                    <a:pt x="1861223" y="4049778"/>
                    <a:pt x="1767154" y="4058072"/>
                  </a:cubicBezTo>
                  <a:cubicBezTo>
                    <a:pt x="1695844" y="4062624"/>
                    <a:pt x="1623724" y="4061107"/>
                    <a:pt x="1553526" y="4046844"/>
                  </a:cubicBezTo>
                  <a:cubicBezTo>
                    <a:pt x="1500524" y="4034302"/>
                    <a:pt x="1448938" y="4016095"/>
                    <a:pt x="1396744" y="4000215"/>
                  </a:cubicBezTo>
                  <a:cubicBezTo>
                    <a:pt x="1250482" y="3948628"/>
                    <a:pt x="1113323" y="3865079"/>
                    <a:pt x="1015309" y="3743396"/>
                  </a:cubicBezTo>
                  <a:cubicBezTo>
                    <a:pt x="884523" y="3598347"/>
                    <a:pt x="790353" y="3443993"/>
                    <a:pt x="791061" y="3242099"/>
                  </a:cubicBezTo>
                  <a:cubicBezTo>
                    <a:pt x="788532" y="3121731"/>
                    <a:pt x="845985" y="2993979"/>
                    <a:pt x="948348" y="2927422"/>
                  </a:cubicBezTo>
                  <a:cubicBezTo>
                    <a:pt x="1051319" y="2865215"/>
                    <a:pt x="1142859" y="2867440"/>
                    <a:pt x="1258473" y="2871487"/>
                  </a:cubicBezTo>
                  <a:cubicBezTo>
                    <a:pt x="1336662" y="2875836"/>
                    <a:pt x="1406758" y="2916498"/>
                    <a:pt x="1472607" y="2955643"/>
                  </a:cubicBezTo>
                  <a:cubicBezTo>
                    <a:pt x="1527632" y="2991855"/>
                    <a:pt x="1584984" y="3026954"/>
                    <a:pt x="1629085" y="3077022"/>
                  </a:cubicBezTo>
                  <a:cubicBezTo>
                    <a:pt x="1687347" y="3144691"/>
                    <a:pt x="1737719" y="3220250"/>
                    <a:pt x="1766648" y="3305317"/>
                  </a:cubicBezTo>
                  <a:cubicBezTo>
                    <a:pt x="1788699" y="3388563"/>
                    <a:pt x="1801646" y="3475349"/>
                    <a:pt x="1803669" y="3561428"/>
                  </a:cubicBezTo>
                  <a:cubicBezTo>
                    <a:pt x="1804579" y="3584490"/>
                    <a:pt x="1803871" y="3607451"/>
                    <a:pt x="1800129" y="3630108"/>
                  </a:cubicBezTo>
                  <a:cubicBezTo>
                    <a:pt x="1756129" y="3635267"/>
                    <a:pt x="1712028" y="3639616"/>
                    <a:pt x="1667926" y="3643056"/>
                  </a:cubicBezTo>
                  <a:cubicBezTo>
                    <a:pt x="1654271" y="3483239"/>
                    <a:pt x="1580027" y="3247864"/>
                    <a:pt x="1442970" y="3153997"/>
                  </a:cubicBezTo>
                  <a:cubicBezTo>
                    <a:pt x="1357802" y="3091689"/>
                    <a:pt x="1225599" y="3071358"/>
                    <a:pt x="1146905" y="3154402"/>
                  </a:cubicBezTo>
                  <a:cubicBezTo>
                    <a:pt x="1094914" y="3206089"/>
                    <a:pt x="1071346" y="3281041"/>
                    <a:pt x="1080854" y="3353363"/>
                  </a:cubicBezTo>
                  <a:cubicBezTo>
                    <a:pt x="1084395" y="3402016"/>
                    <a:pt x="1106041" y="3447028"/>
                    <a:pt x="1135273" y="3485464"/>
                  </a:cubicBezTo>
                  <a:cubicBezTo>
                    <a:pt x="1167337" y="3530678"/>
                    <a:pt x="1203448" y="3574375"/>
                    <a:pt x="1251291" y="3603506"/>
                  </a:cubicBezTo>
                  <a:cubicBezTo>
                    <a:pt x="1338685" y="3662071"/>
                    <a:pt x="1436294" y="3677649"/>
                    <a:pt x="1539466" y="3681189"/>
                  </a:cubicBezTo>
                  <a:cubicBezTo>
                    <a:pt x="1634142" y="3684830"/>
                    <a:pt x="1728515" y="3676536"/>
                    <a:pt x="1822281" y="3663892"/>
                  </a:cubicBezTo>
                  <a:cubicBezTo>
                    <a:pt x="1902897" y="3655092"/>
                    <a:pt x="1983007" y="3641741"/>
                    <a:pt x="2059881" y="3615340"/>
                  </a:cubicBezTo>
                  <a:cubicBezTo>
                    <a:pt x="2166998" y="3582871"/>
                    <a:pt x="2274621" y="3548481"/>
                    <a:pt x="2368387" y="3485566"/>
                  </a:cubicBezTo>
                  <a:cubicBezTo>
                    <a:pt x="2441417" y="3441262"/>
                    <a:pt x="2508075" y="3380876"/>
                    <a:pt x="2547220" y="3303901"/>
                  </a:cubicBezTo>
                  <a:cubicBezTo>
                    <a:pt x="2548534" y="3301069"/>
                    <a:pt x="2550557" y="3295303"/>
                    <a:pt x="2551164" y="3290145"/>
                  </a:cubicBezTo>
                  <a:cubicBezTo>
                    <a:pt x="2556424" y="3289133"/>
                    <a:pt x="2561785" y="3288223"/>
                    <a:pt x="2567045" y="3287110"/>
                  </a:cubicBezTo>
                  <a:cubicBezTo>
                    <a:pt x="2652820" y="3266172"/>
                    <a:pt x="2734852" y="3232590"/>
                    <a:pt x="2817491" y="3202043"/>
                  </a:cubicBezTo>
                  <a:cubicBezTo>
                    <a:pt x="2793418" y="3260609"/>
                    <a:pt x="2773491" y="3320894"/>
                    <a:pt x="2745270" y="3377639"/>
                  </a:cubicBezTo>
                  <a:cubicBezTo>
                    <a:pt x="2705923" y="3446117"/>
                    <a:pt x="2665059" y="3514292"/>
                    <a:pt x="2623689" y="3581860"/>
                  </a:cubicBezTo>
                  <a:close/>
                  <a:moveTo>
                    <a:pt x="1630703" y="3643966"/>
                  </a:moveTo>
                  <a:cubicBezTo>
                    <a:pt x="1599246" y="3644674"/>
                    <a:pt x="1567586" y="3645180"/>
                    <a:pt x="1536128" y="3643763"/>
                  </a:cubicBezTo>
                  <a:cubicBezTo>
                    <a:pt x="1433563" y="3640426"/>
                    <a:pt x="1337673" y="3622218"/>
                    <a:pt x="1253517" y="3559809"/>
                  </a:cubicBezTo>
                  <a:cubicBezTo>
                    <a:pt x="1223779" y="3538062"/>
                    <a:pt x="1199806" y="3509841"/>
                    <a:pt x="1177958" y="3480407"/>
                  </a:cubicBezTo>
                  <a:cubicBezTo>
                    <a:pt x="1146399" y="3440453"/>
                    <a:pt x="1118887" y="3394834"/>
                    <a:pt x="1117268" y="3342641"/>
                  </a:cubicBezTo>
                  <a:cubicBezTo>
                    <a:pt x="1109783" y="3279625"/>
                    <a:pt x="1134565" y="3214384"/>
                    <a:pt x="1182206" y="3171799"/>
                  </a:cubicBezTo>
                  <a:cubicBezTo>
                    <a:pt x="1256753" y="3106963"/>
                    <a:pt x="1367715" y="3139432"/>
                    <a:pt x="1437609" y="3195873"/>
                  </a:cubicBezTo>
                  <a:cubicBezTo>
                    <a:pt x="1552717" y="3289740"/>
                    <a:pt x="1617958" y="3499524"/>
                    <a:pt x="1630703" y="3643966"/>
                  </a:cubicBezTo>
                  <a:close/>
                  <a:moveTo>
                    <a:pt x="3600793" y="1983393"/>
                  </a:moveTo>
                  <a:cubicBezTo>
                    <a:pt x="3588453" y="2094557"/>
                    <a:pt x="3554568" y="2202888"/>
                    <a:pt x="3525942" y="2310815"/>
                  </a:cubicBezTo>
                  <a:cubicBezTo>
                    <a:pt x="3500554" y="2402456"/>
                    <a:pt x="3464545" y="2490659"/>
                    <a:pt x="3421759" y="2575523"/>
                  </a:cubicBezTo>
                  <a:cubicBezTo>
                    <a:pt x="3391818" y="2633279"/>
                    <a:pt x="3362889" y="2697914"/>
                    <a:pt x="3323340" y="2751220"/>
                  </a:cubicBezTo>
                  <a:cubicBezTo>
                    <a:pt x="3276811" y="2811606"/>
                    <a:pt x="3231597" y="2873408"/>
                    <a:pt x="3179404" y="2929142"/>
                  </a:cubicBezTo>
                  <a:cubicBezTo>
                    <a:pt x="3094236" y="3011073"/>
                    <a:pt x="2993997" y="3076416"/>
                    <a:pt x="2889510" y="3130935"/>
                  </a:cubicBezTo>
                  <a:cubicBezTo>
                    <a:pt x="2783100" y="3177970"/>
                    <a:pt x="2673252" y="3218935"/>
                    <a:pt x="2560571" y="3250089"/>
                  </a:cubicBezTo>
                  <a:cubicBezTo>
                    <a:pt x="2461344" y="3269712"/>
                    <a:pt x="2359587" y="3278917"/>
                    <a:pt x="2258438" y="3276692"/>
                  </a:cubicBezTo>
                  <a:cubicBezTo>
                    <a:pt x="2206952" y="3273152"/>
                    <a:pt x="2156378" y="3260204"/>
                    <a:pt x="2106309" y="3246954"/>
                  </a:cubicBezTo>
                  <a:cubicBezTo>
                    <a:pt x="2052295" y="3231984"/>
                    <a:pt x="1997269" y="3217216"/>
                    <a:pt x="1948717" y="3188287"/>
                  </a:cubicBezTo>
                  <a:cubicBezTo>
                    <a:pt x="1892883" y="3152986"/>
                    <a:pt x="1835025" y="3119607"/>
                    <a:pt x="1783641" y="3077731"/>
                  </a:cubicBezTo>
                  <a:cubicBezTo>
                    <a:pt x="1739945" y="3040002"/>
                    <a:pt x="1702722" y="2993271"/>
                    <a:pt x="1663779" y="2950585"/>
                  </a:cubicBezTo>
                  <a:cubicBezTo>
                    <a:pt x="1580533" y="2857528"/>
                    <a:pt x="1513370" y="2743937"/>
                    <a:pt x="1480699" y="2622659"/>
                  </a:cubicBezTo>
                  <a:cubicBezTo>
                    <a:pt x="1456220" y="2502796"/>
                    <a:pt x="1476349" y="2410245"/>
                    <a:pt x="1573250" y="2331146"/>
                  </a:cubicBezTo>
                  <a:cubicBezTo>
                    <a:pt x="1631614" y="2279155"/>
                    <a:pt x="1703430" y="2243955"/>
                    <a:pt x="1779393" y="2226456"/>
                  </a:cubicBezTo>
                  <a:cubicBezTo>
                    <a:pt x="1852625" y="2202584"/>
                    <a:pt x="1929398" y="2196313"/>
                    <a:pt x="2006069" y="2198842"/>
                  </a:cubicBezTo>
                  <a:cubicBezTo>
                    <a:pt x="2105904" y="2200359"/>
                    <a:pt x="2201389" y="2233941"/>
                    <a:pt x="2295964" y="2262769"/>
                  </a:cubicBezTo>
                  <a:cubicBezTo>
                    <a:pt x="2346842" y="2278346"/>
                    <a:pt x="2392461" y="2305757"/>
                    <a:pt x="2438686" y="2331550"/>
                  </a:cubicBezTo>
                  <a:cubicBezTo>
                    <a:pt x="2469537" y="2348847"/>
                    <a:pt x="2500893" y="2365334"/>
                    <a:pt x="2529215" y="2386576"/>
                  </a:cubicBezTo>
                  <a:cubicBezTo>
                    <a:pt x="2583734" y="2432700"/>
                    <a:pt x="2637445" y="2480341"/>
                    <a:pt x="2681951" y="2536681"/>
                  </a:cubicBezTo>
                  <a:cubicBezTo>
                    <a:pt x="2724636" y="2597877"/>
                    <a:pt x="2764388" y="2662916"/>
                    <a:pt x="2786640" y="2734530"/>
                  </a:cubicBezTo>
                  <a:cubicBezTo>
                    <a:pt x="2789877" y="2743330"/>
                    <a:pt x="2791597" y="2752737"/>
                    <a:pt x="2796148" y="2761031"/>
                  </a:cubicBezTo>
                  <a:cubicBezTo>
                    <a:pt x="2797666" y="2763863"/>
                    <a:pt x="2799790" y="2765987"/>
                    <a:pt x="2802116" y="2767404"/>
                  </a:cubicBezTo>
                  <a:cubicBezTo>
                    <a:pt x="2784820" y="2786622"/>
                    <a:pt x="2766310" y="2804627"/>
                    <a:pt x="2745978" y="2821114"/>
                  </a:cubicBezTo>
                  <a:cubicBezTo>
                    <a:pt x="2693077" y="2862686"/>
                    <a:pt x="2631578" y="2897684"/>
                    <a:pt x="2568866" y="2922466"/>
                  </a:cubicBezTo>
                  <a:cubicBezTo>
                    <a:pt x="2561684" y="2839422"/>
                    <a:pt x="2511514" y="2764672"/>
                    <a:pt x="2457904" y="2703275"/>
                  </a:cubicBezTo>
                  <a:cubicBezTo>
                    <a:pt x="2432212" y="2676673"/>
                    <a:pt x="2409251" y="2646833"/>
                    <a:pt x="2379311" y="2624884"/>
                  </a:cubicBezTo>
                  <a:cubicBezTo>
                    <a:pt x="2332074" y="2594539"/>
                    <a:pt x="2281500" y="2568746"/>
                    <a:pt x="2228497" y="2550033"/>
                  </a:cubicBezTo>
                  <a:cubicBezTo>
                    <a:pt x="2147679" y="2520093"/>
                    <a:pt x="1981996" y="2476295"/>
                    <a:pt x="1912911" y="2543054"/>
                  </a:cubicBezTo>
                  <a:cubicBezTo>
                    <a:pt x="1854750" y="2621647"/>
                    <a:pt x="1882566" y="2734125"/>
                    <a:pt x="1934860" y="2808673"/>
                  </a:cubicBezTo>
                  <a:cubicBezTo>
                    <a:pt x="1968644" y="2856415"/>
                    <a:pt x="2017904" y="2888176"/>
                    <a:pt x="2067568" y="2917004"/>
                  </a:cubicBezTo>
                  <a:cubicBezTo>
                    <a:pt x="2146263" y="2969298"/>
                    <a:pt x="2241444" y="2997620"/>
                    <a:pt x="2335817" y="2998227"/>
                  </a:cubicBezTo>
                  <a:cubicBezTo>
                    <a:pt x="2514953" y="3001970"/>
                    <a:pt x="2694999" y="2931266"/>
                    <a:pt x="2820424" y="2802806"/>
                  </a:cubicBezTo>
                  <a:cubicBezTo>
                    <a:pt x="2865031" y="2755974"/>
                    <a:pt x="2901142" y="2702263"/>
                    <a:pt x="2934521" y="2647137"/>
                  </a:cubicBezTo>
                  <a:cubicBezTo>
                    <a:pt x="2975385" y="2582806"/>
                    <a:pt x="3019588" y="2520396"/>
                    <a:pt x="3055496" y="2453031"/>
                  </a:cubicBezTo>
                  <a:cubicBezTo>
                    <a:pt x="3118209" y="2334281"/>
                    <a:pt x="3164434" y="2206428"/>
                    <a:pt x="3189216" y="2074428"/>
                  </a:cubicBezTo>
                  <a:cubicBezTo>
                    <a:pt x="3213593" y="1891651"/>
                    <a:pt x="3217942" y="1705030"/>
                    <a:pt x="3199027" y="1521342"/>
                  </a:cubicBezTo>
                  <a:cubicBezTo>
                    <a:pt x="3191239" y="1446390"/>
                    <a:pt x="3190227" y="1368505"/>
                    <a:pt x="3158365" y="1298813"/>
                  </a:cubicBezTo>
                  <a:cubicBezTo>
                    <a:pt x="3145620" y="1270491"/>
                    <a:pt x="3133482" y="1240753"/>
                    <a:pt x="3112949" y="1217185"/>
                  </a:cubicBezTo>
                  <a:cubicBezTo>
                    <a:pt x="3118006" y="1196753"/>
                    <a:pt x="3122659" y="1176119"/>
                    <a:pt x="3127312" y="1155585"/>
                  </a:cubicBezTo>
                  <a:cubicBezTo>
                    <a:pt x="3137528" y="1109765"/>
                    <a:pt x="3147441" y="1063539"/>
                    <a:pt x="3147340" y="1016404"/>
                  </a:cubicBezTo>
                  <a:cubicBezTo>
                    <a:pt x="3148351" y="976854"/>
                    <a:pt x="3147340" y="937305"/>
                    <a:pt x="3144103" y="897957"/>
                  </a:cubicBezTo>
                  <a:cubicBezTo>
                    <a:pt x="3147947" y="900385"/>
                    <a:pt x="3150981" y="902408"/>
                    <a:pt x="3152802" y="903824"/>
                  </a:cubicBezTo>
                  <a:cubicBezTo>
                    <a:pt x="3226742" y="958344"/>
                    <a:pt x="3300784" y="1017010"/>
                    <a:pt x="3353381" y="1093378"/>
                  </a:cubicBezTo>
                  <a:cubicBezTo>
                    <a:pt x="3533023" y="1351006"/>
                    <a:pt x="3612830" y="1671246"/>
                    <a:pt x="3600793" y="1983393"/>
                  </a:cubicBezTo>
                  <a:close/>
                  <a:moveTo>
                    <a:pt x="2532047" y="2933592"/>
                  </a:moveTo>
                  <a:cubicBezTo>
                    <a:pt x="2508075" y="2940470"/>
                    <a:pt x="2483799" y="2946540"/>
                    <a:pt x="2459422" y="2951597"/>
                  </a:cubicBezTo>
                  <a:cubicBezTo>
                    <a:pt x="2439091" y="2955239"/>
                    <a:pt x="2418557" y="2957363"/>
                    <a:pt x="2397923" y="2958981"/>
                  </a:cubicBezTo>
                  <a:cubicBezTo>
                    <a:pt x="2289187" y="2968793"/>
                    <a:pt x="2176405" y="2946236"/>
                    <a:pt x="2085371" y="2884231"/>
                  </a:cubicBezTo>
                  <a:cubicBezTo>
                    <a:pt x="2021141" y="2848323"/>
                    <a:pt x="1957922" y="2800884"/>
                    <a:pt x="1933950" y="2727955"/>
                  </a:cubicBezTo>
                  <a:cubicBezTo>
                    <a:pt x="1915136" y="2674751"/>
                    <a:pt x="1906134" y="2610015"/>
                    <a:pt x="1944874" y="2562778"/>
                  </a:cubicBezTo>
                  <a:cubicBezTo>
                    <a:pt x="2009407" y="2532130"/>
                    <a:pt x="2084258" y="2548010"/>
                    <a:pt x="2150814" y="2564295"/>
                  </a:cubicBezTo>
                  <a:cubicBezTo>
                    <a:pt x="2227789" y="2585840"/>
                    <a:pt x="2303651" y="2616388"/>
                    <a:pt x="2368691" y="2664029"/>
                  </a:cubicBezTo>
                  <a:cubicBezTo>
                    <a:pt x="2393776" y="2687394"/>
                    <a:pt x="2416130" y="2713491"/>
                    <a:pt x="2439596" y="2738475"/>
                  </a:cubicBezTo>
                  <a:cubicBezTo>
                    <a:pt x="2484305" y="2794410"/>
                    <a:pt x="2529013" y="2859753"/>
                    <a:pt x="2532047" y="2933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 rot="-7612194">
            <a:off x="6990810" y="4303775"/>
            <a:ext cx="1081479" cy="934532"/>
          </a:xfrm>
          <a:custGeom>
            <a:rect b="b" l="l" r="r" t="t"/>
            <a:pathLst>
              <a:path extrusionOk="0" h="1869064" w="2162957">
                <a:moveTo>
                  <a:pt x="2160656" y="873045"/>
                </a:moveTo>
                <a:cubicBezTo>
                  <a:pt x="2162982" y="915932"/>
                  <a:pt x="2163589" y="958718"/>
                  <a:pt x="2162274" y="1001606"/>
                </a:cubicBezTo>
                <a:cubicBezTo>
                  <a:pt x="2157824" y="1057238"/>
                  <a:pt x="2143561" y="1110746"/>
                  <a:pt x="2131019" y="1165266"/>
                </a:cubicBezTo>
                <a:cubicBezTo>
                  <a:pt x="2119589" y="1214728"/>
                  <a:pt x="2104214" y="1263482"/>
                  <a:pt x="2081860" y="1309202"/>
                </a:cubicBezTo>
                <a:cubicBezTo>
                  <a:pt x="2060619" y="1351078"/>
                  <a:pt x="2030072" y="1387188"/>
                  <a:pt x="2000940" y="1423703"/>
                </a:cubicBezTo>
                <a:cubicBezTo>
                  <a:pt x="1910007" y="1545386"/>
                  <a:pt x="1821097" y="1676981"/>
                  <a:pt x="1682218" y="1749101"/>
                </a:cubicBezTo>
                <a:cubicBezTo>
                  <a:pt x="1606356" y="1795933"/>
                  <a:pt x="1522200" y="1831032"/>
                  <a:pt x="1436020" y="1854701"/>
                </a:cubicBezTo>
                <a:cubicBezTo>
                  <a:pt x="1383119" y="1863805"/>
                  <a:pt x="1329004" y="1867750"/>
                  <a:pt x="1275294" y="1869064"/>
                </a:cubicBezTo>
                <a:cubicBezTo>
                  <a:pt x="1200848" y="1865120"/>
                  <a:pt x="1129942" y="1837303"/>
                  <a:pt x="1059542" y="1814545"/>
                </a:cubicBezTo>
                <a:cubicBezTo>
                  <a:pt x="995615" y="1790168"/>
                  <a:pt x="928250" y="1760025"/>
                  <a:pt x="880305" y="1708439"/>
                </a:cubicBezTo>
                <a:cubicBezTo>
                  <a:pt x="830134" y="1646738"/>
                  <a:pt x="801509" y="1571179"/>
                  <a:pt x="777537" y="1496227"/>
                </a:cubicBezTo>
                <a:cubicBezTo>
                  <a:pt x="760847" y="1416926"/>
                  <a:pt x="761555" y="1331454"/>
                  <a:pt x="782695" y="1252962"/>
                </a:cubicBezTo>
                <a:cubicBezTo>
                  <a:pt x="822043" y="1098912"/>
                  <a:pt x="887688" y="973992"/>
                  <a:pt x="1009574" y="869403"/>
                </a:cubicBezTo>
                <a:cubicBezTo>
                  <a:pt x="1043560" y="838047"/>
                  <a:pt x="1083817" y="815693"/>
                  <a:pt x="1123468" y="792631"/>
                </a:cubicBezTo>
                <a:cubicBezTo>
                  <a:pt x="1152700" y="774323"/>
                  <a:pt x="1181933" y="755610"/>
                  <a:pt x="1213795" y="742157"/>
                </a:cubicBezTo>
                <a:cubicBezTo>
                  <a:pt x="1306549" y="704934"/>
                  <a:pt x="1405777" y="689559"/>
                  <a:pt x="1504600" y="679343"/>
                </a:cubicBezTo>
                <a:cubicBezTo>
                  <a:pt x="1545161" y="677219"/>
                  <a:pt x="1585823" y="676814"/>
                  <a:pt x="1626384" y="677523"/>
                </a:cubicBezTo>
                <a:cubicBezTo>
                  <a:pt x="1652885" y="680152"/>
                  <a:pt x="1677363" y="688851"/>
                  <a:pt x="1704674" y="689964"/>
                </a:cubicBezTo>
                <a:cubicBezTo>
                  <a:pt x="1705988" y="690065"/>
                  <a:pt x="1707303" y="690166"/>
                  <a:pt x="1708416" y="689964"/>
                </a:cubicBezTo>
                <a:cubicBezTo>
                  <a:pt x="1743616" y="769569"/>
                  <a:pt x="1764352" y="855445"/>
                  <a:pt x="1767386" y="942433"/>
                </a:cubicBezTo>
                <a:cubicBezTo>
                  <a:pt x="1671699" y="903187"/>
                  <a:pt x="1565795" y="913909"/>
                  <a:pt x="1465151" y="921394"/>
                </a:cubicBezTo>
                <a:cubicBezTo>
                  <a:pt x="1294815" y="930396"/>
                  <a:pt x="1179404" y="972778"/>
                  <a:pt x="1051854" y="1087077"/>
                </a:cubicBezTo>
                <a:cubicBezTo>
                  <a:pt x="982769" y="1141496"/>
                  <a:pt x="941197" y="1223224"/>
                  <a:pt x="918438" y="1306774"/>
                </a:cubicBezTo>
                <a:cubicBezTo>
                  <a:pt x="906806" y="1373027"/>
                  <a:pt x="904479" y="1445652"/>
                  <a:pt x="929160" y="1509275"/>
                </a:cubicBezTo>
                <a:cubicBezTo>
                  <a:pt x="948682" y="1554287"/>
                  <a:pt x="977307" y="1596972"/>
                  <a:pt x="1019486" y="1623372"/>
                </a:cubicBezTo>
                <a:cubicBezTo>
                  <a:pt x="1067836" y="1657561"/>
                  <a:pt x="1122962" y="1686388"/>
                  <a:pt x="1183146" y="1689119"/>
                </a:cubicBezTo>
                <a:cubicBezTo>
                  <a:pt x="1337298" y="1694076"/>
                  <a:pt x="1518659" y="1605974"/>
                  <a:pt x="1623653" y="1495216"/>
                </a:cubicBezTo>
                <a:cubicBezTo>
                  <a:pt x="1675239" y="1438066"/>
                  <a:pt x="1732389" y="1383142"/>
                  <a:pt x="1761722" y="1310516"/>
                </a:cubicBezTo>
                <a:cubicBezTo>
                  <a:pt x="1811791" y="1195206"/>
                  <a:pt x="1811993" y="1067252"/>
                  <a:pt x="1804710" y="944052"/>
                </a:cubicBezTo>
                <a:cubicBezTo>
                  <a:pt x="1799754" y="808208"/>
                  <a:pt x="1756968" y="672870"/>
                  <a:pt x="1678880" y="561099"/>
                </a:cubicBezTo>
                <a:cubicBezTo>
                  <a:pt x="1645602" y="513053"/>
                  <a:pt x="1612627" y="463793"/>
                  <a:pt x="1565694" y="427987"/>
                </a:cubicBezTo>
                <a:cubicBezTo>
                  <a:pt x="1504701" y="381458"/>
                  <a:pt x="1442797" y="333007"/>
                  <a:pt x="1371386" y="303674"/>
                </a:cubicBezTo>
                <a:cubicBezTo>
                  <a:pt x="1190834" y="228621"/>
                  <a:pt x="991165" y="228621"/>
                  <a:pt x="799082" y="241669"/>
                </a:cubicBezTo>
                <a:cubicBezTo>
                  <a:pt x="644930" y="250368"/>
                  <a:pt x="496442" y="298920"/>
                  <a:pt x="352304" y="351517"/>
                </a:cubicBezTo>
                <a:cubicBezTo>
                  <a:pt x="289591" y="375389"/>
                  <a:pt x="226373" y="398147"/>
                  <a:pt x="164671" y="424547"/>
                </a:cubicBezTo>
                <a:cubicBezTo>
                  <a:pt x="124110" y="443968"/>
                  <a:pt x="88708" y="472492"/>
                  <a:pt x="49361" y="494138"/>
                </a:cubicBezTo>
                <a:cubicBezTo>
                  <a:pt x="33784" y="433954"/>
                  <a:pt x="22657" y="372557"/>
                  <a:pt x="9913" y="310855"/>
                </a:cubicBezTo>
                <a:cubicBezTo>
                  <a:pt x="7283" y="298616"/>
                  <a:pt x="5766" y="285770"/>
                  <a:pt x="0" y="274543"/>
                </a:cubicBezTo>
                <a:cubicBezTo>
                  <a:pt x="11025" y="265237"/>
                  <a:pt x="22152" y="255931"/>
                  <a:pt x="34189" y="247839"/>
                </a:cubicBezTo>
                <a:cubicBezTo>
                  <a:pt x="154354" y="176832"/>
                  <a:pt x="280892" y="113209"/>
                  <a:pt x="415421" y="74671"/>
                </a:cubicBezTo>
                <a:cubicBezTo>
                  <a:pt x="487844" y="58386"/>
                  <a:pt x="556828" y="40381"/>
                  <a:pt x="631072" y="30368"/>
                </a:cubicBezTo>
                <a:cubicBezTo>
                  <a:pt x="699247" y="21669"/>
                  <a:pt x="768231" y="19747"/>
                  <a:pt x="836406" y="11351"/>
                </a:cubicBezTo>
                <a:cubicBezTo>
                  <a:pt x="902052" y="630"/>
                  <a:pt x="968406" y="2147"/>
                  <a:pt x="1034558" y="1135"/>
                </a:cubicBezTo>
                <a:cubicBezTo>
                  <a:pt x="1111330" y="-1393"/>
                  <a:pt x="1187597" y="-685"/>
                  <a:pt x="1263864" y="13678"/>
                </a:cubicBezTo>
                <a:cubicBezTo>
                  <a:pt x="1350954" y="33402"/>
                  <a:pt x="1439358" y="48979"/>
                  <a:pt x="1523919" y="78414"/>
                </a:cubicBezTo>
                <a:cubicBezTo>
                  <a:pt x="1595533" y="106331"/>
                  <a:pt x="1664922" y="139811"/>
                  <a:pt x="1732894" y="175821"/>
                </a:cubicBezTo>
                <a:cubicBezTo>
                  <a:pt x="1796720" y="215471"/>
                  <a:pt x="1857814" y="261292"/>
                  <a:pt x="1917088" y="307416"/>
                </a:cubicBezTo>
                <a:cubicBezTo>
                  <a:pt x="1967966" y="355563"/>
                  <a:pt x="2012775" y="410791"/>
                  <a:pt x="2050403" y="469862"/>
                </a:cubicBezTo>
                <a:cubicBezTo>
                  <a:pt x="2068711" y="501421"/>
                  <a:pt x="2081658" y="535509"/>
                  <a:pt x="2093492" y="570001"/>
                </a:cubicBezTo>
                <a:cubicBezTo>
                  <a:pt x="2124141" y="652741"/>
                  <a:pt x="2146596" y="738516"/>
                  <a:pt x="2156610" y="826212"/>
                </a:cubicBezTo>
                <a:cubicBezTo>
                  <a:pt x="2155800" y="827426"/>
                  <a:pt x="2156003" y="829045"/>
                  <a:pt x="2157115" y="830966"/>
                </a:cubicBezTo>
                <a:cubicBezTo>
                  <a:pt x="2158633" y="844925"/>
                  <a:pt x="2159745" y="858985"/>
                  <a:pt x="2160656" y="873045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 rot="-7612194">
            <a:off x="7293222" y="3638367"/>
            <a:ext cx="1065384" cy="1189581"/>
          </a:xfrm>
          <a:custGeom>
            <a:rect b="b" l="l" r="r" t="t"/>
            <a:pathLst>
              <a:path extrusionOk="0" h="2379161" w="2130768">
                <a:moveTo>
                  <a:pt x="1709109" y="31559"/>
                </a:moveTo>
                <a:cubicBezTo>
                  <a:pt x="1709109" y="30244"/>
                  <a:pt x="1708097" y="29232"/>
                  <a:pt x="1706782" y="29232"/>
                </a:cubicBezTo>
                <a:cubicBezTo>
                  <a:pt x="1705568" y="29232"/>
                  <a:pt x="1704456" y="30244"/>
                  <a:pt x="1704456" y="31559"/>
                </a:cubicBezTo>
                <a:cubicBezTo>
                  <a:pt x="1704456" y="32772"/>
                  <a:pt x="1705467" y="33885"/>
                  <a:pt x="1706782" y="33885"/>
                </a:cubicBezTo>
                <a:cubicBezTo>
                  <a:pt x="1708097" y="33885"/>
                  <a:pt x="1709109" y="32772"/>
                  <a:pt x="1709109" y="31559"/>
                </a:cubicBezTo>
                <a:close/>
                <a:moveTo>
                  <a:pt x="1881872" y="195522"/>
                </a:moveTo>
                <a:cubicBezTo>
                  <a:pt x="2061817" y="453049"/>
                  <a:pt x="2141624" y="773288"/>
                  <a:pt x="2129588" y="1085436"/>
                </a:cubicBezTo>
                <a:cubicBezTo>
                  <a:pt x="2117247" y="1196599"/>
                  <a:pt x="2083362" y="1304829"/>
                  <a:pt x="2054737" y="1412857"/>
                </a:cubicBezTo>
                <a:cubicBezTo>
                  <a:pt x="2029348" y="1504499"/>
                  <a:pt x="1993339" y="1592802"/>
                  <a:pt x="1950553" y="1677667"/>
                </a:cubicBezTo>
                <a:cubicBezTo>
                  <a:pt x="1920612" y="1735423"/>
                  <a:pt x="1891683" y="1800058"/>
                  <a:pt x="1852134" y="1853364"/>
                </a:cubicBezTo>
                <a:cubicBezTo>
                  <a:pt x="1805605" y="1913750"/>
                  <a:pt x="1760392" y="1975552"/>
                  <a:pt x="1708198" y="2031286"/>
                </a:cubicBezTo>
                <a:cubicBezTo>
                  <a:pt x="1623132" y="2113217"/>
                  <a:pt x="1522791" y="2178559"/>
                  <a:pt x="1418304" y="2233079"/>
                </a:cubicBezTo>
                <a:cubicBezTo>
                  <a:pt x="1311894" y="2280114"/>
                  <a:pt x="1202046" y="2321079"/>
                  <a:pt x="1089365" y="2352233"/>
                </a:cubicBezTo>
                <a:cubicBezTo>
                  <a:pt x="990138" y="2371856"/>
                  <a:pt x="888381" y="2381061"/>
                  <a:pt x="787130" y="2378835"/>
                </a:cubicBezTo>
                <a:cubicBezTo>
                  <a:pt x="735746" y="2375295"/>
                  <a:pt x="685070" y="2362348"/>
                  <a:pt x="635001" y="2349199"/>
                </a:cubicBezTo>
                <a:cubicBezTo>
                  <a:pt x="580988" y="2334228"/>
                  <a:pt x="525861" y="2319359"/>
                  <a:pt x="477410" y="2290532"/>
                </a:cubicBezTo>
                <a:cubicBezTo>
                  <a:pt x="421576" y="2255130"/>
                  <a:pt x="363718" y="2221750"/>
                  <a:pt x="312436" y="2179975"/>
                </a:cubicBezTo>
                <a:cubicBezTo>
                  <a:pt x="268739" y="2142145"/>
                  <a:pt x="231516" y="2095516"/>
                  <a:pt x="192573" y="2052729"/>
                </a:cubicBezTo>
                <a:cubicBezTo>
                  <a:pt x="109327" y="1959672"/>
                  <a:pt x="42164" y="1846081"/>
                  <a:pt x="9493" y="1724802"/>
                </a:cubicBezTo>
                <a:cubicBezTo>
                  <a:pt x="-14986" y="1604940"/>
                  <a:pt x="5143" y="1512489"/>
                  <a:pt x="102044" y="1433289"/>
                </a:cubicBezTo>
                <a:cubicBezTo>
                  <a:pt x="160408" y="1381298"/>
                  <a:pt x="232224" y="1346098"/>
                  <a:pt x="308187" y="1328600"/>
                </a:cubicBezTo>
                <a:cubicBezTo>
                  <a:pt x="381419" y="1304728"/>
                  <a:pt x="458192" y="1298457"/>
                  <a:pt x="534863" y="1300986"/>
                </a:cubicBezTo>
                <a:cubicBezTo>
                  <a:pt x="634799" y="1302604"/>
                  <a:pt x="730183" y="1336085"/>
                  <a:pt x="824758" y="1365013"/>
                </a:cubicBezTo>
                <a:cubicBezTo>
                  <a:pt x="875636" y="1380590"/>
                  <a:pt x="921356" y="1408002"/>
                  <a:pt x="967480" y="1433795"/>
                </a:cubicBezTo>
                <a:cubicBezTo>
                  <a:pt x="998331" y="1450990"/>
                  <a:pt x="1029687" y="1467579"/>
                  <a:pt x="1058009" y="1488820"/>
                </a:cubicBezTo>
                <a:cubicBezTo>
                  <a:pt x="1112528" y="1534945"/>
                  <a:pt x="1166239" y="1582586"/>
                  <a:pt x="1210745" y="1638926"/>
                </a:cubicBezTo>
                <a:cubicBezTo>
                  <a:pt x="1253430" y="1700122"/>
                  <a:pt x="1293182" y="1765161"/>
                  <a:pt x="1315434" y="1836775"/>
                </a:cubicBezTo>
                <a:cubicBezTo>
                  <a:pt x="1318671" y="1845575"/>
                  <a:pt x="1320391" y="1854982"/>
                  <a:pt x="1324943" y="1863276"/>
                </a:cubicBezTo>
                <a:cubicBezTo>
                  <a:pt x="1326460" y="1866108"/>
                  <a:pt x="1328483" y="1868233"/>
                  <a:pt x="1330910" y="1869648"/>
                </a:cubicBezTo>
                <a:cubicBezTo>
                  <a:pt x="1313614" y="1888766"/>
                  <a:pt x="1295104" y="1906871"/>
                  <a:pt x="1274772" y="1923359"/>
                </a:cubicBezTo>
                <a:cubicBezTo>
                  <a:pt x="1221770" y="1964932"/>
                  <a:pt x="1160372" y="1999929"/>
                  <a:pt x="1097558" y="2024711"/>
                </a:cubicBezTo>
                <a:cubicBezTo>
                  <a:pt x="1090377" y="1941667"/>
                  <a:pt x="1040207" y="1866918"/>
                  <a:pt x="986699" y="1805520"/>
                </a:cubicBezTo>
                <a:cubicBezTo>
                  <a:pt x="961006" y="1778917"/>
                  <a:pt x="938045" y="1749078"/>
                  <a:pt x="908004" y="1727129"/>
                </a:cubicBezTo>
                <a:cubicBezTo>
                  <a:pt x="860767" y="1696784"/>
                  <a:pt x="810192" y="1670991"/>
                  <a:pt x="757190" y="1652278"/>
                </a:cubicBezTo>
                <a:cubicBezTo>
                  <a:pt x="676372" y="1622338"/>
                  <a:pt x="510689" y="1578540"/>
                  <a:pt x="441604" y="1645198"/>
                </a:cubicBezTo>
                <a:cubicBezTo>
                  <a:pt x="383443" y="1723791"/>
                  <a:pt x="411259" y="1836269"/>
                  <a:pt x="463452" y="1910816"/>
                </a:cubicBezTo>
                <a:cubicBezTo>
                  <a:pt x="497236" y="1958559"/>
                  <a:pt x="546496" y="1990320"/>
                  <a:pt x="596160" y="2019148"/>
                </a:cubicBezTo>
                <a:cubicBezTo>
                  <a:pt x="674854" y="2071442"/>
                  <a:pt x="769935" y="2099764"/>
                  <a:pt x="864409" y="2100371"/>
                </a:cubicBezTo>
                <a:cubicBezTo>
                  <a:pt x="1043545" y="2104113"/>
                  <a:pt x="1223490" y="2033410"/>
                  <a:pt x="1349016" y="1904950"/>
                </a:cubicBezTo>
                <a:cubicBezTo>
                  <a:pt x="1393623" y="1858118"/>
                  <a:pt x="1429835" y="1804407"/>
                  <a:pt x="1463113" y="1749281"/>
                </a:cubicBezTo>
                <a:cubicBezTo>
                  <a:pt x="1503876" y="1684848"/>
                  <a:pt x="1548180" y="1622540"/>
                  <a:pt x="1583987" y="1555175"/>
                </a:cubicBezTo>
                <a:cubicBezTo>
                  <a:pt x="1646699" y="1436526"/>
                  <a:pt x="1692925" y="1308572"/>
                  <a:pt x="1717807" y="1176572"/>
                </a:cubicBezTo>
                <a:cubicBezTo>
                  <a:pt x="1742184" y="993794"/>
                  <a:pt x="1746433" y="807072"/>
                  <a:pt x="1727619" y="623486"/>
                </a:cubicBezTo>
                <a:cubicBezTo>
                  <a:pt x="1719729" y="548635"/>
                  <a:pt x="1718819" y="470649"/>
                  <a:pt x="1686957" y="400957"/>
                </a:cubicBezTo>
                <a:cubicBezTo>
                  <a:pt x="1674212" y="372635"/>
                  <a:pt x="1662074" y="342897"/>
                  <a:pt x="1641541" y="319329"/>
                </a:cubicBezTo>
                <a:cubicBezTo>
                  <a:pt x="1646598" y="298897"/>
                  <a:pt x="1651251" y="278262"/>
                  <a:pt x="1655904" y="257729"/>
                </a:cubicBezTo>
                <a:cubicBezTo>
                  <a:pt x="1666120" y="211908"/>
                  <a:pt x="1676033" y="165683"/>
                  <a:pt x="1675830" y="118446"/>
                </a:cubicBezTo>
                <a:cubicBezTo>
                  <a:pt x="1676842" y="78897"/>
                  <a:pt x="1675830" y="39347"/>
                  <a:pt x="1672594" y="0"/>
                </a:cubicBezTo>
                <a:cubicBezTo>
                  <a:pt x="1676437" y="2428"/>
                  <a:pt x="1679472" y="4451"/>
                  <a:pt x="1681293" y="5867"/>
                </a:cubicBezTo>
                <a:cubicBezTo>
                  <a:pt x="1755334" y="60487"/>
                  <a:pt x="1829274" y="119154"/>
                  <a:pt x="1881872" y="195522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rot="-7612194">
            <a:off x="8090295" y="3816116"/>
            <a:ext cx="1013002" cy="595307"/>
          </a:xfrm>
          <a:custGeom>
            <a:rect b="b" l="l" r="r" t="t"/>
            <a:pathLst>
              <a:path extrusionOk="0" h="1190613" w="2026004">
                <a:moveTo>
                  <a:pt x="2026005" y="332197"/>
                </a:moveTo>
                <a:cubicBezTo>
                  <a:pt x="2001931" y="390763"/>
                  <a:pt x="1982004" y="451048"/>
                  <a:pt x="1953885" y="507793"/>
                </a:cubicBezTo>
                <a:cubicBezTo>
                  <a:pt x="1914639" y="576575"/>
                  <a:pt x="1873775" y="644648"/>
                  <a:pt x="1832405" y="712216"/>
                </a:cubicBezTo>
                <a:cubicBezTo>
                  <a:pt x="1805903" y="751664"/>
                  <a:pt x="1772423" y="785448"/>
                  <a:pt x="1740864" y="820749"/>
                </a:cubicBezTo>
                <a:cubicBezTo>
                  <a:pt x="1699494" y="870515"/>
                  <a:pt x="1649223" y="910773"/>
                  <a:pt x="1596119" y="947389"/>
                </a:cubicBezTo>
                <a:cubicBezTo>
                  <a:pt x="1556974" y="976924"/>
                  <a:pt x="1518740" y="1008382"/>
                  <a:pt x="1474335" y="1030028"/>
                </a:cubicBezTo>
                <a:cubicBezTo>
                  <a:pt x="1400496" y="1067150"/>
                  <a:pt x="1326556" y="1104272"/>
                  <a:pt x="1246243" y="1125614"/>
                </a:cubicBezTo>
                <a:cubicBezTo>
                  <a:pt x="1156928" y="1152722"/>
                  <a:pt x="1070040" y="1180134"/>
                  <a:pt x="975971" y="1188327"/>
                </a:cubicBezTo>
                <a:cubicBezTo>
                  <a:pt x="904661" y="1192879"/>
                  <a:pt x="832541" y="1191362"/>
                  <a:pt x="762343" y="1177100"/>
                </a:cubicBezTo>
                <a:cubicBezTo>
                  <a:pt x="709341" y="1164456"/>
                  <a:pt x="657755" y="1146350"/>
                  <a:pt x="605663" y="1130368"/>
                </a:cubicBezTo>
                <a:cubicBezTo>
                  <a:pt x="459400" y="1078782"/>
                  <a:pt x="322241" y="995232"/>
                  <a:pt x="224228" y="873550"/>
                </a:cubicBezTo>
                <a:cubicBezTo>
                  <a:pt x="93542" y="728400"/>
                  <a:pt x="-729" y="574147"/>
                  <a:pt x="80" y="372252"/>
                </a:cubicBezTo>
                <a:cubicBezTo>
                  <a:pt x="-2449" y="251985"/>
                  <a:pt x="55004" y="124132"/>
                  <a:pt x="157368" y="57677"/>
                </a:cubicBezTo>
                <a:cubicBezTo>
                  <a:pt x="260338" y="-4530"/>
                  <a:pt x="351878" y="-2304"/>
                  <a:pt x="467492" y="1741"/>
                </a:cubicBezTo>
                <a:cubicBezTo>
                  <a:pt x="545580" y="6091"/>
                  <a:pt x="615778" y="46753"/>
                  <a:pt x="681626" y="85797"/>
                </a:cubicBezTo>
                <a:cubicBezTo>
                  <a:pt x="736651" y="122008"/>
                  <a:pt x="794003" y="157107"/>
                  <a:pt x="838104" y="207176"/>
                </a:cubicBezTo>
                <a:cubicBezTo>
                  <a:pt x="896366" y="274845"/>
                  <a:pt x="946739" y="350404"/>
                  <a:pt x="975566" y="435370"/>
                </a:cubicBezTo>
                <a:cubicBezTo>
                  <a:pt x="997617" y="518616"/>
                  <a:pt x="1010564" y="605402"/>
                  <a:pt x="1012587" y="691480"/>
                </a:cubicBezTo>
                <a:cubicBezTo>
                  <a:pt x="1013497" y="714542"/>
                  <a:pt x="1012992" y="737503"/>
                  <a:pt x="1009148" y="760262"/>
                </a:cubicBezTo>
                <a:cubicBezTo>
                  <a:pt x="965047" y="765421"/>
                  <a:pt x="920845" y="769770"/>
                  <a:pt x="876743" y="773209"/>
                </a:cubicBezTo>
                <a:cubicBezTo>
                  <a:pt x="863088" y="613393"/>
                  <a:pt x="788844" y="378018"/>
                  <a:pt x="651787" y="284151"/>
                </a:cubicBezTo>
                <a:cubicBezTo>
                  <a:pt x="566619" y="221843"/>
                  <a:pt x="434416" y="201512"/>
                  <a:pt x="355621" y="284556"/>
                </a:cubicBezTo>
                <a:cubicBezTo>
                  <a:pt x="303630" y="336243"/>
                  <a:pt x="280062" y="411195"/>
                  <a:pt x="289570" y="483517"/>
                </a:cubicBezTo>
                <a:cubicBezTo>
                  <a:pt x="293110" y="532170"/>
                  <a:pt x="314756" y="577181"/>
                  <a:pt x="343989" y="615618"/>
                </a:cubicBezTo>
                <a:cubicBezTo>
                  <a:pt x="376053" y="660832"/>
                  <a:pt x="412062" y="704529"/>
                  <a:pt x="460007" y="733660"/>
                </a:cubicBezTo>
                <a:cubicBezTo>
                  <a:pt x="547400" y="792225"/>
                  <a:pt x="645010" y="807802"/>
                  <a:pt x="748283" y="811343"/>
                </a:cubicBezTo>
                <a:cubicBezTo>
                  <a:pt x="842959" y="814984"/>
                  <a:pt x="937332" y="806690"/>
                  <a:pt x="1031098" y="794147"/>
                </a:cubicBezTo>
                <a:cubicBezTo>
                  <a:pt x="1111613" y="785347"/>
                  <a:pt x="1191824" y="771995"/>
                  <a:pt x="1268698" y="745595"/>
                </a:cubicBezTo>
                <a:cubicBezTo>
                  <a:pt x="1375815" y="713127"/>
                  <a:pt x="1483438" y="678735"/>
                  <a:pt x="1577204" y="615820"/>
                </a:cubicBezTo>
                <a:cubicBezTo>
                  <a:pt x="1650234" y="571517"/>
                  <a:pt x="1716892" y="511131"/>
                  <a:pt x="1756036" y="434156"/>
                </a:cubicBezTo>
                <a:cubicBezTo>
                  <a:pt x="1757351" y="431324"/>
                  <a:pt x="1759374" y="425659"/>
                  <a:pt x="1759981" y="420501"/>
                </a:cubicBezTo>
                <a:cubicBezTo>
                  <a:pt x="1765241" y="419489"/>
                  <a:pt x="1770501" y="418478"/>
                  <a:pt x="1775761" y="417365"/>
                </a:cubicBezTo>
                <a:cubicBezTo>
                  <a:pt x="1861232" y="396326"/>
                  <a:pt x="1943264" y="362744"/>
                  <a:pt x="2026005" y="332197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8"/>
          <p:cNvGrpSpPr/>
          <p:nvPr/>
        </p:nvGrpSpPr>
        <p:grpSpPr>
          <a:xfrm rot="-9181498">
            <a:off x="7797451" y="2002305"/>
            <a:ext cx="839933" cy="844268"/>
            <a:chOff x="15595830" y="4003410"/>
            <a:chExt cx="1679873" cy="1688391"/>
          </a:xfrm>
        </p:grpSpPr>
        <p:sp>
          <p:nvSpPr>
            <p:cNvPr id="226" name="Google Shape;226;p8"/>
            <p:cNvSpPr/>
            <p:nvPr/>
          </p:nvSpPr>
          <p:spPr>
            <a:xfrm>
              <a:off x="15595830" y="4027395"/>
              <a:ext cx="1443011" cy="1627977"/>
            </a:xfrm>
            <a:custGeom>
              <a:rect b="b" l="l" r="r" t="t"/>
              <a:pathLst>
                <a:path extrusionOk="0" h="1627977" w="1443011">
                  <a:moveTo>
                    <a:pt x="1408420" y="808458"/>
                  </a:moveTo>
                  <a:cubicBezTo>
                    <a:pt x="1418421" y="803798"/>
                    <a:pt x="1429705" y="800860"/>
                    <a:pt x="1438456" y="794005"/>
                  </a:cubicBezTo>
                  <a:cubicBezTo>
                    <a:pt x="1447308" y="785361"/>
                    <a:pt x="1442173" y="771448"/>
                    <a:pt x="1432341" y="766113"/>
                  </a:cubicBezTo>
                  <a:cubicBezTo>
                    <a:pt x="1401595" y="747878"/>
                    <a:pt x="1363044" y="750343"/>
                    <a:pt x="1331724" y="732851"/>
                  </a:cubicBezTo>
                  <a:cubicBezTo>
                    <a:pt x="1227695" y="678822"/>
                    <a:pt x="1144917" y="593996"/>
                    <a:pt x="1063052" y="511602"/>
                  </a:cubicBezTo>
                  <a:cubicBezTo>
                    <a:pt x="1029333" y="481852"/>
                    <a:pt x="1003824" y="445146"/>
                    <a:pt x="977910" y="408778"/>
                  </a:cubicBezTo>
                  <a:cubicBezTo>
                    <a:pt x="934933" y="354985"/>
                    <a:pt x="895098" y="298457"/>
                    <a:pt x="864488" y="236628"/>
                  </a:cubicBezTo>
                  <a:cubicBezTo>
                    <a:pt x="828640" y="161561"/>
                    <a:pt x="797793" y="82780"/>
                    <a:pt x="763060" y="7004"/>
                  </a:cubicBezTo>
                  <a:cubicBezTo>
                    <a:pt x="759479" y="318"/>
                    <a:pt x="750018" y="-2012"/>
                    <a:pt x="743633" y="1905"/>
                  </a:cubicBezTo>
                  <a:cubicBezTo>
                    <a:pt x="734071" y="7308"/>
                    <a:pt x="736200" y="18722"/>
                    <a:pt x="740659" y="26826"/>
                  </a:cubicBezTo>
                  <a:cubicBezTo>
                    <a:pt x="727212" y="87642"/>
                    <a:pt x="707380" y="148999"/>
                    <a:pt x="678188" y="204311"/>
                  </a:cubicBezTo>
                  <a:cubicBezTo>
                    <a:pt x="659673" y="236729"/>
                    <a:pt x="637542" y="266884"/>
                    <a:pt x="613554" y="295452"/>
                  </a:cubicBezTo>
                  <a:cubicBezTo>
                    <a:pt x="572942" y="344382"/>
                    <a:pt x="531756" y="393008"/>
                    <a:pt x="484658" y="435860"/>
                  </a:cubicBezTo>
                  <a:cubicBezTo>
                    <a:pt x="436140" y="480130"/>
                    <a:pt x="389616" y="525818"/>
                    <a:pt x="337246" y="566171"/>
                  </a:cubicBezTo>
                  <a:cubicBezTo>
                    <a:pt x="269876" y="620099"/>
                    <a:pt x="196694" y="665956"/>
                    <a:pt x="121924" y="708876"/>
                  </a:cubicBezTo>
                  <a:cubicBezTo>
                    <a:pt x="96955" y="722991"/>
                    <a:pt x="71345" y="736025"/>
                    <a:pt x="45093" y="747641"/>
                  </a:cubicBezTo>
                  <a:cubicBezTo>
                    <a:pt x="34247" y="752369"/>
                    <a:pt x="23368" y="756995"/>
                    <a:pt x="12320" y="761216"/>
                  </a:cubicBezTo>
                  <a:cubicBezTo>
                    <a:pt x="7285" y="762635"/>
                    <a:pt x="3028" y="766011"/>
                    <a:pt x="1136" y="770942"/>
                  </a:cubicBezTo>
                  <a:cubicBezTo>
                    <a:pt x="-2276" y="778472"/>
                    <a:pt x="2352" y="787893"/>
                    <a:pt x="10292" y="789919"/>
                  </a:cubicBezTo>
                  <a:cubicBezTo>
                    <a:pt x="45701" y="795525"/>
                    <a:pt x="82258" y="789210"/>
                    <a:pt x="117565" y="796909"/>
                  </a:cubicBezTo>
                  <a:cubicBezTo>
                    <a:pt x="158413" y="805689"/>
                    <a:pt x="197234" y="821931"/>
                    <a:pt x="234568" y="840436"/>
                  </a:cubicBezTo>
                  <a:cubicBezTo>
                    <a:pt x="303696" y="875420"/>
                    <a:pt x="369817" y="916719"/>
                    <a:pt x="425125" y="971423"/>
                  </a:cubicBezTo>
                  <a:cubicBezTo>
                    <a:pt x="470298" y="1012452"/>
                    <a:pt x="514863" y="1054797"/>
                    <a:pt x="547400" y="1106901"/>
                  </a:cubicBezTo>
                  <a:cubicBezTo>
                    <a:pt x="597911" y="1182238"/>
                    <a:pt x="656125" y="1252442"/>
                    <a:pt x="696196" y="1334364"/>
                  </a:cubicBezTo>
                  <a:cubicBezTo>
                    <a:pt x="724678" y="1388528"/>
                    <a:pt x="753904" y="1441409"/>
                    <a:pt x="777183" y="1498477"/>
                  </a:cubicBezTo>
                  <a:cubicBezTo>
                    <a:pt x="790225" y="1530422"/>
                    <a:pt x="801070" y="1563211"/>
                    <a:pt x="813335" y="1595392"/>
                  </a:cubicBezTo>
                  <a:cubicBezTo>
                    <a:pt x="817423" y="1604610"/>
                    <a:pt x="819112" y="1615450"/>
                    <a:pt x="825937" y="1623149"/>
                  </a:cubicBezTo>
                  <a:cubicBezTo>
                    <a:pt x="831512" y="1629059"/>
                    <a:pt x="841175" y="1629531"/>
                    <a:pt x="847527" y="1624635"/>
                  </a:cubicBezTo>
                  <a:cubicBezTo>
                    <a:pt x="858710" y="1613559"/>
                    <a:pt x="857224" y="1595797"/>
                    <a:pt x="861683" y="1581445"/>
                  </a:cubicBezTo>
                  <a:cubicBezTo>
                    <a:pt x="872934" y="1532009"/>
                    <a:pt x="883577" y="1482302"/>
                    <a:pt x="898950" y="1433946"/>
                  </a:cubicBezTo>
                  <a:cubicBezTo>
                    <a:pt x="911823" y="1391128"/>
                    <a:pt x="925304" y="1348513"/>
                    <a:pt x="940879" y="1306640"/>
                  </a:cubicBezTo>
                  <a:cubicBezTo>
                    <a:pt x="965273" y="1242413"/>
                    <a:pt x="984059" y="1175822"/>
                    <a:pt x="1014230" y="1113925"/>
                  </a:cubicBezTo>
                  <a:cubicBezTo>
                    <a:pt x="1071735" y="996581"/>
                    <a:pt x="1208099" y="909762"/>
                    <a:pt x="1319966" y="847460"/>
                  </a:cubicBezTo>
                  <a:cubicBezTo>
                    <a:pt x="1348617" y="833345"/>
                    <a:pt x="1378924" y="820952"/>
                    <a:pt x="1408420" y="808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16889650" y="4003410"/>
              <a:ext cx="386053" cy="474866"/>
            </a:xfrm>
            <a:custGeom>
              <a:rect b="b" l="l" r="r" t="t"/>
              <a:pathLst>
                <a:path extrusionOk="0" h="474866" w="386053">
                  <a:moveTo>
                    <a:pt x="318975" y="131111"/>
                  </a:moveTo>
                  <a:cubicBezTo>
                    <a:pt x="281911" y="105076"/>
                    <a:pt x="248496" y="71747"/>
                    <a:pt x="228022" y="31022"/>
                  </a:cubicBezTo>
                  <a:cubicBezTo>
                    <a:pt x="225961" y="26734"/>
                    <a:pt x="222683" y="17346"/>
                    <a:pt x="216737" y="15523"/>
                  </a:cubicBezTo>
                  <a:cubicBezTo>
                    <a:pt x="217514" y="11369"/>
                    <a:pt x="218663" y="6844"/>
                    <a:pt x="217007" y="2725"/>
                  </a:cubicBezTo>
                  <a:cubicBezTo>
                    <a:pt x="216129" y="57"/>
                    <a:pt x="212277" y="-1159"/>
                    <a:pt x="210486" y="1441"/>
                  </a:cubicBezTo>
                  <a:cubicBezTo>
                    <a:pt x="202851" y="13834"/>
                    <a:pt x="196465" y="27544"/>
                    <a:pt x="189066" y="40308"/>
                  </a:cubicBezTo>
                  <a:cubicBezTo>
                    <a:pt x="173456" y="69180"/>
                    <a:pt x="153150" y="95013"/>
                    <a:pt x="131459" y="119866"/>
                  </a:cubicBezTo>
                  <a:cubicBezTo>
                    <a:pt x="98517" y="159578"/>
                    <a:pt x="56318" y="189868"/>
                    <a:pt x="9388" y="210939"/>
                  </a:cubicBezTo>
                  <a:cubicBezTo>
                    <a:pt x="3306" y="213911"/>
                    <a:pt x="-681" y="220327"/>
                    <a:pt x="97" y="227182"/>
                  </a:cubicBezTo>
                  <a:cubicBezTo>
                    <a:pt x="840" y="237481"/>
                    <a:pt x="11415" y="241972"/>
                    <a:pt x="19490" y="245923"/>
                  </a:cubicBezTo>
                  <a:cubicBezTo>
                    <a:pt x="31180" y="251596"/>
                    <a:pt x="41080" y="256222"/>
                    <a:pt x="53040" y="262267"/>
                  </a:cubicBezTo>
                  <a:cubicBezTo>
                    <a:pt x="52973" y="262233"/>
                    <a:pt x="52838" y="262165"/>
                    <a:pt x="52702" y="262098"/>
                  </a:cubicBezTo>
                  <a:cubicBezTo>
                    <a:pt x="52263" y="261895"/>
                    <a:pt x="51858" y="261693"/>
                    <a:pt x="51419" y="261456"/>
                  </a:cubicBezTo>
                  <a:cubicBezTo>
                    <a:pt x="52027" y="261726"/>
                    <a:pt x="52601" y="262030"/>
                    <a:pt x="53175" y="262334"/>
                  </a:cubicBezTo>
                  <a:cubicBezTo>
                    <a:pt x="53682" y="262604"/>
                    <a:pt x="54223" y="262841"/>
                    <a:pt x="54730" y="263111"/>
                  </a:cubicBezTo>
                  <a:cubicBezTo>
                    <a:pt x="53784" y="262672"/>
                    <a:pt x="53615" y="262604"/>
                    <a:pt x="53446" y="262503"/>
                  </a:cubicBezTo>
                  <a:cubicBezTo>
                    <a:pt x="53344" y="262436"/>
                    <a:pt x="53209" y="262402"/>
                    <a:pt x="53108" y="262334"/>
                  </a:cubicBezTo>
                  <a:cubicBezTo>
                    <a:pt x="125749" y="299952"/>
                    <a:pt x="189133" y="367556"/>
                    <a:pt x="214710" y="446033"/>
                  </a:cubicBezTo>
                  <a:cubicBezTo>
                    <a:pt x="218865" y="455860"/>
                    <a:pt x="219845" y="472710"/>
                    <a:pt x="233394" y="474635"/>
                  </a:cubicBezTo>
                  <a:cubicBezTo>
                    <a:pt x="247077" y="476931"/>
                    <a:pt x="252348" y="461668"/>
                    <a:pt x="254375" y="450794"/>
                  </a:cubicBezTo>
                  <a:cubicBezTo>
                    <a:pt x="258126" y="435666"/>
                    <a:pt x="261470" y="420504"/>
                    <a:pt x="265356" y="405444"/>
                  </a:cubicBezTo>
                  <a:cubicBezTo>
                    <a:pt x="275188" y="367184"/>
                    <a:pt x="285966" y="328891"/>
                    <a:pt x="306677" y="294718"/>
                  </a:cubicBezTo>
                  <a:cubicBezTo>
                    <a:pt x="327828" y="256053"/>
                    <a:pt x="363439" y="227384"/>
                    <a:pt x="385197" y="189496"/>
                  </a:cubicBezTo>
                  <a:cubicBezTo>
                    <a:pt x="393610" y="159037"/>
                    <a:pt x="337727" y="146577"/>
                    <a:pt x="318975" y="131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7129769" y="5244785"/>
              <a:ext cx="67" cy="135"/>
            </a:xfrm>
            <a:custGeom>
              <a:rect b="b" l="l" r="r" t="t"/>
              <a:pathLst>
                <a:path extrusionOk="0" h="135" w="67">
                  <a:moveTo>
                    <a:pt x="0" y="0"/>
                  </a:moveTo>
                  <a:cubicBezTo>
                    <a:pt x="34" y="34"/>
                    <a:pt x="34" y="101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34" y="101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6861698" y="5210596"/>
              <a:ext cx="408947" cy="481205"/>
            </a:xfrm>
            <a:custGeom>
              <a:rect b="b" l="l" r="r" t="t"/>
              <a:pathLst>
                <a:path extrusionOk="0" h="481205" w="408947">
                  <a:moveTo>
                    <a:pt x="395344" y="195770"/>
                  </a:moveTo>
                  <a:cubicBezTo>
                    <a:pt x="375511" y="177097"/>
                    <a:pt x="352874" y="161665"/>
                    <a:pt x="334595" y="141336"/>
                  </a:cubicBezTo>
                  <a:cubicBezTo>
                    <a:pt x="305843" y="110033"/>
                    <a:pt x="286922" y="72111"/>
                    <a:pt x="268137" y="34325"/>
                  </a:cubicBezTo>
                  <a:cubicBezTo>
                    <a:pt x="268171" y="34426"/>
                    <a:pt x="268204" y="34494"/>
                    <a:pt x="268238" y="34561"/>
                  </a:cubicBezTo>
                  <a:cubicBezTo>
                    <a:pt x="264150" y="27031"/>
                    <a:pt x="261447" y="18960"/>
                    <a:pt x="259859" y="10552"/>
                  </a:cubicBezTo>
                  <a:cubicBezTo>
                    <a:pt x="259082" y="7040"/>
                    <a:pt x="256345" y="3832"/>
                    <a:pt x="253271" y="2009"/>
                  </a:cubicBezTo>
                  <a:cubicBezTo>
                    <a:pt x="240702" y="-5184"/>
                    <a:pt x="227660" y="8290"/>
                    <a:pt x="232897" y="21088"/>
                  </a:cubicBezTo>
                  <a:cubicBezTo>
                    <a:pt x="175190" y="101287"/>
                    <a:pt x="115826" y="146334"/>
                    <a:pt x="20818" y="175307"/>
                  </a:cubicBezTo>
                  <a:cubicBezTo>
                    <a:pt x="-41484" y="194791"/>
                    <a:pt x="54098" y="246153"/>
                    <a:pt x="72985" y="264387"/>
                  </a:cubicBezTo>
                  <a:cubicBezTo>
                    <a:pt x="96027" y="283162"/>
                    <a:pt x="114103" y="307408"/>
                    <a:pt x="125388" y="334895"/>
                  </a:cubicBezTo>
                  <a:cubicBezTo>
                    <a:pt x="136774" y="361572"/>
                    <a:pt x="144106" y="388654"/>
                    <a:pt x="147282" y="418573"/>
                  </a:cubicBezTo>
                  <a:cubicBezTo>
                    <a:pt x="148735" y="432114"/>
                    <a:pt x="149748" y="445689"/>
                    <a:pt x="151134" y="459264"/>
                  </a:cubicBezTo>
                  <a:cubicBezTo>
                    <a:pt x="151573" y="467098"/>
                    <a:pt x="153431" y="475540"/>
                    <a:pt x="160932" y="479558"/>
                  </a:cubicBezTo>
                  <a:cubicBezTo>
                    <a:pt x="184245" y="489047"/>
                    <a:pt x="195428" y="455076"/>
                    <a:pt x="206679" y="440522"/>
                  </a:cubicBezTo>
                  <a:cubicBezTo>
                    <a:pt x="230296" y="401891"/>
                    <a:pt x="256345" y="364814"/>
                    <a:pt x="286145" y="330235"/>
                  </a:cubicBezTo>
                  <a:cubicBezTo>
                    <a:pt x="315269" y="292685"/>
                    <a:pt x="358516" y="270635"/>
                    <a:pt x="394803" y="241020"/>
                  </a:cubicBezTo>
                  <a:cubicBezTo>
                    <a:pt x="414974" y="227985"/>
                    <a:pt x="412136" y="210257"/>
                    <a:pt x="395344" y="195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8"/>
          <p:cNvSpPr/>
          <p:nvPr/>
        </p:nvSpPr>
        <p:spPr>
          <a:xfrm rot="-9175335">
            <a:off x="7909263" y="2046546"/>
            <a:ext cx="721190" cy="813632"/>
          </a:xfrm>
          <a:custGeom>
            <a:rect b="b" l="l" r="r" t="t"/>
            <a:pathLst>
              <a:path extrusionOk="0" h="1627977" w="1443011">
                <a:moveTo>
                  <a:pt x="825937" y="1623149"/>
                </a:moveTo>
                <a:cubicBezTo>
                  <a:pt x="819112" y="1615450"/>
                  <a:pt x="817423" y="1604610"/>
                  <a:pt x="813335" y="1595392"/>
                </a:cubicBezTo>
                <a:cubicBezTo>
                  <a:pt x="801070" y="1563211"/>
                  <a:pt x="790225" y="1530422"/>
                  <a:pt x="777183" y="1498477"/>
                </a:cubicBezTo>
                <a:cubicBezTo>
                  <a:pt x="753904" y="1441409"/>
                  <a:pt x="724678" y="1388528"/>
                  <a:pt x="696196" y="1334364"/>
                </a:cubicBezTo>
                <a:cubicBezTo>
                  <a:pt x="656125" y="1252442"/>
                  <a:pt x="597911" y="1182238"/>
                  <a:pt x="547400" y="1106901"/>
                </a:cubicBezTo>
                <a:cubicBezTo>
                  <a:pt x="514863" y="1054797"/>
                  <a:pt x="470298" y="1012452"/>
                  <a:pt x="425125" y="971423"/>
                </a:cubicBezTo>
                <a:cubicBezTo>
                  <a:pt x="369817" y="916719"/>
                  <a:pt x="303696" y="875420"/>
                  <a:pt x="234568" y="840436"/>
                </a:cubicBezTo>
                <a:cubicBezTo>
                  <a:pt x="197234" y="821931"/>
                  <a:pt x="158413" y="805689"/>
                  <a:pt x="117565" y="796909"/>
                </a:cubicBezTo>
                <a:cubicBezTo>
                  <a:pt x="82258" y="789210"/>
                  <a:pt x="45701" y="795525"/>
                  <a:pt x="10292" y="789919"/>
                </a:cubicBezTo>
                <a:cubicBezTo>
                  <a:pt x="2352" y="787893"/>
                  <a:pt x="-2276" y="778472"/>
                  <a:pt x="1136" y="770942"/>
                </a:cubicBezTo>
                <a:cubicBezTo>
                  <a:pt x="3028" y="766011"/>
                  <a:pt x="7285" y="762635"/>
                  <a:pt x="12320" y="761216"/>
                </a:cubicBezTo>
                <a:cubicBezTo>
                  <a:pt x="23368" y="756995"/>
                  <a:pt x="34247" y="752369"/>
                  <a:pt x="45093" y="747641"/>
                </a:cubicBezTo>
                <a:cubicBezTo>
                  <a:pt x="71345" y="736025"/>
                  <a:pt x="96955" y="722991"/>
                  <a:pt x="121924" y="708876"/>
                </a:cubicBezTo>
                <a:cubicBezTo>
                  <a:pt x="196694" y="665956"/>
                  <a:pt x="269876" y="620099"/>
                  <a:pt x="337246" y="566171"/>
                </a:cubicBezTo>
                <a:cubicBezTo>
                  <a:pt x="389616" y="525818"/>
                  <a:pt x="436140" y="480130"/>
                  <a:pt x="484658" y="435860"/>
                </a:cubicBezTo>
                <a:cubicBezTo>
                  <a:pt x="531756" y="393008"/>
                  <a:pt x="572942" y="344382"/>
                  <a:pt x="613554" y="295452"/>
                </a:cubicBezTo>
                <a:cubicBezTo>
                  <a:pt x="637542" y="266884"/>
                  <a:pt x="659673" y="236729"/>
                  <a:pt x="678188" y="204311"/>
                </a:cubicBezTo>
                <a:cubicBezTo>
                  <a:pt x="707380" y="148999"/>
                  <a:pt x="727212" y="87642"/>
                  <a:pt x="740659" y="26826"/>
                </a:cubicBezTo>
                <a:cubicBezTo>
                  <a:pt x="736200" y="18722"/>
                  <a:pt x="734071" y="7308"/>
                  <a:pt x="743633" y="1905"/>
                </a:cubicBezTo>
                <a:cubicBezTo>
                  <a:pt x="750018" y="-2012"/>
                  <a:pt x="759479" y="318"/>
                  <a:pt x="763060" y="7004"/>
                </a:cubicBezTo>
                <a:cubicBezTo>
                  <a:pt x="797793" y="82780"/>
                  <a:pt x="828640" y="161561"/>
                  <a:pt x="864488" y="236628"/>
                </a:cubicBezTo>
                <a:cubicBezTo>
                  <a:pt x="895098" y="298457"/>
                  <a:pt x="934933" y="354985"/>
                  <a:pt x="977910" y="408778"/>
                </a:cubicBezTo>
                <a:cubicBezTo>
                  <a:pt x="1003824" y="445146"/>
                  <a:pt x="1029333" y="481852"/>
                  <a:pt x="1063052" y="511602"/>
                </a:cubicBezTo>
                <a:cubicBezTo>
                  <a:pt x="1144917" y="593996"/>
                  <a:pt x="1227695" y="678822"/>
                  <a:pt x="1331724" y="732851"/>
                </a:cubicBezTo>
                <a:cubicBezTo>
                  <a:pt x="1363044" y="750343"/>
                  <a:pt x="1401595" y="747878"/>
                  <a:pt x="1432341" y="766113"/>
                </a:cubicBezTo>
                <a:cubicBezTo>
                  <a:pt x="1442173" y="771448"/>
                  <a:pt x="1447308" y="785361"/>
                  <a:pt x="1438456" y="794005"/>
                </a:cubicBezTo>
                <a:cubicBezTo>
                  <a:pt x="1429705" y="800860"/>
                  <a:pt x="1418421" y="803798"/>
                  <a:pt x="1408420" y="808458"/>
                </a:cubicBezTo>
                <a:cubicBezTo>
                  <a:pt x="1378924" y="820952"/>
                  <a:pt x="1348617" y="833345"/>
                  <a:pt x="1319966" y="847460"/>
                </a:cubicBezTo>
                <a:cubicBezTo>
                  <a:pt x="1208099" y="909762"/>
                  <a:pt x="1071735" y="996581"/>
                  <a:pt x="1014230" y="1113925"/>
                </a:cubicBezTo>
                <a:cubicBezTo>
                  <a:pt x="984059" y="1175822"/>
                  <a:pt x="965273" y="1242413"/>
                  <a:pt x="940879" y="1306640"/>
                </a:cubicBezTo>
                <a:cubicBezTo>
                  <a:pt x="925304" y="1348513"/>
                  <a:pt x="911823" y="1391128"/>
                  <a:pt x="898950" y="1433946"/>
                </a:cubicBezTo>
                <a:cubicBezTo>
                  <a:pt x="883577" y="1482302"/>
                  <a:pt x="872934" y="1532009"/>
                  <a:pt x="861683" y="1581445"/>
                </a:cubicBezTo>
                <a:cubicBezTo>
                  <a:pt x="857224" y="1595797"/>
                  <a:pt x="858710" y="1613559"/>
                  <a:pt x="847527" y="1624635"/>
                </a:cubicBezTo>
                <a:cubicBezTo>
                  <a:pt x="841175" y="1629531"/>
                  <a:pt x="831512" y="1629059"/>
                  <a:pt x="825937" y="1623149"/>
                </a:cubicBezTo>
                <a:close/>
                <a:moveTo>
                  <a:pt x="611662" y="1149685"/>
                </a:moveTo>
                <a:cubicBezTo>
                  <a:pt x="666363" y="1219248"/>
                  <a:pt x="709947" y="1296172"/>
                  <a:pt x="749951" y="1374919"/>
                </a:cubicBezTo>
                <a:cubicBezTo>
                  <a:pt x="783974" y="1437593"/>
                  <a:pt x="811476" y="1503373"/>
                  <a:pt x="834654" y="1570775"/>
                </a:cubicBezTo>
                <a:cubicBezTo>
                  <a:pt x="856987" y="1463696"/>
                  <a:pt x="890030" y="1359386"/>
                  <a:pt x="928378" y="1257034"/>
                </a:cubicBezTo>
                <a:cubicBezTo>
                  <a:pt x="945677" y="1209016"/>
                  <a:pt x="960983" y="1160154"/>
                  <a:pt x="982471" y="1113790"/>
                </a:cubicBezTo>
                <a:cubicBezTo>
                  <a:pt x="1002608" y="1066717"/>
                  <a:pt x="1033421" y="1025689"/>
                  <a:pt x="1070789" y="990874"/>
                </a:cubicBezTo>
                <a:cubicBezTo>
                  <a:pt x="1095319" y="966324"/>
                  <a:pt x="1120490" y="942214"/>
                  <a:pt x="1148904" y="922122"/>
                </a:cubicBezTo>
                <a:cubicBezTo>
                  <a:pt x="1225465" y="865560"/>
                  <a:pt x="1307668" y="816495"/>
                  <a:pt x="1396730" y="782288"/>
                </a:cubicBezTo>
                <a:cubicBezTo>
                  <a:pt x="1374228" y="776412"/>
                  <a:pt x="1350915" y="773069"/>
                  <a:pt x="1329562" y="763411"/>
                </a:cubicBezTo>
                <a:cubicBezTo>
                  <a:pt x="1291721" y="745514"/>
                  <a:pt x="1255670" y="722889"/>
                  <a:pt x="1222593" y="697259"/>
                </a:cubicBezTo>
                <a:cubicBezTo>
                  <a:pt x="1167960" y="652956"/>
                  <a:pt x="1114509" y="607267"/>
                  <a:pt x="1066769" y="555467"/>
                </a:cubicBezTo>
                <a:cubicBezTo>
                  <a:pt x="1028961" y="519875"/>
                  <a:pt x="992843" y="482798"/>
                  <a:pt x="964496" y="439000"/>
                </a:cubicBezTo>
                <a:cubicBezTo>
                  <a:pt x="934122" y="397668"/>
                  <a:pt x="900842" y="358497"/>
                  <a:pt x="875130" y="313923"/>
                </a:cubicBezTo>
                <a:cubicBezTo>
                  <a:pt x="823336" y="232407"/>
                  <a:pt x="792826" y="139983"/>
                  <a:pt x="751843" y="53030"/>
                </a:cubicBezTo>
                <a:cubicBezTo>
                  <a:pt x="720387" y="212585"/>
                  <a:pt x="662376" y="278466"/>
                  <a:pt x="558684" y="396925"/>
                </a:cubicBezTo>
                <a:cubicBezTo>
                  <a:pt x="498003" y="460781"/>
                  <a:pt x="432727" y="520584"/>
                  <a:pt x="365391" y="577382"/>
                </a:cubicBezTo>
                <a:cubicBezTo>
                  <a:pt x="275417" y="649781"/>
                  <a:pt x="177570" y="712826"/>
                  <a:pt x="74284" y="764492"/>
                </a:cubicBezTo>
                <a:cubicBezTo>
                  <a:pt x="158312" y="765336"/>
                  <a:pt x="234737" y="807377"/>
                  <a:pt x="306399" y="847156"/>
                </a:cubicBezTo>
                <a:cubicBezTo>
                  <a:pt x="383838" y="889603"/>
                  <a:pt x="447661" y="951534"/>
                  <a:pt x="509930" y="1013228"/>
                </a:cubicBezTo>
                <a:cubicBezTo>
                  <a:pt x="550238" y="1053750"/>
                  <a:pt x="577909" y="1104098"/>
                  <a:pt x="611662" y="11496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 rot="-9175335">
            <a:off x="7695455" y="2428678"/>
            <a:ext cx="192942" cy="237329"/>
          </a:xfrm>
          <a:custGeom>
            <a:rect b="b" l="l" r="r" t="t"/>
            <a:pathLst>
              <a:path extrusionOk="0" h="474866" w="386053">
                <a:moveTo>
                  <a:pt x="233394" y="474635"/>
                </a:moveTo>
                <a:cubicBezTo>
                  <a:pt x="219845" y="472710"/>
                  <a:pt x="218865" y="455860"/>
                  <a:pt x="214710" y="446033"/>
                </a:cubicBezTo>
                <a:cubicBezTo>
                  <a:pt x="189133" y="367556"/>
                  <a:pt x="125749" y="299952"/>
                  <a:pt x="53108" y="262334"/>
                </a:cubicBezTo>
                <a:cubicBezTo>
                  <a:pt x="53209" y="262402"/>
                  <a:pt x="53344" y="262436"/>
                  <a:pt x="53446" y="262503"/>
                </a:cubicBezTo>
                <a:cubicBezTo>
                  <a:pt x="53615" y="262604"/>
                  <a:pt x="53784" y="262672"/>
                  <a:pt x="54730" y="263111"/>
                </a:cubicBezTo>
                <a:cubicBezTo>
                  <a:pt x="54223" y="262841"/>
                  <a:pt x="53682" y="262604"/>
                  <a:pt x="53175" y="262334"/>
                </a:cubicBezTo>
                <a:cubicBezTo>
                  <a:pt x="52601" y="262030"/>
                  <a:pt x="52027" y="261726"/>
                  <a:pt x="51419" y="261456"/>
                </a:cubicBezTo>
                <a:cubicBezTo>
                  <a:pt x="51858" y="261693"/>
                  <a:pt x="52263" y="261895"/>
                  <a:pt x="52702" y="262098"/>
                </a:cubicBezTo>
                <a:cubicBezTo>
                  <a:pt x="52838" y="262165"/>
                  <a:pt x="52973" y="262233"/>
                  <a:pt x="53040" y="262267"/>
                </a:cubicBezTo>
                <a:cubicBezTo>
                  <a:pt x="41080" y="256222"/>
                  <a:pt x="31180" y="251596"/>
                  <a:pt x="19490" y="245923"/>
                </a:cubicBezTo>
                <a:cubicBezTo>
                  <a:pt x="11415" y="241972"/>
                  <a:pt x="840" y="237481"/>
                  <a:pt x="97" y="227182"/>
                </a:cubicBezTo>
                <a:cubicBezTo>
                  <a:pt x="-681" y="220327"/>
                  <a:pt x="3306" y="213911"/>
                  <a:pt x="9388" y="210939"/>
                </a:cubicBezTo>
                <a:cubicBezTo>
                  <a:pt x="56318" y="189868"/>
                  <a:pt x="98517" y="159578"/>
                  <a:pt x="131459" y="119866"/>
                </a:cubicBezTo>
                <a:cubicBezTo>
                  <a:pt x="153150" y="95013"/>
                  <a:pt x="173456" y="69180"/>
                  <a:pt x="189066" y="40308"/>
                </a:cubicBezTo>
                <a:cubicBezTo>
                  <a:pt x="196465" y="27544"/>
                  <a:pt x="202851" y="13834"/>
                  <a:pt x="210486" y="1441"/>
                </a:cubicBezTo>
                <a:cubicBezTo>
                  <a:pt x="212277" y="-1159"/>
                  <a:pt x="216129" y="57"/>
                  <a:pt x="217007" y="2725"/>
                </a:cubicBezTo>
                <a:cubicBezTo>
                  <a:pt x="218663" y="6844"/>
                  <a:pt x="217514" y="11369"/>
                  <a:pt x="216737" y="15523"/>
                </a:cubicBezTo>
                <a:cubicBezTo>
                  <a:pt x="222683" y="17346"/>
                  <a:pt x="225961" y="26734"/>
                  <a:pt x="228022" y="31022"/>
                </a:cubicBezTo>
                <a:cubicBezTo>
                  <a:pt x="248496" y="71747"/>
                  <a:pt x="281911" y="105076"/>
                  <a:pt x="318975" y="131111"/>
                </a:cubicBezTo>
                <a:cubicBezTo>
                  <a:pt x="337727" y="146577"/>
                  <a:pt x="393610" y="159037"/>
                  <a:pt x="385197" y="189496"/>
                </a:cubicBezTo>
                <a:cubicBezTo>
                  <a:pt x="363439" y="227384"/>
                  <a:pt x="327828" y="256053"/>
                  <a:pt x="306677" y="294718"/>
                </a:cubicBezTo>
                <a:cubicBezTo>
                  <a:pt x="285966" y="328891"/>
                  <a:pt x="275188" y="367184"/>
                  <a:pt x="265356" y="405444"/>
                </a:cubicBezTo>
                <a:cubicBezTo>
                  <a:pt x="261470" y="420504"/>
                  <a:pt x="258126" y="435666"/>
                  <a:pt x="254375" y="450794"/>
                </a:cubicBezTo>
                <a:cubicBezTo>
                  <a:pt x="252348" y="461668"/>
                  <a:pt x="247077" y="476931"/>
                  <a:pt x="233394" y="474635"/>
                </a:cubicBezTo>
                <a:close/>
                <a:moveTo>
                  <a:pt x="50574" y="230086"/>
                </a:moveTo>
                <a:cubicBezTo>
                  <a:pt x="129128" y="265812"/>
                  <a:pt x="200823" y="334801"/>
                  <a:pt x="233461" y="415270"/>
                </a:cubicBezTo>
                <a:cubicBezTo>
                  <a:pt x="257686" y="305456"/>
                  <a:pt x="284445" y="268041"/>
                  <a:pt x="355195" y="184465"/>
                </a:cubicBezTo>
                <a:cubicBezTo>
                  <a:pt x="332760" y="170552"/>
                  <a:pt x="307927" y="160591"/>
                  <a:pt x="287452" y="143572"/>
                </a:cubicBezTo>
                <a:cubicBezTo>
                  <a:pt x="254342" y="117503"/>
                  <a:pt x="224305" y="85659"/>
                  <a:pt x="204607" y="48176"/>
                </a:cubicBezTo>
                <a:cubicBezTo>
                  <a:pt x="189403" y="83937"/>
                  <a:pt x="165043" y="114497"/>
                  <a:pt x="140210" y="143943"/>
                </a:cubicBezTo>
                <a:cubicBezTo>
                  <a:pt x="112370" y="177441"/>
                  <a:pt x="78009" y="204760"/>
                  <a:pt x="39391" y="224852"/>
                </a:cubicBezTo>
                <a:cubicBezTo>
                  <a:pt x="43141" y="226608"/>
                  <a:pt x="46857" y="228330"/>
                  <a:pt x="50574" y="2300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 rot="-9175335">
            <a:off x="7971667" y="1891525"/>
            <a:ext cx="204384" cy="240497"/>
          </a:xfrm>
          <a:custGeom>
            <a:rect b="b" l="l" r="r" t="t"/>
            <a:pathLst>
              <a:path extrusionOk="0" h="481205" w="408947">
                <a:moveTo>
                  <a:pt x="160932" y="479558"/>
                </a:moveTo>
                <a:cubicBezTo>
                  <a:pt x="153431" y="475540"/>
                  <a:pt x="151573" y="467098"/>
                  <a:pt x="151134" y="459264"/>
                </a:cubicBezTo>
                <a:cubicBezTo>
                  <a:pt x="149748" y="445689"/>
                  <a:pt x="148735" y="432114"/>
                  <a:pt x="147282" y="418573"/>
                </a:cubicBezTo>
                <a:cubicBezTo>
                  <a:pt x="144106" y="388654"/>
                  <a:pt x="136774" y="361572"/>
                  <a:pt x="125388" y="334895"/>
                </a:cubicBezTo>
                <a:cubicBezTo>
                  <a:pt x="114103" y="307408"/>
                  <a:pt x="96027" y="283162"/>
                  <a:pt x="72985" y="264387"/>
                </a:cubicBezTo>
                <a:cubicBezTo>
                  <a:pt x="54098" y="246153"/>
                  <a:pt x="-41484" y="194791"/>
                  <a:pt x="20818" y="175307"/>
                </a:cubicBezTo>
                <a:cubicBezTo>
                  <a:pt x="115826" y="146334"/>
                  <a:pt x="175190" y="101287"/>
                  <a:pt x="232897" y="21088"/>
                </a:cubicBezTo>
                <a:cubicBezTo>
                  <a:pt x="227660" y="8290"/>
                  <a:pt x="240702" y="-5184"/>
                  <a:pt x="253271" y="2009"/>
                </a:cubicBezTo>
                <a:cubicBezTo>
                  <a:pt x="256345" y="3832"/>
                  <a:pt x="259082" y="7040"/>
                  <a:pt x="259859" y="10552"/>
                </a:cubicBezTo>
                <a:cubicBezTo>
                  <a:pt x="261447" y="18960"/>
                  <a:pt x="264150" y="27031"/>
                  <a:pt x="268238" y="34561"/>
                </a:cubicBezTo>
                <a:cubicBezTo>
                  <a:pt x="268204" y="34494"/>
                  <a:pt x="268171" y="34426"/>
                  <a:pt x="268137" y="34325"/>
                </a:cubicBezTo>
                <a:cubicBezTo>
                  <a:pt x="268103" y="34291"/>
                  <a:pt x="268069" y="34223"/>
                  <a:pt x="268069" y="34190"/>
                </a:cubicBezTo>
                <a:cubicBezTo>
                  <a:pt x="286888" y="72010"/>
                  <a:pt x="305809" y="109999"/>
                  <a:pt x="334595" y="141336"/>
                </a:cubicBezTo>
                <a:cubicBezTo>
                  <a:pt x="352874" y="161665"/>
                  <a:pt x="375511" y="177097"/>
                  <a:pt x="395344" y="195770"/>
                </a:cubicBezTo>
                <a:cubicBezTo>
                  <a:pt x="412136" y="210257"/>
                  <a:pt x="414974" y="227985"/>
                  <a:pt x="394803" y="241020"/>
                </a:cubicBezTo>
                <a:cubicBezTo>
                  <a:pt x="358516" y="270635"/>
                  <a:pt x="315269" y="292685"/>
                  <a:pt x="286145" y="330235"/>
                </a:cubicBezTo>
                <a:cubicBezTo>
                  <a:pt x="256345" y="364814"/>
                  <a:pt x="230296" y="401891"/>
                  <a:pt x="206679" y="440522"/>
                </a:cubicBezTo>
                <a:cubicBezTo>
                  <a:pt x="195428" y="455076"/>
                  <a:pt x="184245" y="489047"/>
                  <a:pt x="160932" y="479558"/>
                </a:cubicBezTo>
                <a:close/>
                <a:moveTo>
                  <a:pt x="176440" y="425056"/>
                </a:moveTo>
                <a:cubicBezTo>
                  <a:pt x="176710" y="427994"/>
                  <a:pt x="176980" y="430932"/>
                  <a:pt x="177217" y="433870"/>
                </a:cubicBezTo>
                <a:cubicBezTo>
                  <a:pt x="210395" y="379841"/>
                  <a:pt x="246581" y="326757"/>
                  <a:pt x="292159" y="282352"/>
                </a:cubicBezTo>
                <a:cubicBezTo>
                  <a:pt x="318209" y="257938"/>
                  <a:pt x="350340" y="241493"/>
                  <a:pt x="377437" y="218328"/>
                </a:cubicBezTo>
                <a:cubicBezTo>
                  <a:pt x="354631" y="196547"/>
                  <a:pt x="327737" y="178954"/>
                  <a:pt x="307870" y="154168"/>
                </a:cubicBezTo>
                <a:cubicBezTo>
                  <a:pt x="278003" y="120434"/>
                  <a:pt x="258609" y="79203"/>
                  <a:pt x="238742" y="39154"/>
                </a:cubicBezTo>
                <a:cubicBezTo>
                  <a:pt x="191441" y="119387"/>
                  <a:pt x="118867" y="168216"/>
                  <a:pt x="32035" y="197999"/>
                </a:cubicBezTo>
                <a:cubicBezTo>
                  <a:pt x="58659" y="221671"/>
                  <a:pt x="90892" y="238825"/>
                  <a:pt x="114576" y="265873"/>
                </a:cubicBezTo>
                <a:cubicBezTo>
                  <a:pt x="153363" y="309232"/>
                  <a:pt x="171135" y="368292"/>
                  <a:pt x="176440" y="4250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 rot="-9175335">
            <a:off x="7932594" y="2071841"/>
            <a:ext cx="660916" cy="758540"/>
          </a:xfrm>
          <a:custGeom>
            <a:rect b="b" l="l" r="r" t="t"/>
            <a:pathLst>
              <a:path extrusionOk="0" h="1517744" w="1322411">
                <a:moveTo>
                  <a:pt x="1255244" y="710381"/>
                </a:moveTo>
                <a:cubicBezTo>
                  <a:pt x="1276597" y="720039"/>
                  <a:pt x="1299910" y="723382"/>
                  <a:pt x="1322412" y="729258"/>
                </a:cubicBezTo>
                <a:cubicBezTo>
                  <a:pt x="1233384" y="763465"/>
                  <a:pt x="1151181" y="812496"/>
                  <a:pt x="1074586" y="869092"/>
                </a:cubicBezTo>
                <a:cubicBezTo>
                  <a:pt x="1046205" y="889150"/>
                  <a:pt x="1021000" y="913260"/>
                  <a:pt x="996471" y="937844"/>
                </a:cubicBezTo>
                <a:cubicBezTo>
                  <a:pt x="959103" y="972625"/>
                  <a:pt x="928290" y="1013653"/>
                  <a:pt x="908153" y="1060760"/>
                </a:cubicBezTo>
                <a:cubicBezTo>
                  <a:pt x="886664" y="1107090"/>
                  <a:pt x="871359" y="1155986"/>
                  <a:pt x="854060" y="1204004"/>
                </a:cubicBezTo>
                <a:cubicBezTo>
                  <a:pt x="815712" y="1306356"/>
                  <a:pt x="782669" y="1410666"/>
                  <a:pt x="760336" y="1517745"/>
                </a:cubicBezTo>
                <a:cubicBezTo>
                  <a:pt x="737124" y="1450343"/>
                  <a:pt x="709622" y="1384597"/>
                  <a:pt x="675599" y="1321923"/>
                </a:cubicBezTo>
                <a:cubicBezTo>
                  <a:pt x="635629" y="1243176"/>
                  <a:pt x="592044" y="1166252"/>
                  <a:pt x="537310" y="1096689"/>
                </a:cubicBezTo>
                <a:cubicBezTo>
                  <a:pt x="503557" y="1051068"/>
                  <a:pt x="475886" y="1000754"/>
                  <a:pt x="435646" y="960198"/>
                </a:cubicBezTo>
                <a:cubicBezTo>
                  <a:pt x="373377" y="898538"/>
                  <a:pt x="309554" y="836607"/>
                  <a:pt x="232115" y="794126"/>
                </a:cubicBezTo>
                <a:cubicBezTo>
                  <a:pt x="160487" y="754314"/>
                  <a:pt x="84028" y="712272"/>
                  <a:pt x="0" y="711462"/>
                </a:cubicBezTo>
                <a:cubicBezTo>
                  <a:pt x="103286" y="659830"/>
                  <a:pt x="201166" y="596785"/>
                  <a:pt x="291106" y="524352"/>
                </a:cubicBezTo>
                <a:cubicBezTo>
                  <a:pt x="358477" y="467554"/>
                  <a:pt x="423719" y="407717"/>
                  <a:pt x="484400" y="343895"/>
                </a:cubicBezTo>
                <a:cubicBezTo>
                  <a:pt x="588091" y="225436"/>
                  <a:pt x="646103" y="159555"/>
                  <a:pt x="677592" y="0"/>
                </a:cubicBezTo>
                <a:cubicBezTo>
                  <a:pt x="718576" y="86987"/>
                  <a:pt x="749051" y="179377"/>
                  <a:pt x="800846" y="260927"/>
                </a:cubicBezTo>
                <a:cubicBezTo>
                  <a:pt x="826558" y="305501"/>
                  <a:pt x="859838" y="344672"/>
                  <a:pt x="890212" y="386004"/>
                </a:cubicBezTo>
                <a:cubicBezTo>
                  <a:pt x="918559" y="429768"/>
                  <a:pt x="954677" y="466845"/>
                  <a:pt x="992484" y="502471"/>
                </a:cubicBezTo>
                <a:cubicBezTo>
                  <a:pt x="1040225" y="554271"/>
                  <a:pt x="1093676" y="599959"/>
                  <a:pt x="1148309" y="644263"/>
                </a:cubicBezTo>
                <a:cubicBezTo>
                  <a:pt x="1181386" y="669859"/>
                  <a:pt x="1217402" y="692484"/>
                  <a:pt x="1255244" y="710381"/>
                </a:cubicBezTo>
                <a:close/>
              </a:path>
            </a:pathLst>
          </a:custGeom>
          <a:solidFill>
            <a:srgbClr val="FF9738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 rot="-9175335">
            <a:off x="7709757" y="2457188"/>
            <a:ext cx="157816" cy="183450"/>
          </a:xfrm>
          <a:custGeom>
            <a:rect b="b" l="l" r="r" t="t"/>
            <a:pathLst>
              <a:path extrusionOk="0" h="367060" w="315770">
                <a:moveTo>
                  <a:pt x="248028" y="95395"/>
                </a:moveTo>
                <a:cubicBezTo>
                  <a:pt x="268503" y="112414"/>
                  <a:pt x="293336" y="122342"/>
                  <a:pt x="315771" y="136288"/>
                </a:cubicBezTo>
                <a:cubicBezTo>
                  <a:pt x="245021" y="219865"/>
                  <a:pt x="218262" y="257280"/>
                  <a:pt x="194071" y="367060"/>
                </a:cubicBezTo>
                <a:cubicBezTo>
                  <a:pt x="161433" y="286624"/>
                  <a:pt x="89738" y="217636"/>
                  <a:pt x="11150" y="181909"/>
                </a:cubicBezTo>
                <a:cubicBezTo>
                  <a:pt x="7467" y="180153"/>
                  <a:pt x="3717" y="178431"/>
                  <a:pt x="0" y="176675"/>
                </a:cubicBezTo>
                <a:cubicBezTo>
                  <a:pt x="38618" y="156583"/>
                  <a:pt x="72979" y="129298"/>
                  <a:pt x="100820" y="95767"/>
                </a:cubicBezTo>
                <a:cubicBezTo>
                  <a:pt x="125653" y="66287"/>
                  <a:pt x="150047" y="35727"/>
                  <a:pt x="165217" y="0"/>
                </a:cubicBezTo>
                <a:cubicBezTo>
                  <a:pt x="184881" y="37516"/>
                  <a:pt x="214951" y="69326"/>
                  <a:pt x="248028" y="95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 rot="-9175335">
            <a:off x="7986454" y="1914897"/>
            <a:ext cx="172625" cy="197272"/>
          </a:xfrm>
          <a:custGeom>
            <a:rect b="b" l="l" r="r" t="t"/>
            <a:pathLst>
              <a:path extrusionOk="0" h="394716" w="345401">
                <a:moveTo>
                  <a:pt x="275835" y="114981"/>
                </a:moveTo>
                <a:cubicBezTo>
                  <a:pt x="295735" y="139733"/>
                  <a:pt x="322595" y="157360"/>
                  <a:pt x="345401" y="179106"/>
                </a:cubicBezTo>
                <a:cubicBezTo>
                  <a:pt x="318304" y="202305"/>
                  <a:pt x="286173" y="218750"/>
                  <a:pt x="260124" y="243165"/>
                </a:cubicBezTo>
                <a:cubicBezTo>
                  <a:pt x="214546" y="287570"/>
                  <a:pt x="178360" y="340653"/>
                  <a:pt x="145181" y="394716"/>
                </a:cubicBezTo>
                <a:cubicBezTo>
                  <a:pt x="144945" y="391778"/>
                  <a:pt x="144675" y="388841"/>
                  <a:pt x="144404" y="385903"/>
                </a:cubicBezTo>
                <a:cubicBezTo>
                  <a:pt x="139100" y="329138"/>
                  <a:pt x="121362" y="270078"/>
                  <a:pt x="82541" y="226686"/>
                </a:cubicBezTo>
                <a:cubicBezTo>
                  <a:pt x="58856" y="199637"/>
                  <a:pt x="26624" y="182483"/>
                  <a:pt x="0" y="158812"/>
                </a:cubicBezTo>
                <a:cubicBezTo>
                  <a:pt x="86798" y="129028"/>
                  <a:pt x="159372" y="80199"/>
                  <a:pt x="206707" y="0"/>
                </a:cubicBezTo>
                <a:cubicBezTo>
                  <a:pt x="226574" y="40015"/>
                  <a:pt x="245967" y="81246"/>
                  <a:pt x="275835" y="1149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38" name="Google Shape;23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"/>
              <a:buNone/>
              <a:defRPr b="1" sz="3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●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DM Sans"/>
              <a:buChar char="○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400"/>
              <a:buFont typeface="DM Sans"/>
              <a:buChar char="■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Relationship Id="rId9" Type="http://schemas.openxmlformats.org/officeDocument/2006/relationships/image" Target="../media/image18.jpg"/><Relationship Id="rId5" Type="http://schemas.openxmlformats.org/officeDocument/2006/relationships/image" Target="../media/image17.png"/><Relationship Id="rId6" Type="http://schemas.openxmlformats.org/officeDocument/2006/relationships/image" Target="../media/image15.jpg"/><Relationship Id="rId7" Type="http://schemas.openxmlformats.org/officeDocument/2006/relationships/image" Target="../media/image21.jpg"/><Relationship Id="rId8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1"/>
          <p:cNvPicPr preferRelativeResize="0"/>
          <p:nvPr/>
        </p:nvPicPr>
        <p:blipFill rotWithShape="1">
          <a:blip r:embed="rId3">
            <a:alphaModFix/>
          </a:blip>
          <a:srcRect b="5958" l="0" r="0" t="5247"/>
          <a:stretch/>
        </p:blipFill>
        <p:spPr>
          <a:xfrm>
            <a:off x="5282296" y="0"/>
            <a:ext cx="38617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/>
          <p:nvPr/>
        </p:nvSpPr>
        <p:spPr>
          <a:xfrm rot="-800355">
            <a:off x="962931" y="-316023"/>
            <a:ext cx="1558268" cy="1368356"/>
          </a:xfrm>
          <a:custGeom>
            <a:rect b="b" l="l" r="r" t="t"/>
            <a:pathLst>
              <a:path extrusionOk="0" h="2745236" w="3126243">
                <a:moveTo>
                  <a:pt x="3108233" y="1863749"/>
                </a:moveTo>
                <a:cubicBezTo>
                  <a:pt x="3055774" y="1864875"/>
                  <a:pt x="3004065" y="1869003"/>
                  <a:pt x="2951918" y="1874256"/>
                </a:cubicBezTo>
                <a:cubicBezTo>
                  <a:pt x="2937162" y="1875632"/>
                  <a:pt x="2922031" y="1877008"/>
                  <a:pt x="2906712" y="1878509"/>
                </a:cubicBezTo>
                <a:cubicBezTo>
                  <a:pt x="2906962" y="1878509"/>
                  <a:pt x="2907149" y="1878446"/>
                  <a:pt x="2907400" y="1878446"/>
                </a:cubicBezTo>
                <a:cubicBezTo>
                  <a:pt x="2841060" y="1884825"/>
                  <a:pt x="2774782" y="1892580"/>
                  <a:pt x="2708567" y="1900647"/>
                </a:cubicBezTo>
                <a:cubicBezTo>
                  <a:pt x="2714882" y="1863374"/>
                  <a:pt x="2720447" y="1825851"/>
                  <a:pt x="2726387" y="1789453"/>
                </a:cubicBezTo>
                <a:cubicBezTo>
                  <a:pt x="2743269" y="1675194"/>
                  <a:pt x="2751897" y="1559372"/>
                  <a:pt x="2745457" y="1443988"/>
                </a:cubicBezTo>
                <a:cubicBezTo>
                  <a:pt x="2739267" y="1382012"/>
                  <a:pt x="2726824" y="1320911"/>
                  <a:pt x="2720322" y="1259060"/>
                </a:cubicBezTo>
                <a:cubicBezTo>
                  <a:pt x="2718008" y="1214845"/>
                  <a:pt x="2716195" y="1166377"/>
                  <a:pt x="2713631" y="1121724"/>
                </a:cubicBezTo>
                <a:cubicBezTo>
                  <a:pt x="2713694" y="1088641"/>
                  <a:pt x="2711881" y="1055058"/>
                  <a:pt x="2713131" y="1021850"/>
                </a:cubicBezTo>
                <a:cubicBezTo>
                  <a:pt x="2732139" y="1013407"/>
                  <a:pt x="2723448" y="976009"/>
                  <a:pt x="2730326" y="957747"/>
                </a:cubicBezTo>
                <a:cubicBezTo>
                  <a:pt x="2748646" y="893707"/>
                  <a:pt x="2762089" y="828917"/>
                  <a:pt x="2770342" y="762751"/>
                </a:cubicBezTo>
                <a:cubicBezTo>
                  <a:pt x="2781035" y="704527"/>
                  <a:pt x="2795603" y="646929"/>
                  <a:pt x="2797354" y="587454"/>
                </a:cubicBezTo>
                <a:cubicBezTo>
                  <a:pt x="2806295" y="467817"/>
                  <a:pt x="2809171" y="347429"/>
                  <a:pt x="2797916" y="227792"/>
                </a:cubicBezTo>
                <a:cubicBezTo>
                  <a:pt x="2794978" y="149744"/>
                  <a:pt x="2758588" y="48931"/>
                  <a:pt x="2661860" y="82202"/>
                </a:cubicBezTo>
                <a:cubicBezTo>
                  <a:pt x="2607962" y="105529"/>
                  <a:pt x="2564632" y="147742"/>
                  <a:pt x="2520364" y="185391"/>
                </a:cubicBezTo>
                <a:cubicBezTo>
                  <a:pt x="2463527" y="240050"/>
                  <a:pt x="2410505" y="294209"/>
                  <a:pt x="2349605" y="345240"/>
                </a:cubicBezTo>
                <a:cubicBezTo>
                  <a:pt x="2305462" y="384703"/>
                  <a:pt x="2266133" y="429168"/>
                  <a:pt x="2224803" y="471507"/>
                </a:cubicBezTo>
                <a:cubicBezTo>
                  <a:pt x="2184224" y="514033"/>
                  <a:pt x="2142644" y="555622"/>
                  <a:pt x="2103378" y="599399"/>
                </a:cubicBezTo>
                <a:cubicBezTo>
                  <a:pt x="2072552" y="635922"/>
                  <a:pt x="2035037" y="668317"/>
                  <a:pt x="1988830" y="683139"/>
                </a:cubicBezTo>
                <a:cubicBezTo>
                  <a:pt x="1780868" y="584327"/>
                  <a:pt x="1604295" y="529230"/>
                  <a:pt x="1371385" y="566879"/>
                </a:cubicBezTo>
                <a:cubicBezTo>
                  <a:pt x="1252711" y="579261"/>
                  <a:pt x="1130473" y="578698"/>
                  <a:pt x="1019301" y="627541"/>
                </a:cubicBezTo>
                <a:cubicBezTo>
                  <a:pt x="993353" y="636610"/>
                  <a:pt x="967029" y="646491"/>
                  <a:pt x="943895" y="661375"/>
                </a:cubicBezTo>
                <a:cubicBezTo>
                  <a:pt x="943707" y="644990"/>
                  <a:pt x="924324" y="625478"/>
                  <a:pt x="918884" y="610718"/>
                </a:cubicBezTo>
                <a:cubicBezTo>
                  <a:pt x="900252" y="576009"/>
                  <a:pt x="882494" y="540925"/>
                  <a:pt x="863674" y="506341"/>
                </a:cubicBezTo>
                <a:cubicBezTo>
                  <a:pt x="828972" y="440425"/>
                  <a:pt x="784454" y="380325"/>
                  <a:pt x="745187" y="317160"/>
                </a:cubicBezTo>
                <a:cubicBezTo>
                  <a:pt x="706484" y="258311"/>
                  <a:pt x="658714" y="203590"/>
                  <a:pt x="614820" y="148055"/>
                </a:cubicBezTo>
                <a:cubicBezTo>
                  <a:pt x="561111" y="85891"/>
                  <a:pt x="499835" y="-25053"/>
                  <a:pt x="402732" y="5091"/>
                </a:cubicBezTo>
                <a:cubicBezTo>
                  <a:pt x="349960" y="28856"/>
                  <a:pt x="332578" y="148931"/>
                  <a:pt x="320573" y="201839"/>
                </a:cubicBezTo>
                <a:cubicBezTo>
                  <a:pt x="284058" y="375634"/>
                  <a:pt x="263362" y="553245"/>
                  <a:pt x="267426" y="730981"/>
                </a:cubicBezTo>
                <a:cubicBezTo>
                  <a:pt x="267613" y="772319"/>
                  <a:pt x="265800" y="814033"/>
                  <a:pt x="269927" y="855183"/>
                </a:cubicBezTo>
                <a:cubicBezTo>
                  <a:pt x="268426" y="859186"/>
                  <a:pt x="267613" y="863564"/>
                  <a:pt x="266863" y="867566"/>
                </a:cubicBezTo>
                <a:cubicBezTo>
                  <a:pt x="262549" y="891831"/>
                  <a:pt x="259923" y="916409"/>
                  <a:pt x="256609" y="940862"/>
                </a:cubicBezTo>
                <a:cubicBezTo>
                  <a:pt x="252982" y="977760"/>
                  <a:pt x="244666" y="1014032"/>
                  <a:pt x="240477" y="1050930"/>
                </a:cubicBezTo>
                <a:cubicBezTo>
                  <a:pt x="237601" y="1088704"/>
                  <a:pt x="236225" y="1126540"/>
                  <a:pt x="233724" y="1164313"/>
                </a:cubicBezTo>
                <a:cubicBezTo>
                  <a:pt x="214779" y="1345864"/>
                  <a:pt x="164508" y="1527602"/>
                  <a:pt x="188706" y="1711154"/>
                </a:cubicBezTo>
                <a:cubicBezTo>
                  <a:pt x="197772" y="1777633"/>
                  <a:pt x="210027" y="1844237"/>
                  <a:pt x="231723" y="1907902"/>
                </a:cubicBezTo>
                <a:cubicBezTo>
                  <a:pt x="233349" y="1912217"/>
                  <a:pt x="235100" y="1916532"/>
                  <a:pt x="236788" y="1920785"/>
                </a:cubicBezTo>
                <a:cubicBezTo>
                  <a:pt x="187330" y="1934168"/>
                  <a:pt x="137997" y="1947864"/>
                  <a:pt x="88601" y="1961498"/>
                </a:cubicBezTo>
                <a:cubicBezTo>
                  <a:pt x="62153" y="1969065"/>
                  <a:pt x="35704" y="1976945"/>
                  <a:pt x="10069" y="1986951"/>
                </a:cubicBezTo>
                <a:cubicBezTo>
                  <a:pt x="1503" y="1990328"/>
                  <a:pt x="-2249" y="2001022"/>
                  <a:pt x="1378" y="2009215"/>
                </a:cubicBezTo>
                <a:cubicBezTo>
                  <a:pt x="5317" y="2016470"/>
                  <a:pt x="10631" y="2018971"/>
                  <a:pt x="16634" y="2018971"/>
                </a:cubicBezTo>
                <a:cubicBezTo>
                  <a:pt x="28827" y="2018971"/>
                  <a:pt x="43770" y="2008340"/>
                  <a:pt x="55213" y="2005650"/>
                </a:cubicBezTo>
                <a:cubicBezTo>
                  <a:pt x="118927" y="1984637"/>
                  <a:pt x="183391" y="1966126"/>
                  <a:pt x="247918" y="1947677"/>
                </a:cubicBezTo>
                <a:cubicBezTo>
                  <a:pt x="274429" y="2009590"/>
                  <a:pt x="307755" y="2068627"/>
                  <a:pt x="342395" y="2126288"/>
                </a:cubicBezTo>
                <a:cubicBezTo>
                  <a:pt x="351398" y="2141610"/>
                  <a:pt x="360527" y="2156932"/>
                  <a:pt x="369906" y="2172067"/>
                </a:cubicBezTo>
                <a:cubicBezTo>
                  <a:pt x="293437" y="2209778"/>
                  <a:pt x="216967" y="2247489"/>
                  <a:pt x="140623" y="2285450"/>
                </a:cubicBezTo>
                <a:cubicBezTo>
                  <a:pt x="116551" y="2296769"/>
                  <a:pt x="92040" y="2307151"/>
                  <a:pt x="67030" y="2316344"/>
                </a:cubicBezTo>
                <a:cubicBezTo>
                  <a:pt x="50648" y="2318158"/>
                  <a:pt x="43082" y="2340296"/>
                  <a:pt x="58401" y="2349177"/>
                </a:cubicBezTo>
                <a:cubicBezTo>
                  <a:pt x="60840" y="2350553"/>
                  <a:pt x="63654" y="2351178"/>
                  <a:pt x="66467" y="2351178"/>
                </a:cubicBezTo>
                <a:cubicBezTo>
                  <a:pt x="70219" y="2351178"/>
                  <a:pt x="73908" y="2349990"/>
                  <a:pt x="76909" y="2347801"/>
                </a:cubicBezTo>
                <a:cubicBezTo>
                  <a:pt x="100481" y="2338233"/>
                  <a:pt x="123679" y="2327476"/>
                  <a:pt x="146626" y="2316532"/>
                </a:cubicBezTo>
                <a:cubicBezTo>
                  <a:pt x="214529" y="2282510"/>
                  <a:pt x="281994" y="2247614"/>
                  <a:pt x="349710" y="2213280"/>
                </a:cubicBezTo>
                <a:cubicBezTo>
                  <a:pt x="361277" y="2207213"/>
                  <a:pt x="372907" y="2201210"/>
                  <a:pt x="384475" y="2195268"/>
                </a:cubicBezTo>
                <a:cubicBezTo>
                  <a:pt x="418989" y="2249240"/>
                  <a:pt x="457067" y="2300647"/>
                  <a:pt x="504212" y="2344799"/>
                </a:cubicBezTo>
                <a:cubicBezTo>
                  <a:pt x="517905" y="2358308"/>
                  <a:pt x="530848" y="2372567"/>
                  <a:pt x="544166" y="2386513"/>
                </a:cubicBezTo>
                <a:cubicBezTo>
                  <a:pt x="495521" y="2429477"/>
                  <a:pt x="443812" y="2468501"/>
                  <a:pt x="391165" y="2506337"/>
                </a:cubicBezTo>
                <a:cubicBezTo>
                  <a:pt x="373220" y="2519783"/>
                  <a:pt x="355838" y="2533980"/>
                  <a:pt x="337893" y="2547363"/>
                </a:cubicBezTo>
                <a:cubicBezTo>
                  <a:pt x="328639" y="2552178"/>
                  <a:pt x="325387" y="2564811"/>
                  <a:pt x="332203" y="2573004"/>
                </a:cubicBezTo>
                <a:cubicBezTo>
                  <a:pt x="336204" y="2577632"/>
                  <a:pt x="340269" y="2579446"/>
                  <a:pt x="344333" y="2579446"/>
                </a:cubicBezTo>
                <a:cubicBezTo>
                  <a:pt x="354024" y="2579446"/>
                  <a:pt x="363591" y="2569001"/>
                  <a:pt x="371344" y="2562247"/>
                </a:cubicBezTo>
                <a:cubicBezTo>
                  <a:pt x="389039" y="2547238"/>
                  <a:pt x="407109" y="2532791"/>
                  <a:pt x="425492" y="2518658"/>
                </a:cubicBezTo>
                <a:cubicBezTo>
                  <a:pt x="473699" y="2483823"/>
                  <a:pt x="518905" y="2445299"/>
                  <a:pt x="563236" y="2405587"/>
                </a:cubicBezTo>
                <a:cubicBezTo>
                  <a:pt x="570615" y="2412654"/>
                  <a:pt x="578243" y="2419533"/>
                  <a:pt x="586309" y="2425912"/>
                </a:cubicBezTo>
                <a:cubicBezTo>
                  <a:pt x="617259" y="2449615"/>
                  <a:pt x="650898" y="2469377"/>
                  <a:pt x="685725" y="2486763"/>
                </a:cubicBezTo>
                <a:cubicBezTo>
                  <a:pt x="742248" y="2517469"/>
                  <a:pt x="803274" y="2538170"/>
                  <a:pt x="860923" y="2566312"/>
                </a:cubicBezTo>
                <a:cubicBezTo>
                  <a:pt x="890435" y="2580571"/>
                  <a:pt x="921823" y="2600709"/>
                  <a:pt x="952774" y="2613592"/>
                </a:cubicBezTo>
                <a:cubicBezTo>
                  <a:pt x="987225" y="2628914"/>
                  <a:pt x="1023240" y="2640609"/>
                  <a:pt x="1057880" y="2655743"/>
                </a:cubicBezTo>
                <a:cubicBezTo>
                  <a:pt x="1160548" y="2702084"/>
                  <a:pt x="1268092" y="2746049"/>
                  <a:pt x="1382640" y="2744673"/>
                </a:cubicBezTo>
                <a:cubicBezTo>
                  <a:pt x="1387830" y="2745111"/>
                  <a:pt x="1392957" y="2745236"/>
                  <a:pt x="1398084" y="2745236"/>
                </a:cubicBezTo>
                <a:cubicBezTo>
                  <a:pt x="1430347" y="2745236"/>
                  <a:pt x="1462048" y="2738107"/>
                  <a:pt x="1494249" y="2735668"/>
                </a:cubicBezTo>
                <a:cubicBezTo>
                  <a:pt x="1516883" y="2734167"/>
                  <a:pt x="1540081" y="2732478"/>
                  <a:pt x="1563528" y="2730977"/>
                </a:cubicBezTo>
                <a:cubicBezTo>
                  <a:pt x="1645062" y="2725974"/>
                  <a:pt x="1730660" y="2722972"/>
                  <a:pt x="1812069" y="2706024"/>
                </a:cubicBezTo>
                <a:cubicBezTo>
                  <a:pt x="1862340" y="2694079"/>
                  <a:pt x="1914361" y="2694079"/>
                  <a:pt x="1964695" y="2683698"/>
                </a:cubicBezTo>
                <a:cubicBezTo>
                  <a:pt x="2015904" y="2669814"/>
                  <a:pt x="2068050" y="2659058"/>
                  <a:pt x="2118509" y="2642672"/>
                </a:cubicBezTo>
                <a:cubicBezTo>
                  <a:pt x="2189663" y="2615093"/>
                  <a:pt x="2262506" y="2587638"/>
                  <a:pt x="2325532" y="2543861"/>
                </a:cubicBezTo>
                <a:cubicBezTo>
                  <a:pt x="2387496" y="2494768"/>
                  <a:pt x="2445332" y="2440797"/>
                  <a:pt x="2493040" y="2377945"/>
                </a:cubicBezTo>
                <a:cubicBezTo>
                  <a:pt x="2541622" y="2398520"/>
                  <a:pt x="2590268" y="2419158"/>
                  <a:pt x="2637350" y="2443236"/>
                </a:cubicBezTo>
                <a:cubicBezTo>
                  <a:pt x="2741643" y="2498457"/>
                  <a:pt x="2842998" y="2558995"/>
                  <a:pt x="2948041" y="2612841"/>
                </a:cubicBezTo>
                <a:cubicBezTo>
                  <a:pt x="2951105" y="2614530"/>
                  <a:pt x="2954107" y="2615218"/>
                  <a:pt x="2956920" y="2615218"/>
                </a:cubicBezTo>
                <a:cubicBezTo>
                  <a:pt x="2972802" y="2615218"/>
                  <a:pt x="2982181" y="2591578"/>
                  <a:pt x="2965299" y="2581759"/>
                </a:cubicBezTo>
                <a:cubicBezTo>
                  <a:pt x="2912902" y="2553930"/>
                  <a:pt x="2858629" y="2529915"/>
                  <a:pt x="2807421" y="2500021"/>
                </a:cubicBezTo>
                <a:cubicBezTo>
                  <a:pt x="2712006" y="2443673"/>
                  <a:pt x="2611839" y="2397207"/>
                  <a:pt x="2509797" y="2354930"/>
                </a:cubicBezTo>
                <a:cubicBezTo>
                  <a:pt x="2513798" y="2349177"/>
                  <a:pt x="2517737" y="2343298"/>
                  <a:pt x="2521614" y="2337420"/>
                </a:cubicBezTo>
                <a:cubicBezTo>
                  <a:pt x="2564569" y="2278445"/>
                  <a:pt x="2610026" y="2220597"/>
                  <a:pt x="2642852" y="2155181"/>
                </a:cubicBezTo>
                <a:cubicBezTo>
                  <a:pt x="2788850" y="2172504"/>
                  <a:pt x="2935724" y="2184449"/>
                  <a:pt x="3078533" y="2219971"/>
                </a:cubicBezTo>
                <a:cubicBezTo>
                  <a:pt x="3079846" y="2220347"/>
                  <a:pt x="3081222" y="2220534"/>
                  <a:pt x="3082535" y="2220534"/>
                </a:cubicBezTo>
                <a:cubicBezTo>
                  <a:pt x="3090163" y="2220534"/>
                  <a:pt x="3097541" y="2214906"/>
                  <a:pt x="3099355" y="2207213"/>
                </a:cubicBezTo>
                <a:cubicBezTo>
                  <a:pt x="3102043" y="2196770"/>
                  <a:pt x="3093915" y="2186951"/>
                  <a:pt x="3083660" y="2185450"/>
                </a:cubicBezTo>
                <a:cubicBezTo>
                  <a:pt x="3038767" y="2176132"/>
                  <a:pt x="2993560" y="2168502"/>
                  <a:pt x="2948229" y="2162561"/>
                </a:cubicBezTo>
                <a:cubicBezTo>
                  <a:pt x="2850376" y="2148552"/>
                  <a:pt x="2752210" y="2138483"/>
                  <a:pt x="2653794" y="2130291"/>
                </a:cubicBezTo>
                <a:cubicBezTo>
                  <a:pt x="2670051" y="2088577"/>
                  <a:pt x="2679680" y="2044362"/>
                  <a:pt x="2688434" y="2000585"/>
                </a:cubicBezTo>
                <a:cubicBezTo>
                  <a:pt x="2693936" y="1978508"/>
                  <a:pt x="2698688" y="1955807"/>
                  <a:pt x="2702939" y="1932855"/>
                </a:cubicBezTo>
                <a:cubicBezTo>
                  <a:pt x="2837808" y="1918721"/>
                  <a:pt x="2973114" y="1900898"/>
                  <a:pt x="3109296" y="1899584"/>
                </a:cubicBezTo>
                <a:cubicBezTo>
                  <a:pt x="3132681" y="1898521"/>
                  <a:pt x="3131430" y="1863437"/>
                  <a:pt x="3108233" y="18637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11"/>
          <p:cNvGrpSpPr/>
          <p:nvPr/>
        </p:nvGrpSpPr>
        <p:grpSpPr>
          <a:xfrm rot="-804155">
            <a:off x="964076" y="-317598"/>
            <a:ext cx="1563177" cy="1372730"/>
            <a:chOff x="1927954" y="-635557"/>
            <a:chExt cx="3126243" cy="2745236"/>
          </a:xfrm>
        </p:grpSpPr>
        <p:sp>
          <p:nvSpPr>
            <p:cNvPr id="248" name="Google Shape;248;p11"/>
            <p:cNvSpPr/>
            <p:nvPr/>
          </p:nvSpPr>
          <p:spPr>
            <a:xfrm>
              <a:off x="3051736" y="1128955"/>
              <a:ext cx="669399" cy="442826"/>
            </a:xfrm>
            <a:custGeom>
              <a:rect b="b" l="l" r="r" t="t"/>
              <a:pathLst>
                <a:path extrusionOk="0" h="442826" w="669399">
                  <a:moveTo>
                    <a:pt x="636515" y="346828"/>
                  </a:moveTo>
                  <a:cubicBezTo>
                    <a:pt x="575677" y="413995"/>
                    <a:pt x="460879" y="426378"/>
                    <a:pt x="394039" y="360650"/>
                  </a:cubicBezTo>
                  <a:cubicBezTo>
                    <a:pt x="367153" y="340575"/>
                    <a:pt x="356461" y="309055"/>
                    <a:pt x="348520" y="277660"/>
                  </a:cubicBezTo>
                  <a:cubicBezTo>
                    <a:pt x="346769" y="268154"/>
                    <a:pt x="343768" y="259837"/>
                    <a:pt x="339891" y="253333"/>
                  </a:cubicBezTo>
                  <a:cubicBezTo>
                    <a:pt x="360775" y="241950"/>
                    <a:pt x="372780" y="210243"/>
                    <a:pt x="381721" y="188980"/>
                  </a:cubicBezTo>
                  <a:cubicBezTo>
                    <a:pt x="391475" y="180787"/>
                    <a:pt x="405669" y="180975"/>
                    <a:pt x="419112" y="181163"/>
                  </a:cubicBezTo>
                  <a:cubicBezTo>
                    <a:pt x="423926" y="181225"/>
                    <a:pt x="428678" y="181288"/>
                    <a:pt x="433118" y="181038"/>
                  </a:cubicBezTo>
                  <a:cubicBezTo>
                    <a:pt x="466444" y="182601"/>
                    <a:pt x="505398" y="180412"/>
                    <a:pt x="529033" y="153645"/>
                  </a:cubicBezTo>
                  <a:cubicBezTo>
                    <a:pt x="552730" y="126191"/>
                    <a:pt x="552730" y="79287"/>
                    <a:pt x="523843" y="55584"/>
                  </a:cubicBezTo>
                  <a:cubicBezTo>
                    <a:pt x="463318" y="19749"/>
                    <a:pt x="387724" y="24190"/>
                    <a:pt x="319571" y="18749"/>
                  </a:cubicBezTo>
                  <a:cubicBezTo>
                    <a:pt x="273614" y="16685"/>
                    <a:pt x="224218" y="-2327"/>
                    <a:pt x="175948" y="237"/>
                  </a:cubicBezTo>
                  <a:cubicBezTo>
                    <a:pt x="160629" y="1738"/>
                    <a:pt x="145185" y="19812"/>
                    <a:pt x="152626" y="34947"/>
                  </a:cubicBezTo>
                  <a:cubicBezTo>
                    <a:pt x="134619" y="53958"/>
                    <a:pt x="122989" y="80913"/>
                    <a:pt x="120863" y="106991"/>
                  </a:cubicBezTo>
                  <a:cubicBezTo>
                    <a:pt x="122301" y="132257"/>
                    <a:pt x="143935" y="153020"/>
                    <a:pt x="166882" y="160900"/>
                  </a:cubicBezTo>
                  <a:cubicBezTo>
                    <a:pt x="194268" y="170343"/>
                    <a:pt x="224593" y="164090"/>
                    <a:pt x="251355" y="175409"/>
                  </a:cubicBezTo>
                  <a:cubicBezTo>
                    <a:pt x="267611" y="184290"/>
                    <a:pt x="266861" y="206866"/>
                    <a:pt x="275802" y="221500"/>
                  </a:cubicBezTo>
                  <a:cubicBezTo>
                    <a:pt x="281305" y="232632"/>
                    <a:pt x="289370" y="242763"/>
                    <a:pt x="299687" y="249705"/>
                  </a:cubicBezTo>
                  <a:cubicBezTo>
                    <a:pt x="297124" y="252645"/>
                    <a:pt x="294623" y="256147"/>
                    <a:pt x="292122" y="260400"/>
                  </a:cubicBezTo>
                  <a:cubicBezTo>
                    <a:pt x="263485" y="305302"/>
                    <a:pt x="222343" y="350393"/>
                    <a:pt x="165131" y="351018"/>
                  </a:cubicBezTo>
                  <a:cubicBezTo>
                    <a:pt x="131742" y="351957"/>
                    <a:pt x="98666" y="347516"/>
                    <a:pt x="67841" y="334258"/>
                  </a:cubicBezTo>
                  <a:cubicBezTo>
                    <a:pt x="52022" y="327504"/>
                    <a:pt x="37828" y="317748"/>
                    <a:pt x="24760" y="306678"/>
                  </a:cubicBezTo>
                  <a:cubicBezTo>
                    <a:pt x="18945" y="302363"/>
                    <a:pt x="2626" y="283601"/>
                    <a:pt x="0" y="299174"/>
                  </a:cubicBezTo>
                  <a:cubicBezTo>
                    <a:pt x="20821" y="359461"/>
                    <a:pt x="99166" y="381725"/>
                    <a:pt x="157128" y="384727"/>
                  </a:cubicBezTo>
                  <a:cubicBezTo>
                    <a:pt x="221967" y="390043"/>
                    <a:pt x="278741" y="348580"/>
                    <a:pt x="313380" y="296735"/>
                  </a:cubicBezTo>
                  <a:cubicBezTo>
                    <a:pt x="323260" y="344952"/>
                    <a:pt x="353397" y="384539"/>
                    <a:pt x="394914" y="410305"/>
                  </a:cubicBezTo>
                  <a:cubicBezTo>
                    <a:pt x="424864" y="432319"/>
                    <a:pt x="461317" y="442951"/>
                    <a:pt x="498270" y="442826"/>
                  </a:cubicBezTo>
                  <a:cubicBezTo>
                    <a:pt x="499208" y="442826"/>
                    <a:pt x="500146" y="442826"/>
                    <a:pt x="501084" y="442826"/>
                  </a:cubicBezTo>
                  <a:cubicBezTo>
                    <a:pt x="537099" y="442826"/>
                    <a:pt x="573301" y="435008"/>
                    <a:pt x="605377" y="418435"/>
                  </a:cubicBezTo>
                  <a:cubicBezTo>
                    <a:pt x="624197" y="408054"/>
                    <a:pt x="688286" y="372157"/>
                    <a:pt x="663964" y="346703"/>
                  </a:cubicBezTo>
                  <a:cubicBezTo>
                    <a:pt x="656648" y="339386"/>
                    <a:pt x="643893" y="339199"/>
                    <a:pt x="636515" y="346828"/>
                  </a:cubicBezTo>
                  <a:close/>
                  <a:moveTo>
                    <a:pt x="269425" y="141450"/>
                  </a:moveTo>
                  <a:cubicBezTo>
                    <a:pt x="237599" y="123502"/>
                    <a:pt x="199208" y="137510"/>
                    <a:pt x="167007" y="120500"/>
                  </a:cubicBezTo>
                  <a:cubicBezTo>
                    <a:pt x="158441" y="114559"/>
                    <a:pt x="151438" y="105491"/>
                    <a:pt x="155252" y="94671"/>
                  </a:cubicBezTo>
                  <a:cubicBezTo>
                    <a:pt x="159879" y="73721"/>
                    <a:pt x="167757" y="51957"/>
                    <a:pt x="185140" y="38761"/>
                  </a:cubicBezTo>
                  <a:cubicBezTo>
                    <a:pt x="228032" y="40450"/>
                    <a:pt x="269737" y="54459"/>
                    <a:pt x="312693" y="57273"/>
                  </a:cubicBezTo>
                  <a:cubicBezTo>
                    <a:pt x="360337" y="59775"/>
                    <a:pt x="408045" y="61526"/>
                    <a:pt x="454939" y="70781"/>
                  </a:cubicBezTo>
                  <a:cubicBezTo>
                    <a:pt x="470946" y="75222"/>
                    <a:pt x="489829" y="77223"/>
                    <a:pt x="502272" y="89043"/>
                  </a:cubicBezTo>
                  <a:cubicBezTo>
                    <a:pt x="510462" y="102238"/>
                    <a:pt x="508149" y="120500"/>
                    <a:pt x="496707" y="131006"/>
                  </a:cubicBezTo>
                  <a:cubicBezTo>
                    <a:pt x="479450" y="143202"/>
                    <a:pt x="458253" y="142701"/>
                    <a:pt x="437745" y="142138"/>
                  </a:cubicBezTo>
                  <a:cubicBezTo>
                    <a:pt x="432055" y="142013"/>
                    <a:pt x="426427" y="141826"/>
                    <a:pt x="420988" y="142013"/>
                  </a:cubicBezTo>
                  <a:cubicBezTo>
                    <a:pt x="392726" y="142326"/>
                    <a:pt x="357336" y="145140"/>
                    <a:pt x="344893" y="175034"/>
                  </a:cubicBezTo>
                  <a:cubicBezTo>
                    <a:pt x="337453" y="189230"/>
                    <a:pt x="334889" y="207179"/>
                    <a:pt x="322384" y="218123"/>
                  </a:cubicBezTo>
                  <a:cubicBezTo>
                    <a:pt x="297749" y="198048"/>
                    <a:pt x="303689" y="154709"/>
                    <a:pt x="269425" y="1414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105563" y="-334972"/>
              <a:ext cx="514512" cy="667605"/>
            </a:xfrm>
            <a:custGeom>
              <a:rect b="b" l="l" r="r" t="t"/>
              <a:pathLst>
                <a:path extrusionOk="0" h="667605" w="514512">
                  <a:moveTo>
                    <a:pt x="80332" y="542903"/>
                  </a:moveTo>
                  <a:cubicBezTo>
                    <a:pt x="122037" y="574298"/>
                    <a:pt x="169682" y="596312"/>
                    <a:pt x="217264" y="617012"/>
                  </a:cubicBezTo>
                  <a:cubicBezTo>
                    <a:pt x="259719" y="634898"/>
                    <a:pt x="300486" y="659539"/>
                    <a:pt x="346568" y="666605"/>
                  </a:cubicBezTo>
                  <a:cubicBezTo>
                    <a:pt x="351758" y="667293"/>
                    <a:pt x="356697" y="667606"/>
                    <a:pt x="361512" y="667606"/>
                  </a:cubicBezTo>
                  <a:cubicBezTo>
                    <a:pt x="435543" y="667606"/>
                    <a:pt x="464492" y="589620"/>
                    <a:pt x="473996" y="524204"/>
                  </a:cubicBezTo>
                  <a:cubicBezTo>
                    <a:pt x="484938" y="458788"/>
                    <a:pt x="490315" y="392622"/>
                    <a:pt x="496193" y="326644"/>
                  </a:cubicBezTo>
                  <a:cubicBezTo>
                    <a:pt x="492941" y="268732"/>
                    <a:pt x="562283" y="-33206"/>
                    <a:pt x="450611" y="3004"/>
                  </a:cubicBezTo>
                  <a:cubicBezTo>
                    <a:pt x="432041" y="10822"/>
                    <a:pt x="418160" y="26081"/>
                    <a:pt x="402591" y="38464"/>
                  </a:cubicBezTo>
                  <a:cubicBezTo>
                    <a:pt x="382020" y="56350"/>
                    <a:pt x="359636" y="72047"/>
                    <a:pt x="340128" y="91059"/>
                  </a:cubicBezTo>
                  <a:cubicBezTo>
                    <a:pt x="305989" y="127082"/>
                    <a:pt x="277789" y="168420"/>
                    <a:pt x="243212" y="204130"/>
                  </a:cubicBezTo>
                  <a:cubicBezTo>
                    <a:pt x="217702" y="231021"/>
                    <a:pt x="188190" y="253661"/>
                    <a:pt x="162241" y="280052"/>
                  </a:cubicBezTo>
                  <a:cubicBezTo>
                    <a:pt x="119724" y="326081"/>
                    <a:pt x="79144" y="373548"/>
                    <a:pt x="32562" y="415699"/>
                  </a:cubicBezTo>
                  <a:cubicBezTo>
                    <a:pt x="24747" y="412572"/>
                    <a:pt x="15618" y="415386"/>
                    <a:pt x="10428" y="421890"/>
                  </a:cubicBezTo>
                  <a:cubicBezTo>
                    <a:pt x="-28213" y="466105"/>
                    <a:pt x="50820" y="516262"/>
                    <a:pt x="80332" y="542903"/>
                  </a:cubicBezTo>
                  <a:close/>
                  <a:moveTo>
                    <a:pt x="42504" y="443404"/>
                  </a:moveTo>
                  <a:cubicBezTo>
                    <a:pt x="43629" y="441528"/>
                    <a:pt x="44317" y="439589"/>
                    <a:pt x="44692" y="437525"/>
                  </a:cubicBezTo>
                  <a:cubicBezTo>
                    <a:pt x="119599" y="382428"/>
                    <a:pt x="175372" y="306819"/>
                    <a:pt x="248089" y="249220"/>
                  </a:cubicBezTo>
                  <a:cubicBezTo>
                    <a:pt x="294609" y="208445"/>
                    <a:pt x="328686" y="156162"/>
                    <a:pt x="372454" y="112760"/>
                  </a:cubicBezTo>
                  <a:cubicBezTo>
                    <a:pt x="403904" y="88683"/>
                    <a:pt x="432354" y="59602"/>
                    <a:pt x="465868" y="38714"/>
                  </a:cubicBezTo>
                  <a:cubicBezTo>
                    <a:pt x="479998" y="67357"/>
                    <a:pt x="475184" y="101878"/>
                    <a:pt x="474996" y="132960"/>
                  </a:cubicBezTo>
                  <a:cubicBezTo>
                    <a:pt x="470995" y="188245"/>
                    <a:pt x="463429" y="243216"/>
                    <a:pt x="459490" y="298564"/>
                  </a:cubicBezTo>
                  <a:cubicBezTo>
                    <a:pt x="455238" y="351722"/>
                    <a:pt x="450486" y="404880"/>
                    <a:pt x="444421" y="457850"/>
                  </a:cubicBezTo>
                  <a:cubicBezTo>
                    <a:pt x="434355" y="511696"/>
                    <a:pt x="433667" y="625893"/>
                    <a:pt x="360824" y="628332"/>
                  </a:cubicBezTo>
                  <a:cubicBezTo>
                    <a:pt x="319557" y="626143"/>
                    <a:pt x="282729" y="602691"/>
                    <a:pt x="245401" y="586868"/>
                  </a:cubicBezTo>
                  <a:cubicBezTo>
                    <a:pt x="169369" y="554285"/>
                    <a:pt x="90399" y="517200"/>
                    <a:pt x="39002" y="448970"/>
                  </a:cubicBezTo>
                  <a:cubicBezTo>
                    <a:pt x="40190" y="447156"/>
                    <a:pt x="41316" y="445280"/>
                    <a:pt x="42504" y="4434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300448" y="-475787"/>
              <a:ext cx="416096" cy="763268"/>
            </a:xfrm>
            <a:custGeom>
              <a:rect b="b" l="l" r="r" t="t"/>
              <a:pathLst>
                <a:path extrusionOk="0" h="763268" w="416096">
                  <a:moveTo>
                    <a:pt x="331989" y="652199"/>
                  </a:moveTo>
                  <a:cubicBezTo>
                    <a:pt x="354311" y="638566"/>
                    <a:pt x="376945" y="624369"/>
                    <a:pt x="394765" y="604920"/>
                  </a:cubicBezTo>
                  <a:cubicBezTo>
                    <a:pt x="440909" y="544194"/>
                    <a:pt x="400767" y="460767"/>
                    <a:pt x="380884" y="396727"/>
                  </a:cubicBezTo>
                  <a:cubicBezTo>
                    <a:pt x="355374" y="321305"/>
                    <a:pt x="320922" y="250011"/>
                    <a:pt x="274903" y="184970"/>
                  </a:cubicBezTo>
                  <a:cubicBezTo>
                    <a:pt x="240513" y="131062"/>
                    <a:pt x="211751" y="70712"/>
                    <a:pt x="160480" y="30186"/>
                  </a:cubicBezTo>
                  <a:cubicBezTo>
                    <a:pt x="117149" y="-6586"/>
                    <a:pt x="41993" y="-20908"/>
                    <a:pt x="31551" y="52763"/>
                  </a:cubicBezTo>
                  <a:cubicBezTo>
                    <a:pt x="29488" y="66146"/>
                    <a:pt x="30488" y="79530"/>
                    <a:pt x="30301" y="92976"/>
                  </a:cubicBezTo>
                  <a:cubicBezTo>
                    <a:pt x="30301" y="95352"/>
                    <a:pt x="30864" y="97603"/>
                    <a:pt x="31739" y="99667"/>
                  </a:cubicBezTo>
                  <a:cubicBezTo>
                    <a:pt x="31489" y="104420"/>
                    <a:pt x="31301" y="109236"/>
                    <a:pt x="30989" y="113926"/>
                  </a:cubicBezTo>
                  <a:cubicBezTo>
                    <a:pt x="29613" y="148197"/>
                    <a:pt x="28425" y="182594"/>
                    <a:pt x="29738" y="216865"/>
                  </a:cubicBezTo>
                  <a:cubicBezTo>
                    <a:pt x="15670" y="326121"/>
                    <a:pt x="4040" y="435752"/>
                    <a:pt x="851" y="545883"/>
                  </a:cubicBezTo>
                  <a:cubicBezTo>
                    <a:pt x="-712" y="598478"/>
                    <a:pt x="-1025" y="651574"/>
                    <a:pt x="8042" y="703481"/>
                  </a:cubicBezTo>
                  <a:cubicBezTo>
                    <a:pt x="12731" y="737627"/>
                    <a:pt x="44369" y="760016"/>
                    <a:pt x="77258" y="762643"/>
                  </a:cubicBezTo>
                  <a:cubicBezTo>
                    <a:pt x="81260" y="763081"/>
                    <a:pt x="85199" y="763268"/>
                    <a:pt x="89138" y="763268"/>
                  </a:cubicBezTo>
                  <a:cubicBezTo>
                    <a:pt x="135657" y="763268"/>
                    <a:pt x="176924" y="735814"/>
                    <a:pt x="217379" y="715363"/>
                  </a:cubicBezTo>
                  <a:cubicBezTo>
                    <a:pt x="256895" y="696664"/>
                    <a:pt x="293660" y="673087"/>
                    <a:pt x="331989" y="652199"/>
                  </a:cubicBezTo>
                  <a:close/>
                  <a:moveTo>
                    <a:pt x="94578" y="724619"/>
                  </a:moveTo>
                  <a:cubicBezTo>
                    <a:pt x="37741" y="729122"/>
                    <a:pt x="43181" y="683906"/>
                    <a:pt x="38804" y="642568"/>
                  </a:cubicBezTo>
                  <a:cubicBezTo>
                    <a:pt x="33865" y="559829"/>
                    <a:pt x="38867" y="476214"/>
                    <a:pt x="42931" y="393413"/>
                  </a:cubicBezTo>
                  <a:cubicBezTo>
                    <a:pt x="50247" y="309110"/>
                    <a:pt x="58375" y="224870"/>
                    <a:pt x="65565" y="140568"/>
                  </a:cubicBezTo>
                  <a:cubicBezTo>
                    <a:pt x="67004" y="120868"/>
                    <a:pt x="70005" y="101168"/>
                    <a:pt x="69692" y="81406"/>
                  </a:cubicBezTo>
                  <a:cubicBezTo>
                    <a:pt x="67379" y="66584"/>
                    <a:pt x="68192" y="51700"/>
                    <a:pt x="78321" y="39505"/>
                  </a:cubicBezTo>
                  <a:cubicBezTo>
                    <a:pt x="78571" y="39505"/>
                    <a:pt x="78758" y="39505"/>
                    <a:pt x="78946" y="39505"/>
                  </a:cubicBezTo>
                  <a:cubicBezTo>
                    <a:pt x="164482" y="39505"/>
                    <a:pt x="211814" y="167522"/>
                    <a:pt x="256270" y="228185"/>
                  </a:cubicBezTo>
                  <a:cubicBezTo>
                    <a:pt x="299538" y="289098"/>
                    <a:pt x="326549" y="359267"/>
                    <a:pt x="351372" y="430123"/>
                  </a:cubicBezTo>
                  <a:cubicBezTo>
                    <a:pt x="364315" y="474651"/>
                    <a:pt x="387762" y="525995"/>
                    <a:pt x="370505" y="572212"/>
                  </a:cubicBezTo>
                  <a:cubicBezTo>
                    <a:pt x="354498" y="595101"/>
                    <a:pt x="327987" y="608860"/>
                    <a:pt x="304540" y="623118"/>
                  </a:cubicBezTo>
                  <a:cubicBezTo>
                    <a:pt x="264523" y="645445"/>
                    <a:pt x="226695" y="668584"/>
                    <a:pt x="185053" y="688534"/>
                  </a:cubicBezTo>
                  <a:cubicBezTo>
                    <a:pt x="156353" y="703419"/>
                    <a:pt x="127591" y="721492"/>
                    <a:pt x="94578" y="7246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3674879" y="757225"/>
              <a:ext cx="654497" cy="435381"/>
            </a:xfrm>
            <a:custGeom>
              <a:rect b="b" l="l" r="r" t="t"/>
              <a:pathLst>
                <a:path extrusionOk="0" h="435381" w="654497">
                  <a:moveTo>
                    <a:pt x="577482" y="60148"/>
                  </a:moveTo>
                  <a:cubicBezTo>
                    <a:pt x="549970" y="35445"/>
                    <a:pt x="514206" y="23625"/>
                    <a:pt x="479128" y="14181"/>
                  </a:cubicBezTo>
                  <a:cubicBezTo>
                    <a:pt x="404847" y="-7395"/>
                    <a:pt x="325940" y="-1328"/>
                    <a:pt x="250783" y="12368"/>
                  </a:cubicBezTo>
                  <a:cubicBezTo>
                    <a:pt x="154181" y="35257"/>
                    <a:pt x="76336" y="105301"/>
                    <a:pt x="22063" y="186226"/>
                  </a:cubicBezTo>
                  <a:cubicBezTo>
                    <a:pt x="-1947" y="194919"/>
                    <a:pt x="-2259" y="224750"/>
                    <a:pt x="2242" y="245888"/>
                  </a:cubicBezTo>
                  <a:cubicBezTo>
                    <a:pt x="18249" y="352079"/>
                    <a:pt x="149116" y="429127"/>
                    <a:pt x="249158" y="434944"/>
                  </a:cubicBezTo>
                  <a:cubicBezTo>
                    <a:pt x="257098" y="435256"/>
                    <a:pt x="265102" y="435381"/>
                    <a:pt x="273043" y="435381"/>
                  </a:cubicBezTo>
                  <a:cubicBezTo>
                    <a:pt x="311496" y="435381"/>
                    <a:pt x="349950" y="432192"/>
                    <a:pt x="388153" y="427564"/>
                  </a:cubicBezTo>
                  <a:cubicBezTo>
                    <a:pt x="447178" y="420560"/>
                    <a:pt x="508203" y="409991"/>
                    <a:pt x="559287" y="377720"/>
                  </a:cubicBezTo>
                  <a:cubicBezTo>
                    <a:pt x="674460" y="297608"/>
                    <a:pt x="690654" y="150641"/>
                    <a:pt x="577482" y="60148"/>
                  </a:cubicBezTo>
                  <a:close/>
                  <a:moveTo>
                    <a:pt x="306807" y="40886"/>
                  </a:moveTo>
                  <a:cubicBezTo>
                    <a:pt x="313309" y="40385"/>
                    <a:pt x="319937" y="40135"/>
                    <a:pt x="326565" y="40072"/>
                  </a:cubicBezTo>
                  <a:cubicBezTo>
                    <a:pt x="340196" y="39009"/>
                    <a:pt x="354264" y="38384"/>
                    <a:pt x="368457" y="38384"/>
                  </a:cubicBezTo>
                  <a:cubicBezTo>
                    <a:pt x="375523" y="48765"/>
                    <a:pt x="393280" y="47827"/>
                    <a:pt x="405223" y="50767"/>
                  </a:cubicBezTo>
                  <a:cubicBezTo>
                    <a:pt x="428607" y="54832"/>
                    <a:pt x="451554" y="63837"/>
                    <a:pt x="469249" y="80285"/>
                  </a:cubicBezTo>
                  <a:cubicBezTo>
                    <a:pt x="522959" y="123124"/>
                    <a:pt x="523459" y="205738"/>
                    <a:pt x="489258" y="261023"/>
                  </a:cubicBezTo>
                  <a:cubicBezTo>
                    <a:pt x="464497" y="298296"/>
                    <a:pt x="421354" y="329816"/>
                    <a:pt x="376273" y="336445"/>
                  </a:cubicBezTo>
                  <a:cubicBezTo>
                    <a:pt x="326815" y="337633"/>
                    <a:pt x="273543" y="324875"/>
                    <a:pt x="239841" y="286413"/>
                  </a:cubicBezTo>
                  <a:cubicBezTo>
                    <a:pt x="192071" y="225188"/>
                    <a:pt x="202263" y="133943"/>
                    <a:pt x="255535" y="79097"/>
                  </a:cubicBezTo>
                  <a:cubicBezTo>
                    <a:pt x="269854" y="62837"/>
                    <a:pt x="287361" y="49453"/>
                    <a:pt x="306807" y="40886"/>
                  </a:cubicBezTo>
                  <a:close/>
                  <a:moveTo>
                    <a:pt x="539278" y="344262"/>
                  </a:moveTo>
                  <a:cubicBezTo>
                    <a:pt x="463247" y="388665"/>
                    <a:pt x="372647" y="391416"/>
                    <a:pt x="286361" y="396169"/>
                  </a:cubicBezTo>
                  <a:cubicBezTo>
                    <a:pt x="189133" y="405863"/>
                    <a:pt x="40383" y="329941"/>
                    <a:pt x="38820" y="221310"/>
                  </a:cubicBezTo>
                  <a:cubicBezTo>
                    <a:pt x="43760" y="214243"/>
                    <a:pt x="48137" y="205113"/>
                    <a:pt x="43822" y="196733"/>
                  </a:cubicBezTo>
                  <a:cubicBezTo>
                    <a:pt x="101221" y="127314"/>
                    <a:pt x="172876" y="69278"/>
                    <a:pt x="259099" y="48390"/>
                  </a:cubicBezTo>
                  <a:cubicBezTo>
                    <a:pt x="243155" y="59585"/>
                    <a:pt x="228899" y="73218"/>
                    <a:pt x="217269" y="87665"/>
                  </a:cubicBezTo>
                  <a:cubicBezTo>
                    <a:pt x="163747" y="149578"/>
                    <a:pt x="160871" y="247514"/>
                    <a:pt x="212392" y="311429"/>
                  </a:cubicBezTo>
                  <a:cubicBezTo>
                    <a:pt x="247470" y="352892"/>
                    <a:pt x="301117" y="371279"/>
                    <a:pt x="354014" y="374656"/>
                  </a:cubicBezTo>
                  <a:cubicBezTo>
                    <a:pt x="357953" y="374969"/>
                    <a:pt x="361830" y="375156"/>
                    <a:pt x="365706" y="375156"/>
                  </a:cubicBezTo>
                  <a:cubicBezTo>
                    <a:pt x="427732" y="375156"/>
                    <a:pt x="486506" y="333630"/>
                    <a:pt x="520646" y="283787"/>
                  </a:cubicBezTo>
                  <a:cubicBezTo>
                    <a:pt x="562663" y="218746"/>
                    <a:pt x="564977" y="121686"/>
                    <a:pt x="508578" y="64275"/>
                  </a:cubicBezTo>
                  <a:cubicBezTo>
                    <a:pt x="536465" y="76720"/>
                    <a:pt x="561663" y="94294"/>
                    <a:pt x="581796" y="118747"/>
                  </a:cubicBezTo>
                  <a:cubicBezTo>
                    <a:pt x="644322" y="195857"/>
                    <a:pt x="614810" y="289290"/>
                    <a:pt x="539278" y="344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3981651" y="861593"/>
              <a:ext cx="122068" cy="153215"/>
            </a:xfrm>
            <a:custGeom>
              <a:rect b="b" l="l" r="r" t="t"/>
              <a:pathLst>
                <a:path extrusionOk="0" h="153215" w="122068">
                  <a:moveTo>
                    <a:pt x="29359" y="148024"/>
                  </a:moveTo>
                  <a:cubicBezTo>
                    <a:pt x="36237" y="151589"/>
                    <a:pt x="43553" y="153215"/>
                    <a:pt x="50931" y="153215"/>
                  </a:cubicBezTo>
                  <a:cubicBezTo>
                    <a:pt x="71502" y="153215"/>
                    <a:pt x="92323" y="140707"/>
                    <a:pt x="104453" y="124322"/>
                  </a:cubicBezTo>
                  <a:cubicBezTo>
                    <a:pt x="128588" y="90051"/>
                    <a:pt x="131464" y="27512"/>
                    <a:pt x="90510" y="4935"/>
                  </a:cubicBezTo>
                  <a:cubicBezTo>
                    <a:pt x="9226" y="-27335"/>
                    <a:pt x="-31728" y="107687"/>
                    <a:pt x="29359" y="148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3799868" y="1325400"/>
              <a:ext cx="33128" cy="33872"/>
            </a:xfrm>
            <a:custGeom>
              <a:rect b="b" l="l" r="r" t="t"/>
              <a:pathLst>
                <a:path extrusionOk="0" h="33872" w="33128">
                  <a:moveTo>
                    <a:pt x="18437" y="164"/>
                  </a:moveTo>
                  <a:cubicBezTo>
                    <a:pt x="-946" y="-2525"/>
                    <a:pt x="-7824" y="28620"/>
                    <a:pt x="11497" y="33435"/>
                  </a:cubicBezTo>
                  <a:cubicBezTo>
                    <a:pt x="12997" y="33748"/>
                    <a:pt x="14436" y="33873"/>
                    <a:pt x="15811" y="33873"/>
                  </a:cubicBezTo>
                  <a:cubicBezTo>
                    <a:pt x="35382" y="33873"/>
                    <a:pt x="41134" y="3604"/>
                    <a:pt x="18437" y="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858343" y="1426393"/>
              <a:ext cx="30046" cy="34631"/>
            </a:xfrm>
            <a:custGeom>
              <a:rect b="b" l="l" r="r" t="t"/>
              <a:pathLst>
                <a:path extrusionOk="0" h="34631" w="30046">
                  <a:moveTo>
                    <a:pt x="1229" y="18372"/>
                  </a:moveTo>
                  <a:cubicBezTo>
                    <a:pt x="604" y="19372"/>
                    <a:pt x="229" y="20560"/>
                    <a:pt x="104" y="21811"/>
                  </a:cubicBezTo>
                  <a:cubicBezTo>
                    <a:pt x="-896" y="29003"/>
                    <a:pt x="5481" y="34632"/>
                    <a:pt x="12234" y="34632"/>
                  </a:cubicBezTo>
                  <a:cubicBezTo>
                    <a:pt x="12672" y="34632"/>
                    <a:pt x="13172" y="34632"/>
                    <a:pt x="13610" y="34569"/>
                  </a:cubicBezTo>
                  <a:cubicBezTo>
                    <a:pt x="24989" y="33068"/>
                    <a:pt x="33118" y="18872"/>
                    <a:pt x="28928" y="8240"/>
                  </a:cubicBezTo>
                  <a:cubicBezTo>
                    <a:pt x="21613" y="-7832"/>
                    <a:pt x="-3210" y="1799"/>
                    <a:pt x="1229" y="18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973188" y="1347377"/>
              <a:ext cx="28691" cy="30908"/>
            </a:xfrm>
            <a:custGeom>
              <a:rect b="b" l="l" r="r" t="t"/>
              <a:pathLst>
                <a:path extrusionOk="0" h="30908" w="28691">
                  <a:moveTo>
                    <a:pt x="15501" y="77"/>
                  </a:moveTo>
                  <a:cubicBezTo>
                    <a:pt x="-4195" y="-1737"/>
                    <a:pt x="-5383" y="29220"/>
                    <a:pt x="13438" y="30846"/>
                  </a:cubicBezTo>
                  <a:cubicBezTo>
                    <a:pt x="13875" y="30908"/>
                    <a:pt x="14313" y="30908"/>
                    <a:pt x="14751" y="30908"/>
                  </a:cubicBezTo>
                  <a:cubicBezTo>
                    <a:pt x="32445" y="30846"/>
                    <a:pt x="33946" y="1390"/>
                    <a:pt x="15501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2893097" y="1204361"/>
              <a:ext cx="26830" cy="30022"/>
            </a:xfrm>
            <a:custGeom>
              <a:rect b="b" l="l" r="r" t="t"/>
              <a:pathLst>
                <a:path extrusionOk="0" h="30022" w="26830">
                  <a:moveTo>
                    <a:pt x="886" y="17765"/>
                  </a:moveTo>
                  <a:cubicBezTo>
                    <a:pt x="824" y="18015"/>
                    <a:pt x="824" y="18202"/>
                    <a:pt x="761" y="18390"/>
                  </a:cubicBezTo>
                  <a:cubicBezTo>
                    <a:pt x="323" y="21955"/>
                    <a:pt x="2074" y="25644"/>
                    <a:pt x="4950" y="27771"/>
                  </a:cubicBezTo>
                  <a:cubicBezTo>
                    <a:pt x="7201" y="29334"/>
                    <a:pt x="9515" y="30022"/>
                    <a:pt x="11766" y="30022"/>
                  </a:cubicBezTo>
                  <a:cubicBezTo>
                    <a:pt x="23083" y="30022"/>
                    <a:pt x="32462" y="12636"/>
                    <a:pt x="22833" y="3756"/>
                  </a:cubicBezTo>
                  <a:cubicBezTo>
                    <a:pt x="13266" y="-6000"/>
                    <a:pt x="-4116" y="4882"/>
                    <a:pt x="886" y="17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2934620" y="1313967"/>
              <a:ext cx="34292" cy="33861"/>
            </a:xfrm>
            <a:custGeom>
              <a:rect b="b" l="l" r="r" t="t"/>
              <a:pathLst>
                <a:path extrusionOk="0" h="33861" w="34292">
                  <a:moveTo>
                    <a:pt x="27704" y="3405"/>
                  </a:moveTo>
                  <a:cubicBezTo>
                    <a:pt x="9071" y="-9979"/>
                    <a:pt x="-12188" y="19602"/>
                    <a:pt x="8508" y="31547"/>
                  </a:cubicBezTo>
                  <a:cubicBezTo>
                    <a:pt x="11322" y="33173"/>
                    <a:pt x="14135" y="33861"/>
                    <a:pt x="16887" y="33861"/>
                  </a:cubicBezTo>
                  <a:cubicBezTo>
                    <a:pt x="31142" y="33924"/>
                    <a:pt x="41709" y="14036"/>
                    <a:pt x="27704" y="3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3024252" y="1218291"/>
              <a:ext cx="34495" cy="36479"/>
            </a:xfrm>
            <a:custGeom>
              <a:rect b="b" l="l" r="r" t="t"/>
              <a:pathLst>
                <a:path extrusionOk="0" h="36479" w="34495">
                  <a:moveTo>
                    <a:pt x="27735" y="3959"/>
                  </a:moveTo>
                  <a:cubicBezTo>
                    <a:pt x="7664" y="-9049"/>
                    <a:pt x="-8968" y="12652"/>
                    <a:pt x="5413" y="30663"/>
                  </a:cubicBezTo>
                  <a:cubicBezTo>
                    <a:pt x="9102" y="34791"/>
                    <a:pt x="13166" y="36479"/>
                    <a:pt x="17043" y="36479"/>
                  </a:cubicBezTo>
                  <a:cubicBezTo>
                    <a:pt x="30798" y="36479"/>
                    <a:pt x="42303" y="14966"/>
                    <a:pt x="27735" y="39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927954" y="-635557"/>
              <a:ext cx="3126243" cy="2745236"/>
            </a:xfrm>
            <a:custGeom>
              <a:rect b="b" l="l" r="r" t="t"/>
              <a:pathLst>
                <a:path extrusionOk="0" h="2745236" w="3126243">
                  <a:moveTo>
                    <a:pt x="3108233" y="1863749"/>
                  </a:moveTo>
                  <a:cubicBezTo>
                    <a:pt x="3055774" y="1864875"/>
                    <a:pt x="3004065" y="1869003"/>
                    <a:pt x="2951918" y="1874256"/>
                  </a:cubicBezTo>
                  <a:lnTo>
                    <a:pt x="2951918" y="1874256"/>
                  </a:lnTo>
                  <a:cubicBezTo>
                    <a:pt x="2937162" y="1875632"/>
                    <a:pt x="2922031" y="1877008"/>
                    <a:pt x="2906712" y="1878509"/>
                  </a:cubicBezTo>
                  <a:cubicBezTo>
                    <a:pt x="2906962" y="1878509"/>
                    <a:pt x="2907149" y="1878446"/>
                    <a:pt x="2907400" y="1878446"/>
                  </a:cubicBezTo>
                  <a:cubicBezTo>
                    <a:pt x="2841060" y="1884825"/>
                    <a:pt x="2774782" y="1892580"/>
                    <a:pt x="2708567" y="1900647"/>
                  </a:cubicBezTo>
                  <a:cubicBezTo>
                    <a:pt x="2714882" y="1863374"/>
                    <a:pt x="2720447" y="1825851"/>
                    <a:pt x="2726387" y="1789453"/>
                  </a:cubicBezTo>
                  <a:cubicBezTo>
                    <a:pt x="2743269" y="1675194"/>
                    <a:pt x="2751897" y="1559372"/>
                    <a:pt x="2745457" y="1443988"/>
                  </a:cubicBezTo>
                  <a:cubicBezTo>
                    <a:pt x="2739267" y="1382012"/>
                    <a:pt x="2726824" y="1320911"/>
                    <a:pt x="2720322" y="1259060"/>
                  </a:cubicBezTo>
                  <a:cubicBezTo>
                    <a:pt x="2718008" y="1214845"/>
                    <a:pt x="2716195" y="1166377"/>
                    <a:pt x="2713631" y="1121724"/>
                  </a:cubicBezTo>
                  <a:cubicBezTo>
                    <a:pt x="2713694" y="1088641"/>
                    <a:pt x="2711881" y="1055058"/>
                    <a:pt x="2713131" y="1021850"/>
                  </a:cubicBezTo>
                  <a:cubicBezTo>
                    <a:pt x="2732139" y="1013407"/>
                    <a:pt x="2723448" y="976009"/>
                    <a:pt x="2730326" y="957747"/>
                  </a:cubicBezTo>
                  <a:cubicBezTo>
                    <a:pt x="2748646" y="893707"/>
                    <a:pt x="2762089" y="828917"/>
                    <a:pt x="2770342" y="762751"/>
                  </a:cubicBezTo>
                  <a:cubicBezTo>
                    <a:pt x="2781035" y="704527"/>
                    <a:pt x="2795603" y="646929"/>
                    <a:pt x="2797354" y="587454"/>
                  </a:cubicBezTo>
                  <a:cubicBezTo>
                    <a:pt x="2806295" y="467817"/>
                    <a:pt x="2809171" y="347429"/>
                    <a:pt x="2797916" y="227792"/>
                  </a:cubicBezTo>
                  <a:cubicBezTo>
                    <a:pt x="2794978" y="149744"/>
                    <a:pt x="2758588" y="48931"/>
                    <a:pt x="2661860" y="82202"/>
                  </a:cubicBezTo>
                  <a:cubicBezTo>
                    <a:pt x="2607962" y="105529"/>
                    <a:pt x="2564632" y="147742"/>
                    <a:pt x="2520364" y="185391"/>
                  </a:cubicBezTo>
                  <a:cubicBezTo>
                    <a:pt x="2463527" y="240050"/>
                    <a:pt x="2410505" y="294209"/>
                    <a:pt x="2349605" y="345240"/>
                  </a:cubicBezTo>
                  <a:cubicBezTo>
                    <a:pt x="2305462" y="384703"/>
                    <a:pt x="2266133" y="429168"/>
                    <a:pt x="2224803" y="471507"/>
                  </a:cubicBezTo>
                  <a:cubicBezTo>
                    <a:pt x="2184224" y="514033"/>
                    <a:pt x="2142644" y="555622"/>
                    <a:pt x="2103378" y="599399"/>
                  </a:cubicBezTo>
                  <a:cubicBezTo>
                    <a:pt x="2072552" y="635922"/>
                    <a:pt x="2035037" y="668317"/>
                    <a:pt x="1988830" y="683139"/>
                  </a:cubicBezTo>
                  <a:cubicBezTo>
                    <a:pt x="1780868" y="584327"/>
                    <a:pt x="1604295" y="529230"/>
                    <a:pt x="1371385" y="566879"/>
                  </a:cubicBezTo>
                  <a:cubicBezTo>
                    <a:pt x="1252711" y="579261"/>
                    <a:pt x="1130473" y="578698"/>
                    <a:pt x="1019301" y="627541"/>
                  </a:cubicBezTo>
                  <a:cubicBezTo>
                    <a:pt x="993353" y="636610"/>
                    <a:pt x="967029" y="646491"/>
                    <a:pt x="943895" y="661375"/>
                  </a:cubicBezTo>
                  <a:cubicBezTo>
                    <a:pt x="943707" y="644990"/>
                    <a:pt x="924324" y="625478"/>
                    <a:pt x="918884" y="610718"/>
                  </a:cubicBezTo>
                  <a:cubicBezTo>
                    <a:pt x="900252" y="576009"/>
                    <a:pt x="882494" y="540925"/>
                    <a:pt x="863674" y="506341"/>
                  </a:cubicBezTo>
                  <a:cubicBezTo>
                    <a:pt x="828972" y="440425"/>
                    <a:pt x="784454" y="380325"/>
                    <a:pt x="745187" y="317160"/>
                  </a:cubicBezTo>
                  <a:cubicBezTo>
                    <a:pt x="706484" y="258311"/>
                    <a:pt x="658714" y="203590"/>
                    <a:pt x="614820" y="148055"/>
                  </a:cubicBezTo>
                  <a:cubicBezTo>
                    <a:pt x="561111" y="85891"/>
                    <a:pt x="499835" y="-25053"/>
                    <a:pt x="402732" y="5091"/>
                  </a:cubicBezTo>
                  <a:cubicBezTo>
                    <a:pt x="349960" y="28856"/>
                    <a:pt x="332578" y="148931"/>
                    <a:pt x="320573" y="201839"/>
                  </a:cubicBezTo>
                  <a:cubicBezTo>
                    <a:pt x="284058" y="375634"/>
                    <a:pt x="263362" y="553245"/>
                    <a:pt x="267426" y="730981"/>
                  </a:cubicBezTo>
                  <a:cubicBezTo>
                    <a:pt x="267613" y="772319"/>
                    <a:pt x="265800" y="814033"/>
                    <a:pt x="269927" y="855183"/>
                  </a:cubicBezTo>
                  <a:cubicBezTo>
                    <a:pt x="268426" y="859186"/>
                    <a:pt x="267613" y="863564"/>
                    <a:pt x="266863" y="867566"/>
                  </a:cubicBezTo>
                  <a:cubicBezTo>
                    <a:pt x="262549" y="891831"/>
                    <a:pt x="259923" y="916409"/>
                    <a:pt x="256609" y="940862"/>
                  </a:cubicBezTo>
                  <a:cubicBezTo>
                    <a:pt x="252982" y="977760"/>
                    <a:pt x="244666" y="1014032"/>
                    <a:pt x="240477" y="1050930"/>
                  </a:cubicBezTo>
                  <a:cubicBezTo>
                    <a:pt x="237601" y="1088704"/>
                    <a:pt x="236225" y="1126540"/>
                    <a:pt x="233724" y="1164313"/>
                  </a:cubicBezTo>
                  <a:cubicBezTo>
                    <a:pt x="214779" y="1345864"/>
                    <a:pt x="164508" y="1527602"/>
                    <a:pt x="188706" y="1711154"/>
                  </a:cubicBezTo>
                  <a:cubicBezTo>
                    <a:pt x="197772" y="1777633"/>
                    <a:pt x="210027" y="1844237"/>
                    <a:pt x="231723" y="1907902"/>
                  </a:cubicBezTo>
                  <a:cubicBezTo>
                    <a:pt x="233349" y="1912217"/>
                    <a:pt x="235100" y="1916532"/>
                    <a:pt x="236788" y="1920785"/>
                  </a:cubicBezTo>
                  <a:cubicBezTo>
                    <a:pt x="187330" y="1934168"/>
                    <a:pt x="137997" y="1947864"/>
                    <a:pt x="88601" y="1961498"/>
                  </a:cubicBezTo>
                  <a:cubicBezTo>
                    <a:pt x="62153" y="1969065"/>
                    <a:pt x="35704" y="1976945"/>
                    <a:pt x="10069" y="1986951"/>
                  </a:cubicBezTo>
                  <a:cubicBezTo>
                    <a:pt x="1503" y="1990328"/>
                    <a:pt x="-2249" y="2001022"/>
                    <a:pt x="1378" y="2009215"/>
                  </a:cubicBezTo>
                  <a:cubicBezTo>
                    <a:pt x="5317" y="2016470"/>
                    <a:pt x="10631" y="2018971"/>
                    <a:pt x="16634" y="2018971"/>
                  </a:cubicBezTo>
                  <a:cubicBezTo>
                    <a:pt x="28827" y="2018971"/>
                    <a:pt x="43770" y="2008340"/>
                    <a:pt x="55213" y="2005650"/>
                  </a:cubicBezTo>
                  <a:cubicBezTo>
                    <a:pt x="118927" y="1984637"/>
                    <a:pt x="183391" y="1966126"/>
                    <a:pt x="247918" y="1947677"/>
                  </a:cubicBezTo>
                  <a:cubicBezTo>
                    <a:pt x="274429" y="2009590"/>
                    <a:pt x="307755" y="2068627"/>
                    <a:pt x="342395" y="2126288"/>
                  </a:cubicBezTo>
                  <a:cubicBezTo>
                    <a:pt x="351398" y="2141610"/>
                    <a:pt x="360527" y="2156932"/>
                    <a:pt x="369906" y="2172067"/>
                  </a:cubicBezTo>
                  <a:cubicBezTo>
                    <a:pt x="293437" y="2209778"/>
                    <a:pt x="216967" y="2247489"/>
                    <a:pt x="140623" y="2285450"/>
                  </a:cubicBezTo>
                  <a:cubicBezTo>
                    <a:pt x="116551" y="2296769"/>
                    <a:pt x="92040" y="2307151"/>
                    <a:pt x="67030" y="2316344"/>
                  </a:cubicBezTo>
                  <a:cubicBezTo>
                    <a:pt x="50648" y="2318158"/>
                    <a:pt x="43082" y="2340296"/>
                    <a:pt x="58401" y="2349177"/>
                  </a:cubicBezTo>
                  <a:cubicBezTo>
                    <a:pt x="60840" y="2350553"/>
                    <a:pt x="63654" y="2351178"/>
                    <a:pt x="66467" y="2351178"/>
                  </a:cubicBezTo>
                  <a:cubicBezTo>
                    <a:pt x="70219" y="2351178"/>
                    <a:pt x="73908" y="2349990"/>
                    <a:pt x="76909" y="2347801"/>
                  </a:cubicBezTo>
                  <a:cubicBezTo>
                    <a:pt x="100481" y="2338233"/>
                    <a:pt x="123679" y="2327476"/>
                    <a:pt x="146626" y="2316532"/>
                  </a:cubicBezTo>
                  <a:cubicBezTo>
                    <a:pt x="214529" y="2282510"/>
                    <a:pt x="281994" y="2247614"/>
                    <a:pt x="349710" y="2213280"/>
                  </a:cubicBezTo>
                  <a:cubicBezTo>
                    <a:pt x="361277" y="2207213"/>
                    <a:pt x="372907" y="2201210"/>
                    <a:pt x="384475" y="2195268"/>
                  </a:cubicBezTo>
                  <a:cubicBezTo>
                    <a:pt x="418989" y="2249240"/>
                    <a:pt x="457067" y="2300647"/>
                    <a:pt x="504212" y="2344799"/>
                  </a:cubicBezTo>
                  <a:cubicBezTo>
                    <a:pt x="517905" y="2358308"/>
                    <a:pt x="530848" y="2372567"/>
                    <a:pt x="544166" y="2386513"/>
                  </a:cubicBezTo>
                  <a:cubicBezTo>
                    <a:pt x="495521" y="2429477"/>
                    <a:pt x="443812" y="2468501"/>
                    <a:pt x="391165" y="2506337"/>
                  </a:cubicBezTo>
                  <a:cubicBezTo>
                    <a:pt x="373220" y="2519783"/>
                    <a:pt x="355838" y="2533980"/>
                    <a:pt x="337893" y="2547363"/>
                  </a:cubicBezTo>
                  <a:cubicBezTo>
                    <a:pt x="328639" y="2552178"/>
                    <a:pt x="325387" y="2564811"/>
                    <a:pt x="332203" y="2573004"/>
                  </a:cubicBezTo>
                  <a:cubicBezTo>
                    <a:pt x="336204" y="2577632"/>
                    <a:pt x="340269" y="2579446"/>
                    <a:pt x="344333" y="2579446"/>
                  </a:cubicBezTo>
                  <a:cubicBezTo>
                    <a:pt x="354024" y="2579446"/>
                    <a:pt x="363591" y="2569001"/>
                    <a:pt x="371344" y="2562247"/>
                  </a:cubicBezTo>
                  <a:cubicBezTo>
                    <a:pt x="389039" y="2547238"/>
                    <a:pt x="407109" y="2532791"/>
                    <a:pt x="425492" y="2518658"/>
                  </a:cubicBezTo>
                  <a:cubicBezTo>
                    <a:pt x="473699" y="2483823"/>
                    <a:pt x="518905" y="2445299"/>
                    <a:pt x="563236" y="2405587"/>
                  </a:cubicBezTo>
                  <a:cubicBezTo>
                    <a:pt x="570615" y="2412654"/>
                    <a:pt x="578243" y="2419533"/>
                    <a:pt x="586309" y="2425912"/>
                  </a:cubicBezTo>
                  <a:cubicBezTo>
                    <a:pt x="617259" y="2449615"/>
                    <a:pt x="650898" y="2469377"/>
                    <a:pt x="685725" y="2486763"/>
                  </a:cubicBezTo>
                  <a:cubicBezTo>
                    <a:pt x="742248" y="2517469"/>
                    <a:pt x="803274" y="2538170"/>
                    <a:pt x="860923" y="2566312"/>
                  </a:cubicBezTo>
                  <a:cubicBezTo>
                    <a:pt x="890435" y="2580571"/>
                    <a:pt x="921823" y="2600709"/>
                    <a:pt x="952774" y="2613592"/>
                  </a:cubicBezTo>
                  <a:cubicBezTo>
                    <a:pt x="987225" y="2628914"/>
                    <a:pt x="1023240" y="2640609"/>
                    <a:pt x="1057880" y="2655743"/>
                  </a:cubicBezTo>
                  <a:cubicBezTo>
                    <a:pt x="1160548" y="2702084"/>
                    <a:pt x="1268092" y="2746049"/>
                    <a:pt x="1382640" y="2744673"/>
                  </a:cubicBezTo>
                  <a:cubicBezTo>
                    <a:pt x="1387830" y="2745111"/>
                    <a:pt x="1392957" y="2745236"/>
                    <a:pt x="1398084" y="2745236"/>
                  </a:cubicBezTo>
                  <a:cubicBezTo>
                    <a:pt x="1430347" y="2745236"/>
                    <a:pt x="1462048" y="2738107"/>
                    <a:pt x="1494249" y="2735668"/>
                  </a:cubicBezTo>
                  <a:cubicBezTo>
                    <a:pt x="1516883" y="2734167"/>
                    <a:pt x="1540081" y="2732478"/>
                    <a:pt x="1563528" y="2730977"/>
                  </a:cubicBezTo>
                  <a:cubicBezTo>
                    <a:pt x="1645062" y="2725974"/>
                    <a:pt x="1730660" y="2722972"/>
                    <a:pt x="1812069" y="2706024"/>
                  </a:cubicBezTo>
                  <a:cubicBezTo>
                    <a:pt x="1862340" y="2694079"/>
                    <a:pt x="1914361" y="2694079"/>
                    <a:pt x="1964695" y="2683698"/>
                  </a:cubicBezTo>
                  <a:cubicBezTo>
                    <a:pt x="2015904" y="2669814"/>
                    <a:pt x="2068050" y="2659058"/>
                    <a:pt x="2118509" y="2642672"/>
                  </a:cubicBezTo>
                  <a:cubicBezTo>
                    <a:pt x="2189663" y="2615093"/>
                    <a:pt x="2262506" y="2587638"/>
                    <a:pt x="2325532" y="2543861"/>
                  </a:cubicBezTo>
                  <a:cubicBezTo>
                    <a:pt x="2387496" y="2494768"/>
                    <a:pt x="2445332" y="2440797"/>
                    <a:pt x="2493040" y="2377945"/>
                  </a:cubicBezTo>
                  <a:cubicBezTo>
                    <a:pt x="2541622" y="2398520"/>
                    <a:pt x="2590268" y="2419158"/>
                    <a:pt x="2637350" y="2443236"/>
                  </a:cubicBezTo>
                  <a:cubicBezTo>
                    <a:pt x="2741643" y="2498457"/>
                    <a:pt x="2842998" y="2558995"/>
                    <a:pt x="2948041" y="2612841"/>
                  </a:cubicBezTo>
                  <a:cubicBezTo>
                    <a:pt x="2951105" y="2614530"/>
                    <a:pt x="2954107" y="2615218"/>
                    <a:pt x="2956920" y="2615218"/>
                  </a:cubicBezTo>
                  <a:cubicBezTo>
                    <a:pt x="2972802" y="2615218"/>
                    <a:pt x="2982181" y="2591578"/>
                    <a:pt x="2965299" y="2581759"/>
                  </a:cubicBezTo>
                  <a:cubicBezTo>
                    <a:pt x="2912902" y="2553930"/>
                    <a:pt x="2858629" y="2529915"/>
                    <a:pt x="2807421" y="2500021"/>
                  </a:cubicBezTo>
                  <a:cubicBezTo>
                    <a:pt x="2712006" y="2443673"/>
                    <a:pt x="2611839" y="2397207"/>
                    <a:pt x="2509797" y="2354930"/>
                  </a:cubicBezTo>
                  <a:cubicBezTo>
                    <a:pt x="2513798" y="2349177"/>
                    <a:pt x="2517737" y="2343298"/>
                    <a:pt x="2521614" y="2337420"/>
                  </a:cubicBezTo>
                  <a:cubicBezTo>
                    <a:pt x="2564569" y="2278445"/>
                    <a:pt x="2610026" y="2220597"/>
                    <a:pt x="2642852" y="2155181"/>
                  </a:cubicBezTo>
                  <a:cubicBezTo>
                    <a:pt x="2788850" y="2172504"/>
                    <a:pt x="2935724" y="2184449"/>
                    <a:pt x="3078533" y="2219971"/>
                  </a:cubicBezTo>
                  <a:cubicBezTo>
                    <a:pt x="3079846" y="2220347"/>
                    <a:pt x="3081222" y="2220534"/>
                    <a:pt x="3082535" y="2220534"/>
                  </a:cubicBezTo>
                  <a:cubicBezTo>
                    <a:pt x="3090163" y="2220534"/>
                    <a:pt x="3097541" y="2214906"/>
                    <a:pt x="3099355" y="2207213"/>
                  </a:cubicBezTo>
                  <a:cubicBezTo>
                    <a:pt x="3102043" y="2196770"/>
                    <a:pt x="3093915" y="2186951"/>
                    <a:pt x="3083660" y="2185450"/>
                  </a:cubicBezTo>
                  <a:cubicBezTo>
                    <a:pt x="3038767" y="2176132"/>
                    <a:pt x="2993560" y="2168502"/>
                    <a:pt x="2948229" y="2162561"/>
                  </a:cubicBezTo>
                  <a:cubicBezTo>
                    <a:pt x="2850376" y="2148552"/>
                    <a:pt x="2752210" y="2138483"/>
                    <a:pt x="2653794" y="2130291"/>
                  </a:cubicBezTo>
                  <a:cubicBezTo>
                    <a:pt x="2670051" y="2088577"/>
                    <a:pt x="2679680" y="2044362"/>
                    <a:pt x="2688434" y="2000585"/>
                  </a:cubicBezTo>
                  <a:cubicBezTo>
                    <a:pt x="2693936" y="1978508"/>
                    <a:pt x="2698688" y="1955807"/>
                    <a:pt x="2702939" y="1932855"/>
                  </a:cubicBezTo>
                  <a:cubicBezTo>
                    <a:pt x="2837808" y="1918721"/>
                    <a:pt x="2973114" y="1900898"/>
                    <a:pt x="3109296" y="1899584"/>
                  </a:cubicBezTo>
                  <a:cubicBezTo>
                    <a:pt x="3132681" y="1898521"/>
                    <a:pt x="3131430" y="1863437"/>
                    <a:pt x="3108233" y="1863749"/>
                  </a:cubicBezTo>
                  <a:close/>
                  <a:moveTo>
                    <a:pt x="1755107" y="759374"/>
                  </a:moveTo>
                  <a:cubicBezTo>
                    <a:pt x="1755920" y="716847"/>
                    <a:pt x="1762235" y="673945"/>
                    <a:pt x="1759109" y="631481"/>
                  </a:cubicBezTo>
                  <a:cubicBezTo>
                    <a:pt x="1802940" y="645115"/>
                    <a:pt x="1847271" y="662313"/>
                    <a:pt x="1893790" y="682576"/>
                  </a:cubicBezTo>
                  <a:cubicBezTo>
                    <a:pt x="1888726" y="693270"/>
                    <a:pt x="1883098" y="703714"/>
                    <a:pt x="1877596" y="714220"/>
                  </a:cubicBezTo>
                  <a:cubicBezTo>
                    <a:pt x="1838267" y="786953"/>
                    <a:pt x="1805316" y="863313"/>
                    <a:pt x="1754232" y="929042"/>
                  </a:cubicBezTo>
                  <a:cubicBezTo>
                    <a:pt x="1753669" y="872069"/>
                    <a:pt x="1752356" y="816659"/>
                    <a:pt x="1755107" y="759374"/>
                  </a:cubicBezTo>
                  <a:close/>
                  <a:moveTo>
                    <a:pt x="1592665" y="596835"/>
                  </a:moveTo>
                  <a:cubicBezTo>
                    <a:pt x="1590351" y="601838"/>
                    <a:pt x="1589038" y="607591"/>
                    <a:pt x="1587538" y="612845"/>
                  </a:cubicBezTo>
                  <a:cubicBezTo>
                    <a:pt x="1580535" y="637673"/>
                    <a:pt x="1574782" y="662813"/>
                    <a:pt x="1568092" y="687766"/>
                  </a:cubicBezTo>
                  <a:cubicBezTo>
                    <a:pt x="1545333" y="762063"/>
                    <a:pt x="1530451" y="838298"/>
                    <a:pt x="1512569" y="913782"/>
                  </a:cubicBezTo>
                  <a:cubicBezTo>
                    <a:pt x="1480743" y="810030"/>
                    <a:pt x="1472490" y="700900"/>
                    <a:pt x="1453419" y="594521"/>
                  </a:cubicBezTo>
                  <a:cubicBezTo>
                    <a:pt x="1502377" y="591519"/>
                    <a:pt x="1548271" y="592395"/>
                    <a:pt x="1592665" y="596835"/>
                  </a:cubicBezTo>
                  <a:close/>
                  <a:moveTo>
                    <a:pt x="1288288" y="610218"/>
                  </a:moveTo>
                  <a:cubicBezTo>
                    <a:pt x="1277346" y="713783"/>
                    <a:pt x="1277784" y="818348"/>
                    <a:pt x="1267342" y="921975"/>
                  </a:cubicBezTo>
                  <a:cubicBezTo>
                    <a:pt x="1258151" y="919911"/>
                    <a:pt x="1251023" y="901525"/>
                    <a:pt x="1243832" y="883201"/>
                  </a:cubicBezTo>
                  <a:cubicBezTo>
                    <a:pt x="1237892" y="868191"/>
                    <a:pt x="1232390" y="854120"/>
                    <a:pt x="1226262" y="838360"/>
                  </a:cubicBezTo>
                  <a:cubicBezTo>
                    <a:pt x="1201752" y="765940"/>
                    <a:pt x="1169239" y="696459"/>
                    <a:pt x="1150668" y="622226"/>
                  </a:cubicBezTo>
                  <a:cubicBezTo>
                    <a:pt x="1196312" y="615847"/>
                    <a:pt x="1242332" y="613220"/>
                    <a:pt x="1288288" y="610218"/>
                  </a:cubicBezTo>
                  <a:close/>
                  <a:moveTo>
                    <a:pt x="2491539" y="2312154"/>
                  </a:moveTo>
                  <a:cubicBezTo>
                    <a:pt x="2485036" y="2321222"/>
                    <a:pt x="2478534" y="2330353"/>
                    <a:pt x="2471968" y="2339483"/>
                  </a:cubicBezTo>
                  <a:cubicBezTo>
                    <a:pt x="2427888" y="2321722"/>
                    <a:pt x="2383557" y="2304524"/>
                    <a:pt x="2339163" y="2287576"/>
                  </a:cubicBezTo>
                  <a:cubicBezTo>
                    <a:pt x="2332035" y="2284887"/>
                    <a:pt x="2313465" y="2278508"/>
                    <a:pt x="2315278" y="2292016"/>
                  </a:cubicBezTo>
                  <a:cubicBezTo>
                    <a:pt x="2319968" y="2299083"/>
                    <a:pt x="2329221" y="2301585"/>
                    <a:pt x="2336162" y="2306213"/>
                  </a:cubicBezTo>
                  <a:cubicBezTo>
                    <a:pt x="2374991" y="2326726"/>
                    <a:pt x="2415070" y="2344674"/>
                    <a:pt x="2455399" y="2361997"/>
                  </a:cubicBezTo>
                  <a:cubicBezTo>
                    <a:pt x="2444957" y="2376006"/>
                    <a:pt x="2434203" y="2389765"/>
                    <a:pt x="2422760" y="2402961"/>
                  </a:cubicBezTo>
                  <a:cubicBezTo>
                    <a:pt x="2383994" y="2443861"/>
                    <a:pt x="2339038" y="2483386"/>
                    <a:pt x="2293769" y="2518658"/>
                  </a:cubicBezTo>
                  <a:cubicBezTo>
                    <a:pt x="2234995" y="2555743"/>
                    <a:pt x="2169155" y="2581447"/>
                    <a:pt x="2104190" y="2606337"/>
                  </a:cubicBezTo>
                  <a:cubicBezTo>
                    <a:pt x="2052544" y="2622160"/>
                    <a:pt x="1999772" y="2634230"/>
                    <a:pt x="1947375" y="2647550"/>
                  </a:cubicBezTo>
                  <a:cubicBezTo>
                    <a:pt x="1908859" y="2654305"/>
                    <a:pt x="1869405" y="2654930"/>
                    <a:pt x="1831077" y="2662747"/>
                  </a:cubicBezTo>
                  <a:cubicBezTo>
                    <a:pt x="1763048" y="2678757"/>
                    <a:pt x="1694770" y="2682322"/>
                    <a:pt x="1624866" y="2688951"/>
                  </a:cubicBezTo>
                  <a:cubicBezTo>
                    <a:pt x="1574657" y="2691265"/>
                    <a:pt x="1522010" y="2694267"/>
                    <a:pt x="1471552" y="2698520"/>
                  </a:cubicBezTo>
                  <a:cubicBezTo>
                    <a:pt x="1441477" y="2702835"/>
                    <a:pt x="1411527" y="2707900"/>
                    <a:pt x="1380952" y="2705649"/>
                  </a:cubicBezTo>
                  <a:cubicBezTo>
                    <a:pt x="1271594" y="2707087"/>
                    <a:pt x="1167738" y="2662310"/>
                    <a:pt x="1069385" y="2618345"/>
                  </a:cubicBezTo>
                  <a:cubicBezTo>
                    <a:pt x="1026429" y="2600146"/>
                    <a:pt x="982098" y="2585887"/>
                    <a:pt x="940393" y="2564749"/>
                  </a:cubicBezTo>
                  <a:cubicBezTo>
                    <a:pt x="829785" y="2499020"/>
                    <a:pt x="698543" y="2468814"/>
                    <a:pt x="598189" y="2385325"/>
                  </a:cubicBezTo>
                  <a:cubicBezTo>
                    <a:pt x="596375" y="2383448"/>
                    <a:pt x="594499" y="2381635"/>
                    <a:pt x="592686" y="2379758"/>
                  </a:cubicBezTo>
                  <a:cubicBezTo>
                    <a:pt x="697730" y="2292454"/>
                    <a:pt x="811590" y="2215531"/>
                    <a:pt x="909756" y="2120097"/>
                  </a:cubicBezTo>
                  <a:cubicBezTo>
                    <a:pt x="915508" y="2091704"/>
                    <a:pt x="829097" y="2170628"/>
                    <a:pt x="818780" y="2176132"/>
                  </a:cubicBezTo>
                  <a:cubicBezTo>
                    <a:pt x="739122" y="2240297"/>
                    <a:pt x="653962" y="2297207"/>
                    <a:pt x="574366" y="2361310"/>
                  </a:cubicBezTo>
                  <a:cubicBezTo>
                    <a:pt x="531411" y="2318158"/>
                    <a:pt x="488518" y="2274630"/>
                    <a:pt x="451627" y="2226100"/>
                  </a:cubicBezTo>
                  <a:cubicBezTo>
                    <a:pt x="439935" y="2210466"/>
                    <a:pt x="429306" y="2194143"/>
                    <a:pt x="418989" y="2177507"/>
                  </a:cubicBezTo>
                  <a:cubicBezTo>
                    <a:pt x="503211" y="2134793"/>
                    <a:pt x="588372" y="2093142"/>
                    <a:pt x="670781" y="2046426"/>
                  </a:cubicBezTo>
                  <a:cubicBezTo>
                    <a:pt x="706233" y="2026538"/>
                    <a:pt x="740435" y="2003211"/>
                    <a:pt x="778826" y="1989453"/>
                  </a:cubicBezTo>
                  <a:cubicBezTo>
                    <a:pt x="781702" y="1989578"/>
                    <a:pt x="784516" y="1987827"/>
                    <a:pt x="785516" y="1985138"/>
                  </a:cubicBezTo>
                  <a:cubicBezTo>
                    <a:pt x="790956" y="1945675"/>
                    <a:pt x="645771" y="2038608"/>
                    <a:pt x="627013" y="2044925"/>
                  </a:cubicBezTo>
                  <a:cubicBezTo>
                    <a:pt x="553107" y="2081573"/>
                    <a:pt x="479076" y="2118095"/>
                    <a:pt x="405108" y="2154556"/>
                  </a:cubicBezTo>
                  <a:cubicBezTo>
                    <a:pt x="392665" y="2133793"/>
                    <a:pt x="380473" y="2112905"/>
                    <a:pt x="367405" y="2092517"/>
                  </a:cubicBezTo>
                  <a:cubicBezTo>
                    <a:pt x="337705" y="2041986"/>
                    <a:pt x="309193" y="1990453"/>
                    <a:pt x="285496" y="1936795"/>
                  </a:cubicBezTo>
                  <a:cubicBezTo>
                    <a:pt x="373970" y="1911216"/>
                    <a:pt x="463445" y="1889140"/>
                    <a:pt x="553482" y="1869878"/>
                  </a:cubicBezTo>
                  <a:cubicBezTo>
                    <a:pt x="599814" y="1862624"/>
                    <a:pt x="645020" y="1849678"/>
                    <a:pt x="691040" y="1841423"/>
                  </a:cubicBezTo>
                  <a:cubicBezTo>
                    <a:pt x="694291" y="1841611"/>
                    <a:pt x="697480" y="1839734"/>
                    <a:pt x="698793" y="1836482"/>
                  </a:cubicBezTo>
                  <a:cubicBezTo>
                    <a:pt x="702732" y="1815469"/>
                    <a:pt x="660089" y="1829791"/>
                    <a:pt x="648022" y="1830416"/>
                  </a:cubicBezTo>
                  <a:cubicBezTo>
                    <a:pt x="538976" y="1847489"/>
                    <a:pt x="430619" y="1869128"/>
                    <a:pt x="323824" y="1897395"/>
                  </a:cubicBezTo>
                  <a:cubicBezTo>
                    <a:pt x="307317" y="1901710"/>
                    <a:pt x="290873" y="1906088"/>
                    <a:pt x="274366" y="1910466"/>
                  </a:cubicBezTo>
                  <a:cubicBezTo>
                    <a:pt x="251982" y="1851492"/>
                    <a:pt x="239914" y="1789078"/>
                    <a:pt x="230410" y="1726977"/>
                  </a:cubicBezTo>
                  <a:cubicBezTo>
                    <a:pt x="206400" y="1579948"/>
                    <a:pt x="235037" y="1432543"/>
                    <a:pt x="256421" y="1285952"/>
                  </a:cubicBezTo>
                  <a:cubicBezTo>
                    <a:pt x="269739" y="1211405"/>
                    <a:pt x="274616" y="1135983"/>
                    <a:pt x="277117" y="1060436"/>
                  </a:cubicBezTo>
                  <a:cubicBezTo>
                    <a:pt x="285183" y="993520"/>
                    <a:pt x="295938" y="926665"/>
                    <a:pt x="296125" y="859061"/>
                  </a:cubicBezTo>
                  <a:cubicBezTo>
                    <a:pt x="296000" y="857998"/>
                    <a:pt x="295875" y="856934"/>
                    <a:pt x="295688" y="855934"/>
                  </a:cubicBezTo>
                  <a:cubicBezTo>
                    <a:pt x="295500" y="849930"/>
                    <a:pt x="295187" y="843926"/>
                    <a:pt x="296188" y="837923"/>
                  </a:cubicBezTo>
                  <a:cubicBezTo>
                    <a:pt x="298189" y="810343"/>
                    <a:pt x="299314" y="782513"/>
                    <a:pt x="297188" y="754871"/>
                  </a:cubicBezTo>
                  <a:cubicBezTo>
                    <a:pt x="297313" y="751619"/>
                    <a:pt x="296125" y="747554"/>
                    <a:pt x="292436" y="747116"/>
                  </a:cubicBezTo>
                  <a:cubicBezTo>
                    <a:pt x="294187" y="709593"/>
                    <a:pt x="295563" y="672069"/>
                    <a:pt x="296375" y="634546"/>
                  </a:cubicBezTo>
                  <a:cubicBezTo>
                    <a:pt x="301940" y="513971"/>
                    <a:pt x="319010" y="392958"/>
                    <a:pt x="341957" y="274446"/>
                  </a:cubicBezTo>
                  <a:cubicBezTo>
                    <a:pt x="360777" y="196335"/>
                    <a:pt x="366655" y="112220"/>
                    <a:pt x="411611" y="43365"/>
                  </a:cubicBezTo>
                  <a:cubicBezTo>
                    <a:pt x="474700" y="14597"/>
                    <a:pt x="533724" y="111407"/>
                    <a:pt x="568801" y="152245"/>
                  </a:cubicBezTo>
                  <a:cubicBezTo>
                    <a:pt x="615008" y="210969"/>
                    <a:pt x="664466" y="267379"/>
                    <a:pt x="706734" y="329043"/>
                  </a:cubicBezTo>
                  <a:cubicBezTo>
                    <a:pt x="750439" y="398399"/>
                    <a:pt x="799147" y="464752"/>
                    <a:pt x="836725" y="537735"/>
                  </a:cubicBezTo>
                  <a:cubicBezTo>
                    <a:pt x="860485" y="582076"/>
                    <a:pt x="882932" y="626979"/>
                    <a:pt x="908255" y="670443"/>
                  </a:cubicBezTo>
                  <a:cubicBezTo>
                    <a:pt x="910944" y="675134"/>
                    <a:pt x="915383" y="678198"/>
                    <a:pt x="920385" y="679449"/>
                  </a:cubicBezTo>
                  <a:cubicBezTo>
                    <a:pt x="918009" y="682013"/>
                    <a:pt x="916133" y="685890"/>
                    <a:pt x="918572" y="689017"/>
                  </a:cubicBezTo>
                  <a:cubicBezTo>
                    <a:pt x="919885" y="690706"/>
                    <a:pt x="921823" y="691331"/>
                    <a:pt x="923887" y="691206"/>
                  </a:cubicBezTo>
                  <a:cubicBezTo>
                    <a:pt x="935579" y="689830"/>
                    <a:pt x="945896" y="683264"/>
                    <a:pt x="956713" y="678948"/>
                  </a:cubicBezTo>
                  <a:cubicBezTo>
                    <a:pt x="1010360" y="657623"/>
                    <a:pt x="1067634" y="640487"/>
                    <a:pt x="1124220" y="626228"/>
                  </a:cubicBezTo>
                  <a:cubicBezTo>
                    <a:pt x="1126971" y="625728"/>
                    <a:pt x="1129785" y="625353"/>
                    <a:pt x="1132536" y="624915"/>
                  </a:cubicBezTo>
                  <a:cubicBezTo>
                    <a:pt x="1128597" y="685140"/>
                    <a:pt x="1162736" y="743051"/>
                    <a:pt x="1178242" y="800274"/>
                  </a:cubicBezTo>
                  <a:cubicBezTo>
                    <a:pt x="1193186" y="846928"/>
                    <a:pt x="1210756" y="892644"/>
                    <a:pt x="1227575" y="938673"/>
                  </a:cubicBezTo>
                  <a:cubicBezTo>
                    <a:pt x="1235704" y="960874"/>
                    <a:pt x="1243645" y="983263"/>
                    <a:pt x="1252648" y="1005152"/>
                  </a:cubicBezTo>
                  <a:cubicBezTo>
                    <a:pt x="1255149" y="1011718"/>
                    <a:pt x="1258088" y="1018848"/>
                    <a:pt x="1264778" y="1022162"/>
                  </a:cubicBezTo>
                  <a:cubicBezTo>
                    <a:pt x="1291602" y="1033169"/>
                    <a:pt x="1297229" y="1004214"/>
                    <a:pt x="1298167" y="984264"/>
                  </a:cubicBezTo>
                  <a:cubicBezTo>
                    <a:pt x="1302357" y="948992"/>
                    <a:pt x="1308359" y="913845"/>
                    <a:pt x="1310360" y="878323"/>
                  </a:cubicBezTo>
                  <a:cubicBezTo>
                    <a:pt x="1315237" y="787891"/>
                    <a:pt x="1319551" y="697397"/>
                    <a:pt x="1327492" y="607216"/>
                  </a:cubicBezTo>
                  <a:cubicBezTo>
                    <a:pt x="1337246" y="606466"/>
                    <a:pt x="1347063" y="605590"/>
                    <a:pt x="1356817" y="604590"/>
                  </a:cubicBezTo>
                  <a:cubicBezTo>
                    <a:pt x="1383515" y="600650"/>
                    <a:pt x="1409088" y="597710"/>
                    <a:pt x="1433974" y="595709"/>
                  </a:cubicBezTo>
                  <a:cubicBezTo>
                    <a:pt x="1435287" y="633420"/>
                    <a:pt x="1439851" y="671006"/>
                    <a:pt x="1443665" y="708529"/>
                  </a:cubicBezTo>
                  <a:cubicBezTo>
                    <a:pt x="1452044" y="789142"/>
                    <a:pt x="1463799" y="869505"/>
                    <a:pt x="1486058" y="947553"/>
                  </a:cubicBezTo>
                  <a:cubicBezTo>
                    <a:pt x="1490122" y="960561"/>
                    <a:pt x="1489122" y="978635"/>
                    <a:pt x="1503940" y="984514"/>
                  </a:cubicBezTo>
                  <a:cubicBezTo>
                    <a:pt x="1520322" y="990830"/>
                    <a:pt x="1532765" y="974820"/>
                    <a:pt x="1537079" y="960937"/>
                  </a:cubicBezTo>
                  <a:cubicBezTo>
                    <a:pt x="1553586" y="919098"/>
                    <a:pt x="1561277" y="874570"/>
                    <a:pt x="1570406" y="830731"/>
                  </a:cubicBezTo>
                  <a:cubicBezTo>
                    <a:pt x="1588163" y="756747"/>
                    <a:pt x="1609609" y="683639"/>
                    <a:pt x="1628993" y="610031"/>
                  </a:cubicBezTo>
                  <a:cubicBezTo>
                    <a:pt x="1629868" y="607091"/>
                    <a:pt x="1630055" y="604089"/>
                    <a:pt x="1629743" y="601275"/>
                  </a:cubicBezTo>
                  <a:cubicBezTo>
                    <a:pt x="1669634" y="607216"/>
                    <a:pt x="1708588" y="616097"/>
                    <a:pt x="1747792" y="627792"/>
                  </a:cubicBezTo>
                  <a:cubicBezTo>
                    <a:pt x="1741539" y="649743"/>
                    <a:pt x="1736912" y="693332"/>
                    <a:pt x="1735537" y="698148"/>
                  </a:cubicBezTo>
                  <a:cubicBezTo>
                    <a:pt x="1725408" y="768504"/>
                    <a:pt x="1720968" y="839674"/>
                    <a:pt x="1720531" y="910718"/>
                  </a:cubicBezTo>
                  <a:cubicBezTo>
                    <a:pt x="1719905" y="929042"/>
                    <a:pt x="1719093" y="947366"/>
                    <a:pt x="1718405" y="965690"/>
                  </a:cubicBezTo>
                  <a:cubicBezTo>
                    <a:pt x="1717717" y="971944"/>
                    <a:pt x="1718530" y="978260"/>
                    <a:pt x="1722031" y="983638"/>
                  </a:cubicBezTo>
                  <a:cubicBezTo>
                    <a:pt x="1753044" y="1020411"/>
                    <a:pt x="1790685" y="938798"/>
                    <a:pt x="1808880" y="918660"/>
                  </a:cubicBezTo>
                  <a:cubicBezTo>
                    <a:pt x="1835016" y="879323"/>
                    <a:pt x="1859463" y="838861"/>
                    <a:pt x="1878659" y="795646"/>
                  </a:cubicBezTo>
                  <a:cubicBezTo>
                    <a:pt x="1894603" y="762751"/>
                    <a:pt x="1914799" y="731794"/>
                    <a:pt x="1928305" y="697773"/>
                  </a:cubicBezTo>
                  <a:cubicBezTo>
                    <a:pt x="1940122" y="703214"/>
                    <a:pt x="1952064" y="708780"/>
                    <a:pt x="1964257" y="714596"/>
                  </a:cubicBezTo>
                  <a:cubicBezTo>
                    <a:pt x="1990080" y="730731"/>
                    <a:pt x="2017779" y="715033"/>
                    <a:pt x="2041227" y="702025"/>
                  </a:cubicBezTo>
                  <a:cubicBezTo>
                    <a:pt x="2096187" y="675259"/>
                    <a:pt x="2131327" y="623664"/>
                    <a:pt x="2173344" y="581200"/>
                  </a:cubicBezTo>
                  <a:cubicBezTo>
                    <a:pt x="2214236" y="538611"/>
                    <a:pt x="2255316" y="496272"/>
                    <a:pt x="2296083" y="453558"/>
                  </a:cubicBezTo>
                  <a:cubicBezTo>
                    <a:pt x="2351481" y="391207"/>
                    <a:pt x="2417821" y="340362"/>
                    <a:pt x="2477221" y="282139"/>
                  </a:cubicBezTo>
                  <a:cubicBezTo>
                    <a:pt x="2528617" y="229543"/>
                    <a:pt x="2582327" y="179199"/>
                    <a:pt x="2642477" y="136548"/>
                  </a:cubicBezTo>
                  <a:cubicBezTo>
                    <a:pt x="2761526" y="52245"/>
                    <a:pt x="2759901" y="232295"/>
                    <a:pt x="2764653" y="307342"/>
                  </a:cubicBezTo>
                  <a:cubicBezTo>
                    <a:pt x="2769780" y="420350"/>
                    <a:pt x="2764340" y="534046"/>
                    <a:pt x="2753210" y="646553"/>
                  </a:cubicBezTo>
                  <a:cubicBezTo>
                    <a:pt x="2739267" y="716659"/>
                    <a:pt x="2727075" y="788392"/>
                    <a:pt x="2715695" y="859186"/>
                  </a:cubicBezTo>
                  <a:cubicBezTo>
                    <a:pt x="2714757" y="868379"/>
                    <a:pt x="2708754" y="888016"/>
                    <a:pt x="2702439" y="910593"/>
                  </a:cubicBezTo>
                  <a:cubicBezTo>
                    <a:pt x="2699313" y="912469"/>
                    <a:pt x="2696749" y="915158"/>
                    <a:pt x="2695436" y="918660"/>
                  </a:cubicBezTo>
                  <a:cubicBezTo>
                    <a:pt x="2679805" y="952744"/>
                    <a:pt x="2673490" y="990017"/>
                    <a:pt x="2674365" y="1027478"/>
                  </a:cubicBezTo>
                  <a:cubicBezTo>
                    <a:pt x="2673740" y="1083013"/>
                    <a:pt x="2674928" y="1138547"/>
                    <a:pt x="2678804" y="1194019"/>
                  </a:cubicBezTo>
                  <a:cubicBezTo>
                    <a:pt x="2678554" y="1280949"/>
                    <a:pt x="2698625" y="1365752"/>
                    <a:pt x="2707379" y="1451868"/>
                  </a:cubicBezTo>
                  <a:cubicBezTo>
                    <a:pt x="2708254" y="1496583"/>
                    <a:pt x="2710693" y="1545113"/>
                    <a:pt x="2707629" y="1590392"/>
                  </a:cubicBezTo>
                  <a:cubicBezTo>
                    <a:pt x="2702314" y="1680510"/>
                    <a:pt x="2692123" y="1770191"/>
                    <a:pt x="2675553" y="1859121"/>
                  </a:cubicBezTo>
                  <a:cubicBezTo>
                    <a:pt x="2673365" y="1874694"/>
                    <a:pt x="2670864" y="1890141"/>
                    <a:pt x="2668300" y="1905525"/>
                  </a:cubicBezTo>
                  <a:cubicBezTo>
                    <a:pt x="2619842" y="1911529"/>
                    <a:pt x="2571385" y="1917658"/>
                    <a:pt x="2522927" y="1923537"/>
                  </a:cubicBezTo>
                  <a:cubicBezTo>
                    <a:pt x="2472531" y="1930916"/>
                    <a:pt x="2421885" y="1937796"/>
                    <a:pt x="2372114" y="1948302"/>
                  </a:cubicBezTo>
                  <a:cubicBezTo>
                    <a:pt x="2356108" y="1951241"/>
                    <a:pt x="2357108" y="1969815"/>
                    <a:pt x="2372615" y="1969815"/>
                  </a:cubicBezTo>
                  <a:cubicBezTo>
                    <a:pt x="2373115" y="1969815"/>
                    <a:pt x="2373615" y="1969815"/>
                    <a:pt x="2374115" y="1969753"/>
                  </a:cubicBezTo>
                  <a:cubicBezTo>
                    <a:pt x="2470155" y="1957871"/>
                    <a:pt x="2566445" y="1947051"/>
                    <a:pt x="2662798" y="1936920"/>
                  </a:cubicBezTo>
                  <a:cubicBezTo>
                    <a:pt x="2652168" y="1994081"/>
                    <a:pt x="2638663" y="2050303"/>
                    <a:pt x="2621030" y="2107464"/>
                  </a:cubicBezTo>
                  <a:cubicBezTo>
                    <a:pt x="2618592" y="2113780"/>
                    <a:pt x="2615966" y="2119972"/>
                    <a:pt x="2613277" y="2126100"/>
                  </a:cubicBezTo>
                  <a:cubicBezTo>
                    <a:pt x="2549376" y="2118971"/>
                    <a:pt x="2485661" y="2109778"/>
                    <a:pt x="2421572" y="2104900"/>
                  </a:cubicBezTo>
                  <a:cubicBezTo>
                    <a:pt x="2415883" y="2104837"/>
                    <a:pt x="2410005" y="2103837"/>
                    <a:pt x="2404378" y="2105338"/>
                  </a:cubicBezTo>
                  <a:cubicBezTo>
                    <a:pt x="2401439" y="2106025"/>
                    <a:pt x="2399501" y="2108965"/>
                    <a:pt x="2400814" y="2111904"/>
                  </a:cubicBezTo>
                  <a:cubicBezTo>
                    <a:pt x="2404315" y="2117282"/>
                    <a:pt x="2411568" y="2117595"/>
                    <a:pt x="2417196" y="2119784"/>
                  </a:cubicBezTo>
                  <a:cubicBezTo>
                    <a:pt x="2478221" y="2132792"/>
                    <a:pt x="2539872" y="2142110"/>
                    <a:pt x="2601772" y="2149990"/>
                  </a:cubicBezTo>
                  <a:cubicBezTo>
                    <a:pt x="2571447" y="2207901"/>
                    <a:pt x="2529617" y="2259121"/>
                    <a:pt x="2491539" y="23121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514381" y="654312"/>
              <a:ext cx="635340" cy="428663"/>
            </a:xfrm>
            <a:custGeom>
              <a:rect b="b" l="l" r="r" t="t"/>
              <a:pathLst>
                <a:path extrusionOk="0" h="428663" w="635340">
                  <a:moveTo>
                    <a:pt x="630519" y="251115"/>
                  </a:moveTo>
                  <a:cubicBezTo>
                    <a:pt x="645838" y="209214"/>
                    <a:pt x="622391" y="166313"/>
                    <a:pt x="592003" y="137607"/>
                  </a:cubicBezTo>
                  <a:cubicBezTo>
                    <a:pt x="564429" y="97207"/>
                    <a:pt x="521474" y="70253"/>
                    <a:pt x="477580" y="50490"/>
                  </a:cubicBezTo>
                  <a:cubicBezTo>
                    <a:pt x="352153" y="-9860"/>
                    <a:pt x="276122" y="-20241"/>
                    <a:pt x="147631" y="41985"/>
                  </a:cubicBezTo>
                  <a:cubicBezTo>
                    <a:pt x="78039" y="74068"/>
                    <a:pt x="-47263" y="168001"/>
                    <a:pt x="18514" y="252366"/>
                  </a:cubicBezTo>
                  <a:cubicBezTo>
                    <a:pt x="63596" y="312153"/>
                    <a:pt x="127060" y="354367"/>
                    <a:pt x="194650" y="384949"/>
                  </a:cubicBezTo>
                  <a:cubicBezTo>
                    <a:pt x="239106" y="402772"/>
                    <a:pt x="283687" y="426162"/>
                    <a:pt x="332333" y="428288"/>
                  </a:cubicBezTo>
                  <a:cubicBezTo>
                    <a:pt x="336834" y="428538"/>
                    <a:pt x="341399" y="428664"/>
                    <a:pt x="345963" y="428664"/>
                  </a:cubicBezTo>
                  <a:cubicBezTo>
                    <a:pt x="457760" y="428726"/>
                    <a:pt x="588314" y="355243"/>
                    <a:pt x="630519" y="251115"/>
                  </a:cubicBezTo>
                  <a:close/>
                  <a:moveTo>
                    <a:pt x="459761" y="78758"/>
                  </a:moveTo>
                  <a:cubicBezTo>
                    <a:pt x="468264" y="81885"/>
                    <a:pt x="476768" y="86700"/>
                    <a:pt x="484146" y="92704"/>
                  </a:cubicBezTo>
                  <a:cubicBezTo>
                    <a:pt x="500653" y="100647"/>
                    <a:pt x="516659" y="109590"/>
                    <a:pt x="531728" y="119971"/>
                  </a:cubicBezTo>
                  <a:cubicBezTo>
                    <a:pt x="532103" y="120784"/>
                    <a:pt x="532603" y="121535"/>
                    <a:pt x="533166" y="122348"/>
                  </a:cubicBezTo>
                  <a:cubicBezTo>
                    <a:pt x="538418" y="129727"/>
                    <a:pt x="544296" y="138233"/>
                    <a:pt x="547922" y="147551"/>
                  </a:cubicBezTo>
                  <a:cubicBezTo>
                    <a:pt x="565930" y="217970"/>
                    <a:pt x="521036" y="289389"/>
                    <a:pt x="467326" y="331853"/>
                  </a:cubicBezTo>
                  <a:cubicBezTo>
                    <a:pt x="430874" y="355430"/>
                    <a:pt x="379852" y="354492"/>
                    <a:pt x="343775" y="330415"/>
                  </a:cubicBezTo>
                  <a:cubicBezTo>
                    <a:pt x="243045" y="273004"/>
                    <a:pt x="234354" y="88139"/>
                    <a:pt x="347026" y="42548"/>
                  </a:cubicBezTo>
                  <a:cubicBezTo>
                    <a:pt x="374162" y="47363"/>
                    <a:pt x="400799" y="56244"/>
                    <a:pt x="425996" y="68189"/>
                  </a:cubicBezTo>
                  <a:cubicBezTo>
                    <a:pt x="431124" y="70128"/>
                    <a:pt x="436188" y="72129"/>
                    <a:pt x="441315" y="74068"/>
                  </a:cubicBezTo>
                  <a:cubicBezTo>
                    <a:pt x="447380" y="75006"/>
                    <a:pt x="453508" y="76507"/>
                    <a:pt x="459761" y="78758"/>
                  </a:cubicBezTo>
                  <a:close/>
                  <a:moveTo>
                    <a:pt x="245671" y="364061"/>
                  </a:moveTo>
                  <a:cubicBezTo>
                    <a:pt x="204592" y="348551"/>
                    <a:pt x="165701" y="328226"/>
                    <a:pt x="129123" y="303961"/>
                  </a:cubicBezTo>
                  <a:cubicBezTo>
                    <a:pt x="101737" y="285262"/>
                    <a:pt x="31082" y="228476"/>
                    <a:pt x="39023" y="192829"/>
                  </a:cubicBezTo>
                  <a:cubicBezTo>
                    <a:pt x="69786" y="120597"/>
                    <a:pt x="146318" y="80822"/>
                    <a:pt x="216784" y="55306"/>
                  </a:cubicBezTo>
                  <a:cubicBezTo>
                    <a:pt x="244483" y="43674"/>
                    <a:pt x="273245" y="38483"/>
                    <a:pt x="302070" y="38483"/>
                  </a:cubicBezTo>
                  <a:cubicBezTo>
                    <a:pt x="304071" y="38483"/>
                    <a:pt x="306072" y="38608"/>
                    <a:pt x="308073" y="38670"/>
                  </a:cubicBezTo>
                  <a:cubicBezTo>
                    <a:pt x="268619" y="66750"/>
                    <a:pt x="242608" y="113655"/>
                    <a:pt x="235542" y="161059"/>
                  </a:cubicBezTo>
                  <a:cubicBezTo>
                    <a:pt x="218285" y="259433"/>
                    <a:pt x="284563" y="373442"/>
                    <a:pt x="386855" y="386200"/>
                  </a:cubicBezTo>
                  <a:cubicBezTo>
                    <a:pt x="381666" y="387013"/>
                    <a:pt x="376413" y="387700"/>
                    <a:pt x="371161" y="388201"/>
                  </a:cubicBezTo>
                  <a:cubicBezTo>
                    <a:pt x="327330" y="394642"/>
                    <a:pt x="285501" y="381509"/>
                    <a:pt x="245671" y="364061"/>
                  </a:cubicBezTo>
                  <a:close/>
                  <a:moveTo>
                    <a:pt x="541920" y="309464"/>
                  </a:moveTo>
                  <a:cubicBezTo>
                    <a:pt x="548422" y="300146"/>
                    <a:pt x="554237" y="290390"/>
                    <a:pt x="559302" y="280446"/>
                  </a:cubicBezTo>
                  <a:cubicBezTo>
                    <a:pt x="574808" y="245800"/>
                    <a:pt x="584625" y="202835"/>
                    <a:pt x="578185" y="164061"/>
                  </a:cubicBezTo>
                  <a:cubicBezTo>
                    <a:pt x="582437" y="168752"/>
                    <a:pt x="586688" y="173379"/>
                    <a:pt x="591065" y="177945"/>
                  </a:cubicBezTo>
                  <a:cubicBezTo>
                    <a:pt x="619577" y="215906"/>
                    <a:pt x="599819" y="249114"/>
                    <a:pt x="571932" y="279508"/>
                  </a:cubicBezTo>
                  <a:cubicBezTo>
                    <a:pt x="562678" y="289952"/>
                    <a:pt x="552612" y="300021"/>
                    <a:pt x="541920" y="3094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2863576" y="758783"/>
              <a:ext cx="138448" cy="169721"/>
            </a:xfrm>
            <a:custGeom>
              <a:rect b="b" l="l" r="r" t="t"/>
              <a:pathLst>
                <a:path extrusionOk="0" h="169721" w="138448">
                  <a:moveTo>
                    <a:pt x="17714" y="31448"/>
                  </a:moveTo>
                  <a:cubicBezTo>
                    <a:pt x="-12236" y="73974"/>
                    <a:pt x="-6484" y="153399"/>
                    <a:pt x="52541" y="165469"/>
                  </a:cubicBezTo>
                  <a:cubicBezTo>
                    <a:pt x="60919" y="168408"/>
                    <a:pt x="68673" y="169721"/>
                    <a:pt x="75926" y="169721"/>
                  </a:cubicBezTo>
                  <a:cubicBezTo>
                    <a:pt x="138077" y="169721"/>
                    <a:pt x="157460" y="70222"/>
                    <a:pt x="117818" y="25131"/>
                  </a:cubicBezTo>
                  <a:cubicBezTo>
                    <a:pt x="93496" y="-13205"/>
                    <a:pt x="39723" y="-4950"/>
                    <a:pt x="17714" y="314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1"/>
          <p:cNvSpPr/>
          <p:nvPr/>
        </p:nvSpPr>
        <p:spPr>
          <a:xfrm rot="-804155">
            <a:off x="1878227" y="340525"/>
            <a:ext cx="288462" cy="174289"/>
          </a:xfrm>
          <a:custGeom>
            <a:rect b="b" l="l" r="r" t="t"/>
            <a:pathLst>
              <a:path extrusionOk="0" h="348549" w="576903">
                <a:moveTo>
                  <a:pt x="543039" y="70294"/>
                </a:moveTo>
                <a:cubicBezTo>
                  <a:pt x="605440" y="147404"/>
                  <a:pt x="575990" y="240838"/>
                  <a:pt x="500458" y="295809"/>
                </a:cubicBezTo>
                <a:cubicBezTo>
                  <a:pt x="424427" y="340212"/>
                  <a:pt x="333827" y="342964"/>
                  <a:pt x="247540" y="347717"/>
                </a:cubicBezTo>
                <a:cubicBezTo>
                  <a:pt x="150313" y="357410"/>
                  <a:pt x="1563" y="281488"/>
                  <a:pt x="0" y="172858"/>
                </a:cubicBezTo>
                <a:cubicBezTo>
                  <a:pt x="4940" y="165791"/>
                  <a:pt x="9316" y="156660"/>
                  <a:pt x="5002" y="148280"/>
                </a:cubicBezTo>
                <a:cubicBezTo>
                  <a:pt x="62338" y="78862"/>
                  <a:pt x="133993" y="20825"/>
                  <a:pt x="220154" y="0"/>
                </a:cubicBezTo>
                <a:cubicBezTo>
                  <a:pt x="204273" y="11195"/>
                  <a:pt x="190079" y="24828"/>
                  <a:pt x="178449" y="39274"/>
                </a:cubicBezTo>
                <a:cubicBezTo>
                  <a:pt x="124927" y="101188"/>
                  <a:pt x="122051" y="199124"/>
                  <a:pt x="173572" y="263039"/>
                </a:cubicBezTo>
                <a:cubicBezTo>
                  <a:pt x="208649" y="304502"/>
                  <a:pt x="262297" y="322889"/>
                  <a:pt x="315194" y="326266"/>
                </a:cubicBezTo>
                <a:cubicBezTo>
                  <a:pt x="319133" y="326579"/>
                  <a:pt x="323009" y="326766"/>
                  <a:pt x="326886" y="326766"/>
                </a:cubicBezTo>
                <a:cubicBezTo>
                  <a:pt x="388974" y="326766"/>
                  <a:pt x="447686" y="285240"/>
                  <a:pt x="481888" y="235397"/>
                </a:cubicBezTo>
                <a:cubicBezTo>
                  <a:pt x="523906" y="170294"/>
                  <a:pt x="526282" y="73108"/>
                  <a:pt x="469758" y="15760"/>
                </a:cubicBezTo>
                <a:cubicBezTo>
                  <a:pt x="497645" y="28080"/>
                  <a:pt x="522843" y="45779"/>
                  <a:pt x="543039" y="70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1"/>
          <p:cNvSpPr/>
          <p:nvPr/>
        </p:nvSpPr>
        <p:spPr>
          <a:xfrm rot="-804155">
            <a:off x="1302153" y="433395"/>
            <a:ext cx="174231" cy="175706"/>
          </a:xfrm>
          <a:custGeom>
            <a:rect b="b" l="l" r="r" t="t"/>
            <a:pathLst>
              <a:path extrusionOk="0" h="351383" w="348450">
                <a:moveTo>
                  <a:pt x="348451" y="347779"/>
                </a:moveTo>
                <a:cubicBezTo>
                  <a:pt x="343261" y="348592"/>
                  <a:pt x="338071" y="349218"/>
                  <a:pt x="332819" y="349718"/>
                </a:cubicBezTo>
                <a:cubicBezTo>
                  <a:pt x="288926" y="356160"/>
                  <a:pt x="247096" y="343026"/>
                  <a:pt x="207267" y="325578"/>
                </a:cubicBezTo>
                <a:cubicBezTo>
                  <a:pt x="166187" y="310068"/>
                  <a:pt x="127296" y="289743"/>
                  <a:pt x="90718" y="265478"/>
                </a:cubicBezTo>
                <a:cubicBezTo>
                  <a:pt x="63332" y="246779"/>
                  <a:pt x="-7322" y="189993"/>
                  <a:pt x="618" y="154346"/>
                </a:cubicBezTo>
                <a:cubicBezTo>
                  <a:pt x="31381" y="82114"/>
                  <a:pt x="107913" y="42339"/>
                  <a:pt x="178380" y="16823"/>
                </a:cubicBezTo>
                <a:cubicBezTo>
                  <a:pt x="206079" y="5191"/>
                  <a:pt x="234841" y="0"/>
                  <a:pt x="263665" y="0"/>
                </a:cubicBezTo>
                <a:cubicBezTo>
                  <a:pt x="265729" y="0"/>
                  <a:pt x="267730" y="63"/>
                  <a:pt x="269793" y="63"/>
                </a:cubicBezTo>
                <a:cubicBezTo>
                  <a:pt x="230277" y="28143"/>
                  <a:pt x="204266" y="75109"/>
                  <a:pt x="197200" y="122576"/>
                </a:cubicBezTo>
                <a:cubicBezTo>
                  <a:pt x="179943" y="220950"/>
                  <a:pt x="246158" y="335021"/>
                  <a:pt x="348451" y="3477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1"/>
          <p:cNvSpPr/>
          <p:nvPr/>
        </p:nvSpPr>
        <p:spPr>
          <a:xfrm rot="-804155">
            <a:off x="1410825" y="412959"/>
            <a:ext cx="143314" cy="153246"/>
          </a:xfrm>
          <a:custGeom>
            <a:rect b="b" l="l" r="r" t="t"/>
            <a:pathLst>
              <a:path extrusionOk="0" h="306467" w="286617">
                <a:moveTo>
                  <a:pt x="159712" y="231644"/>
                </a:moveTo>
                <a:cubicBezTo>
                  <a:pt x="221926" y="231644"/>
                  <a:pt x="241246" y="132082"/>
                  <a:pt x="201667" y="87054"/>
                </a:cubicBezTo>
                <a:cubicBezTo>
                  <a:pt x="177407" y="48780"/>
                  <a:pt x="123635" y="57036"/>
                  <a:pt x="101563" y="93433"/>
                </a:cubicBezTo>
                <a:cubicBezTo>
                  <a:pt x="71613" y="135960"/>
                  <a:pt x="77365" y="215384"/>
                  <a:pt x="136390" y="227454"/>
                </a:cubicBezTo>
                <a:cubicBezTo>
                  <a:pt x="144706" y="230331"/>
                  <a:pt x="152522" y="231644"/>
                  <a:pt x="159712" y="231644"/>
                </a:cubicBezTo>
                <a:close/>
                <a:moveTo>
                  <a:pt x="282576" y="105003"/>
                </a:moveTo>
                <a:cubicBezTo>
                  <a:pt x="300583" y="175422"/>
                  <a:pt x="255690" y="246841"/>
                  <a:pt x="201980" y="289305"/>
                </a:cubicBezTo>
                <a:cubicBezTo>
                  <a:pt x="165527" y="312882"/>
                  <a:pt x="114506" y="311944"/>
                  <a:pt x="78428" y="287867"/>
                </a:cubicBezTo>
                <a:cubicBezTo>
                  <a:pt x="-22301" y="230456"/>
                  <a:pt x="-31055" y="45466"/>
                  <a:pt x="81742" y="0"/>
                </a:cubicBezTo>
                <a:cubicBezTo>
                  <a:pt x="108816" y="4816"/>
                  <a:pt x="135452" y="13759"/>
                  <a:pt x="160650" y="25704"/>
                </a:cubicBezTo>
                <a:cubicBezTo>
                  <a:pt x="165777" y="27642"/>
                  <a:pt x="170842" y="29643"/>
                  <a:pt x="175969" y="31582"/>
                </a:cubicBezTo>
                <a:cubicBezTo>
                  <a:pt x="182097" y="32395"/>
                  <a:pt x="188224" y="33896"/>
                  <a:pt x="194477" y="36210"/>
                </a:cubicBezTo>
                <a:cubicBezTo>
                  <a:pt x="202980" y="39337"/>
                  <a:pt x="211484" y="44153"/>
                  <a:pt x="218862" y="50156"/>
                </a:cubicBezTo>
                <a:cubicBezTo>
                  <a:pt x="235369" y="58099"/>
                  <a:pt x="251313" y="66979"/>
                  <a:pt x="266382" y="77361"/>
                </a:cubicBezTo>
                <a:cubicBezTo>
                  <a:pt x="266757" y="78174"/>
                  <a:pt x="267257" y="78987"/>
                  <a:pt x="267882" y="79737"/>
                </a:cubicBezTo>
                <a:cubicBezTo>
                  <a:pt x="273072" y="87179"/>
                  <a:pt x="278949" y="95685"/>
                  <a:pt x="282576" y="105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 rot="-804155">
            <a:off x="1958795" y="332085"/>
            <a:ext cx="151751" cy="149049"/>
          </a:xfrm>
          <a:custGeom>
            <a:rect b="b" l="l" r="r" t="t"/>
            <a:pathLst>
              <a:path extrusionOk="0" h="298073" w="303492">
                <a:moveTo>
                  <a:pt x="202108" y="190244"/>
                </a:moveTo>
                <a:cubicBezTo>
                  <a:pt x="226243" y="155972"/>
                  <a:pt x="229119" y="93433"/>
                  <a:pt x="188165" y="70857"/>
                </a:cubicBezTo>
                <a:cubicBezTo>
                  <a:pt x="106881" y="38587"/>
                  <a:pt x="65989" y="173608"/>
                  <a:pt x="127014" y="213946"/>
                </a:cubicBezTo>
                <a:cubicBezTo>
                  <a:pt x="133892" y="217511"/>
                  <a:pt x="141208" y="219137"/>
                  <a:pt x="148586" y="219137"/>
                </a:cubicBezTo>
                <a:cubicBezTo>
                  <a:pt x="169157" y="219137"/>
                  <a:pt x="189978" y="206629"/>
                  <a:pt x="202108" y="190244"/>
                </a:cubicBezTo>
                <a:close/>
                <a:moveTo>
                  <a:pt x="260070" y="41839"/>
                </a:moveTo>
                <a:cubicBezTo>
                  <a:pt x="313779" y="84678"/>
                  <a:pt x="314280" y="167292"/>
                  <a:pt x="280078" y="222576"/>
                </a:cubicBezTo>
                <a:cubicBezTo>
                  <a:pt x="255318" y="259912"/>
                  <a:pt x="212175" y="291369"/>
                  <a:pt x="167093" y="297998"/>
                </a:cubicBezTo>
                <a:cubicBezTo>
                  <a:pt x="117635" y="299186"/>
                  <a:pt x="64363" y="286429"/>
                  <a:pt x="30662" y="247967"/>
                </a:cubicBezTo>
                <a:cubicBezTo>
                  <a:pt x="-17108" y="186741"/>
                  <a:pt x="-6917" y="95497"/>
                  <a:pt x="46356" y="40650"/>
                </a:cubicBezTo>
                <a:cubicBezTo>
                  <a:pt x="60737" y="24453"/>
                  <a:pt x="78181" y="11007"/>
                  <a:pt x="97752" y="2439"/>
                </a:cubicBezTo>
                <a:cubicBezTo>
                  <a:pt x="104255" y="2001"/>
                  <a:pt x="110820" y="1689"/>
                  <a:pt x="117510" y="1689"/>
                </a:cubicBezTo>
                <a:cubicBezTo>
                  <a:pt x="131203" y="625"/>
                  <a:pt x="145209" y="0"/>
                  <a:pt x="159403" y="0"/>
                </a:cubicBezTo>
                <a:cubicBezTo>
                  <a:pt x="166468" y="10381"/>
                  <a:pt x="184163" y="9506"/>
                  <a:pt x="196105" y="12383"/>
                </a:cubicBezTo>
                <a:cubicBezTo>
                  <a:pt x="219490" y="16448"/>
                  <a:pt x="242375" y="25391"/>
                  <a:pt x="260070" y="418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1"/>
          <p:cNvSpPr/>
          <p:nvPr/>
        </p:nvSpPr>
        <p:spPr>
          <a:xfrm rot="-804155">
            <a:off x="1075665" y="-290412"/>
            <a:ext cx="1272506" cy="1334094"/>
          </a:xfrm>
          <a:custGeom>
            <a:rect b="b" l="l" r="r" t="t"/>
            <a:pathLst>
              <a:path extrusionOk="0" h="2667969" w="2544922">
                <a:moveTo>
                  <a:pt x="545899" y="726393"/>
                </a:moveTo>
                <a:cubicBezTo>
                  <a:pt x="592043" y="665668"/>
                  <a:pt x="551902" y="582241"/>
                  <a:pt x="532018" y="518201"/>
                </a:cubicBezTo>
                <a:cubicBezTo>
                  <a:pt x="506508" y="442779"/>
                  <a:pt x="472056" y="371485"/>
                  <a:pt x="426037" y="306444"/>
                </a:cubicBezTo>
                <a:cubicBezTo>
                  <a:pt x="391648" y="252536"/>
                  <a:pt x="362886" y="192185"/>
                  <a:pt x="311614" y="151660"/>
                </a:cubicBezTo>
                <a:cubicBezTo>
                  <a:pt x="268284" y="114887"/>
                  <a:pt x="193127" y="100566"/>
                  <a:pt x="182686" y="174237"/>
                </a:cubicBezTo>
                <a:cubicBezTo>
                  <a:pt x="180622" y="187620"/>
                  <a:pt x="181623" y="201003"/>
                  <a:pt x="181435" y="214449"/>
                </a:cubicBezTo>
                <a:cubicBezTo>
                  <a:pt x="181372" y="216826"/>
                  <a:pt x="181935" y="219077"/>
                  <a:pt x="182873" y="221141"/>
                </a:cubicBezTo>
                <a:cubicBezTo>
                  <a:pt x="182623" y="225894"/>
                  <a:pt x="182435" y="230709"/>
                  <a:pt x="182123" y="235400"/>
                </a:cubicBezTo>
                <a:cubicBezTo>
                  <a:pt x="180747" y="269671"/>
                  <a:pt x="179497" y="304130"/>
                  <a:pt x="180935" y="338464"/>
                </a:cubicBezTo>
                <a:cubicBezTo>
                  <a:pt x="166866" y="447720"/>
                  <a:pt x="155237" y="557288"/>
                  <a:pt x="152048" y="667419"/>
                </a:cubicBezTo>
                <a:cubicBezTo>
                  <a:pt x="150485" y="720014"/>
                  <a:pt x="150172" y="773110"/>
                  <a:pt x="159238" y="825017"/>
                </a:cubicBezTo>
                <a:cubicBezTo>
                  <a:pt x="163928" y="859164"/>
                  <a:pt x="195566" y="881553"/>
                  <a:pt x="228455" y="884179"/>
                </a:cubicBezTo>
                <a:cubicBezTo>
                  <a:pt x="232456" y="884617"/>
                  <a:pt x="236395" y="884805"/>
                  <a:pt x="240335" y="884805"/>
                </a:cubicBezTo>
                <a:cubicBezTo>
                  <a:pt x="286854" y="884805"/>
                  <a:pt x="328184" y="857350"/>
                  <a:pt x="368575" y="836900"/>
                </a:cubicBezTo>
                <a:cubicBezTo>
                  <a:pt x="408092" y="818263"/>
                  <a:pt x="444857" y="794686"/>
                  <a:pt x="483186" y="773798"/>
                </a:cubicBezTo>
                <a:cubicBezTo>
                  <a:pt x="505445" y="760039"/>
                  <a:pt x="528079" y="745843"/>
                  <a:pt x="545899" y="726393"/>
                </a:cubicBezTo>
                <a:close/>
                <a:moveTo>
                  <a:pt x="755549" y="1831707"/>
                </a:moveTo>
                <a:cubicBezTo>
                  <a:pt x="766866" y="1831707"/>
                  <a:pt x="776245" y="1814321"/>
                  <a:pt x="766616" y="1805441"/>
                </a:cubicBezTo>
                <a:cubicBezTo>
                  <a:pt x="757050" y="1795560"/>
                  <a:pt x="739605" y="1806441"/>
                  <a:pt x="744669" y="1819387"/>
                </a:cubicBezTo>
                <a:cubicBezTo>
                  <a:pt x="744607" y="1819637"/>
                  <a:pt x="744607" y="1819825"/>
                  <a:pt x="744544" y="1820013"/>
                </a:cubicBezTo>
                <a:cubicBezTo>
                  <a:pt x="744107" y="1823577"/>
                  <a:pt x="745857" y="1827267"/>
                  <a:pt x="748734" y="1829393"/>
                </a:cubicBezTo>
                <a:cubicBezTo>
                  <a:pt x="750985" y="1831019"/>
                  <a:pt x="753298" y="1831707"/>
                  <a:pt x="755549" y="1831707"/>
                </a:cubicBezTo>
                <a:close/>
                <a:moveTo>
                  <a:pt x="802131" y="1945153"/>
                </a:moveTo>
                <a:cubicBezTo>
                  <a:pt x="816387" y="1945153"/>
                  <a:pt x="826954" y="1925266"/>
                  <a:pt x="813010" y="1914634"/>
                </a:cubicBezTo>
                <a:cubicBezTo>
                  <a:pt x="794378" y="1901251"/>
                  <a:pt x="773119" y="1930831"/>
                  <a:pt x="793815" y="1942776"/>
                </a:cubicBezTo>
                <a:cubicBezTo>
                  <a:pt x="796629" y="1944402"/>
                  <a:pt x="799442" y="1945153"/>
                  <a:pt x="802131" y="1945153"/>
                </a:cubicBezTo>
                <a:close/>
                <a:moveTo>
                  <a:pt x="891981" y="1852032"/>
                </a:moveTo>
                <a:cubicBezTo>
                  <a:pt x="905736" y="1852032"/>
                  <a:pt x="917241" y="1830519"/>
                  <a:pt x="902673" y="1819512"/>
                </a:cubicBezTo>
                <a:cubicBezTo>
                  <a:pt x="882602" y="1806504"/>
                  <a:pt x="865970" y="1828205"/>
                  <a:pt x="880351" y="1846216"/>
                </a:cubicBezTo>
                <a:cubicBezTo>
                  <a:pt x="884040" y="1850344"/>
                  <a:pt x="888104" y="1852032"/>
                  <a:pt x="891981" y="1852032"/>
                </a:cubicBezTo>
                <a:close/>
                <a:moveTo>
                  <a:pt x="995586" y="1502690"/>
                </a:moveTo>
                <a:cubicBezTo>
                  <a:pt x="1010905" y="1460789"/>
                  <a:pt x="987458" y="1417887"/>
                  <a:pt x="957070" y="1389181"/>
                </a:cubicBezTo>
                <a:cubicBezTo>
                  <a:pt x="929496" y="1348781"/>
                  <a:pt x="886541" y="1321827"/>
                  <a:pt x="842648" y="1302065"/>
                </a:cubicBezTo>
                <a:cubicBezTo>
                  <a:pt x="717220" y="1241715"/>
                  <a:pt x="641189" y="1231333"/>
                  <a:pt x="512698" y="1293559"/>
                </a:cubicBezTo>
                <a:cubicBezTo>
                  <a:pt x="443106" y="1325642"/>
                  <a:pt x="317804" y="1419575"/>
                  <a:pt x="383582" y="1503941"/>
                </a:cubicBezTo>
                <a:cubicBezTo>
                  <a:pt x="428663" y="1563728"/>
                  <a:pt x="492127" y="1605942"/>
                  <a:pt x="559717" y="1636523"/>
                </a:cubicBezTo>
                <a:cubicBezTo>
                  <a:pt x="604173" y="1654347"/>
                  <a:pt x="648754" y="1677736"/>
                  <a:pt x="697400" y="1679863"/>
                </a:cubicBezTo>
                <a:cubicBezTo>
                  <a:pt x="701902" y="1680113"/>
                  <a:pt x="706466" y="1680238"/>
                  <a:pt x="711030" y="1680238"/>
                </a:cubicBezTo>
                <a:cubicBezTo>
                  <a:pt x="822827" y="1680300"/>
                  <a:pt x="953444" y="1606817"/>
                  <a:pt x="995586" y="1502690"/>
                </a:cubicBezTo>
                <a:close/>
                <a:moveTo>
                  <a:pt x="1507924" y="2144777"/>
                </a:moveTo>
                <a:cubicBezTo>
                  <a:pt x="1526745" y="2134396"/>
                  <a:pt x="1590834" y="2098499"/>
                  <a:pt x="1566512" y="2073045"/>
                </a:cubicBezTo>
                <a:cubicBezTo>
                  <a:pt x="1559071" y="2065603"/>
                  <a:pt x="1546316" y="2065415"/>
                  <a:pt x="1538938" y="2073045"/>
                </a:cubicBezTo>
                <a:cubicBezTo>
                  <a:pt x="1478100" y="2140212"/>
                  <a:pt x="1363302" y="2152595"/>
                  <a:pt x="1296462" y="2086866"/>
                </a:cubicBezTo>
                <a:cubicBezTo>
                  <a:pt x="1269575" y="2066791"/>
                  <a:pt x="1258883" y="2035272"/>
                  <a:pt x="1250943" y="2003877"/>
                </a:cubicBezTo>
                <a:cubicBezTo>
                  <a:pt x="1249129" y="1994371"/>
                  <a:pt x="1246191" y="1986053"/>
                  <a:pt x="1242314" y="1979549"/>
                </a:cubicBezTo>
                <a:cubicBezTo>
                  <a:pt x="1263198" y="1968230"/>
                  <a:pt x="1275203" y="1936397"/>
                  <a:pt x="1284144" y="1915197"/>
                </a:cubicBezTo>
                <a:cubicBezTo>
                  <a:pt x="1293898" y="1907004"/>
                  <a:pt x="1308091" y="1907192"/>
                  <a:pt x="1321535" y="1907379"/>
                </a:cubicBezTo>
                <a:cubicBezTo>
                  <a:pt x="1326349" y="1907442"/>
                  <a:pt x="1331101" y="1907504"/>
                  <a:pt x="1335540" y="1907254"/>
                </a:cubicBezTo>
                <a:cubicBezTo>
                  <a:pt x="1368867" y="1908818"/>
                  <a:pt x="1407820" y="1906629"/>
                  <a:pt x="1431455" y="1879862"/>
                </a:cubicBezTo>
                <a:cubicBezTo>
                  <a:pt x="1455153" y="1852408"/>
                  <a:pt x="1455153" y="1805503"/>
                  <a:pt x="1426266" y="1781801"/>
                </a:cubicBezTo>
                <a:cubicBezTo>
                  <a:pt x="1365740" y="1745966"/>
                  <a:pt x="1290146" y="1750407"/>
                  <a:pt x="1221993" y="1744966"/>
                </a:cubicBezTo>
                <a:cubicBezTo>
                  <a:pt x="1176036" y="1742902"/>
                  <a:pt x="1126641" y="1723890"/>
                  <a:pt x="1078371" y="1726454"/>
                </a:cubicBezTo>
                <a:cubicBezTo>
                  <a:pt x="1063052" y="1727955"/>
                  <a:pt x="1047608" y="1746029"/>
                  <a:pt x="1055049" y="1761163"/>
                </a:cubicBezTo>
                <a:cubicBezTo>
                  <a:pt x="1037041" y="1780175"/>
                  <a:pt x="1025411" y="1807129"/>
                  <a:pt x="1023285" y="1833208"/>
                </a:cubicBezTo>
                <a:cubicBezTo>
                  <a:pt x="1024723" y="1858474"/>
                  <a:pt x="1046357" y="1879237"/>
                  <a:pt x="1069304" y="1887117"/>
                </a:cubicBezTo>
                <a:cubicBezTo>
                  <a:pt x="1096691" y="1896560"/>
                  <a:pt x="1127016" y="1890306"/>
                  <a:pt x="1153777" y="1901626"/>
                </a:cubicBezTo>
                <a:cubicBezTo>
                  <a:pt x="1170034" y="1910506"/>
                  <a:pt x="1169284" y="1933083"/>
                  <a:pt x="1178225" y="1947717"/>
                </a:cubicBezTo>
                <a:cubicBezTo>
                  <a:pt x="1183727" y="1958849"/>
                  <a:pt x="1191668" y="1968980"/>
                  <a:pt x="1201985" y="1975922"/>
                </a:cubicBezTo>
                <a:cubicBezTo>
                  <a:pt x="1199484" y="1978861"/>
                  <a:pt x="1196983" y="1982364"/>
                  <a:pt x="1194482" y="1986616"/>
                </a:cubicBezTo>
                <a:cubicBezTo>
                  <a:pt x="1165845" y="2031519"/>
                  <a:pt x="1124703" y="2076610"/>
                  <a:pt x="1067491" y="2077235"/>
                </a:cubicBezTo>
                <a:cubicBezTo>
                  <a:pt x="1034102" y="2078173"/>
                  <a:pt x="1001026" y="2073733"/>
                  <a:pt x="970201" y="2060475"/>
                </a:cubicBezTo>
                <a:cubicBezTo>
                  <a:pt x="954382" y="2053721"/>
                  <a:pt x="940188" y="2043965"/>
                  <a:pt x="927120" y="2032895"/>
                </a:cubicBezTo>
                <a:cubicBezTo>
                  <a:pt x="921305" y="2028580"/>
                  <a:pt x="904986" y="2009818"/>
                  <a:pt x="902360" y="2025391"/>
                </a:cubicBezTo>
                <a:cubicBezTo>
                  <a:pt x="923181" y="2085678"/>
                  <a:pt x="1001526" y="2107942"/>
                  <a:pt x="1059488" y="2110944"/>
                </a:cubicBezTo>
                <a:cubicBezTo>
                  <a:pt x="1124327" y="2116260"/>
                  <a:pt x="1181101" y="2074796"/>
                  <a:pt x="1215741" y="2022951"/>
                </a:cubicBezTo>
                <a:cubicBezTo>
                  <a:pt x="1225620" y="2071169"/>
                  <a:pt x="1255757" y="2110756"/>
                  <a:pt x="1297274" y="2136522"/>
                </a:cubicBezTo>
                <a:cubicBezTo>
                  <a:pt x="1327224" y="2158536"/>
                  <a:pt x="1363677" y="2169168"/>
                  <a:pt x="1400630" y="2169043"/>
                </a:cubicBezTo>
                <a:cubicBezTo>
                  <a:pt x="1401568" y="2169043"/>
                  <a:pt x="1402506" y="2169043"/>
                  <a:pt x="1403444" y="2169043"/>
                </a:cubicBezTo>
                <a:cubicBezTo>
                  <a:pt x="1439646" y="2169105"/>
                  <a:pt x="1475786" y="2161288"/>
                  <a:pt x="1507924" y="2144777"/>
                </a:cubicBezTo>
                <a:close/>
                <a:moveTo>
                  <a:pt x="1666366" y="1956598"/>
                </a:moveTo>
                <a:cubicBezTo>
                  <a:pt x="1685936" y="1956598"/>
                  <a:pt x="1691689" y="1926266"/>
                  <a:pt x="1668992" y="1922826"/>
                </a:cubicBezTo>
                <a:cubicBezTo>
                  <a:pt x="1649608" y="1920137"/>
                  <a:pt x="1642731" y="1951282"/>
                  <a:pt x="1662051" y="1956097"/>
                </a:cubicBezTo>
                <a:cubicBezTo>
                  <a:pt x="1663552" y="1956410"/>
                  <a:pt x="1664990" y="1956598"/>
                  <a:pt x="1666366" y="1956598"/>
                </a:cubicBezTo>
                <a:close/>
                <a:moveTo>
                  <a:pt x="1722576" y="2058161"/>
                </a:moveTo>
                <a:cubicBezTo>
                  <a:pt x="1733956" y="2056660"/>
                  <a:pt x="1742085" y="2042464"/>
                  <a:pt x="1737895" y="2031832"/>
                </a:cubicBezTo>
                <a:cubicBezTo>
                  <a:pt x="1730642" y="2015822"/>
                  <a:pt x="1705757" y="2025453"/>
                  <a:pt x="1710196" y="2042026"/>
                </a:cubicBezTo>
                <a:cubicBezTo>
                  <a:pt x="1709571" y="2043026"/>
                  <a:pt x="1709196" y="2044215"/>
                  <a:pt x="1709071" y="2045465"/>
                </a:cubicBezTo>
                <a:cubicBezTo>
                  <a:pt x="1708070" y="2052657"/>
                  <a:pt x="1714511" y="2058286"/>
                  <a:pt x="1721201" y="2058286"/>
                </a:cubicBezTo>
                <a:cubicBezTo>
                  <a:pt x="1721639" y="2058223"/>
                  <a:pt x="1722139" y="2058223"/>
                  <a:pt x="1722576" y="2058161"/>
                </a:cubicBezTo>
                <a:close/>
                <a:moveTo>
                  <a:pt x="1838625" y="1975547"/>
                </a:moveTo>
                <a:cubicBezTo>
                  <a:pt x="1856319" y="1975547"/>
                  <a:pt x="1857820" y="1946029"/>
                  <a:pt x="1839375" y="1944715"/>
                </a:cubicBezTo>
                <a:cubicBezTo>
                  <a:pt x="1819679" y="1942902"/>
                  <a:pt x="1818491" y="1973858"/>
                  <a:pt x="1837312" y="1975484"/>
                </a:cubicBezTo>
                <a:cubicBezTo>
                  <a:pt x="1837812" y="1975484"/>
                  <a:pt x="1838187" y="1975547"/>
                  <a:pt x="1838625" y="1975547"/>
                </a:cubicBezTo>
                <a:close/>
                <a:moveTo>
                  <a:pt x="2084852" y="1732208"/>
                </a:moveTo>
                <a:cubicBezTo>
                  <a:pt x="2200025" y="1652095"/>
                  <a:pt x="2216219" y="1505129"/>
                  <a:pt x="2103047" y="1414635"/>
                </a:cubicBezTo>
                <a:cubicBezTo>
                  <a:pt x="2075536" y="1389932"/>
                  <a:pt x="2039771" y="1378112"/>
                  <a:pt x="2004694" y="1368669"/>
                </a:cubicBezTo>
                <a:cubicBezTo>
                  <a:pt x="1930413" y="1347093"/>
                  <a:pt x="1851505" y="1353159"/>
                  <a:pt x="1776349" y="1366855"/>
                </a:cubicBezTo>
                <a:cubicBezTo>
                  <a:pt x="1679746" y="1389744"/>
                  <a:pt x="1601901" y="1459788"/>
                  <a:pt x="1547629" y="1540713"/>
                </a:cubicBezTo>
                <a:cubicBezTo>
                  <a:pt x="1523619" y="1549406"/>
                  <a:pt x="1523306" y="1579237"/>
                  <a:pt x="1527808" y="1600375"/>
                </a:cubicBezTo>
                <a:cubicBezTo>
                  <a:pt x="1543815" y="1706567"/>
                  <a:pt x="1674681" y="1783615"/>
                  <a:pt x="1774723" y="1789431"/>
                </a:cubicBezTo>
                <a:cubicBezTo>
                  <a:pt x="1782664" y="1789681"/>
                  <a:pt x="1790605" y="1789869"/>
                  <a:pt x="1798608" y="1789869"/>
                </a:cubicBezTo>
                <a:cubicBezTo>
                  <a:pt x="1837062" y="1789869"/>
                  <a:pt x="1875515" y="1786679"/>
                  <a:pt x="1913719" y="1782051"/>
                </a:cubicBezTo>
                <a:cubicBezTo>
                  <a:pt x="1972743" y="1775047"/>
                  <a:pt x="2033768" y="1764478"/>
                  <a:pt x="2084852" y="1732208"/>
                </a:cubicBezTo>
                <a:close/>
                <a:moveTo>
                  <a:pt x="2452505" y="588933"/>
                </a:moveTo>
                <a:cubicBezTo>
                  <a:pt x="2449254" y="531022"/>
                  <a:pt x="2518595" y="229083"/>
                  <a:pt x="2406924" y="265293"/>
                </a:cubicBezTo>
                <a:cubicBezTo>
                  <a:pt x="2388354" y="273111"/>
                  <a:pt x="2374473" y="288370"/>
                  <a:pt x="2358904" y="300753"/>
                </a:cubicBezTo>
                <a:cubicBezTo>
                  <a:pt x="2338333" y="318639"/>
                  <a:pt x="2315948" y="334337"/>
                  <a:pt x="2296440" y="353348"/>
                </a:cubicBezTo>
                <a:cubicBezTo>
                  <a:pt x="2262301" y="389371"/>
                  <a:pt x="2234102" y="430709"/>
                  <a:pt x="2199525" y="466419"/>
                </a:cubicBezTo>
                <a:cubicBezTo>
                  <a:pt x="2174014" y="493311"/>
                  <a:pt x="2144502" y="515950"/>
                  <a:pt x="2118554" y="542341"/>
                </a:cubicBezTo>
                <a:cubicBezTo>
                  <a:pt x="2076036" y="588370"/>
                  <a:pt x="2035457" y="635837"/>
                  <a:pt x="1988875" y="677988"/>
                </a:cubicBezTo>
                <a:cubicBezTo>
                  <a:pt x="1981059" y="674861"/>
                  <a:pt x="1971930" y="677676"/>
                  <a:pt x="1966740" y="684180"/>
                </a:cubicBezTo>
                <a:cubicBezTo>
                  <a:pt x="1927912" y="728395"/>
                  <a:pt x="2006945" y="778488"/>
                  <a:pt x="2036520" y="805130"/>
                </a:cubicBezTo>
                <a:cubicBezTo>
                  <a:pt x="2078224" y="836525"/>
                  <a:pt x="2125869" y="858538"/>
                  <a:pt x="2173452" y="879239"/>
                </a:cubicBezTo>
                <a:cubicBezTo>
                  <a:pt x="2215907" y="897125"/>
                  <a:pt x="2256674" y="921765"/>
                  <a:pt x="2302755" y="928832"/>
                </a:cubicBezTo>
                <a:cubicBezTo>
                  <a:pt x="2307945" y="929520"/>
                  <a:pt x="2312947" y="929833"/>
                  <a:pt x="2317699" y="929833"/>
                </a:cubicBezTo>
                <a:cubicBezTo>
                  <a:pt x="2391730" y="929770"/>
                  <a:pt x="2420617" y="851847"/>
                  <a:pt x="2430183" y="786431"/>
                </a:cubicBezTo>
                <a:cubicBezTo>
                  <a:pt x="2441251" y="721078"/>
                  <a:pt x="2446565" y="654974"/>
                  <a:pt x="2452505" y="588933"/>
                </a:cubicBezTo>
                <a:close/>
                <a:moveTo>
                  <a:pt x="2542980" y="269171"/>
                </a:moveTo>
                <a:cubicBezTo>
                  <a:pt x="2548108" y="382179"/>
                  <a:pt x="2542668" y="495875"/>
                  <a:pt x="2531538" y="608382"/>
                </a:cubicBezTo>
                <a:cubicBezTo>
                  <a:pt x="2517595" y="678489"/>
                  <a:pt x="2505402" y="750221"/>
                  <a:pt x="2494023" y="821015"/>
                </a:cubicBezTo>
                <a:cubicBezTo>
                  <a:pt x="2493085" y="830208"/>
                  <a:pt x="2487082" y="849783"/>
                  <a:pt x="2480767" y="872297"/>
                </a:cubicBezTo>
                <a:cubicBezTo>
                  <a:pt x="2477578" y="874173"/>
                  <a:pt x="2475077" y="876925"/>
                  <a:pt x="2473764" y="880489"/>
                </a:cubicBezTo>
                <a:cubicBezTo>
                  <a:pt x="2458132" y="914573"/>
                  <a:pt x="2451817" y="951846"/>
                  <a:pt x="2452693" y="989307"/>
                </a:cubicBezTo>
                <a:cubicBezTo>
                  <a:pt x="2452067" y="1044842"/>
                  <a:pt x="2453255" y="1100377"/>
                  <a:pt x="2457132" y="1155849"/>
                </a:cubicBezTo>
                <a:cubicBezTo>
                  <a:pt x="2456882" y="1242778"/>
                  <a:pt x="2476953" y="1327581"/>
                  <a:pt x="2485706" y="1413697"/>
                </a:cubicBezTo>
                <a:cubicBezTo>
                  <a:pt x="2486582" y="1458412"/>
                  <a:pt x="2489020" y="1506942"/>
                  <a:pt x="2485957" y="1552221"/>
                </a:cubicBezTo>
                <a:cubicBezTo>
                  <a:pt x="2480642" y="1642339"/>
                  <a:pt x="2470450" y="1732020"/>
                  <a:pt x="2453881" y="1820951"/>
                </a:cubicBezTo>
                <a:cubicBezTo>
                  <a:pt x="2451692" y="1836585"/>
                  <a:pt x="2449254" y="1852032"/>
                  <a:pt x="2446753" y="1867354"/>
                </a:cubicBezTo>
                <a:cubicBezTo>
                  <a:pt x="2398233" y="1873358"/>
                  <a:pt x="2349775" y="1879487"/>
                  <a:pt x="2301317" y="1885366"/>
                </a:cubicBezTo>
                <a:cubicBezTo>
                  <a:pt x="2250921" y="1892745"/>
                  <a:pt x="2200275" y="1899625"/>
                  <a:pt x="2150505" y="1910131"/>
                </a:cubicBezTo>
                <a:cubicBezTo>
                  <a:pt x="2134498" y="1913070"/>
                  <a:pt x="2135498" y="1931707"/>
                  <a:pt x="2151005" y="1931707"/>
                </a:cubicBezTo>
                <a:cubicBezTo>
                  <a:pt x="2151505" y="1931707"/>
                  <a:pt x="2152005" y="1931644"/>
                  <a:pt x="2152505" y="1931644"/>
                </a:cubicBezTo>
                <a:cubicBezTo>
                  <a:pt x="2248608" y="1919762"/>
                  <a:pt x="2344898" y="1908943"/>
                  <a:pt x="2441313" y="1898686"/>
                </a:cubicBezTo>
                <a:cubicBezTo>
                  <a:pt x="2430621" y="1955910"/>
                  <a:pt x="2417053" y="2012132"/>
                  <a:pt x="2399421" y="2069293"/>
                </a:cubicBezTo>
                <a:cubicBezTo>
                  <a:pt x="2397045" y="2075609"/>
                  <a:pt x="2394418" y="2081863"/>
                  <a:pt x="2391667" y="2087992"/>
                </a:cubicBezTo>
                <a:cubicBezTo>
                  <a:pt x="2327766" y="2080863"/>
                  <a:pt x="2263989" y="2071607"/>
                  <a:pt x="2199900" y="2066729"/>
                </a:cubicBezTo>
                <a:cubicBezTo>
                  <a:pt x="2194210" y="2066666"/>
                  <a:pt x="2188333" y="2065666"/>
                  <a:pt x="2182705" y="2067166"/>
                </a:cubicBezTo>
                <a:cubicBezTo>
                  <a:pt x="2179767" y="2067854"/>
                  <a:pt x="2177828" y="2070794"/>
                  <a:pt x="2179141" y="2073733"/>
                </a:cubicBezTo>
                <a:cubicBezTo>
                  <a:pt x="2182643" y="2079111"/>
                  <a:pt x="2189896" y="2079424"/>
                  <a:pt x="2195523" y="2081613"/>
                </a:cubicBezTo>
                <a:cubicBezTo>
                  <a:pt x="2256549" y="2094621"/>
                  <a:pt x="2318199" y="2104002"/>
                  <a:pt x="2380038" y="2111882"/>
                </a:cubicBezTo>
                <a:cubicBezTo>
                  <a:pt x="2350025" y="2169730"/>
                  <a:pt x="2308195" y="2220950"/>
                  <a:pt x="2270117" y="2273983"/>
                </a:cubicBezTo>
                <a:cubicBezTo>
                  <a:pt x="2263614" y="2283051"/>
                  <a:pt x="2257111" y="2292182"/>
                  <a:pt x="2250609" y="2301250"/>
                </a:cubicBezTo>
                <a:cubicBezTo>
                  <a:pt x="2206528" y="2283426"/>
                  <a:pt x="2162197" y="2266291"/>
                  <a:pt x="2117803" y="2249343"/>
                </a:cubicBezTo>
                <a:cubicBezTo>
                  <a:pt x="2110676" y="2246653"/>
                  <a:pt x="2092105" y="2240274"/>
                  <a:pt x="2093918" y="2253783"/>
                </a:cubicBezTo>
                <a:cubicBezTo>
                  <a:pt x="2098608" y="2260850"/>
                  <a:pt x="2107862" y="2263351"/>
                  <a:pt x="2114802" y="2267979"/>
                </a:cubicBezTo>
                <a:cubicBezTo>
                  <a:pt x="2153631" y="2288554"/>
                  <a:pt x="2193710" y="2306441"/>
                  <a:pt x="2234102" y="2323827"/>
                </a:cubicBezTo>
                <a:cubicBezTo>
                  <a:pt x="2223660" y="2337835"/>
                  <a:pt x="2212843" y="2351594"/>
                  <a:pt x="2201401" y="2364727"/>
                </a:cubicBezTo>
                <a:cubicBezTo>
                  <a:pt x="2162635" y="2405627"/>
                  <a:pt x="2117678" y="2445152"/>
                  <a:pt x="2072409" y="2480424"/>
                </a:cubicBezTo>
                <a:cubicBezTo>
                  <a:pt x="2013635" y="2517510"/>
                  <a:pt x="1947795" y="2543213"/>
                  <a:pt x="1882831" y="2568104"/>
                </a:cubicBezTo>
                <a:cubicBezTo>
                  <a:pt x="1831184" y="2583926"/>
                  <a:pt x="1778412" y="2595996"/>
                  <a:pt x="1726015" y="2609317"/>
                </a:cubicBezTo>
                <a:cubicBezTo>
                  <a:pt x="1687499" y="2616071"/>
                  <a:pt x="1648045" y="2616696"/>
                  <a:pt x="1609717" y="2624514"/>
                </a:cubicBezTo>
                <a:cubicBezTo>
                  <a:pt x="1541689" y="2640524"/>
                  <a:pt x="1473410" y="2644089"/>
                  <a:pt x="1403506" y="2650718"/>
                </a:cubicBezTo>
                <a:cubicBezTo>
                  <a:pt x="1353298" y="2653032"/>
                  <a:pt x="1300651" y="2656034"/>
                  <a:pt x="1250192" y="2660286"/>
                </a:cubicBezTo>
                <a:cubicBezTo>
                  <a:pt x="1220117" y="2664601"/>
                  <a:pt x="1190167" y="2669667"/>
                  <a:pt x="1159592" y="2667416"/>
                </a:cubicBezTo>
                <a:cubicBezTo>
                  <a:pt x="1050234" y="2668854"/>
                  <a:pt x="946378" y="2624076"/>
                  <a:pt x="848025" y="2580111"/>
                </a:cubicBezTo>
                <a:cubicBezTo>
                  <a:pt x="805070" y="2561912"/>
                  <a:pt x="760739" y="2547653"/>
                  <a:pt x="719034" y="2526515"/>
                </a:cubicBezTo>
                <a:cubicBezTo>
                  <a:pt x="608425" y="2460787"/>
                  <a:pt x="477183" y="2430580"/>
                  <a:pt x="376829" y="2347091"/>
                </a:cubicBezTo>
                <a:cubicBezTo>
                  <a:pt x="374953" y="2345215"/>
                  <a:pt x="373140" y="2343339"/>
                  <a:pt x="371327" y="2341525"/>
                </a:cubicBezTo>
                <a:cubicBezTo>
                  <a:pt x="476370" y="2254221"/>
                  <a:pt x="590230" y="2177360"/>
                  <a:pt x="688396" y="2081926"/>
                </a:cubicBezTo>
                <a:cubicBezTo>
                  <a:pt x="694148" y="2053533"/>
                  <a:pt x="607737" y="2132457"/>
                  <a:pt x="597421" y="2137961"/>
                </a:cubicBezTo>
                <a:cubicBezTo>
                  <a:pt x="517762" y="2202126"/>
                  <a:pt x="432539" y="2258973"/>
                  <a:pt x="352944" y="2323076"/>
                </a:cubicBezTo>
                <a:cubicBezTo>
                  <a:pt x="309988" y="2279924"/>
                  <a:pt x="267158" y="2236460"/>
                  <a:pt x="230268" y="2187929"/>
                </a:cubicBezTo>
                <a:cubicBezTo>
                  <a:pt x="218575" y="2172232"/>
                  <a:pt x="207946" y="2155972"/>
                  <a:pt x="197629" y="2139337"/>
                </a:cubicBezTo>
                <a:cubicBezTo>
                  <a:pt x="281914" y="2096622"/>
                  <a:pt x="367012" y="2054971"/>
                  <a:pt x="449484" y="2008255"/>
                </a:cubicBezTo>
                <a:cubicBezTo>
                  <a:pt x="484936" y="1988367"/>
                  <a:pt x="519138" y="1965040"/>
                  <a:pt x="557529" y="1951282"/>
                </a:cubicBezTo>
                <a:cubicBezTo>
                  <a:pt x="560405" y="1951407"/>
                  <a:pt x="563219" y="1949656"/>
                  <a:pt x="564219" y="1946967"/>
                </a:cubicBezTo>
                <a:cubicBezTo>
                  <a:pt x="569659" y="1907504"/>
                  <a:pt x="424474" y="2000437"/>
                  <a:pt x="405716" y="2006754"/>
                </a:cubicBezTo>
                <a:cubicBezTo>
                  <a:pt x="331810" y="2043402"/>
                  <a:pt x="257779" y="2079924"/>
                  <a:pt x="183811" y="2116385"/>
                </a:cubicBezTo>
                <a:cubicBezTo>
                  <a:pt x="171368" y="2095622"/>
                  <a:pt x="159176" y="2074671"/>
                  <a:pt x="146108" y="2054346"/>
                </a:cubicBezTo>
                <a:cubicBezTo>
                  <a:pt x="116408" y="2003814"/>
                  <a:pt x="87896" y="1952282"/>
                  <a:pt x="64199" y="1898624"/>
                </a:cubicBezTo>
                <a:cubicBezTo>
                  <a:pt x="152673" y="1873045"/>
                  <a:pt x="242148" y="1850969"/>
                  <a:pt x="332185" y="1831770"/>
                </a:cubicBezTo>
                <a:cubicBezTo>
                  <a:pt x="378517" y="1824515"/>
                  <a:pt x="423723" y="1811570"/>
                  <a:pt x="469742" y="1803315"/>
                </a:cubicBezTo>
                <a:cubicBezTo>
                  <a:pt x="472994" y="1803502"/>
                  <a:pt x="476183" y="1801626"/>
                  <a:pt x="477496" y="1798374"/>
                </a:cubicBezTo>
                <a:cubicBezTo>
                  <a:pt x="481435" y="1777361"/>
                  <a:pt x="438792" y="1791682"/>
                  <a:pt x="426725" y="1792308"/>
                </a:cubicBezTo>
                <a:cubicBezTo>
                  <a:pt x="317679" y="1809381"/>
                  <a:pt x="209322" y="1831019"/>
                  <a:pt x="102527" y="1859287"/>
                </a:cubicBezTo>
                <a:cubicBezTo>
                  <a:pt x="86020" y="1863602"/>
                  <a:pt x="69513" y="1867980"/>
                  <a:pt x="53069" y="1872358"/>
                </a:cubicBezTo>
                <a:cubicBezTo>
                  <a:pt x="30747" y="1813383"/>
                  <a:pt x="18617" y="1751032"/>
                  <a:pt x="9113" y="1688868"/>
                </a:cubicBezTo>
                <a:cubicBezTo>
                  <a:pt x="-14897" y="1541839"/>
                  <a:pt x="13740" y="1394435"/>
                  <a:pt x="35124" y="1247843"/>
                </a:cubicBezTo>
                <a:cubicBezTo>
                  <a:pt x="48442" y="1173297"/>
                  <a:pt x="53319" y="1097875"/>
                  <a:pt x="55820" y="1022328"/>
                </a:cubicBezTo>
                <a:cubicBezTo>
                  <a:pt x="63886" y="955411"/>
                  <a:pt x="74641" y="888557"/>
                  <a:pt x="74828" y="820952"/>
                </a:cubicBezTo>
                <a:cubicBezTo>
                  <a:pt x="74766" y="819952"/>
                  <a:pt x="74578" y="818951"/>
                  <a:pt x="74390" y="818013"/>
                </a:cubicBezTo>
                <a:cubicBezTo>
                  <a:pt x="74140" y="811947"/>
                  <a:pt x="73828" y="805818"/>
                  <a:pt x="74828" y="799752"/>
                </a:cubicBezTo>
                <a:cubicBezTo>
                  <a:pt x="76829" y="772172"/>
                  <a:pt x="77954" y="744342"/>
                  <a:pt x="75829" y="716700"/>
                </a:cubicBezTo>
                <a:cubicBezTo>
                  <a:pt x="75954" y="713448"/>
                  <a:pt x="74828" y="709320"/>
                  <a:pt x="71139" y="708945"/>
                </a:cubicBezTo>
                <a:cubicBezTo>
                  <a:pt x="72890" y="671422"/>
                  <a:pt x="74265" y="633961"/>
                  <a:pt x="75078" y="596437"/>
                </a:cubicBezTo>
                <a:cubicBezTo>
                  <a:pt x="80643" y="475862"/>
                  <a:pt x="97713" y="354849"/>
                  <a:pt x="120660" y="236338"/>
                </a:cubicBezTo>
                <a:cubicBezTo>
                  <a:pt x="139480" y="158227"/>
                  <a:pt x="145357" y="74112"/>
                  <a:pt x="190314" y="5256"/>
                </a:cubicBezTo>
                <a:cubicBezTo>
                  <a:pt x="253402" y="-23512"/>
                  <a:pt x="312427" y="73299"/>
                  <a:pt x="347504" y="114137"/>
                </a:cubicBezTo>
                <a:cubicBezTo>
                  <a:pt x="393711" y="172861"/>
                  <a:pt x="443169" y="229271"/>
                  <a:pt x="485437" y="290934"/>
                </a:cubicBezTo>
                <a:cubicBezTo>
                  <a:pt x="529142" y="360290"/>
                  <a:pt x="577850" y="426644"/>
                  <a:pt x="615428" y="499627"/>
                </a:cubicBezTo>
                <a:cubicBezTo>
                  <a:pt x="639188" y="543905"/>
                  <a:pt x="661635" y="588870"/>
                  <a:pt x="686958" y="632335"/>
                </a:cubicBezTo>
                <a:cubicBezTo>
                  <a:pt x="689647" y="637025"/>
                  <a:pt x="694086" y="640090"/>
                  <a:pt x="699088" y="641340"/>
                </a:cubicBezTo>
                <a:cubicBezTo>
                  <a:pt x="696712" y="643904"/>
                  <a:pt x="694836" y="647782"/>
                  <a:pt x="697275" y="650909"/>
                </a:cubicBezTo>
                <a:cubicBezTo>
                  <a:pt x="698588" y="652597"/>
                  <a:pt x="700526" y="653223"/>
                  <a:pt x="702589" y="653098"/>
                </a:cubicBezTo>
                <a:cubicBezTo>
                  <a:pt x="714282" y="651722"/>
                  <a:pt x="724599" y="645155"/>
                  <a:pt x="735416" y="640840"/>
                </a:cubicBezTo>
                <a:cubicBezTo>
                  <a:pt x="789063" y="619514"/>
                  <a:pt x="846337" y="602379"/>
                  <a:pt x="902923" y="588120"/>
                </a:cubicBezTo>
                <a:cubicBezTo>
                  <a:pt x="905674" y="587619"/>
                  <a:pt x="908425" y="587182"/>
                  <a:pt x="911114" y="586681"/>
                </a:cubicBezTo>
                <a:cubicBezTo>
                  <a:pt x="907112" y="646969"/>
                  <a:pt x="941439" y="704942"/>
                  <a:pt x="956883" y="762103"/>
                </a:cubicBezTo>
                <a:cubicBezTo>
                  <a:pt x="971826" y="808757"/>
                  <a:pt x="989396" y="854473"/>
                  <a:pt x="1006216" y="900502"/>
                </a:cubicBezTo>
                <a:cubicBezTo>
                  <a:pt x="1014344" y="922703"/>
                  <a:pt x="1022285" y="945092"/>
                  <a:pt x="1031289" y="966981"/>
                </a:cubicBezTo>
                <a:cubicBezTo>
                  <a:pt x="1033790" y="973547"/>
                  <a:pt x="1036728" y="980677"/>
                  <a:pt x="1043419" y="983991"/>
                </a:cubicBezTo>
                <a:cubicBezTo>
                  <a:pt x="1070242" y="994998"/>
                  <a:pt x="1075870" y="966043"/>
                  <a:pt x="1076808" y="946093"/>
                </a:cubicBezTo>
                <a:cubicBezTo>
                  <a:pt x="1080934" y="910821"/>
                  <a:pt x="1086999" y="875736"/>
                  <a:pt x="1089000" y="840152"/>
                </a:cubicBezTo>
                <a:cubicBezTo>
                  <a:pt x="1093877" y="749783"/>
                  <a:pt x="1098192" y="659289"/>
                  <a:pt x="1106070" y="569108"/>
                </a:cubicBezTo>
                <a:cubicBezTo>
                  <a:pt x="1115824" y="568295"/>
                  <a:pt x="1125641" y="567482"/>
                  <a:pt x="1135395" y="566481"/>
                </a:cubicBezTo>
                <a:cubicBezTo>
                  <a:pt x="1162031" y="562541"/>
                  <a:pt x="1187666" y="559539"/>
                  <a:pt x="1212489" y="557601"/>
                </a:cubicBezTo>
                <a:cubicBezTo>
                  <a:pt x="1213802" y="595312"/>
                  <a:pt x="1218367" y="632898"/>
                  <a:pt x="1222181" y="670421"/>
                </a:cubicBezTo>
                <a:cubicBezTo>
                  <a:pt x="1230559" y="751034"/>
                  <a:pt x="1242314" y="831396"/>
                  <a:pt x="1264636" y="909445"/>
                </a:cubicBezTo>
                <a:cubicBezTo>
                  <a:pt x="1268700" y="922453"/>
                  <a:pt x="1267700" y="940527"/>
                  <a:pt x="1282518" y="946405"/>
                </a:cubicBezTo>
                <a:cubicBezTo>
                  <a:pt x="1298900" y="952722"/>
                  <a:pt x="1311343" y="936712"/>
                  <a:pt x="1315657" y="922828"/>
                </a:cubicBezTo>
                <a:cubicBezTo>
                  <a:pt x="1332164" y="880990"/>
                  <a:pt x="1339855" y="836462"/>
                  <a:pt x="1348983" y="792622"/>
                </a:cubicBezTo>
                <a:cubicBezTo>
                  <a:pt x="1366803" y="718639"/>
                  <a:pt x="1388187" y="645530"/>
                  <a:pt x="1407570" y="571985"/>
                </a:cubicBezTo>
                <a:cubicBezTo>
                  <a:pt x="1408446" y="569045"/>
                  <a:pt x="1408696" y="566043"/>
                  <a:pt x="1408321" y="563167"/>
                </a:cubicBezTo>
                <a:cubicBezTo>
                  <a:pt x="1448150" y="569045"/>
                  <a:pt x="1487103" y="577988"/>
                  <a:pt x="1526370" y="589683"/>
                </a:cubicBezTo>
                <a:cubicBezTo>
                  <a:pt x="1520180" y="611634"/>
                  <a:pt x="1515553" y="655224"/>
                  <a:pt x="1514177" y="660040"/>
                </a:cubicBezTo>
                <a:cubicBezTo>
                  <a:pt x="1504048" y="730396"/>
                  <a:pt x="1499609" y="801503"/>
                  <a:pt x="1499171" y="872609"/>
                </a:cubicBezTo>
                <a:cubicBezTo>
                  <a:pt x="1498546" y="890933"/>
                  <a:pt x="1497733" y="909257"/>
                  <a:pt x="1497045" y="927581"/>
                </a:cubicBezTo>
                <a:cubicBezTo>
                  <a:pt x="1496357" y="933835"/>
                  <a:pt x="1497170" y="940152"/>
                  <a:pt x="1500672" y="945530"/>
                </a:cubicBezTo>
                <a:cubicBezTo>
                  <a:pt x="1531684" y="982240"/>
                  <a:pt x="1569325" y="900627"/>
                  <a:pt x="1587520" y="880552"/>
                </a:cubicBezTo>
                <a:cubicBezTo>
                  <a:pt x="1613656" y="841215"/>
                  <a:pt x="1638166" y="800752"/>
                  <a:pt x="1657299" y="757538"/>
                </a:cubicBezTo>
                <a:cubicBezTo>
                  <a:pt x="1673243" y="724642"/>
                  <a:pt x="1693439" y="693685"/>
                  <a:pt x="1706945" y="659664"/>
                </a:cubicBezTo>
                <a:cubicBezTo>
                  <a:pt x="1718762" y="665043"/>
                  <a:pt x="1730705" y="670671"/>
                  <a:pt x="1742897" y="676487"/>
                </a:cubicBezTo>
                <a:cubicBezTo>
                  <a:pt x="1768721" y="692622"/>
                  <a:pt x="1796420" y="676925"/>
                  <a:pt x="1819867" y="663917"/>
                </a:cubicBezTo>
                <a:cubicBezTo>
                  <a:pt x="1874827" y="637150"/>
                  <a:pt x="1909967" y="585556"/>
                  <a:pt x="1951984" y="543092"/>
                </a:cubicBezTo>
                <a:cubicBezTo>
                  <a:pt x="1992876" y="500503"/>
                  <a:pt x="2033956" y="458164"/>
                  <a:pt x="2074723" y="415450"/>
                </a:cubicBezTo>
                <a:cubicBezTo>
                  <a:pt x="2130121" y="353098"/>
                  <a:pt x="2196461" y="302254"/>
                  <a:pt x="2255861" y="244030"/>
                </a:cubicBezTo>
                <a:cubicBezTo>
                  <a:pt x="2307257" y="191435"/>
                  <a:pt x="2360967" y="141091"/>
                  <a:pt x="2421117" y="98439"/>
                </a:cubicBezTo>
                <a:cubicBezTo>
                  <a:pt x="2539854" y="14074"/>
                  <a:pt x="2538228" y="194124"/>
                  <a:pt x="2542980" y="269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/>
          <p:nvPr/>
        </p:nvSpPr>
        <p:spPr>
          <a:xfrm rot="-804155">
            <a:off x="1085781" y="-92589"/>
            <a:ext cx="169940" cy="342741"/>
          </a:xfrm>
          <a:custGeom>
            <a:rect b="b" l="l" r="r" t="t"/>
            <a:pathLst>
              <a:path extrusionOk="0" h="685425" w="339867">
                <a:moveTo>
                  <a:pt x="314623" y="390493"/>
                </a:moveTo>
                <a:cubicBezTo>
                  <a:pt x="327566" y="435021"/>
                  <a:pt x="351013" y="486366"/>
                  <a:pt x="333756" y="532582"/>
                </a:cubicBezTo>
                <a:cubicBezTo>
                  <a:pt x="317749" y="555471"/>
                  <a:pt x="291238" y="569230"/>
                  <a:pt x="267791" y="583489"/>
                </a:cubicBezTo>
                <a:cubicBezTo>
                  <a:pt x="227774" y="605815"/>
                  <a:pt x="189946" y="628954"/>
                  <a:pt x="148304" y="648904"/>
                </a:cubicBezTo>
                <a:cubicBezTo>
                  <a:pt x="119542" y="663914"/>
                  <a:pt x="90842" y="682050"/>
                  <a:pt x="57829" y="685115"/>
                </a:cubicBezTo>
                <a:cubicBezTo>
                  <a:pt x="992" y="689617"/>
                  <a:pt x="6432" y="644402"/>
                  <a:pt x="2055" y="603063"/>
                </a:cubicBezTo>
                <a:cubicBezTo>
                  <a:pt x="-2884" y="520324"/>
                  <a:pt x="2118" y="436710"/>
                  <a:pt x="6182" y="353908"/>
                </a:cubicBezTo>
                <a:cubicBezTo>
                  <a:pt x="13498" y="269606"/>
                  <a:pt x="21626" y="185366"/>
                  <a:pt x="28816" y="101063"/>
                </a:cubicBezTo>
                <a:cubicBezTo>
                  <a:pt x="30255" y="81363"/>
                  <a:pt x="33256" y="61663"/>
                  <a:pt x="32943" y="41901"/>
                </a:cubicBezTo>
                <a:cubicBezTo>
                  <a:pt x="30630" y="27079"/>
                  <a:pt x="31443" y="12195"/>
                  <a:pt x="41572" y="0"/>
                </a:cubicBezTo>
                <a:cubicBezTo>
                  <a:pt x="41822" y="0"/>
                  <a:pt x="42009" y="0"/>
                  <a:pt x="42197" y="0"/>
                </a:cubicBezTo>
                <a:cubicBezTo>
                  <a:pt x="127733" y="0"/>
                  <a:pt x="175065" y="128017"/>
                  <a:pt x="219521" y="188680"/>
                </a:cubicBezTo>
                <a:cubicBezTo>
                  <a:pt x="262789" y="249531"/>
                  <a:pt x="289738" y="319637"/>
                  <a:pt x="314623" y="3904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 rot="-804155">
            <a:off x="1974842" y="-238943"/>
            <a:ext cx="218474" cy="294833"/>
          </a:xfrm>
          <a:custGeom>
            <a:rect b="b" l="l" r="r" t="t"/>
            <a:pathLst>
              <a:path extrusionOk="0" h="589617" w="436933">
                <a:moveTo>
                  <a:pt x="426865" y="0"/>
                </a:moveTo>
                <a:cubicBezTo>
                  <a:pt x="440996" y="28643"/>
                  <a:pt x="436181" y="63164"/>
                  <a:pt x="435994" y="94246"/>
                </a:cubicBezTo>
                <a:cubicBezTo>
                  <a:pt x="431992" y="149531"/>
                  <a:pt x="424427" y="204502"/>
                  <a:pt x="420488" y="259849"/>
                </a:cubicBezTo>
                <a:cubicBezTo>
                  <a:pt x="416236" y="313008"/>
                  <a:pt x="411484" y="366166"/>
                  <a:pt x="405419" y="419136"/>
                </a:cubicBezTo>
                <a:cubicBezTo>
                  <a:pt x="395352" y="472982"/>
                  <a:pt x="394664" y="587178"/>
                  <a:pt x="321821" y="589618"/>
                </a:cubicBezTo>
                <a:cubicBezTo>
                  <a:pt x="280554" y="587429"/>
                  <a:pt x="243726" y="563976"/>
                  <a:pt x="206398" y="548154"/>
                </a:cubicBezTo>
                <a:cubicBezTo>
                  <a:pt x="130367" y="515571"/>
                  <a:pt x="51396" y="478486"/>
                  <a:pt x="0" y="410256"/>
                </a:cubicBezTo>
                <a:cubicBezTo>
                  <a:pt x="1125" y="408380"/>
                  <a:pt x="2313" y="406566"/>
                  <a:pt x="3439" y="404690"/>
                </a:cubicBezTo>
                <a:cubicBezTo>
                  <a:pt x="4564" y="402814"/>
                  <a:pt x="5252" y="400875"/>
                  <a:pt x="5627" y="398811"/>
                </a:cubicBezTo>
                <a:cubicBezTo>
                  <a:pt x="80534" y="343714"/>
                  <a:pt x="136307" y="268105"/>
                  <a:pt x="209024" y="210506"/>
                </a:cubicBezTo>
                <a:cubicBezTo>
                  <a:pt x="255544" y="169731"/>
                  <a:pt x="289620" y="117448"/>
                  <a:pt x="333389" y="74046"/>
                </a:cubicBezTo>
                <a:cubicBezTo>
                  <a:pt x="364902" y="50031"/>
                  <a:pt x="393351" y="20951"/>
                  <a:pt x="426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 rot="-804155">
            <a:off x="1664921" y="589606"/>
            <a:ext cx="176518" cy="89688"/>
          </a:xfrm>
          <a:custGeom>
            <a:rect b="b" l="l" r="r" t="t"/>
            <a:pathLst>
              <a:path extrusionOk="0" h="179361" w="353023">
                <a:moveTo>
                  <a:pt x="348148" y="50281"/>
                </a:moveTo>
                <a:cubicBezTo>
                  <a:pt x="356339" y="63477"/>
                  <a:pt x="354025" y="81738"/>
                  <a:pt x="342583" y="92245"/>
                </a:cubicBezTo>
                <a:cubicBezTo>
                  <a:pt x="325326" y="104440"/>
                  <a:pt x="304130" y="103940"/>
                  <a:pt x="283621" y="103377"/>
                </a:cubicBezTo>
                <a:cubicBezTo>
                  <a:pt x="277931" y="103252"/>
                  <a:pt x="272304" y="103064"/>
                  <a:pt x="266864" y="103252"/>
                </a:cubicBezTo>
                <a:cubicBezTo>
                  <a:pt x="238602" y="103565"/>
                  <a:pt x="203213" y="106379"/>
                  <a:pt x="190770" y="136272"/>
                </a:cubicBezTo>
                <a:cubicBezTo>
                  <a:pt x="183329" y="150469"/>
                  <a:pt x="180766" y="168417"/>
                  <a:pt x="168261" y="179362"/>
                </a:cubicBezTo>
                <a:cubicBezTo>
                  <a:pt x="143500" y="159287"/>
                  <a:pt x="149503" y="115885"/>
                  <a:pt x="115239" y="102689"/>
                </a:cubicBezTo>
                <a:cubicBezTo>
                  <a:pt x="83413" y="84740"/>
                  <a:pt x="45022" y="98749"/>
                  <a:pt x="12821" y="81738"/>
                </a:cubicBezTo>
                <a:cubicBezTo>
                  <a:pt x="4255" y="75797"/>
                  <a:pt x="-2748" y="66729"/>
                  <a:pt x="1066" y="55910"/>
                </a:cubicBezTo>
                <a:cubicBezTo>
                  <a:pt x="5693" y="34959"/>
                  <a:pt x="13571" y="13196"/>
                  <a:pt x="30954" y="0"/>
                </a:cubicBezTo>
                <a:cubicBezTo>
                  <a:pt x="73846" y="1688"/>
                  <a:pt x="115551" y="15697"/>
                  <a:pt x="158507" y="18511"/>
                </a:cubicBezTo>
                <a:cubicBezTo>
                  <a:pt x="206151" y="21013"/>
                  <a:pt x="253859" y="22764"/>
                  <a:pt x="300753" y="32020"/>
                </a:cubicBezTo>
                <a:cubicBezTo>
                  <a:pt x="316823" y="36460"/>
                  <a:pt x="335768" y="38461"/>
                  <a:pt x="348148" y="502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 rot="-804155">
            <a:off x="1473785" y="35638"/>
            <a:ext cx="68749" cy="155891"/>
          </a:xfrm>
          <a:custGeom>
            <a:rect b="b" l="l" r="r" t="t"/>
            <a:pathLst>
              <a:path extrusionOk="0" h="311756" w="137494">
                <a:moveTo>
                  <a:pt x="137495" y="0"/>
                </a:moveTo>
                <a:cubicBezTo>
                  <a:pt x="126553" y="103565"/>
                  <a:pt x="127115" y="208130"/>
                  <a:pt x="116674" y="311757"/>
                </a:cubicBezTo>
                <a:cubicBezTo>
                  <a:pt x="107482" y="309693"/>
                  <a:pt x="100354" y="291307"/>
                  <a:pt x="93164" y="272983"/>
                </a:cubicBezTo>
                <a:cubicBezTo>
                  <a:pt x="87161" y="257973"/>
                  <a:pt x="81721" y="243965"/>
                  <a:pt x="75594" y="228142"/>
                </a:cubicBezTo>
                <a:cubicBezTo>
                  <a:pt x="51021" y="155722"/>
                  <a:pt x="18508" y="86241"/>
                  <a:pt x="0" y="12007"/>
                </a:cubicBezTo>
                <a:cubicBezTo>
                  <a:pt x="45581" y="5566"/>
                  <a:pt x="91538" y="3064"/>
                  <a:pt x="1374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 rot="-804155">
            <a:off x="1619481" y="-8108"/>
            <a:ext cx="69625" cy="160540"/>
          </a:xfrm>
          <a:custGeom>
            <a:rect b="b" l="l" r="r" t="t"/>
            <a:pathLst>
              <a:path extrusionOk="0" h="321054" w="139245">
                <a:moveTo>
                  <a:pt x="139245" y="4107"/>
                </a:moveTo>
                <a:cubicBezTo>
                  <a:pt x="136932" y="9110"/>
                  <a:pt x="135681" y="14864"/>
                  <a:pt x="134118" y="20117"/>
                </a:cubicBezTo>
                <a:cubicBezTo>
                  <a:pt x="127115" y="44945"/>
                  <a:pt x="121363" y="70086"/>
                  <a:pt x="114673" y="95039"/>
                </a:cubicBezTo>
                <a:cubicBezTo>
                  <a:pt x="91913" y="169335"/>
                  <a:pt x="77095" y="245570"/>
                  <a:pt x="59150" y="321055"/>
                </a:cubicBezTo>
                <a:cubicBezTo>
                  <a:pt x="27324" y="217240"/>
                  <a:pt x="19133" y="108047"/>
                  <a:pt x="0" y="1731"/>
                </a:cubicBezTo>
                <a:cubicBezTo>
                  <a:pt x="49020" y="-1209"/>
                  <a:pt x="94915" y="-396"/>
                  <a:pt x="139245" y="4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 rot="-804155">
            <a:off x="1768557" y="-23882"/>
            <a:ext cx="70228" cy="148761"/>
          </a:xfrm>
          <a:custGeom>
            <a:rect b="b" l="l" r="r" t="t"/>
            <a:pathLst>
              <a:path extrusionOk="0" h="297497" w="140452">
                <a:moveTo>
                  <a:pt x="140453" y="51032"/>
                </a:moveTo>
                <a:cubicBezTo>
                  <a:pt x="135326" y="61789"/>
                  <a:pt x="129698" y="72170"/>
                  <a:pt x="124196" y="82677"/>
                </a:cubicBezTo>
                <a:cubicBezTo>
                  <a:pt x="84867" y="155409"/>
                  <a:pt x="51916" y="231769"/>
                  <a:pt x="832" y="297498"/>
                </a:cubicBezTo>
                <a:cubicBezTo>
                  <a:pt x="207" y="240462"/>
                  <a:pt x="-1044" y="185115"/>
                  <a:pt x="1708" y="127830"/>
                </a:cubicBezTo>
                <a:cubicBezTo>
                  <a:pt x="2520" y="85366"/>
                  <a:pt x="8961" y="42464"/>
                  <a:pt x="5834" y="0"/>
                </a:cubicBezTo>
                <a:cubicBezTo>
                  <a:pt x="49665" y="13571"/>
                  <a:pt x="93934" y="30707"/>
                  <a:pt x="140453" y="510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/>
          <p:nvPr/>
        </p:nvSpPr>
        <p:spPr>
          <a:xfrm>
            <a:off x="-319451" y="4396741"/>
            <a:ext cx="2620852" cy="1076699"/>
          </a:xfrm>
          <a:custGeom>
            <a:rect b="b" l="l" r="r" t="t"/>
            <a:pathLst>
              <a:path extrusionOk="0" h="2153397" w="5241703">
                <a:moveTo>
                  <a:pt x="5209347" y="1307736"/>
                </a:moveTo>
                <a:cubicBezTo>
                  <a:pt x="5173596" y="1199721"/>
                  <a:pt x="5127676" y="1087398"/>
                  <a:pt x="5044643" y="1007123"/>
                </a:cubicBezTo>
                <a:cubicBezTo>
                  <a:pt x="4981633" y="954166"/>
                  <a:pt x="4905310" y="907409"/>
                  <a:pt x="4822066" y="899003"/>
                </a:cubicBezTo>
                <a:cubicBezTo>
                  <a:pt x="4748678" y="897322"/>
                  <a:pt x="4672774" y="910141"/>
                  <a:pt x="4609241" y="948492"/>
                </a:cubicBezTo>
                <a:cubicBezTo>
                  <a:pt x="4606305" y="748749"/>
                  <a:pt x="4506392" y="560879"/>
                  <a:pt x="4369366" y="420081"/>
                </a:cubicBezTo>
                <a:cubicBezTo>
                  <a:pt x="4327010" y="374164"/>
                  <a:pt x="4284655" y="327722"/>
                  <a:pt x="4235799" y="288530"/>
                </a:cubicBezTo>
                <a:cubicBezTo>
                  <a:pt x="4187258" y="251439"/>
                  <a:pt x="4133999" y="220548"/>
                  <a:pt x="4078748" y="194490"/>
                </a:cubicBezTo>
                <a:cubicBezTo>
                  <a:pt x="3808784" y="58000"/>
                  <a:pt x="3503280" y="140588"/>
                  <a:pt x="3300623" y="355461"/>
                </a:cubicBezTo>
                <a:cubicBezTo>
                  <a:pt x="3190960" y="469676"/>
                  <a:pt x="3084548" y="589774"/>
                  <a:pt x="3016296" y="734249"/>
                </a:cubicBezTo>
                <a:cubicBezTo>
                  <a:pt x="2980860" y="680347"/>
                  <a:pt x="2948674" y="624343"/>
                  <a:pt x="2910722" y="572122"/>
                </a:cubicBezTo>
                <a:cubicBezTo>
                  <a:pt x="2875601" y="524103"/>
                  <a:pt x="2835447" y="479973"/>
                  <a:pt x="2796132" y="435317"/>
                </a:cubicBezTo>
                <a:cubicBezTo>
                  <a:pt x="2701985" y="322258"/>
                  <a:pt x="2591483" y="217711"/>
                  <a:pt x="2464627" y="141533"/>
                </a:cubicBezTo>
                <a:cubicBezTo>
                  <a:pt x="2290487" y="38982"/>
                  <a:pt x="2062144" y="-15761"/>
                  <a:pt x="1860746" y="3993"/>
                </a:cubicBezTo>
                <a:cubicBezTo>
                  <a:pt x="1560064" y="34989"/>
                  <a:pt x="1348706" y="303450"/>
                  <a:pt x="1256446" y="573908"/>
                </a:cubicBezTo>
                <a:cubicBezTo>
                  <a:pt x="1149824" y="473143"/>
                  <a:pt x="1030411" y="423233"/>
                  <a:pt x="886989" y="399382"/>
                </a:cubicBezTo>
                <a:cubicBezTo>
                  <a:pt x="667348" y="356827"/>
                  <a:pt x="445401" y="450342"/>
                  <a:pt x="311206" y="627180"/>
                </a:cubicBezTo>
                <a:cubicBezTo>
                  <a:pt x="237398" y="710082"/>
                  <a:pt x="178792" y="804122"/>
                  <a:pt x="130147" y="903731"/>
                </a:cubicBezTo>
                <a:cubicBezTo>
                  <a:pt x="81291" y="999452"/>
                  <a:pt x="35056" y="1097696"/>
                  <a:pt x="13354" y="1203609"/>
                </a:cubicBezTo>
                <a:cubicBezTo>
                  <a:pt x="-6775" y="1323707"/>
                  <a:pt x="40" y="1447588"/>
                  <a:pt x="6854" y="1568737"/>
                </a:cubicBezTo>
                <a:cubicBezTo>
                  <a:pt x="14822" y="1642078"/>
                  <a:pt x="40" y="1831839"/>
                  <a:pt x="45016" y="1882064"/>
                </a:cubicBezTo>
                <a:cubicBezTo>
                  <a:pt x="69654" y="1901608"/>
                  <a:pt x="106033" y="1883220"/>
                  <a:pt x="134864" y="1884165"/>
                </a:cubicBezTo>
                <a:cubicBezTo>
                  <a:pt x="183091" y="1881644"/>
                  <a:pt x="232261" y="1887107"/>
                  <a:pt x="280068" y="1877336"/>
                </a:cubicBezTo>
                <a:cubicBezTo>
                  <a:pt x="309738" y="1870611"/>
                  <a:pt x="344230" y="1865673"/>
                  <a:pt x="366457" y="1843397"/>
                </a:cubicBezTo>
                <a:cubicBezTo>
                  <a:pt x="376102" y="1833205"/>
                  <a:pt x="376207" y="1818180"/>
                  <a:pt x="378199" y="1805046"/>
                </a:cubicBezTo>
                <a:cubicBezTo>
                  <a:pt x="388893" y="1740321"/>
                  <a:pt x="397699" y="1675176"/>
                  <a:pt x="405667" y="1610136"/>
                </a:cubicBezTo>
                <a:cubicBezTo>
                  <a:pt x="412586" y="1554657"/>
                  <a:pt x="420869" y="1499389"/>
                  <a:pt x="429675" y="1444226"/>
                </a:cubicBezTo>
                <a:cubicBezTo>
                  <a:pt x="451273" y="1312675"/>
                  <a:pt x="474128" y="1179757"/>
                  <a:pt x="519314" y="1053985"/>
                </a:cubicBezTo>
                <a:cubicBezTo>
                  <a:pt x="536508" y="1013953"/>
                  <a:pt x="559887" y="977072"/>
                  <a:pt x="581170" y="939036"/>
                </a:cubicBezTo>
                <a:cubicBezTo>
                  <a:pt x="605283" y="899108"/>
                  <a:pt x="624993" y="855188"/>
                  <a:pt x="658018" y="821669"/>
                </a:cubicBezTo>
                <a:cubicBezTo>
                  <a:pt x="675316" y="807274"/>
                  <a:pt x="699849" y="812948"/>
                  <a:pt x="720817" y="816206"/>
                </a:cubicBezTo>
                <a:cubicBezTo>
                  <a:pt x="823036" y="839847"/>
                  <a:pt x="899465" y="937039"/>
                  <a:pt x="946643" y="1026456"/>
                </a:cubicBezTo>
                <a:cubicBezTo>
                  <a:pt x="971385" y="1075315"/>
                  <a:pt x="990362" y="1126696"/>
                  <a:pt x="1010805" y="1177446"/>
                </a:cubicBezTo>
                <a:cubicBezTo>
                  <a:pt x="1045822" y="1261504"/>
                  <a:pt x="1083355" y="1344827"/>
                  <a:pt x="1103275" y="1434139"/>
                </a:cubicBezTo>
                <a:cubicBezTo>
                  <a:pt x="1120573" y="1508320"/>
                  <a:pt x="1139969" y="1582712"/>
                  <a:pt x="1144896" y="1659100"/>
                </a:cubicBezTo>
                <a:cubicBezTo>
                  <a:pt x="1146888" y="1702284"/>
                  <a:pt x="1145525" y="1745574"/>
                  <a:pt x="1148566" y="1788654"/>
                </a:cubicBezTo>
                <a:cubicBezTo>
                  <a:pt x="1150453" y="1808618"/>
                  <a:pt x="1150977" y="1829948"/>
                  <a:pt x="1162195" y="1847180"/>
                </a:cubicBezTo>
                <a:cubicBezTo>
                  <a:pt x="1182848" y="1876075"/>
                  <a:pt x="1218494" y="1855375"/>
                  <a:pt x="1246382" y="1850017"/>
                </a:cubicBezTo>
                <a:cubicBezTo>
                  <a:pt x="1299641" y="1835412"/>
                  <a:pt x="1352166" y="1817759"/>
                  <a:pt x="1404900" y="1801473"/>
                </a:cubicBezTo>
                <a:cubicBezTo>
                  <a:pt x="1438030" y="1791386"/>
                  <a:pt x="1471369" y="1782140"/>
                  <a:pt x="1504708" y="1772893"/>
                </a:cubicBezTo>
                <a:cubicBezTo>
                  <a:pt x="1527144" y="1766274"/>
                  <a:pt x="1558701" y="1760284"/>
                  <a:pt x="1564048" y="1733176"/>
                </a:cubicBezTo>
                <a:cubicBezTo>
                  <a:pt x="1567822" y="1603936"/>
                  <a:pt x="1571911" y="1474277"/>
                  <a:pt x="1581032" y="1345142"/>
                </a:cubicBezTo>
                <a:cubicBezTo>
                  <a:pt x="1589629" y="1235341"/>
                  <a:pt x="1603049" y="1124279"/>
                  <a:pt x="1640477" y="1019311"/>
                </a:cubicBezTo>
                <a:cubicBezTo>
                  <a:pt x="1666267" y="948177"/>
                  <a:pt x="1700236" y="880615"/>
                  <a:pt x="1739865" y="816311"/>
                </a:cubicBezTo>
                <a:cubicBezTo>
                  <a:pt x="1781172" y="745071"/>
                  <a:pt x="1827092" y="676354"/>
                  <a:pt x="1886851" y="619299"/>
                </a:cubicBezTo>
                <a:cubicBezTo>
                  <a:pt x="1940844" y="566027"/>
                  <a:pt x="1999031" y="509603"/>
                  <a:pt x="2076612" y="496364"/>
                </a:cubicBezTo>
                <a:cubicBezTo>
                  <a:pt x="2248236" y="469781"/>
                  <a:pt x="2405287" y="556781"/>
                  <a:pt x="2506563" y="692535"/>
                </a:cubicBezTo>
                <a:cubicBezTo>
                  <a:pt x="2658162" y="893749"/>
                  <a:pt x="2741824" y="1137728"/>
                  <a:pt x="2774220" y="1386541"/>
                </a:cubicBezTo>
                <a:cubicBezTo>
                  <a:pt x="2782817" y="1447798"/>
                  <a:pt x="2793406" y="1509371"/>
                  <a:pt x="2791099" y="1571364"/>
                </a:cubicBezTo>
                <a:cubicBezTo>
                  <a:pt x="2789736" y="1615599"/>
                  <a:pt x="2783236" y="1659520"/>
                  <a:pt x="2783551" y="1703755"/>
                </a:cubicBezTo>
                <a:cubicBezTo>
                  <a:pt x="2783236" y="1753350"/>
                  <a:pt x="2804938" y="1770477"/>
                  <a:pt x="2852640" y="1760705"/>
                </a:cubicBezTo>
                <a:cubicBezTo>
                  <a:pt x="2916698" y="1754506"/>
                  <a:pt x="2980231" y="1744103"/>
                  <a:pt x="3043764" y="1734437"/>
                </a:cubicBezTo>
                <a:cubicBezTo>
                  <a:pt x="3083709" y="1728447"/>
                  <a:pt x="3123443" y="1722563"/>
                  <a:pt x="3163178" y="1715839"/>
                </a:cubicBezTo>
                <a:cubicBezTo>
                  <a:pt x="3192638" y="1712582"/>
                  <a:pt x="3218953" y="1698607"/>
                  <a:pt x="3220316" y="1665929"/>
                </a:cubicBezTo>
                <a:cubicBezTo>
                  <a:pt x="3233421" y="1599523"/>
                  <a:pt x="3247260" y="1533327"/>
                  <a:pt x="3264663" y="1467972"/>
                </a:cubicBezTo>
                <a:cubicBezTo>
                  <a:pt x="3285631" y="1389903"/>
                  <a:pt x="3311422" y="1313305"/>
                  <a:pt x="3334801" y="1235971"/>
                </a:cubicBezTo>
                <a:cubicBezTo>
                  <a:pt x="3356818" y="1164837"/>
                  <a:pt x="3375794" y="1092442"/>
                  <a:pt x="3405254" y="1023724"/>
                </a:cubicBezTo>
                <a:cubicBezTo>
                  <a:pt x="3483674" y="827974"/>
                  <a:pt x="3627306" y="655129"/>
                  <a:pt x="3837196" y="598495"/>
                </a:cubicBezTo>
                <a:cubicBezTo>
                  <a:pt x="3910794" y="584100"/>
                  <a:pt x="3996029" y="605640"/>
                  <a:pt x="4045409" y="664586"/>
                </a:cubicBezTo>
                <a:cubicBezTo>
                  <a:pt x="4097515" y="728680"/>
                  <a:pt x="4110829" y="814419"/>
                  <a:pt x="4125822" y="893434"/>
                </a:cubicBezTo>
                <a:cubicBezTo>
                  <a:pt x="4132217" y="940297"/>
                  <a:pt x="4126556" y="987579"/>
                  <a:pt x="4125088" y="1034652"/>
                </a:cubicBezTo>
                <a:cubicBezTo>
                  <a:pt x="4122152" y="1101793"/>
                  <a:pt x="4120370" y="1169145"/>
                  <a:pt x="4110200" y="1235656"/>
                </a:cubicBezTo>
                <a:cubicBezTo>
                  <a:pt x="4096571" y="1353127"/>
                  <a:pt x="4052853" y="1463139"/>
                  <a:pt x="4018675" y="1575567"/>
                </a:cubicBezTo>
                <a:cubicBezTo>
                  <a:pt x="4001376" y="1628628"/>
                  <a:pt x="3985545" y="1682426"/>
                  <a:pt x="3961956" y="1733176"/>
                </a:cubicBezTo>
                <a:cubicBezTo>
                  <a:pt x="3946020" y="1767325"/>
                  <a:pt x="3925681" y="1800212"/>
                  <a:pt x="3916665" y="1837198"/>
                </a:cubicBezTo>
                <a:cubicBezTo>
                  <a:pt x="3909851" y="1860629"/>
                  <a:pt x="3920230" y="1891836"/>
                  <a:pt x="3948641" y="1891100"/>
                </a:cubicBezTo>
                <a:cubicBezTo>
                  <a:pt x="4011651" y="1892571"/>
                  <a:pt x="4074555" y="1897405"/>
                  <a:pt x="4137040" y="1906546"/>
                </a:cubicBezTo>
                <a:cubicBezTo>
                  <a:pt x="4168702" y="1910854"/>
                  <a:pt x="4200468" y="1915477"/>
                  <a:pt x="4232444" y="1916002"/>
                </a:cubicBezTo>
                <a:cubicBezTo>
                  <a:pt x="4252154" y="1915897"/>
                  <a:pt x="4276373" y="1918314"/>
                  <a:pt x="4291050" y="1902448"/>
                </a:cubicBezTo>
                <a:cubicBezTo>
                  <a:pt x="4298389" y="1895303"/>
                  <a:pt x="4299437" y="1884481"/>
                  <a:pt x="4301849" y="1875024"/>
                </a:cubicBezTo>
                <a:cubicBezTo>
                  <a:pt x="4306252" y="1857792"/>
                  <a:pt x="4311180" y="1840665"/>
                  <a:pt x="4315897" y="1823538"/>
                </a:cubicBezTo>
                <a:cubicBezTo>
                  <a:pt x="4333930" y="1756502"/>
                  <a:pt x="4354269" y="1689886"/>
                  <a:pt x="4381422" y="1625896"/>
                </a:cubicBezTo>
                <a:cubicBezTo>
                  <a:pt x="4407842" y="1569472"/>
                  <a:pt x="4438875" y="1515255"/>
                  <a:pt x="4468335" y="1460302"/>
                </a:cubicBezTo>
                <a:cubicBezTo>
                  <a:pt x="4514779" y="1388852"/>
                  <a:pt x="4550845" y="1306160"/>
                  <a:pt x="4618991" y="1252468"/>
                </a:cubicBezTo>
                <a:cubicBezTo>
                  <a:pt x="4650757" y="1229247"/>
                  <a:pt x="4685250" y="1203504"/>
                  <a:pt x="4726557" y="1204239"/>
                </a:cubicBezTo>
                <a:cubicBezTo>
                  <a:pt x="4920931" y="1239229"/>
                  <a:pt x="4871971" y="1581030"/>
                  <a:pt x="4849639" y="1723929"/>
                </a:cubicBezTo>
                <a:cubicBezTo>
                  <a:pt x="4829929" y="1828687"/>
                  <a:pt x="4791977" y="1928506"/>
                  <a:pt x="4758533" y="2029376"/>
                </a:cubicBezTo>
                <a:cubicBezTo>
                  <a:pt x="4747945" y="2059847"/>
                  <a:pt x="4726662" y="2115641"/>
                  <a:pt x="4774155" y="2124257"/>
                </a:cubicBezTo>
                <a:cubicBezTo>
                  <a:pt x="4794389" y="2125097"/>
                  <a:pt x="4814832" y="2123206"/>
                  <a:pt x="4835171" y="2123941"/>
                </a:cubicBezTo>
                <a:cubicBezTo>
                  <a:pt x="4930157" y="2127409"/>
                  <a:pt x="5024199" y="2143905"/>
                  <a:pt x="5118765" y="2152942"/>
                </a:cubicBezTo>
                <a:cubicBezTo>
                  <a:pt x="5132079" y="2153782"/>
                  <a:pt x="5146862" y="2154413"/>
                  <a:pt x="5157870" y="2145692"/>
                </a:cubicBezTo>
                <a:cubicBezTo>
                  <a:pt x="5166572" y="2138862"/>
                  <a:pt x="5169927" y="2127409"/>
                  <a:pt x="5171080" y="2116902"/>
                </a:cubicBezTo>
                <a:cubicBezTo>
                  <a:pt x="5173701" y="2093050"/>
                  <a:pt x="5176112" y="2069093"/>
                  <a:pt x="5179258" y="2045242"/>
                </a:cubicBezTo>
                <a:cubicBezTo>
                  <a:pt x="5189951" y="1964336"/>
                  <a:pt x="5205782" y="1884165"/>
                  <a:pt x="5218468" y="1803575"/>
                </a:cubicBezTo>
                <a:cubicBezTo>
                  <a:pt x="5246041" y="1640186"/>
                  <a:pt x="5255896" y="1468708"/>
                  <a:pt x="5209347" y="13077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/>
          <p:nvPr/>
        </p:nvSpPr>
        <p:spPr>
          <a:xfrm>
            <a:off x="-319451" y="4396741"/>
            <a:ext cx="2620852" cy="1076699"/>
          </a:xfrm>
          <a:custGeom>
            <a:rect b="b" l="l" r="r" t="t"/>
            <a:pathLst>
              <a:path extrusionOk="0" h="2153397" w="5241703">
                <a:moveTo>
                  <a:pt x="5118765" y="2152942"/>
                </a:moveTo>
                <a:cubicBezTo>
                  <a:pt x="5024199" y="2143905"/>
                  <a:pt x="4930157" y="2127409"/>
                  <a:pt x="4835171" y="2123941"/>
                </a:cubicBezTo>
                <a:cubicBezTo>
                  <a:pt x="4814832" y="2123206"/>
                  <a:pt x="4794389" y="2125097"/>
                  <a:pt x="4774155" y="2124257"/>
                </a:cubicBezTo>
                <a:cubicBezTo>
                  <a:pt x="4726662" y="2115641"/>
                  <a:pt x="4747945" y="2059847"/>
                  <a:pt x="4758533" y="2029376"/>
                </a:cubicBezTo>
                <a:cubicBezTo>
                  <a:pt x="4791977" y="1928506"/>
                  <a:pt x="4829929" y="1828687"/>
                  <a:pt x="4849639" y="1723929"/>
                </a:cubicBezTo>
                <a:cubicBezTo>
                  <a:pt x="4871971" y="1581030"/>
                  <a:pt x="4920931" y="1239229"/>
                  <a:pt x="4726557" y="1204239"/>
                </a:cubicBezTo>
                <a:cubicBezTo>
                  <a:pt x="4685250" y="1203504"/>
                  <a:pt x="4650757" y="1229247"/>
                  <a:pt x="4618991" y="1252468"/>
                </a:cubicBezTo>
                <a:cubicBezTo>
                  <a:pt x="4550845" y="1306160"/>
                  <a:pt x="4514779" y="1388852"/>
                  <a:pt x="4468335" y="1460302"/>
                </a:cubicBezTo>
                <a:cubicBezTo>
                  <a:pt x="4438875" y="1515255"/>
                  <a:pt x="4407842" y="1569472"/>
                  <a:pt x="4381422" y="1625896"/>
                </a:cubicBezTo>
                <a:cubicBezTo>
                  <a:pt x="4354269" y="1689886"/>
                  <a:pt x="4333930" y="1756502"/>
                  <a:pt x="4315897" y="1823538"/>
                </a:cubicBezTo>
                <a:cubicBezTo>
                  <a:pt x="4311180" y="1840665"/>
                  <a:pt x="4306252" y="1857792"/>
                  <a:pt x="4301849" y="1875024"/>
                </a:cubicBezTo>
                <a:cubicBezTo>
                  <a:pt x="4299437" y="1884481"/>
                  <a:pt x="4298389" y="1895303"/>
                  <a:pt x="4291050" y="1902448"/>
                </a:cubicBezTo>
                <a:cubicBezTo>
                  <a:pt x="4276373" y="1918314"/>
                  <a:pt x="4252154" y="1915897"/>
                  <a:pt x="4232444" y="1916002"/>
                </a:cubicBezTo>
                <a:cubicBezTo>
                  <a:pt x="4200468" y="1915477"/>
                  <a:pt x="4168702" y="1910854"/>
                  <a:pt x="4137040" y="1906546"/>
                </a:cubicBezTo>
                <a:cubicBezTo>
                  <a:pt x="4074555" y="1897405"/>
                  <a:pt x="4011651" y="1892571"/>
                  <a:pt x="3948641" y="1891100"/>
                </a:cubicBezTo>
                <a:cubicBezTo>
                  <a:pt x="3920230" y="1891836"/>
                  <a:pt x="3909851" y="1860629"/>
                  <a:pt x="3916665" y="1837198"/>
                </a:cubicBezTo>
                <a:cubicBezTo>
                  <a:pt x="3925681" y="1800212"/>
                  <a:pt x="3946020" y="1767325"/>
                  <a:pt x="3961956" y="1733176"/>
                </a:cubicBezTo>
                <a:cubicBezTo>
                  <a:pt x="3985545" y="1682426"/>
                  <a:pt x="4001376" y="1628628"/>
                  <a:pt x="4018675" y="1575567"/>
                </a:cubicBezTo>
                <a:cubicBezTo>
                  <a:pt x="4052853" y="1463139"/>
                  <a:pt x="4096571" y="1353127"/>
                  <a:pt x="4110200" y="1235656"/>
                </a:cubicBezTo>
                <a:cubicBezTo>
                  <a:pt x="4120370" y="1169145"/>
                  <a:pt x="4122152" y="1101793"/>
                  <a:pt x="4125088" y="1034652"/>
                </a:cubicBezTo>
                <a:cubicBezTo>
                  <a:pt x="4126556" y="987579"/>
                  <a:pt x="4132217" y="940297"/>
                  <a:pt x="4125822" y="893434"/>
                </a:cubicBezTo>
                <a:cubicBezTo>
                  <a:pt x="4110829" y="814419"/>
                  <a:pt x="4097515" y="728680"/>
                  <a:pt x="4045409" y="664586"/>
                </a:cubicBezTo>
                <a:cubicBezTo>
                  <a:pt x="3996029" y="605640"/>
                  <a:pt x="3910794" y="584100"/>
                  <a:pt x="3837196" y="598495"/>
                </a:cubicBezTo>
                <a:cubicBezTo>
                  <a:pt x="3627306" y="655129"/>
                  <a:pt x="3483674" y="827974"/>
                  <a:pt x="3405254" y="1023724"/>
                </a:cubicBezTo>
                <a:cubicBezTo>
                  <a:pt x="3375794" y="1092442"/>
                  <a:pt x="3356818" y="1164837"/>
                  <a:pt x="3334801" y="1235971"/>
                </a:cubicBezTo>
                <a:cubicBezTo>
                  <a:pt x="3311422" y="1313305"/>
                  <a:pt x="3285631" y="1389903"/>
                  <a:pt x="3264663" y="1467972"/>
                </a:cubicBezTo>
                <a:cubicBezTo>
                  <a:pt x="3247260" y="1533327"/>
                  <a:pt x="3233421" y="1599523"/>
                  <a:pt x="3220316" y="1665929"/>
                </a:cubicBezTo>
                <a:cubicBezTo>
                  <a:pt x="3218953" y="1698607"/>
                  <a:pt x="3192638" y="1712582"/>
                  <a:pt x="3163178" y="1715839"/>
                </a:cubicBezTo>
                <a:cubicBezTo>
                  <a:pt x="3123443" y="1722563"/>
                  <a:pt x="3083709" y="1728447"/>
                  <a:pt x="3043764" y="1734437"/>
                </a:cubicBezTo>
                <a:cubicBezTo>
                  <a:pt x="2980231" y="1744103"/>
                  <a:pt x="2916698" y="1754506"/>
                  <a:pt x="2852640" y="1760705"/>
                </a:cubicBezTo>
                <a:cubicBezTo>
                  <a:pt x="2804938" y="1770477"/>
                  <a:pt x="2783236" y="1753350"/>
                  <a:pt x="2783551" y="1703755"/>
                </a:cubicBezTo>
                <a:cubicBezTo>
                  <a:pt x="2783236" y="1659520"/>
                  <a:pt x="2789736" y="1615599"/>
                  <a:pt x="2791099" y="1571364"/>
                </a:cubicBezTo>
                <a:cubicBezTo>
                  <a:pt x="2793406" y="1509371"/>
                  <a:pt x="2782817" y="1447798"/>
                  <a:pt x="2774220" y="1386541"/>
                </a:cubicBezTo>
                <a:cubicBezTo>
                  <a:pt x="2741824" y="1137728"/>
                  <a:pt x="2658162" y="893749"/>
                  <a:pt x="2506563" y="692535"/>
                </a:cubicBezTo>
                <a:cubicBezTo>
                  <a:pt x="2405287" y="556781"/>
                  <a:pt x="2248236" y="469781"/>
                  <a:pt x="2076612" y="496364"/>
                </a:cubicBezTo>
                <a:cubicBezTo>
                  <a:pt x="1999031" y="509603"/>
                  <a:pt x="1940844" y="566027"/>
                  <a:pt x="1886851" y="619299"/>
                </a:cubicBezTo>
                <a:cubicBezTo>
                  <a:pt x="1827092" y="676354"/>
                  <a:pt x="1781172" y="745071"/>
                  <a:pt x="1739865" y="816311"/>
                </a:cubicBezTo>
                <a:cubicBezTo>
                  <a:pt x="1700236" y="880615"/>
                  <a:pt x="1666267" y="948177"/>
                  <a:pt x="1640477" y="1019311"/>
                </a:cubicBezTo>
                <a:cubicBezTo>
                  <a:pt x="1603049" y="1124279"/>
                  <a:pt x="1589629" y="1235341"/>
                  <a:pt x="1581032" y="1345142"/>
                </a:cubicBezTo>
                <a:cubicBezTo>
                  <a:pt x="1571911" y="1474277"/>
                  <a:pt x="1567822" y="1603936"/>
                  <a:pt x="1564048" y="1733176"/>
                </a:cubicBezTo>
                <a:cubicBezTo>
                  <a:pt x="1558701" y="1760284"/>
                  <a:pt x="1527144" y="1766274"/>
                  <a:pt x="1504708" y="1772893"/>
                </a:cubicBezTo>
                <a:cubicBezTo>
                  <a:pt x="1471369" y="1782140"/>
                  <a:pt x="1438030" y="1791386"/>
                  <a:pt x="1404900" y="1801473"/>
                </a:cubicBezTo>
                <a:cubicBezTo>
                  <a:pt x="1352166" y="1817759"/>
                  <a:pt x="1299641" y="1835412"/>
                  <a:pt x="1246382" y="1850017"/>
                </a:cubicBezTo>
                <a:cubicBezTo>
                  <a:pt x="1218494" y="1855375"/>
                  <a:pt x="1182848" y="1876075"/>
                  <a:pt x="1162195" y="1847180"/>
                </a:cubicBezTo>
                <a:cubicBezTo>
                  <a:pt x="1150977" y="1829948"/>
                  <a:pt x="1150453" y="1808618"/>
                  <a:pt x="1148566" y="1788654"/>
                </a:cubicBezTo>
                <a:cubicBezTo>
                  <a:pt x="1145525" y="1745574"/>
                  <a:pt x="1146888" y="1702284"/>
                  <a:pt x="1144896" y="1659100"/>
                </a:cubicBezTo>
                <a:cubicBezTo>
                  <a:pt x="1139969" y="1582712"/>
                  <a:pt x="1120573" y="1508320"/>
                  <a:pt x="1103275" y="1434139"/>
                </a:cubicBezTo>
                <a:cubicBezTo>
                  <a:pt x="1083355" y="1344827"/>
                  <a:pt x="1045822" y="1261504"/>
                  <a:pt x="1010805" y="1177446"/>
                </a:cubicBezTo>
                <a:cubicBezTo>
                  <a:pt x="990362" y="1126696"/>
                  <a:pt x="971385" y="1075315"/>
                  <a:pt x="946643" y="1026456"/>
                </a:cubicBezTo>
                <a:cubicBezTo>
                  <a:pt x="899465" y="937039"/>
                  <a:pt x="823036" y="839847"/>
                  <a:pt x="720817" y="816206"/>
                </a:cubicBezTo>
                <a:cubicBezTo>
                  <a:pt x="699849" y="812948"/>
                  <a:pt x="675316" y="807274"/>
                  <a:pt x="658018" y="821669"/>
                </a:cubicBezTo>
                <a:cubicBezTo>
                  <a:pt x="624993" y="855188"/>
                  <a:pt x="605283" y="899108"/>
                  <a:pt x="581170" y="939036"/>
                </a:cubicBezTo>
                <a:cubicBezTo>
                  <a:pt x="559887" y="977072"/>
                  <a:pt x="536508" y="1013953"/>
                  <a:pt x="519314" y="1053985"/>
                </a:cubicBezTo>
                <a:cubicBezTo>
                  <a:pt x="474128" y="1179757"/>
                  <a:pt x="451273" y="1312675"/>
                  <a:pt x="429675" y="1444226"/>
                </a:cubicBezTo>
                <a:cubicBezTo>
                  <a:pt x="420869" y="1499389"/>
                  <a:pt x="412586" y="1554657"/>
                  <a:pt x="405667" y="1610136"/>
                </a:cubicBezTo>
                <a:cubicBezTo>
                  <a:pt x="397699" y="1675176"/>
                  <a:pt x="388893" y="1740321"/>
                  <a:pt x="378199" y="1805046"/>
                </a:cubicBezTo>
                <a:cubicBezTo>
                  <a:pt x="376207" y="1818180"/>
                  <a:pt x="376102" y="1833205"/>
                  <a:pt x="366457" y="1843397"/>
                </a:cubicBezTo>
                <a:cubicBezTo>
                  <a:pt x="344230" y="1865673"/>
                  <a:pt x="309738" y="1870611"/>
                  <a:pt x="280068" y="1877336"/>
                </a:cubicBezTo>
                <a:cubicBezTo>
                  <a:pt x="232261" y="1887107"/>
                  <a:pt x="183091" y="1881644"/>
                  <a:pt x="134864" y="1884165"/>
                </a:cubicBezTo>
                <a:cubicBezTo>
                  <a:pt x="106033" y="1883220"/>
                  <a:pt x="69654" y="1901608"/>
                  <a:pt x="45016" y="1882064"/>
                </a:cubicBezTo>
                <a:cubicBezTo>
                  <a:pt x="40" y="1831839"/>
                  <a:pt x="14822" y="1642078"/>
                  <a:pt x="6854" y="1568737"/>
                </a:cubicBezTo>
                <a:cubicBezTo>
                  <a:pt x="40" y="1447588"/>
                  <a:pt x="-6775" y="1323707"/>
                  <a:pt x="13354" y="1203609"/>
                </a:cubicBezTo>
                <a:cubicBezTo>
                  <a:pt x="35056" y="1097696"/>
                  <a:pt x="81291" y="999452"/>
                  <a:pt x="130147" y="903731"/>
                </a:cubicBezTo>
                <a:cubicBezTo>
                  <a:pt x="178792" y="804122"/>
                  <a:pt x="237398" y="710082"/>
                  <a:pt x="311206" y="627180"/>
                </a:cubicBezTo>
                <a:cubicBezTo>
                  <a:pt x="445401" y="450342"/>
                  <a:pt x="667348" y="356827"/>
                  <a:pt x="886989" y="399382"/>
                </a:cubicBezTo>
                <a:cubicBezTo>
                  <a:pt x="1030411" y="423233"/>
                  <a:pt x="1149824" y="473143"/>
                  <a:pt x="1256446" y="573908"/>
                </a:cubicBezTo>
                <a:cubicBezTo>
                  <a:pt x="1348706" y="303450"/>
                  <a:pt x="1560064" y="34989"/>
                  <a:pt x="1860746" y="3993"/>
                </a:cubicBezTo>
                <a:cubicBezTo>
                  <a:pt x="2062144" y="-15761"/>
                  <a:pt x="2290487" y="38982"/>
                  <a:pt x="2464627" y="141533"/>
                </a:cubicBezTo>
                <a:cubicBezTo>
                  <a:pt x="2591483" y="217711"/>
                  <a:pt x="2701985" y="322258"/>
                  <a:pt x="2796132" y="435317"/>
                </a:cubicBezTo>
                <a:cubicBezTo>
                  <a:pt x="2835447" y="479973"/>
                  <a:pt x="2875601" y="524103"/>
                  <a:pt x="2910722" y="572122"/>
                </a:cubicBezTo>
                <a:cubicBezTo>
                  <a:pt x="2948674" y="624343"/>
                  <a:pt x="2980860" y="680347"/>
                  <a:pt x="3016296" y="734249"/>
                </a:cubicBezTo>
                <a:cubicBezTo>
                  <a:pt x="3084548" y="589774"/>
                  <a:pt x="3190960" y="469676"/>
                  <a:pt x="3300623" y="355461"/>
                </a:cubicBezTo>
                <a:cubicBezTo>
                  <a:pt x="3503280" y="140588"/>
                  <a:pt x="3808784" y="58000"/>
                  <a:pt x="4078748" y="194490"/>
                </a:cubicBezTo>
                <a:cubicBezTo>
                  <a:pt x="4133999" y="220548"/>
                  <a:pt x="4187258" y="251439"/>
                  <a:pt x="4235799" y="288530"/>
                </a:cubicBezTo>
                <a:cubicBezTo>
                  <a:pt x="4284655" y="327722"/>
                  <a:pt x="4327010" y="374164"/>
                  <a:pt x="4369366" y="420081"/>
                </a:cubicBezTo>
                <a:cubicBezTo>
                  <a:pt x="4506392" y="560879"/>
                  <a:pt x="4606305" y="748749"/>
                  <a:pt x="4609241" y="948492"/>
                </a:cubicBezTo>
                <a:cubicBezTo>
                  <a:pt x="4672774" y="910141"/>
                  <a:pt x="4748678" y="897322"/>
                  <a:pt x="4822066" y="899003"/>
                </a:cubicBezTo>
                <a:cubicBezTo>
                  <a:pt x="4905310" y="907409"/>
                  <a:pt x="4981633" y="954166"/>
                  <a:pt x="5044643" y="1007123"/>
                </a:cubicBezTo>
                <a:cubicBezTo>
                  <a:pt x="5127676" y="1087398"/>
                  <a:pt x="5173596" y="1199721"/>
                  <a:pt x="5209347" y="1307736"/>
                </a:cubicBezTo>
                <a:cubicBezTo>
                  <a:pt x="5255896" y="1468708"/>
                  <a:pt x="5246041" y="1640186"/>
                  <a:pt x="5218468" y="1803575"/>
                </a:cubicBezTo>
                <a:cubicBezTo>
                  <a:pt x="5205782" y="1884165"/>
                  <a:pt x="5189951" y="1964336"/>
                  <a:pt x="5179258" y="2045242"/>
                </a:cubicBezTo>
                <a:cubicBezTo>
                  <a:pt x="5176112" y="2069093"/>
                  <a:pt x="5173701" y="2093050"/>
                  <a:pt x="5171080" y="2116902"/>
                </a:cubicBezTo>
                <a:cubicBezTo>
                  <a:pt x="5169927" y="2127409"/>
                  <a:pt x="5166572" y="2138862"/>
                  <a:pt x="5157870" y="2145692"/>
                </a:cubicBezTo>
                <a:cubicBezTo>
                  <a:pt x="5146862" y="2154413"/>
                  <a:pt x="5132079" y="2153782"/>
                  <a:pt x="5118765" y="2152942"/>
                </a:cubicBezTo>
                <a:close/>
                <a:moveTo>
                  <a:pt x="5126418" y="2107445"/>
                </a:moveTo>
                <a:cubicBezTo>
                  <a:pt x="5150426" y="1869455"/>
                  <a:pt x="5227065" y="1631045"/>
                  <a:pt x="5182822" y="1390954"/>
                </a:cubicBezTo>
                <a:cubicBezTo>
                  <a:pt x="5158918" y="1273693"/>
                  <a:pt x="5099579" y="1123228"/>
                  <a:pt x="5012457" y="1039380"/>
                </a:cubicBezTo>
                <a:cubicBezTo>
                  <a:pt x="4963496" y="997981"/>
                  <a:pt x="4904052" y="962992"/>
                  <a:pt x="4841881" y="947547"/>
                </a:cubicBezTo>
                <a:cubicBezTo>
                  <a:pt x="4783905" y="939456"/>
                  <a:pt x="4722363" y="948807"/>
                  <a:pt x="4667846" y="969822"/>
                </a:cubicBezTo>
                <a:cubicBezTo>
                  <a:pt x="4644677" y="979594"/>
                  <a:pt x="4624023" y="994304"/>
                  <a:pt x="4601063" y="1004391"/>
                </a:cubicBezTo>
                <a:cubicBezTo>
                  <a:pt x="4591208" y="1008594"/>
                  <a:pt x="4577893" y="1005442"/>
                  <a:pt x="4571184" y="996826"/>
                </a:cubicBezTo>
                <a:cubicBezTo>
                  <a:pt x="4562377" y="985478"/>
                  <a:pt x="4565208" y="970452"/>
                  <a:pt x="4564159" y="957108"/>
                </a:cubicBezTo>
                <a:cubicBezTo>
                  <a:pt x="4563530" y="927268"/>
                  <a:pt x="4561643" y="901945"/>
                  <a:pt x="4558183" y="873365"/>
                </a:cubicBezTo>
                <a:cubicBezTo>
                  <a:pt x="4532078" y="698734"/>
                  <a:pt x="4433633" y="546169"/>
                  <a:pt x="4310655" y="423654"/>
                </a:cubicBezTo>
                <a:cubicBezTo>
                  <a:pt x="4245445" y="348947"/>
                  <a:pt x="4167339" y="287374"/>
                  <a:pt x="4077910" y="244400"/>
                </a:cubicBezTo>
                <a:cubicBezTo>
                  <a:pt x="3986803" y="200479"/>
                  <a:pt x="3885842" y="166646"/>
                  <a:pt x="3783832" y="172740"/>
                </a:cubicBezTo>
                <a:cubicBezTo>
                  <a:pt x="3628354" y="179885"/>
                  <a:pt x="3478328" y="247867"/>
                  <a:pt x="3366044" y="354936"/>
                </a:cubicBezTo>
                <a:cubicBezTo>
                  <a:pt x="3281857" y="440045"/>
                  <a:pt x="3197460" y="527361"/>
                  <a:pt x="3130677" y="627180"/>
                </a:cubicBezTo>
                <a:cubicBezTo>
                  <a:pt x="3104887" y="666582"/>
                  <a:pt x="3080668" y="707140"/>
                  <a:pt x="3059595" y="749379"/>
                </a:cubicBezTo>
                <a:cubicBezTo>
                  <a:pt x="3048587" y="775227"/>
                  <a:pt x="3027200" y="817887"/>
                  <a:pt x="2996481" y="786260"/>
                </a:cubicBezTo>
                <a:cubicBezTo>
                  <a:pt x="2944166" y="710187"/>
                  <a:pt x="2900657" y="627810"/>
                  <a:pt x="2841318" y="556676"/>
                </a:cubicBezTo>
                <a:cubicBezTo>
                  <a:pt x="2747381" y="447190"/>
                  <a:pt x="2658267" y="337179"/>
                  <a:pt x="2542733" y="250704"/>
                </a:cubicBezTo>
                <a:cubicBezTo>
                  <a:pt x="2374883" y="115580"/>
                  <a:pt x="2157864" y="49279"/>
                  <a:pt x="1944199" y="44761"/>
                </a:cubicBezTo>
                <a:cubicBezTo>
                  <a:pt x="1706002" y="40348"/>
                  <a:pt x="1523580" y="179044"/>
                  <a:pt x="1400602" y="374480"/>
                </a:cubicBezTo>
                <a:cubicBezTo>
                  <a:pt x="1368311" y="429538"/>
                  <a:pt x="1338536" y="486382"/>
                  <a:pt x="1314738" y="545643"/>
                </a:cubicBezTo>
                <a:cubicBezTo>
                  <a:pt x="1299116" y="573382"/>
                  <a:pt x="1295866" y="654499"/>
                  <a:pt x="1248478" y="626444"/>
                </a:cubicBezTo>
                <a:cubicBezTo>
                  <a:pt x="1189558" y="576535"/>
                  <a:pt x="1132001" y="522317"/>
                  <a:pt x="1058822" y="494368"/>
                </a:cubicBezTo>
                <a:cubicBezTo>
                  <a:pt x="923893" y="439204"/>
                  <a:pt x="771350" y="413041"/>
                  <a:pt x="629082" y="454335"/>
                </a:cubicBezTo>
                <a:cubicBezTo>
                  <a:pt x="523403" y="484281"/>
                  <a:pt x="430095" y="549951"/>
                  <a:pt x="360271" y="633589"/>
                </a:cubicBezTo>
                <a:cubicBezTo>
                  <a:pt x="248931" y="752006"/>
                  <a:pt x="172712" y="896376"/>
                  <a:pt x="104670" y="1042743"/>
                </a:cubicBezTo>
                <a:cubicBezTo>
                  <a:pt x="109598" y="1046315"/>
                  <a:pt x="110961" y="1053040"/>
                  <a:pt x="108025" y="1058398"/>
                </a:cubicBezTo>
                <a:cubicBezTo>
                  <a:pt x="94186" y="1084246"/>
                  <a:pt x="81186" y="1108623"/>
                  <a:pt x="69025" y="1133631"/>
                </a:cubicBezTo>
                <a:cubicBezTo>
                  <a:pt x="44387" y="1208547"/>
                  <a:pt x="39355" y="1288928"/>
                  <a:pt x="43653" y="1367312"/>
                </a:cubicBezTo>
                <a:cubicBezTo>
                  <a:pt x="45960" y="1446222"/>
                  <a:pt x="49315" y="1525237"/>
                  <a:pt x="54137" y="1604041"/>
                </a:cubicBezTo>
                <a:cubicBezTo>
                  <a:pt x="58226" y="1684632"/>
                  <a:pt x="52145" y="1767325"/>
                  <a:pt x="74057" y="1844658"/>
                </a:cubicBezTo>
                <a:cubicBezTo>
                  <a:pt x="158978" y="1828792"/>
                  <a:pt x="250189" y="1852118"/>
                  <a:pt x="330601" y="1814292"/>
                </a:cubicBezTo>
                <a:cubicBezTo>
                  <a:pt x="364045" y="1601835"/>
                  <a:pt x="382707" y="1386646"/>
                  <a:pt x="435127" y="1177551"/>
                </a:cubicBezTo>
                <a:cubicBezTo>
                  <a:pt x="448232" y="1125540"/>
                  <a:pt x="460394" y="1072898"/>
                  <a:pt x="482410" y="1023829"/>
                </a:cubicBezTo>
                <a:cubicBezTo>
                  <a:pt x="504112" y="977282"/>
                  <a:pt x="532104" y="933887"/>
                  <a:pt x="556952" y="888916"/>
                </a:cubicBezTo>
                <a:cubicBezTo>
                  <a:pt x="584629" y="846046"/>
                  <a:pt x="606646" y="787100"/>
                  <a:pt x="658961" y="770184"/>
                </a:cubicBezTo>
                <a:cubicBezTo>
                  <a:pt x="732454" y="755263"/>
                  <a:pt x="806576" y="792354"/>
                  <a:pt x="860045" y="840898"/>
                </a:cubicBezTo>
                <a:cubicBezTo>
                  <a:pt x="968031" y="929159"/>
                  <a:pt x="1014475" y="1063442"/>
                  <a:pt x="1064798" y="1188794"/>
                </a:cubicBezTo>
                <a:cubicBezTo>
                  <a:pt x="1126235" y="1323182"/>
                  <a:pt x="1164606" y="1466921"/>
                  <a:pt x="1186308" y="1612867"/>
                </a:cubicBezTo>
                <a:cubicBezTo>
                  <a:pt x="1195849" y="1679799"/>
                  <a:pt x="1187147" y="1748201"/>
                  <a:pt x="1197526" y="1815027"/>
                </a:cubicBezTo>
                <a:cubicBezTo>
                  <a:pt x="1305931" y="1787288"/>
                  <a:pt x="1411820" y="1750198"/>
                  <a:pt x="1519491" y="1719832"/>
                </a:cubicBezTo>
                <a:cubicBezTo>
                  <a:pt x="1524628" y="1524501"/>
                  <a:pt x="1526934" y="1327490"/>
                  <a:pt x="1561846" y="1134786"/>
                </a:cubicBezTo>
                <a:cubicBezTo>
                  <a:pt x="1584806" y="1013007"/>
                  <a:pt x="1635549" y="898057"/>
                  <a:pt x="1700445" y="793090"/>
                </a:cubicBezTo>
                <a:cubicBezTo>
                  <a:pt x="1751607" y="702202"/>
                  <a:pt x="1814721" y="618774"/>
                  <a:pt x="1893142" y="549741"/>
                </a:cubicBezTo>
                <a:cubicBezTo>
                  <a:pt x="1946820" y="498466"/>
                  <a:pt x="2011821" y="455911"/>
                  <a:pt x="2087096" y="448241"/>
                </a:cubicBezTo>
                <a:cubicBezTo>
                  <a:pt x="2388198" y="419976"/>
                  <a:pt x="2561394" y="649350"/>
                  <a:pt x="2680912" y="893329"/>
                </a:cubicBezTo>
                <a:cubicBezTo>
                  <a:pt x="2771914" y="1080148"/>
                  <a:pt x="2810809" y="1287037"/>
                  <a:pt x="2833979" y="1492139"/>
                </a:cubicBezTo>
                <a:cubicBezTo>
                  <a:pt x="2843939" y="1566320"/>
                  <a:pt x="2826745" y="1643233"/>
                  <a:pt x="2830100" y="1716890"/>
                </a:cubicBezTo>
                <a:cubicBezTo>
                  <a:pt x="2945005" y="1703860"/>
                  <a:pt x="3060644" y="1688205"/>
                  <a:pt x="3173871" y="1665929"/>
                </a:cubicBezTo>
                <a:cubicBezTo>
                  <a:pt x="3201340" y="1511472"/>
                  <a:pt x="3246631" y="1361428"/>
                  <a:pt x="3294438" y="1212225"/>
                </a:cubicBezTo>
                <a:cubicBezTo>
                  <a:pt x="3337842" y="1058714"/>
                  <a:pt x="3392568" y="903836"/>
                  <a:pt x="3494054" y="778274"/>
                </a:cubicBezTo>
                <a:cubicBezTo>
                  <a:pt x="3545006" y="713339"/>
                  <a:pt x="3606547" y="656600"/>
                  <a:pt x="3679307" y="617093"/>
                </a:cubicBezTo>
                <a:cubicBezTo>
                  <a:pt x="3751017" y="575904"/>
                  <a:pt x="3831640" y="537448"/>
                  <a:pt x="3916351" y="550582"/>
                </a:cubicBezTo>
                <a:cubicBezTo>
                  <a:pt x="4093111" y="569495"/>
                  <a:pt x="4143435" y="721430"/>
                  <a:pt x="4169226" y="874311"/>
                </a:cubicBezTo>
                <a:cubicBezTo>
                  <a:pt x="4178661" y="928423"/>
                  <a:pt x="4172476" y="983271"/>
                  <a:pt x="4170484" y="1037699"/>
                </a:cubicBezTo>
                <a:cubicBezTo>
                  <a:pt x="4167863" y="1145819"/>
                  <a:pt x="4158427" y="1254044"/>
                  <a:pt x="4133265" y="1359537"/>
                </a:cubicBezTo>
                <a:cubicBezTo>
                  <a:pt x="4104434" y="1466396"/>
                  <a:pt x="4066482" y="1570733"/>
                  <a:pt x="4033353" y="1676331"/>
                </a:cubicBezTo>
                <a:cubicBezTo>
                  <a:pt x="4016054" y="1735697"/>
                  <a:pt x="3980618" y="1787498"/>
                  <a:pt x="3961432" y="1845709"/>
                </a:cubicBezTo>
                <a:cubicBezTo>
                  <a:pt x="4060401" y="1844238"/>
                  <a:pt x="4157588" y="1870401"/>
                  <a:pt x="4256348" y="1869665"/>
                </a:cubicBezTo>
                <a:cubicBezTo>
                  <a:pt x="4287695" y="1750093"/>
                  <a:pt x="4320405" y="1629154"/>
                  <a:pt x="4383414" y="1521874"/>
                </a:cubicBezTo>
                <a:cubicBezTo>
                  <a:pt x="4433214" y="1429936"/>
                  <a:pt x="4484481" y="1332954"/>
                  <a:pt x="4551369" y="1252468"/>
                </a:cubicBezTo>
                <a:cubicBezTo>
                  <a:pt x="4739243" y="1055667"/>
                  <a:pt x="4901850" y="1197620"/>
                  <a:pt x="4915899" y="1429200"/>
                </a:cubicBezTo>
                <a:cubicBezTo>
                  <a:pt x="4919778" y="1544255"/>
                  <a:pt x="4911495" y="1660571"/>
                  <a:pt x="4885600" y="1772998"/>
                </a:cubicBezTo>
                <a:cubicBezTo>
                  <a:pt x="4863478" y="1877546"/>
                  <a:pt x="4821123" y="1976209"/>
                  <a:pt x="4791139" y="2078445"/>
                </a:cubicBezTo>
                <a:cubicBezTo>
                  <a:pt x="4903632" y="2074872"/>
                  <a:pt x="5014763" y="2098094"/>
                  <a:pt x="5126418" y="21074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-298294" y="4419073"/>
            <a:ext cx="2577029" cy="1031390"/>
          </a:xfrm>
          <a:custGeom>
            <a:rect b="b" l="l" r="r" t="t"/>
            <a:pathLst>
              <a:path extrusionOk="0" h="2062781" w="5154058">
                <a:moveTo>
                  <a:pt x="5140507" y="1346290"/>
                </a:moveTo>
                <a:cubicBezTo>
                  <a:pt x="5184854" y="1586382"/>
                  <a:pt x="5108216" y="1824792"/>
                  <a:pt x="5084103" y="2062781"/>
                </a:cubicBezTo>
                <a:cubicBezTo>
                  <a:pt x="4972448" y="2053430"/>
                  <a:pt x="4861317" y="2030209"/>
                  <a:pt x="4748718" y="2033991"/>
                </a:cubicBezTo>
                <a:cubicBezTo>
                  <a:pt x="4778703" y="1931756"/>
                  <a:pt x="4821058" y="1833092"/>
                  <a:pt x="4843180" y="1728650"/>
                </a:cubicBezTo>
                <a:cubicBezTo>
                  <a:pt x="4869075" y="1616327"/>
                  <a:pt x="4877357" y="1500012"/>
                  <a:pt x="4873478" y="1384852"/>
                </a:cubicBezTo>
                <a:cubicBezTo>
                  <a:pt x="4859325" y="1153271"/>
                  <a:pt x="4696822" y="1011318"/>
                  <a:pt x="4508949" y="1208119"/>
                </a:cubicBezTo>
                <a:cubicBezTo>
                  <a:pt x="4442060" y="1288605"/>
                  <a:pt x="4390793" y="1385587"/>
                  <a:pt x="4340994" y="1477526"/>
                </a:cubicBezTo>
                <a:cubicBezTo>
                  <a:pt x="4277985" y="1584805"/>
                  <a:pt x="4245275" y="1705744"/>
                  <a:pt x="4213928" y="1825317"/>
                </a:cubicBezTo>
                <a:cubicBezTo>
                  <a:pt x="4115168" y="1825947"/>
                  <a:pt x="4018086" y="1799784"/>
                  <a:pt x="3919117" y="1801360"/>
                </a:cubicBezTo>
                <a:cubicBezTo>
                  <a:pt x="3938303" y="1743045"/>
                  <a:pt x="3973738" y="1691349"/>
                  <a:pt x="3991037" y="1631983"/>
                </a:cubicBezTo>
                <a:cubicBezTo>
                  <a:pt x="4024167" y="1526385"/>
                  <a:pt x="4062119" y="1422048"/>
                  <a:pt x="4090950" y="1315189"/>
                </a:cubicBezTo>
                <a:cubicBezTo>
                  <a:pt x="4116112" y="1209696"/>
                  <a:pt x="4125442" y="1101471"/>
                  <a:pt x="4128168" y="993351"/>
                </a:cubicBezTo>
                <a:cubicBezTo>
                  <a:pt x="4130160" y="938818"/>
                  <a:pt x="4136241" y="883970"/>
                  <a:pt x="4126910" y="829962"/>
                </a:cubicBezTo>
                <a:cubicBezTo>
                  <a:pt x="4101015" y="677082"/>
                  <a:pt x="4050691" y="525146"/>
                  <a:pt x="3874035" y="506233"/>
                </a:cubicBezTo>
                <a:cubicBezTo>
                  <a:pt x="3789324" y="492994"/>
                  <a:pt x="3708597" y="531556"/>
                  <a:pt x="3636991" y="572744"/>
                </a:cubicBezTo>
                <a:cubicBezTo>
                  <a:pt x="3564232" y="612252"/>
                  <a:pt x="3502691" y="668991"/>
                  <a:pt x="3451739" y="733926"/>
                </a:cubicBezTo>
                <a:cubicBezTo>
                  <a:pt x="3350253" y="859383"/>
                  <a:pt x="3295631" y="1014260"/>
                  <a:pt x="3252122" y="1167877"/>
                </a:cubicBezTo>
                <a:cubicBezTo>
                  <a:pt x="3204420" y="1317080"/>
                  <a:pt x="3159024" y="1467019"/>
                  <a:pt x="3131556" y="1621581"/>
                </a:cubicBezTo>
                <a:cubicBezTo>
                  <a:pt x="3018329" y="1643856"/>
                  <a:pt x="2902690" y="1659512"/>
                  <a:pt x="2787785" y="1672541"/>
                </a:cubicBezTo>
                <a:cubicBezTo>
                  <a:pt x="2784534" y="1598885"/>
                  <a:pt x="2801728" y="1521972"/>
                  <a:pt x="2791768" y="1447790"/>
                </a:cubicBezTo>
                <a:cubicBezTo>
                  <a:pt x="2768599" y="1242688"/>
                  <a:pt x="2729703" y="1035800"/>
                  <a:pt x="2638702" y="848981"/>
                </a:cubicBezTo>
                <a:cubicBezTo>
                  <a:pt x="2519184" y="605002"/>
                  <a:pt x="2345987" y="375523"/>
                  <a:pt x="2044886" y="403892"/>
                </a:cubicBezTo>
                <a:cubicBezTo>
                  <a:pt x="1969506" y="411563"/>
                  <a:pt x="1904610" y="454222"/>
                  <a:pt x="1850931" y="505393"/>
                </a:cubicBezTo>
                <a:cubicBezTo>
                  <a:pt x="1772511" y="574425"/>
                  <a:pt x="1709292" y="657748"/>
                  <a:pt x="1658235" y="748741"/>
                </a:cubicBezTo>
                <a:cubicBezTo>
                  <a:pt x="1593339" y="853709"/>
                  <a:pt x="1542596" y="968659"/>
                  <a:pt x="1519636" y="1090438"/>
                </a:cubicBezTo>
                <a:cubicBezTo>
                  <a:pt x="1484724" y="1283141"/>
                  <a:pt x="1482417" y="1480153"/>
                  <a:pt x="1477280" y="1675483"/>
                </a:cubicBezTo>
                <a:cubicBezTo>
                  <a:pt x="1369609" y="1705744"/>
                  <a:pt x="1263720" y="1742835"/>
                  <a:pt x="1155316" y="1770574"/>
                </a:cubicBezTo>
                <a:cubicBezTo>
                  <a:pt x="1144936" y="1703748"/>
                  <a:pt x="1153533" y="1635450"/>
                  <a:pt x="1144098" y="1568414"/>
                </a:cubicBezTo>
                <a:cubicBezTo>
                  <a:pt x="1122396" y="1422363"/>
                  <a:pt x="1084024" y="1278728"/>
                  <a:pt x="1022588" y="1144340"/>
                </a:cubicBezTo>
                <a:cubicBezTo>
                  <a:pt x="972264" y="1018988"/>
                  <a:pt x="925820" y="884600"/>
                  <a:pt x="817834" y="796339"/>
                </a:cubicBezTo>
                <a:cubicBezTo>
                  <a:pt x="764366" y="747796"/>
                  <a:pt x="690139" y="710705"/>
                  <a:pt x="616751" y="725625"/>
                </a:cubicBezTo>
                <a:cubicBezTo>
                  <a:pt x="564435" y="742542"/>
                  <a:pt x="542419" y="801488"/>
                  <a:pt x="514741" y="844357"/>
                </a:cubicBezTo>
                <a:cubicBezTo>
                  <a:pt x="489894" y="889224"/>
                  <a:pt x="462006" y="932724"/>
                  <a:pt x="440200" y="979271"/>
                </a:cubicBezTo>
                <a:cubicBezTo>
                  <a:pt x="418078" y="1028340"/>
                  <a:pt x="405917" y="1080981"/>
                  <a:pt x="392917" y="1132992"/>
                </a:cubicBezTo>
                <a:cubicBezTo>
                  <a:pt x="340392" y="1341982"/>
                  <a:pt x="321730" y="1557276"/>
                  <a:pt x="288286" y="1769628"/>
                </a:cubicBezTo>
                <a:cubicBezTo>
                  <a:pt x="207873" y="1807350"/>
                  <a:pt x="116662" y="1784128"/>
                  <a:pt x="31742" y="1799889"/>
                </a:cubicBezTo>
                <a:cubicBezTo>
                  <a:pt x="9830" y="1722556"/>
                  <a:pt x="15911" y="1639864"/>
                  <a:pt x="11822" y="1559273"/>
                </a:cubicBezTo>
                <a:cubicBezTo>
                  <a:pt x="6999" y="1480468"/>
                  <a:pt x="3644" y="1401558"/>
                  <a:pt x="1338" y="1322544"/>
                </a:cubicBezTo>
                <a:cubicBezTo>
                  <a:pt x="-2856" y="1244159"/>
                  <a:pt x="2072" y="1163674"/>
                  <a:pt x="26709" y="1088862"/>
                </a:cubicBezTo>
                <a:cubicBezTo>
                  <a:pt x="38871" y="1063855"/>
                  <a:pt x="51871" y="1039478"/>
                  <a:pt x="65710" y="1013630"/>
                </a:cubicBezTo>
                <a:cubicBezTo>
                  <a:pt x="68645" y="1008271"/>
                  <a:pt x="67282" y="1001441"/>
                  <a:pt x="62355" y="997974"/>
                </a:cubicBezTo>
                <a:cubicBezTo>
                  <a:pt x="130396" y="851607"/>
                  <a:pt x="206720" y="707237"/>
                  <a:pt x="317956" y="588926"/>
                </a:cubicBezTo>
                <a:cubicBezTo>
                  <a:pt x="387779" y="505288"/>
                  <a:pt x="481087" y="439512"/>
                  <a:pt x="586766" y="409671"/>
                </a:cubicBezTo>
                <a:cubicBezTo>
                  <a:pt x="729035" y="368378"/>
                  <a:pt x="881577" y="394541"/>
                  <a:pt x="1016507" y="449704"/>
                </a:cubicBezTo>
                <a:cubicBezTo>
                  <a:pt x="1089686" y="477548"/>
                  <a:pt x="1147243" y="531871"/>
                  <a:pt x="1206163" y="581781"/>
                </a:cubicBezTo>
                <a:cubicBezTo>
                  <a:pt x="1253551" y="609835"/>
                  <a:pt x="1256801" y="528719"/>
                  <a:pt x="1272422" y="500980"/>
                </a:cubicBezTo>
                <a:cubicBezTo>
                  <a:pt x="1296221" y="441719"/>
                  <a:pt x="1325996" y="384769"/>
                  <a:pt x="1358286" y="329816"/>
                </a:cubicBezTo>
                <a:cubicBezTo>
                  <a:pt x="1481159" y="134486"/>
                  <a:pt x="1663686" y="-4210"/>
                  <a:pt x="1901884" y="98"/>
                </a:cubicBezTo>
                <a:cubicBezTo>
                  <a:pt x="2115548" y="4511"/>
                  <a:pt x="2332568" y="70812"/>
                  <a:pt x="2500417" y="206040"/>
                </a:cubicBezTo>
                <a:cubicBezTo>
                  <a:pt x="2615951" y="292515"/>
                  <a:pt x="2705066" y="402526"/>
                  <a:pt x="2799002" y="512012"/>
                </a:cubicBezTo>
                <a:cubicBezTo>
                  <a:pt x="2858342" y="583147"/>
                  <a:pt x="2901851" y="665524"/>
                  <a:pt x="2954166" y="741596"/>
                </a:cubicBezTo>
                <a:cubicBezTo>
                  <a:pt x="2984885" y="773118"/>
                  <a:pt x="3006272" y="730564"/>
                  <a:pt x="3017280" y="704611"/>
                </a:cubicBezTo>
                <a:cubicBezTo>
                  <a:pt x="3038248" y="662371"/>
                  <a:pt x="3062466" y="621813"/>
                  <a:pt x="3088257" y="582411"/>
                </a:cubicBezTo>
                <a:cubicBezTo>
                  <a:pt x="3155040" y="482487"/>
                  <a:pt x="3239437" y="395276"/>
                  <a:pt x="3323624" y="310167"/>
                </a:cubicBezTo>
                <a:cubicBezTo>
                  <a:pt x="3435908" y="203098"/>
                  <a:pt x="3585934" y="135116"/>
                  <a:pt x="3741412" y="127971"/>
                </a:cubicBezTo>
                <a:cubicBezTo>
                  <a:pt x="3843317" y="121877"/>
                  <a:pt x="3944278" y="155710"/>
                  <a:pt x="4035385" y="199631"/>
                </a:cubicBezTo>
                <a:cubicBezTo>
                  <a:pt x="4124813" y="242606"/>
                  <a:pt x="4202920" y="304178"/>
                  <a:pt x="4268130" y="378885"/>
                </a:cubicBezTo>
                <a:cubicBezTo>
                  <a:pt x="4391108" y="501400"/>
                  <a:pt x="4489448" y="653966"/>
                  <a:pt x="4515658" y="828597"/>
                </a:cubicBezTo>
                <a:cubicBezTo>
                  <a:pt x="4519223" y="857176"/>
                  <a:pt x="4521005" y="882394"/>
                  <a:pt x="4521634" y="912340"/>
                </a:cubicBezTo>
                <a:cubicBezTo>
                  <a:pt x="4522578" y="925684"/>
                  <a:pt x="4519747" y="940709"/>
                  <a:pt x="4528659" y="952057"/>
                </a:cubicBezTo>
                <a:cubicBezTo>
                  <a:pt x="4535264" y="960673"/>
                  <a:pt x="4548578" y="963825"/>
                  <a:pt x="4558538" y="959622"/>
                </a:cubicBezTo>
                <a:cubicBezTo>
                  <a:pt x="4581498" y="949535"/>
                  <a:pt x="4602152" y="934825"/>
                  <a:pt x="4625426" y="925053"/>
                </a:cubicBezTo>
                <a:cubicBezTo>
                  <a:pt x="4679943" y="903934"/>
                  <a:pt x="4741379" y="894687"/>
                  <a:pt x="4799461" y="902778"/>
                </a:cubicBezTo>
                <a:cubicBezTo>
                  <a:pt x="4861631" y="918119"/>
                  <a:pt x="4921076" y="953213"/>
                  <a:pt x="4970036" y="994506"/>
                </a:cubicBezTo>
                <a:cubicBezTo>
                  <a:pt x="5057159" y="1078565"/>
                  <a:pt x="5116498" y="1229029"/>
                  <a:pt x="5140507" y="13462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586504" y="1544638"/>
            <a:ext cx="4157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18th</a:t>
            </a:r>
            <a:br>
              <a:rPr b="1" lang="en" sz="5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</a:br>
            <a:r>
              <a:rPr b="1" lang="en" sz="50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Birthday Presentation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77" name="Google Shape;277;p11"/>
          <p:cNvSpPr/>
          <p:nvPr/>
        </p:nvSpPr>
        <p:spPr>
          <a:xfrm rot="5400000">
            <a:off x="3701146" y="1164255"/>
            <a:ext cx="881137" cy="798931"/>
          </a:xfrm>
          <a:custGeom>
            <a:rect b="b" l="l" r="r" t="t"/>
            <a:pathLst>
              <a:path extrusionOk="0" h="1597862" w="1762274">
                <a:moveTo>
                  <a:pt x="1705499" y="756922"/>
                </a:moveTo>
                <a:cubicBezTo>
                  <a:pt x="1645163" y="743399"/>
                  <a:pt x="1583065" y="740829"/>
                  <a:pt x="1521778" y="734173"/>
                </a:cubicBezTo>
                <a:cubicBezTo>
                  <a:pt x="1406075" y="721813"/>
                  <a:pt x="1289633" y="715228"/>
                  <a:pt x="1173296" y="720334"/>
                </a:cubicBezTo>
                <a:cubicBezTo>
                  <a:pt x="1215975" y="678640"/>
                  <a:pt x="1260381" y="638636"/>
                  <a:pt x="1304681" y="598597"/>
                </a:cubicBezTo>
                <a:cubicBezTo>
                  <a:pt x="1327025" y="576728"/>
                  <a:pt x="1350850" y="556445"/>
                  <a:pt x="1374145" y="535562"/>
                </a:cubicBezTo>
                <a:cubicBezTo>
                  <a:pt x="1396243" y="514821"/>
                  <a:pt x="1418093" y="493833"/>
                  <a:pt x="1441107" y="474077"/>
                </a:cubicBezTo>
                <a:cubicBezTo>
                  <a:pt x="1461900" y="454956"/>
                  <a:pt x="1482271" y="435377"/>
                  <a:pt x="1504791" y="418262"/>
                </a:cubicBezTo>
                <a:cubicBezTo>
                  <a:pt x="1534888" y="393612"/>
                  <a:pt x="1561426" y="363891"/>
                  <a:pt x="1582149" y="330965"/>
                </a:cubicBezTo>
                <a:cubicBezTo>
                  <a:pt x="1595964" y="306632"/>
                  <a:pt x="1612564" y="277861"/>
                  <a:pt x="1602801" y="249232"/>
                </a:cubicBezTo>
                <a:cubicBezTo>
                  <a:pt x="1595365" y="229230"/>
                  <a:pt x="1576757" y="212538"/>
                  <a:pt x="1555259" y="209650"/>
                </a:cubicBezTo>
                <a:cubicBezTo>
                  <a:pt x="1517055" y="205319"/>
                  <a:pt x="1480861" y="223243"/>
                  <a:pt x="1448896" y="242224"/>
                </a:cubicBezTo>
                <a:cubicBezTo>
                  <a:pt x="1402798" y="271558"/>
                  <a:pt x="1361775" y="307758"/>
                  <a:pt x="1319695" y="342375"/>
                </a:cubicBezTo>
                <a:cubicBezTo>
                  <a:pt x="1268240" y="386006"/>
                  <a:pt x="1219112" y="432348"/>
                  <a:pt x="1169877" y="478479"/>
                </a:cubicBezTo>
                <a:cubicBezTo>
                  <a:pt x="1143621" y="504327"/>
                  <a:pt x="1120573" y="533238"/>
                  <a:pt x="1093541" y="558381"/>
                </a:cubicBezTo>
                <a:cubicBezTo>
                  <a:pt x="1080396" y="571305"/>
                  <a:pt x="1068201" y="585180"/>
                  <a:pt x="1055620" y="598632"/>
                </a:cubicBezTo>
                <a:cubicBezTo>
                  <a:pt x="1040571" y="614971"/>
                  <a:pt x="1022985" y="628424"/>
                  <a:pt x="1006385" y="643038"/>
                </a:cubicBezTo>
                <a:cubicBezTo>
                  <a:pt x="1016183" y="499256"/>
                  <a:pt x="1050298" y="357975"/>
                  <a:pt x="1064536" y="214686"/>
                </a:cubicBezTo>
                <a:cubicBezTo>
                  <a:pt x="1071021" y="159786"/>
                  <a:pt x="1076977" y="104534"/>
                  <a:pt x="1072255" y="49247"/>
                </a:cubicBezTo>
                <a:cubicBezTo>
                  <a:pt x="1071831" y="9279"/>
                  <a:pt x="1028870" y="-8329"/>
                  <a:pt x="994755" y="3750"/>
                </a:cubicBezTo>
                <a:cubicBezTo>
                  <a:pt x="961733" y="13892"/>
                  <a:pt x="935230" y="39845"/>
                  <a:pt x="919512" y="70059"/>
                </a:cubicBezTo>
                <a:cubicBezTo>
                  <a:pt x="875669" y="157990"/>
                  <a:pt x="861608" y="256908"/>
                  <a:pt x="841449" y="352129"/>
                </a:cubicBezTo>
                <a:cubicBezTo>
                  <a:pt x="833484" y="388083"/>
                  <a:pt x="829114" y="424636"/>
                  <a:pt x="823545" y="461013"/>
                </a:cubicBezTo>
                <a:cubicBezTo>
                  <a:pt x="812479" y="527604"/>
                  <a:pt x="800919" y="594512"/>
                  <a:pt x="796902" y="661983"/>
                </a:cubicBezTo>
                <a:cubicBezTo>
                  <a:pt x="777271" y="631100"/>
                  <a:pt x="758874" y="599266"/>
                  <a:pt x="740090" y="567749"/>
                </a:cubicBezTo>
                <a:cubicBezTo>
                  <a:pt x="720142" y="532182"/>
                  <a:pt x="703473" y="494784"/>
                  <a:pt x="682186" y="459956"/>
                </a:cubicBezTo>
                <a:cubicBezTo>
                  <a:pt x="649128" y="407029"/>
                  <a:pt x="617797" y="353009"/>
                  <a:pt x="579911" y="303321"/>
                </a:cubicBezTo>
                <a:cubicBezTo>
                  <a:pt x="567787" y="284939"/>
                  <a:pt x="557708" y="265290"/>
                  <a:pt x="544315" y="247753"/>
                </a:cubicBezTo>
                <a:cubicBezTo>
                  <a:pt x="530853" y="229899"/>
                  <a:pt x="516368" y="212820"/>
                  <a:pt x="502059" y="195670"/>
                </a:cubicBezTo>
                <a:cubicBezTo>
                  <a:pt x="466852" y="154715"/>
                  <a:pt x="426886" y="114430"/>
                  <a:pt x="375361" y="94956"/>
                </a:cubicBezTo>
                <a:cubicBezTo>
                  <a:pt x="355660" y="86962"/>
                  <a:pt x="333739" y="82666"/>
                  <a:pt x="312734" y="87667"/>
                </a:cubicBezTo>
                <a:cubicBezTo>
                  <a:pt x="281368" y="95801"/>
                  <a:pt x="288064" y="137249"/>
                  <a:pt x="292540" y="161758"/>
                </a:cubicBezTo>
                <a:cubicBezTo>
                  <a:pt x="306461" y="235181"/>
                  <a:pt x="337757" y="303885"/>
                  <a:pt x="378885" y="365933"/>
                </a:cubicBezTo>
                <a:cubicBezTo>
                  <a:pt x="395414" y="392978"/>
                  <a:pt x="409476" y="421502"/>
                  <a:pt x="426428" y="448336"/>
                </a:cubicBezTo>
                <a:cubicBezTo>
                  <a:pt x="449336" y="483656"/>
                  <a:pt x="475028" y="517215"/>
                  <a:pt x="500544" y="550705"/>
                </a:cubicBezTo>
                <a:cubicBezTo>
                  <a:pt x="536773" y="594970"/>
                  <a:pt x="569867" y="641664"/>
                  <a:pt x="609656" y="682936"/>
                </a:cubicBezTo>
                <a:cubicBezTo>
                  <a:pt x="627947" y="704170"/>
                  <a:pt x="644899" y="726461"/>
                  <a:pt x="663401" y="747484"/>
                </a:cubicBezTo>
                <a:cubicBezTo>
                  <a:pt x="673939" y="759915"/>
                  <a:pt x="685076" y="772557"/>
                  <a:pt x="690362" y="788228"/>
                </a:cubicBezTo>
                <a:cubicBezTo>
                  <a:pt x="632775" y="778720"/>
                  <a:pt x="574589" y="783403"/>
                  <a:pt x="516544" y="784249"/>
                </a:cubicBezTo>
                <a:cubicBezTo>
                  <a:pt x="442181" y="786890"/>
                  <a:pt x="367713" y="786537"/>
                  <a:pt x="293456" y="791538"/>
                </a:cubicBezTo>
                <a:cubicBezTo>
                  <a:pt x="256698" y="793510"/>
                  <a:pt x="219834" y="793792"/>
                  <a:pt x="183005" y="795059"/>
                </a:cubicBezTo>
                <a:cubicBezTo>
                  <a:pt x="126722" y="796574"/>
                  <a:pt x="66598" y="797207"/>
                  <a:pt x="16412" y="825837"/>
                </a:cubicBezTo>
                <a:cubicBezTo>
                  <a:pt x="-32505" y="863165"/>
                  <a:pt x="39989" y="914367"/>
                  <a:pt x="76889" y="924438"/>
                </a:cubicBezTo>
                <a:cubicBezTo>
                  <a:pt x="112273" y="935214"/>
                  <a:pt x="149595" y="937327"/>
                  <a:pt x="186283" y="939862"/>
                </a:cubicBezTo>
                <a:cubicBezTo>
                  <a:pt x="242460" y="942292"/>
                  <a:pt x="298813" y="941130"/>
                  <a:pt x="354955" y="938806"/>
                </a:cubicBezTo>
                <a:cubicBezTo>
                  <a:pt x="411626" y="936094"/>
                  <a:pt x="468332" y="933946"/>
                  <a:pt x="524897" y="929720"/>
                </a:cubicBezTo>
                <a:cubicBezTo>
                  <a:pt x="573920" y="925565"/>
                  <a:pt x="623048" y="921093"/>
                  <a:pt x="672283" y="923452"/>
                </a:cubicBezTo>
                <a:cubicBezTo>
                  <a:pt x="651595" y="937292"/>
                  <a:pt x="633621" y="954441"/>
                  <a:pt x="615541" y="971344"/>
                </a:cubicBezTo>
                <a:cubicBezTo>
                  <a:pt x="534835" y="1031773"/>
                  <a:pt x="454094" y="1092483"/>
                  <a:pt x="379837" y="1160905"/>
                </a:cubicBezTo>
                <a:cubicBezTo>
                  <a:pt x="320523" y="1210065"/>
                  <a:pt x="264451" y="1264894"/>
                  <a:pt x="224944" y="1331626"/>
                </a:cubicBezTo>
                <a:cubicBezTo>
                  <a:pt x="204398" y="1364481"/>
                  <a:pt x="184062" y="1401949"/>
                  <a:pt x="192591" y="1441953"/>
                </a:cubicBezTo>
                <a:cubicBezTo>
                  <a:pt x="197525" y="1473400"/>
                  <a:pt x="227587" y="1465899"/>
                  <a:pt x="249896" y="1459525"/>
                </a:cubicBezTo>
                <a:cubicBezTo>
                  <a:pt x="284293" y="1447975"/>
                  <a:pt x="317563" y="1432481"/>
                  <a:pt x="348506" y="1413500"/>
                </a:cubicBezTo>
                <a:cubicBezTo>
                  <a:pt x="435767" y="1358283"/>
                  <a:pt x="517425" y="1294157"/>
                  <a:pt x="589814" y="1220488"/>
                </a:cubicBezTo>
                <a:cubicBezTo>
                  <a:pt x="631859" y="1183196"/>
                  <a:pt x="668441" y="1140410"/>
                  <a:pt x="709781" y="1102378"/>
                </a:cubicBezTo>
                <a:cubicBezTo>
                  <a:pt x="755843" y="1056388"/>
                  <a:pt x="807333" y="1015398"/>
                  <a:pt x="856145" y="972119"/>
                </a:cubicBezTo>
                <a:cubicBezTo>
                  <a:pt x="855969" y="1069804"/>
                  <a:pt x="856074" y="1167525"/>
                  <a:pt x="859317" y="1265176"/>
                </a:cubicBezTo>
                <a:cubicBezTo>
                  <a:pt x="859740" y="1340429"/>
                  <a:pt x="872709" y="1414838"/>
                  <a:pt x="891212" y="1487592"/>
                </a:cubicBezTo>
                <a:cubicBezTo>
                  <a:pt x="900621" y="1516890"/>
                  <a:pt x="916763" y="1587284"/>
                  <a:pt x="947424" y="1597356"/>
                </a:cubicBezTo>
                <a:cubicBezTo>
                  <a:pt x="989857" y="1609505"/>
                  <a:pt x="1025910" y="1399660"/>
                  <a:pt x="1034897" y="1364411"/>
                </a:cubicBezTo>
                <a:cubicBezTo>
                  <a:pt x="1049452" y="1293206"/>
                  <a:pt x="1061435" y="1221474"/>
                  <a:pt x="1066651" y="1148932"/>
                </a:cubicBezTo>
                <a:cubicBezTo>
                  <a:pt x="1071444" y="1086074"/>
                  <a:pt x="1074369" y="1023427"/>
                  <a:pt x="1080748" y="960568"/>
                </a:cubicBezTo>
                <a:cubicBezTo>
                  <a:pt x="1102035" y="982366"/>
                  <a:pt x="1125542" y="1001770"/>
                  <a:pt x="1147322" y="1023039"/>
                </a:cubicBezTo>
                <a:cubicBezTo>
                  <a:pt x="1166600" y="1042548"/>
                  <a:pt x="1185490" y="1062445"/>
                  <a:pt x="1205402" y="1081355"/>
                </a:cubicBezTo>
                <a:cubicBezTo>
                  <a:pt x="1229403" y="1105794"/>
                  <a:pt x="1250830" y="1132628"/>
                  <a:pt x="1276064" y="1155904"/>
                </a:cubicBezTo>
                <a:cubicBezTo>
                  <a:pt x="1292452" y="1172103"/>
                  <a:pt x="1305245" y="1189464"/>
                  <a:pt x="1321246" y="1206966"/>
                </a:cubicBezTo>
                <a:cubicBezTo>
                  <a:pt x="1340312" y="1227144"/>
                  <a:pt x="1360683" y="1246019"/>
                  <a:pt x="1381194" y="1264683"/>
                </a:cubicBezTo>
                <a:cubicBezTo>
                  <a:pt x="1417706" y="1293559"/>
                  <a:pt x="1476174" y="1341873"/>
                  <a:pt x="1525161" y="1323597"/>
                </a:cubicBezTo>
                <a:cubicBezTo>
                  <a:pt x="1562906" y="1305637"/>
                  <a:pt x="1548809" y="1268169"/>
                  <a:pt x="1533760" y="1239187"/>
                </a:cubicBezTo>
                <a:cubicBezTo>
                  <a:pt x="1519558" y="1211332"/>
                  <a:pt x="1505742" y="1182597"/>
                  <a:pt x="1488473" y="1156080"/>
                </a:cubicBezTo>
                <a:cubicBezTo>
                  <a:pt x="1474517" y="1135586"/>
                  <a:pt x="1458940" y="1116253"/>
                  <a:pt x="1444631" y="1095969"/>
                </a:cubicBezTo>
                <a:cubicBezTo>
                  <a:pt x="1411362" y="1051246"/>
                  <a:pt x="1369916" y="1013390"/>
                  <a:pt x="1327519" y="977507"/>
                </a:cubicBezTo>
                <a:cubicBezTo>
                  <a:pt x="1313563" y="964865"/>
                  <a:pt x="1300734" y="951096"/>
                  <a:pt x="1286637" y="938630"/>
                </a:cubicBezTo>
                <a:cubicBezTo>
                  <a:pt x="1272011" y="925283"/>
                  <a:pt x="1254425" y="915670"/>
                  <a:pt x="1239835" y="902323"/>
                </a:cubicBezTo>
                <a:cubicBezTo>
                  <a:pt x="1297739" y="901936"/>
                  <a:pt x="1355361" y="910247"/>
                  <a:pt x="1413265" y="907218"/>
                </a:cubicBezTo>
                <a:cubicBezTo>
                  <a:pt x="1458411" y="905422"/>
                  <a:pt x="1503698" y="907394"/>
                  <a:pt x="1548527" y="900844"/>
                </a:cubicBezTo>
                <a:cubicBezTo>
                  <a:pt x="1576263" y="898168"/>
                  <a:pt x="1604352" y="897992"/>
                  <a:pt x="1631665" y="891794"/>
                </a:cubicBezTo>
                <a:cubicBezTo>
                  <a:pt x="1657851" y="886125"/>
                  <a:pt x="1682838" y="876124"/>
                  <a:pt x="1708354" y="868059"/>
                </a:cubicBezTo>
                <a:cubicBezTo>
                  <a:pt x="1721958" y="863552"/>
                  <a:pt x="1736161" y="858798"/>
                  <a:pt x="1746381" y="848269"/>
                </a:cubicBezTo>
                <a:cubicBezTo>
                  <a:pt x="1784690" y="813371"/>
                  <a:pt x="1746874" y="764704"/>
                  <a:pt x="1705499" y="7569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rot="5400000">
            <a:off x="3701146" y="1164255"/>
            <a:ext cx="881137" cy="798931"/>
          </a:xfrm>
          <a:custGeom>
            <a:rect b="b" l="l" r="r" t="t"/>
            <a:pathLst>
              <a:path extrusionOk="0" h="1597862" w="1762274">
                <a:moveTo>
                  <a:pt x="947424" y="1597356"/>
                </a:moveTo>
                <a:cubicBezTo>
                  <a:pt x="916763" y="1587284"/>
                  <a:pt x="900621" y="1516890"/>
                  <a:pt x="891212" y="1487592"/>
                </a:cubicBezTo>
                <a:cubicBezTo>
                  <a:pt x="872709" y="1414838"/>
                  <a:pt x="859740" y="1340429"/>
                  <a:pt x="859317" y="1265176"/>
                </a:cubicBezTo>
                <a:cubicBezTo>
                  <a:pt x="856074" y="1167525"/>
                  <a:pt x="855969" y="1069804"/>
                  <a:pt x="856145" y="972119"/>
                </a:cubicBezTo>
                <a:cubicBezTo>
                  <a:pt x="807333" y="1015398"/>
                  <a:pt x="755843" y="1056388"/>
                  <a:pt x="709781" y="1102378"/>
                </a:cubicBezTo>
                <a:cubicBezTo>
                  <a:pt x="668441" y="1140410"/>
                  <a:pt x="631859" y="1183196"/>
                  <a:pt x="589814" y="1220488"/>
                </a:cubicBezTo>
                <a:cubicBezTo>
                  <a:pt x="517425" y="1294157"/>
                  <a:pt x="435767" y="1358283"/>
                  <a:pt x="348506" y="1413500"/>
                </a:cubicBezTo>
                <a:cubicBezTo>
                  <a:pt x="317563" y="1432481"/>
                  <a:pt x="284293" y="1447975"/>
                  <a:pt x="249896" y="1459525"/>
                </a:cubicBezTo>
                <a:cubicBezTo>
                  <a:pt x="227587" y="1465899"/>
                  <a:pt x="197525" y="1473400"/>
                  <a:pt x="192591" y="1441953"/>
                </a:cubicBezTo>
                <a:cubicBezTo>
                  <a:pt x="184062" y="1401949"/>
                  <a:pt x="204398" y="1364481"/>
                  <a:pt x="224944" y="1331626"/>
                </a:cubicBezTo>
                <a:cubicBezTo>
                  <a:pt x="264451" y="1264894"/>
                  <a:pt x="320523" y="1210065"/>
                  <a:pt x="379837" y="1160905"/>
                </a:cubicBezTo>
                <a:cubicBezTo>
                  <a:pt x="454094" y="1092483"/>
                  <a:pt x="534835" y="1031773"/>
                  <a:pt x="615541" y="971344"/>
                </a:cubicBezTo>
                <a:cubicBezTo>
                  <a:pt x="633621" y="954441"/>
                  <a:pt x="651595" y="937292"/>
                  <a:pt x="672283" y="923452"/>
                </a:cubicBezTo>
                <a:cubicBezTo>
                  <a:pt x="623048" y="921093"/>
                  <a:pt x="573920" y="925565"/>
                  <a:pt x="524897" y="929720"/>
                </a:cubicBezTo>
                <a:cubicBezTo>
                  <a:pt x="468332" y="933946"/>
                  <a:pt x="411626" y="936094"/>
                  <a:pt x="354955" y="938806"/>
                </a:cubicBezTo>
                <a:cubicBezTo>
                  <a:pt x="298813" y="941130"/>
                  <a:pt x="242460" y="942292"/>
                  <a:pt x="186283" y="939862"/>
                </a:cubicBezTo>
                <a:cubicBezTo>
                  <a:pt x="149595" y="937327"/>
                  <a:pt x="112273" y="935214"/>
                  <a:pt x="76889" y="924438"/>
                </a:cubicBezTo>
                <a:cubicBezTo>
                  <a:pt x="39989" y="914367"/>
                  <a:pt x="-32505" y="863165"/>
                  <a:pt x="16412" y="825837"/>
                </a:cubicBezTo>
                <a:cubicBezTo>
                  <a:pt x="66598" y="797207"/>
                  <a:pt x="126722" y="796574"/>
                  <a:pt x="183005" y="795059"/>
                </a:cubicBezTo>
                <a:cubicBezTo>
                  <a:pt x="219834" y="793792"/>
                  <a:pt x="256698" y="793510"/>
                  <a:pt x="293456" y="791538"/>
                </a:cubicBezTo>
                <a:cubicBezTo>
                  <a:pt x="367713" y="786537"/>
                  <a:pt x="442181" y="786890"/>
                  <a:pt x="516544" y="784249"/>
                </a:cubicBezTo>
                <a:cubicBezTo>
                  <a:pt x="574589" y="783403"/>
                  <a:pt x="632775" y="778720"/>
                  <a:pt x="690362" y="788228"/>
                </a:cubicBezTo>
                <a:cubicBezTo>
                  <a:pt x="685076" y="772557"/>
                  <a:pt x="673939" y="759915"/>
                  <a:pt x="663401" y="747484"/>
                </a:cubicBezTo>
                <a:cubicBezTo>
                  <a:pt x="644899" y="726461"/>
                  <a:pt x="627947" y="704170"/>
                  <a:pt x="609656" y="682936"/>
                </a:cubicBezTo>
                <a:cubicBezTo>
                  <a:pt x="569867" y="641664"/>
                  <a:pt x="536773" y="594970"/>
                  <a:pt x="500544" y="550705"/>
                </a:cubicBezTo>
                <a:cubicBezTo>
                  <a:pt x="475028" y="517215"/>
                  <a:pt x="449336" y="483656"/>
                  <a:pt x="426428" y="448336"/>
                </a:cubicBezTo>
                <a:cubicBezTo>
                  <a:pt x="409476" y="421502"/>
                  <a:pt x="395414" y="392978"/>
                  <a:pt x="378885" y="365933"/>
                </a:cubicBezTo>
                <a:cubicBezTo>
                  <a:pt x="337757" y="303885"/>
                  <a:pt x="306461" y="235181"/>
                  <a:pt x="292540" y="161758"/>
                </a:cubicBezTo>
                <a:cubicBezTo>
                  <a:pt x="288064" y="137249"/>
                  <a:pt x="281368" y="95801"/>
                  <a:pt x="312734" y="87667"/>
                </a:cubicBezTo>
                <a:cubicBezTo>
                  <a:pt x="333739" y="82666"/>
                  <a:pt x="355660" y="86962"/>
                  <a:pt x="375361" y="94956"/>
                </a:cubicBezTo>
                <a:cubicBezTo>
                  <a:pt x="426886" y="114430"/>
                  <a:pt x="466852" y="154715"/>
                  <a:pt x="502059" y="195670"/>
                </a:cubicBezTo>
                <a:cubicBezTo>
                  <a:pt x="516368" y="212820"/>
                  <a:pt x="530853" y="229899"/>
                  <a:pt x="544315" y="247753"/>
                </a:cubicBezTo>
                <a:cubicBezTo>
                  <a:pt x="557708" y="265290"/>
                  <a:pt x="567787" y="284939"/>
                  <a:pt x="579911" y="303321"/>
                </a:cubicBezTo>
                <a:cubicBezTo>
                  <a:pt x="617797" y="353009"/>
                  <a:pt x="649128" y="407029"/>
                  <a:pt x="682186" y="459956"/>
                </a:cubicBezTo>
                <a:cubicBezTo>
                  <a:pt x="703473" y="494784"/>
                  <a:pt x="720142" y="532182"/>
                  <a:pt x="740090" y="567749"/>
                </a:cubicBezTo>
                <a:cubicBezTo>
                  <a:pt x="758874" y="599266"/>
                  <a:pt x="777271" y="631100"/>
                  <a:pt x="796902" y="661983"/>
                </a:cubicBezTo>
                <a:cubicBezTo>
                  <a:pt x="800919" y="594512"/>
                  <a:pt x="812479" y="527604"/>
                  <a:pt x="823545" y="461013"/>
                </a:cubicBezTo>
                <a:cubicBezTo>
                  <a:pt x="829114" y="424636"/>
                  <a:pt x="833484" y="388083"/>
                  <a:pt x="841449" y="352129"/>
                </a:cubicBezTo>
                <a:cubicBezTo>
                  <a:pt x="861608" y="256908"/>
                  <a:pt x="875669" y="157990"/>
                  <a:pt x="919512" y="70059"/>
                </a:cubicBezTo>
                <a:cubicBezTo>
                  <a:pt x="935230" y="39845"/>
                  <a:pt x="961733" y="13892"/>
                  <a:pt x="994755" y="3750"/>
                </a:cubicBezTo>
                <a:cubicBezTo>
                  <a:pt x="1028870" y="-8329"/>
                  <a:pt x="1071831" y="9279"/>
                  <a:pt x="1072255" y="49247"/>
                </a:cubicBezTo>
                <a:cubicBezTo>
                  <a:pt x="1076977" y="104534"/>
                  <a:pt x="1071021" y="159786"/>
                  <a:pt x="1064536" y="214686"/>
                </a:cubicBezTo>
                <a:cubicBezTo>
                  <a:pt x="1050298" y="357975"/>
                  <a:pt x="1016183" y="499256"/>
                  <a:pt x="1006385" y="643038"/>
                </a:cubicBezTo>
                <a:cubicBezTo>
                  <a:pt x="1022985" y="628424"/>
                  <a:pt x="1040571" y="614971"/>
                  <a:pt x="1055620" y="598632"/>
                </a:cubicBezTo>
                <a:cubicBezTo>
                  <a:pt x="1068201" y="585180"/>
                  <a:pt x="1080396" y="571305"/>
                  <a:pt x="1093541" y="558381"/>
                </a:cubicBezTo>
                <a:cubicBezTo>
                  <a:pt x="1120573" y="533238"/>
                  <a:pt x="1143621" y="504327"/>
                  <a:pt x="1169877" y="478479"/>
                </a:cubicBezTo>
                <a:cubicBezTo>
                  <a:pt x="1219112" y="432348"/>
                  <a:pt x="1268240" y="386006"/>
                  <a:pt x="1319695" y="342375"/>
                </a:cubicBezTo>
                <a:cubicBezTo>
                  <a:pt x="1361775" y="307758"/>
                  <a:pt x="1402798" y="271558"/>
                  <a:pt x="1448896" y="242224"/>
                </a:cubicBezTo>
                <a:cubicBezTo>
                  <a:pt x="1480861" y="223243"/>
                  <a:pt x="1517055" y="205319"/>
                  <a:pt x="1555259" y="209650"/>
                </a:cubicBezTo>
                <a:cubicBezTo>
                  <a:pt x="1576757" y="212538"/>
                  <a:pt x="1595365" y="229230"/>
                  <a:pt x="1602801" y="249232"/>
                </a:cubicBezTo>
                <a:cubicBezTo>
                  <a:pt x="1612564" y="277861"/>
                  <a:pt x="1595964" y="306632"/>
                  <a:pt x="1582149" y="330965"/>
                </a:cubicBezTo>
                <a:cubicBezTo>
                  <a:pt x="1561426" y="363891"/>
                  <a:pt x="1534888" y="393612"/>
                  <a:pt x="1504791" y="418262"/>
                </a:cubicBezTo>
                <a:cubicBezTo>
                  <a:pt x="1482271" y="435377"/>
                  <a:pt x="1461900" y="454956"/>
                  <a:pt x="1441107" y="474077"/>
                </a:cubicBezTo>
                <a:cubicBezTo>
                  <a:pt x="1418093" y="493833"/>
                  <a:pt x="1396243" y="514821"/>
                  <a:pt x="1374145" y="535562"/>
                </a:cubicBezTo>
                <a:cubicBezTo>
                  <a:pt x="1350850" y="556445"/>
                  <a:pt x="1327025" y="576728"/>
                  <a:pt x="1304681" y="598597"/>
                </a:cubicBezTo>
                <a:cubicBezTo>
                  <a:pt x="1260381" y="638636"/>
                  <a:pt x="1215975" y="678640"/>
                  <a:pt x="1173296" y="720334"/>
                </a:cubicBezTo>
                <a:cubicBezTo>
                  <a:pt x="1289633" y="715228"/>
                  <a:pt x="1406075" y="721813"/>
                  <a:pt x="1521778" y="734173"/>
                </a:cubicBezTo>
                <a:cubicBezTo>
                  <a:pt x="1583065" y="740829"/>
                  <a:pt x="1645163" y="743399"/>
                  <a:pt x="1705499" y="756922"/>
                </a:cubicBezTo>
                <a:cubicBezTo>
                  <a:pt x="1746874" y="764704"/>
                  <a:pt x="1784690" y="813371"/>
                  <a:pt x="1746381" y="848269"/>
                </a:cubicBezTo>
                <a:cubicBezTo>
                  <a:pt x="1736161" y="858798"/>
                  <a:pt x="1721958" y="863552"/>
                  <a:pt x="1708354" y="868059"/>
                </a:cubicBezTo>
                <a:cubicBezTo>
                  <a:pt x="1682838" y="876124"/>
                  <a:pt x="1657851" y="886125"/>
                  <a:pt x="1631665" y="891794"/>
                </a:cubicBezTo>
                <a:cubicBezTo>
                  <a:pt x="1604352" y="897992"/>
                  <a:pt x="1576263" y="898168"/>
                  <a:pt x="1548527" y="900844"/>
                </a:cubicBezTo>
                <a:cubicBezTo>
                  <a:pt x="1503698" y="907394"/>
                  <a:pt x="1458411" y="905422"/>
                  <a:pt x="1413265" y="907218"/>
                </a:cubicBezTo>
                <a:cubicBezTo>
                  <a:pt x="1355361" y="910247"/>
                  <a:pt x="1297739" y="901936"/>
                  <a:pt x="1239835" y="902323"/>
                </a:cubicBezTo>
                <a:cubicBezTo>
                  <a:pt x="1254425" y="915670"/>
                  <a:pt x="1272011" y="925283"/>
                  <a:pt x="1286637" y="938630"/>
                </a:cubicBezTo>
                <a:cubicBezTo>
                  <a:pt x="1300734" y="951096"/>
                  <a:pt x="1313563" y="964865"/>
                  <a:pt x="1327519" y="977507"/>
                </a:cubicBezTo>
                <a:cubicBezTo>
                  <a:pt x="1369916" y="1013390"/>
                  <a:pt x="1411362" y="1051246"/>
                  <a:pt x="1444631" y="1095969"/>
                </a:cubicBezTo>
                <a:cubicBezTo>
                  <a:pt x="1458940" y="1116253"/>
                  <a:pt x="1474517" y="1135586"/>
                  <a:pt x="1488473" y="1156080"/>
                </a:cubicBezTo>
                <a:cubicBezTo>
                  <a:pt x="1505742" y="1182597"/>
                  <a:pt x="1519558" y="1211332"/>
                  <a:pt x="1533760" y="1239187"/>
                </a:cubicBezTo>
                <a:cubicBezTo>
                  <a:pt x="1548809" y="1268169"/>
                  <a:pt x="1562906" y="1305637"/>
                  <a:pt x="1525161" y="1323597"/>
                </a:cubicBezTo>
                <a:cubicBezTo>
                  <a:pt x="1476174" y="1341873"/>
                  <a:pt x="1417706" y="1293559"/>
                  <a:pt x="1381194" y="1264683"/>
                </a:cubicBezTo>
                <a:cubicBezTo>
                  <a:pt x="1360683" y="1246019"/>
                  <a:pt x="1340312" y="1227144"/>
                  <a:pt x="1321246" y="1206966"/>
                </a:cubicBezTo>
                <a:cubicBezTo>
                  <a:pt x="1305245" y="1189464"/>
                  <a:pt x="1292452" y="1172103"/>
                  <a:pt x="1276064" y="1155904"/>
                </a:cubicBezTo>
                <a:cubicBezTo>
                  <a:pt x="1250830" y="1132628"/>
                  <a:pt x="1229403" y="1105794"/>
                  <a:pt x="1205402" y="1081355"/>
                </a:cubicBezTo>
                <a:cubicBezTo>
                  <a:pt x="1185490" y="1062445"/>
                  <a:pt x="1166600" y="1042548"/>
                  <a:pt x="1147322" y="1023039"/>
                </a:cubicBezTo>
                <a:cubicBezTo>
                  <a:pt x="1125542" y="1001770"/>
                  <a:pt x="1102035" y="982366"/>
                  <a:pt x="1080748" y="960568"/>
                </a:cubicBezTo>
                <a:cubicBezTo>
                  <a:pt x="1074369" y="1023427"/>
                  <a:pt x="1071444" y="1086074"/>
                  <a:pt x="1066651" y="1148932"/>
                </a:cubicBezTo>
                <a:cubicBezTo>
                  <a:pt x="1061435" y="1221474"/>
                  <a:pt x="1049452" y="1293206"/>
                  <a:pt x="1034897" y="1364411"/>
                </a:cubicBezTo>
                <a:cubicBezTo>
                  <a:pt x="1025910" y="1399660"/>
                  <a:pt x="989857" y="1609505"/>
                  <a:pt x="947424" y="1597356"/>
                </a:cubicBezTo>
                <a:close/>
                <a:moveTo>
                  <a:pt x="950737" y="1579115"/>
                </a:moveTo>
                <a:cubicBezTo>
                  <a:pt x="959653" y="1567916"/>
                  <a:pt x="966279" y="1555239"/>
                  <a:pt x="970896" y="1541717"/>
                </a:cubicBezTo>
                <a:cubicBezTo>
                  <a:pt x="980693" y="1513580"/>
                  <a:pt x="988940" y="1484950"/>
                  <a:pt x="995636" y="1455934"/>
                </a:cubicBezTo>
                <a:cubicBezTo>
                  <a:pt x="1019320" y="1357121"/>
                  <a:pt x="1039725" y="1257041"/>
                  <a:pt x="1047796" y="1155623"/>
                </a:cubicBezTo>
                <a:cubicBezTo>
                  <a:pt x="1053787" y="1085545"/>
                  <a:pt x="1055690" y="1015151"/>
                  <a:pt x="1064395" y="945356"/>
                </a:cubicBezTo>
                <a:cubicBezTo>
                  <a:pt x="1065735" y="936763"/>
                  <a:pt x="1075003" y="930319"/>
                  <a:pt x="1082616" y="936552"/>
                </a:cubicBezTo>
                <a:cubicBezTo>
                  <a:pt x="1091744" y="945602"/>
                  <a:pt x="1100555" y="955005"/>
                  <a:pt x="1110000" y="963738"/>
                </a:cubicBezTo>
                <a:cubicBezTo>
                  <a:pt x="1135093" y="986979"/>
                  <a:pt x="1160820" y="1009517"/>
                  <a:pt x="1184045" y="1034660"/>
                </a:cubicBezTo>
                <a:cubicBezTo>
                  <a:pt x="1201526" y="1052796"/>
                  <a:pt x="1220416" y="1069487"/>
                  <a:pt x="1237121" y="1088363"/>
                </a:cubicBezTo>
                <a:cubicBezTo>
                  <a:pt x="1254778" y="1109527"/>
                  <a:pt x="1274408" y="1128754"/>
                  <a:pt x="1293932" y="1148192"/>
                </a:cubicBezTo>
                <a:cubicBezTo>
                  <a:pt x="1307184" y="1161785"/>
                  <a:pt x="1318884" y="1176857"/>
                  <a:pt x="1331360" y="1191154"/>
                </a:cubicBezTo>
                <a:cubicBezTo>
                  <a:pt x="1356030" y="1216861"/>
                  <a:pt x="1381511" y="1242110"/>
                  <a:pt x="1409459" y="1264295"/>
                </a:cubicBezTo>
                <a:cubicBezTo>
                  <a:pt x="1438323" y="1283875"/>
                  <a:pt x="1486112" y="1323069"/>
                  <a:pt x="1521813" y="1304616"/>
                </a:cubicBezTo>
                <a:cubicBezTo>
                  <a:pt x="1528967" y="1299475"/>
                  <a:pt x="1533549" y="1291375"/>
                  <a:pt x="1530659" y="1282572"/>
                </a:cubicBezTo>
                <a:cubicBezTo>
                  <a:pt x="1528404" y="1270423"/>
                  <a:pt x="1523364" y="1259119"/>
                  <a:pt x="1517901" y="1248096"/>
                </a:cubicBezTo>
                <a:cubicBezTo>
                  <a:pt x="1503452" y="1219678"/>
                  <a:pt x="1489566" y="1190837"/>
                  <a:pt x="1472015" y="1164145"/>
                </a:cubicBezTo>
                <a:cubicBezTo>
                  <a:pt x="1450622" y="1135374"/>
                  <a:pt x="1430499" y="1105547"/>
                  <a:pt x="1407097" y="1078397"/>
                </a:cubicBezTo>
                <a:cubicBezTo>
                  <a:pt x="1381687" y="1050542"/>
                  <a:pt x="1354444" y="1023638"/>
                  <a:pt x="1325475" y="999833"/>
                </a:cubicBezTo>
                <a:cubicBezTo>
                  <a:pt x="1307536" y="984831"/>
                  <a:pt x="1291677" y="967576"/>
                  <a:pt x="1274302" y="951941"/>
                </a:cubicBezTo>
                <a:cubicBezTo>
                  <a:pt x="1260734" y="940109"/>
                  <a:pt x="1245368" y="930671"/>
                  <a:pt x="1231482" y="919262"/>
                </a:cubicBezTo>
                <a:cubicBezTo>
                  <a:pt x="1221790" y="911514"/>
                  <a:pt x="1202688" y="892534"/>
                  <a:pt x="1222319" y="884822"/>
                </a:cubicBezTo>
                <a:cubicBezTo>
                  <a:pt x="1243747" y="882885"/>
                  <a:pt x="1265491" y="884963"/>
                  <a:pt x="1287025" y="885279"/>
                </a:cubicBezTo>
                <a:cubicBezTo>
                  <a:pt x="1332453" y="887568"/>
                  <a:pt x="1377775" y="891618"/>
                  <a:pt x="1423274" y="888590"/>
                </a:cubicBezTo>
                <a:cubicBezTo>
                  <a:pt x="1460103" y="887322"/>
                  <a:pt x="1497108" y="889083"/>
                  <a:pt x="1533725" y="884153"/>
                </a:cubicBezTo>
                <a:cubicBezTo>
                  <a:pt x="1563083" y="880420"/>
                  <a:pt x="1592828" y="880737"/>
                  <a:pt x="1621974" y="875243"/>
                </a:cubicBezTo>
                <a:cubicBezTo>
                  <a:pt x="1651754" y="869186"/>
                  <a:pt x="1680019" y="857777"/>
                  <a:pt x="1708918" y="848691"/>
                </a:cubicBezTo>
                <a:cubicBezTo>
                  <a:pt x="1747509" y="836930"/>
                  <a:pt x="1757588" y="805483"/>
                  <a:pt x="1720724" y="781889"/>
                </a:cubicBezTo>
                <a:cubicBezTo>
                  <a:pt x="1695596" y="769881"/>
                  <a:pt x="1666908" y="768472"/>
                  <a:pt x="1639701" y="764352"/>
                </a:cubicBezTo>
                <a:cubicBezTo>
                  <a:pt x="1621974" y="762239"/>
                  <a:pt x="1604211" y="760091"/>
                  <a:pt x="1586413" y="758366"/>
                </a:cubicBezTo>
                <a:cubicBezTo>
                  <a:pt x="1523188" y="752802"/>
                  <a:pt x="1459786" y="746252"/>
                  <a:pt x="1396560" y="741146"/>
                </a:cubicBezTo>
                <a:cubicBezTo>
                  <a:pt x="1333440" y="737976"/>
                  <a:pt x="1270214" y="735406"/>
                  <a:pt x="1207023" y="737378"/>
                </a:cubicBezTo>
                <a:cubicBezTo>
                  <a:pt x="1192644" y="736673"/>
                  <a:pt x="1156450" y="744315"/>
                  <a:pt x="1149014" y="730124"/>
                </a:cubicBezTo>
                <a:cubicBezTo>
                  <a:pt x="1145313" y="721742"/>
                  <a:pt x="1153525" y="715369"/>
                  <a:pt x="1158423" y="709629"/>
                </a:cubicBezTo>
                <a:cubicBezTo>
                  <a:pt x="1169772" y="697480"/>
                  <a:pt x="1182071" y="686316"/>
                  <a:pt x="1194406" y="675224"/>
                </a:cubicBezTo>
                <a:cubicBezTo>
                  <a:pt x="1208010" y="663110"/>
                  <a:pt x="1221191" y="650503"/>
                  <a:pt x="1234160" y="637720"/>
                </a:cubicBezTo>
                <a:cubicBezTo>
                  <a:pt x="1259712" y="613633"/>
                  <a:pt x="1286567" y="591765"/>
                  <a:pt x="1311448" y="567079"/>
                </a:cubicBezTo>
                <a:cubicBezTo>
                  <a:pt x="1336506" y="543943"/>
                  <a:pt x="1362938" y="522392"/>
                  <a:pt x="1387079" y="498270"/>
                </a:cubicBezTo>
                <a:cubicBezTo>
                  <a:pt x="1411961" y="475380"/>
                  <a:pt x="1437336" y="453090"/>
                  <a:pt x="1462041" y="430024"/>
                </a:cubicBezTo>
                <a:cubicBezTo>
                  <a:pt x="1492773" y="404634"/>
                  <a:pt x="1523998" y="379808"/>
                  <a:pt x="1548210" y="347727"/>
                </a:cubicBezTo>
                <a:cubicBezTo>
                  <a:pt x="1566677" y="322725"/>
                  <a:pt x="1586308" y="295997"/>
                  <a:pt x="1587612" y="264233"/>
                </a:cubicBezTo>
                <a:cubicBezTo>
                  <a:pt x="1578977" y="215109"/>
                  <a:pt x="1526007" y="223701"/>
                  <a:pt x="1491786" y="240005"/>
                </a:cubicBezTo>
                <a:cubicBezTo>
                  <a:pt x="1451186" y="258247"/>
                  <a:pt x="1416472" y="286489"/>
                  <a:pt x="1382110" y="314168"/>
                </a:cubicBezTo>
                <a:cubicBezTo>
                  <a:pt x="1343872" y="345473"/>
                  <a:pt x="1305351" y="378470"/>
                  <a:pt x="1268593" y="411219"/>
                </a:cubicBezTo>
                <a:cubicBezTo>
                  <a:pt x="1254073" y="423897"/>
                  <a:pt x="1240011" y="437172"/>
                  <a:pt x="1226301" y="450730"/>
                </a:cubicBezTo>
                <a:cubicBezTo>
                  <a:pt x="1199763" y="476050"/>
                  <a:pt x="1171675" y="499749"/>
                  <a:pt x="1148203" y="528097"/>
                </a:cubicBezTo>
                <a:cubicBezTo>
                  <a:pt x="1129700" y="549472"/>
                  <a:pt x="1108449" y="568171"/>
                  <a:pt x="1089242" y="588877"/>
                </a:cubicBezTo>
                <a:cubicBezTo>
                  <a:pt x="1069365" y="611661"/>
                  <a:pt x="1047831" y="632790"/>
                  <a:pt x="1024077" y="651524"/>
                </a:cubicBezTo>
                <a:cubicBezTo>
                  <a:pt x="1016077" y="657933"/>
                  <a:pt x="1009593" y="666314"/>
                  <a:pt x="1000993" y="671808"/>
                </a:cubicBezTo>
                <a:cubicBezTo>
                  <a:pt x="995777" y="674801"/>
                  <a:pt x="988729" y="671773"/>
                  <a:pt x="987108" y="666033"/>
                </a:cubicBezTo>
                <a:cubicBezTo>
                  <a:pt x="986226" y="661244"/>
                  <a:pt x="987601" y="655891"/>
                  <a:pt x="987671" y="651172"/>
                </a:cubicBezTo>
                <a:cubicBezTo>
                  <a:pt x="989046" y="626170"/>
                  <a:pt x="991266" y="601273"/>
                  <a:pt x="994368" y="576447"/>
                </a:cubicBezTo>
                <a:cubicBezTo>
                  <a:pt x="1003813" y="495875"/>
                  <a:pt x="1017452" y="415797"/>
                  <a:pt x="1029963" y="335649"/>
                </a:cubicBezTo>
                <a:cubicBezTo>
                  <a:pt x="1036659" y="299694"/>
                  <a:pt x="1041311" y="263494"/>
                  <a:pt x="1044976" y="227117"/>
                </a:cubicBezTo>
                <a:cubicBezTo>
                  <a:pt x="1049206" y="183451"/>
                  <a:pt x="1056113" y="139890"/>
                  <a:pt x="1055585" y="95872"/>
                </a:cubicBezTo>
                <a:cubicBezTo>
                  <a:pt x="1054915" y="76081"/>
                  <a:pt x="1056924" y="54811"/>
                  <a:pt x="1051003" y="35795"/>
                </a:cubicBezTo>
                <a:cubicBezTo>
                  <a:pt x="1031408" y="3715"/>
                  <a:pt x="985804" y="21428"/>
                  <a:pt x="963847" y="42099"/>
                </a:cubicBezTo>
                <a:cubicBezTo>
                  <a:pt x="920675" y="80236"/>
                  <a:pt x="901925" y="166090"/>
                  <a:pt x="887123" y="221130"/>
                </a:cubicBezTo>
                <a:cubicBezTo>
                  <a:pt x="872709" y="287827"/>
                  <a:pt x="857378" y="354453"/>
                  <a:pt x="846770" y="421854"/>
                </a:cubicBezTo>
                <a:cubicBezTo>
                  <a:pt x="842435" y="457844"/>
                  <a:pt x="834153" y="493164"/>
                  <a:pt x="829184" y="529048"/>
                </a:cubicBezTo>
                <a:cubicBezTo>
                  <a:pt x="823933" y="563135"/>
                  <a:pt x="817765" y="597118"/>
                  <a:pt x="813677" y="631417"/>
                </a:cubicBezTo>
                <a:cubicBezTo>
                  <a:pt x="812303" y="642263"/>
                  <a:pt x="810928" y="653109"/>
                  <a:pt x="810082" y="663990"/>
                </a:cubicBezTo>
                <a:cubicBezTo>
                  <a:pt x="809342" y="668498"/>
                  <a:pt x="811175" y="674625"/>
                  <a:pt x="806065" y="676949"/>
                </a:cubicBezTo>
                <a:cubicBezTo>
                  <a:pt x="805712" y="684098"/>
                  <a:pt x="797078" y="687866"/>
                  <a:pt x="791509" y="683534"/>
                </a:cubicBezTo>
                <a:cubicBezTo>
                  <a:pt x="775861" y="668392"/>
                  <a:pt x="767756" y="647158"/>
                  <a:pt x="755667" y="629233"/>
                </a:cubicBezTo>
                <a:cubicBezTo>
                  <a:pt x="736002" y="597082"/>
                  <a:pt x="716442" y="564826"/>
                  <a:pt x="700230" y="530738"/>
                </a:cubicBezTo>
                <a:cubicBezTo>
                  <a:pt x="669780" y="470943"/>
                  <a:pt x="632951" y="414494"/>
                  <a:pt x="596933" y="358010"/>
                </a:cubicBezTo>
                <a:cubicBezTo>
                  <a:pt x="575787" y="329556"/>
                  <a:pt x="555769" y="300469"/>
                  <a:pt x="537831" y="269867"/>
                </a:cubicBezTo>
                <a:cubicBezTo>
                  <a:pt x="503716" y="223983"/>
                  <a:pt x="467451" y="178556"/>
                  <a:pt x="422586" y="142672"/>
                </a:cubicBezTo>
                <a:cubicBezTo>
                  <a:pt x="394427" y="121438"/>
                  <a:pt x="347026" y="93583"/>
                  <a:pt x="311924" y="107598"/>
                </a:cubicBezTo>
                <a:cubicBezTo>
                  <a:pt x="302514" y="124607"/>
                  <a:pt x="308399" y="144820"/>
                  <a:pt x="311289" y="162850"/>
                </a:cubicBezTo>
                <a:cubicBezTo>
                  <a:pt x="320523" y="206622"/>
                  <a:pt x="335219" y="249091"/>
                  <a:pt x="354991" y="289200"/>
                </a:cubicBezTo>
                <a:cubicBezTo>
                  <a:pt x="369088" y="317583"/>
                  <a:pt x="387414" y="343537"/>
                  <a:pt x="403097" y="371039"/>
                </a:cubicBezTo>
                <a:cubicBezTo>
                  <a:pt x="426816" y="414424"/>
                  <a:pt x="451732" y="457069"/>
                  <a:pt x="482429" y="495981"/>
                </a:cubicBezTo>
                <a:cubicBezTo>
                  <a:pt x="504597" y="527533"/>
                  <a:pt x="529478" y="556938"/>
                  <a:pt x="553197" y="587293"/>
                </a:cubicBezTo>
                <a:cubicBezTo>
                  <a:pt x="566272" y="604478"/>
                  <a:pt x="579030" y="622014"/>
                  <a:pt x="593620" y="638037"/>
                </a:cubicBezTo>
                <a:cubicBezTo>
                  <a:pt x="619101" y="664976"/>
                  <a:pt x="642608" y="693606"/>
                  <a:pt x="665974" y="722376"/>
                </a:cubicBezTo>
                <a:cubicBezTo>
                  <a:pt x="679930" y="739878"/>
                  <a:pt x="718556" y="777241"/>
                  <a:pt x="707279" y="800729"/>
                </a:cubicBezTo>
                <a:cubicBezTo>
                  <a:pt x="696671" y="813723"/>
                  <a:pt x="654414" y="799637"/>
                  <a:pt x="637251" y="800518"/>
                </a:cubicBezTo>
                <a:cubicBezTo>
                  <a:pt x="544668" y="800166"/>
                  <a:pt x="452120" y="805307"/>
                  <a:pt x="359537" y="806187"/>
                </a:cubicBezTo>
                <a:cubicBezTo>
                  <a:pt x="303642" y="809004"/>
                  <a:pt x="247782" y="812033"/>
                  <a:pt x="191781" y="812948"/>
                </a:cubicBezTo>
                <a:cubicBezTo>
                  <a:pt x="142088" y="814322"/>
                  <a:pt x="94017" y="814287"/>
                  <a:pt x="47249" y="831225"/>
                </a:cubicBezTo>
                <a:cubicBezTo>
                  <a:pt x="36500" y="835803"/>
                  <a:pt x="21557" y="839536"/>
                  <a:pt x="18385" y="852213"/>
                </a:cubicBezTo>
                <a:cubicBezTo>
                  <a:pt x="19548" y="875842"/>
                  <a:pt x="55637" y="896936"/>
                  <a:pt x="75585" y="904824"/>
                </a:cubicBezTo>
                <a:cubicBezTo>
                  <a:pt x="141877" y="925319"/>
                  <a:pt x="212433" y="922501"/>
                  <a:pt x="281051" y="922748"/>
                </a:cubicBezTo>
                <a:cubicBezTo>
                  <a:pt x="355872" y="921621"/>
                  <a:pt x="430622" y="917114"/>
                  <a:pt x="505337" y="912958"/>
                </a:cubicBezTo>
                <a:cubicBezTo>
                  <a:pt x="559505" y="908873"/>
                  <a:pt x="613674" y="902746"/>
                  <a:pt x="668089" y="905070"/>
                </a:cubicBezTo>
                <a:cubicBezTo>
                  <a:pt x="679719" y="906584"/>
                  <a:pt x="703261" y="902746"/>
                  <a:pt x="703296" y="919579"/>
                </a:cubicBezTo>
                <a:cubicBezTo>
                  <a:pt x="702979" y="921797"/>
                  <a:pt x="701781" y="924156"/>
                  <a:pt x="700195" y="925741"/>
                </a:cubicBezTo>
                <a:cubicBezTo>
                  <a:pt x="691842" y="932502"/>
                  <a:pt x="682538" y="938137"/>
                  <a:pt x="674009" y="944687"/>
                </a:cubicBezTo>
                <a:cubicBezTo>
                  <a:pt x="652828" y="959442"/>
                  <a:pt x="636018" y="979267"/>
                  <a:pt x="615436" y="994762"/>
                </a:cubicBezTo>
                <a:cubicBezTo>
                  <a:pt x="570571" y="1026526"/>
                  <a:pt x="527787" y="1061106"/>
                  <a:pt x="484367" y="1094807"/>
                </a:cubicBezTo>
                <a:cubicBezTo>
                  <a:pt x="453283" y="1120338"/>
                  <a:pt x="422798" y="1146537"/>
                  <a:pt x="393053" y="1173547"/>
                </a:cubicBezTo>
                <a:cubicBezTo>
                  <a:pt x="349739" y="1209607"/>
                  <a:pt x="308329" y="1248273"/>
                  <a:pt x="273403" y="1292608"/>
                </a:cubicBezTo>
                <a:cubicBezTo>
                  <a:pt x="260962" y="1308983"/>
                  <a:pt x="249755" y="1326273"/>
                  <a:pt x="238971" y="1343740"/>
                </a:cubicBezTo>
                <a:cubicBezTo>
                  <a:pt x="220962" y="1373566"/>
                  <a:pt x="200415" y="1408781"/>
                  <a:pt x="212503" y="1444489"/>
                </a:cubicBezTo>
                <a:cubicBezTo>
                  <a:pt x="216768" y="1450229"/>
                  <a:pt x="226495" y="1445440"/>
                  <a:pt x="232557" y="1445299"/>
                </a:cubicBezTo>
                <a:cubicBezTo>
                  <a:pt x="248768" y="1441812"/>
                  <a:pt x="264029" y="1435262"/>
                  <a:pt x="279218" y="1428818"/>
                </a:cubicBezTo>
                <a:cubicBezTo>
                  <a:pt x="315483" y="1413958"/>
                  <a:pt x="348400" y="1392829"/>
                  <a:pt x="380683" y="1370890"/>
                </a:cubicBezTo>
                <a:cubicBezTo>
                  <a:pt x="426498" y="1338633"/>
                  <a:pt x="471574" y="1305320"/>
                  <a:pt x="513548" y="1268169"/>
                </a:cubicBezTo>
                <a:cubicBezTo>
                  <a:pt x="534906" y="1250033"/>
                  <a:pt x="554078" y="1229609"/>
                  <a:pt x="574307" y="1210241"/>
                </a:cubicBezTo>
                <a:cubicBezTo>
                  <a:pt x="587911" y="1197704"/>
                  <a:pt x="601832" y="1185485"/>
                  <a:pt x="614766" y="1172244"/>
                </a:cubicBezTo>
                <a:cubicBezTo>
                  <a:pt x="669498" y="1113541"/>
                  <a:pt x="728354" y="1058958"/>
                  <a:pt x="788655" y="1006066"/>
                </a:cubicBezTo>
                <a:cubicBezTo>
                  <a:pt x="806276" y="990536"/>
                  <a:pt x="825131" y="976450"/>
                  <a:pt x="842259" y="960357"/>
                </a:cubicBezTo>
                <a:cubicBezTo>
                  <a:pt x="850259" y="952927"/>
                  <a:pt x="865660" y="935214"/>
                  <a:pt x="873661" y="951835"/>
                </a:cubicBezTo>
                <a:cubicBezTo>
                  <a:pt x="875493" y="960181"/>
                  <a:pt x="873978" y="969020"/>
                  <a:pt x="874436" y="977542"/>
                </a:cubicBezTo>
                <a:cubicBezTo>
                  <a:pt x="874401" y="1065649"/>
                  <a:pt x="874224" y="1153791"/>
                  <a:pt x="876973" y="1241863"/>
                </a:cubicBezTo>
                <a:cubicBezTo>
                  <a:pt x="877361" y="1305426"/>
                  <a:pt x="882929" y="1368742"/>
                  <a:pt x="896780" y="1430861"/>
                </a:cubicBezTo>
                <a:cubicBezTo>
                  <a:pt x="903088" y="1460406"/>
                  <a:pt x="909679" y="1490021"/>
                  <a:pt x="919829" y="1518545"/>
                </a:cubicBezTo>
                <a:cubicBezTo>
                  <a:pt x="928005" y="1539428"/>
                  <a:pt x="932833" y="1564078"/>
                  <a:pt x="950737" y="1579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rot="5400000">
            <a:off x="3710518" y="1173432"/>
            <a:ext cx="862707" cy="780426"/>
          </a:xfrm>
          <a:custGeom>
            <a:rect b="b" l="l" r="r" t="t"/>
            <a:pathLst>
              <a:path extrusionOk="0" h="1560853" w="1725414">
                <a:moveTo>
                  <a:pt x="1702445" y="763663"/>
                </a:moveTo>
                <a:cubicBezTo>
                  <a:pt x="1739309" y="787257"/>
                  <a:pt x="1729194" y="818704"/>
                  <a:pt x="1690638" y="830466"/>
                </a:cubicBezTo>
                <a:cubicBezTo>
                  <a:pt x="1661739" y="839551"/>
                  <a:pt x="1633474" y="850961"/>
                  <a:pt x="1603694" y="857018"/>
                </a:cubicBezTo>
                <a:cubicBezTo>
                  <a:pt x="1574583" y="862511"/>
                  <a:pt x="1544803" y="862194"/>
                  <a:pt x="1515446" y="865927"/>
                </a:cubicBezTo>
                <a:cubicBezTo>
                  <a:pt x="1478793" y="870892"/>
                  <a:pt x="1441823" y="869096"/>
                  <a:pt x="1404994" y="870364"/>
                </a:cubicBezTo>
                <a:cubicBezTo>
                  <a:pt x="1359496" y="873392"/>
                  <a:pt x="1314138" y="869343"/>
                  <a:pt x="1268745" y="867054"/>
                </a:cubicBezTo>
                <a:cubicBezTo>
                  <a:pt x="1247212" y="866737"/>
                  <a:pt x="1225467" y="864624"/>
                  <a:pt x="1204039" y="866596"/>
                </a:cubicBezTo>
                <a:cubicBezTo>
                  <a:pt x="1184409" y="874308"/>
                  <a:pt x="1203475" y="893289"/>
                  <a:pt x="1213202" y="901036"/>
                </a:cubicBezTo>
                <a:cubicBezTo>
                  <a:pt x="1227088" y="912445"/>
                  <a:pt x="1242454" y="921883"/>
                  <a:pt x="1255987" y="933715"/>
                </a:cubicBezTo>
                <a:cubicBezTo>
                  <a:pt x="1273362" y="949350"/>
                  <a:pt x="1289221" y="966606"/>
                  <a:pt x="1307160" y="981607"/>
                </a:cubicBezTo>
                <a:cubicBezTo>
                  <a:pt x="1336130" y="1005377"/>
                  <a:pt x="1363408" y="1032316"/>
                  <a:pt x="1388818" y="1060136"/>
                </a:cubicBezTo>
                <a:cubicBezTo>
                  <a:pt x="1412219" y="1087322"/>
                  <a:pt x="1432378" y="1117113"/>
                  <a:pt x="1453735" y="1145884"/>
                </a:cubicBezTo>
                <a:cubicBezTo>
                  <a:pt x="1471286" y="1172576"/>
                  <a:pt x="1485137" y="1201417"/>
                  <a:pt x="1499622" y="1229836"/>
                </a:cubicBezTo>
                <a:cubicBezTo>
                  <a:pt x="1505084" y="1240858"/>
                  <a:pt x="1510124" y="1252126"/>
                  <a:pt x="1512379" y="1264311"/>
                </a:cubicBezTo>
                <a:cubicBezTo>
                  <a:pt x="1515269" y="1273114"/>
                  <a:pt x="1510688" y="1281214"/>
                  <a:pt x="1503534" y="1286355"/>
                </a:cubicBezTo>
                <a:cubicBezTo>
                  <a:pt x="1467797" y="1304808"/>
                  <a:pt x="1420008" y="1265614"/>
                  <a:pt x="1391179" y="1246034"/>
                </a:cubicBezTo>
                <a:cubicBezTo>
                  <a:pt x="1363267" y="1223849"/>
                  <a:pt x="1337786" y="1198565"/>
                  <a:pt x="1313081" y="1172893"/>
                </a:cubicBezTo>
                <a:cubicBezTo>
                  <a:pt x="1300605" y="1158596"/>
                  <a:pt x="1288939" y="1143524"/>
                  <a:pt x="1275653" y="1129931"/>
                </a:cubicBezTo>
                <a:cubicBezTo>
                  <a:pt x="1256128" y="1110493"/>
                  <a:pt x="1236498" y="1091266"/>
                  <a:pt x="1218841" y="1070102"/>
                </a:cubicBezTo>
                <a:cubicBezTo>
                  <a:pt x="1202136" y="1051227"/>
                  <a:pt x="1183246" y="1034535"/>
                  <a:pt x="1165765" y="1016399"/>
                </a:cubicBezTo>
                <a:cubicBezTo>
                  <a:pt x="1142540" y="991221"/>
                  <a:pt x="1116813" y="968719"/>
                  <a:pt x="1091720" y="945477"/>
                </a:cubicBezTo>
                <a:cubicBezTo>
                  <a:pt x="1082275" y="936744"/>
                  <a:pt x="1073464" y="927341"/>
                  <a:pt x="1064336" y="918291"/>
                </a:cubicBezTo>
                <a:cubicBezTo>
                  <a:pt x="1056724" y="912093"/>
                  <a:pt x="1047455" y="918502"/>
                  <a:pt x="1046116" y="927095"/>
                </a:cubicBezTo>
                <a:cubicBezTo>
                  <a:pt x="1037411" y="996855"/>
                  <a:pt x="1035507" y="1067284"/>
                  <a:pt x="1029516" y="1137362"/>
                </a:cubicBezTo>
                <a:cubicBezTo>
                  <a:pt x="1021446" y="1238780"/>
                  <a:pt x="1001040" y="1338860"/>
                  <a:pt x="977357" y="1437673"/>
                </a:cubicBezTo>
                <a:cubicBezTo>
                  <a:pt x="970696" y="1466690"/>
                  <a:pt x="962414" y="1495319"/>
                  <a:pt x="952616" y="1523456"/>
                </a:cubicBezTo>
                <a:cubicBezTo>
                  <a:pt x="947999" y="1536978"/>
                  <a:pt x="941374" y="1549655"/>
                  <a:pt x="932457" y="1560854"/>
                </a:cubicBezTo>
                <a:cubicBezTo>
                  <a:pt x="914554" y="1545782"/>
                  <a:pt x="909725" y="1521131"/>
                  <a:pt x="901479" y="1500214"/>
                </a:cubicBezTo>
                <a:cubicBezTo>
                  <a:pt x="891329" y="1471725"/>
                  <a:pt x="884774" y="1442074"/>
                  <a:pt x="878430" y="1412529"/>
                </a:cubicBezTo>
                <a:cubicBezTo>
                  <a:pt x="864544" y="1350411"/>
                  <a:pt x="858976" y="1287095"/>
                  <a:pt x="858623" y="1223532"/>
                </a:cubicBezTo>
                <a:cubicBezTo>
                  <a:pt x="855874" y="1135460"/>
                  <a:pt x="856015" y="1047318"/>
                  <a:pt x="856086" y="959211"/>
                </a:cubicBezTo>
                <a:cubicBezTo>
                  <a:pt x="855628" y="950689"/>
                  <a:pt x="857143" y="941850"/>
                  <a:pt x="855310" y="933504"/>
                </a:cubicBezTo>
                <a:cubicBezTo>
                  <a:pt x="847346" y="916883"/>
                  <a:pt x="831909" y="934631"/>
                  <a:pt x="823909" y="942026"/>
                </a:cubicBezTo>
                <a:cubicBezTo>
                  <a:pt x="806781" y="958119"/>
                  <a:pt x="787926" y="972205"/>
                  <a:pt x="770305" y="987734"/>
                </a:cubicBezTo>
                <a:cubicBezTo>
                  <a:pt x="709969" y="1040627"/>
                  <a:pt x="651148" y="1095210"/>
                  <a:pt x="596416" y="1153913"/>
                </a:cubicBezTo>
                <a:cubicBezTo>
                  <a:pt x="583482" y="1167153"/>
                  <a:pt x="569596" y="1179373"/>
                  <a:pt x="555957" y="1191909"/>
                </a:cubicBezTo>
                <a:cubicBezTo>
                  <a:pt x="535763" y="1211242"/>
                  <a:pt x="516591" y="1231702"/>
                  <a:pt x="495234" y="1249837"/>
                </a:cubicBezTo>
                <a:cubicBezTo>
                  <a:pt x="453259" y="1286989"/>
                  <a:pt x="408184" y="1320337"/>
                  <a:pt x="362368" y="1352559"/>
                </a:cubicBezTo>
                <a:cubicBezTo>
                  <a:pt x="330085" y="1374497"/>
                  <a:pt x="297168" y="1395661"/>
                  <a:pt x="260903" y="1410522"/>
                </a:cubicBezTo>
                <a:cubicBezTo>
                  <a:pt x="245714" y="1416966"/>
                  <a:pt x="230453" y="1423481"/>
                  <a:pt x="214242" y="1427003"/>
                </a:cubicBezTo>
                <a:cubicBezTo>
                  <a:pt x="208145" y="1427143"/>
                  <a:pt x="198453" y="1431968"/>
                  <a:pt x="194188" y="1426193"/>
                </a:cubicBezTo>
                <a:cubicBezTo>
                  <a:pt x="182065" y="1390485"/>
                  <a:pt x="202647" y="1355270"/>
                  <a:pt x="220656" y="1325443"/>
                </a:cubicBezTo>
                <a:cubicBezTo>
                  <a:pt x="231440" y="1307977"/>
                  <a:pt x="242647" y="1290687"/>
                  <a:pt x="255088" y="1274312"/>
                </a:cubicBezTo>
                <a:cubicBezTo>
                  <a:pt x="290049" y="1229976"/>
                  <a:pt x="331460" y="1191311"/>
                  <a:pt x="374738" y="1155251"/>
                </a:cubicBezTo>
                <a:cubicBezTo>
                  <a:pt x="404518" y="1128241"/>
                  <a:pt x="434968" y="1102041"/>
                  <a:pt x="466052" y="1076511"/>
                </a:cubicBezTo>
                <a:cubicBezTo>
                  <a:pt x="509507" y="1042810"/>
                  <a:pt x="552292" y="1008229"/>
                  <a:pt x="597121" y="976466"/>
                </a:cubicBezTo>
                <a:cubicBezTo>
                  <a:pt x="617703" y="960971"/>
                  <a:pt x="634514" y="941145"/>
                  <a:pt x="655695" y="926390"/>
                </a:cubicBezTo>
                <a:cubicBezTo>
                  <a:pt x="664259" y="919841"/>
                  <a:pt x="673527" y="914206"/>
                  <a:pt x="681880" y="907445"/>
                </a:cubicBezTo>
                <a:cubicBezTo>
                  <a:pt x="683466" y="905860"/>
                  <a:pt x="684664" y="903501"/>
                  <a:pt x="684981" y="901282"/>
                </a:cubicBezTo>
                <a:cubicBezTo>
                  <a:pt x="684911" y="884450"/>
                  <a:pt x="661404" y="888288"/>
                  <a:pt x="649774" y="886774"/>
                </a:cubicBezTo>
                <a:cubicBezTo>
                  <a:pt x="595359" y="884450"/>
                  <a:pt x="541190" y="890577"/>
                  <a:pt x="487022" y="894662"/>
                </a:cubicBezTo>
                <a:cubicBezTo>
                  <a:pt x="412307" y="898817"/>
                  <a:pt x="337557" y="903325"/>
                  <a:pt x="262736" y="904452"/>
                </a:cubicBezTo>
                <a:cubicBezTo>
                  <a:pt x="194118" y="904205"/>
                  <a:pt x="123526" y="907022"/>
                  <a:pt x="57270" y="886527"/>
                </a:cubicBezTo>
                <a:cubicBezTo>
                  <a:pt x="37217" y="878710"/>
                  <a:pt x="1128" y="857616"/>
                  <a:pt x="0" y="833987"/>
                </a:cubicBezTo>
                <a:cubicBezTo>
                  <a:pt x="3207" y="821310"/>
                  <a:pt x="18150" y="817577"/>
                  <a:pt x="28864" y="812999"/>
                </a:cubicBezTo>
                <a:cubicBezTo>
                  <a:pt x="75631" y="796061"/>
                  <a:pt x="123703" y="796096"/>
                  <a:pt x="173395" y="794723"/>
                </a:cubicBezTo>
                <a:cubicBezTo>
                  <a:pt x="229361" y="793807"/>
                  <a:pt x="285256" y="790779"/>
                  <a:pt x="341151" y="787961"/>
                </a:cubicBezTo>
                <a:cubicBezTo>
                  <a:pt x="433735" y="787116"/>
                  <a:pt x="526247" y="781940"/>
                  <a:pt x="618830" y="782292"/>
                </a:cubicBezTo>
                <a:cubicBezTo>
                  <a:pt x="635994" y="781412"/>
                  <a:pt x="678250" y="795497"/>
                  <a:pt x="688858" y="782538"/>
                </a:cubicBezTo>
                <a:cubicBezTo>
                  <a:pt x="700136" y="759015"/>
                  <a:pt x="661510" y="721687"/>
                  <a:pt x="647553" y="704186"/>
                </a:cubicBezTo>
                <a:cubicBezTo>
                  <a:pt x="624187" y="675451"/>
                  <a:pt x="600680" y="646821"/>
                  <a:pt x="575235" y="619847"/>
                </a:cubicBezTo>
                <a:cubicBezTo>
                  <a:pt x="560644" y="603824"/>
                  <a:pt x="547886" y="586287"/>
                  <a:pt x="534811" y="569102"/>
                </a:cubicBezTo>
                <a:cubicBezTo>
                  <a:pt x="511093" y="538747"/>
                  <a:pt x="486211" y="509343"/>
                  <a:pt x="464044" y="477791"/>
                </a:cubicBezTo>
                <a:cubicBezTo>
                  <a:pt x="433347" y="438878"/>
                  <a:pt x="408430" y="396233"/>
                  <a:pt x="384712" y="352849"/>
                </a:cubicBezTo>
                <a:cubicBezTo>
                  <a:pt x="369064" y="325346"/>
                  <a:pt x="350702" y="299393"/>
                  <a:pt x="336605" y="271010"/>
                </a:cubicBezTo>
                <a:cubicBezTo>
                  <a:pt x="316834" y="230900"/>
                  <a:pt x="302138" y="188431"/>
                  <a:pt x="292904" y="144660"/>
                </a:cubicBezTo>
                <a:cubicBezTo>
                  <a:pt x="290014" y="126630"/>
                  <a:pt x="284128" y="106416"/>
                  <a:pt x="293538" y="89408"/>
                </a:cubicBezTo>
                <a:cubicBezTo>
                  <a:pt x="328605" y="75392"/>
                  <a:pt x="376007" y="103247"/>
                  <a:pt x="404166" y="124481"/>
                </a:cubicBezTo>
                <a:cubicBezTo>
                  <a:pt x="449030" y="160365"/>
                  <a:pt x="485295" y="205792"/>
                  <a:pt x="519410" y="251677"/>
                </a:cubicBezTo>
                <a:cubicBezTo>
                  <a:pt x="537349" y="282243"/>
                  <a:pt x="557367" y="311366"/>
                  <a:pt x="578513" y="339819"/>
                </a:cubicBezTo>
                <a:cubicBezTo>
                  <a:pt x="614531" y="396268"/>
                  <a:pt x="651395" y="452718"/>
                  <a:pt x="681810" y="512512"/>
                </a:cubicBezTo>
                <a:cubicBezTo>
                  <a:pt x="698021" y="546600"/>
                  <a:pt x="717581" y="578857"/>
                  <a:pt x="737247" y="611008"/>
                </a:cubicBezTo>
                <a:cubicBezTo>
                  <a:pt x="749335" y="628897"/>
                  <a:pt x="757441" y="650131"/>
                  <a:pt x="773089" y="665309"/>
                </a:cubicBezTo>
                <a:cubicBezTo>
                  <a:pt x="778657" y="669605"/>
                  <a:pt x="787292" y="665872"/>
                  <a:pt x="787644" y="658724"/>
                </a:cubicBezTo>
                <a:cubicBezTo>
                  <a:pt x="792754" y="656399"/>
                  <a:pt x="790922" y="650307"/>
                  <a:pt x="791662" y="645800"/>
                </a:cubicBezTo>
                <a:cubicBezTo>
                  <a:pt x="792508" y="634918"/>
                  <a:pt x="793882" y="624072"/>
                  <a:pt x="795257" y="613226"/>
                </a:cubicBezTo>
                <a:cubicBezTo>
                  <a:pt x="799345" y="578927"/>
                  <a:pt x="805547" y="544945"/>
                  <a:pt x="810763" y="510857"/>
                </a:cubicBezTo>
                <a:cubicBezTo>
                  <a:pt x="815733" y="474973"/>
                  <a:pt x="824015" y="439618"/>
                  <a:pt x="828350" y="403664"/>
                </a:cubicBezTo>
                <a:cubicBezTo>
                  <a:pt x="838958" y="336263"/>
                  <a:pt x="854253" y="269601"/>
                  <a:pt x="868703" y="202940"/>
                </a:cubicBezTo>
                <a:cubicBezTo>
                  <a:pt x="883505" y="147934"/>
                  <a:pt x="902254" y="62046"/>
                  <a:pt x="945356" y="23908"/>
                </a:cubicBezTo>
                <a:cubicBezTo>
                  <a:pt x="967313" y="3202"/>
                  <a:pt x="1012952" y="-14476"/>
                  <a:pt x="1032512" y="17605"/>
                </a:cubicBezTo>
                <a:cubicBezTo>
                  <a:pt x="1038468" y="36586"/>
                  <a:pt x="1036424" y="57891"/>
                  <a:pt x="1037129" y="77681"/>
                </a:cubicBezTo>
                <a:cubicBezTo>
                  <a:pt x="1037657" y="121664"/>
                  <a:pt x="1030750" y="165225"/>
                  <a:pt x="1026521" y="208926"/>
                </a:cubicBezTo>
                <a:cubicBezTo>
                  <a:pt x="1022855" y="245303"/>
                  <a:pt x="1018203" y="281539"/>
                  <a:pt x="1011507" y="317458"/>
                </a:cubicBezTo>
                <a:cubicBezTo>
                  <a:pt x="998996" y="397607"/>
                  <a:pt x="985357" y="477685"/>
                  <a:pt x="975912" y="558256"/>
                </a:cubicBezTo>
                <a:cubicBezTo>
                  <a:pt x="972810" y="583082"/>
                  <a:pt x="970590" y="607979"/>
                  <a:pt x="969216" y="632982"/>
                </a:cubicBezTo>
                <a:cubicBezTo>
                  <a:pt x="969145" y="637700"/>
                  <a:pt x="967771" y="643053"/>
                  <a:pt x="968652" y="647842"/>
                </a:cubicBezTo>
                <a:cubicBezTo>
                  <a:pt x="970238" y="653582"/>
                  <a:pt x="977286" y="656611"/>
                  <a:pt x="982537" y="653617"/>
                </a:cubicBezTo>
                <a:cubicBezTo>
                  <a:pt x="991137" y="648124"/>
                  <a:pt x="997657" y="639743"/>
                  <a:pt x="1005622" y="633334"/>
                </a:cubicBezTo>
                <a:cubicBezTo>
                  <a:pt x="1029375" y="614600"/>
                  <a:pt x="1050944" y="593471"/>
                  <a:pt x="1070786" y="570687"/>
                </a:cubicBezTo>
                <a:cubicBezTo>
                  <a:pt x="1089993" y="549945"/>
                  <a:pt x="1111209" y="531246"/>
                  <a:pt x="1129747" y="509906"/>
                </a:cubicBezTo>
                <a:cubicBezTo>
                  <a:pt x="1153254" y="481558"/>
                  <a:pt x="1181307" y="457859"/>
                  <a:pt x="1207845" y="432540"/>
                </a:cubicBezTo>
                <a:cubicBezTo>
                  <a:pt x="1221555" y="418982"/>
                  <a:pt x="1235617" y="405706"/>
                  <a:pt x="1250137" y="393029"/>
                </a:cubicBezTo>
                <a:cubicBezTo>
                  <a:pt x="1286860" y="360279"/>
                  <a:pt x="1325416" y="327283"/>
                  <a:pt x="1363654" y="295977"/>
                </a:cubicBezTo>
                <a:cubicBezTo>
                  <a:pt x="1398016" y="268298"/>
                  <a:pt x="1432731" y="240021"/>
                  <a:pt x="1473330" y="221815"/>
                </a:cubicBezTo>
                <a:cubicBezTo>
                  <a:pt x="1507551" y="205510"/>
                  <a:pt x="1560521" y="196918"/>
                  <a:pt x="1569156" y="246043"/>
                </a:cubicBezTo>
                <a:cubicBezTo>
                  <a:pt x="1567852" y="277806"/>
                  <a:pt x="1548222" y="304534"/>
                  <a:pt x="1529754" y="329501"/>
                </a:cubicBezTo>
                <a:cubicBezTo>
                  <a:pt x="1505578" y="361582"/>
                  <a:pt x="1474317" y="386408"/>
                  <a:pt x="1443585" y="411798"/>
                </a:cubicBezTo>
                <a:cubicBezTo>
                  <a:pt x="1418880" y="434864"/>
                  <a:pt x="1393505" y="457190"/>
                  <a:pt x="1368624" y="480044"/>
                </a:cubicBezTo>
                <a:cubicBezTo>
                  <a:pt x="1344482" y="504131"/>
                  <a:pt x="1318015" y="525718"/>
                  <a:pt x="1292992" y="548854"/>
                </a:cubicBezTo>
                <a:cubicBezTo>
                  <a:pt x="1268146" y="573539"/>
                  <a:pt x="1241291" y="595408"/>
                  <a:pt x="1215705" y="619494"/>
                </a:cubicBezTo>
                <a:cubicBezTo>
                  <a:pt x="1202735" y="632242"/>
                  <a:pt x="1189554" y="644884"/>
                  <a:pt x="1175951" y="656998"/>
                </a:cubicBezTo>
                <a:cubicBezTo>
                  <a:pt x="1163616" y="668091"/>
                  <a:pt x="1151316" y="679254"/>
                  <a:pt x="1139968" y="691403"/>
                </a:cubicBezTo>
                <a:cubicBezTo>
                  <a:pt x="1135069" y="697108"/>
                  <a:pt x="1126892" y="703481"/>
                  <a:pt x="1130558" y="711898"/>
                </a:cubicBezTo>
                <a:cubicBezTo>
                  <a:pt x="1137994" y="726125"/>
                  <a:pt x="1174188" y="718448"/>
                  <a:pt x="1188568" y="719152"/>
                </a:cubicBezTo>
                <a:cubicBezTo>
                  <a:pt x="1251758" y="717180"/>
                  <a:pt x="1314984" y="719751"/>
                  <a:pt x="1378104" y="722920"/>
                </a:cubicBezTo>
                <a:cubicBezTo>
                  <a:pt x="1441330" y="728026"/>
                  <a:pt x="1504732" y="734576"/>
                  <a:pt x="1567958" y="740140"/>
                </a:cubicBezTo>
                <a:cubicBezTo>
                  <a:pt x="1585755" y="741865"/>
                  <a:pt x="1603518" y="744014"/>
                  <a:pt x="1621245" y="746126"/>
                </a:cubicBezTo>
                <a:cubicBezTo>
                  <a:pt x="1648593" y="750211"/>
                  <a:pt x="1677316" y="751655"/>
                  <a:pt x="1702445" y="7636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4541166" y="4026584"/>
            <a:ext cx="1276329" cy="1447106"/>
          </a:xfrm>
          <a:custGeom>
            <a:rect b="b" l="l" r="r" t="t"/>
            <a:pathLst>
              <a:path extrusionOk="0" h="2894212" w="2552658">
                <a:moveTo>
                  <a:pt x="2374215" y="1538057"/>
                </a:moveTo>
                <a:cubicBezTo>
                  <a:pt x="2419701" y="1516177"/>
                  <a:pt x="2468024" y="1496960"/>
                  <a:pt x="2502168" y="1458120"/>
                </a:cubicBezTo>
                <a:cubicBezTo>
                  <a:pt x="2553847" y="1405909"/>
                  <a:pt x="2561023" y="1348200"/>
                  <a:pt x="2545224" y="1278798"/>
                </a:cubicBezTo>
                <a:cubicBezTo>
                  <a:pt x="2531046" y="1209859"/>
                  <a:pt x="2485791" y="1128938"/>
                  <a:pt x="2427341" y="1088593"/>
                </a:cubicBezTo>
                <a:cubicBezTo>
                  <a:pt x="2369527" y="1058494"/>
                  <a:pt x="2305521" y="1040840"/>
                  <a:pt x="2241169" y="1031868"/>
                </a:cubicBezTo>
                <a:cubicBezTo>
                  <a:pt x="2208934" y="1026542"/>
                  <a:pt x="2176526" y="1020986"/>
                  <a:pt x="2143771" y="1021159"/>
                </a:cubicBezTo>
                <a:cubicBezTo>
                  <a:pt x="2172244" y="1003216"/>
                  <a:pt x="2199964" y="983767"/>
                  <a:pt x="2226874" y="963508"/>
                </a:cubicBezTo>
                <a:cubicBezTo>
                  <a:pt x="2257315" y="939139"/>
                  <a:pt x="2283704" y="910313"/>
                  <a:pt x="2311019" y="882587"/>
                </a:cubicBezTo>
                <a:cubicBezTo>
                  <a:pt x="2360557" y="831071"/>
                  <a:pt x="2398463" y="752465"/>
                  <a:pt x="2395106" y="680053"/>
                </a:cubicBezTo>
                <a:cubicBezTo>
                  <a:pt x="2394990" y="640635"/>
                  <a:pt x="2383069" y="602837"/>
                  <a:pt x="2370337" y="565908"/>
                </a:cubicBezTo>
                <a:cubicBezTo>
                  <a:pt x="2358937" y="528573"/>
                  <a:pt x="2334631" y="497489"/>
                  <a:pt x="2306852" y="470805"/>
                </a:cubicBezTo>
                <a:cubicBezTo>
                  <a:pt x="2280232" y="443079"/>
                  <a:pt x="2253264" y="414774"/>
                  <a:pt x="2219004" y="396541"/>
                </a:cubicBezTo>
                <a:cubicBezTo>
                  <a:pt x="2161885" y="365805"/>
                  <a:pt x="2096201" y="349424"/>
                  <a:pt x="2031269" y="353823"/>
                </a:cubicBezTo>
                <a:cubicBezTo>
                  <a:pt x="1988734" y="356949"/>
                  <a:pt x="1945388" y="360480"/>
                  <a:pt x="1904647" y="373909"/>
                </a:cubicBezTo>
                <a:cubicBezTo>
                  <a:pt x="1834333" y="399609"/>
                  <a:pt x="1771948" y="444353"/>
                  <a:pt x="1721600" y="499458"/>
                </a:cubicBezTo>
                <a:cubicBezTo>
                  <a:pt x="1720442" y="500962"/>
                  <a:pt x="1715870" y="505651"/>
                  <a:pt x="1710141" y="511845"/>
                </a:cubicBezTo>
                <a:cubicBezTo>
                  <a:pt x="1718764" y="485566"/>
                  <a:pt x="1726230" y="459344"/>
                  <a:pt x="1730223" y="430866"/>
                </a:cubicBezTo>
                <a:cubicBezTo>
                  <a:pt x="1748510" y="340973"/>
                  <a:pt x="1740639" y="245871"/>
                  <a:pt x="1701692" y="162403"/>
                </a:cubicBezTo>
                <a:cubicBezTo>
                  <a:pt x="1667779" y="101800"/>
                  <a:pt x="1610834" y="54856"/>
                  <a:pt x="1547928" y="26609"/>
                </a:cubicBezTo>
                <a:cubicBezTo>
                  <a:pt x="1526226" y="18158"/>
                  <a:pt x="1503193" y="14106"/>
                  <a:pt x="1480276" y="10402"/>
                </a:cubicBezTo>
                <a:cubicBezTo>
                  <a:pt x="1419685" y="-1696"/>
                  <a:pt x="1356895" y="-5111"/>
                  <a:pt x="1296477" y="10344"/>
                </a:cubicBezTo>
                <a:cubicBezTo>
                  <a:pt x="1212969" y="29735"/>
                  <a:pt x="1161405" y="77836"/>
                  <a:pt x="1111463" y="144633"/>
                </a:cubicBezTo>
                <a:cubicBezTo>
                  <a:pt x="1054864" y="216061"/>
                  <a:pt x="1027723" y="306938"/>
                  <a:pt x="1020257" y="396888"/>
                </a:cubicBezTo>
                <a:cubicBezTo>
                  <a:pt x="1019968" y="402272"/>
                  <a:pt x="1019794" y="408754"/>
                  <a:pt x="1019794" y="415932"/>
                </a:cubicBezTo>
                <a:cubicBezTo>
                  <a:pt x="1012792" y="405744"/>
                  <a:pt x="1005500" y="395673"/>
                  <a:pt x="997977" y="385833"/>
                </a:cubicBezTo>
                <a:cubicBezTo>
                  <a:pt x="931078" y="296172"/>
                  <a:pt x="840567" y="217566"/>
                  <a:pt x="729107" y="192560"/>
                </a:cubicBezTo>
                <a:cubicBezTo>
                  <a:pt x="691664" y="182952"/>
                  <a:pt x="653006" y="182720"/>
                  <a:pt x="614637" y="183820"/>
                </a:cubicBezTo>
                <a:cubicBezTo>
                  <a:pt x="576789" y="183531"/>
                  <a:pt x="539347" y="188972"/>
                  <a:pt x="502714" y="198117"/>
                </a:cubicBezTo>
                <a:cubicBezTo>
                  <a:pt x="476672" y="203153"/>
                  <a:pt x="452366" y="214440"/>
                  <a:pt x="431301" y="230416"/>
                </a:cubicBezTo>
                <a:cubicBezTo>
                  <a:pt x="337492" y="293625"/>
                  <a:pt x="323082" y="445047"/>
                  <a:pt x="334945" y="549121"/>
                </a:cubicBezTo>
                <a:cubicBezTo>
                  <a:pt x="357573" y="745461"/>
                  <a:pt x="451845" y="928025"/>
                  <a:pt x="581361" y="1075338"/>
                </a:cubicBezTo>
                <a:cubicBezTo>
                  <a:pt x="543513" y="1073717"/>
                  <a:pt x="506591" y="1082458"/>
                  <a:pt x="469670" y="1089520"/>
                </a:cubicBezTo>
                <a:cubicBezTo>
                  <a:pt x="369726" y="1106132"/>
                  <a:pt x="273254" y="1142946"/>
                  <a:pt x="185579" y="1193304"/>
                </a:cubicBezTo>
                <a:cubicBezTo>
                  <a:pt x="157338" y="1213795"/>
                  <a:pt x="126203" y="1230465"/>
                  <a:pt x="99640" y="1253213"/>
                </a:cubicBezTo>
                <a:cubicBezTo>
                  <a:pt x="56005" y="1296221"/>
                  <a:pt x="14743" y="1348142"/>
                  <a:pt x="2822" y="1409556"/>
                </a:cubicBezTo>
                <a:cubicBezTo>
                  <a:pt x="-12572" y="1508073"/>
                  <a:pt x="36966" y="1606533"/>
                  <a:pt x="104039" y="1676051"/>
                </a:cubicBezTo>
                <a:cubicBezTo>
                  <a:pt x="136041" y="1703603"/>
                  <a:pt x="175510" y="1721431"/>
                  <a:pt x="213068" y="1740243"/>
                </a:cubicBezTo>
                <a:cubicBezTo>
                  <a:pt x="261275" y="1761660"/>
                  <a:pt x="315269" y="1761428"/>
                  <a:pt x="367122" y="1761949"/>
                </a:cubicBezTo>
                <a:cubicBezTo>
                  <a:pt x="421058" y="1762123"/>
                  <a:pt x="474357" y="1753441"/>
                  <a:pt x="526962" y="1742269"/>
                </a:cubicBezTo>
                <a:cubicBezTo>
                  <a:pt x="555435" y="1736539"/>
                  <a:pt x="584371" y="1731618"/>
                  <a:pt x="611454" y="1720794"/>
                </a:cubicBezTo>
                <a:cubicBezTo>
                  <a:pt x="591142" y="1735728"/>
                  <a:pt x="573433" y="1753672"/>
                  <a:pt x="556129" y="1771847"/>
                </a:cubicBezTo>
                <a:cubicBezTo>
                  <a:pt x="529972" y="1799342"/>
                  <a:pt x="503061" y="1826547"/>
                  <a:pt x="480897" y="1857457"/>
                </a:cubicBezTo>
                <a:cubicBezTo>
                  <a:pt x="456706" y="1892881"/>
                  <a:pt x="431995" y="1927495"/>
                  <a:pt x="410062" y="1964599"/>
                </a:cubicBezTo>
                <a:cubicBezTo>
                  <a:pt x="389344" y="2002628"/>
                  <a:pt x="374356" y="2043436"/>
                  <a:pt x="359888" y="2084185"/>
                </a:cubicBezTo>
                <a:cubicBezTo>
                  <a:pt x="347793" y="2120941"/>
                  <a:pt x="335582" y="2158508"/>
                  <a:pt x="335466" y="2197579"/>
                </a:cubicBezTo>
                <a:cubicBezTo>
                  <a:pt x="330605" y="2281452"/>
                  <a:pt x="359656" y="2385121"/>
                  <a:pt x="448431" y="2412557"/>
                </a:cubicBezTo>
                <a:cubicBezTo>
                  <a:pt x="489751" y="2421645"/>
                  <a:pt x="533560" y="2419677"/>
                  <a:pt x="574995" y="2412094"/>
                </a:cubicBezTo>
                <a:cubicBezTo>
                  <a:pt x="603931" y="2405843"/>
                  <a:pt x="630899" y="2393108"/>
                  <a:pt x="657694" y="2380779"/>
                </a:cubicBezTo>
                <a:cubicBezTo>
                  <a:pt x="718285" y="2352359"/>
                  <a:pt x="774015" y="2314445"/>
                  <a:pt x="825520" y="2271959"/>
                </a:cubicBezTo>
                <a:cubicBezTo>
                  <a:pt x="856829" y="2248343"/>
                  <a:pt x="886690" y="2223047"/>
                  <a:pt x="914584" y="2195495"/>
                </a:cubicBezTo>
                <a:cubicBezTo>
                  <a:pt x="967768" y="2147394"/>
                  <a:pt x="1016611" y="2092463"/>
                  <a:pt x="1044679" y="2025666"/>
                </a:cubicBezTo>
                <a:cubicBezTo>
                  <a:pt x="1042538" y="2118800"/>
                  <a:pt x="1059841" y="2210834"/>
                  <a:pt x="1087967" y="2299338"/>
                </a:cubicBezTo>
                <a:cubicBezTo>
                  <a:pt x="1101567" y="2341766"/>
                  <a:pt x="1124541" y="2380374"/>
                  <a:pt x="1142887" y="2420777"/>
                </a:cubicBezTo>
                <a:cubicBezTo>
                  <a:pt x="1145202" y="2425234"/>
                  <a:pt x="1147574" y="2429749"/>
                  <a:pt x="1149947" y="2434264"/>
                </a:cubicBezTo>
                <a:cubicBezTo>
                  <a:pt x="1149195" y="2438952"/>
                  <a:pt x="1150410" y="2444104"/>
                  <a:pt x="1149600" y="2448850"/>
                </a:cubicBezTo>
                <a:cubicBezTo>
                  <a:pt x="1148847" y="2466562"/>
                  <a:pt x="1145780" y="2483985"/>
                  <a:pt x="1142597" y="2501408"/>
                </a:cubicBezTo>
                <a:cubicBezTo>
                  <a:pt x="1128824" y="2573704"/>
                  <a:pt x="1107064" y="2646579"/>
                  <a:pt x="1066265" y="2708514"/>
                </a:cubicBezTo>
                <a:cubicBezTo>
                  <a:pt x="1042306" y="2739135"/>
                  <a:pt x="1017595" y="2767903"/>
                  <a:pt x="987849" y="2793545"/>
                </a:cubicBezTo>
                <a:cubicBezTo>
                  <a:pt x="970662" y="2807205"/>
                  <a:pt x="914931" y="2834526"/>
                  <a:pt x="954284" y="2855422"/>
                </a:cubicBezTo>
                <a:cubicBezTo>
                  <a:pt x="974308" y="2867288"/>
                  <a:pt x="993289" y="2880891"/>
                  <a:pt x="1014470" y="2890847"/>
                </a:cubicBezTo>
                <a:cubicBezTo>
                  <a:pt x="1033683" y="2901092"/>
                  <a:pt x="1040628" y="2885811"/>
                  <a:pt x="1051971" y="2873597"/>
                </a:cubicBezTo>
                <a:cubicBezTo>
                  <a:pt x="1075467" y="2850733"/>
                  <a:pt x="1101914" y="2830706"/>
                  <a:pt x="1121706" y="2804253"/>
                </a:cubicBezTo>
                <a:cubicBezTo>
                  <a:pt x="1158512" y="2753779"/>
                  <a:pt x="1191325" y="2700411"/>
                  <a:pt x="1218293" y="2644090"/>
                </a:cubicBezTo>
                <a:cubicBezTo>
                  <a:pt x="1257182" y="2675058"/>
                  <a:pt x="1306257" y="2685650"/>
                  <a:pt x="1352149" y="2702031"/>
                </a:cubicBezTo>
                <a:cubicBezTo>
                  <a:pt x="1413724" y="2725185"/>
                  <a:pt x="1476746" y="2745154"/>
                  <a:pt x="1542257" y="2753026"/>
                </a:cubicBezTo>
                <a:cubicBezTo>
                  <a:pt x="1590116" y="2759278"/>
                  <a:pt x="1638670" y="2758178"/>
                  <a:pt x="1686877" y="2760957"/>
                </a:cubicBezTo>
                <a:cubicBezTo>
                  <a:pt x="1742433" y="2761362"/>
                  <a:pt x="1797932" y="2756905"/>
                  <a:pt x="1853488" y="2756384"/>
                </a:cubicBezTo>
                <a:cubicBezTo>
                  <a:pt x="1935955" y="2751522"/>
                  <a:pt x="2019058" y="2746717"/>
                  <a:pt x="2099326" y="2725995"/>
                </a:cubicBezTo>
                <a:cubicBezTo>
                  <a:pt x="2187869" y="2703421"/>
                  <a:pt x="2276123" y="2676331"/>
                  <a:pt x="2354886" y="2628867"/>
                </a:cubicBezTo>
                <a:cubicBezTo>
                  <a:pt x="2402630" y="2605424"/>
                  <a:pt x="2444297" y="2572315"/>
                  <a:pt x="2482145" y="2535212"/>
                </a:cubicBezTo>
                <a:cubicBezTo>
                  <a:pt x="2497076" y="2520915"/>
                  <a:pt x="2504367" y="2505634"/>
                  <a:pt x="2484170" y="2492494"/>
                </a:cubicBezTo>
                <a:cubicBezTo>
                  <a:pt x="2453383" y="2467836"/>
                  <a:pt x="2419933" y="2446708"/>
                  <a:pt x="2384574" y="2429285"/>
                </a:cubicBezTo>
                <a:cubicBezTo>
                  <a:pt x="2317674" y="2393629"/>
                  <a:pt x="2251296" y="2361967"/>
                  <a:pt x="2178147" y="2339566"/>
                </a:cubicBezTo>
                <a:cubicBezTo>
                  <a:pt x="2127683" y="2323243"/>
                  <a:pt x="2079650" y="2299511"/>
                  <a:pt x="2027218" y="2288571"/>
                </a:cubicBezTo>
                <a:cubicBezTo>
                  <a:pt x="1922818" y="2266576"/>
                  <a:pt x="1752677" y="2281799"/>
                  <a:pt x="1662918" y="2343850"/>
                </a:cubicBezTo>
                <a:cubicBezTo>
                  <a:pt x="1676518" y="2289903"/>
                  <a:pt x="1685257" y="2234682"/>
                  <a:pt x="1690986" y="2179404"/>
                </a:cubicBezTo>
                <a:cubicBezTo>
                  <a:pt x="1696889" y="2124530"/>
                  <a:pt x="1693590" y="2069483"/>
                  <a:pt x="1680743" y="2015883"/>
                </a:cubicBezTo>
                <a:cubicBezTo>
                  <a:pt x="1706380" y="2046330"/>
                  <a:pt x="1735373" y="2073072"/>
                  <a:pt x="1766334" y="2097962"/>
                </a:cubicBezTo>
                <a:cubicBezTo>
                  <a:pt x="1814715" y="2137843"/>
                  <a:pt x="1868072" y="2172573"/>
                  <a:pt x="1926522" y="2195726"/>
                </a:cubicBezTo>
                <a:cubicBezTo>
                  <a:pt x="1955805" y="2208345"/>
                  <a:pt x="1986130" y="2221485"/>
                  <a:pt x="2018653" y="2221543"/>
                </a:cubicBezTo>
                <a:cubicBezTo>
                  <a:pt x="2063098" y="2222816"/>
                  <a:pt x="2107254" y="2216622"/>
                  <a:pt x="2148517" y="2199489"/>
                </a:cubicBezTo>
                <a:cubicBezTo>
                  <a:pt x="2184686" y="2187796"/>
                  <a:pt x="2217673" y="2167769"/>
                  <a:pt x="2245277" y="2141606"/>
                </a:cubicBezTo>
                <a:cubicBezTo>
                  <a:pt x="2300197" y="2086906"/>
                  <a:pt x="2325661" y="2005059"/>
                  <a:pt x="2319526" y="1928480"/>
                </a:cubicBezTo>
                <a:cubicBezTo>
                  <a:pt x="2311656" y="1850453"/>
                  <a:pt x="2288276" y="1772253"/>
                  <a:pt x="2246030" y="1705745"/>
                </a:cubicBezTo>
                <a:cubicBezTo>
                  <a:pt x="2230810" y="1682476"/>
                  <a:pt x="2211307" y="1662448"/>
                  <a:pt x="2191631" y="1642941"/>
                </a:cubicBezTo>
                <a:cubicBezTo>
                  <a:pt x="2166167" y="1617183"/>
                  <a:pt x="2139604" y="1592062"/>
                  <a:pt x="2107312" y="1575102"/>
                </a:cubicBezTo>
                <a:cubicBezTo>
                  <a:pt x="2197476" y="1579849"/>
                  <a:pt x="2292211" y="1581701"/>
                  <a:pt x="2374215" y="15380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4541166" y="4026584"/>
            <a:ext cx="1276329" cy="1447106"/>
            <a:chOff x="9082333" y="8053167"/>
            <a:chExt cx="2552658" cy="2894212"/>
          </a:xfrm>
        </p:grpSpPr>
        <p:grpSp>
          <p:nvGrpSpPr>
            <p:cNvPr id="282" name="Google Shape;282;p11"/>
            <p:cNvGrpSpPr/>
            <p:nvPr/>
          </p:nvGrpSpPr>
          <p:grpSpPr>
            <a:xfrm>
              <a:off x="9082333" y="8053167"/>
              <a:ext cx="2552658" cy="2894212"/>
              <a:chOff x="9082333" y="8053167"/>
              <a:chExt cx="2552658" cy="2894212"/>
            </a:xfrm>
          </p:grpSpPr>
          <p:sp>
            <p:nvSpPr>
              <p:cNvPr id="283" name="Google Shape;283;p11"/>
              <p:cNvSpPr/>
              <p:nvPr/>
            </p:nvSpPr>
            <p:spPr>
              <a:xfrm>
                <a:off x="9082333" y="8053167"/>
                <a:ext cx="2552658" cy="2894212"/>
              </a:xfrm>
              <a:custGeom>
                <a:rect b="b" l="l" r="r" t="t"/>
                <a:pathLst>
                  <a:path extrusionOk="0" h="2894212" w="2552658">
                    <a:moveTo>
                      <a:pt x="2374215" y="1538057"/>
                    </a:moveTo>
                    <a:cubicBezTo>
                      <a:pt x="2419701" y="1516177"/>
                      <a:pt x="2468024" y="1496960"/>
                      <a:pt x="2502168" y="1458120"/>
                    </a:cubicBezTo>
                    <a:cubicBezTo>
                      <a:pt x="2553847" y="1405909"/>
                      <a:pt x="2561023" y="1348200"/>
                      <a:pt x="2545224" y="1278798"/>
                    </a:cubicBezTo>
                    <a:cubicBezTo>
                      <a:pt x="2531046" y="1209859"/>
                      <a:pt x="2485791" y="1128938"/>
                      <a:pt x="2427341" y="1088593"/>
                    </a:cubicBezTo>
                    <a:cubicBezTo>
                      <a:pt x="2369527" y="1058494"/>
                      <a:pt x="2305521" y="1040840"/>
                      <a:pt x="2241169" y="1031868"/>
                    </a:cubicBezTo>
                    <a:cubicBezTo>
                      <a:pt x="2208934" y="1026542"/>
                      <a:pt x="2176526" y="1020986"/>
                      <a:pt x="2143771" y="1021159"/>
                    </a:cubicBezTo>
                    <a:cubicBezTo>
                      <a:pt x="2172244" y="1003216"/>
                      <a:pt x="2199964" y="983767"/>
                      <a:pt x="2226874" y="963508"/>
                    </a:cubicBezTo>
                    <a:cubicBezTo>
                      <a:pt x="2257315" y="939139"/>
                      <a:pt x="2283704" y="910313"/>
                      <a:pt x="2311019" y="882587"/>
                    </a:cubicBezTo>
                    <a:cubicBezTo>
                      <a:pt x="2360557" y="831071"/>
                      <a:pt x="2398463" y="752465"/>
                      <a:pt x="2395106" y="680053"/>
                    </a:cubicBezTo>
                    <a:cubicBezTo>
                      <a:pt x="2394990" y="640635"/>
                      <a:pt x="2383069" y="602837"/>
                      <a:pt x="2370337" y="565908"/>
                    </a:cubicBezTo>
                    <a:cubicBezTo>
                      <a:pt x="2358937" y="528573"/>
                      <a:pt x="2334631" y="497489"/>
                      <a:pt x="2306852" y="470805"/>
                    </a:cubicBezTo>
                    <a:cubicBezTo>
                      <a:pt x="2280232" y="443079"/>
                      <a:pt x="2253264" y="414774"/>
                      <a:pt x="2219004" y="396541"/>
                    </a:cubicBezTo>
                    <a:cubicBezTo>
                      <a:pt x="2161885" y="365805"/>
                      <a:pt x="2096201" y="349424"/>
                      <a:pt x="2031269" y="353823"/>
                    </a:cubicBezTo>
                    <a:cubicBezTo>
                      <a:pt x="1988734" y="356949"/>
                      <a:pt x="1945388" y="360480"/>
                      <a:pt x="1904647" y="373909"/>
                    </a:cubicBezTo>
                    <a:cubicBezTo>
                      <a:pt x="1834333" y="399609"/>
                      <a:pt x="1771948" y="444353"/>
                      <a:pt x="1721600" y="499458"/>
                    </a:cubicBezTo>
                    <a:cubicBezTo>
                      <a:pt x="1720442" y="500962"/>
                      <a:pt x="1715870" y="505651"/>
                      <a:pt x="1710141" y="511845"/>
                    </a:cubicBezTo>
                    <a:cubicBezTo>
                      <a:pt x="1718764" y="485566"/>
                      <a:pt x="1726230" y="459344"/>
                      <a:pt x="1730223" y="430866"/>
                    </a:cubicBezTo>
                    <a:cubicBezTo>
                      <a:pt x="1748510" y="340973"/>
                      <a:pt x="1740639" y="245871"/>
                      <a:pt x="1701692" y="162403"/>
                    </a:cubicBezTo>
                    <a:cubicBezTo>
                      <a:pt x="1667779" y="101800"/>
                      <a:pt x="1610834" y="54856"/>
                      <a:pt x="1547928" y="26609"/>
                    </a:cubicBezTo>
                    <a:cubicBezTo>
                      <a:pt x="1526226" y="18158"/>
                      <a:pt x="1503193" y="14106"/>
                      <a:pt x="1480276" y="10402"/>
                    </a:cubicBezTo>
                    <a:cubicBezTo>
                      <a:pt x="1419685" y="-1696"/>
                      <a:pt x="1356895" y="-5111"/>
                      <a:pt x="1296477" y="10344"/>
                    </a:cubicBezTo>
                    <a:cubicBezTo>
                      <a:pt x="1212969" y="29735"/>
                      <a:pt x="1161405" y="77836"/>
                      <a:pt x="1111463" y="144633"/>
                    </a:cubicBezTo>
                    <a:cubicBezTo>
                      <a:pt x="1054864" y="216061"/>
                      <a:pt x="1027723" y="306938"/>
                      <a:pt x="1020257" y="396888"/>
                    </a:cubicBezTo>
                    <a:cubicBezTo>
                      <a:pt x="1019968" y="402272"/>
                      <a:pt x="1019794" y="408754"/>
                      <a:pt x="1019794" y="415932"/>
                    </a:cubicBezTo>
                    <a:cubicBezTo>
                      <a:pt x="1012792" y="405744"/>
                      <a:pt x="1005500" y="395673"/>
                      <a:pt x="997977" y="385833"/>
                    </a:cubicBezTo>
                    <a:cubicBezTo>
                      <a:pt x="931078" y="296172"/>
                      <a:pt x="840567" y="217566"/>
                      <a:pt x="729107" y="192560"/>
                    </a:cubicBezTo>
                    <a:cubicBezTo>
                      <a:pt x="691664" y="182952"/>
                      <a:pt x="653006" y="182720"/>
                      <a:pt x="614637" y="183820"/>
                    </a:cubicBezTo>
                    <a:cubicBezTo>
                      <a:pt x="576789" y="183531"/>
                      <a:pt x="539347" y="188972"/>
                      <a:pt x="502714" y="198117"/>
                    </a:cubicBezTo>
                    <a:cubicBezTo>
                      <a:pt x="476672" y="203153"/>
                      <a:pt x="452366" y="214440"/>
                      <a:pt x="431301" y="230416"/>
                    </a:cubicBezTo>
                    <a:cubicBezTo>
                      <a:pt x="337492" y="293625"/>
                      <a:pt x="323082" y="445047"/>
                      <a:pt x="334945" y="549121"/>
                    </a:cubicBezTo>
                    <a:cubicBezTo>
                      <a:pt x="357573" y="745461"/>
                      <a:pt x="451845" y="928025"/>
                      <a:pt x="581361" y="1075338"/>
                    </a:cubicBezTo>
                    <a:cubicBezTo>
                      <a:pt x="543513" y="1073717"/>
                      <a:pt x="506591" y="1082458"/>
                      <a:pt x="469670" y="1089520"/>
                    </a:cubicBezTo>
                    <a:cubicBezTo>
                      <a:pt x="369726" y="1106132"/>
                      <a:pt x="273254" y="1142946"/>
                      <a:pt x="185579" y="1193304"/>
                    </a:cubicBezTo>
                    <a:cubicBezTo>
                      <a:pt x="157338" y="1213795"/>
                      <a:pt x="126203" y="1230465"/>
                      <a:pt x="99640" y="1253213"/>
                    </a:cubicBezTo>
                    <a:cubicBezTo>
                      <a:pt x="56005" y="1296221"/>
                      <a:pt x="14743" y="1348142"/>
                      <a:pt x="2822" y="1409556"/>
                    </a:cubicBezTo>
                    <a:cubicBezTo>
                      <a:pt x="-12572" y="1508073"/>
                      <a:pt x="36966" y="1606533"/>
                      <a:pt x="104039" y="1676051"/>
                    </a:cubicBezTo>
                    <a:cubicBezTo>
                      <a:pt x="136041" y="1703603"/>
                      <a:pt x="175510" y="1721431"/>
                      <a:pt x="213068" y="1740243"/>
                    </a:cubicBezTo>
                    <a:cubicBezTo>
                      <a:pt x="261275" y="1761660"/>
                      <a:pt x="315269" y="1761428"/>
                      <a:pt x="367122" y="1761949"/>
                    </a:cubicBezTo>
                    <a:cubicBezTo>
                      <a:pt x="421058" y="1762123"/>
                      <a:pt x="474357" y="1753441"/>
                      <a:pt x="526962" y="1742269"/>
                    </a:cubicBezTo>
                    <a:cubicBezTo>
                      <a:pt x="555435" y="1736539"/>
                      <a:pt x="584371" y="1731618"/>
                      <a:pt x="611454" y="1720794"/>
                    </a:cubicBezTo>
                    <a:cubicBezTo>
                      <a:pt x="591142" y="1735728"/>
                      <a:pt x="573433" y="1753672"/>
                      <a:pt x="556129" y="1771847"/>
                    </a:cubicBezTo>
                    <a:cubicBezTo>
                      <a:pt x="529972" y="1799342"/>
                      <a:pt x="503061" y="1826547"/>
                      <a:pt x="480897" y="1857457"/>
                    </a:cubicBezTo>
                    <a:cubicBezTo>
                      <a:pt x="456706" y="1892881"/>
                      <a:pt x="431995" y="1927495"/>
                      <a:pt x="410062" y="1964599"/>
                    </a:cubicBezTo>
                    <a:cubicBezTo>
                      <a:pt x="389344" y="2002628"/>
                      <a:pt x="374356" y="2043436"/>
                      <a:pt x="359888" y="2084185"/>
                    </a:cubicBezTo>
                    <a:cubicBezTo>
                      <a:pt x="347793" y="2120941"/>
                      <a:pt x="335582" y="2158508"/>
                      <a:pt x="335466" y="2197579"/>
                    </a:cubicBezTo>
                    <a:cubicBezTo>
                      <a:pt x="330605" y="2281452"/>
                      <a:pt x="359656" y="2385121"/>
                      <a:pt x="448431" y="2412557"/>
                    </a:cubicBezTo>
                    <a:cubicBezTo>
                      <a:pt x="489751" y="2421645"/>
                      <a:pt x="533560" y="2419677"/>
                      <a:pt x="574995" y="2412094"/>
                    </a:cubicBezTo>
                    <a:cubicBezTo>
                      <a:pt x="603931" y="2405843"/>
                      <a:pt x="630899" y="2393108"/>
                      <a:pt x="657694" y="2380779"/>
                    </a:cubicBezTo>
                    <a:cubicBezTo>
                      <a:pt x="718285" y="2352359"/>
                      <a:pt x="774015" y="2314445"/>
                      <a:pt x="825520" y="2271959"/>
                    </a:cubicBezTo>
                    <a:cubicBezTo>
                      <a:pt x="856829" y="2248343"/>
                      <a:pt x="886690" y="2223047"/>
                      <a:pt x="914584" y="2195495"/>
                    </a:cubicBezTo>
                    <a:cubicBezTo>
                      <a:pt x="967768" y="2147394"/>
                      <a:pt x="1016611" y="2092463"/>
                      <a:pt x="1044679" y="2025666"/>
                    </a:cubicBezTo>
                    <a:cubicBezTo>
                      <a:pt x="1042538" y="2118800"/>
                      <a:pt x="1059841" y="2210834"/>
                      <a:pt x="1087967" y="2299338"/>
                    </a:cubicBezTo>
                    <a:cubicBezTo>
                      <a:pt x="1101567" y="2341766"/>
                      <a:pt x="1124541" y="2380374"/>
                      <a:pt x="1142887" y="2420777"/>
                    </a:cubicBezTo>
                    <a:cubicBezTo>
                      <a:pt x="1145202" y="2425234"/>
                      <a:pt x="1147574" y="2429749"/>
                      <a:pt x="1149947" y="2434264"/>
                    </a:cubicBezTo>
                    <a:cubicBezTo>
                      <a:pt x="1149195" y="2438952"/>
                      <a:pt x="1150410" y="2444104"/>
                      <a:pt x="1149600" y="2448850"/>
                    </a:cubicBezTo>
                    <a:cubicBezTo>
                      <a:pt x="1148847" y="2466562"/>
                      <a:pt x="1145780" y="2483985"/>
                      <a:pt x="1142597" y="2501408"/>
                    </a:cubicBezTo>
                    <a:cubicBezTo>
                      <a:pt x="1128824" y="2573704"/>
                      <a:pt x="1107064" y="2646579"/>
                      <a:pt x="1066265" y="2708514"/>
                    </a:cubicBezTo>
                    <a:cubicBezTo>
                      <a:pt x="1042306" y="2739135"/>
                      <a:pt x="1017595" y="2767903"/>
                      <a:pt x="987849" y="2793545"/>
                    </a:cubicBezTo>
                    <a:cubicBezTo>
                      <a:pt x="970662" y="2807205"/>
                      <a:pt x="914931" y="2834526"/>
                      <a:pt x="954284" y="2855422"/>
                    </a:cubicBezTo>
                    <a:cubicBezTo>
                      <a:pt x="974308" y="2867288"/>
                      <a:pt x="993289" y="2880891"/>
                      <a:pt x="1014470" y="2890847"/>
                    </a:cubicBezTo>
                    <a:cubicBezTo>
                      <a:pt x="1033683" y="2901092"/>
                      <a:pt x="1040628" y="2885811"/>
                      <a:pt x="1051971" y="2873597"/>
                    </a:cubicBezTo>
                    <a:cubicBezTo>
                      <a:pt x="1075467" y="2850733"/>
                      <a:pt x="1101914" y="2830706"/>
                      <a:pt x="1121706" y="2804253"/>
                    </a:cubicBezTo>
                    <a:cubicBezTo>
                      <a:pt x="1158512" y="2753779"/>
                      <a:pt x="1191325" y="2700411"/>
                      <a:pt x="1218293" y="2644090"/>
                    </a:cubicBezTo>
                    <a:cubicBezTo>
                      <a:pt x="1257182" y="2675058"/>
                      <a:pt x="1306257" y="2685650"/>
                      <a:pt x="1352149" y="2702031"/>
                    </a:cubicBezTo>
                    <a:cubicBezTo>
                      <a:pt x="1413724" y="2725185"/>
                      <a:pt x="1476746" y="2745154"/>
                      <a:pt x="1542257" y="2753026"/>
                    </a:cubicBezTo>
                    <a:cubicBezTo>
                      <a:pt x="1590116" y="2759278"/>
                      <a:pt x="1638670" y="2758178"/>
                      <a:pt x="1686877" y="2760957"/>
                    </a:cubicBezTo>
                    <a:cubicBezTo>
                      <a:pt x="1742433" y="2761362"/>
                      <a:pt x="1797932" y="2756905"/>
                      <a:pt x="1853488" y="2756384"/>
                    </a:cubicBezTo>
                    <a:cubicBezTo>
                      <a:pt x="1935955" y="2751522"/>
                      <a:pt x="2019058" y="2746717"/>
                      <a:pt x="2099326" y="2725995"/>
                    </a:cubicBezTo>
                    <a:cubicBezTo>
                      <a:pt x="2187869" y="2703421"/>
                      <a:pt x="2276123" y="2676331"/>
                      <a:pt x="2354886" y="2628867"/>
                    </a:cubicBezTo>
                    <a:cubicBezTo>
                      <a:pt x="2402630" y="2605424"/>
                      <a:pt x="2444297" y="2572315"/>
                      <a:pt x="2482145" y="2535212"/>
                    </a:cubicBezTo>
                    <a:cubicBezTo>
                      <a:pt x="2497076" y="2520915"/>
                      <a:pt x="2504367" y="2505634"/>
                      <a:pt x="2484170" y="2492494"/>
                    </a:cubicBezTo>
                    <a:cubicBezTo>
                      <a:pt x="2453383" y="2467836"/>
                      <a:pt x="2419933" y="2446708"/>
                      <a:pt x="2384574" y="2429285"/>
                    </a:cubicBezTo>
                    <a:cubicBezTo>
                      <a:pt x="2317674" y="2393629"/>
                      <a:pt x="2251296" y="2361967"/>
                      <a:pt x="2178147" y="2339566"/>
                    </a:cubicBezTo>
                    <a:cubicBezTo>
                      <a:pt x="2127683" y="2323243"/>
                      <a:pt x="2079650" y="2299511"/>
                      <a:pt x="2027218" y="2288571"/>
                    </a:cubicBezTo>
                    <a:cubicBezTo>
                      <a:pt x="1922818" y="2266576"/>
                      <a:pt x="1752677" y="2281799"/>
                      <a:pt x="1662918" y="2343850"/>
                    </a:cubicBezTo>
                    <a:cubicBezTo>
                      <a:pt x="1676518" y="2289903"/>
                      <a:pt x="1685257" y="2234682"/>
                      <a:pt x="1690986" y="2179404"/>
                    </a:cubicBezTo>
                    <a:cubicBezTo>
                      <a:pt x="1696889" y="2124530"/>
                      <a:pt x="1693590" y="2069483"/>
                      <a:pt x="1680743" y="2015883"/>
                    </a:cubicBezTo>
                    <a:cubicBezTo>
                      <a:pt x="1706380" y="2046330"/>
                      <a:pt x="1735373" y="2073072"/>
                      <a:pt x="1766334" y="2097962"/>
                    </a:cubicBezTo>
                    <a:cubicBezTo>
                      <a:pt x="1814715" y="2137843"/>
                      <a:pt x="1868072" y="2172573"/>
                      <a:pt x="1926522" y="2195726"/>
                    </a:cubicBezTo>
                    <a:cubicBezTo>
                      <a:pt x="1955805" y="2208345"/>
                      <a:pt x="1986130" y="2221485"/>
                      <a:pt x="2018653" y="2221543"/>
                    </a:cubicBezTo>
                    <a:cubicBezTo>
                      <a:pt x="2063098" y="2222816"/>
                      <a:pt x="2107254" y="2216622"/>
                      <a:pt x="2148517" y="2199489"/>
                    </a:cubicBezTo>
                    <a:cubicBezTo>
                      <a:pt x="2184686" y="2187796"/>
                      <a:pt x="2217673" y="2167769"/>
                      <a:pt x="2245277" y="2141606"/>
                    </a:cubicBezTo>
                    <a:cubicBezTo>
                      <a:pt x="2300197" y="2086906"/>
                      <a:pt x="2325661" y="2005059"/>
                      <a:pt x="2319526" y="1928480"/>
                    </a:cubicBezTo>
                    <a:cubicBezTo>
                      <a:pt x="2311656" y="1850453"/>
                      <a:pt x="2288276" y="1772253"/>
                      <a:pt x="2246030" y="1705745"/>
                    </a:cubicBezTo>
                    <a:cubicBezTo>
                      <a:pt x="2230810" y="1682476"/>
                      <a:pt x="2211307" y="1662448"/>
                      <a:pt x="2191631" y="1642941"/>
                    </a:cubicBezTo>
                    <a:cubicBezTo>
                      <a:pt x="2166167" y="1617183"/>
                      <a:pt x="2139604" y="1592062"/>
                      <a:pt x="2107312" y="1575102"/>
                    </a:cubicBezTo>
                    <a:cubicBezTo>
                      <a:pt x="2197476" y="1579849"/>
                      <a:pt x="2292211" y="1581701"/>
                      <a:pt x="2374215" y="1538057"/>
                    </a:cubicBezTo>
                    <a:close/>
                    <a:moveTo>
                      <a:pt x="1791219" y="458766"/>
                    </a:moveTo>
                    <a:cubicBezTo>
                      <a:pt x="1824437" y="435207"/>
                      <a:pt x="1860433" y="414832"/>
                      <a:pt x="1897992" y="399146"/>
                    </a:cubicBezTo>
                    <a:cubicBezTo>
                      <a:pt x="1943941" y="381897"/>
                      <a:pt x="1994000" y="378887"/>
                      <a:pt x="2042612" y="376340"/>
                    </a:cubicBezTo>
                    <a:cubicBezTo>
                      <a:pt x="2132660" y="374430"/>
                      <a:pt x="2223344" y="411070"/>
                      <a:pt x="2282083" y="480182"/>
                    </a:cubicBezTo>
                    <a:cubicBezTo>
                      <a:pt x="2309283" y="506751"/>
                      <a:pt x="2335614" y="535635"/>
                      <a:pt x="2346899" y="572796"/>
                    </a:cubicBezTo>
                    <a:cubicBezTo>
                      <a:pt x="2363740" y="619044"/>
                      <a:pt x="2375661" y="668071"/>
                      <a:pt x="2369180" y="717504"/>
                    </a:cubicBezTo>
                    <a:cubicBezTo>
                      <a:pt x="2360210" y="762537"/>
                      <a:pt x="2341170" y="806355"/>
                      <a:pt x="2313161" y="842821"/>
                    </a:cubicBezTo>
                    <a:cubicBezTo>
                      <a:pt x="2281447" y="879751"/>
                      <a:pt x="2247187" y="914654"/>
                      <a:pt x="2209687" y="945853"/>
                    </a:cubicBezTo>
                    <a:cubicBezTo>
                      <a:pt x="2180751" y="966633"/>
                      <a:pt x="2152220" y="988571"/>
                      <a:pt x="2120970" y="1005705"/>
                    </a:cubicBezTo>
                    <a:cubicBezTo>
                      <a:pt x="2108527" y="1011609"/>
                      <a:pt x="2096317" y="1018092"/>
                      <a:pt x="2084337" y="1024864"/>
                    </a:cubicBezTo>
                    <a:cubicBezTo>
                      <a:pt x="2080113" y="1026485"/>
                      <a:pt x="2076062" y="1029726"/>
                      <a:pt x="2073805" y="1033604"/>
                    </a:cubicBezTo>
                    <a:cubicBezTo>
                      <a:pt x="2067092" y="1005820"/>
                      <a:pt x="2058990" y="978441"/>
                      <a:pt x="2048457" y="951873"/>
                    </a:cubicBezTo>
                    <a:cubicBezTo>
                      <a:pt x="2031674" y="908055"/>
                      <a:pt x="2009741" y="866843"/>
                      <a:pt x="1986882" y="825919"/>
                    </a:cubicBezTo>
                    <a:cubicBezTo>
                      <a:pt x="1964717" y="783028"/>
                      <a:pt x="1936187" y="743435"/>
                      <a:pt x="1901811" y="709458"/>
                    </a:cubicBezTo>
                    <a:cubicBezTo>
                      <a:pt x="1873570" y="677217"/>
                      <a:pt x="1841393" y="648854"/>
                      <a:pt x="1802909" y="629521"/>
                    </a:cubicBezTo>
                    <a:cubicBezTo>
                      <a:pt x="1788152" y="622459"/>
                      <a:pt x="1775652" y="612040"/>
                      <a:pt x="1762804" y="602085"/>
                    </a:cubicBezTo>
                    <a:cubicBezTo>
                      <a:pt x="1741218" y="586572"/>
                      <a:pt x="1718764" y="572159"/>
                      <a:pt x="1696194" y="557804"/>
                    </a:cubicBezTo>
                    <a:cubicBezTo>
                      <a:pt x="1695500" y="557283"/>
                      <a:pt x="1694748" y="556820"/>
                      <a:pt x="1693995" y="556299"/>
                    </a:cubicBezTo>
                    <a:cubicBezTo>
                      <a:pt x="1694863" y="555315"/>
                      <a:pt x="1695616" y="554273"/>
                      <a:pt x="1696136" y="553057"/>
                    </a:cubicBezTo>
                    <a:cubicBezTo>
                      <a:pt x="1697178" y="549990"/>
                      <a:pt x="1698220" y="546980"/>
                      <a:pt x="1699261" y="543970"/>
                    </a:cubicBezTo>
                    <a:cubicBezTo>
                      <a:pt x="1728718" y="514160"/>
                      <a:pt x="1758232" y="484466"/>
                      <a:pt x="1791219" y="458766"/>
                    </a:cubicBezTo>
                    <a:close/>
                    <a:moveTo>
                      <a:pt x="1595325" y="1982774"/>
                    </a:moveTo>
                    <a:cubicBezTo>
                      <a:pt x="1517835" y="2006622"/>
                      <a:pt x="1435484" y="2015189"/>
                      <a:pt x="1354638" y="2014783"/>
                    </a:cubicBezTo>
                    <a:cubicBezTo>
                      <a:pt x="1276338" y="2011426"/>
                      <a:pt x="1197864" y="1997766"/>
                      <a:pt x="1122921" y="1974612"/>
                    </a:cubicBezTo>
                    <a:cubicBezTo>
                      <a:pt x="1068175" y="1956032"/>
                      <a:pt x="1016901" y="1928653"/>
                      <a:pt x="967131" y="1899306"/>
                    </a:cubicBezTo>
                    <a:cubicBezTo>
                      <a:pt x="881366" y="1848080"/>
                      <a:pt x="813425" y="1771732"/>
                      <a:pt x="754223" y="1692316"/>
                    </a:cubicBezTo>
                    <a:cubicBezTo>
                      <a:pt x="727255" y="1654923"/>
                      <a:pt x="705148" y="1613189"/>
                      <a:pt x="686456" y="1570877"/>
                    </a:cubicBezTo>
                    <a:cubicBezTo>
                      <a:pt x="666895" y="1527464"/>
                      <a:pt x="646698" y="1484052"/>
                      <a:pt x="634140" y="1437977"/>
                    </a:cubicBezTo>
                    <a:cubicBezTo>
                      <a:pt x="612612" y="1344437"/>
                      <a:pt x="612496" y="1246383"/>
                      <a:pt x="622392" y="1151281"/>
                    </a:cubicBezTo>
                    <a:cubicBezTo>
                      <a:pt x="631188" y="1090272"/>
                      <a:pt x="652659" y="1032099"/>
                      <a:pt x="677717" y="976126"/>
                    </a:cubicBezTo>
                    <a:cubicBezTo>
                      <a:pt x="710183" y="901978"/>
                      <a:pt x="758621" y="836164"/>
                      <a:pt x="814235" y="777760"/>
                    </a:cubicBezTo>
                    <a:cubicBezTo>
                      <a:pt x="872628" y="719993"/>
                      <a:pt x="940800" y="674091"/>
                      <a:pt x="1013949" y="637509"/>
                    </a:cubicBezTo>
                    <a:cubicBezTo>
                      <a:pt x="1015454" y="636872"/>
                      <a:pt x="1017016" y="636062"/>
                      <a:pt x="1018579" y="635252"/>
                    </a:cubicBezTo>
                    <a:cubicBezTo>
                      <a:pt x="1089934" y="600117"/>
                      <a:pt x="1165919" y="573722"/>
                      <a:pt x="1242425" y="553984"/>
                    </a:cubicBezTo>
                    <a:cubicBezTo>
                      <a:pt x="1289880" y="541365"/>
                      <a:pt x="1338492" y="537660"/>
                      <a:pt x="1387393" y="537660"/>
                    </a:cubicBezTo>
                    <a:cubicBezTo>
                      <a:pt x="1436526" y="537660"/>
                      <a:pt x="1485948" y="541423"/>
                      <a:pt x="1534675" y="543622"/>
                    </a:cubicBezTo>
                    <a:cubicBezTo>
                      <a:pt x="1562280" y="545301"/>
                      <a:pt x="1591621" y="548832"/>
                      <a:pt x="1618936" y="554447"/>
                    </a:cubicBezTo>
                    <a:cubicBezTo>
                      <a:pt x="1636182" y="558846"/>
                      <a:pt x="1654758" y="562029"/>
                      <a:pt x="1668879" y="573664"/>
                    </a:cubicBezTo>
                    <a:cubicBezTo>
                      <a:pt x="1670326" y="576847"/>
                      <a:pt x="1675361" y="577889"/>
                      <a:pt x="1677849" y="574995"/>
                    </a:cubicBezTo>
                    <a:cubicBezTo>
                      <a:pt x="1711125" y="595486"/>
                      <a:pt x="1743244" y="617366"/>
                      <a:pt x="1774321" y="641272"/>
                    </a:cubicBezTo>
                    <a:cubicBezTo>
                      <a:pt x="1810143" y="660894"/>
                      <a:pt x="1845155" y="681269"/>
                      <a:pt x="1872123" y="713510"/>
                    </a:cubicBezTo>
                    <a:cubicBezTo>
                      <a:pt x="1896024" y="737705"/>
                      <a:pt x="1918825" y="763116"/>
                      <a:pt x="1938444" y="791015"/>
                    </a:cubicBezTo>
                    <a:cubicBezTo>
                      <a:pt x="1956036" y="818568"/>
                      <a:pt x="1970909" y="847741"/>
                      <a:pt x="1986535" y="876451"/>
                    </a:cubicBezTo>
                    <a:cubicBezTo>
                      <a:pt x="2033526" y="959224"/>
                      <a:pt x="2057832" y="1052590"/>
                      <a:pt x="2069869" y="1146477"/>
                    </a:cubicBezTo>
                    <a:cubicBezTo>
                      <a:pt x="2082254" y="1278856"/>
                      <a:pt x="2061247" y="1413608"/>
                      <a:pt x="2018595" y="1539099"/>
                    </a:cubicBezTo>
                    <a:cubicBezTo>
                      <a:pt x="1993074" y="1604218"/>
                      <a:pt x="1959393" y="1666616"/>
                      <a:pt x="1920966" y="1724962"/>
                    </a:cubicBezTo>
                    <a:cubicBezTo>
                      <a:pt x="1887806" y="1767448"/>
                      <a:pt x="1856845" y="1812713"/>
                      <a:pt x="1816740" y="1849006"/>
                    </a:cubicBezTo>
                    <a:cubicBezTo>
                      <a:pt x="1786589" y="1874127"/>
                      <a:pt x="1756843" y="1900232"/>
                      <a:pt x="1723336" y="1920839"/>
                    </a:cubicBezTo>
                    <a:cubicBezTo>
                      <a:pt x="1682247" y="1944513"/>
                      <a:pt x="1640291" y="1967319"/>
                      <a:pt x="1595325" y="1982774"/>
                    </a:cubicBezTo>
                    <a:close/>
                    <a:moveTo>
                      <a:pt x="1046357" y="366963"/>
                    </a:moveTo>
                    <a:cubicBezTo>
                      <a:pt x="1058279" y="276954"/>
                      <a:pt x="1096705" y="191692"/>
                      <a:pt x="1158512" y="124895"/>
                    </a:cubicBezTo>
                    <a:cubicBezTo>
                      <a:pt x="1205561" y="64870"/>
                      <a:pt x="1277495" y="31124"/>
                      <a:pt x="1353075" y="25683"/>
                    </a:cubicBezTo>
                    <a:cubicBezTo>
                      <a:pt x="1387914" y="21921"/>
                      <a:pt x="1424083" y="25220"/>
                      <a:pt x="1458690" y="31645"/>
                    </a:cubicBezTo>
                    <a:cubicBezTo>
                      <a:pt x="1483286" y="35755"/>
                      <a:pt x="1508228" y="38823"/>
                      <a:pt x="1531955" y="46753"/>
                    </a:cubicBezTo>
                    <a:cubicBezTo>
                      <a:pt x="1551111" y="53293"/>
                      <a:pt x="1568414" y="64117"/>
                      <a:pt x="1585371" y="74942"/>
                    </a:cubicBezTo>
                    <a:cubicBezTo>
                      <a:pt x="1625476" y="102784"/>
                      <a:pt x="1663555" y="137571"/>
                      <a:pt x="1684099" y="182720"/>
                    </a:cubicBezTo>
                    <a:cubicBezTo>
                      <a:pt x="1724783" y="278170"/>
                      <a:pt x="1721137" y="374777"/>
                      <a:pt x="1696426" y="473989"/>
                    </a:cubicBezTo>
                    <a:cubicBezTo>
                      <a:pt x="1691970" y="494248"/>
                      <a:pt x="1683173" y="513234"/>
                      <a:pt x="1676634" y="532914"/>
                    </a:cubicBezTo>
                    <a:cubicBezTo>
                      <a:pt x="1675476" y="536098"/>
                      <a:pt x="1674261" y="539918"/>
                      <a:pt x="1673625" y="543622"/>
                    </a:cubicBezTo>
                    <a:cubicBezTo>
                      <a:pt x="1653601" y="533203"/>
                      <a:pt x="1631783" y="527068"/>
                      <a:pt x="1608982" y="524463"/>
                    </a:cubicBezTo>
                    <a:cubicBezTo>
                      <a:pt x="1602906" y="523363"/>
                      <a:pt x="1597061" y="528168"/>
                      <a:pt x="1596193" y="534072"/>
                    </a:cubicBezTo>
                    <a:cubicBezTo>
                      <a:pt x="1556493" y="526489"/>
                      <a:pt x="1516099" y="524579"/>
                      <a:pt x="1475820" y="521858"/>
                    </a:cubicBezTo>
                    <a:cubicBezTo>
                      <a:pt x="1421884" y="518906"/>
                      <a:pt x="1367601" y="514739"/>
                      <a:pt x="1313723" y="520122"/>
                    </a:cubicBezTo>
                    <a:cubicBezTo>
                      <a:pt x="1239879" y="528399"/>
                      <a:pt x="1168350" y="550511"/>
                      <a:pt x="1098847" y="576500"/>
                    </a:cubicBezTo>
                    <a:cubicBezTo>
                      <a:pt x="1087909" y="553578"/>
                      <a:pt x="1078881" y="529441"/>
                      <a:pt x="1069448" y="505825"/>
                    </a:cubicBezTo>
                    <a:cubicBezTo>
                      <a:pt x="1061635" y="486665"/>
                      <a:pt x="1052202" y="468258"/>
                      <a:pt x="1041785" y="450488"/>
                    </a:cubicBezTo>
                    <a:cubicBezTo>
                      <a:pt x="1040570" y="422589"/>
                      <a:pt x="1041612" y="394573"/>
                      <a:pt x="1046357" y="366963"/>
                    </a:cubicBezTo>
                    <a:close/>
                    <a:moveTo>
                      <a:pt x="556187" y="1006225"/>
                    </a:moveTo>
                    <a:cubicBezTo>
                      <a:pt x="523721" y="965186"/>
                      <a:pt x="495480" y="922295"/>
                      <a:pt x="469322" y="876335"/>
                    </a:cubicBezTo>
                    <a:cubicBezTo>
                      <a:pt x="438535" y="818799"/>
                      <a:pt x="410583" y="759006"/>
                      <a:pt x="390502" y="696782"/>
                    </a:cubicBezTo>
                    <a:cubicBezTo>
                      <a:pt x="371809" y="628884"/>
                      <a:pt x="356705" y="559019"/>
                      <a:pt x="355779" y="488286"/>
                    </a:cubicBezTo>
                    <a:cubicBezTo>
                      <a:pt x="355200" y="427277"/>
                      <a:pt x="366254" y="364416"/>
                      <a:pt x="393106" y="309427"/>
                    </a:cubicBezTo>
                    <a:cubicBezTo>
                      <a:pt x="411104" y="274350"/>
                      <a:pt x="443512" y="246855"/>
                      <a:pt x="479276" y="230590"/>
                    </a:cubicBezTo>
                    <a:cubicBezTo>
                      <a:pt x="498779" y="222833"/>
                      <a:pt x="519728" y="219534"/>
                      <a:pt x="540157" y="215077"/>
                    </a:cubicBezTo>
                    <a:cubicBezTo>
                      <a:pt x="583097" y="206568"/>
                      <a:pt x="628874" y="207784"/>
                      <a:pt x="672682" y="208363"/>
                    </a:cubicBezTo>
                    <a:cubicBezTo>
                      <a:pt x="754281" y="214672"/>
                      <a:pt x="831018" y="251949"/>
                      <a:pt x="892072" y="305664"/>
                    </a:cubicBezTo>
                    <a:cubicBezTo>
                      <a:pt x="942363" y="351855"/>
                      <a:pt x="986750" y="404703"/>
                      <a:pt x="1021183" y="463917"/>
                    </a:cubicBezTo>
                    <a:cubicBezTo>
                      <a:pt x="1022225" y="464785"/>
                      <a:pt x="1023151" y="465769"/>
                      <a:pt x="1024019" y="466869"/>
                    </a:cubicBezTo>
                    <a:cubicBezTo>
                      <a:pt x="1024077" y="466927"/>
                      <a:pt x="1024077" y="466927"/>
                      <a:pt x="1024135" y="466985"/>
                    </a:cubicBezTo>
                    <a:cubicBezTo>
                      <a:pt x="1024771" y="467795"/>
                      <a:pt x="1025292" y="468664"/>
                      <a:pt x="1025929" y="469474"/>
                    </a:cubicBezTo>
                    <a:cubicBezTo>
                      <a:pt x="1027028" y="471037"/>
                      <a:pt x="1028186" y="472542"/>
                      <a:pt x="1029227" y="474105"/>
                    </a:cubicBezTo>
                    <a:cubicBezTo>
                      <a:pt x="1030269" y="475031"/>
                      <a:pt x="1031195" y="476131"/>
                      <a:pt x="1032063" y="477346"/>
                    </a:cubicBezTo>
                    <a:cubicBezTo>
                      <a:pt x="1032410" y="477809"/>
                      <a:pt x="1032757" y="478272"/>
                      <a:pt x="1033105" y="478793"/>
                    </a:cubicBezTo>
                    <a:cubicBezTo>
                      <a:pt x="1034262" y="480761"/>
                      <a:pt x="1035188" y="482845"/>
                      <a:pt x="1036114" y="484929"/>
                    </a:cubicBezTo>
                    <a:cubicBezTo>
                      <a:pt x="1036172" y="485045"/>
                      <a:pt x="1036172" y="485102"/>
                      <a:pt x="1036230" y="485218"/>
                    </a:cubicBezTo>
                    <a:cubicBezTo>
                      <a:pt x="1043637" y="518270"/>
                      <a:pt x="1057642" y="549527"/>
                      <a:pt x="1068406" y="581825"/>
                    </a:cubicBezTo>
                    <a:cubicBezTo>
                      <a:pt x="1046242" y="590508"/>
                      <a:pt x="1025697" y="602316"/>
                      <a:pt x="1005327" y="614587"/>
                    </a:cubicBezTo>
                    <a:cubicBezTo>
                      <a:pt x="1000697" y="616382"/>
                      <a:pt x="995431" y="619160"/>
                      <a:pt x="992653" y="623096"/>
                    </a:cubicBezTo>
                    <a:cubicBezTo>
                      <a:pt x="806076" y="718661"/>
                      <a:pt x="677254" y="866264"/>
                      <a:pt x="614753" y="1075628"/>
                    </a:cubicBezTo>
                    <a:cubicBezTo>
                      <a:pt x="614348" y="1075164"/>
                      <a:pt x="613885" y="1074643"/>
                      <a:pt x="613422" y="1074180"/>
                    </a:cubicBezTo>
                    <a:cubicBezTo>
                      <a:pt x="593109" y="1052532"/>
                      <a:pt x="575053" y="1030536"/>
                      <a:pt x="556187" y="1006225"/>
                    </a:cubicBezTo>
                    <a:close/>
                    <a:moveTo>
                      <a:pt x="587264" y="1703545"/>
                    </a:moveTo>
                    <a:cubicBezTo>
                      <a:pt x="552483" y="1713559"/>
                      <a:pt x="517413" y="1719116"/>
                      <a:pt x="480839" y="1726409"/>
                    </a:cubicBezTo>
                    <a:cubicBezTo>
                      <a:pt x="406243" y="1740012"/>
                      <a:pt x="283382" y="1747652"/>
                      <a:pt x="215036" y="1714369"/>
                    </a:cubicBezTo>
                    <a:cubicBezTo>
                      <a:pt x="184364" y="1697641"/>
                      <a:pt x="151088" y="1683402"/>
                      <a:pt x="123715" y="1660827"/>
                    </a:cubicBezTo>
                    <a:cubicBezTo>
                      <a:pt x="61156" y="1597792"/>
                      <a:pt x="14685" y="1507379"/>
                      <a:pt x="26433" y="1416560"/>
                    </a:cubicBezTo>
                    <a:cubicBezTo>
                      <a:pt x="32741" y="1378531"/>
                      <a:pt x="53401" y="1345074"/>
                      <a:pt x="76955" y="1315264"/>
                    </a:cubicBezTo>
                    <a:cubicBezTo>
                      <a:pt x="93564" y="1293732"/>
                      <a:pt x="111736" y="1272373"/>
                      <a:pt x="134595" y="1256918"/>
                    </a:cubicBezTo>
                    <a:cubicBezTo>
                      <a:pt x="159653" y="1241116"/>
                      <a:pt x="183612" y="1223693"/>
                      <a:pt x="208612" y="1207891"/>
                    </a:cubicBezTo>
                    <a:cubicBezTo>
                      <a:pt x="251553" y="1185721"/>
                      <a:pt x="295535" y="1164768"/>
                      <a:pt x="340964" y="1148039"/>
                    </a:cubicBezTo>
                    <a:cubicBezTo>
                      <a:pt x="409426" y="1124770"/>
                      <a:pt x="480665" y="1109779"/>
                      <a:pt x="552310" y="1100459"/>
                    </a:cubicBezTo>
                    <a:cubicBezTo>
                      <a:pt x="567472" y="1099533"/>
                      <a:pt x="582634" y="1099823"/>
                      <a:pt x="597855" y="1099823"/>
                    </a:cubicBezTo>
                    <a:cubicBezTo>
                      <a:pt x="601037" y="1100112"/>
                      <a:pt x="604741" y="1100112"/>
                      <a:pt x="608214" y="1099475"/>
                    </a:cubicBezTo>
                    <a:cubicBezTo>
                      <a:pt x="595829" y="1149371"/>
                      <a:pt x="592588" y="1201118"/>
                      <a:pt x="592473" y="1252461"/>
                    </a:cubicBezTo>
                    <a:cubicBezTo>
                      <a:pt x="592067" y="1315033"/>
                      <a:pt x="594961" y="1378241"/>
                      <a:pt x="609660" y="1439250"/>
                    </a:cubicBezTo>
                    <a:cubicBezTo>
                      <a:pt x="627369" y="1506047"/>
                      <a:pt x="658272" y="1568677"/>
                      <a:pt x="688250" y="1630728"/>
                    </a:cubicBezTo>
                    <a:cubicBezTo>
                      <a:pt x="692069" y="1637963"/>
                      <a:pt x="696004" y="1645083"/>
                      <a:pt x="700113" y="1652145"/>
                    </a:cubicBezTo>
                    <a:cubicBezTo>
                      <a:pt x="699882" y="1652087"/>
                      <a:pt x="699650" y="1652029"/>
                      <a:pt x="699361" y="1651971"/>
                    </a:cubicBezTo>
                    <a:cubicBezTo>
                      <a:pt x="685240" y="1652145"/>
                      <a:pt x="673840" y="1666789"/>
                      <a:pt x="660703" y="1671825"/>
                    </a:cubicBezTo>
                    <a:cubicBezTo>
                      <a:pt x="636339" y="1682823"/>
                      <a:pt x="612438" y="1695036"/>
                      <a:pt x="587264" y="1703545"/>
                    </a:cubicBezTo>
                    <a:close/>
                    <a:moveTo>
                      <a:pt x="858449" y="2214249"/>
                    </a:moveTo>
                    <a:cubicBezTo>
                      <a:pt x="803124" y="2259514"/>
                      <a:pt x="748320" y="2304663"/>
                      <a:pt x="685182" y="2339219"/>
                    </a:cubicBezTo>
                    <a:cubicBezTo>
                      <a:pt x="649129" y="2358610"/>
                      <a:pt x="611917" y="2377191"/>
                      <a:pt x="572275" y="2387725"/>
                    </a:cubicBezTo>
                    <a:cubicBezTo>
                      <a:pt x="551384" y="2392414"/>
                      <a:pt x="527830" y="2393803"/>
                      <a:pt x="506302" y="2393861"/>
                    </a:cubicBezTo>
                    <a:cubicBezTo>
                      <a:pt x="471348" y="2395076"/>
                      <a:pt x="434889" y="2388651"/>
                      <a:pt x="410467" y="2361562"/>
                    </a:cubicBezTo>
                    <a:cubicBezTo>
                      <a:pt x="362666" y="2315487"/>
                      <a:pt x="356878" y="2244927"/>
                      <a:pt x="360698" y="2181777"/>
                    </a:cubicBezTo>
                    <a:cubicBezTo>
                      <a:pt x="364054" y="2147220"/>
                      <a:pt x="375918" y="2113938"/>
                      <a:pt x="386798" y="2081060"/>
                    </a:cubicBezTo>
                    <a:cubicBezTo>
                      <a:pt x="404217" y="2033422"/>
                      <a:pt x="423546" y="1983237"/>
                      <a:pt x="453639" y="1941098"/>
                    </a:cubicBezTo>
                    <a:cubicBezTo>
                      <a:pt x="486800" y="1889466"/>
                      <a:pt x="522564" y="1839166"/>
                      <a:pt x="566720" y="1796158"/>
                    </a:cubicBezTo>
                    <a:cubicBezTo>
                      <a:pt x="589695" y="1771384"/>
                      <a:pt x="613422" y="1748173"/>
                      <a:pt x="641721" y="1728898"/>
                    </a:cubicBezTo>
                    <a:cubicBezTo>
                      <a:pt x="659314" y="1716222"/>
                      <a:pt x="676965" y="1703314"/>
                      <a:pt x="691895" y="1687454"/>
                    </a:cubicBezTo>
                    <a:cubicBezTo>
                      <a:pt x="697509" y="1680855"/>
                      <a:pt x="706132" y="1676224"/>
                      <a:pt x="709141" y="1667773"/>
                    </a:cubicBezTo>
                    <a:cubicBezTo>
                      <a:pt x="757290" y="1746726"/>
                      <a:pt x="821238" y="1816128"/>
                      <a:pt x="890915" y="1876443"/>
                    </a:cubicBezTo>
                    <a:cubicBezTo>
                      <a:pt x="937501" y="1912156"/>
                      <a:pt x="988544" y="1942429"/>
                      <a:pt x="1041901" y="1967435"/>
                    </a:cubicBezTo>
                    <a:cubicBezTo>
                      <a:pt x="1028591" y="1999734"/>
                      <a:pt x="1017248" y="2033190"/>
                      <a:pt x="997803" y="2062537"/>
                    </a:cubicBezTo>
                    <a:cubicBezTo>
                      <a:pt x="962270" y="2122157"/>
                      <a:pt x="908797" y="2167595"/>
                      <a:pt x="858449" y="2214249"/>
                    </a:cubicBezTo>
                    <a:close/>
                    <a:moveTo>
                      <a:pt x="2332547" y="2613238"/>
                    </a:moveTo>
                    <a:cubicBezTo>
                      <a:pt x="2263102" y="2654278"/>
                      <a:pt x="2185496" y="2677720"/>
                      <a:pt x="2108007" y="2698443"/>
                    </a:cubicBezTo>
                    <a:cubicBezTo>
                      <a:pt x="2014660" y="2723738"/>
                      <a:pt x="1917031" y="2729352"/>
                      <a:pt x="1820676" y="2732825"/>
                    </a:cubicBezTo>
                    <a:cubicBezTo>
                      <a:pt x="1777619" y="2732478"/>
                      <a:pt x="1734737" y="2737456"/>
                      <a:pt x="1691680" y="2736588"/>
                    </a:cubicBezTo>
                    <a:cubicBezTo>
                      <a:pt x="1650823" y="2734851"/>
                      <a:pt x="1609966" y="2733694"/>
                      <a:pt x="1569167" y="2731552"/>
                    </a:cubicBezTo>
                    <a:cubicBezTo>
                      <a:pt x="1503193" y="2725358"/>
                      <a:pt x="1438783" y="2708688"/>
                      <a:pt x="1377034" y="2684898"/>
                    </a:cubicBezTo>
                    <a:cubicBezTo>
                      <a:pt x="1324545" y="2665507"/>
                      <a:pt x="1268236" y="2653988"/>
                      <a:pt x="1223733" y="2618274"/>
                    </a:cubicBezTo>
                    <a:cubicBezTo>
                      <a:pt x="1197286" y="2607219"/>
                      <a:pt x="1184496" y="2663886"/>
                      <a:pt x="1172575" y="2680267"/>
                    </a:cubicBezTo>
                    <a:cubicBezTo>
                      <a:pt x="1149310" y="2720149"/>
                      <a:pt x="1125004" y="2759799"/>
                      <a:pt x="1096705" y="2796323"/>
                    </a:cubicBezTo>
                    <a:cubicBezTo>
                      <a:pt x="1075235" y="2823008"/>
                      <a:pt x="1045779" y="2841762"/>
                      <a:pt x="1024250" y="2868330"/>
                    </a:cubicBezTo>
                    <a:cubicBezTo>
                      <a:pt x="1005211" y="2859416"/>
                      <a:pt x="988139" y="2847087"/>
                      <a:pt x="970141" y="2836321"/>
                    </a:cubicBezTo>
                    <a:cubicBezTo>
                      <a:pt x="1015917" y="2806916"/>
                      <a:pt x="1052723" y="2766398"/>
                      <a:pt x="1085652" y="2723448"/>
                    </a:cubicBezTo>
                    <a:cubicBezTo>
                      <a:pt x="1128129" y="2660413"/>
                      <a:pt x="1150931" y="2585744"/>
                      <a:pt x="1165514" y="2511711"/>
                    </a:cubicBezTo>
                    <a:cubicBezTo>
                      <a:pt x="1167829" y="2499324"/>
                      <a:pt x="1170202" y="2486821"/>
                      <a:pt x="1171880" y="2474261"/>
                    </a:cubicBezTo>
                    <a:cubicBezTo>
                      <a:pt x="1183223" y="2493420"/>
                      <a:pt x="1195781" y="2511769"/>
                      <a:pt x="1211117" y="2527803"/>
                    </a:cubicBezTo>
                    <a:cubicBezTo>
                      <a:pt x="1257182" y="2569131"/>
                      <a:pt x="1316038" y="2598189"/>
                      <a:pt x="1378018" y="2604209"/>
                    </a:cubicBezTo>
                    <a:cubicBezTo>
                      <a:pt x="1388435" y="2605366"/>
                      <a:pt x="1398967" y="2606061"/>
                      <a:pt x="1409500" y="2606061"/>
                    </a:cubicBezTo>
                    <a:cubicBezTo>
                      <a:pt x="1424431" y="2606061"/>
                      <a:pt x="1439304" y="2604614"/>
                      <a:pt x="1453714" y="2600909"/>
                    </a:cubicBezTo>
                    <a:cubicBezTo>
                      <a:pt x="1489767" y="2588985"/>
                      <a:pt x="1523796" y="2569421"/>
                      <a:pt x="1552442" y="2544357"/>
                    </a:cubicBezTo>
                    <a:cubicBezTo>
                      <a:pt x="1575012" y="2548351"/>
                      <a:pt x="1598565" y="2545573"/>
                      <a:pt x="1621367" y="2544936"/>
                    </a:cubicBezTo>
                    <a:cubicBezTo>
                      <a:pt x="1710894" y="2541926"/>
                      <a:pt x="1800536" y="2534980"/>
                      <a:pt x="1890237" y="2538685"/>
                    </a:cubicBezTo>
                    <a:cubicBezTo>
                      <a:pt x="1992495" y="2539206"/>
                      <a:pt x="2094580" y="2543952"/>
                      <a:pt x="2196781" y="2546904"/>
                    </a:cubicBezTo>
                    <a:cubicBezTo>
                      <a:pt x="2245277" y="2548930"/>
                      <a:pt x="2293889" y="2547483"/>
                      <a:pt x="2342154" y="2542216"/>
                    </a:cubicBezTo>
                    <a:cubicBezTo>
                      <a:pt x="2377455" y="2539553"/>
                      <a:pt x="2413336" y="2538280"/>
                      <a:pt x="2448464" y="2533244"/>
                    </a:cubicBezTo>
                    <a:cubicBezTo>
                      <a:pt x="2433417" y="2547020"/>
                      <a:pt x="2417618" y="2559928"/>
                      <a:pt x="2401646" y="2572547"/>
                    </a:cubicBezTo>
                    <a:cubicBezTo>
                      <a:pt x="2380060" y="2588407"/>
                      <a:pt x="2355696" y="2599983"/>
                      <a:pt x="2332547" y="2613238"/>
                    </a:cubicBezTo>
                    <a:close/>
                    <a:moveTo>
                      <a:pt x="1685720" y="2346455"/>
                    </a:moveTo>
                    <a:cubicBezTo>
                      <a:pt x="1705280" y="2338409"/>
                      <a:pt x="1725246" y="2331231"/>
                      <a:pt x="1745269" y="2324401"/>
                    </a:cubicBezTo>
                    <a:cubicBezTo>
                      <a:pt x="1818476" y="2302926"/>
                      <a:pt x="1897066" y="2297196"/>
                      <a:pt x="1973340" y="2302579"/>
                    </a:cubicBezTo>
                    <a:cubicBezTo>
                      <a:pt x="2036883" y="2307094"/>
                      <a:pt x="2094812" y="2334068"/>
                      <a:pt x="2153841" y="2355484"/>
                    </a:cubicBezTo>
                    <a:cubicBezTo>
                      <a:pt x="2193830" y="2369955"/>
                      <a:pt x="2234629" y="2382226"/>
                      <a:pt x="2273345" y="2400054"/>
                    </a:cubicBezTo>
                    <a:cubicBezTo>
                      <a:pt x="2302223" y="2413368"/>
                      <a:pt x="2330348" y="2428244"/>
                      <a:pt x="2358647" y="2442830"/>
                    </a:cubicBezTo>
                    <a:cubicBezTo>
                      <a:pt x="2395338" y="2460774"/>
                      <a:pt x="2430697" y="2481091"/>
                      <a:pt x="2462758" y="2506444"/>
                    </a:cubicBezTo>
                    <a:cubicBezTo>
                      <a:pt x="2396958" y="2514606"/>
                      <a:pt x="2331564" y="2519757"/>
                      <a:pt x="2265012" y="2523056"/>
                    </a:cubicBezTo>
                    <a:cubicBezTo>
                      <a:pt x="2177452" y="2524272"/>
                      <a:pt x="2089025" y="2519236"/>
                      <a:pt x="2001408" y="2516979"/>
                    </a:cubicBezTo>
                    <a:cubicBezTo>
                      <a:pt x="1919636" y="2516921"/>
                      <a:pt x="1837805" y="2513679"/>
                      <a:pt x="1756091" y="2518021"/>
                    </a:cubicBezTo>
                    <a:cubicBezTo>
                      <a:pt x="1693011" y="2519931"/>
                      <a:pt x="1630453" y="2528787"/>
                      <a:pt x="1567431" y="2529308"/>
                    </a:cubicBezTo>
                    <a:cubicBezTo>
                      <a:pt x="1581146" y="2513853"/>
                      <a:pt x="1592547" y="2496430"/>
                      <a:pt x="1603600" y="2479007"/>
                    </a:cubicBezTo>
                    <a:cubicBezTo>
                      <a:pt x="1625533" y="2445609"/>
                      <a:pt x="1643821" y="2409837"/>
                      <a:pt x="1655395" y="2371518"/>
                    </a:cubicBezTo>
                    <a:cubicBezTo>
                      <a:pt x="1657015" y="2365903"/>
                      <a:pt x="1658520" y="2360231"/>
                      <a:pt x="1660025" y="2354558"/>
                    </a:cubicBezTo>
                    <a:cubicBezTo>
                      <a:pt x="1665407" y="2357510"/>
                      <a:pt x="1680048" y="2347786"/>
                      <a:pt x="1685720" y="2346455"/>
                    </a:cubicBezTo>
                    <a:close/>
                    <a:moveTo>
                      <a:pt x="1645094" y="2313172"/>
                    </a:moveTo>
                    <a:cubicBezTo>
                      <a:pt x="1639075" y="2341882"/>
                      <a:pt x="1630684" y="2373081"/>
                      <a:pt x="1618705" y="2400633"/>
                    </a:cubicBezTo>
                    <a:cubicBezTo>
                      <a:pt x="1605684" y="2431485"/>
                      <a:pt x="1586818" y="2460253"/>
                      <a:pt x="1568299" y="2488326"/>
                    </a:cubicBezTo>
                    <a:cubicBezTo>
                      <a:pt x="1549606" y="2516921"/>
                      <a:pt x="1523796" y="2539843"/>
                      <a:pt x="1493760" y="2555992"/>
                    </a:cubicBezTo>
                    <a:cubicBezTo>
                      <a:pt x="1470207" y="2569768"/>
                      <a:pt x="1444743" y="2581287"/>
                      <a:pt x="1416965" y="2581519"/>
                    </a:cubicBezTo>
                    <a:cubicBezTo>
                      <a:pt x="1367890" y="2582618"/>
                      <a:pt x="1317484" y="2570694"/>
                      <a:pt x="1275643" y="2544299"/>
                    </a:cubicBezTo>
                    <a:cubicBezTo>
                      <a:pt x="1256488" y="2533012"/>
                      <a:pt x="1237333" y="2520973"/>
                      <a:pt x="1222402" y="2504302"/>
                    </a:cubicBezTo>
                    <a:cubicBezTo>
                      <a:pt x="1200179" y="2477618"/>
                      <a:pt x="1183975" y="2446477"/>
                      <a:pt x="1167713" y="2415914"/>
                    </a:cubicBezTo>
                    <a:cubicBezTo>
                      <a:pt x="1150526" y="2378406"/>
                      <a:pt x="1130039" y="2342287"/>
                      <a:pt x="1115282" y="2303679"/>
                    </a:cubicBezTo>
                    <a:cubicBezTo>
                      <a:pt x="1090455" y="2226636"/>
                      <a:pt x="1070953" y="2146410"/>
                      <a:pt x="1069795" y="2065142"/>
                    </a:cubicBezTo>
                    <a:cubicBezTo>
                      <a:pt x="1069390" y="2036547"/>
                      <a:pt x="1068753" y="2008011"/>
                      <a:pt x="1068348" y="1979417"/>
                    </a:cubicBezTo>
                    <a:cubicBezTo>
                      <a:pt x="1079633" y="1984279"/>
                      <a:pt x="1090976" y="1988967"/>
                      <a:pt x="1102435" y="1993367"/>
                    </a:cubicBezTo>
                    <a:cubicBezTo>
                      <a:pt x="1187621" y="2022193"/>
                      <a:pt x="1278132" y="2037358"/>
                      <a:pt x="1367948" y="2039500"/>
                    </a:cubicBezTo>
                    <a:cubicBezTo>
                      <a:pt x="1448505" y="2037995"/>
                      <a:pt x="1530682" y="2029775"/>
                      <a:pt x="1607478" y="2004422"/>
                    </a:cubicBezTo>
                    <a:cubicBezTo>
                      <a:pt x="1622756" y="1998866"/>
                      <a:pt x="1637802" y="1992672"/>
                      <a:pt x="1652559" y="1986015"/>
                    </a:cubicBezTo>
                    <a:cubicBezTo>
                      <a:pt x="1652328" y="1991920"/>
                      <a:pt x="1653543" y="1998113"/>
                      <a:pt x="1654006" y="2003612"/>
                    </a:cubicBezTo>
                    <a:cubicBezTo>
                      <a:pt x="1656205" y="2021266"/>
                      <a:pt x="1659677" y="2038689"/>
                      <a:pt x="1663613" y="2055996"/>
                    </a:cubicBezTo>
                    <a:cubicBezTo>
                      <a:pt x="1668069" y="2078802"/>
                      <a:pt x="1669053" y="2102071"/>
                      <a:pt x="1669053" y="2125225"/>
                    </a:cubicBezTo>
                    <a:cubicBezTo>
                      <a:pt x="1668590" y="2188491"/>
                      <a:pt x="1657536" y="2251179"/>
                      <a:pt x="1645094" y="2313172"/>
                    </a:cubicBezTo>
                    <a:close/>
                    <a:moveTo>
                      <a:pt x="2143192" y="1630265"/>
                    </a:moveTo>
                    <a:cubicBezTo>
                      <a:pt x="2177337" y="1663143"/>
                      <a:pt x="2213564" y="1695152"/>
                      <a:pt x="2236481" y="1737291"/>
                    </a:cubicBezTo>
                    <a:cubicBezTo>
                      <a:pt x="2256041" y="1772831"/>
                      <a:pt x="2271088" y="1810861"/>
                      <a:pt x="2280463" y="1850337"/>
                    </a:cubicBezTo>
                    <a:cubicBezTo>
                      <a:pt x="2290649" y="1889408"/>
                      <a:pt x="2297998" y="1929348"/>
                      <a:pt x="2295220" y="1969982"/>
                    </a:cubicBezTo>
                    <a:cubicBezTo>
                      <a:pt x="2290186" y="2034811"/>
                      <a:pt x="2261308" y="2102014"/>
                      <a:pt x="2207835" y="2141085"/>
                    </a:cubicBezTo>
                    <a:cubicBezTo>
                      <a:pt x="2184918" y="2159260"/>
                      <a:pt x="2157892" y="2170663"/>
                      <a:pt x="2130345" y="2179982"/>
                    </a:cubicBezTo>
                    <a:cubicBezTo>
                      <a:pt x="2093307" y="2194916"/>
                      <a:pt x="2053145" y="2198158"/>
                      <a:pt x="2013503" y="2196942"/>
                    </a:cubicBezTo>
                    <a:cubicBezTo>
                      <a:pt x="1985030" y="2195379"/>
                      <a:pt x="1958814" y="2182934"/>
                      <a:pt x="1932946" y="2171937"/>
                    </a:cubicBezTo>
                    <a:cubicBezTo>
                      <a:pt x="1869229" y="2146410"/>
                      <a:pt x="1812342" y="2106471"/>
                      <a:pt x="1761010" y="2061379"/>
                    </a:cubicBezTo>
                    <a:cubicBezTo>
                      <a:pt x="1728834" y="2036663"/>
                      <a:pt x="1703891" y="2004364"/>
                      <a:pt x="1676634" y="1974612"/>
                    </a:cubicBezTo>
                    <a:cubicBezTo>
                      <a:pt x="1741623" y="1942198"/>
                      <a:pt x="1801231" y="1899306"/>
                      <a:pt x="1853084" y="1848253"/>
                    </a:cubicBezTo>
                    <a:cubicBezTo>
                      <a:pt x="1895040" y="1799689"/>
                      <a:pt x="1937228" y="1750025"/>
                      <a:pt x="1969231" y="1694168"/>
                    </a:cubicBezTo>
                    <a:cubicBezTo>
                      <a:pt x="1995505" y="1648788"/>
                      <a:pt x="2019811" y="1602249"/>
                      <a:pt x="2038793" y="1553627"/>
                    </a:cubicBezTo>
                    <a:cubicBezTo>
                      <a:pt x="2038387" y="1558085"/>
                      <a:pt x="2040239" y="1563005"/>
                      <a:pt x="2045563" y="1567114"/>
                    </a:cubicBezTo>
                    <a:cubicBezTo>
                      <a:pt x="2076872" y="1590152"/>
                      <a:pt x="2115067" y="1602539"/>
                      <a:pt x="2143192" y="1630265"/>
                    </a:cubicBezTo>
                    <a:close/>
                    <a:moveTo>
                      <a:pt x="2059800" y="1542919"/>
                    </a:moveTo>
                    <a:cubicBezTo>
                      <a:pt x="2051814" y="1539909"/>
                      <a:pt x="2044811" y="1542514"/>
                      <a:pt x="2041223" y="1547376"/>
                    </a:cubicBezTo>
                    <a:cubicBezTo>
                      <a:pt x="2050540" y="1522776"/>
                      <a:pt x="2058469" y="1497712"/>
                      <a:pt x="2064545" y="1471896"/>
                    </a:cubicBezTo>
                    <a:cubicBezTo>
                      <a:pt x="2092266" y="1362960"/>
                      <a:pt x="2105750" y="1248351"/>
                      <a:pt x="2093134" y="1136231"/>
                    </a:cubicBezTo>
                    <a:cubicBezTo>
                      <a:pt x="2088851" y="1107174"/>
                      <a:pt x="2083874" y="1078117"/>
                      <a:pt x="2077508" y="1049406"/>
                    </a:cubicBezTo>
                    <a:cubicBezTo>
                      <a:pt x="2084222" y="1054095"/>
                      <a:pt x="2092555" y="1051953"/>
                      <a:pt x="2100773" y="1049696"/>
                    </a:cubicBezTo>
                    <a:cubicBezTo>
                      <a:pt x="2105518" y="1048422"/>
                      <a:pt x="2110148" y="1047149"/>
                      <a:pt x="2114430" y="1047149"/>
                    </a:cubicBezTo>
                    <a:cubicBezTo>
                      <a:pt x="2151815" y="1042923"/>
                      <a:pt x="2189432" y="1047901"/>
                      <a:pt x="2226354" y="1054211"/>
                    </a:cubicBezTo>
                    <a:cubicBezTo>
                      <a:pt x="2277743" y="1061215"/>
                      <a:pt x="2328207" y="1072502"/>
                      <a:pt x="2376298" y="1092298"/>
                    </a:cubicBezTo>
                    <a:cubicBezTo>
                      <a:pt x="2394412" y="1098897"/>
                      <a:pt x="2412641" y="1106190"/>
                      <a:pt x="2427572" y="1118693"/>
                    </a:cubicBezTo>
                    <a:cubicBezTo>
                      <a:pt x="2474795" y="1163668"/>
                      <a:pt x="2509402" y="1223114"/>
                      <a:pt x="2522018" y="1287422"/>
                    </a:cubicBezTo>
                    <a:cubicBezTo>
                      <a:pt x="2528210" y="1320358"/>
                      <a:pt x="2532666" y="1355435"/>
                      <a:pt x="2520398" y="1387503"/>
                    </a:cubicBezTo>
                    <a:cubicBezTo>
                      <a:pt x="2501300" y="1432246"/>
                      <a:pt x="2462874" y="1467845"/>
                      <a:pt x="2419586" y="1489146"/>
                    </a:cubicBezTo>
                    <a:cubicBezTo>
                      <a:pt x="2374041" y="1510389"/>
                      <a:pt x="2329480" y="1535973"/>
                      <a:pt x="2279479" y="1545177"/>
                    </a:cubicBezTo>
                    <a:cubicBezTo>
                      <a:pt x="2244699" y="1552991"/>
                      <a:pt x="2206967" y="1552933"/>
                      <a:pt x="2171144" y="1552586"/>
                    </a:cubicBezTo>
                    <a:cubicBezTo>
                      <a:pt x="2133933" y="1551833"/>
                      <a:pt x="2096548" y="1552180"/>
                      <a:pt x="2059800" y="15429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1"/>
              <p:cNvSpPr/>
              <p:nvPr/>
            </p:nvSpPr>
            <p:spPr>
              <a:xfrm>
                <a:off x="10107143" y="8921777"/>
                <a:ext cx="349919" cy="615326"/>
              </a:xfrm>
              <a:custGeom>
                <a:rect b="b" l="l" r="r" t="t"/>
                <a:pathLst>
                  <a:path extrusionOk="0" h="615326" w="349919">
                    <a:moveTo>
                      <a:pt x="313739" y="502164"/>
                    </a:moveTo>
                    <a:cubicBezTo>
                      <a:pt x="328149" y="467377"/>
                      <a:pt x="330985" y="429347"/>
                      <a:pt x="337813" y="392649"/>
                    </a:cubicBezTo>
                    <a:cubicBezTo>
                      <a:pt x="342038" y="355430"/>
                      <a:pt x="349040" y="318443"/>
                      <a:pt x="349561" y="280877"/>
                    </a:cubicBezTo>
                    <a:cubicBezTo>
                      <a:pt x="349677" y="251067"/>
                      <a:pt x="350429" y="221257"/>
                      <a:pt x="349330" y="191447"/>
                    </a:cubicBezTo>
                    <a:cubicBezTo>
                      <a:pt x="344989" y="148556"/>
                      <a:pt x="332605" y="106532"/>
                      <a:pt x="317501" y="66303"/>
                    </a:cubicBezTo>
                    <a:cubicBezTo>
                      <a:pt x="302917" y="29663"/>
                      <a:pt x="268599" y="2690"/>
                      <a:pt x="228552" y="1937"/>
                    </a:cubicBezTo>
                    <a:cubicBezTo>
                      <a:pt x="222939" y="432"/>
                      <a:pt x="215936" y="-1246"/>
                      <a:pt x="211191" y="1358"/>
                    </a:cubicBezTo>
                    <a:cubicBezTo>
                      <a:pt x="203262" y="1648"/>
                      <a:pt x="195450" y="4368"/>
                      <a:pt x="188042" y="7031"/>
                    </a:cubicBezTo>
                    <a:cubicBezTo>
                      <a:pt x="183818" y="8536"/>
                      <a:pt x="179651" y="10099"/>
                      <a:pt x="175484" y="11662"/>
                    </a:cubicBezTo>
                    <a:cubicBezTo>
                      <a:pt x="132370" y="23007"/>
                      <a:pt x="97011" y="57737"/>
                      <a:pt x="72994" y="94782"/>
                    </a:cubicBezTo>
                    <a:cubicBezTo>
                      <a:pt x="38213" y="142999"/>
                      <a:pt x="18711" y="199261"/>
                      <a:pt x="10262" y="257839"/>
                    </a:cubicBezTo>
                    <a:cubicBezTo>
                      <a:pt x="2275" y="300441"/>
                      <a:pt x="-1197" y="343796"/>
                      <a:pt x="366" y="387035"/>
                    </a:cubicBezTo>
                    <a:cubicBezTo>
                      <a:pt x="4359" y="455047"/>
                      <a:pt x="11246" y="529543"/>
                      <a:pt x="59800" y="581754"/>
                    </a:cubicBezTo>
                    <a:cubicBezTo>
                      <a:pt x="86247" y="609075"/>
                      <a:pt x="127683" y="613648"/>
                      <a:pt x="163852" y="615152"/>
                    </a:cubicBezTo>
                    <a:cubicBezTo>
                      <a:pt x="165936" y="615268"/>
                      <a:pt x="168019" y="615326"/>
                      <a:pt x="170044" y="615326"/>
                    </a:cubicBezTo>
                    <a:cubicBezTo>
                      <a:pt x="235960" y="615326"/>
                      <a:pt x="289664" y="559932"/>
                      <a:pt x="313739" y="502164"/>
                    </a:cubicBezTo>
                    <a:close/>
                    <a:moveTo>
                      <a:pt x="163273" y="590668"/>
                    </a:moveTo>
                    <a:cubicBezTo>
                      <a:pt x="134511" y="589163"/>
                      <a:pt x="101583" y="586790"/>
                      <a:pt x="79186" y="566704"/>
                    </a:cubicBezTo>
                    <a:cubicBezTo>
                      <a:pt x="56211" y="542220"/>
                      <a:pt x="41570" y="510500"/>
                      <a:pt x="35262" y="477448"/>
                    </a:cubicBezTo>
                    <a:cubicBezTo>
                      <a:pt x="18479" y="394154"/>
                      <a:pt x="21778" y="308371"/>
                      <a:pt x="40355" y="225656"/>
                    </a:cubicBezTo>
                    <a:cubicBezTo>
                      <a:pt x="49151" y="178597"/>
                      <a:pt x="71374" y="135821"/>
                      <a:pt x="98284" y="96750"/>
                    </a:cubicBezTo>
                    <a:cubicBezTo>
                      <a:pt x="126236" y="55769"/>
                      <a:pt x="167035" y="23933"/>
                      <a:pt x="214432" y="23933"/>
                    </a:cubicBezTo>
                    <a:cubicBezTo>
                      <a:pt x="226643" y="23933"/>
                      <a:pt x="239316" y="26017"/>
                      <a:pt x="252280" y="30647"/>
                    </a:cubicBezTo>
                    <a:cubicBezTo>
                      <a:pt x="284167" y="43787"/>
                      <a:pt x="297651" y="76896"/>
                      <a:pt x="306100" y="108327"/>
                    </a:cubicBezTo>
                    <a:cubicBezTo>
                      <a:pt x="313855" y="131596"/>
                      <a:pt x="319584" y="155444"/>
                      <a:pt x="323461" y="179639"/>
                    </a:cubicBezTo>
                    <a:cubicBezTo>
                      <a:pt x="330059" y="257897"/>
                      <a:pt x="322767" y="336792"/>
                      <a:pt x="309398" y="413950"/>
                    </a:cubicBezTo>
                    <a:cubicBezTo>
                      <a:pt x="304190" y="446481"/>
                      <a:pt x="299445" y="479590"/>
                      <a:pt x="283704" y="509284"/>
                    </a:cubicBezTo>
                    <a:cubicBezTo>
                      <a:pt x="258819" y="552349"/>
                      <a:pt x="216747" y="594604"/>
                      <a:pt x="163273" y="5906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1"/>
              <p:cNvSpPr/>
              <p:nvPr/>
            </p:nvSpPr>
            <p:spPr>
              <a:xfrm>
                <a:off x="10511663" y="8993155"/>
                <a:ext cx="309659" cy="557029"/>
              </a:xfrm>
              <a:custGeom>
                <a:rect b="b" l="l" r="r" t="t"/>
                <a:pathLst>
                  <a:path extrusionOk="0" h="557029" w="309659">
                    <a:moveTo>
                      <a:pt x="290244" y="72258"/>
                    </a:moveTo>
                    <a:cubicBezTo>
                      <a:pt x="282026" y="45342"/>
                      <a:pt x="266690" y="17905"/>
                      <a:pt x="240127" y="5750"/>
                    </a:cubicBezTo>
                    <a:cubicBezTo>
                      <a:pt x="236076" y="4303"/>
                      <a:pt x="231273" y="2508"/>
                      <a:pt x="226759" y="2277"/>
                    </a:cubicBezTo>
                    <a:cubicBezTo>
                      <a:pt x="225775" y="1582"/>
                      <a:pt x="224212" y="1466"/>
                      <a:pt x="222939" y="1582"/>
                    </a:cubicBezTo>
                    <a:cubicBezTo>
                      <a:pt x="214837" y="1698"/>
                      <a:pt x="206677" y="1872"/>
                      <a:pt x="198576" y="2161"/>
                    </a:cubicBezTo>
                    <a:cubicBezTo>
                      <a:pt x="131503" y="-9821"/>
                      <a:pt x="89025" y="29250"/>
                      <a:pt x="55749" y="88986"/>
                    </a:cubicBezTo>
                    <a:cubicBezTo>
                      <a:pt x="34279" y="129794"/>
                      <a:pt x="18538" y="173958"/>
                      <a:pt x="10320" y="219339"/>
                    </a:cubicBezTo>
                    <a:cubicBezTo>
                      <a:pt x="4707" y="247123"/>
                      <a:pt x="5633" y="275544"/>
                      <a:pt x="3665" y="303675"/>
                    </a:cubicBezTo>
                    <a:cubicBezTo>
                      <a:pt x="-6058" y="396288"/>
                      <a:pt x="-4726" y="540938"/>
                      <a:pt x="115646" y="553210"/>
                    </a:cubicBezTo>
                    <a:cubicBezTo>
                      <a:pt x="125831" y="555814"/>
                      <a:pt x="135554" y="557030"/>
                      <a:pt x="144813" y="557030"/>
                    </a:cubicBezTo>
                    <a:cubicBezTo>
                      <a:pt x="225370" y="557030"/>
                      <a:pt x="271378" y="464764"/>
                      <a:pt x="284746" y="391310"/>
                    </a:cubicBezTo>
                    <a:cubicBezTo>
                      <a:pt x="313566" y="290246"/>
                      <a:pt x="319932" y="173727"/>
                      <a:pt x="290244" y="72258"/>
                    </a:cubicBezTo>
                    <a:close/>
                    <a:moveTo>
                      <a:pt x="273403" y="337305"/>
                    </a:moveTo>
                    <a:cubicBezTo>
                      <a:pt x="254190" y="410238"/>
                      <a:pt x="240416" y="517148"/>
                      <a:pt x="150889" y="532719"/>
                    </a:cubicBezTo>
                    <a:cubicBezTo>
                      <a:pt x="125368" y="530925"/>
                      <a:pt x="97590" y="528436"/>
                      <a:pt x="75541" y="514370"/>
                    </a:cubicBezTo>
                    <a:cubicBezTo>
                      <a:pt x="18827" y="473331"/>
                      <a:pt x="23746" y="392236"/>
                      <a:pt x="26061" y="329375"/>
                    </a:cubicBezTo>
                    <a:cubicBezTo>
                      <a:pt x="28376" y="304369"/>
                      <a:pt x="29244" y="279306"/>
                      <a:pt x="30112" y="254243"/>
                    </a:cubicBezTo>
                    <a:cubicBezTo>
                      <a:pt x="32716" y="221249"/>
                      <a:pt x="40471" y="188834"/>
                      <a:pt x="51525" y="157693"/>
                    </a:cubicBezTo>
                    <a:cubicBezTo>
                      <a:pt x="66687" y="115033"/>
                      <a:pt x="87173" y="72779"/>
                      <a:pt x="120160" y="41058"/>
                    </a:cubicBezTo>
                    <a:cubicBezTo>
                      <a:pt x="139142" y="25025"/>
                      <a:pt x="163621" y="18600"/>
                      <a:pt x="188101" y="18600"/>
                    </a:cubicBezTo>
                    <a:cubicBezTo>
                      <a:pt x="197592" y="18600"/>
                      <a:pt x="207083" y="19584"/>
                      <a:pt x="216226" y="21320"/>
                    </a:cubicBezTo>
                    <a:cubicBezTo>
                      <a:pt x="219004" y="25893"/>
                      <a:pt x="224733" y="26183"/>
                      <a:pt x="229305" y="27861"/>
                    </a:cubicBezTo>
                    <a:cubicBezTo>
                      <a:pt x="243368" y="33881"/>
                      <a:pt x="253322" y="47194"/>
                      <a:pt x="259572" y="60855"/>
                    </a:cubicBezTo>
                    <a:cubicBezTo>
                      <a:pt x="293774" y="146985"/>
                      <a:pt x="288507" y="247297"/>
                      <a:pt x="273403" y="3373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1"/>
              <p:cNvSpPr/>
              <p:nvPr/>
            </p:nvSpPr>
            <p:spPr>
              <a:xfrm>
                <a:off x="10192021" y="9050116"/>
                <a:ext cx="190525" cy="375735"/>
              </a:xfrm>
              <a:custGeom>
                <a:rect b="b" l="l" r="r" t="t"/>
                <a:pathLst>
                  <a:path extrusionOk="0" h="375735" w="190525">
                    <a:moveTo>
                      <a:pt x="74634" y="8061"/>
                    </a:moveTo>
                    <a:cubicBezTo>
                      <a:pt x="59530" y="14139"/>
                      <a:pt x="50502" y="28089"/>
                      <a:pt x="43442" y="42039"/>
                    </a:cubicBezTo>
                    <a:cubicBezTo>
                      <a:pt x="25849" y="69302"/>
                      <a:pt x="15027" y="100501"/>
                      <a:pt x="9240" y="132279"/>
                    </a:cubicBezTo>
                    <a:cubicBezTo>
                      <a:pt x="8777" y="148081"/>
                      <a:pt x="-483" y="168282"/>
                      <a:pt x="9760" y="181942"/>
                    </a:cubicBezTo>
                    <a:cubicBezTo>
                      <a:pt x="18383" y="191956"/>
                      <a:pt x="31752" y="195545"/>
                      <a:pt x="43210" y="201275"/>
                    </a:cubicBezTo>
                    <a:cubicBezTo>
                      <a:pt x="57794" y="208395"/>
                      <a:pt x="72898" y="214183"/>
                      <a:pt x="88292" y="219277"/>
                    </a:cubicBezTo>
                    <a:cubicBezTo>
                      <a:pt x="68905" y="229291"/>
                      <a:pt x="48997" y="238610"/>
                      <a:pt x="29147" y="247698"/>
                    </a:cubicBezTo>
                    <a:cubicBezTo>
                      <a:pt x="13869" y="253023"/>
                      <a:pt x="2469" y="258927"/>
                      <a:pt x="675" y="276697"/>
                    </a:cubicBezTo>
                    <a:cubicBezTo>
                      <a:pt x="-5633" y="331629"/>
                      <a:pt x="32967" y="374578"/>
                      <a:pt x="88003" y="375736"/>
                    </a:cubicBezTo>
                    <a:cubicBezTo>
                      <a:pt x="88118" y="375736"/>
                      <a:pt x="88292" y="375736"/>
                      <a:pt x="88408" y="375736"/>
                    </a:cubicBezTo>
                    <a:cubicBezTo>
                      <a:pt x="126487" y="375736"/>
                      <a:pt x="158895" y="346620"/>
                      <a:pt x="172668" y="312527"/>
                    </a:cubicBezTo>
                    <a:cubicBezTo>
                      <a:pt x="185516" y="283701"/>
                      <a:pt x="186500" y="251402"/>
                      <a:pt x="189104" y="220319"/>
                    </a:cubicBezTo>
                    <a:cubicBezTo>
                      <a:pt x="193039" y="153580"/>
                      <a:pt x="190608" y="82152"/>
                      <a:pt x="158258" y="22127"/>
                    </a:cubicBezTo>
                    <a:cubicBezTo>
                      <a:pt x="139508" y="-4963"/>
                      <a:pt x="102007" y="-3979"/>
                      <a:pt x="74634" y="80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10583318" y="9115133"/>
                <a:ext cx="178372" cy="353493"/>
              </a:xfrm>
              <a:custGeom>
                <a:rect b="b" l="l" r="r" t="t"/>
                <a:pathLst>
                  <a:path extrusionOk="0" h="353493" w="178372">
                    <a:moveTo>
                      <a:pt x="92893" y="811"/>
                    </a:moveTo>
                    <a:cubicBezTo>
                      <a:pt x="53193" y="11403"/>
                      <a:pt x="27556" y="52153"/>
                      <a:pt x="18817" y="90530"/>
                    </a:cubicBezTo>
                    <a:cubicBezTo>
                      <a:pt x="12973" y="115941"/>
                      <a:pt x="7648" y="141756"/>
                      <a:pt x="4176" y="167630"/>
                    </a:cubicBezTo>
                    <a:cubicBezTo>
                      <a:pt x="1861" y="188931"/>
                      <a:pt x="25299" y="199929"/>
                      <a:pt x="41677" y="207164"/>
                    </a:cubicBezTo>
                    <a:cubicBezTo>
                      <a:pt x="23332" y="218452"/>
                      <a:pt x="-2421" y="226150"/>
                      <a:pt x="183" y="252371"/>
                    </a:cubicBezTo>
                    <a:cubicBezTo>
                      <a:pt x="-338" y="270489"/>
                      <a:pt x="3945" y="288490"/>
                      <a:pt x="8864" y="305855"/>
                    </a:cubicBezTo>
                    <a:cubicBezTo>
                      <a:pt x="14130" y="326983"/>
                      <a:pt x="31607" y="341975"/>
                      <a:pt x="51573" y="349268"/>
                    </a:cubicBezTo>
                    <a:cubicBezTo>
                      <a:pt x="59154" y="352162"/>
                      <a:pt x="67024" y="353493"/>
                      <a:pt x="74837" y="353493"/>
                    </a:cubicBezTo>
                    <a:cubicBezTo>
                      <a:pt x="95728" y="353493"/>
                      <a:pt x="116389" y="343885"/>
                      <a:pt x="130741" y="328198"/>
                    </a:cubicBezTo>
                    <a:cubicBezTo>
                      <a:pt x="160834" y="293063"/>
                      <a:pt x="166042" y="244268"/>
                      <a:pt x="171887" y="200103"/>
                    </a:cubicBezTo>
                    <a:cubicBezTo>
                      <a:pt x="174896" y="148355"/>
                      <a:pt x="187744" y="92382"/>
                      <a:pt x="165868" y="43297"/>
                    </a:cubicBezTo>
                    <a:cubicBezTo>
                      <a:pt x="152095" y="13776"/>
                      <a:pt x="125937" y="-4109"/>
                      <a:pt x="92893" y="8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10318301" y="9582893"/>
                <a:ext cx="298889" cy="124849"/>
              </a:xfrm>
              <a:custGeom>
                <a:rect b="b" l="l" r="r" t="t"/>
                <a:pathLst>
                  <a:path extrusionOk="0" h="124849" w="298889">
                    <a:moveTo>
                      <a:pt x="292862" y="8389"/>
                    </a:moveTo>
                    <a:cubicBezTo>
                      <a:pt x="279783" y="1385"/>
                      <a:pt x="274286" y="16608"/>
                      <a:pt x="268441" y="25291"/>
                    </a:cubicBezTo>
                    <a:cubicBezTo>
                      <a:pt x="249401" y="51396"/>
                      <a:pt x="230940" y="81900"/>
                      <a:pt x="198590" y="92898"/>
                    </a:cubicBezTo>
                    <a:cubicBezTo>
                      <a:pt x="152466" y="110032"/>
                      <a:pt x="98183" y="98050"/>
                      <a:pt x="61898" y="64940"/>
                    </a:cubicBezTo>
                    <a:cubicBezTo>
                      <a:pt x="44479" y="48907"/>
                      <a:pt x="25555" y="32757"/>
                      <a:pt x="17279" y="9836"/>
                    </a:cubicBezTo>
                    <a:cubicBezTo>
                      <a:pt x="15832" y="3468"/>
                      <a:pt x="9119" y="-3651"/>
                      <a:pt x="2869" y="2137"/>
                    </a:cubicBezTo>
                    <a:cubicBezTo>
                      <a:pt x="-2571" y="8447"/>
                      <a:pt x="959" y="17360"/>
                      <a:pt x="3390" y="24306"/>
                    </a:cubicBezTo>
                    <a:cubicBezTo>
                      <a:pt x="10450" y="44508"/>
                      <a:pt x="25728" y="60021"/>
                      <a:pt x="40601" y="74781"/>
                    </a:cubicBezTo>
                    <a:cubicBezTo>
                      <a:pt x="70231" y="105922"/>
                      <a:pt x="111262" y="124213"/>
                      <a:pt x="154260" y="124850"/>
                    </a:cubicBezTo>
                    <a:cubicBezTo>
                      <a:pt x="227583" y="124676"/>
                      <a:pt x="261554" y="83116"/>
                      <a:pt x="297318" y="25175"/>
                    </a:cubicBezTo>
                    <a:cubicBezTo>
                      <a:pt x="300559" y="19328"/>
                      <a:pt x="298649" y="11746"/>
                      <a:pt x="292862" y="83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9" name="Google Shape;289;p11"/>
            <p:cNvSpPr/>
            <p:nvPr/>
          </p:nvSpPr>
          <p:spPr>
            <a:xfrm>
              <a:off x="9438090" y="8261058"/>
              <a:ext cx="712591" cy="867562"/>
            </a:xfrm>
            <a:custGeom>
              <a:rect b="b" l="l" r="r" t="t"/>
              <a:pathLst>
                <a:path extrusionOk="0" h="867562" w="712591">
                  <a:moveTo>
                    <a:pt x="680299" y="276980"/>
                  </a:moveTo>
                  <a:cubicBezTo>
                    <a:pt x="687648" y="310147"/>
                    <a:pt x="701827" y="341462"/>
                    <a:pt x="712591" y="373818"/>
                  </a:cubicBezTo>
                  <a:cubicBezTo>
                    <a:pt x="690426" y="382501"/>
                    <a:pt x="669882" y="394309"/>
                    <a:pt x="649511" y="406580"/>
                  </a:cubicBezTo>
                  <a:cubicBezTo>
                    <a:pt x="644940" y="408375"/>
                    <a:pt x="639673" y="411095"/>
                    <a:pt x="636895" y="414973"/>
                  </a:cubicBezTo>
                  <a:lnTo>
                    <a:pt x="636895" y="414973"/>
                  </a:lnTo>
                  <a:cubicBezTo>
                    <a:pt x="450260" y="510539"/>
                    <a:pt x="321439" y="658141"/>
                    <a:pt x="258938" y="867562"/>
                  </a:cubicBezTo>
                  <a:cubicBezTo>
                    <a:pt x="258533" y="867099"/>
                    <a:pt x="258070" y="866636"/>
                    <a:pt x="257665" y="866173"/>
                  </a:cubicBezTo>
                  <a:cubicBezTo>
                    <a:pt x="237352" y="844641"/>
                    <a:pt x="219296" y="822645"/>
                    <a:pt x="200430" y="798276"/>
                  </a:cubicBezTo>
                  <a:cubicBezTo>
                    <a:pt x="167964" y="757237"/>
                    <a:pt x="139723" y="714346"/>
                    <a:pt x="113565" y="668386"/>
                  </a:cubicBezTo>
                  <a:cubicBezTo>
                    <a:pt x="82777" y="610850"/>
                    <a:pt x="54826" y="551057"/>
                    <a:pt x="34744" y="488832"/>
                  </a:cubicBezTo>
                  <a:cubicBezTo>
                    <a:pt x="16052" y="420935"/>
                    <a:pt x="947" y="351012"/>
                    <a:pt x="22" y="280337"/>
                  </a:cubicBezTo>
                  <a:cubicBezTo>
                    <a:pt x="-557" y="219328"/>
                    <a:pt x="10496" y="156467"/>
                    <a:pt x="37349" y="101478"/>
                  </a:cubicBezTo>
                  <a:cubicBezTo>
                    <a:pt x="55346" y="66400"/>
                    <a:pt x="87754" y="38906"/>
                    <a:pt x="123519" y="22641"/>
                  </a:cubicBezTo>
                  <a:cubicBezTo>
                    <a:pt x="143022" y="14884"/>
                    <a:pt x="163971" y="11585"/>
                    <a:pt x="184400" y="7128"/>
                  </a:cubicBezTo>
                  <a:cubicBezTo>
                    <a:pt x="227340" y="-1381"/>
                    <a:pt x="273116" y="-165"/>
                    <a:pt x="316925" y="413"/>
                  </a:cubicBezTo>
                  <a:cubicBezTo>
                    <a:pt x="398523" y="6723"/>
                    <a:pt x="475319" y="43999"/>
                    <a:pt x="536315" y="97715"/>
                  </a:cubicBezTo>
                  <a:cubicBezTo>
                    <a:pt x="586605" y="143906"/>
                    <a:pt x="630993" y="196753"/>
                    <a:pt x="665426" y="255968"/>
                  </a:cubicBezTo>
                  <a:cubicBezTo>
                    <a:pt x="665889" y="256373"/>
                    <a:pt x="666352" y="256778"/>
                    <a:pt x="666815" y="257241"/>
                  </a:cubicBezTo>
                  <a:cubicBezTo>
                    <a:pt x="667220" y="257589"/>
                    <a:pt x="667567" y="257994"/>
                    <a:pt x="667857" y="258399"/>
                  </a:cubicBezTo>
                  <a:cubicBezTo>
                    <a:pt x="668030" y="258631"/>
                    <a:pt x="668262" y="258862"/>
                    <a:pt x="668377" y="259094"/>
                  </a:cubicBezTo>
                  <a:cubicBezTo>
                    <a:pt x="668725" y="259499"/>
                    <a:pt x="669014" y="259904"/>
                    <a:pt x="669361" y="260367"/>
                  </a:cubicBezTo>
                  <a:cubicBezTo>
                    <a:pt x="669593" y="260657"/>
                    <a:pt x="669824" y="261004"/>
                    <a:pt x="670056" y="261351"/>
                  </a:cubicBezTo>
                  <a:cubicBezTo>
                    <a:pt x="670634" y="262161"/>
                    <a:pt x="671271" y="262972"/>
                    <a:pt x="671850" y="263840"/>
                  </a:cubicBezTo>
                  <a:cubicBezTo>
                    <a:pt x="672428" y="264650"/>
                    <a:pt x="672949" y="265461"/>
                    <a:pt x="673470" y="266271"/>
                  </a:cubicBezTo>
                  <a:cubicBezTo>
                    <a:pt x="674222" y="266966"/>
                    <a:pt x="674859" y="267660"/>
                    <a:pt x="675553" y="268413"/>
                  </a:cubicBezTo>
                  <a:cubicBezTo>
                    <a:pt x="676248" y="269165"/>
                    <a:pt x="676769" y="270034"/>
                    <a:pt x="677347" y="270960"/>
                  </a:cubicBezTo>
                  <a:cubicBezTo>
                    <a:pt x="678447" y="272870"/>
                    <a:pt x="679315" y="274954"/>
                    <a:pt x="680299" y="2769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10123710" y="8077146"/>
              <a:ext cx="673574" cy="552520"/>
            </a:xfrm>
            <a:custGeom>
              <a:rect b="b" l="l" r="r" t="t"/>
              <a:pathLst>
                <a:path extrusionOk="0" h="552520" w="673574">
                  <a:moveTo>
                    <a:pt x="642779" y="158741"/>
                  </a:moveTo>
                  <a:cubicBezTo>
                    <a:pt x="683463" y="254190"/>
                    <a:pt x="679817" y="350797"/>
                    <a:pt x="655106" y="450009"/>
                  </a:cubicBezTo>
                  <a:cubicBezTo>
                    <a:pt x="650650" y="470268"/>
                    <a:pt x="641854" y="489254"/>
                    <a:pt x="635314" y="508934"/>
                  </a:cubicBezTo>
                  <a:cubicBezTo>
                    <a:pt x="634214" y="512118"/>
                    <a:pt x="632941" y="515823"/>
                    <a:pt x="632305" y="519527"/>
                  </a:cubicBezTo>
                  <a:cubicBezTo>
                    <a:pt x="612339" y="509108"/>
                    <a:pt x="590464" y="503030"/>
                    <a:pt x="567662" y="500426"/>
                  </a:cubicBezTo>
                  <a:cubicBezTo>
                    <a:pt x="561586" y="499326"/>
                    <a:pt x="555741" y="504130"/>
                    <a:pt x="554873" y="510034"/>
                  </a:cubicBezTo>
                  <a:cubicBezTo>
                    <a:pt x="515173" y="502451"/>
                    <a:pt x="474779" y="500541"/>
                    <a:pt x="434501" y="497821"/>
                  </a:cubicBezTo>
                  <a:cubicBezTo>
                    <a:pt x="380564" y="494869"/>
                    <a:pt x="326281" y="490701"/>
                    <a:pt x="272403" y="496084"/>
                  </a:cubicBezTo>
                  <a:cubicBezTo>
                    <a:pt x="198501" y="504420"/>
                    <a:pt x="126972" y="526473"/>
                    <a:pt x="57469" y="552520"/>
                  </a:cubicBezTo>
                  <a:cubicBezTo>
                    <a:pt x="46531" y="529599"/>
                    <a:pt x="37561" y="505404"/>
                    <a:pt x="28186" y="481845"/>
                  </a:cubicBezTo>
                  <a:cubicBezTo>
                    <a:pt x="20316" y="462628"/>
                    <a:pt x="10940" y="444105"/>
                    <a:pt x="466" y="426219"/>
                  </a:cubicBezTo>
                  <a:cubicBezTo>
                    <a:pt x="-750" y="398319"/>
                    <a:pt x="292" y="370420"/>
                    <a:pt x="5037" y="342867"/>
                  </a:cubicBezTo>
                  <a:cubicBezTo>
                    <a:pt x="16959" y="252859"/>
                    <a:pt x="55386" y="167597"/>
                    <a:pt x="117192" y="100800"/>
                  </a:cubicBezTo>
                  <a:cubicBezTo>
                    <a:pt x="164242" y="40775"/>
                    <a:pt x="236176" y="7029"/>
                    <a:pt x="311755" y="1588"/>
                  </a:cubicBezTo>
                  <a:cubicBezTo>
                    <a:pt x="346594" y="-2175"/>
                    <a:pt x="382764" y="1125"/>
                    <a:pt x="417371" y="7550"/>
                  </a:cubicBezTo>
                  <a:cubicBezTo>
                    <a:pt x="441966" y="11659"/>
                    <a:pt x="466908" y="14727"/>
                    <a:pt x="490636" y="22657"/>
                  </a:cubicBezTo>
                  <a:cubicBezTo>
                    <a:pt x="509791" y="29198"/>
                    <a:pt x="527095" y="40022"/>
                    <a:pt x="544051" y="50846"/>
                  </a:cubicBezTo>
                  <a:cubicBezTo>
                    <a:pt x="584098" y="78862"/>
                    <a:pt x="622177" y="113650"/>
                    <a:pt x="642779" y="1587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10776501" y="8429493"/>
              <a:ext cx="676862" cy="657219"/>
            </a:xfrm>
            <a:custGeom>
              <a:rect b="b" l="l" r="r" t="t"/>
              <a:pathLst>
                <a:path extrusionOk="0" h="657219" w="676862">
                  <a:moveTo>
                    <a:pt x="652789" y="196469"/>
                  </a:moveTo>
                  <a:cubicBezTo>
                    <a:pt x="669629" y="242718"/>
                    <a:pt x="681551" y="291745"/>
                    <a:pt x="675069" y="341177"/>
                  </a:cubicBezTo>
                  <a:cubicBezTo>
                    <a:pt x="666099" y="386210"/>
                    <a:pt x="647059" y="430028"/>
                    <a:pt x="619049" y="466494"/>
                  </a:cubicBezTo>
                  <a:cubicBezTo>
                    <a:pt x="587336" y="503424"/>
                    <a:pt x="553076" y="538328"/>
                    <a:pt x="515576" y="569527"/>
                  </a:cubicBezTo>
                  <a:cubicBezTo>
                    <a:pt x="486640" y="590307"/>
                    <a:pt x="458109" y="612244"/>
                    <a:pt x="426859" y="629378"/>
                  </a:cubicBezTo>
                  <a:cubicBezTo>
                    <a:pt x="414417" y="635282"/>
                    <a:pt x="402206" y="641765"/>
                    <a:pt x="390226" y="648537"/>
                  </a:cubicBezTo>
                  <a:cubicBezTo>
                    <a:pt x="386002" y="650158"/>
                    <a:pt x="382009" y="653342"/>
                    <a:pt x="379752" y="657220"/>
                  </a:cubicBezTo>
                  <a:cubicBezTo>
                    <a:pt x="373039" y="629494"/>
                    <a:pt x="364821" y="602115"/>
                    <a:pt x="354346" y="575547"/>
                  </a:cubicBezTo>
                  <a:cubicBezTo>
                    <a:pt x="337563" y="531729"/>
                    <a:pt x="315630" y="490516"/>
                    <a:pt x="292771" y="449592"/>
                  </a:cubicBezTo>
                  <a:cubicBezTo>
                    <a:pt x="270606" y="406701"/>
                    <a:pt x="242076" y="367109"/>
                    <a:pt x="207700" y="333131"/>
                  </a:cubicBezTo>
                  <a:cubicBezTo>
                    <a:pt x="179459" y="300890"/>
                    <a:pt x="147283" y="272528"/>
                    <a:pt x="108798" y="253195"/>
                  </a:cubicBezTo>
                  <a:cubicBezTo>
                    <a:pt x="94041" y="246133"/>
                    <a:pt x="81541" y="235714"/>
                    <a:pt x="68693" y="225758"/>
                  </a:cubicBezTo>
                  <a:cubicBezTo>
                    <a:pt x="47107" y="210245"/>
                    <a:pt x="24653" y="195832"/>
                    <a:pt x="2083" y="181477"/>
                  </a:cubicBezTo>
                  <a:cubicBezTo>
                    <a:pt x="1389" y="180956"/>
                    <a:pt x="694" y="180435"/>
                    <a:pt x="0" y="179914"/>
                  </a:cubicBezTo>
                  <a:cubicBezTo>
                    <a:pt x="810" y="178988"/>
                    <a:pt x="1505" y="177888"/>
                    <a:pt x="2026" y="176731"/>
                  </a:cubicBezTo>
                  <a:cubicBezTo>
                    <a:pt x="3067" y="173721"/>
                    <a:pt x="4109" y="170711"/>
                    <a:pt x="5151" y="167643"/>
                  </a:cubicBezTo>
                  <a:cubicBezTo>
                    <a:pt x="34549" y="137949"/>
                    <a:pt x="64122" y="108197"/>
                    <a:pt x="97108" y="82497"/>
                  </a:cubicBezTo>
                  <a:cubicBezTo>
                    <a:pt x="130326" y="58938"/>
                    <a:pt x="166322" y="38563"/>
                    <a:pt x="203881" y="22877"/>
                  </a:cubicBezTo>
                  <a:cubicBezTo>
                    <a:pt x="249831" y="5628"/>
                    <a:pt x="299889" y="2618"/>
                    <a:pt x="348501" y="71"/>
                  </a:cubicBezTo>
                  <a:cubicBezTo>
                    <a:pt x="438549" y="-1839"/>
                    <a:pt x="529233" y="34801"/>
                    <a:pt x="587973" y="103914"/>
                  </a:cubicBezTo>
                  <a:cubicBezTo>
                    <a:pt x="615172" y="130424"/>
                    <a:pt x="641504" y="159308"/>
                    <a:pt x="652789" y="1964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11123614" y="9098574"/>
              <a:ext cx="486947" cy="507235"/>
            </a:xfrm>
            <a:custGeom>
              <a:rect b="b" l="l" r="r" t="t"/>
              <a:pathLst>
                <a:path extrusionOk="0" h="507235" w="486947">
                  <a:moveTo>
                    <a:pt x="480795" y="241957"/>
                  </a:moveTo>
                  <a:cubicBezTo>
                    <a:pt x="486987" y="274893"/>
                    <a:pt x="491443" y="309970"/>
                    <a:pt x="479174" y="342037"/>
                  </a:cubicBezTo>
                  <a:cubicBezTo>
                    <a:pt x="460077" y="386781"/>
                    <a:pt x="421650" y="422379"/>
                    <a:pt x="378363" y="443680"/>
                  </a:cubicBezTo>
                  <a:cubicBezTo>
                    <a:pt x="332818" y="464923"/>
                    <a:pt x="288257" y="490508"/>
                    <a:pt x="238256" y="499711"/>
                  </a:cubicBezTo>
                  <a:cubicBezTo>
                    <a:pt x="203476" y="507525"/>
                    <a:pt x="165743" y="507468"/>
                    <a:pt x="129921" y="507120"/>
                  </a:cubicBezTo>
                  <a:cubicBezTo>
                    <a:pt x="92594" y="506368"/>
                    <a:pt x="55209" y="506715"/>
                    <a:pt x="18519" y="497454"/>
                  </a:cubicBezTo>
                  <a:cubicBezTo>
                    <a:pt x="10590" y="494444"/>
                    <a:pt x="3588" y="496991"/>
                    <a:pt x="0" y="501737"/>
                  </a:cubicBezTo>
                  <a:cubicBezTo>
                    <a:pt x="9317" y="477195"/>
                    <a:pt x="17188" y="452131"/>
                    <a:pt x="23264" y="426373"/>
                  </a:cubicBezTo>
                  <a:cubicBezTo>
                    <a:pt x="50985" y="317437"/>
                    <a:pt x="64469" y="202828"/>
                    <a:pt x="51853" y="90708"/>
                  </a:cubicBezTo>
                  <a:cubicBezTo>
                    <a:pt x="47570" y="61709"/>
                    <a:pt x="42651" y="32709"/>
                    <a:pt x="36343" y="3999"/>
                  </a:cubicBezTo>
                  <a:cubicBezTo>
                    <a:pt x="42998" y="8572"/>
                    <a:pt x="51332" y="6372"/>
                    <a:pt x="59550" y="4115"/>
                  </a:cubicBezTo>
                  <a:cubicBezTo>
                    <a:pt x="64295" y="2841"/>
                    <a:pt x="68925" y="1568"/>
                    <a:pt x="73207" y="1568"/>
                  </a:cubicBezTo>
                  <a:cubicBezTo>
                    <a:pt x="110592" y="-2658"/>
                    <a:pt x="148208" y="2320"/>
                    <a:pt x="185130" y="8630"/>
                  </a:cubicBezTo>
                  <a:cubicBezTo>
                    <a:pt x="236520" y="15634"/>
                    <a:pt x="286984" y="26921"/>
                    <a:pt x="335075" y="46717"/>
                  </a:cubicBezTo>
                  <a:cubicBezTo>
                    <a:pt x="353189" y="53315"/>
                    <a:pt x="371418" y="60609"/>
                    <a:pt x="386349" y="73112"/>
                  </a:cubicBezTo>
                  <a:cubicBezTo>
                    <a:pt x="433630" y="118203"/>
                    <a:pt x="468179" y="177707"/>
                    <a:pt x="480795" y="2419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10759024" y="9606968"/>
              <a:ext cx="619178" cy="643373"/>
            </a:xfrm>
            <a:custGeom>
              <a:rect b="b" l="l" r="r" t="t"/>
              <a:pathLst>
                <a:path extrusionOk="0" h="643373" w="619178">
                  <a:moveTo>
                    <a:pt x="603829" y="296536"/>
                  </a:moveTo>
                  <a:cubicBezTo>
                    <a:pt x="614015" y="335607"/>
                    <a:pt x="621364" y="375547"/>
                    <a:pt x="618586" y="416181"/>
                  </a:cubicBezTo>
                  <a:cubicBezTo>
                    <a:pt x="613552" y="481010"/>
                    <a:pt x="584674" y="548213"/>
                    <a:pt x="531201" y="587284"/>
                  </a:cubicBezTo>
                  <a:cubicBezTo>
                    <a:pt x="508284" y="605459"/>
                    <a:pt x="481258" y="616862"/>
                    <a:pt x="453711" y="626181"/>
                  </a:cubicBezTo>
                  <a:cubicBezTo>
                    <a:pt x="416673" y="641115"/>
                    <a:pt x="376511" y="644357"/>
                    <a:pt x="336869" y="643141"/>
                  </a:cubicBezTo>
                  <a:cubicBezTo>
                    <a:pt x="308396" y="641578"/>
                    <a:pt x="282181" y="629133"/>
                    <a:pt x="256312" y="618135"/>
                  </a:cubicBezTo>
                  <a:cubicBezTo>
                    <a:pt x="192596" y="592609"/>
                    <a:pt x="135708" y="552669"/>
                    <a:pt x="84376" y="507578"/>
                  </a:cubicBezTo>
                  <a:cubicBezTo>
                    <a:pt x="52200" y="482862"/>
                    <a:pt x="27257" y="450506"/>
                    <a:pt x="0" y="420811"/>
                  </a:cubicBezTo>
                  <a:cubicBezTo>
                    <a:pt x="64990" y="388397"/>
                    <a:pt x="124597" y="345505"/>
                    <a:pt x="176450" y="294452"/>
                  </a:cubicBezTo>
                  <a:cubicBezTo>
                    <a:pt x="218406" y="245888"/>
                    <a:pt x="260595" y="196224"/>
                    <a:pt x="292597" y="140367"/>
                  </a:cubicBezTo>
                  <a:cubicBezTo>
                    <a:pt x="318813" y="95044"/>
                    <a:pt x="343119" y="48622"/>
                    <a:pt x="362101" y="0"/>
                  </a:cubicBezTo>
                  <a:cubicBezTo>
                    <a:pt x="361754" y="4399"/>
                    <a:pt x="363721" y="9203"/>
                    <a:pt x="368988" y="13313"/>
                  </a:cubicBezTo>
                  <a:cubicBezTo>
                    <a:pt x="400180" y="36409"/>
                    <a:pt x="438375" y="48796"/>
                    <a:pt x="466501" y="76522"/>
                  </a:cubicBezTo>
                  <a:cubicBezTo>
                    <a:pt x="500645" y="109399"/>
                    <a:pt x="536872" y="141409"/>
                    <a:pt x="559789" y="183548"/>
                  </a:cubicBezTo>
                  <a:cubicBezTo>
                    <a:pt x="579350" y="219030"/>
                    <a:pt x="594396" y="257060"/>
                    <a:pt x="603829" y="2965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10150623" y="10032583"/>
              <a:ext cx="600820" cy="602113"/>
            </a:xfrm>
            <a:custGeom>
              <a:rect b="b" l="l" r="r" t="t"/>
              <a:pathLst>
                <a:path extrusionOk="0" h="602113" w="600820">
                  <a:moveTo>
                    <a:pt x="595380" y="76522"/>
                  </a:moveTo>
                  <a:cubicBezTo>
                    <a:pt x="599836" y="99328"/>
                    <a:pt x="600820" y="122597"/>
                    <a:pt x="600820" y="145750"/>
                  </a:cubicBezTo>
                  <a:cubicBezTo>
                    <a:pt x="600299" y="209074"/>
                    <a:pt x="589246" y="271762"/>
                    <a:pt x="576804" y="333697"/>
                  </a:cubicBezTo>
                  <a:cubicBezTo>
                    <a:pt x="570785" y="362407"/>
                    <a:pt x="562393" y="393606"/>
                    <a:pt x="550414" y="421159"/>
                  </a:cubicBezTo>
                  <a:cubicBezTo>
                    <a:pt x="537393" y="452010"/>
                    <a:pt x="518527" y="480778"/>
                    <a:pt x="500008" y="508852"/>
                  </a:cubicBezTo>
                  <a:cubicBezTo>
                    <a:pt x="481316" y="537446"/>
                    <a:pt x="455505" y="560368"/>
                    <a:pt x="425470" y="576517"/>
                  </a:cubicBezTo>
                  <a:cubicBezTo>
                    <a:pt x="401916" y="590294"/>
                    <a:pt x="376453" y="601812"/>
                    <a:pt x="348675" y="602044"/>
                  </a:cubicBezTo>
                  <a:cubicBezTo>
                    <a:pt x="299600" y="603144"/>
                    <a:pt x="249194" y="591220"/>
                    <a:pt x="207353" y="564825"/>
                  </a:cubicBezTo>
                  <a:cubicBezTo>
                    <a:pt x="188198" y="553538"/>
                    <a:pt x="169042" y="541498"/>
                    <a:pt x="154111" y="524828"/>
                  </a:cubicBezTo>
                  <a:cubicBezTo>
                    <a:pt x="131889" y="498143"/>
                    <a:pt x="115685" y="467002"/>
                    <a:pt x="99423" y="436440"/>
                  </a:cubicBezTo>
                  <a:cubicBezTo>
                    <a:pt x="82235" y="398932"/>
                    <a:pt x="61749" y="362812"/>
                    <a:pt x="46992" y="324204"/>
                  </a:cubicBezTo>
                  <a:cubicBezTo>
                    <a:pt x="22165" y="247162"/>
                    <a:pt x="2662" y="166935"/>
                    <a:pt x="1505" y="85667"/>
                  </a:cubicBezTo>
                  <a:cubicBezTo>
                    <a:pt x="1100" y="57131"/>
                    <a:pt x="405" y="28537"/>
                    <a:pt x="0" y="0"/>
                  </a:cubicBezTo>
                  <a:cubicBezTo>
                    <a:pt x="11285" y="4804"/>
                    <a:pt x="22628" y="9493"/>
                    <a:pt x="34086" y="13834"/>
                  </a:cubicBezTo>
                  <a:cubicBezTo>
                    <a:pt x="119273" y="42660"/>
                    <a:pt x="209784" y="57825"/>
                    <a:pt x="299600" y="59967"/>
                  </a:cubicBezTo>
                  <a:cubicBezTo>
                    <a:pt x="380157" y="58462"/>
                    <a:pt x="462334" y="50243"/>
                    <a:pt x="539129" y="24890"/>
                  </a:cubicBezTo>
                  <a:cubicBezTo>
                    <a:pt x="554407" y="19333"/>
                    <a:pt x="569454" y="13197"/>
                    <a:pt x="584211" y="6541"/>
                  </a:cubicBezTo>
                  <a:cubicBezTo>
                    <a:pt x="583922" y="12387"/>
                    <a:pt x="585195" y="18581"/>
                    <a:pt x="585716" y="24079"/>
                  </a:cubicBezTo>
                  <a:cubicBezTo>
                    <a:pt x="587973" y="41792"/>
                    <a:pt x="591445" y="59215"/>
                    <a:pt x="595380" y="765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9442067" y="9720998"/>
              <a:ext cx="682166" cy="726168"/>
            </a:xfrm>
            <a:custGeom>
              <a:rect b="b" l="l" r="r" t="t"/>
              <a:pathLst>
                <a:path extrusionOk="0" h="726168" w="682166">
                  <a:moveTo>
                    <a:pt x="682166" y="299720"/>
                  </a:moveTo>
                  <a:cubicBezTo>
                    <a:pt x="668856" y="332018"/>
                    <a:pt x="657513" y="365475"/>
                    <a:pt x="638069" y="394764"/>
                  </a:cubicBezTo>
                  <a:cubicBezTo>
                    <a:pt x="602536" y="454326"/>
                    <a:pt x="549062" y="499764"/>
                    <a:pt x="498714" y="546418"/>
                  </a:cubicBezTo>
                  <a:cubicBezTo>
                    <a:pt x="443389" y="591683"/>
                    <a:pt x="388585" y="636832"/>
                    <a:pt x="325448" y="671388"/>
                  </a:cubicBezTo>
                  <a:cubicBezTo>
                    <a:pt x="289394" y="690779"/>
                    <a:pt x="252183" y="709359"/>
                    <a:pt x="212541" y="719894"/>
                  </a:cubicBezTo>
                  <a:cubicBezTo>
                    <a:pt x="191649" y="724583"/>
                    <a:pt x="168096" y="725972"/>
                    <a:pt x="146567" y="726030"/>
                  </a:cubicBezTo>
                  <a:cubicBezTo>
                    <a:pt x="111613" y="727245"/>
                    <a:pt x="75154" y="720820"/>
                    <a:pt x="50733" y="693731"/>
                  </a:cubicBezTo>
                  <a:cubicBezTo>
                    <a:pt x="2931" y="647656"/>
                    <a:pt x="-2856" y="577096"/>
                    <a:pt x="963" y="513946"/>
                  </a:cubicBezTo>
                  <a:cubicBezTo>
                    <a:pt x="4320" y="479389"/>
                    <a:pt x="16183" y="446106"/>
                    <a:pt x="27063" y="413229"/>
                  </a:cubicBezTo>
                  <a:cubicBezTo>
                    <a:pt x="44482" y="365591"/>
                    <a:pt x="63811" y="315406"/>
                    <a:pt x="93905" y="273267"/>
                  </a:cubicBezTo>
                  <a:cubicBezTo>
                    <a:pt x="127065" y="221635"/>
                    <a:pt x="162829" y="171334"/>
                    <a:pt x="206985" y="128327"/>
                  </a:cubicBezTo>
                  <a:cubicBezTo>
                    <a:pt x="229960" y="103553"/>
                    <a:pt x="253687" y="80342"/>
                    <a:pt x="281986" y="61067"/>
                  </a:cubicBezTo>
                  <a:cubicBezTo>
                    <a:pt x="299579" y="48390"/>
                    <a:pt x="317230" y="35482"/>
                    <a:pt x="332161" y="19622"/>
                  </a:cubicBezTo>
                  <a:cubicBezTo>
                    <a:pt x="337774" y="13024"/>
                    <a:pt x="346397" y="8393"/>
                    <a:pt x="349464" y="0"/>
                  </a:cubicBezTo>
                  <a:cubicBezTo>
                    <a:pt x="397613" y="78953"/>
                    <a:pt x="461561" y="148297"/>
                    <a:pt x="531180" y="208611"/>
                  </a:cubicBezTo>
                  <a:cubicBezTo>
                    <a:pt x="577767" y="244383"/>
                    <a:pt x="628809" y="274714"/>
                    <a:pt x="682166" y="2997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106942" y="9152642"/>
              <a:ext cx="675272" cy="638534"/>
            </a:xfrm>
            <a:custGeom>
              <a:rect b="b" l="l" r="r" t="t"/>
              <a:pathLst>
                <a:path extrusionOk="0" h="638534" w="675272">
                  <a:moveTo>
                    <a:pt x="675272" y="552669"/>
                  </a:moveTo>
                  <a:cubicBezTo>
                    <a:pt x="675041" y="552612"/>
                    <a:pt x="674867" y="552612"/>
                    <a:pt x="674636" y="552554"/>
                  </a:cubicBezTo>
                  <a:cubicBezTo>
                    <a:pt x="660515" y="552727"/>
                    <a:pt x="649114" y="567372"/>
                    <a:pt x="635978" y="572407"/>
                  </a:cubicBezTo>
                  <a:cubicBezTo>
                    <a:pt x="611787" y="583348"/>
                    <a:pt x="587887" y="595503"/>
                    <a:pt x="562655" y="604070"/>
                  </a:cubicBezTo>
                  <a:cubicBezTo>
                    <a:pt x="527874" y="614084"/>
                    <a:pt x="492804" y="619640"/>
                    <a:pt x="456229" y="626934"/>
                  </a:cubicBezTo>
                  <a:cubicBezTo>
                    <a:pt x="381633" y="640536"/>
                    <a:pt x="258772" y="648177"/>
                    <a:pt x="190426" y="614894"/>
                  </a:cubicBezTo>
                  <a:cubicBezTo>
                    <a:pt x="159755" y="598166"/>
                    <a:pt x="126479" y="583926"/>
                    <a:pt x="99105" y="561352"/>
                  </a:cubicBezTo>
                  <a:cubicBezTo>
                    <a:pt x="36547" y="498317"/>
                    <a:pt x="-9924" y="407903"/>
                    <a:pt x="1824" y="317085"/>
                  </a:cubicBezTo>
                  <a:cubicBezTo>
                    <a:pt x="8132" y="279055"/>
                    <a:pt x="28792" y="245599"/>
                    <a:pt x="52345" y="215789"/>
                  </a:cubicBezTo>
                  <a:cubicBezTo>
                    <a:pt x="68955" y="194256"/>
                    <a:pt x="87126" y="172897"/>
                    <a:pt x="109985" y="157442"/>
                  </a:cubicBezTo>
                  <a:cubicBezTo>
                    <a:pt x="135044" y="141640"/>
                    <a:pt x="159002" y="124217"/>
                    <a:pt x="184003" y="108415"/>
                  </a:cubicBezTo>
                  <a:cubicBezTo>
                    <a:pt x="226943" y="86246"/>
                    <a:pt x="270925" y="65292"/>
                    <a:pt x="316354" y="48564"/>
                  </a:cubicBezTo>
                  <a:cubicBezTo>
                    <a:pt x="384816" y="25295"/>
                    <a:pt x="456056" y="10303"/>
                    <a:pt x="527700" y="984"/>
                  </a:cubicBezTo>
                  <a:cubicBezTo>
                    <a:pt x="542863" y="58"/>
                    <a:pt x="558083" y="347"/>
                    <a:pt x="573245" y="347"/>
                  </a:cubicBezTo>
                  <a:cubicBezTo>
                    <a:pt x="576428" y="637"/>
                    <a:pt x="580074" y="637"/>
                    <a:pt x="583488" y="0"/>
                  </a:cubicBezTo>
                  <a:cubicBezTo>
                    <a:pt x="571104" y="49895"/>
                    <a:pt x="567979" y="101643"/>
                    <a:pt x="567863" y="152928"/>
                  </a:cubicBezTo>
                  <a:cubicBezTo>
                    <a:pt x="567458" y="215499"/>
                    <a:pt x="570352" y="278708"/>
                    <a:pt x="585051" y="339717"/>
                  </a:cubicBezTo>
                  <a:cubicBezTo>
                    <a:pt x="602760" y="406514"/>
                    <a:pt x="633663" y="469144"/>
                    <a:pt x="663640" y="531195"/>
                  </a:cubicBezTo>
                  <a:cubicBezTo>
                    <a:pt x="667286" y="538488"/>
                    <a:pt x="671221" y="545608"/>
                    <a:pt x="675272" y="552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10052415" y="10527312"/>
              <a:ext cx="1478496" cy="394011"/>
            </a:xfrm>
            <a:custGeom>
              <a:rect b="b" l="l" r="r" t="t"/>
              <a:pathLst>
                <a:path extrusionOk="0" h="394011" w="1478496">
                  <a:moveTo>
                    <a:pt x="1478496" y="59041"/>
                  </a:moveTo>
                  <a:cubicBezTo>
                    <a:pt x="1463450" y="72817"/>
                    <a:pt x="1447477" y="85725"/>
                    <a:pt x="1431505" y="98344"/>
                  </a:cubicBezTo>
                  <a:cubicBezTo>
                    <a:pt x="1409919" y="114262"/>
                    <a:pt x="1385613" y="125838"/>
                    <a:pt x="1362407" y="139093"/>
                  </a:cubicBezTo>
                  <a:cubicBezTo>
                    <a:pt x="1293019" y="180133"/>
                    <a:pt x="1215356" y="203576"/>
                    <a:pt x="1137866" y="224298"/>
                  </a:cubicBezTo>
                  <a:cubicBezTo>
                    <a:pt x="1044519" y="249593"/>
                    <a:pt x="946890" y="255207"/>
                    <a:pt x="850535" y="258622"/>
                  </a:cubicBezTo>
                  <a:cubicBezTo>
                    <a:pt x="807478" y="258275"/>
                    <a:pt x="764596" y="263253"/>
                    <a:pt x="721540" y="262385"/>
                  </a:cubicBezTo>
                  <a:cubicBezTo>
                    <a:pt x="680682" y="260648"/>
                    <a:pt x="639825" y="259433"/>
                    <a:pt x="599026" y="257291"/>
                  </a:cubicBezTo>
                  <a:cubicBezTo>
                    <a:pt x="533053" y="251098"/>
                    <a:pt x="468642" y="234427"/>
                    <a:pt x="406893" y="210637"/>
                  </a:cubicBezTo>
                  <a:cubicBezTo>
                    <a:pt x="354404" y="191246"/>
                    <a:pt x="298095" y="179728"/>
                    <a:pt x="253592" y="144014"/>
                  </a:cubicBezTo>
                  <a:cubicBezTo>
                    <a:pt x="227087" y="132958"/>
                    <a:pt x="214355" y="189626"/>
                    <a:pt x="202434" y="205949"/>
                  </a:cubicBezTo>
                  <a:cubicBezTo>
                    <a:pt x="179170" y="245772"/>
                    <a:pt x="154864" y="285480"/>
                    <a:pt x="126622" y="322005"/>
                  </a:cubicBezTo>
                  <a:cubicBezTo>
                    <a:pt x="105152" y="348689"/>
                    <a:pt x="75638" y="367443"/>
                    <a:pt x="54110" y="394011"/>
                  </a:cubicBezTo>
                  <a:cubicBezTo>
                    <a:pt x="35070" y="385097"/>
                    <a:pt x="17998" y="372768"/>
                    <a:pt x="0" y="362002"/>
                  </a:cubicBezTo>
                  <a:cubicBezTo>
                    <a:pt x="45718" y="332597"/>
                    <a:pt x="82582" y="292079"/>
                    <a:pt x="115511" y="249130"/>
                  </a:cubicBezTo>
                  <a:cubicBezTo>
                    <a:pt x="157989" y="186095"/>
                    <a:pt x="180790" y="111368"/>
                    <a:pt x="195431" y="37393"/>
                  </a:cubicBezTo>
                  <a:cubicBezTo>
                    <a:pt x="197746" y="25006"/>
                    <a:pt x="200119" y="12561"/>
                    <a:pt x="201797" y="0"/>
                  </a:cubicBezTo>
                  <a:cubicBezTo>
                    <a:pt x="213082" y="19159"/>
                    <a:pt x="225698" y="37450"/>
                    <a:pt x="241092" y="53426"/>
                  </a:cubicBezTo>
                  <a:cubicBezTo>
                    <a:pt x="287158" y="94755"/>
                    <a:pt x="346013" y="123812"/>
                    <a:pt x="407993" y="129832"/>
                  </a:cubicBezTo>
                  <a:cubicBezTo>
                    <a:pt x="418410" y="130990"/>
                    <a:pt x="428942" y="131684"/>
                    <a:pt x="439475" y="131684"/>
                  </a:cubicBezTo>
                  <a:cubicBezTo>
                    <a:pt x="454406" y="131684"/>
                    <a:pt x="469279" y="130237"/>
                    <a:pt x="483688" y="126533"/>
                  </a:cubicBezTo>
                  <a:cubicBezTo>
                    <a:pt x="519742" y="114609"/>
                    <a:pt x="553829" y="95102"/>
                    <a:pt x="582417" y="70039"/>
                  </a:cubicBezTo>
                  <a:cubicBezTo>
                    <a:pt x="604987" y="74033"/>
                    <a:pt x="628483" y="71139"/>
                    <a:pt x="651284" y="70560"/>
                  </a:cubicBezTo>
                  <a:cubicBezTo>
                    <a:pt x="740811" y="67550"/>
                    <a:pt x="830453" y="60604"/>
                    <a:pt x="920154" y="64308"/>
                  </a:cubicBezTo>
                  <a:cubicBezTo>
                    <a:pt x="1022355" y="64829"/>
                    <a:pt x="1124498" y="69576"/>
                    <a:pt x="1226698" y="72528"/>
                  </a:cubicBezTo>
                  <a:cubicBezTo>
                    <a:pt x="1275195" y="74554"/>
                    <a:pt x="1323806" y="73107"/>
                    <a:pt x="1372071" y="67839"/>
                  </a:cubicBezTo>
                  <a:cubicBezTo>
                    <a:pt x="1407373" y="65408"/>
                    <a:pt x="1443311" y="64135"/>
                    <a:pt x="1478496" y="590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10649705" y="10353851"/>
              <a:ext cx="895500" cy="228738"/>
            </a:xfrm>
            <a:custGeom>
              <a:rect b="b" l="l" r="r" t="t"/>
              <a:pathLst>
                <a:path extrusionOk="0" h="228738" w="895500">
                  <a:moveTo>
                    <a:pt x="791275" y="142203"/>
                  </a:moveTo>
                  <a:cubicBezTo>
                    <a:pt x="828023" y="160147"/>
                    <a:pt x="863440" y="180406"/>
                    <a:pt x="895501" y="205817"/>
                  </a:cubicBezTo>
                  <a:cubicBezTo>
                    <a:pt x="829643" y="214037"/>
                    <a:pt x="764249" y="219130"/>
                    <a:pt x="697639" y="222430"/>
                  </a:cubicBezTo>
                  <a:cubicBezTo>
                    <a:pt x="610080" y="223645"/>
                    <a:pt x="521710" y="218609"/>
                    <a:pt x="434035" y="216352"/>
                  </a:cubicBezTo>
                  <a:cubicBezTo>
                    <a:pt x="352263" y="216294"/>
                    <a:pt x="270433" y="213052"/>
                    <a:pt x="188718" y="217394"/>
                  </a:cubicBezTo>
                  <a:cubicBezTo>
                    <a:pt x="125581" y="219362"/>
                    <a:pt x="63022" y="228276"/>
                    <a:pt x="0" y="228739"/>
                  </a:cubicBezTo>
                  <a:cubicBezTo>
                    <a:pt x="13716" y="213284"/>
                    <a:pt x="25116" y="195803"/>
                    <a:pt x="36170" y="178380"/>
                  </a:cubicBezTo>
                  <a:cubicBezTo>
                    <a:pt x="58103" y="144982"/>
                    <a:pt x="76390" y="109210"/>
                    <a:pt x="87964" y="70891"/>
                  </a:cubicBezTo>
                  <a:cubicBezTo>
                    <a:pt x="89585" y="65276"/>
                    <a:pt x="91147" y="59662"/>
                    <a:pt x="92652" y="53989"/>
                  </a:cubicBezTo>
                  <a:cubicBezTo>
                    <a:pt x="98092" y="56768"/>
                    <a:pt x="112675" y="47101"/>
                    <a:pt x="118289" y="45770"/>
                  </a:cubicBezTo>
                  <a:cubicBezTo>
                    <a:pt x="137850" y="37724"/>
                    <a:pt x="157815" y="30547"/>
                    <a:pt x="177839" y="23716"/>
                  </a:cubicBezTo>
                  <a:cubicBezTo>
                    <a:pt x="251046" y="2242"/>
                    <a:pt x="329635" y="-3489"/>
                    <a:pt x="405910" y="1894"/>
                  </a:cubicBezTo>
                  <a:cubicBezTo>
                    <a:pt x="469452" y="6409"/>
                    <a:pt x="527381" y="33383"/>
                    <a:pt x="586410" y="54858"/>
                  </a:cubicBezTo>
                  <a:cubicBezTo>
                    <a:pt x="626399" y="69328"/>
                    <a:pt x="667198" y="81600"/>
                    <a:pt x="705914" y="99428"/>
                  </a:cubicBezTo>
                  <a:cubicBezTo>
                    <a:pt x="734850" y="112741"/>
                    <a:pt x="762976" y="127617"/>
                    <a:pt x="791275" y="1422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9698327" y="8590769"/>
              <a:ext cx="1457341" cy="1477136"/>
            </a:xfrm>
            <a:custGeom>
              <a:rect b="b" l="l" r="r" t="t"/>
              <a:pathLst>
                <a:path extrusionOk="0" h="1477136" w="1457341">
                  <a:moveTo>
                    <a:pt x="758436" y="611884"/>
                  </a:moveTo>
                  <a:cubicBezTo>
                    <a:pt x="758551" y="582074"/>
                    <a:pt x="759304" y="552264"/>
                    <a:pt x="758204" y="522454"/>
                  </a:cubicBezTo>
                  <a:cubicBezTo>
                    <a:pt x="753864" y="479563"/>
                    <a:pt x="741479" y="437540"/>
                    <a:pt x="726375" y="397311"/>
                  </a:cubicBezTo>
                  <a:cubicBezTo>
                    <a:pt x="711791" y="360671"/>
                    <a:pt x="677474" y="333697"/>
                    <a:pt x="637427" y="332945"/>
                  </a:cubicBezTo>
                  <a:cubicBezTo>
                    <a:pt x="631755" y="331382"/>
                    <a:pt x="624579" y="329645"/>
                    <a:pt x="619834" y="332366"/>
                  </a:cubicBezTo>
                  <a:cubicBezTo>
                    <a:pt x="612021" y="332713"/>
                    <a:pt x="604267" y="335376"/>
                    <a:pt x="596917" y="338038"/>
                  </a:cubicBezTo>
                  <a:cubicBezTo>
                    <a:pt x="592461" y="339601"/>
                    <a:pt x="588005" y="341222"/>
                    <a:pt x="583549" y="342900"/>
                  </a:cubicBezTo>
                  <a:cubicBezTo>
                    <a:pt x="540782" y="354477"/>
                    <a:pt x="505770" y="389033"/>
                    <a:pt x="481869" y="425731"/>
                  </a:cubicBezTo>
                  <a:cubicBezTo>
                    <a:pt x="447088" y="473948"/>
                    <a:pt x="427643" y="530211"/>
                    <a:pt x="419136" y="588789"/>
                  </a:cubicBezTo>
                  <a:cubicBezTo>
                    <a:pt x="411150" y="631391"/>
                    <a:pt x="407678" y="674745"/>
                    <a:pt x="409240" y="717984"/>
                  </a:cubicBezTo>
                  <a:cubicBezTo>
                    <a:pt x="413233" y="785997"/>
                    <a:pt x="420120" y="860493"/>
                    <a:pt x="468674" y="912703"/>
                  </a:cubicBezTo>
                  <a:cubicBezTo>
                    <a:pt x="495121" y="940024"/>
                    <a:pt x="536557" y="944597"/>
                    <a:pt x="572727" y="946102"/>
                  </a:cubicBezTo>
                  <a:cubicBezTo>
                    <a:pt x="574810" y="946218"/>
                    <a:pt x="576836" y="946218"/>
                    <a:pt x="578919" y="946218"/>
                  </a:cubicBezTo>
                  <a:cubicBezTo>
                    <a:pt x="644834" y="946218"/>
                    <a:pt x="698481" y="890881"/>
                    <a:pt x="722613" y="833056"/>
                  </a:cubicBezTo>
                  <a:cubicBezTo>
                    <a:pt x="737023" y="798268"/>
                    <a:pt x="739859" y="760239"/>
                    <a:pt x="746688" y="723541"/>
                  </a:cubicBezTo>
                  <a:cubicBezTo>
                    <a:pt x="750913" y="686438"/>
                    <a:pt x="757857" y="649450"/>
                    <a:pt x="758436" y="611884"/>
                  </a:cubicBezTo>
                  <a:close/>
                  <a:moveTo>
                    <a:pt x="917235" y="1017240"/>
                  </a:moveTo>
                  <a:cubicBezTo>
                    <a:pt x="920533" y="1011452"/>
                    <a:pt x="918624" y="1003927"/>
                    <a:pt x="912837" y="1000512"/>
                  </a:cubicBezTo>
                  <a:cubicBezTo>
                    <a:pt x="899758" y="993508"/>
                    <a:pt x="894260" y="1008732"/>
                    <a:pt x="888415" y="1017414"/>
                  </a:cubicBezTo>
                  <a:cubicBezTo>
                    <a:pt x="869375" y="1043519"/>
                    <a:pt x="850914" y="1074024"/>
                    <a:pt x="818564" y="1085022"/>
                  </a:cubicBezTo>
                  <a:cubicBezTo>
                    <a:pt x="772441" y="1102155"/>
                    <a:pt x="718157" y="1090173"/>
                    <a:pt x="681872" y="1057064"/>
                  </a:cubicBezTo>
                  <a:cubicBezTo>
                    <a:pt x="664453" y="1041030"/>
                    <a:pt x="645529" y="1024881"/>
                    <a:pt x="637253" y="1001959"/>
                  </a:cubicBezTo>
                  <a:cubicBezTo>
                    <a:pt x="635806" y="995592"/>
                    <a:pt x="629093" y="988473"/>
                    <a:pt x="622843" y="994261"/>
                  </a:cubicBezTo>
                  <a:cubicBezTo>
                    <a:pt x="617403" y="1000570"/>
                    <a:pt x="620934" y="1009484"/>
                    <a:pt x="623364" y="1016430"/>
                  </a:cubicBezTo>
                  <a:cubicBezTo>
                    <a:pt x="630424" y="1036631"/>
                    <a:pt x="645702" y="1052144"/>
                    <a:pt x="660575" y="1066904"/>
                  </a:cubicBezTo>
                  <a:cubicBezTo>
                    <a:pt x="690205" y="1098046"/>
                    <a:pt x="731236" y="1116337"/>
                    <a:pt x="774235" y="1116973"/>
                  </a:cubicBezTo>
                  <a:cubicBezTo>
                    <a:pt x="847558" y="1116742"/>
                    <a:pt x="881528" y="1075182"/>
                    <a:pt x="917235" y="1017240"/>
                  </a:cubicBezTo>
                  <a:close/>
                  <a:moveTo>
                    <a:pt x="1098198" y="793811"/>
                  </a:moveTo>
                  <a:cubicBezTo>
                    <a:pt x="1126902" y="692689"/>
                    <a:pt x="1133268" y="576170"/>
                    <a:pt x="1103580" y="474701"/>
                  </a:cubicBezTo>
                  <a:cubicBezTo>
                    <a:pt x="1095363" y="447785"/>
                    <a:pt x="1080027" y="420348"/>
                    <a:pt x="1053464" y="408193"/>
                  </a:cubicBezTo>
                  <a:cubicBezTo>
                    <a:pt x="1049413" y="406746"/>
                    <a:pt x="1044552" y="404836"/>
                    <a:pt x="1040095" y="404720"/>
                  </a:cubicBezTo>
                  <a:cubicBezTo>
                    <a:pt x="1039112" y="404025"/>
                    <a:pt x="1037549" y="403909"/>
                    <a:pt x="1036334" y="404083"/>
                  </a:cubicBezTo>
                  <a:cubicBezTo>
                    <a:pt x="1028174" y="404199"/>
                    <a:pt x="1020072" y="404372"/>
                    <a:pt x="1011912" y="404604"/>
                  </a:cubicBezTo>
                  <a:cubicBezTo>
                    <a:pt x="944839" y="392622"/>
                    <a:pt x="902420" y="431751"/>
                    <a:pt x="869144" y="491429"/>
                  </a:cubicBezTo>
                  <a:cubicBezTo>
                    <a:pt x="847673" y="532237"/>
                    <a:pt x="831932" y="576402"/>
                    <a:pt x="823715" y="621782"/>
                  </a:cubicBezTo>
                  <a:cubicBezTo>
                    <a:pt x="818101" y="649566"/>
                    <a:pt x="819027" y="677987"/>
                    <a:pt x="817059" y="706118"/>
                  </a:cubicBezTo>
                  <a:cubicBezTo>
                    <a:pt x="807337" y="798731"/>
                    <a:pt x="808668" y="943381"/>
                    <a:pt x="929040" y="955653"/>
                  </a:cubicBezTo>
                  <a:cubicBezTo>
                    <a:pt x="939226" y="958257"/>
                    <a:pt x="948948" y="959473"/>
                    <a:pt x="958208" y="959473"/>
                  </a:cubicBezTo>
                  <a:cubicBezTo>
                    <a:pt x="1038822" y="959473"/>
                    <a:pt x="1084772" y="867207"/>
                    <a:pt x="1098198" y="793811"/>
                  </a:cubicBezTo>
                  <a:close/>
                  <a:moveTo>
                    <a:pt x="1453817" y="608932"/>
                  </a:moveTo>
                  <a:cubicBezTo>
                    <a:pt x="1466202" y="741311"/>
                    <a:pt x="1445195" y="876063"/>
                    <a:pt x="1402544" y="1001554"/>
                  </a:cubicBezTo>
                  <a:cubicBezTo>
                    <a:pt x="1377022" y="1066673"/>
                    <a:pt x="1343341" y="1129071"/>
                    <a:pt x="1304915" y="1187417"/>
                  </a:cubicBezTo>
                  <a:cubicBezTo>
                    <a:pt x="1271754" y="1229904"/>
                    <a:pt x="1240793" y="1275168"/>
                    <a:pt x="1200688" y="1311461"/>
                  </a:cubicBezTo>
                  <a:cubicBezTo>
                    <a:pt x="1170538" y="1336582"/>
                    <a:pt x="1140792" y="1362688"/>
                    <a:pt x="1107284" y="1383294"/>
                  </a:cubicBezTo>
                  <a:cubicBezTo>
                    <a:pt x="1066196" y="1406853"/>
                    <a:pt x="1024297" y="1429659"/>
                    <a:pt x="979273" y="1445114"/>
                  </a:cubicBezTo>
                  <a:cubicBezTo>
                    <a:pt x="901783" y="1468961"/>
                    <a:pt x="819432" y="1477528"/>
                    <a:pt x="738586" y="1477123"/>
                  </a:cubicBezTo>
                  <a:cubicBezTo>
                    <a:pt x="660286" y="1473766"/>
                    <a:pt x="581813" y="1460105"/>
                    <a:pt x="506869" y="1436952"/>
                  </a:cubicBezTo>
                  <a:cubicBezTo>
                    <a:pt x="452123" y="1418371"/>
                    <a:pt x="400849" y="1390993"/>
                    <a:pt x="351080" y="1361646"/>
                  </a:cubicBezTo>
                  <a:cubicBezTo>
                    <a:pt x="265314" y="1310419"/>
                    <a:pt x="197373" y="1234071"/>
                    <a:pt x="138171" y="1154655"/>
                  </a:cubicBezTo>
                  <a:cubicBezTo>
                    <a:pt x="111203" y="1117263"/>
                    <a:pt x="89096" y="1075529"/>
                    <a:pt x="70404" y="1033216"/>
                  </a:cubicBezTo>
                  <a:cubicBezTo>
                    <a:pt x="50843" y="989804"/>
                    <a:pt x="30646" y="946391"/>
                    <a:pt x="18088" y="900316"/>
                  </a:cubicBezTo>
                  <a:cubicBezTo>
                    <a:pt x="-3440" y="806777"/>
                    <a:pt x="-3556" y="708723"/>
                    <a:pt x="6340" y="613620"/>
                  </a:cubicBezTo>
                  <a:cubicBezTo>
                    <a:pt x="15137" y="552611"/>
                    <a:pt x="36607" y="494439"/>
                    <a:pt x="61665" y="438466"/>
                  </a:cubicBezTo>
                  <a:cubicBezTo>
                    <a:pt x="94131" y="364317"/>
                    <a:pt x="142569" y="298504"/>
                    <a:pt x="198184" y="240100"/>
                  </a:cubicBezTo>
                  <a:cubicBezTo>
                    <a:pt x="256402" y="182564"/>
                    <a:pt x="324227" y="136720"/>
                    <a:pt x="397145" y="100196"/>
                  </a:cubicBezTo>
                  <a:cubicBezTo>
                    <a:pt x="397203" y="100196"/>
                    <a:pt x="397261" y="100138"/>
                    <a:pt x="397261" y="100138"/>
                  </a:cubicBezTo>
                  <a:cubicBezTo>
                    <a:pt x="399691" y="99096"/>
                    <a:pt x="402238" y="97881"/>
                    <a:pt x="404726" y="96433"/>
                  </a:cubicBezTo>
                  <a:cubicBezTo>
                    <a:pt x="475445" y="61819"/>
                    <a:pt x="550678" y="35830"/>
                    <a:pt x="626316" y="16323"/>
                  </a:cubicBezTo>
                  <a:cubicBezTo>
                    <a:pt x="673770" y="3705"/>
                    <a:pt x="722382" y="0"/>
                    <a:pt x="771283" y="0"/>
                  </a:cubicBezTo>
                  <a:cubicBezTo>
                    <a:pt x="820416" y="0"/>
                    <a:pt x="869838" y="3762"/>
                    <a:pt x="918566" y="5962"/>
                  </a:cubicBezTo>
                  <a:cubicBezTo>
                    <a:pt x="946170" y="7641"/>
                    <a:pt x="975511" y="11171"/>
                    <a:pt x="1002826" y="16786"/>
                  </a:cubicBezTo>
                  <a:cubicBezTo>
                    <a:pt x="1020072" y="21185"/>
                    <a:pt x="1038649" y="24369"/>
                    <a:pt x="1052769" y="36003"/>
                  </a:cubicBezTo>
                  <a:cubicBezTo>
                    <a:pt x="1054216" y="39187"/>
                    <a:pt x="1059251" y="40229"/>
                    <a:pt x="1061739" y="37335"/>
                  </a:cubicBezTo>
                  <a:cubicBezTo>
                    <a:pt x="1095015" y="57825"/>
                    <a:pt x="1127134" y="79705"/>
                    <a:pt x="1158211" y="103611"/>
                  </a:cubicBezTo>
                  <a:cubicBezTo>
                    <a:pt x="1194033" y="123233"/>
                    <a:pt x="1229045" y="143608"/>
                    <a:pt x="1256013" y="175849"/>
                  </a:cubicBezTo>
                  <a:cubicBezTo>
                    <a:pt x="1279914" y="200045"/>
                    <a:pt x="1302716" y="225455"/>
                    <a:pt x="1322334" y="253355"/>
                  </a:cubicBezTo>
                  <a:cubicBezTo>
                    <a:pt x="1339927" y="280907"/>
                    <a:pt x="1354800" y="310081"/>
                    <a:pt x="1370425" y="338791"/>
                  </a:cubicBezTo>
                  <a:cubicBezTo>
                    <a:pt x="1417532" y="421680"/>
                    <a:pt x="1441780" y="515045"/>
                    <a:pt x="1453817" y="6089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10131506" y="8945710"/>
              <a:ext cx="301565" cy="566983"/>
            </a:xfrm>
            <a:custGeom>
              <a:rect b="b" l="l" r="r" t="t"/>
              <a:pathLst>
                <a:path extrusionOk="0" h="566983" w="301565">
                  <a:moveTo>
                    <a:pt x="249618" y="324783"/>
                  </a:moveTo>
                  <a:cubicBezTo>
                    <a:pt x="253554" y="258044"/>
                    <a:pt x="251123" y="186616"/>
                    <a:pt x="218773" y="126591"/>
                  </a:cubicBezTo>
                  <a:cubicBezTo>
                    <a:pt x="200080" y="99443"/>
                    <a:pt x="162522" y="100427"/>
                    <a:pt x="135149" y="112467"/>
                  </a:cubicBezTo>
                  <a:cubicBezTo>
                    <a:pt x="120044" y="118545"/>
                    <a:pt x="111017" y="132495"/>
                    <a:pt x="103956" y="146445"/>
                  </a:cubicBezTo>
                  <a:cubicBezTo>
                    <a:pt x="86363" y="173708"/>
                    <a:pt x="75541" y="204907"/>
                    <a:pt x="69754" y="236685"/>
                  </a:cubicBezTo>
                  <a:cubicBezTo>
                    <a:pt x="69291" y="252487"/>
                    <a:pt x="59974" y="272688"/>
                    <a:pt x="70275" y="286349"/>
                  </a:cubicBezTo>
                  <a:cubicBezTo>
                    <a:pt x="78898" y="296362"/>
                    <a:pt x="92266" y="299951"/>
                    <a:pt x="103725" y="305681"/>
                  </a:cubicBezTo>
                  <a:cubicBezTo>
                    <a:pt x="118308" y="312801"/>
                    <a:pt x="133413" y="318589"/>
                    <a:pt x="148806" y="323683"/>
                  </a:cubicBezTo>
                  <a:cubicBezTo>
                    <a:pt x="129420" y="333697"/>
                    <a:pt x="109512" y="343016"/>
                    <a:pt x="89662" y="352104"/>
                  </a:cubicBezTo>
                  <a:cubicBezTo>
                    <a:pt x="74384" y="357429"/>
                    <a:pt x="62983" y="363333"/>
                    <a:pt x="61189" y="381103"/>
                  </a:cubicBezTo>
                  <a:cubicBezTo>
                    <a:pt x="54881" y="436035"/>
                    <a:pt x="93482" y="478984"/>
                    <a:pt x="148517" y="480142"/>
                  </a:cubicBezTo>
                  <a:cubicBezTo>
                    <a:pt x="148633" y="480142"/>
                    <a:pt x="148806" y="480142"/>
                    <a:pt x="148922" y="480142"/>
                  </a:cubicBezTo>
                  <a:cubicBezTo>
                    <a:pt x="187002" y="480142"/>
                    <a:pt x="219409" y="451026"/>
                    <a:pt x="233183" y="416933"/>
                  </a:cubicBezTo>
                  <a:cubicBezTo>
                    <a:pt x="246030" y="388165"/>
                    <a:pt x="247014" y="355866"/>
                    <a:pt x="249618" y="324783"/>
                  </a:cubicBezTo>
                  <a:close/>
                  <a:moveTo>
                    <a:pt x="299098" y="155764"/>
                  </a:moveTo>
                  <a:cubicBezTo>
                    <a:pt x="305696" y="234022"/>
                    <a:pt x="298404" y="312917"/>
                    <a:pt x="285036" y="390075"/>
                  </a:cubicBezTo>
                  <a:cubicBezTo>
                    <a:pt x="279827" y="422606"/>
                    <a:pt x="275082" y="455715"/>
                    <a:pt x="259341" y="485409"/>
                  </a:cubicBezTo>
                  <a:cubicBezTo>
                    <a:pt x="234456" y="528416"/>
                    <a:pt x="192384" y="570613"/>
                    <a:pt x="138910" y="566735"/>
                  </a:cubicBezTo>
                  <a:cubicBezTo>
                    <a:pt x="110148" y="565230"/>
                    <a:pt x="77220" y="562857"/>
                    <a:pt x="54823" y="542771"/>
                  </a:cubicBezTo>
                  <a:cubicBezTo>
                    <a:pt x="31849" y="518287"/>
                    <a:pt x="17207" y="486567"/>
                    <a:pt x="10899" y="453515"/>
                  </a:cubicBezTo>
                  <a:cubicBezTo>
                    <a:pt x="-5884" y="370221"/>
                    <a:pt x="-2585" y="284438"/>
                    <a:pt x="15992" y="201723"/>
                  </a:cubicBezTo>
                  <a:cubicBezTo>
                    <a:pt x="24788" y="154664"/>
                    <a:pt x="47011" y="111888"/>
                    <a:pt x="73921" y="72817"/>
                  </a:cubicBezTo>
                  <a:cubicBezTo>
                    <a:pt x="101873" y="31836"/>
                    <a:pt x="142672" y="0"/>
                    <a:pt x="190069" y="0"/>
                  </a:cubicBezTo>
                  <a:cubicBezTo>
                    <a:pt x="202280" y="0"/>
                    <a:pt x="214953" y="2084"/>
                    <a:pt x="227917" y="6714"/>
                  </a:cubicBezTo>
                  <a:cubicBezTo>
                    <a:pt x="259804" y="19854"/>
                    <a:pt x="273288" y="52963"/>
                    <a:pt x="281737" y="84394"/>
                  </a:cubicBezTo>
                  <a:cubicBezTo>
                    <a:pt x="289492" y="107721"/>
                    <a:pt x="295163" y="131569"/>
                    <a:pt x="299098" y="1557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10536552" y="9011696"/>
              <a:ext cx="260244" cy="514177"/>
            </a:xfrm>
            <a:custGeom>
              <a:rect b="b" l="l" r="r" t="t"/>
              <a:pathLst>
                <a:path extrusionOk="0" h="514177" w="260244">
                  <a:moveTo>
                    <a:pt x="218594" y="303540"/>
                  </a:moveTo>
                  <a:cubicBezTo>
                    <a:pt x="221604" y="251792"/>
                    <a:pt x="234451" y="195819"/>
                    <a:pt x="212576" y="146734"/>
                  </a:cubicBezTo>
                  <a:cubicBezTo>
                    <a:pt x="198860" y="117214"/>
                    <a:pt x="172702" y="99328"/>
                    <a:pt x="139658" y="104248"/>
                  </a:cubicBezTo>
                  <a:cubicBezTo>
                    <a:pt x="99958" y="114840"/>
                    <a:pt x="74321" y="155590"/>
                    <a:pt x="65583" y="193967"/>
                  </a:cubicBezTo>
                  <a:cubicBezTo>
                    <a:pt x="59738" y="219378"/>
                    <a:pt x="54413" y="245194"/>
                    <a:pt x="50941" y="271067"/>
                  </a:cubicBezTo>
                  <a:cubicBezTo>
                    <a:pt x="48626" y="292368"/>
                    <a:pt x="72064" y="303366"/>
                    <a:pt x="88442" y="310602"/>
                  </a:cubicBezTo>
                  <a:cubicBezTo>
                    <a:pt x="70097" y="321889"/>
                    <a:pt x="44344" y="329587"/>
                    <a:pt x="46948" y="355808"/>
                  </a:cubicBezTo>
                  <a:cubicBezTo>
                    <a:pt x="46369" y="373926"/>
                    <a:pt x="50710" y="391928"/>
                    <a:pt x="55629" y="409293"/>
                  </a:cubicBezTo>
                  <a:cubicBezTo>
                    <a:pt x="60895" y="430420"/>
                    <a:pt x="78372" y="445412"/>
                    <a:pt x="98338" y="452705"/>
                  </a:cubicBezTo>
                  <a:cubicBezTo>
                    <a:pt x="105919" y="455599"/>
                    <a:pt x="113789" y="456930"/>
                    <a:pt x="121602" y="456930"/>
                  </a:cubicBezTo>
                  <a:cubicBezTo>
                    <a:pt x="142494" y="456930"/>
                    <a:pt x="163154" y="447322"/>
                    <a:pt x="177506" y="431636"/>
                  </a:cubicBezTo>
                  <a:cubicBezTo>
                    <a:pt x="207541" y="396558"/>
                    <a:pt x="212749" y="347763"/>
                    <a:pt x="218594" y="303540"/>
                  </a:cubicBezTo>
                  <a:close/>
                  <a:moveTo>
                    <a:pt x="234740" y="42255"/>
                  </a:moveTo>
                  <a:cubicBezTo>
                    <a:pt x="268885" y="128443"/>
                    <a:pt x="263618" y="228697"/>
                    <a:pt x="248572" y="318763"/>
                  </a:cubicBezTo>
                  <a:cubicBezTo>
                    <a:pt x="229359" y="391696"/>
                    <a:pt x="215585" y="498606"/>
                    <a:pt x="126058" y="514177"/>
                  </a:cubicBezTo>
                  <a:cubicBezTo>
                    <a:pt x="100537" y="512383"/>
                    <a:pt x="72759" y="509894"/>
                    <a:pt x="50710" y="495828"/>
                  </a:cubicBezTo>
                  <a:cubicBezTo>
                    <a:pt x="-6004" y="454789"/>
                    <a:pt x="-1085" y="373694"/>
                    <a:pt x="1230" y="310833"/>
                  </a:cubicBezTo>
                  <a:cubicBezTo>
                    <a:pt x="3545" y="285828"/>
                    <a:pt x="4413" y="260764"/>
                    <a:pt x="5281" y="235701"/>
                  </a:cubicBezTo>
                  <a:cubicBezTo>
                    <a:pt x="7885" y="202707"/>
                    <a:pt x="15640" y="170293"/>
                    <a:pt x="26693" y="139151"/>
                  </a:cubicBezTo>
                  <a:cubicBezTo>
                    <a:pt x="41855" y="96491"/>
                    <a:pt x="62342" y="54237"/>
                    <a:pt x="95329" y="22517"/>
                  </a:cubicBezTo>
                  <a:cubicBezTo>
                    <a:pt x="114310" y="6483"/>
                    <a:pt x="138732" y="0"/>
                    <a:pt x="163269" y="0"/>
                  </a:cubicBezTo>
                  <a:cubicBezTo>
                    <a:pt x="172760" y="0"/>
                    <a:pt x="182251" y="984"/>
                    <a:pt x="191395" y="2721"/>
                  </a:cubicBezTo>
                  <a:cubicBezTo>
                    <a:pt x="194173" y="7293"/>
                    <a:pt x="199902" y="7583"/>
                    <a:pt x="204474" y="9261"/>
                  </a:cubicBezTo>
                  <a:cubicBezTo>
                    <a:pt x="218537" y="15339"/>
                    <a:pt x="228490" y="28652"/>
                    <a:pt x="234740" y="422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0"/>
          <p:cNvSpPr txBox="1"/>
          <p:nvPr/>
        </p:nvSpPr>
        <p:spPr>
          <a:xfrm>
            <a:off x="514350" y="3576638"/>
            <a:ext cx="4057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a caption for the photos.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617" name="Google Shape;617;p20"/>
          <p:cNvPicPr preferRelativeResize="0"/>
          <p:nvPr/>
        </p:nvPicPr>
        <p:blipFill rotWithShape="1">
          <a:blip r:embed="rId3">
            <a:alphaModFix/>
          </a:blip>
          <a:srcRect b="7947" l="0" r="0" t="7947"/>
          <a:stretch/>
        </p:blipFill>
        <p:spPr>
          <a:xfrm>
            <a:off x="5066766" y="0"/>
            <a:ext cx="40772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0"/>
          <p:cNvPicPr preferRelativeResize="0"/>
          <p:nvPr/>
        </p:nvPicPr>
        <p:blipFill rotWithShape="1">
          <a:blip r:embed="rId4">
            <a:alphaModFix/>
          </a:blip>
          <a:srcRect b="3635" l="0" r="4113" t="3635"/>
          <a:stretch/>
        </p:blipFill>
        <p:spPr>
          <a:xfrm>
            <a:off x="0" y="0"/>
            <a:ext cx="4572000" cy="29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1"/>
          <p:cNvSpPr txBox="1"/>
          <p:nvPr/>
        </p:nvSpPr>
        <p:spPr>
          <a:xfrm>
            <a:off x="718507" y="1323975"/>
            <a:ext cx="4315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an original statement or inspiring quote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24" name="Google Shape;624;p21"/>
          <p:cNvSpPr txBox="1"/>
          <p:nvPr/>
        </p:nvSpPr>
        <p:spPr>
          <a:xfrm>
            <a:off x="6006324" y="2290763"/>
            <a:ext cx="223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Include a citation or supporting message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25" name="Google Shape;625;p21"/>
          <p:cNvSpPr/>
          <p:nvPr/>
        </p:nvSpPr>
        <p:spPr>
          <a:xfrm rot="-621362">
            <a:off x="5308634" y="4326018"/>
            <a:ext cx="1397896" cy="1190694"/>
          </a:xfrm>
          <a:custGeom>
            <a:rect b="b" l="l" r="r" t="t"/>
            <a:pathLst>
              <a:path extrusionOk="0" h="2378269" w="2792130">
                <a:moveTo>
                  <a:pt x="2762517" y="390765"/>
                </a:moveTo>
                <a:cubicBezTo>
                  <a:pt x="2737109" y="302554"/>
                  <a:pt x="2684730" y="225467"/>
                  <a:pt x="2621071" y="160286"/>
                </a:cubicBezTo>
                <a:cubicBezTo>
                  <a:pt x="2535299" y="63354"/>
                  <a:pt x="2411053" y="-2441"/>
                  <a:pt x="2279938" y="801"/>
                </a:cubicBezTo>
                <a:cubicBezTo>
                  <a:pt x="2208796" y="-2832"/>
                  <a:pt x="2138046" y="6056"/>
                  <a:pt x="2069194" y="24112"/>
                </a:cubicBezTo>
                <a:cubicBezTo>
                  <a:pt x="2028709" y="33839"/>
                  <a:pt x="1988336" y="45522"/>
                  <a:pt x="1951537" y="65367"/>
                </a:cubicBezTo>
                <a:cubicBezTo>
                  <a:pt x="1927246" y="78839"/>
                  <a:pt x="1906529" y="97789"/>
                  <a:pt x="1884248" y="114224"/>
                </a:cubicBezTo>
                <a:cubicBezTo>
                  <a:pt x="1849627" y="140609"/>
                  <a:pt x="1812436" y="163417"/>
                  <a:pt x="1778541" y="190696"/>
                </a:cubicBezTo>
                <a:cubicBezTo>
                  <a:pt x="1745315" y="217473"/>
                  <a:pt x="1715329" y="247939"/>
                  <a:pt x="1684114" y="276951"/>
                </a:cubicBezTo>
                <a:cubicBezTo>
                  <a:pt x="1642233" y="316194"/>
                  <a:pt x="1598621" y="354374"/>
                  <a:pt x="1566121" y="402169"/>
                </a:cubicBezTo>
                <a:cubicBezTo>
                  <a:pt x="1517484" y="472940"/>
                  <a:pt x="1472867" y="546393"/>
                  <a:pt x="1429255" y="620350"/>
                </a:cubicBezTo>
                <a:cubicBezTo>
                  <a:pt x="1405969" y="658810"/>
                  <a:pt x="1385364" y="699226"/>
                  <a:pt x="1370845" y="741822"/>
                </a:cubicBezTo>
                <a:cubicBezTo>
                  <a:pt x="1358113" y="705040"/>
                  <a:pt x="1335889" y="672226"/>
                  <a:pt x="1314837" y="639803"/>
                </a:cubicBezTo>
                <a:cubicBezTo>
                  <a:pt x="1279377" y="587145"/>
                  <a:pt x="1241405" y="536163"/>
                  <a:pt x="1199971" y="488033"/>
                </a:cubicBezTo>
                <a:cubicBezTo>
                  <a:pt x="1151836" y="433250"/>
                  <a:pt x="1104148" y="377405"/>
                  <a:pt x="1048139" y="330504"/>
                </a:cubicBezTo>
                <a:cubicBezTo>
                  <a:pt x="987608" y="281759"/>
                  <a:pt x="922162" y="238995"/>
                  <a:pt x="853198" y="203274"/>
                </a:cubicBezTo>
                <a:cubicBezTo>
                  <a:pt x="719124" y="128535"/>
                  <a:pt x="578293" y="95050"/>
                  <a:pt x="424841" y="102988"/>
                </a:cubicBezTo>
                <a:cubicBezTo>
                  <a:pt x="318799" y="105783"/>
                  <a:pt x="228057" y="149889"/>
                  <a:pt x="158368" y="229603"/>
                </a:cubicBezTo>
                <a:cubicBezTo>
                  <a:pt x="106547" y="285225"/>
                  <a:pt x="79185" y="357337"/>
                  <a:pt x="57854" y="429057"/>
                </a:cubicBezTo>
                <a:cubicBezTo>
                  <a:pt x="24237" y="538232"/>
                  <a:pt x="-277" y="650928"/>
                  <a:pt x="2" y="765692"/>
                </a:cubicBezTo>
                <a:cubicBezTo>
                  <a:pt x="1119" y="901699"/>
                  <a:pt x="29207" y="1040892"/>
                  <a:pt x="94709" y="1161023"/>
                </a:cubicBezTo>
                <a:cubicBezTo>
                  <a:pt x="153733" y="1255830"/>
                  <a:pt x="221636" y="1346166"/>
                  <a:pt x="298529" y="1427278"/>
                </a:cubicBezTo>
                <a:cubicBezTo>
                  <a:pt x="360624" y="1492850"/>
                  <a:pt x="432827" y="1547073"/>
                  <a:pt x="507430" y="1597440"/>
                </a:cubicBezTo>
                <a:cubicBezTo>
                  <a:pt x="643459" y="1692024"/>
                  <a:pt x="775858" y="1792143"/>
                  <a:pt x="919593" y="1875043"/>
                </a:cubicBezTo>
                <a:cubicBezTo>
                  <a:pt x="1089964" y="1971975"/>
                  <a:pt x="1240233" y="2098703"/>
                  <a:pt x="1400050" y="2211399"/>
                </a:cubicBezTo>
                <a:cubicBezTo>
                  <a:pt x="1448855" y="2247566"/>
                  <a:pt x="1496823" y="2285020"/>
                  <a:pt x="1543394" y="2324039"/>
                </a:cubicBezTo>
                <a:cubicBezTo>
                  <a:pt x="1559756" y="2337678"/>
                  <a:pt x="1576508" y="2350871"/>
                  <a:pt x="1593483" y="2363728"/>
                </a:cubicBezTo>
                <a:cubicBezTo>
                  <a:pt x="1600799" y="2368815"/>
                  <a:pt x="1607500" y="2375747"/>
                  <a:pt x="1616490" y="2377592"/>
                </a:cubicBezTo>
                <a:cubicBezTo>
                  <a:pt x="1638324" y="2382176"/>
                  <a:pt x="1654127" y="2362442"/>
                  <a:pt x="1670097" y="2350312"/>
                </a:cubicBezTo>
                <a:cubicBezTo>
                  <a:pt x="1704998" y="2321579"/>
                  <a:pt x="1738950" y="2291728"/>
                  <a:pt x="1773515" y="2262604"/>
                </a:cubicBezTo>
                <a:cubicBezTo>
                  <a:pt x="1866602" y="2187864"/>
                  <a:pt x="1951425" y="2103510"/>
                  <a:pt x="2034237" y="2017646"/>
                </a:cubicBezTo>
                <a:cubicBezTo>
                  <a:pt x="2114313" y="1926472"/>
                  <a:pt x="2193105" y="1833789"/>
                  <a:pt x="2263186" y="1734565"/>
                </a:cubicBezTo>
                <a:cubicBezTo>
                  <a:pt x="2353704" y="1614602"/>
                  <a:pt x="2445004" y="1494527"/>
                  <a:pt x="2523126" y="1365955"/>
                </a:cubicBezTo>
                <a:cubicBezTo>
                  <a:pt x="2559981" y="1301781"/>
                  <a:pt x="2589353" y="1233582"/>
                  <a:pt x="2622579" y="1167507"/>
                </a:cubicBezTo>
                <a:cubicBezTo>
                  <a:pt x="2670044" y="1072587"/>
                  <a:pt x="2707736" y="973252"/>
                  <a:pt x="2736048" y="871009"/>
                </a:cubicBezTo>
                <a:cubicBezTo>
                  <a:pt x="2786026" y="700400"/>
                  <a:pt x="2818972" y="566462"/>
                  <a:pt x="2762517" y="3907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1"/>
          <p:cNvSpPr/>
          <p:nvPr/>
        </p:nvSpPr>
        <p:spPr>
          <a:xfrm rot="-621362">
            <a:off x="5308634" y="4326018"/>
            <a:ext cx="1397896" cy="1190694"/>
          </a:xfrm>
          <a:custGeom>
            <a:rect b="b" l="l" r="r" t="t"/>
            <a:pathLst>
              <a:path extrusionOk="0" h="2378269" w="2792130">
                <a:moveTo>
                  <a:pt x="1616490" y="2377592"/>
                </a:moveTo>
                <a:cubicBezTo>
                  <a:pt x="1607500" y="2375747"/>
                  <a:pt x="1600799" y="2368815"/>
                  <a:pt x="1593483" y="2363728"/>
                </a:cubicBezTo>
                <a:cubicBezTo>
                  <a:pt x="1576508" y="2350871"/>
                  <a:pt x="1559756" y="2337678"/>
                  <a:pt x="1543394" y="2324039"/>
                </a:cubicBezTo>
                <a:cubicBezTo>
                  <a:pt x="1496823" y="2285020"/>
                  <a:pt x="1448855" y="2247566"/>
                  <a:pt x="1400050" y="2211399"/>
                </a:cubicBezTo>
                <a:cubicBezTo>
                  <a:pt x="1240233" y="2098703"/>
                  <a:pt x="1089964" y="1971975"/>
                  <a:pt x="919593" y="1875043"/>
                </a:cubicBezTo>
                <a:cubicBezTo>
                  <a:pt x="775858" y="1792143"/>
                  <a:pt x="643459" y="1692024"/>
                  <a:pt x="507430" y="1597440"/>
                </a:cubicBezTo>
                <a:cubicBezTo>
                  <a:pt x="432827" y="1547073"/>
                  <a:pt x="360624" y="1492850"/>
                  <a:pt x="298529" y="1427278"/>
                </a:cubicBezTo>
                <a:cubicBezTo>
                  <a:pt x="221636" y="1346166"/>
                  <a:pt x="153733" y="1255830"/>
                  <a:pt x="94709" y="1161023"/>
                </a:cubicBezTo>
                <a:cubicBezTo>
                  <a:pt x="29207" y="1040892"/>
                  <a:pt x="1119" y="901699"/>
                  <a:pt x="2" y="765692"/>
                </a:cubicBezTo>
                <a:cubicBezTo>
                  <a:pt x="-277" y="650928"/>
                  <a:pt x="24237" y="538232"/>
                  <a:pt x="57854" y="429057"/>
                </a:cubicBezTo>
                <a:cubicBezTo>
                  <a:pt x="79185" y="357337"/>
                  <a:pt x="106547" y="285225"/>
                  <a:pt x="158368" y="229603"/>
                </a:cubicBezTo>
                <a:cubicBezTo>
                  <a:pt x="228057" y="149889"/>
                  <a:pt x="318799" y="105783"/>
                  <a:pt x="424841" y="102988"/>
                </a:cubicBezTo>
                <a:cubicBezTo>
                  <a:pt x="578293" y="95050"/>
                  <a:pt x="719124" y="128535"/>
                  <a:pt x="853198" y="203274"/>
                </a:cubicBezTo>
                <a:cubicBezTo>
                  <a:pt x="922162" y="238995"/>
                  <a:pt x="987608" y="281759"/>
                  <a:pt x="1048139" y="330504"/>
                </a:cubicBezTo>
                <a:cubicBezTo>
                  <a:pt x="1104148" y="377405"/>
                  <a:pt x="1151836" y="433250"/>
                  <a:pt x="1199971" y="488033"/>
                </a:cubicBezTo>
                <a:cubicBezTo>
                  <a:pt x="1241405" y="536163"/>
                  <a:pt x="1279377" y="587145"/>
                  <a:pt x="1314837" y="639803"/>
                </a:cubicBezTo>
                <a:cubicBezTo>
                  <a:pt x="1335889" y="672226"/>
                  <a:pt x="1358113" y="705040"/>
                  <a:pt x="1370845" y="741822"/>
                </a:cubicBezTo>
                <a:cubicBezTo>
                  <a:pt x="1385364" y="699226"/>
                  <a:pt x="1405969" y="658810"/>
                  <a:pt x="1429255" y="620350"/>
                </a:cubicBezTo>
                <a:cubicBezTo>
                  <a:pt x="1472867" y="546393"/>
                  <a:pt x="1517484" y="472940"/>
                  <a:pt x="1566121" y="402169"/>
                </a:cubicBezTo>
                <a:cubicBezTo>
                  <a:pt x="1598621" y="354374"/>
                  <a:pt x="1642233" y="316194"/>
                  <a:pt x="1684114" y="276951"/>
                </a:cubicBezTo>
                <a:cubicBezTo>
                  <a:pt x="1715329" y="247939"/>
                  <a:pt x="1745315" y="217473"/>
                  <a:pt x="1778541" y="190696"/>
                </a:cubicBezTo>
                <a:cubicBezTo>
                  <a:pt x="1812436" y="163417"/>
                  <a:pt x="1849627" y="140609"/>
                  <a:pt x="1884248" y="114224"/>
                </a:cubicBezTo>
                <a:cubicBezTo>
                  <a:pt x="1906529" y="97789"/>
                  <a:pt x="1927246" y="78839"/>
                  <a:pt x="1951537" y="65367"/>
                </a:cubicBezTo>
                <a:cubicBezTo>
                  <a:pt x="1988336" y="45522"/>
                  <a:pt x="2028709" y="33839"/>
                  <a:pt x="2069194" y="24112"/>
                </a:cubicBezTo>
                <a:cubicBezTo>
                  <a:pt x="2138046" y="6056"/>
                  <a:pt x="2208796" y="-2832"/>
                  <a:pt x="2279938" y="801"/>
                </a:cubicBezTo>
                <a:cubicBezTo>
                  <a:pt x="2411053" y="-2441"/>
                  <a:pt x="2535299" y="63354"/>
                  <a:pt x="2621071" y="160286"/>
                </a:cubicBezTo>
                <a:cubicBezTo>
                  <a:pt x="2684730" y="225467"/>
                  <a:pt x="2737109" y="302554"/>
                  <a:pt x="2762517" y="390765"/>
                </a:cubicBezTo>
                <a:cubicBezTo>
                  <a:pt x="2818972" y="566462"/>
                  <a:pt x="2786026" y="700400"/>
                  <a:pt x="2736048" y="871009"/>
                </a:cubicBezTo>
                <a:cubicBezTo>
                  <a:pt x="2707736" y="973252"/>
                  <a:pt x="2670044" y="1072587"/>
                  <a:pt x="2622579" y="1167507"/>
                </a:cubicBezTo>
                <a:cubicBezTo>
                  <a:pt x="2589353" y="1233582"/>
                  <a:pt x="2559981" y="1301781"/>
                  <a:pt x="2523126" y="1365955"/>
                </a:cubicBezTo>
                <a:cubicBezTo>
                  <a:pt x="2445004" y="1494527"/>
                  <a:pt x="2353704" y="1614602"/>
                  <a:pt x="2263186" y="1734565"/>
                </a:cubicBezTo>
                <a:cubicBezTo>
                  <a:pt x="2193105" y="1833789"/>
                  <a:pt x="2114313" y="1926472"/>
                  <a:pt x="2034237" y="2017646"/>
                </a:cubicBezTo>
                <a:cubicBezTo>
                  <a:pt x="1951425" y="2103510"/>
                  <a:pt x="1866602" y="2187864"/>
                  <a:pt x="1773515" y="2262604"/>
                </a:cubicBezTo>
                <a:cubicBezTo>
                  <a:pt x="1738950" y="2291728"/>
                  <a:pt x="1704998" y="2321579"/>
                  <a:pt x="1670097" y="2350312"/>
                </a:cubicBezTo>
                <a:cubicBezTo>
                  <a:pt x="1654127" y="2362442"/>
                  <a:pt x="1638324" y="2382176"/>
                  <a:pt x="1616490" y="2377592"/>
                </a:cubicBezTo>
                <a:close/>
                <a:moveTo>
                  <a:pt x="809531" y="1767379"/>
                </a:moveTo>
                <a:cubicBezTo>
                  <a:pt x="948016" y="1854025"/>
                  <a:pt x="1090970" y="1933963"/>
                  <a:pt x="1219069" y="2036149"/>
                </a:cubicBezTo>
                <a:cubicBezTo>
                  <a:pt x="1289038" y="2091547"/>
                  <a:pt x="1363642" y="2140684"/>
                  <a:pt x="1434672" y="2194740"/>
                </a:cubicBezTo>
                <a:cubicBezTo>
                  <a:pt x="1499559" y="2241920"/>
                  <a:pt x="1559532" y="2295417"/>
                  <a:pt x="1623526" y="2343660"/>
                </a:cubicBezTo>
                <a:cubicBezTo>
                  <a:pt x="1693551" y="2288206"/>
                  <a:pt x="1760281" y="2228448"/>
                  <a:pt x="1829133" y="2171430"/>
                </a:cubicBezTo>
                <a:cubicBezTo>
                  <a:pt x="1882740" y="2122516"/>
                  <a:pt x="1933611" y="2070752"/>
                  <a:pt x="1985209" y="2019771"/>
                </a:cubicBezTo>
                <a:cubicBezTo>
                  <a:pt x="2049593" y="1952522"/>
                  <a:pt x="2107445" y="1879124"/>
                  <a:pt x="2166860" y="1807459"/>
                </a:cubicBezTo>
                <a:cubicBezTo>
                  <a:pt x="2210248" y="1750608"/>
                  <a:pt x="2251236" y="1691912"/>
                  <a:pt x="2295462" y="1635620"/>
                </a:cubicBezTo>
                <a:cubicBezTo>
                  <a:pt x="2361578" y="1546123"/>
                  <a:pt x="2427470" y="1456067"/>
                  <a:pt x="2486103" y="1361427"/>
                </a:cubicBezTo>
                <a:cubicBezTo>
                  <a:pt x="2519329" y="1306924"/>
                  <a:pt x="2544792" y="1248284"/>
                  <a:pt x="2573048" y="1191209"/>
                </a:cubicBezTo>
                <a:cubicBezTo>
                  <a:pt x="2603481" y="1129327"/>
                  <a:pt x="2633189" y="1067053"/>
                  <a:pt x="2657870" y="1002600"/>
                </a:cubicBezTo>
                <a:cubicBezTo>
                  <a:pt x="2684451" y="930488"/>
                  <a:pt x="2705224" y="856419"/>
                  <a:pt x="2724991" y="782183"/>
                </a:cubicBezTo>
                <a:cubicBezTo>
                  <a:pt x="2747328" y="702077"/>
                  <a:pt x="2763466" y="620518"/>
                  <a:pt x="2757267" y="537281"/>
                </a:cubicBezTo>
                <a:cubicBezTo>
                  <a:pt x="2745876" y="425983"/>
                  <a:pt x="2710640" y="314125"/>
                  <a:pt x="2636260" y="228597"/>
                </a:cubicBezTo>
                <a:cubicBezTo>
                  <a:pt x="2580251" y="161907"/>
                  <a:pt x="2516257" y="97957"/>
                  <a:pt x="2434059" y="65423"/>
                </a:cubicBezTo>
                <a:cubicBezTo>
                  <a:pt x="2379391" y="40100"/>
                  <a:pt x="2319529" y="33783"/>
                  <a:pt x="2259947" y="34621"/>
                </a:cubicBezTo>
                <a:cubicBezTo>
                  <a:pt x="2214883" y="33056"/>
                  <a:pt x="2169987" y="37137"/>
                  <a:pt x="2125872" y="46305"/>
                </a:cubicBezTo>
                <a:cubicBezTo>
                  <a:pt x="2070366" y="58491"/>
                  <a:pt x="2017094" y="69280"/>
                  <a:pt x="1967842" y="95330"/>
                </a:cubicBezTo>
                <a:cubicBezTo>
                  <a:pt x="1917473" y="129261"/>
                  <a:pt x="1870511" y="168224"/>
                  <a:pt x="1819863" y="201932"/>
                </a:cubicBezTo>
                <a:cubicBezTo>
                  <a:pt x="1776698" y="233516"/>
                  <a:pt x="1742468" y="269628"/>
                  <a:pt x="1703770" y="305293"/>
                </a:cubicBezTo>
                <a:cubicBezTo>
                  <a:pt x="1673783" y="333802"/>
                  <a:pt x="1641116" y="362088"/>
                  <a:pt x="1615429" y="393560"/>
                </a:cubicBezTo>
                <a:cubicBezTo>
                  <a:pt x="1587174" y="428051"/>
                  <a:pt x="1564335" y="466287"/>
                  <a:pt x="1540379" y="503853"/>
                </a:cubicBezTo>
                <a:cubicBezTo>
                  <a:pt x="1494310" y="577865"/>
                  <a:pt x="1445281" y="651039"/>
                  <a:pt x="1410771" y="731369"/>
                </a:cubicBezTo>
                <a:cubicBezTo>
                  <a:pt x="1405467" y="744841"/>
                  <a:pt x="1400943" y="758537"/>
                  <a:pt x="1397314" y="772568"/>
                </a:cubicBezTo>
                <a:cubicBezTo>
                  <a:pt x="1394857" y="782798"/>
                  <a:pt x="1381902" y="787996"/>
                  <a:pt x="1373079" y="782406"/>
                </a:cubicBezTo>
                <a:cubicBezTo>
                  <a:pt x="1366266" y="785984"/>
                  <a:pt x="1363977" y="776984"/>
                  <a:pt x="1362692" y="772177"/>
                </a:cubicBezTo>
                <a:cubicBezTo>
                  <a:pt x="1352194" y="739251"/>
                  <a:pt x="1333990" y="709735"/>
                  <a:pt x="1315060" y="681058"/>
                </a:cubicBezTo>
                <a:cubicBezTo>
                  <a:pt x="1249279" y="583679"/>
                  <a:pt x="1173670" y="493399"/>
                  <a:pt x="1091528" y="409436"/>
                </a:cubicBezTo>
                <a:cubicBezTo>
                  <a:pt x="1036078" y="351243"/>
                  <a:pt x="969404" y="305684"/>
                  <a:pt x="901110" y="264038"/>
                </a:cubicBezTo>
                <a:cubicBezTo>
                  <a:pt x="747268" y="173535"/>
                  <a:pt x="610513" y="126355"/>
                  <a:pt x="430090" y="135019"/>
                </a:cubicBezTo>
                <a:cubicBezTo>
                  <a:pt x="312824" y="137367"/>
                  <a:pt x="217727" y="195280"/>
                  <a:pt x="152337" y="291150"/>
                </a:cubicBezTo>
                <a:cubicBezTo>
                  <a:pt x="114923" y="347610"/>
                  <a:pt x="97333" y="413964"/>
                  <a:pt x="78347" y="478306"/>
                </a:cubicBezTo>
                <a:cubicBezTo>
                  <a:pt x="14074" y="687766"/>
                  <a:pt x="16029" y="921767"/>
                  <a:pt x="111740" y="1121389"/>
                </a:cubicBezTo>
                <a:cubicBezTo>
                  <a:pt x="141336" y="1179023"/>
                  <a:pt x="181709" y="1230228"/>
                  <a:pt x="220240" y="1282048"/>
                </a:cubicBezTo>
                <a:cubicBezTo>
                  <a:pt x="260278" y="1336104"/>
                  <a:pt x="304336" y="1387141"/>
                  <a:pt x="353030" y="1433539"/>
                </a:cubicBezTo>
                <a:cubicBezTo>
                  <a:pt x="405241" y="1484744"/>
                  <a:pt x="464935" y="1527229"/>
                  <a:pt x="525188" y="1568428"/>
                </a:cubicBezTo>
                <a:cubicBezTo>
                  <a:pt x="620118" y="1634502"/>
                  <a:pt x="713707" y="1702589"/>
                  <a:pt x="809531" y="17673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1"/>
          <p:cNvSpPr/>
          <p:nvPr/>
        </p:nvSpPr>
        <p:spPr>
          <a:xfrm rot="-621362">
            <a:off x="5325773" y="4343158"/>
            <a:ext cx="1363925" cy="1156149"/>
          </a:xfrm>
          <a:custGeom>
            <a:rect b="b" l="l" r="r" t="t"/>
            <a:pathLst>
              <a:path extrusionOk="0" h="2309270" w="2724276">
                <a:moveTo>
                  <a:pt x="2722940" y="502893"/>
                </a:moveTo>
                <a:cubicBezTo>
                  <a:pt x="2729139" y="586129"/>
                  <a:pt x="2713000" y="667744"/>
                  <a:pt x="2690664" y="747794"/>
                </a:cubicBezTo>
                <a:cubicBezTo>
                  <a:pt x="2670896" y="822030"/>
                  <a:pt x="2650068" y="896155"/>
                  <a:pt x="2623543" y="968211"/>
                </a:cubicBezTo>
                <a:cubicBezTo>
                  <a:pt x="2598917" y="1032664"/>
                  <a:pt x="2569154" y="1094994"/>
                  <a:pt x="2538721" y="1156820"/>
                </a:cubicBezTo>
                <a:cubicBezTo>
                  <a:pt x="2510409" y="1213895"/>
                  <a:pt x="2484946" y="1272535"/>
                  <a:pt x="2451776" y="1327038"/>
                </a:cubicBezTo>
                <a:cubicBezTo>
                  <a:pt x="2393143" y="1421678"/>
                  <a:pt x="2327306" y="1511734"/>
                  <a:pt x="2261135" y="1601176"/>
                </a:cubicBezTo>
                <a:cubicBezTo>
                  <a:pt x="2216908" y="1657412"/>
                  <a:pt x="2175921" y="1716164"/>
                  <a:pt x="2132533" y="1773015"/>
                </a:cubicBezTo>
                <a:cubicBezTo>
                  <a:pt x="2073173" y="1844680"/>
                  <a:pt x="2015266" y="1918077"/>
                  <a:pt x="1950881" y="1985326"/>
                </a:cubicBezTo>
                <a:cubicBezTo>
                  <a:pt x="1899228" y="2036308"/>
                  <a:pt x="1848357" y="2088127"/>
                  <a:pt x="1794806" y="2137041"/>
                </a:cubicBezTo>
                <a:cubicBezTo>
                  <a:pt x="1725954" y="2194060"/>
                  <a:pt x="1659223" y="2253818"/>
                  <a:pt x="1589199" y="2309271"/>
                </a:cubicBezTo>
                <a:cubicBezTo>
                  <a:pt x="1525149" y="2260973"/>
                  <a:pt x="1465232" y="2207476"/>
                  <a:pt x="1400344" y="2160351"/>
                </a:cubicBezTo>
                <a:cubicBezTo>
                  <a:pt x="1329314" y="2106351"/>
                  <a:pt x="1254711" y="2057214"/>
                  <a:pt x="1184742" y="2001761"/>
                </a:cubicBezTo>
                <a:cubicBezTo>
                  <a:pt x="1056642" y="1899574"/>
                  <a:pt x="913689" y="1819636"/>
                  <a:pt x="775259" y="1732990"/>
                </a:cubicBezTo>
                <a:cubicBezTo>
                  <a:pt x="679436" y="1668201"/>
                  <a:pt x="585846" y="1600114"/>
                  <a:pt x="490916" y="1534039"/>
                </a:cubicBezTo>
                <a:cubicBezTo>
                  <a:pt x="430664" y="1492840"/>
                  <a:pt x="371026" y="1450355"/>
                  <a:pt x="318758" y="1399150"/>
                </a:cubicBezTo>
                <a:cubicBezTo>
                  <a:pt x="270009" y="1352753"/>
                  <a:pt x="225950" y="1301715"/>
                  <a:pt x="185968" y="1247659"/>
                </a:cubicBezTo>
                <a:cubicBezTo>
                  <a:pt x="147438" y="1195839"/>
                  <a:pt x="107065" y="1144634"/>
                  <a:pt x="77469" y="1087056"/>
                </a:cubicBezTo>
                <a:cubicBezTo>
                  <a:pt x="-18298" y="887434"/>
                  <a:pt x="-20253" y="653433"/>
                  <a:pt x="44076" y="443973"/>
                </a:cubicBezTo>
                <a:cubicBezTo>
                  <a:pt x="63062" y="379687"/>
                  <a:pt x="80596" y="313333"/>
                  <a:pt x="118010" y="256817"/>
                </a:cubicBezTo>
                <a:cubicBezTo>
                  <a:pt x="183400" y="160947"/>
                  <a:pt x="278441" y="103090"/>
                  <a:pt x="395763" y="100742"/>
                </a:cubicBezTo>
                <a:cubicBezTo>
                  <a:pt x="576242" y="92134"/>
                  <a:pt x="712996" y="139258"/>
                  <a:pt x="866839" y="229761"/>
                </a:cubicBezTo>
                <a:cubicBezTo>
                  <a:pt x="935132" y="271407"/>
                  <a:pt x="1001806" y="316967"/>
                  <a:pt x="1057257" y="375159"/>
                </a:cubicBezTo>
                <a:cubicBezTo>
                  <a:pt x="1139343" y="459066"/>
                  <a:pt x="1214952" y="549402"/>
                  <a:pt x="1280733" y="646781"/>
                </a:cubicBezTo>
                <a:cubicBezTo>
                  <a:pt x="1299663" y="675458"/>
                  <a:pt x="1317867" y="704974"/>
                  <a:pt x="1328365" y="737900"/>
                </a:cubicBezTo>
                <a:cubicBezTo>
                  <a:pt x="1329649" y="742707"/>
                  <a:pt x="1331939" y="751651"/>
                  <a:pt x="1338752" y="748074"/>
                </a:cubicBezTo>
                <a:cubicBezTo>
                  <a:pt x="1347519" y="753608"/>
                  <a:pt x="1360529" y="748465"/>
                  <a:pt x="1362987" y="738235"/>
                </a:cubicBezTo>
                <a:cubicBezTo>
                  <a:pt x="1366616" y="724260"/>
                  <a:pt x="1371139" y="710508"/>
                  <a:pt x="1376444" y="697036"/>
                </a:cubicBezTo>
                <a:cubicBezTo>
                  <a:pt x="1410954" y="616707"/>
                  <a:pt x="1459983" y="543533"/>
                  <a:pt x="1506051" y="469520"/>
                </a:cubicBezTo>
                <a:cubicBezTo>
                  <a:pt x="1529951" y="432010"/>
                  <a:pt x="1552846" y="393774"/>
                  <a:pt x="1581046" y="359228"/>
                </a:cubicBezTo>
                <a:cubicBezTo>
                  <a:pt x="1606733" y="327755"/>
                  <a:pt x="1639344" y="299525"/>
                  <a:pt x="1669387" y="270960"/>
                </a:cubicBezTo>
                <a:cubicBezTo>
                  <a:pt x="1708029" y="235240"/>
                  <a:pt x="1742259" y="199184"/>
                  <a:pt x="1785480" y="167600"/>
                </a:cubicBezTo>
                <a:cubicBezTo>
                  <a:pt x="1836128" y="133891"/>
                  <a:pt x="1883090" y="94984"/>
                  <a:pt x="1933403" y="60997"/>
                </a:cubicBezTo>
                <a:cubicBezTo>
                  <a:pt x="1982711" y="35003"/>
                  <a:pt x="2035927" y="24214"/>
                  <a:pt x="2091489" y="12028"/>
                </a:cubicBezTo>
                <a:cubicBezTo>
                  <a:pt x="2135604" y="2860"/>
                  <a:pt x="2180556" y="-1277"/>
                  <a:pt x="2225620" y="344"/>
                </a:cubicBezTo>
                <a:cubicBezTo>
                  <a:pt x="2285146" y="-494"/>
                  <a:pt x="2345064" y="5823"/>
                  <a:pt x="2399732" y="31146"/>
                </a:cubicBezTo>
                <a:cubicBezTo>
                  <a:pt x="2481930" y="63680"/>
                  <a:pt x="2545868" y="127631"/>
                  <a:pt x="2601933" y="194320"/>
                </a:cubicBezTo>
                <a:cubicBezTo>
                  <a:pt x="2676313" y="279737"/>
                  <a:pt x="2711549" y="391594"/>
                  <a:pt x="2722940" y="5028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1"/>
          <p:cNvSpPr/>
          <p:nvPr/>
        </p:nvSpPr>
        <p:spPr>
          <a:xfrm flipH="1" rot="-8003188">
            <a:off x="3501521" y="-24486"/>
            <a:ext cx="1808553" cy="2046746"/>
          </a:xfrm>
          <a:custGeom>
            <a:rect b="b" l="l" r="r" t="t"/>
            <a:pathLst>
              <a:path extrusionOk="0" h="4089150" w="3600938">
                <a:moveTo>
                  <a:pt x="3583226" y="951155"/>
                </a:moveTo>
                <a:cubicBezTo>
                  <a:pt x="3539389" y="910589"/>
                  <a:pt x="3494733" y="868632"/>
                  <a:pt x="3454985" y="823568"/>
                </a:cubicBezTo>
                <a:cubicBezTo>
                  <a:pt x="3394054" y="756257"/>
                  <a:pt x="3325026" y="696962"/>
                  <a:pt x="3258288" y="635540"/>
                </a:cubicBezTo>
                <a:cubicBezTo>
                  <a:pt x="3183534" y="562013"/>
                  <a:pt x="3104365" y="494048"/>
                  <a:pt x="3023396" y="426820"/>
                </a:cubicBezTo>
                <a:cubicBezTo>
                  <a:pt x="2983075" y="388298"/>
                  <a:pt x="2938747" y="354520"/>
                  <a:pt x="2895809" y="319025"/>
                </a:cubicBezTo>
                <a:cubicBezTo>
                  <a:pt x="2836268" y="266763"/>
                  <a:pt x="2776236" y="212702"/>
                  <a:pt x="2713669" y="163712"/>
                </a:cubicBezTo>
                <a:cubicBezTo>
                  <a:pt x="2649385" y="117420"/>
                  <a:pt x="2596060" y="57143"/>
                  <a:pt x="2528586" y="15105"/>
                </a:cubicBezTo>
                <a:cubicBezTo>
                  <a:pt x="2515336" y="8644"/>
                  <a:pt x="2499797" y="-3788"/>
                  <a:pt x="2484503" y="1119"/>
                </a:cubicBezTo>
                <a:cubicBezTo>
                  <a:pt x="2483031" y="1774"/>
                  <a:pt x="2481967" y="3001"/>
                  <a:pt x="2481149" y="4227"/>
                </a:cubicBezTo>
                <a:cubicBezTo>
                  <a:pt x="2474361" y="1528"/>
                  <a:pt x="2465038" y="6354"/>
                  <a:pt x="2458495" y="8971"/>
                </a:cubicBezTo>
                <a:cubicBezTo>
                  <a:pt x="2350536" y="66631"/>
                  <a:pt x="2248466" y="134841"/>
                  <a:pt x="2145987" y="201661"/>
                </a:cubicBezTo>
                <a:cubicBezTo>
                  <a:pt x="2146069" y="201579"/>
                  <a:pt x="2146233" y="201497"/>
                  <a:pt x="2146314" y="201415"/>
                </a:cubicBezTo>
                <a:cubicBezTo>
                  <a:pt x="2146641" y="201170"/>
                  <a:pt x="2147051" y="200925"/>
                  <a:pt x="2147378" y="200679"/>
                </a:cubicBezTo>
                <a:cubicBezTo>
                  <a:pt x="2135191" y="208940"/>
                  <a:pt x="2122923" y="217037"/>
                  <a:pt x="2110737" y="225379"/>
                </a:cubicBezTo>
                <a:cubicBezTo>
                  <a:pt x="2110819" y="225379"/>
                  <a:pt x="2110819" y="225297"/>
                  <a:pt x="2110901" y="225297"/>
                </a:cubicBezTo>
                <a:cubicBezTo>
                  <a:pt x="2111310" y="225052"/>
                  <a:pt x="2111637" y="224806"/>
                  <a:pt x="2112046" y="224561"/>
                </a:cubicBezTo>
                <a:cubicBezTo>
                  <a:pt x="2099369" y="233149"/>
                  <a:pt x="2086446" y="241818"/>
                  <a:pt x="2073606" y="250487"/>
                </a:cubicBezTo>
                <a:cubicBezTo>
                  <a:pt x="2073769" y="250406"/>
                  <a:pt x="2073933" y="250242"/>
                  <a:pt x="2074097" y="250160"/>
                </a:cubicBezTo>
                <a:cubicBezTo>
                  <a:pt x="2074260" y="250078"/>
                  <a:pt x="2074342" y="249997"/>
                  <a:pt x="2074506" y="249915"/>
                </a:cubicBezTo>
                <a:cubicBezTo>
                  <a:pt x="2074669" y="249833"/>
                  <a:pt x="2074833" y="249670"/>
                  <a:pt x="2074996" y="249588"/>
                </a:cubicBezTo>
                <a:cubicBezTo>
                  <a:pt x="1883615" y="380283"/>
                  <a:pt x="1693379" y="515640"/>
                  <a:pt x="1516392" y="665555"/>
                </a:cubicBezTo>
                <a:cubicBezTo>
                  <a:pt x="1484986" y="692627"/>
                  <a:pt x="1452517" y="718799"/>
                  <a:pt x="1424382" y="749387"/>
                </a:cubicBezTo>
                <a:cubicBezTo>
                  <a:pt x="1406798" y="766807"/>
                  <a:pt x="1403445" y="785864"/>
                  <a:pt x="1421683" y="804348"/>
                </a:cubicBezTo>
                <a:cubicBezTo>
                  <a:pt x="1463967" y="852356"/>
                  <a:pt x="1493738" y="909280"/>
                  <a:pt x="1533404" y="959170"/>
                </a:cubicBezTo>
                <a:cubicBezTo>
                  <a:pt x="1542319" y="968984"/>
                  <a:pt x="1550007" y="981825"/>
                  <a:pt x="1563093" y="986160"/>
                </a:cubicBezTo>
                <a:cubicBezTo>
                  <a:pt x="1590818" y="991394"/>
                  <a:pt x="1611265" y="964323"/>
                  <a:pt x="1631957" y="949928"/>
                </a:cubicBezTo>
                <a:cubicBezTo>
                  <a:pt x="1672769" y="914269"/>
                  <a:pt x="1716116" y="881636"/>
                  <a:pt x="1757909" y="847122"/>
                </a:cubicBezTo>
                <a:cubicBezTo>
                  <a:pt x="1821212" y="794533"/>
                  <a:pt x="1885905" y="743662"/>
                  <a:pt x="1952970" y="696062"/>
                </a:cubicBezTo>
                <a:cubicBezTo>
                  <a:pt x="1995745" y="660812"/>
                  <a:pt x="2038519" y="626052"/>
                  <a:pt x="2084647" y="595137"/>
                </a:cubicBezTo>
                <a:cubicBezTo>
                  <a:pt x="2134373" y="555961"/>
                  <a:pt x="2189661" y="524473"/>
                  <a:pt x="2237261" y="482517"/>
                </a:cubicBezTo>
                <a:cubicBezTo>
                  <a:pt x="2256481" y="464851"/>
                  <a:pt x="2280935" y="453237"/>
                  <a:pt x="2301628" y="437534"/>
                </a:cubicBezTo>
                <a:cubicBezTo>
                  <a:pt x="2285843" y="549173"/>
                  <a:pt x="2273411" y="661139"/>
                  <a:pt x="2270221" y="773923"/>
                </a:cubicBezTo>
                <a:cubicBezTo>
                  <a:pt x="2251083" y="963096"/>
                  <a:pt x="2217387" y="1151533"/>
                  <a:pt x="2167415" y="1335062"/>
                </a:cubicBezTo>
                <a:cubicBezTo>
                  <a:pt x="2143697" y="1413169"/>
                  <a:pt x="2125949" y="1492911"/>
                  <a:pt x="2101332" y="1570690"/>
                </a:cubicBezTo>
                <a:cubicBezTo>
                  <a:pt x="2079495" y="1634238"/>
                  <a:pt x="2046044" y="1692961"/>
                  <a:pt x="2014638" y="1752093"/>
                </a:cubicBezTo>
                <a:cubicBezTo>
                  <a:pt x="1954115" y="1842795"/>
                  <a:pt x="1877072" y="1937258"/>
                  <a:pt x="1790133" y="2021417"/>
                </a:cubicBezTo>
                <a:cubicBezTo>
                  <a:pt x="1773448" y="1961385"/>
                  <a:pt x="1750139" y="1868067"/>
                  <a:pt x="1707855" y="1821775"/>
                </a:cubicBezTo>
                <a:cubicBezTo>
                  <a:pt x="1659765" y="1742769"/>
                  <a:pt x="1609956" y="1665154"/>
                  <a:pt x="1558431" y="1587456"/>
                </a:cubicBezTo>
                <a:cubicBezTo>
                  <a:pt x="1478771" y="1486122"/>
                  <a:pt x="1387251" y="1391004"/>
                  <a:pt x="1274958" y="1326066"/>
                </a:cubicBezTo>
                <a:cubicBezTo>
                  <a:pt x="1237581" y="1303492"/>
                  <a:pt x="1201023" y="1279120"/>
                  <a:pt x="1160702" y="1262027"/>
                </a:cubicBezTo>
                <a:cubicBezTo>
                  <a:pt x="1096663" y="1235528"/>
                  <a:pt x="1028943" y="1219416"/>
                  <a:pt x="961878" y="1202486"/>
                </a:cubicBezTo>
                <a:cubicBezTo>
                  <a:pt x="849994" y="1172879"/>
                  <a:pt x="733038" y="1177050"/>
                  <a:pt x="618782" y="1187764"/>
                </a:cubicBezTo>
                <a:cubicBezTo>
                  <a:pt x="525627" y="1197170"/>
                  <a:pt x="437625" y="1231275"/>
                  <a:pt x="350767" y="1264398"/>
                </a:cubicBezTo>
                <a:cubicBezTo>
                  <a:pt x="298260" y="1285581"/>
                  <a:pt x="249351" y="1314697"/>
                  <a:pt x="200443" y="1342832"/>
                </a:cubicBezTo>
                <a:cubicBezTo>
                  <a:pt x="152107" y="1371621"/>
                  <a:pt x="103444" y="1404090"/>
                  <a:pt x="77190" y="1455616"/>
                </a:cubicBezTo>
                <a:cubicBezTo>
                  <a:pt x="45866" y="1513030"/>
                  <a:pt x="20185" y="1574616"/>
                  <a:pt x="6608" y="1638655"/>
                </a:cubicBezTo>
                <a:cubicBezTo>
                  <a:pt x="-2225" y="1683392"/>
                  <a:pt x="147" y="1729356"/>
                  <a:pt x="719" y="1774666"/>
                </a:cubicBezTo>
                <a:cubicBezTo>
                  <a:pt x="2110" y="1851382"/>
                  <a:pt x="10043" y="1928671"/>
                  <a:pt x="37851" y="2000725"/>
                </a:cubicBezTo>
                <a:cubicBezTo>
                  <a:pt x="58134" y="2054377"/>
                  <a:pt x="79071" y="2108193"/>
                  <a:pt x="105816" y="2158982"/>
                </a:cubicBezTo>
                <a:cubicBezTo>
                  <a:pt x="132723" y="2208463"/>
                  <a:pt x="166747" y="2253773"/>
                  <a:pt x="200525" y="2298674"/>
                </a:cubicBezTo>
                <a:cubicBezTo>
                  <a:pt x="306439" y="2434849"/>
                  <a:pt x="439996" y="2551068"/>
                  <a:pt x="598499" y="2621487"/>
                </a:cubicBezTo>
                <a:cubicBezTo>
                  <a:pt x="726087" y="2686180"/>
                  <a:pt x="868886" y="2714233"/>
                  <a:pt x="1011114" y="2719467"/>
                </a:cubicBezTo>
                <a:cubicBezTo>
                  <a:pt x="1096172" y="2721021"/>
                  <a:pt x="1180576" y="2709081"/>
                  <a:pt x="1264653" y="2699757"/>
                </a:cubicBezTo>
                <a:cubicBezTo>
                  <a:pt x="1327056" y="2694032"/>
                  <a:pt x="1387987" y="2679964"/>
                  <a:pt x="1448100" y="2663035"/>
                </a:cubicBezTo>
                <a:cubicBezTo>
                  <a:pt x="1446301" y="2723393"/>
                  <a:pt x="1424464" y="2780726"/>
                  <a:pt x="1401727" y="2835932"/>
                </a:cubicBezTo>
                <a:cubicBezTo>
                  <a:pt x="1365905" y="2920254"/>
                  <a:pt x="1315197" y="2998769"/>
                  <a:pt x="1270214" y="3078839"/>
                </a:cubicBezTo>
                <a:cubicBezTo>
                  <a:pt x="1233001" y="3151056"/>
                  <a:pt x="1184093" y="3215750"/>
                  <a:pt x="1135021" y="3280116"/>
                </a:cubicBezTo>
                <a:cubicBezTo>
                  <a:pt x="1093391" y="3339002"/>
                  <a:pt x="1043992" y="3391101"/>
                  <a:pt x="991730" y="3440500"/>
                </a:cubicBezTo>
                <a:cubicBezTo>
                  <a:pt x="863243" y="3574957"/>
                  <a:pt x="699261" y="3665414"/>
                  <a:pt x="552126" y="3776644"/>
                </a:cubicBezTo>
                <a:cubicBezTo>
                  <a:pt x="479090" y="3817946"/>
                  <a:pt x="607659" y="3891963"/>
                  <a:pt x="637757" y="3922551"/>
                </a:cubicBezTo>
                <a:cubicBezTo>
                  <a:pt x="710465" y="3977267"/>
                  <a:pt x="781865" y="4034108"/>
                  <a:pt x="854410" y="4089151"/>
                </a:cubicBezTo>
                <a:cubicBezTo>
                  <a:pt x="854655" y="4088906"/>
                  <a:pt x="854983" y="4088742"/>
                  <a:pt x="855228" y="4088578"/>
                </a:cubicBezTo>
                <a:cubicBezTo>
                  <a:pt x="862262" y="4083916"/>
                  <a:pt x="869541" y="4079827"/>
                  <a:pt x="877147" y="4075983"/>
                </a:cubicBezTo>
                <a:cubicBezTo>
                  <a:pt x="878537" y="4075247"/>
                  <a:pt x="880009" y="4074511"/>
                  <a:pt x="881400" y="4073857"/>
                </a:cubicBezTo>
                <a:cubicBezTo>
                  <a:pt x="885162" y="4072058"/>
                  <a:pt x="888924" y="4070258"/>
                  <a:pt x="892686" y="4068622"/>
                </a:cubicBezTo>
                <a:cubicBezTo>
                  <a:pt x="892850" y="4068541"/>
                  <a:pt x="892932" y="4068541"/>
                  <a:pt x="893095" y="4068459"/>
                </a:cubicBezTo>
                <a:cubicBezTo>
                  <a:pt x="896939" y="4066741"/>
                  <a:pt x="900783" y="4065187"/>
                  <a:pt x="904709" y="4063634"/>
                </a:cubicBezTo>
                <a:cubicBezTo>
                  <a:pt x="904791" y="4063552"/>
                  <a:pt x="904873" y="4063470"/>
                  <a:pt x="904954" y="4063388"/>
                </a:cubicBezTo>
                <a:cubicBezTo>
                  <a:pt x="950591" y="4031818"/>
                  <a:pt x="992139" y="3994933"/>
                  <a:pt x="1034096" y="3958701"/>
                </a:cubicBezTo>
                <a:cubicBezTo>
                  <a:pt x="1084804" y="3913637"/>
                  <a:pt x="1132158" y="3865055"/>
                  <a:pt x="1180985" y="3817946"/>
                </a:cubicBezTo>
                <a:cubicBezTo>
                  <a:pt x="1229566" y="3768956"/>
                  <a:pt x="1270541" y="3713014"/>
                  <a:pt x="1316097" y="3661324"/>
                </a:cubicBezTo>
                <a:cubicBezTo>
                  <a:pt x="1382835" y="3583300"/>
                  <a:pt x="1440740" y="3498487"/>
                  <a:pt x="1496109" y="3412283"/>
                </a:cubicBezTo>
                <a:cubicBezTo>
                  <a:pt x="1545672" y="3343828"/>
                  <a:pt x="1590164" y="3272101"/>
                  <a:pt x="1628277" y="3196612"/>
                </a:cubicBezTo>
                <a:cubicBezTo>
                  <a:pt x="1660583" y="3135844"/>
                  <a:pt x="1694606" y="3076140"/>
                  <a:pt x="1727566" y="3015781"/>
                </a:cubicBezTo>
                <a:cubicBezTo>
                  <a:pt x="1754065" y="2965809"/>
                  <a:pt x="1768459" y="2914774"/>
                  <a:pt x="1787516" y="2860958"/>
                </a:cubicBezTo>
                <a:cubicBezTo>
                  <a:pt x="1810661" y="2796429"/>
                  <a:pt x="1824892" y="2729282"/>
                  <a:pt x="1843540" y="2663443"/>
                </a:cubicBezTo>
                <a:cubicBezTo>
                  <a:pt x="1858016" y="2613390"/>
                  <a:pt x="1872574" y="2563173"/>
                  <a:pt x="1877808" y="2511156"/>
                </a:cubicBezTo>
                <a:cubicBezTo>
                  <a:pt x="1878054" y="2503060"/>
                  <a:pt x="1879771" y="2493654"/>
                  <a:pt x="1879935" y="2484576"/>
                </a:cubicBezTo>
                <a:cubicBezTo>
                  <a:pt x="1944873" y="2448017"/>
                  <a:pt x="2006622" y="2406060"/>
                  <a:pt x="2064855" y="2359524"/>
                </a:cubicBezTo>
                <a:cubicBezTo>
                  <a:pt x="2176167" y="2269722"/>
                  <a:pt x="2276110" y="2164053"/>
                  <a:pt x="2352908" y="2043009"/>
                </a:cubicBezTo>
                <a:cubicBezTo>
                  <a:pt x="2416129" y="1948463"/>
                  <a:pt x="2462747" y="1845248"/>
                  <a:pt x="2505113" y="1740070"/>
                </a:cubicBezTo>
                <a:cubicBezTo>
                  <a:pt x="2568989" y="1601033"/>
                  <a:pt x="2591889" y="1448909"/>
                  <a:pt x="2612008" y="1298503"/>
                </a:cubicBezTo>
                <a:cubicBezTo>
                  <a:pt x="2651839" y="1005134"/>
                  <a:pt x="2615280" y="709148"/>
                  <a:pt x="2586409" y="416760"/>
                </a:cubicBezTo>
                <a:cubicBezTo>
                  <a:pt x="2611845" y="433526"/>
                  <a:pt x="2632619" y="455445"/>
                  <a:pt x="2655601" y="475238"/>
                </a:cubicBezTo>
                <a:cubicBezTo>
                  <a:pt x="2678010" y="493231"/>
                  <a:pt x="2703282" y="507298"/>
                  <a:pt x="2726183" y="524555"/>
                </a:cubicBezTo>
                <a:cubicBezTo>
                  <a:pt x="2840602" y="610513"/>
                  <a:pt x="2956576" y="694672"/>
                  <a:pt x="3066988" y="785864"/>
                </a:cubicBezTo>
                <a:cubicBezTo>
                  <a:pt x="3099376" y="816534"/>
                  <a:pt x="3132908" y="845814"/>
                  <a:pt x="3167259" y="874275"/>
                </a:cubicBezTo>
                <a:cubicBezTo>
                  <a:pt x="3200137" y="904700"/>
                  <a:pt x="3228844" y="939459"/>
                  <a:pt x="3262622" y="968984"/>
                </a:cubicBezTo>
                <a:cubicBezTo>
                  <a:pt x="3287649" y="991967"/>
                  <a:pt x="3307523" y="1019529"/>
                  <a:pt x="3333123" y="1042674"/>
                </a:cubicBezTo>
                <a:cubicBezTo>
                  <a:pt x="3359540" y="1067374"/>
                  <a:pt x="3388819" y="1088720"/>
                  <a:pt x="3420389" y="1106304"/>
                </a:cubicBezTo>
                <a:cubicBezTo>
                  <a:pt x="3435929" y="1116282"/>
                  <a:pt x="3457111" y="1121190"/>
                  <a:pt x="3471097" y="1106059"/>
                </a:cubicBezTo>
                <a:cubicBezTo>
                  <a:pt x="3512890" y="1065084"/>
                  <a:pt x="3568914" y="1034577"/>
                  <a:pt x="3599666" y="984033"/>
                </a:cubicBezTo>
                <a:cubicBezTo>
                  <a:pt x="3604655" y="969802"/>
                  <a:pt x="3594104" y="958598"/>
                  <a:pt x="3583226" y="951155"/>
                </a:cubicBezTo>
                <a:close/>
                <a:moveTo>
                  <a:pt x="1429208" y="2261625"/>
                </a:moveTo>
                <a:cubicBezTo>
                  <a:pt x="1344885" y="2286488"/>
                  <a:pt x="1257128" y="2305790"/>
                  <a:pt x="1168226" y="2304481"/>
                </a:cubicBezTo>
                <a:cubicBezTo>
                  <a:pt x="1107786" y="2306935"/>
                  <a:pt x="1049063" y="2296139"/>
                  <a:pt x="992057" y="2275120"/>
                </a:cubicBezTo>
                <a:cubicBezTo>
                  <a:pt x="912315" y="2254918"/>
                  <a:pt x="837235" y="2221468"/>
                  <a:pt x="766653" y="2179511"/>
                </a:cubicBezTo>
                <a:cubicBezTo>
                  <a:pt x="627125" y="2098051"/>
                  <a:pt x="538795" y="1953452"/>
                  <a:pt x="486533" y="1804028"/>
                </a:cubicBezTo>
                <a:cubicBezTo>
                  <a:pt x="464941" y="1736063"/>
                  <a:pt x="462488" y="1656648"/>
                  <a:pt x="508534" y="1597352"/>
                </a:cubicBezTo>
                <a:cubicBezTo>
                  <a:pt x="536259" y="1548853"/>
                  <a:pt x="570855" y="1541901"/>
                  <a:pt x="621727" y="1531432"/>
                </a:cubicBezTo>
                <a:cubicBezTo>
                  <a:pt x="743589" y="1503052"/>
                  <a:pt x="862180" y="1559730"/>
                  <a:pt x="960733" y="1627123"/>
                </a:cubicBezTo>
                <a:cubicBezTo>
                  <a:pt x="1085294" y="1715044"/>
                  <a:pt x="1188264" y="1830936"/>
                  <a:pt x="1273240" y="1957296"/>
                </a:cubicBezTo>
                <a:cubicBezTo>
                  <a:pt x="1306364" y="2004814"/>
                  <a:pt x="1329919" y="2059775"/>
                  <a:pt x="1358953" y="2109992"/>
                </a:cubicBezTo>
                <a:cubicBezTo>
                  <a:pt x="1387333" y="2157919"/>
                  <a:pt x="1406962" y="2209609"/>
                  <a:pt x="1429208" y="22616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1"/>
          <p:cNvSpPr/>
          <p:nvPr/>
        </p:nvSpPr>
        <p:spPr>
          <a:xfrm flipH="1" rot="-8003188">
            <a:off x="3618683" y="1334797"/>
            <a:ext cx="540788" cy="492263"/>
          </a:xfrm>
          <a:custGeom>
            <a:rect b="b" l="l" r="r" t="t"/>
            <a:pathLst>
              <a:path extrusionOk="0" h="983481" w="1076742">
                <a:moveTo>
                  <a:pt x="153589" y="982819"/>
                </a:moveTo>
                <a:cubicBezTo>
                  <a:pt x="140503" y="978484"/>
                  <a:pt x="132815" y="965644"/>
                  <a:pt x="123900" y="955829"/>
                </a:cubicBezTo>
                <a:cubicBezTo>
                  <a:pt x="84234" y="905939"/>
                  <a:pt x="54463" y="849016"/>
                  <a:pt x="12179" y="801007"/>
                </a:cubicBezTo>
                <a:cubicBezTo>
                  <a:pt x="-6059" y="782523"/>
                  <a:pt x="-2706" y="763467"/>
                  <a:pt x="14878" y="746046"/>
                </a:cubicBezTo>
                <a:cubicBezTo>
                  <a:pt x="43013" y="715458"/>
                  <a:pt x="75482" y="689286"/>
                  <a:pt x="106888" y="662215"/>
                </a:cubicBezTo>
                <a:cubicBezTo>
                  <a:pt x="283875" y="512299"/>
                  <a:pt x="474111" y="376942"/>
                  <a:pt x="665492" y="246247"/>
                </a:cubicBezTo>
                <a:cubicBezTo>
                  <a:pt x="665329" y="246329"/>
                  <a:pt x="665165" y="246492"/>
                  <a:pt x="665002" y="246574"/>
                </a:cubicBezTo>
                <a:cubicBezTo>
                  <a:pt x="665002" y="246574"/>
                  <a:pt x="664920" y="246574"/>
                  <a:pt x="665002" y="246574"/>
                </a:cubicBezTo>
                <a:cubicBezTo>
                  <a:pt x="664838" y="246656"/>
                  <a:pt x="664756" y="246738"/>
                  <a:pt x="664593" y="246819"/>
                </a:cubicBezTo>
                <a:cubicBezTo>
                  <a:pt x="664429" y="246901"/>
                  <a:pt x="664265" y="247065"/>
                  <a:pt x="664102" y="247146"/>
                </a:cubicBezTo>
                <a:cubicBezTo>
                  <a:pt x="676942" y="238477"/>
                  <a:pt x="689865" y="229808"/>
                  <a:pt x="702542" y="221220"/>
                </a:cubicBezTo>
                <a:cubicBezTo>
                  <a:pt x="702133" y="221465"/>
                  <a:pt x="701806" y="221711"/>
                  <a:pt x="701397" y="221956"/>
                </a:cubicBezTo>
                <a:cubicBezTo>
                  <a:pt x="701315" y="221956"/>
                  <a:pt x="701315" y="222038"/>
                  <a:pt x="701233" y="222038"/>
                </a:cubicBezTo>
                <a:cubicBezTo>
                  <a:pt x="713419" y="213696"/>
                  <a:pt x="725687" y="205599"/>
                  <a:pt x="737873" y="197338"/>
                </a:cubicBezTo>
                <a:cubicBezTo>
                  <a:pt x="737547" y="197584"/>
                  <a:pt x="737137" y="197829"/>
                  <a:pt x="736810" y="198074"/>
                </a:cubicBezTo>
                <a:cubicBezTo>
                  <a:pt x="736729" y="198156"/>
                  <a:pt x="736565" y="198238"/>
                  <a:pt x="736483" y="198320"/>
                </a:cubicBezTo>
                <a:cubicBezTo>
                  <a:pt x="838962" y="131500"/>
                  <a:pt x="941032" y="63290"/>
                  <a:pt x="1048991" y="5630"/>
                </a:cubicBezTo>
                <a:cubicBezTo>
                  <a:pt x="1057087" y="2440"/>
                  <a:pt x="1069519" y="-4430"/>
                  <a:pt x="1076062" y="4158"/>
                </a:cubicBezTo>
                <a:cubicBezTo>
                  <a:pt x="1077698" y="6939"/>
                  <a:pt x="1076144" y="10128"/>
                  <a:pt x="1073936" y="11928"/>
                </a:cubicBezTo>
                <a:cubicBezTo>
                  <a:pt x="1048336" y="30820"/>
                  <a:pt x="1022492" y="49059"/>
                  <a:pt x="995502" y="65989"/>
                </a:cubicBezTo>
                <a:cubicBezTo>
                  <a:pt x="789645" y="199956"/>
                  <a:pt x="587468" y="338911"/>
                  <a:pt x="391425" y="486782"/>
                </a:cubicBezTo>
                <a:cubicBezTo>
                  <a:pt x="272834" y="578301"/>
                  <a:pt x="149663" y="666876"/>
                  <a:pt x="44976" y="774426"/>
                </a:cubicBezTo>
                <a:cubicBezTo>
                  <a:pt x="90531" y="825461"/>
                  <a:pt x="120956" y="886392"/>
                  <a:pt x="164384" y="937836"/>
                </a:cubicBezTo>
                <a:cubicBezTo>
                  <a:pt x="250506" y="869462"/>
                  <a:pt x="334010" y="797981"/>
                  <a:pt x="421113" y="730752"/>
                </a:cubicBezTo>
                <a:cubicBezTo>
                  <a:pt x="475256" y="687732"/>
                  <a:pt x="532834" y="649210"/>
                  <a:pt x="585014" y="603655"/>
                </a:cubicBezTo>
                <a:cubicBezTo>
                  <a:pt x="639402" y="565624"/>
                  <a:pt x="691582" y="524240"/>
                  <a:pt x="747606" y="488499"/>
                </a:cubicBezTo>
                <a:cubicBezTo>
                  <a:pt x="785637" y="459792"/>
                  <a:pt x="820969" y="427650"/>
                  <a:pt x="861944" y="403032"/>
                </a:cubicBezTo>
                <a:cubicBezTo>
                  <a:pt x="870941" y="397471"/>
                  <a:pt x="878792" y="388965"/>
                  <a:pt x="889670" y="387411"/>
                </a:cubicBezTo>
                <a:cubicBezTo>
                  <a:pt x="905946" y="384548"/>
                  <a:pt x="918786" y="403932"/>
                  <a:pt x="910116" y="417999"/>
                </a:cubicBezTo>
                <a:cubicBezTo>
                  <a:pt x="887298" y="443271"/>
                  <a:pt x="852948" y="456030"/>
                  <a:pt x="827757" y="479176"/>
                </a:cubicBezTo>
                <a:cubicBezTo>
                  <a:pt x="780157" y="521132"/>
                  <a:pt x="724869" y="552620"/>
                  <a:pt x="675143" y="591796"/>
                </a:cubicBezTo>
                <a:cubicBezTo>
                  <a:pt x="629015" y="622712"/>
                  <a:pt x="586241" y="657471"/>
                  <a:pt x="543466" y="692721"/>
                </a:cubicBezTo>
                <a:cubicBezTo>
                  <a:pt x="476401" y="740321"/>
                  <a:pt x="411708" y="791192"/>
                  <a:pt x="348405" y="843781"/>
                </a:cubicBezTo>
                <a:cubicBezTo>
                  <a:pt x="306612" y="878295"/>
                  <a:pt x="263265" y="910928"/>
                  <a:pt x="222453" y="946587"/>
                </a:cubicBezTo>
                <a:cubicBezTo>
                  <a:pt x="201761" y="960982"/>
                  <a:pt x="181314" y="988053"/>
                  <a:pt x="153589" y="9828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21"/>
          <p:cNvSpPr/>
          <p:nvPr/>
        </p:nvSpPr>
        <p:spPr>
          <a:xfrm flipH="1" rot="-8003188">
            <a:off x="3251579" y="552799"/>
            <a:ext cx="1808553" cy="1361246"/>
          </a:xfrm>
          <a:custGeom>
            <a:rect b="b" l="l" r="r" t="t"/>
            <a:pathLst>
              <a:path extrusionOk="0" h="2719604" w="3600938">
                <a:moveTo>
                  <a:pt x="1011114" y="2719467"/>
                </a:moveTo>
                <a:cubicBezTo>
                  <a:pt x="868886" y="2714233"/>
                  <a:pt x="726087" y="2686180"/>
                  <a:pt x="598499" y="2621487"/>
                </a:cubicBezTo>
                <a:cubicBezTo>
                  <a:pt x="439996" y="2551068"/>
                  <a:pt x="306439" y="2434849"/>
                  <a:pt x="200525" y="2298674"/>
                </a:cubicBezTo>
                <a:cubicBezTo>
                  <a:pt x="166747" y="2253773"/>
                  <a:pt x="132723" y="2208463"/>
                  <a:pt x="105816" y="2158982"/>
                </a:cubicBezTo>
                <a:cubicBezTo>
                  <a:pt x="79071" y="2108193"/>
                  <a:pt x="58134" y="2054377"/>
                  <a:pt x="37851" y="2000725"/>
                </a:cubicBezTo>
                <a:cubicBezTo>
                  <a:pt x="10043" y="1928671"/>
                  <a:pt x="2110" y="1851382"/>
                  <a:pt x="719" y="1774666"/>
                </a:cubicBezTo>
                <a:cubicBezTo>
                  <a:pt x="147" y="1729356"/>
                  <a:pt x="-2225" y="1683392"/>
                  <a:pt x="6608" y="1638655"/>
                </a:cubicBezTo>
                <a:cubicBezTo>
                  <a:pt x="20185" y="1574616"/>
                  <a:pt x="45866" y="1513030"/>
                  <a:pt x="77190" y="1455616"/>
                </a:cubicBezTo>
                <a:cubicBezTo>
                  <a:pt x="103444" y="1404090"/>
                  <a:pt x="152107" y="1371621"/>
                  <a:pt x="200443" y="1342832"/>
                </a:cubicBezTo>
                <a:cubicBezTo>
                  <a:pt x="249351" y="1314697"/>
                  <a:pt x="298260" y="1285581"/>
                  <a:pt x="350767" y="1264398"/>
                </a:cubicBezTo>
                <a:cubicBezTo>
                  <a:pt x="437625" y="1231275"/>
                  <a:pt x="525627" y="1197170"/>
                  <a:pt x="618782" y="1187764"/>
                </a:cubicBezTo>
                <a:cubicBezTo>
                  <a:pt x="733038" y="1177050"/>
                  <a:pt x="849994" y="1172879"/>
                  <a:pt x="961878" y="1202486"/>
                </a:cubicBezTo>
                <a:cubicBezTo>
                  <a:pt x="1028943" y="1219416"/>
                  <a:pt x="1096663" y="1235528"/>
                  <a:pt x="1160702" y="1262027"/>
                </a:cubicBezTo>
                <a:cubicBezTo>
                  <a:pt x="1201023" y="1279120"/>
                  <a:pt x="1237581" y="1303492"/>
                  <a:pt x="1274958" y="1326066"/>
                </a:cubicBezTo>
                <a:cubicBezTo>
                  <a:pt x="1387251" y="1391004"/>
                  <a:pt x="1478771" y="1486122"/>
                  <a:pt x="1558431" y="1587456"/>
                </a:cubicBezTo>
                <a:cubicBezTo>
                  <a:pt x="1612083" y="1668343"/>
                  <a:pt x="1663854" y="1749067"/>
                  <a:pt x="1713744" y="1831345"/>
                </a:cubicBezTo>
                <a:cubicBezTo>
                  <a:pt x="1719142" y="1848274"/>
                  <a:pt x="1698613" y="1864223"/>
                  <a:pt x="1683565" y="1854490"/>
                </a:cubicBezTo>
                <a:cubicBezTo>
                  <a:pt x="1674405" y="1849010"/>
                  <a:pt x="1669661" y="1838787"/>
                  <a:pt x="1663527" y="1830445"/>
                </a:cubicBezTo>
                <a:cubicBezTo>
                  <a:pt x="1607012" y="1744569"/>
                  <a:pt x="1558431" y="1654031"/>
                  <a:pt x="1493901" y="1574289"/>
                </a:cubicBezTo>
                <a:cubicBezTo>
                  <a:pt x="1441476" y="1518265"/>
                  <a:pt x="1390441" y="1457579"/>
                  <a:pt x="1328446" y="1412596"/>
                </a:cubicBezTo>
                <a:cubicBezTo>
                  <a:pt x="1243470" y="1353628"/>
                  <a:pt x="1157103" y="1296704"/>
                  <a:pt x="1056015" y="1271105"/>
                </a:cubicBezTo>
                <a:cubicBezTo>
                  <a:pt x="971447" y="1248614"/>
                  <a:pt x="886307" y="1222933"/>
                  <a:pt x="797977" y="1222769"/>
                </a:cubicBezTo>
                <a:cubicBezTo>
                  <a:pt x="722815" y="1222278"/>
                  <a:pt x="647081" y="1224405"/>
                  <a:pt x="572982" y="1237572"/>
                </a:cubicBezTo>
                <a:cubicBezTo>
                  <a:pt x="511069" y="1249922"/>
                  <a:pt x="451610" y="1272005"/>
                  <a:pt x="392560" y="1294087"/>
                </a:cubicBezTo>
                <a:cubicBezTo>
                  <a:pt x="342752" y="1310853"/>
                  <a:pt x="297360" y="1337025"/>
                  <a:pt x="251887" y="1362297"/>
                </a:cubicBezTo>
                <a:cubicBezTo>
                  <a:pt x="207068" y="1389614"/>
                  <a:pt x="156605" y="1413578"/>
                  <a:pt x="125935" y="1457824"/>
                </a:cubicBezTo>
                <a:cubicBezTo>
                  <a:pt x="87822" y="1519655"/>
                  <a:pt x="59851" y="1587538"/>
                  <a:pt x="46357" y="1658693"/>
                </a:cubicBezTo>
                <a:cubicBezTo>
                  <a:pt x="38832" y="1730665"/>
                  <a:pt x="42758" y="1802719"/>
                  <a:pt x="50200" y="1874446"/>
                </a:cubicBezTo>
                <a:cubicBezTo>
                  <a:pt x="57398" y="1938485"/>
                  <a:pt x="81607" y="1998598"/>
                  <a:pt x="105979" y="2057730"/>
                </a:cubicBezTo>
                <a:cubicBezTo>
                  <a:pt x="127653" y="2111546"/>
                  <a:pt x="154152" y="2163971"/>
                  <a:pt x="188666" y="2210508"/>
                </a:cubicBezTo>
                <a:cubicBezTo>
                  <a:pt x="286401" y="2350364"/>
                  <a:pt x="408999" y="2476397"/>
                  <a:pt x="561532" y="2555648"/>
                </a:cubicBezTo>
                <a:cubicBezTo>
                  <a:pt x="619682" y="2585582"/>
                  <a:pt x="679223" y="2613799"/>
                  <a:pt x="741463" y="2634245"/>
                </a:cubicBezTo>
                <a:cubicBezTo>
                  <a:pt x="824967" y="2659027"/>
                  <a:pt x="912070" y="2671704"/>
                  <a:pt x="998927" y="2676775"/>
                </a:cubicBezTo>
                <a:cubicBezTo>
                  <a:pt x="1097644" y="2679555"/>
                  <a:pt x="1195625" y="2664589"/>
                  <a:pt x="1293360" y="2652975"/>
                </a:cubicBezTo>
                <a:cubicBezTo>
                  <a:pt x="1353064" y="2645696"/>
                  <a:pt x="1411296" y="2630074"/>
                  <a:pt x="1468629" y="2612327"/>
                </a:cubicBezTo>
                <a:cubicBezTo>
                  <a:pt x="1568327" y="2585092"/>
                  <a:pt x="1665408" y="2548451"/>
                  <a:pt x="1756846" y="2500361"/>
                </a:cubicBezTo>
                <a:cubicBezTo>
                  <a:pt x="1997708" y="2387249"/>
                  <a:pt x="2209945" y="2206909"/>
                  <a:pt x="2344320" y="1975862"/>
                </a:cubicBezTo>
                <a:cubicBezTo>
                  <a:pt x="2387504" y="1908878"/>
                  <a:pt x="2419073" y="1836661"/>
                  <a:pt x="2449089" y="1763380"/>
                </a:cubicBezTo>
                <a:cubicBezTo>
                  <a:pt x="2475261" y="1702367"/>
                  <a:pt x="2501678" y="1640945"/>
                  <a:pt x="2519180" y="1576742"/>
                </a:cubicBezTo>
                <a:cubicBezTo>
                  <a:pt x="2573732" y="1352565"/>
                  <a:pt x="2595079" y="1120863"/>
                  <a:pt x="2584365" y="890469"/>
                </a:cubicBezTo>
                <a:cubicBezTo>
                  <a:pt x="2582974" y="791180"/>
                  <a:pt x="2568580" y="692790"/>
                  <a:pt x="2562446" y="593747"/>
                </a:cubicBezTo>
                <a:cubicBezTo>
                  <a:pt x="2564409" y="550972"/>
                  <a:pt x="2516727" y="364335"/>
                  <a:pt x="2566126" y="360082"/>
                </a:cubicBezTo>
                <a:cubicBezTo>
                  <a:pt x="2580684" y="359100"/>
                  <a:pt x="2592870" y="370060"/>
                  <a:pt x="2604648" y="377175"/>
                </a:cubicBezTo>
                <a:cubicBezTo>
                  <a:pt x="2640225" y="399585"/>
                  <a:pt x="2667378" y="432054"/>
                  <a:pt x="2701565" y="456099"/>
                </a:cubicBezTo>
                <a:cubicBezTo>
                  <a:pt x="2836677" y="549664"/>
                  <a:pt x="2967127" y="650261"/>
                  <a:pt x="3094959" y="753558"/>
                </a:cubicBezTo>
                <a:cubicBezTo>
                  <a:pt x="3127838" y="784228"/>
                  <a:pt x="3158426" y="811627"/>
                  <a:pt x="3192449" y="839598"/>
                </a:cubicBezTo>
                <a:cubicBezTo>
                  <a:pt x="3226800" y="869941"/>
                  <a:pt x="3255425" y="906009"/>
                  <a:pt x="3290021" y="936106"/>
                </a:cubicBezTo>
                <a:cubicBezTo>
                  <a:pt x="3338602" y="985015"/>
                  <a:pt x="3382358" y="1040466"/>
                  <a:pt x="3445743" y="1071463"/>
                </a:cubicBezTo>
                <a:cubicBezTo>
                  <a:pt x="3480175" y="1039975"/>
                  <a:pt x="3518942" y="1013476"/>
                  <a:pt x="3550839" y="979208"/>
                </a:cubicBezTo>
                <a:cubicBezTo>
                  <a:pt x="3455966" y="893005"/>
                  <a:pt x="3374261" y="793715"/>
                  <a:pt x="3277262" y="709639"/>
                </a:cubicBezTo>
                <a:cubicBezTo>
                  <a:pt x="3209624" y="648380"/>
                  <a:pt x="3144768" y="584259"/>
                  <a:pt x="3075331" y="524882"/>
                </a:cubicBezTo>
                <a:cubicBezTo>
                  <a:pt x="2990518" y="451438"/>
                  <a:pt x="2903660" y="380610"/>
                  <a:pt x="2820238" y="305693"/>
                </a:cubicBezTo>
                <a:cubicBezTo>
                  <a:pt x="2762905" y="254822"/>
                  <a:pt x="2706472" y="206241"/>
                  <a:pt x="2646850" y="158723"/>
                </a:cubicBezTo>
                <a:cubicBezTo>
                  <a:pt x="2603830" y="120937"/>
                  <a:pt x="2564081" y="79308"/>
                  <a:pt x="2518853" y="43894"/>
                </a:cubicBezTo>
                <a:cubicBezTo>
                  <a:pt x="2506585" y="33016"/>
                  <a:pt x="2490719" y="25247"/>
                  <a:pt x="2480904" y="12079"/>
                </a:cubicBezTo>
                <a:cubicBezTo>
                  <a:pt x="2478614" y="8153"/>
                  <a:pt x="2480332" y="3001"/>
                  <a:pt x="2484503" y="1119"/>
                </a:cubicBezTo>
                <a:cubicBezTo>
                  <a:pt x="2499797" y="-3788"/>
                  <a:pt x="2515336" y="8644"/>
                  <a:pt x="2528586" y="15105"/>
                </a:cubicBezTo>
                <a:cubicBezTo>
                  <a:pt x="2596060" y="57143"/>
                  <a:pt x="2649385" y="117420"/>
                  <a:pt x="2713669" y="163712"/>
                </a:cubicBezTo>
                <a:cubicBezTo>
                  <a:pt x="2776236" y="212702"/>
                  <a:pt x="2836268" y="266763"/>
                  <a:pt x="2895809" y="319025"/>
                </a:cubicBezTo>
                <a:cubicBezTo>
                  <a:pt x="2938747" y="354520"/>
                  <a:pt x="2983075" y="388298"/>
                  <a:pt x="3023396" y="426820"/>
                </a:cubicBezTo>
                <a:cubicBezTo>
                  <a:pt x="3104365" y="494048"/>
                  <a:pt x="3183534" y="562013"/>
                  <a:pt x="3258288" y="635540"/>
                </a:cubicBezTo>
                <a:cubicBezTo>
                  <a:pt x="3325026" y="696962"/>
                  <a:pt x="3394054" y="756257"/>
                  <a:pt x="3454985" y="823568"/>
                </a:cubicBezTo>
                <a:cubicBezTo>
                  <a:pt x="3494733" y="868632"/>
                  <a:pt x="3539389" y="910589"/>
                  <a:pt x="3583226" y="951155"/>
                </a:cubicBezTo>
                <a:cubicBezTo>
                  <a:pt x="3594104" y="958598"/>
                  <a:pt x="3604655" y="969802"/>
                  <a:pt x="3599666" y="984033"/>
                </a:cubicBezTo>
                <a:cubicBezTo>
                  <a:pt x="3568914" y="1034577"/>
                  <a:pt x="3512890" y="1065084"/>
                  <a:pt x="3471097" y="1106059"/>
                </a:cubicBezTo>
                <a:cubicBezTo>
                  <a:pt x="3457111" y="1121190"/>
                  <a:pt x="3435929" y="1116282"/>
                  <a:pt x="3420389" y="1106304"/>
                </a:cubicBezTo>
                <a:cubicBezTo>
                  <a:pt x="3388819" y="1088720"/>
                  <a:pt x="3359540" y="1067374"/>
                  <a:pt x="3333123" y="1042674"/>
                </a:cubicBezTo>
                <a:cubicBezTo>
                  <a:pt x="3307523" y="1019529"/>
                  <a:pt x="3287649" y="991967"/>
                  <a:pt x="3262622" y="968984"/>
                </a:cubicBezTo>
                <a:cubicBezTo>
                  <a:pt x="3228844" y="939459"/>
                  <a:pt x="3200137" y="904700"/>
                  <a:pt x="3167259" y="874275"/>
                </a:cubicBezTo>
                <a:cubicBezTo>
                  <a:pt x="3132908" y="845814"/>
                  <a:pt x="3099376" y="816534"/>
                  <a:pt x="3066988" y="785864"/>
                </a:cubicBezTo>
                <a:cubicBezTo>
                  <a:pt x="2956576" y="694672"/>
                  <a:pt x="2840602" y="610513"/>
                  <a:pt x="2726183" y="524555"/>
                </a:cubicBezTo>
                <a:cubicBezTo>
                  <a:pt x="2703282" y="507298"/>
                  <a:pt x="2678010" y="493231"/>
                  <a:pt x="2655601" y="475238"/>
                </a:cubicBezTo>
                <a:cubicBezTo>
                  <a:pt x="2632619" y="455445"/>
                  <a:pt x="2611845" y="433526"/>
                  <a:pt x="2586409" y="416760"/>
                </a:cubicBezTo>
                <a:cubicBezTo>
                  <a:pt x="2615280" y="709148"/>
                  <a:pt x="2651839" y="1005134"/>
                  <a:pt x="2612008" y="1298503"/>
                </a:cubicBezTo>
                <a:cubicBezTo>
                  <a:pt x="2591889" y="1448909"/>
                  <a:pt x="2568989" y="1601033"/>
                  <a:pt x="2505113" y="1740070"/>
                </a:cubicBezTo>
                <a:cubicBezTo>
                  <a:pt x="2462747" y="1845248"/>
                  <a:pt x="2416129" y="1948463"/>
                  <a:pt x="2352908" y="2043009"/>
                </a:cubicBezTo>
                <a:cubicBezTo>
                  <a:pt x="2276110" y="2164053"/>
                  <a:pt x="2176167" y="2269722"/>
                  <a:pt x="2064855" y="2359524"/>
                </a:cubicBezTo>
                <a:cubicBezTo>
                  <a:pt x="1983722" y="2424299"/>
                  <a:pt x="1895965" y="2480405"/>
                  <a:pt x="1802155" y="2525142"/>
                </a:cubicBezTo>
                <a:cubicBezTo>
                  <a:pt x="1717506" y="2569062"/>
                  <a:pt x="1630649" y="2609382"/>
                  <a:pt x="1538802" y="2635963"/>
                </a:cubicBezTo>
                <a:cubicBezTo>
                  <a:pt x="1449082" y="2663771"/>
                  <a:pt x="1358626" y="2691169"/>
                  <a:pt x="1264653" y="2699757"/>
                </a:cubicBezTo>
                <a:cubicBezTo>
                  <a:pt x="1180576" y="2709081"/>
                  <a:pt x="1096172" y="2721021"/>
                  <a:pt x="1011114" y="27194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21"/>
          <p:cNvSpPr/>
          <p:nvPr/>
        </p:nvSpPr>
        <p:spPr>
          <a:xfrm flipH="1" rot="-8003188">
            <a:off x="3533900" y="585098"/>
            <a:ext cx="954946" cy="982698"/>
          </a:xfrm>
          <a:custGeom>
            <a:rect b="b" l="l" r="r" t="t"/>
            <a:pathLst>
              <a:path extrusionOk="0" h="1963311" w="1901356">
                <a:moveTo>
                  <a:pt x="705094" y="1962950"/>
                </a:moveTo>
                <a:cubicBezTo>
                  <a:pt x="645144" y="1962214"/>
                  <a:pt x="587894" y="1944139"/>
                  <a:pt x="531461" y="1925900"/>
                </a:cubicBezTo>
                <a:cubicBezTo>
                  <a:pt x="453109" y="1905699"/>
                  <a:pt x="380319" y="1869713"/>
                  <a:pt x="310963" y="1828737"/>
                </a:cubicBezTo>
                <a:cubicBezTo>
                  <a:pt x="173643" y="1745969"/>
                  <a:pt x="81633" y="1606768"/>
                  <a:pt x="27081" y="1458652"/>
                </a:cubicBezTo>
                <a:cubicBezTo>
                  <a:pt x="1237" y="1392569"/>
                  <a:pt x="-11849" y="1314462"/>
                  <a:pt x="14159" y="1246497"/>
                </a:cubicBezTo>
                <a:cubicBezTo>
                  <a:pt x="33215" y="1201269"/>
                  <a:pt x="61350" y="1154324"/>
                  <a:pt x="104370" y="1128724"/>
                </a:cubicBezTo>
                <a:cubicBezTo>
                  <a:pt x="249787" y="1070492"/>
                  <a:pt x="384653" y="1098545"/>
                  <a:pt x="513795" y="1180741"/>
                </a:cubicBezTo>
                <a:cubicBezTo>
                  <a:pt x="679086" y="1282811"/>
                  <a:pt x="809454" y="1433707"/>
                  <a:pt x="910542" y="1598099"/>
                </a:cubicBezTo>
                <a:cubicBezTo>
                  <a:pt x="955525" y="1685283"/>
                  <a:pt x="1007460" y="1769606"/>
                  <a:pt x="1039438" y="1862679"/>
                </a:cubicBezTo>
                <a:cubicBezTo>
                  <a:pt x="1254211" y="1770669"/>
                  <a:pt x="1457533" y="1560886"/>
                  <a:pt x="1586183" y="1368033"/>
                </a:cubicBezTo>
                <a:cubicBezTo>
                  <a:pt x="1617589" y="1308901"/>
                  <a:pt x="1651040" y="1250178"/>
                  <a:pt x="1672877" y="1186629"/>
                </a:cubicBezTo>
                <a:cubicBezTo>
                  <a:pt x="1697495" y="1108850"/>
                  <a:pt x="1715243" y="1029108"/>
                  <a:pt x="1738961" y="951002"/>
                </a:cubicBezTo>
                <a:cubicBezTo>
                  <a:pt x="1788933" y="767472"/>
                  <a:pt x="1822629" y="579035"/>
                  <a:pt x="1841767" y="389862"/>
                </a:cubicBezTo>
                <a:cubicBezTo>
                  <a:pt x="1845120" y="270372"/>
                  <a:pt x="1858860" y="151863"/>
                  <a:pt x="1875954" y="33599"/>
                </a:cubicBezTo>
                <a:cubicBezTo>
                  <a:pt x="1878489" y="22721"/>
                  <a:pt x="1877508" y="9390"/>
                  <a:pt x="1886095" y="1375"/>
                </a:cubicBezTo>
                <a:cubicBezTo>
                  <a:pt x="1888794" y="-506"/>
                  <a:pt x="1892638" y="-588"/>
                  <a:pt x="1895092" y="1948"/>
                </a:cubicBezTo>
                <a:cubicBezTo>
                  <a:pt x="1900899" y="8818"/>
                  <a:pt x="1899917" y="18959"/>
                  <a:pt x="1900653" y="27383"/>
                </a:cubicBezTo>
                <a:cubicBezTo>
                  <a:pt x="1902044" y="56090"/>
                  <a:pt x="1901308" y="84879"/>
                  <a:pt x="1899018" y="113505"/>
                </a:cubicBezTo>
                <a:cubicBezTo>
                  <a:pt x="1884787" y="234140"/>
                  <a:pt x="1888794" y="355921"/>
                  <a:pt x="1874236" y="476393"/>
                </a:cubicBezTo>
                <a:cubicBezTo>
                  <a:pt x="1850027" y="659350"/>
                  <a:pt x="1817149" y="841898"/>
                  <a:pt x="1763742" y="1018803"/>
                </a:cubicBezTo>
                <a:cubicBezTo>
                  <a:pt x="1736426" y="1119155"/>
                  <a:pt x="1714916" y="1222288"/>
                  <a:pt x="1662981" y="1313563"/>
                </a:cubicBezTo>
                <a:cubicBezTo>
                  <a:pt x="1629285" y="1387007"/>
                  <a:pt x="1583484" y="1453009"/>
                  <a:pt x="1531059" y="1514431"/>
                </a:cubicBezTo>
                <a:cubicBezTo>
                  <a:pt x="1479697" y="1577734"/>
                  <a:pt x="1424000" y="1638338"/>
                  <a:pt x="1363314" y="1692890"/>
                </a:cubicBezTo>
                <a:cubicBezTo>
                  <a:pt x="1274657" y="1777294"/>
                  <a:pt x="1173978" y="1850984"/>
                  <a:pt x="1061194" y="1899729"/>
                </a:cubicBezTo>
                <a:cubicBezTo>
                  <a:pt x="948737" y="1945366"/>
                  <a:pt x="826057" y="1966385"/>
                  <a:pt x="705094" y="1962950"/>
                </a:cubicBezTo>
                <a:close/>
                <a:moveTo>
                  <a:pt x="739772" y="1920421"/>
                </a:moveTo>
                <a:cubicBezTo>
                  <a:pt x="828674" y="1921729"/>
                  <a:pt x="916431" y="1902427"/>
                  <a:pt x="1000753" y="1877564"/>
                </a:cubicBezTo>
                <a:cubicBezTo>
                  <a:pt x="978507" y="1825548"/>
                  <a:pt x="958878" y="1773859"/>
                  <a:pt x="930498" y="1725932"/>
                </a:cubicBezTo>
                <a:cubicBezTo>
                  <a:pt x="901464" y="1675714"/>
                  <a:pt x="877910" y="1620754"/>
                  <a:pt x="844786" y="1573236"/>
                </a:cubicBezTo>
                <a:cubicBezTo>
                  <a:pt x="759809" y="1446875"/>
                  <a:pt x="656840" y="1330983"/>
                  <a:pt x="532278" y="1243062"/>
                </a:cubicBezTo>
                <a:cubicBezTo>
                  <a:pt x="433725" y="1175670"/>
                  <a:pt x="315135" y="1118992"/>
                  <a:pt x="193272" y="1147372"/>
                </a:cubicBezTo>
                <a:cubicBezTo>
                  <a:pt x="142401" y="1157841"/>
                  <a:pt x="107805" y="1164792"/>
                  <a:pt x="80079" y="1213292"/>
                </a:cubicBezTo>
                <a:cubicBezTo>
                  <a:pt x="34033" y="1272587"/>
                  <a:pt x="36487" y="1352002"/>
                  <a:pt x="58079" y="1419967"/>
                </a:cubicBezTo>
                <a:cubicBezTo>
                  <a:pt x="110340" y="1569392"/>
                  <a:pt x="198670" y="1713991"/>
                  <a:pt x="338198" y="1795450"/>
                </a:cubicBezTo>
                <a:cubicBezTo>
                  <a:pt x="408780" y="1837407"/>
                  <a:pt x="483861" y="1870858"/>
                  <a:pt x="563603" y="1891059"/>
                </a:cubicBezTo>
                <a:cubicBezTo>
                  <a:pt x="620608" y="1912078"/>
                  <a:pt x="679331" y="1922874"/>
                  <a:pt x="739772" y="19204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1"/>
          <p:cNvSpPr/>
          <p:nvPr/>
        </p:nvSpPr>
        <p:spPr>
          <a:xfrm flipH="1" rot="-8003188">
            <a:off x="4303385" y="941051"/>
            <a:ext cx="64733" cy="131820"/>
          </a:xfrm>
          <a:custGeom>
            <a:rect b="b" l="l" r="r" t="t"/>
            <a:pathLst>
              <a:path extrusionOk="0" h="263360" w="128887">
                <a:moveTo>
                  <a:pt x="87277" y="248171"/>
                </a:moveTo>
                <a:cubicBezTo>
                  <a:pt x="65440" y="169002"/>
                  <a:pt x="46547" y="86642"/>
                  <a:pt x="1892" y="16715"/>
                </a:cubicBezTo>
                <a:cubicBezTo>
                  <a:pt x="-4733" y="6001"/>
                  <a:pt x="7371" y="-3241"/>
                  <a:pt x="17677" y="1093"/>
                </a:cubicBezTo>
                <a:cubicBezTo>
                  <a:pt x="79998" y="36507"/>
                  <a:pt x="108460" y="170147"/>
                  <a:pt x="128089" y="236885"/>
                </a:cubicBezTo>
                <a:cubicBezTo>
                  <a:pt x="134959" y="263547"/>
                  <a:pt x="95456" y="274752"/>
                  <a:pt x="87277" y="2481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1"/>
          <p:cNvSpPr/>
          <p:nvPr/>
        </p:nvSpPr>
        <p:spPr>
          <a:xfrm flipH="1" rot="-8003188">
            <a:off x="4370430" y="-110844"/>
            <a:ext cx="473984" cy="723386"/>
          </a:xfrm>
          <a:custGeom>
            <a:rect b="b" l="l" r="r" t="t"/>
            <a:pathLst>
              <a:path extrusionOk="0" h="1445238" w="943730">
                <a:moveTo>
                  <a:pt x="107764" y="1278639"/>
                </a:moveTo>
                <a:cubicBezTo>
                  <a:pt x="77666" y="1248051"/>
                  <a:pt x="-50903" y="1174034"/>
                  <a:pt x="22133" y="1132732"/>
                </a:cubicBezTo>
                <a:cubicBezTo>
                  <a:pt x="169267" y="1021502"/>
                  <a:pt x="333250" y="931045"/>
                  <a:pt x="461737" y="796588"/>
                </a:cubicBezTo>
                <a:cubicBezTo>
                  <a:pt x="513999" y="747189"/>
                  <a:pt x="563398" y="695090"/>
                  <a:pt x="605028" y="636204"/>
                </a:cubicBezTo>
                <a:cubicBezTo>
                  <a:pt x="654100" y="571838"/>
                  <a:pt x="703008" y="507144"/>
                  <a:pt x="740221" y="434927"/>
                </a:cubicBezTo>
                <a:cubicBezTo>
                  <a:pt x="785204" y="354857"/>
                  <a:pt x="835912" y="276342"/>
                  <a:pt x="871734" y="192020"/>
                </a:cubicBezTo>
                <a:cubicBezTo>
                  <a:pt x="894716" y="136323"/>
                  <a:pt x="916717" y="78418"/>
                  <a:pt x="918189" y="17487"/>
                </a:cubicBezTo>
                <a:cubicBezTo>
                  <a:pt x="918598" y="9962"/>
                  <a:pt x="921788" y="-4514"/>
                  <a:pt x="931684" y="1375"/>
                </a:cubicBezTo>
                <a:cubicBezTo>
                  <a:pt x="984191" y="84307"/>
                  <a:pt x="850879" y="320998"/>
                  <a:pt x="803688" y="399758"/>
                </a:cubicBezTo>
                <a:cubicBezTo>
                  <a:pt x="763612" y="471240"/>
                  <a:pt x="726399" y="544357"/>
                  <a:pt x="675364" y="608887"/>
                </a:cubicBezTo>
                <a:cubicBezTo>
                  <a:pt x="636924" y="659840"/>
                  <a:pt x="600938" y="713002"/>
                  <a:pt x="556937" y="759457"/>
                </a:cubicBezTo>
                <a:cubicBezTo>
                  <a:pt x="498868" y="817771"/>
                  <a:pt x="441945" y="877802"/>
                  <a:pt x="377742" y="929410"/>
                </a:cubicBezTo>
                <a:cubicBezTo>
                  <a:pt x="270928" y="1014141"/>
                  <a:pt x="154546" y="1085950"/>
                  <a:pt x="45769" y="1167736"/>
                </a:cubicBezTo>
                <a:cubicBezTo>
                  <a:pt x="141215" y="1259337"/>
                  <a:pt x="252526" y="1333109"/>
                  <a:pt x="356232" y="1415223"/>
                </a:cubicBezTo>
                <a:cubicBezTo>
                  <a:pt x="359667" y="1417759"/>
                  <a:pt x="363102" y="1420376"/>
                  <a:pt x="366455" y="1422993"/>
                </a:cubicBezTo>
                <a:cubicBezTo>
                  <a:pt x="361385" y="1425119"/>
                  <a:pt x="356314" y="1427491"/>
                  <a:pt x="351243" y="1429945"/>
                </a:cubicBezTo>
                <a:cubicBezTo>
                  <a:pt x="342165" y="1434280"/>
                  <a:pt x="333577" y="1439105"/>
                  <a:pt x="325235" y="1444666"/>
                </a:cubicBezTo>
                <a:cubicBezTo>
                  <a:pt x="324990" y="1444830"/>
                  <a:pt x="324662" y="1444994"/>
                  <a:pt x="324417" y="1445239"/>
                </a:cubicBezTo>
                <a:cubicBezTo>
                  <a:pt x="251872" y="1390196"/>
                  <a:pt x="180472" y="1333355"/>
                  <a:pt x="107764" y="12786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21"/>
          <p:cNvSpPr/>
          <p:nvPr/>
        </p:nvSpPr>
        <p:spPr>
          <a:xfrm flipH="1" rot="-8003188">
            <a:off x="4440587" y="12871"/>
            <a:ext cx="514317" cy="809723"/>
          </a:xfrm>
          <a:custGeom>
            <a:rect b="b" l="l" r="r" t="t"/>
            <a:pathLst>
              <a:path extrusionOk="0" h="1617728" w="1024037">
                <a:moveTo>
                  <a:pt x="2810" y="1607669"/>
                </a:moveTo>
                <a:cubicBezTo>
                  <a:pt x="-4551" y="1596710"/>
                  <a:pt x="3792" y="1581007"/>
                  <a:pt x="13524" y="1576590"/>
                </a:cubicBezTo>
                <a:cubicBezTo>
                  <a:pt x="37978" y="1560069"/>
                  <a:pt x="61451" y="1542076"/>
                  <a:pt x="84352" y="1523429"/>
                </a:cubicBezTo>
                <a:cubicBezTo>
                  <a:pt x="163358" y="1458654"/>
                  <a:pt x="236066" y="1387008"/>
                  <a:pt x="308284" y="1314791"/>
                </a:cubicBezTo>
                <a:cubicBezTo>
                  <a:pt x="412889" y="1196200"/>
                  <a:pt x="515123" y="1073192"/>
                  <a:pt x="598627" y="939062"/>
                </a:cubicBezTo>
                <a:cubicBezTo>
                  <a:pt x="676979" y="833394"/>
                  <a:pt x="734720" y="718401"/>
                  <a:pt x="797778" y="603900"/>
                </a:cubicBezTo>
                <a:cubicBezTo>
                  <a:pt x="891178" y="454148"/>
                  <a:pt x="924629" y="278879"/>
                  <a:pt x="977382" y="113097"/>
                </a:cubicBezTo>
                <a:cubicBezTo>
                  <a:pt x="985642" y="83245"/>
                  <a:pt x="991694" y="53066"/>
                  <a:pt x="997583" y="22723"/>
                </a:cubicBezTo>
                <a:cubicBezTo>
                  <a:pt x="999137" y="12581"/>
                  <a:pt x="1003962" y="-6066"/>
                  <a:pt x="1017375" y="1949"/>
                </a:cubicBezTo>
                <a:cubicBezTo>
                  <a:pt x="1017375" y="1867"/>
                  <a:pt x="1017375" y="1867"/>
                  <a:pt x="1017375" y="1867"/>
                </a:cubicBezTo>
                <a:cubicBezTo>
                  <a:pt x="1028662" y="14871"/>
                  <a:pt x="1022283" y="35890"/>
                  <a:pt x="1021874" y="51675"/>
                </a:cubicBezTo>
                <a:cubicBezTo>
                  <a:pt x="1016639" y="103692"/>
                  <a:pt x="1002081" y="153909"/>
                  <a:pt x="987605" y="203962"/>
                </a:cubicBezTo>
                <a:cubicBezTo>
                  <a:pt x="968957" y="269801"/>
                  <a:pt x="954727" y="336948"/>
                  <a:pt x="931581" y="401477"/>
                </a:cubicBezTo>
                <a:cubicBezTo>
                  <a:pt x="912525" y="455293"/>
                  <a:pt x="898130" y="506328"/>
                  <a:pt x="871631" y="556300"/>
                </a:cubicBezTo>
                <a:cubicBezTo>
                  <a:pt x="838671" y="616659"/>
                  <a:pt x="804648" y="676363"/>
                  <a:pt x="772342" y="737130"/>
                </a:cubicBezTo>
                <a:cubicBezTo>
                  <a:pt x="734229" y="812620"/>
                  <a:pt x="689737" y="884347"/>
                  <a:pt x="640175" y="952802"/>
                </a:cubicBezTo>
                <a:cubicBezTo>
                  <a:pt x="584805" y="1039005"/>
                  <a:pt x="526900" y="1123818"/>
                  <a:pt x="460162" y="1201843"/>
                </a:cubicBezTo>
                <a:cubicBezTo>
                  <a:pt x="414607" y="1253532"/>
                  <a:pt x="373631" y="1309475"/>
                  <a:pt x="325050" y="1358465"/>
                </a:cubicBezTo>
                <a:cubicBezTo>
                  <a:pt x="276223" y="1405574"/>
                  <a:pt x="228869" y="1454155"/>
                  <a:pt x="178161" y="1499220"/>
                </a:cubicBezTo>
                <a:cubicBezTo>
                  <a:pt x="136204" y="1535451"/>
                  <a:pt x="94657" y="1572337"/>
                  <a:pt x="49020" y="1603907"/>
                </a:cubicBezTo>
                <a:cubicBezTo>
                  <a:pt x="48938" y="1603989"/>
                  <a:pt x="48856" y="1604070"/>
                  <a:pt x="48774" y="1604152"/>
                </a:cubicBezTo>
                <a:cubicBezTo>
                  <a:pt x="40923" y="1607178"/>
                  <a:pt x="33235" y="1610614"/>
                  <a:pt x="25465" y="1614376"/>
                </a:cubicBezTo>
                <a:cubicBezTo>
                  <a:pt x="23175" y="1615439"/>
                  <a:pt x="20967" y="1616584"/>
                  <a:pt x="18759" y="1617729"/>
                </a:cubicBezTo>
                <a:cubicBezTo>
                  <a:pt x="12706" y="1617565"/>
                  <a:pt x="7145" y="1614703"/>
                  <a:pt x="2810" y="16076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21"/>
          <p:cNvGrpSpPr/>
          <p:nvPr/>
        </p:nvGrpSpPr>
        <p:grpSpPr>
          <a:xfrm flipH="1" rot="-8004221">
            <a:off x="3515826" y="-8091"/>
            <a:ext cx="1754517" cy="2012270"/>
            <a:chOff x="7041855" y="-41306"/>
            <a:chExt cx="3508698" cy="4024154"/>
          </a:xfrm>
        </p:grpSpPr>
        <p:sp>
          <p:nvSpPr>
            <p:cNvPr id="636" name="Google Shape;636;p21"/>
            <p:cNvSpPr/>
            <p:nvPr/>
          </p:nvSpPr>
          <p:spPr>
            <a:xfrm>
              <a:off x="7041855" y="-41306"/>
              <a:ext cx="3508698" cy="2660288"/>
            </a:xfrm>
            <a:custGeom>
              <a:rect b="b" l="l" r="r" t="t"/>
              <a:pathLst>
                <a:path extrusionOk="0" h="2660288" w="3508698">
                  <a:moveTo>
                    <a:pt x="3234795" y="692571"/>
                  </a:moveTo>
                  <a:cubicBezTo>
                    <a:pt x="3167157" y="631312"/>
                    <a:pt x="3102301" y="567191"/>
                    <a:pt x="3032864" y="507814"/>
                  </a:cubicBezTo>
                  <a:cubicBezTo>
                    <a:pt x="2948051" y="434370"/>
                    <a:pt x="2861193" y="363542"/>
                    <a:pt x="2777771" y="288626"/>
                  </a:cubicBezTo>
                  <a:cubicBezTo>
                    <a:pt x="2720438" y="237754"/>
                    <a:pt x="2664005" y="189173"/>
                    <a:pt x="2604464" y="141737"/>
                  </a:cubicBezTo>
                  <a:cubicBezTo>
                    <a:pt x="2561444" y="103951"/>
                    <a:pt x="2521696" y="62322"/>
                    <a:pt x="2476468" y="26908"/>
                  </a:cubicBezTo>
                  <a:cubicBezTo>
                    <a:pt x="2465917" y="17666"/>
                    <a:pt x="2452913" y="10632"/>
                    <a:pt x="2443181" y="573"/>
                  </a:cubicBezTo>
                  <a:cubicBezTo>
                    <a:pt x="2441709" y="573"/>
                    <a:pt x="2440236" y="409"/>
                    <a:pt x="2438928" y="0"/>
                  </a:cubicBezTo>
                  <a:cubicBezTo>
                    <a:pt x="2413901" y="18484"/>
                    <a:pt x="2388711" y="36313"/>
                    <a:pt x="2362375" y="52752"/>
                  </a:cubicBezTo>
                  <a:cubicBezTo>
                    <a:pt x="2156518" y="186719"/>
                    <a:pt x="1954341" y="325675"/>
                    <a:pt x="1758298" y="473464"/>
                  </a:cubicBezTo>
                  <a:cubicBezTo>
                    <a:pt x="1639625" y="564983"/>
                    <a:pt x="1516536" y="653558"/>
                    <a:pt x="1411931" y="761108"/>
                  </a:cubicBezTo>
                  <a:cubicBezTo>
                    <a:pt x="1457404" y="812143"/>
                    <a:pt x="1487911" y="873074"/>
                    <a:pt x="1531340" y="924436"/>
                  </a:cubicBezTo>
                  <a:cubicBezTo>
                    <a:pt x="1617461" y="856144"/>
                    <a:pt x="1700966" y="784581"/>
                    <a:pt x="1788068" y="717352"/>
                  </a:cubicBezTo>
                  <a:cubicBezTo>
                    <a:pt x="1842211" y="674332"/>
                    <a:pt x="1899789" y="635811"/>
                    <a:pt x="1951969" y="590255"/>
                  </a:cubicBezTo>
                  <a:cubicBezTo>
                    <a:pt x="2006357" y="552224"/>
                    <a:pt x="2058537" y="510922"/>
                    <a:pt x="2114561" y="475100"/>
                  </a:cubicBezTo>
                  <a:cubicBezTo>
                    <a:pt x="2152510" y="446392"/>
                    <a:pt x="2187924" y="414250"/>
                    <a:pt x="2228899" y="389632"/>
                  </a:cubicBezTo>
                  <a:cubicBezTo>
                    <a:pt x="2237896" y="384071"/>
                    <a:pt x="2245747" y="375565"/>
                    <a:pt x="2256625" y="374011"/>
                  </a:cubicBezTo>
                  <a:cubicBezTo>
                    <a:pt x="2260469" y="373275"/>
                    <a:pt x="2264149" y="373847"/>
                    <a:pt x="2267339" y="375320"/>
                  </a:cubicBezTo>
                  <a:cubicBezTo>
                    <a:pt x="2268484" y="372866"/>
                    <a:pt x="2269956" y="370740"/>
                    <a:pt x="2271919" y="368858"/>
                  </a:cubicBezTo>
                  <a:cubicBezTo>
                    <a:pt x="2274618" y="366977"/>
                    <a:pt x="2278462" y="366896"/>
                    <a:pt x="2280916" y="369431"/>
                  </a:cubicBezTo>
                  <a:cubicBezTo>
                    <a:pt x="2286723" y="376301"/>
                    <a:pt x="2285741" y="386443"/>
                    <a:pt x="2286477" y="394867"/>
                  </a:cubicBezTo>
                  <a:cubicBezTo>
                    <a:pt x="2287786" y="423574"/>
                    <a:pt x="2287131" y="452281"/>
                    <a:pt x="2284841" y="480988"/>
                  </a:cubicBezTo>
                  <a:cubicBezTo>
                    <a:pt x="2270611" y="601624"/>
                    <a:pt x="2274618" y="723404"/>
                    <a:pt x="2260060" y="843876"/>
                  </a:cubicBezTo>
                  <a:cubicBezTo>
                    <a:pt x="2235769" y="1026833"/>
                    <a:pt x="2202973" y="1209381"/>
                    <a:pt x="2149566" y="1386286"/>
                  </a:cubicBezTo>
                  <a:cubicBezTo>
                    <a:pt x="2122168" y="1486639"/>
                    <a:pt x="2100739" y="1589772"/>
                    <a:pt x="2048805" y="1681046"/>
                  </a:cubicBezTo>
                  <a:cubicBezTo>
                    <a:pt x="2015109" y="1754491"/>
                    <a:pt x="1969308" y="1820492"/>
                    <a:pt x="1916883" y="1881914"/>
                  </a:cubicBezTo>
                  <a:cubicBezTo>
                    <a:pt x="1865439" y="1945217"/>
                    <a:pt x="1809824" y="2005821"/>
                    <a:pt x="1749138" y="2060373"/>
                  </a:cubicBezTo>
                  <a:cubicBezTo>
                    <a:pt x="1660481" y="2144859"/>
                    <a:pt x="1559801" y="2218549"/>
                    <a:pt x="1447017" y="2267212"/>
                  </a:cubicBezTo>
                  <a:cubicBezTo>
                    <a:pt x="1334806" y="2312767"/>
                    <a:pt x="1212126" y="2333705"/>
                    <a:pt x="1091163" y="2330351"/>
                  </a:cubicBezTo>
                  <a:cubicBezTo>
                    <a:pt x="1031213" y="2329615"/>
                    <a:pt x="973963" y="2311622"/>
                    <a:pt x="917530" y="2293302"/>
                  </a:cubicBezTo>
                  <a:cubicBezTo>
                    <a:pt x="839178" y="2273101"/>
                    <a:pt x="766388" y="2237114"/>
                    <a:pt x="697033" y="2196139"/>
                  </a:cubicBezTo>
                  <a:cubicBezTo>
                    <a:pt x="559713" y="2113371"/>
                    <a:pt x="467621" y="1974170"/>
                    <a:pt x="413151" y="1826054"/>
                  </a:cubicBezTo>
                  <a:cubicBezTo>
                    <a:pt x="387306" y="1759970"/>
                    <a:pt x="374220" y="1681864"/>
                    <a:pt x="400228" y="1613899"/>
                  </a:cubicBezTo>
                  <a:cubicBezTo>
                    <a:pt x="419285" y="1568671"/>
                    <a:pt x="447419" y="1521725"/>
                    <a:pt x="490439" y="1496126"/>
                  </a:cubicBezTo>
                  <a:cubicBezTo>
                    <a:pt x="635856" y="1437894"/>
                    <a:pt x="770722" y="1465947"/>
                    <a:pt x="899864" y="1548142"/>
                  </a:cubicBezTo>
                  <a:cubicBezTo>
                    <a:pt x="1065073" y="1650212"/>
                    <a:pt x="1195523" y="1801109"/>
                    <a:pt x="1296612" y="1965500"/>
                  </a:cubicBezTo>
                  <a:cubicBezTo>
                    <a:pt x="1341594" y="2052685"/>
                    <a:pt x="1393529" y="2137007"/>
                    <a:pt x="1425508" y="2230081"/>
                  </a:cubicBezTo>
                  <a:cubicBezTo>
                    <a:pt x="1526187" y="2186979"/>
                    <a:pt x="1624331" y="2117951"/>
                    <a:pt x="1713479" y="2036982"/>
                  </a:cubicBezTo>
                  <a:cubicBezTo>
                    <a:pt x="1712825" y="2035755"/>
                    <a:pt x="1712252" y="2034365"/>
                    <a:pt x="1711843" y="2032893"/>
                  </a:cubicBezTo>
                  <a:cubicBezTo>
                    <a:pt x="1693932" y="1968036"/>
                    <a:pt x="1677983" y="1901052"/>
                    <a:pt x="1648295" y="1840448"/>
                  </a:cubicBezTo>
                  <a:cubicBezTo>
                    <a:pt x="1645923" y="1840039"/>
                    <a:pt x="1643469" y="1839222"/>
                    <a:pt x="1641261" y="1837749"/>
                  </a:cubicBezTo>
                  <a:cubicBezTo>
                    <a:pt x="1632101" y="1832270"/>
                    <a:pt x="1627357" y="1822046"/>
                    <a:pt x="1621223" y="1813704"/>
                  </a:cubicBezTo>
                  <a:cubicBezTo>
                    <a:pt x="1564709" y="1727828"/>
                    <a:pt x="1516127" y="1637290"/>
                    <a:pt x="1451598" y="1557548"/>
                  </a:cubicBezTo>
                  <a:cubicBezTo>
                    <a:pt x="1399172" y="1501524"/>
                    <a:pt x="1348137" y="1440838"/>
                    <a:pt x="1286143" y="1395855"/>
                  </a:cubicBezTo>
                  <a:cubicBezTo>
                    <a:pt x="1201166" y="1336887"/>
                    <a:pt x="1114800" y="1279963"/>
                    <a:pt x="1013711" y="1254364"/>
                  </a:cubicBezTo>
                  <a:cubicBezTo>
                    <a:pt x="929143" y="1231873"/>
                    <a:pt x="843922" y="1206110"/>
                    <a:pt x="755674" y="1206028"/>
                  </a:cubicBezTo>
                  <a:cubicBezTo>
                    <a:pt x="680512" y="1205456"/>
                    <a:pt x="604777" y="1207664"/>
                    <a:pt x="530678" y="1220832"/>
                  </a:cubicBezTo>
                  <a:cubicBezTo>
                    <a:pt x="468766" y="1233181"/>
                    <a:pt x="409307" y="1255346"/>
                    <a:pt x="350257" y="1277346"/>
                  </a:cubicBezTo>
                  <a:cubicBezTo>
                    <a:pt x="300448" y="1294113"/>
                    <a:pt x="255057" y="1320284"/>
                    <a:pt x="209583" y="1345557"/>
                  </a:cubicBezTo>
                  <a:cubicBezTo>
                    <a:pt x="164764" y="1372873"/>
                    <a:pt x="114302" y="1396837"/>
                    <a:pt x="83632" y="1441002"/>
                  </a:cubicBezTo>
                  <a:cubicBezTo>
                    <a:pt x="45519" y="1502833"/>
                    <a:pt x="17548" y="1570716"/>
                    <a:pt x="4053" y="1641870"/>
                  </a:cubicBezTo>
                  <a:cubicBezTo>
                    <a:pt x="-3471" y="1713842"/>
                    <a:pt x="454" y="1785897"/>
                    <a:pt x="7897" y="1857624"/>
                  </a:cubicBezTo>
                  <a:cubicBezTo>
                    <a:pt x="15012" y="1921663"/>
                    <a:pt x="39303" y="1981776"/>
                    <a:pt x="63676" y="2040908"/>
                  </a:cubicBezTo>
                  <a:cubicBezTo>
                    <a:pt x="85267" y="2094724"/>
                    <a:pt x="111848" y="2147149"/>
                    <a:pt x="146362" y="2193686"/>
                  </a:cubicBezTo>
                  <a:cubicBezTo>
                    <a:pt x="244097" y="2333623"/>
                    <a:pt x="366696" y="2459575"/>
                    <a:pt x="519228" y="2538826"/>
                  </a:cubicBezTo>
                  <a:cubicBezTo>
                    <a:pt x="577378" y="2568760"/>
                    <a:pt x="636919" y="2596976"/>
                    <a:pt x="699159" y="2617423"/>
                  </a:cubicBezTo>
                  <a:cubicBezTo>
                    <a:pt x="782663" y="2642205"/>
                    <a:pt x="869766" y="2654881"/>
                    <a:pt x="956624" y="2659952"/>
                  </a:cubicBezTo>
                  <a:cubicBezTo>
                    <a:pt x="1055341" y="2662733"/>
                    <a:pt x="1153321" y="2647684"/>
                    <a:pt x="1251056" y="2636152"/>
                  </a:cubicBezTo>
                  <a:cubicBezTo>
                    <a:pt x="1310761" y="2628873"/>
                    <a:pt x="1368911" y="2613252"/>
                    <a:pt x="1426325" y="2595504"/>
                  </a:cubicBezTo>
                  <a:cubicBezTo>
                    <a:pt x="1526024" y="2568269"/>
                    <a:pt x="1623104" y="2531629"/>
                    <a:pt x="1714542" y="2483538"/>
                  </a:cubicBezTo>
                  <a:cubicBezTo>
                    <a:pt x="1955404" y="2370427"/>
                    <a:pt x="2167641" y="2190087"/>
                    <a:pt x="2302017" y="1959039"/>
                  </a:cubicBezTo>
                  <a:cubicBezTo>
                    <a:pt x="2345118" y="1892056"/>
                    <a:pt x="2376770" y="1819838"/>
                    <a:pt x="2406786" y="1746557"/>
                  </a:cubicBezTo>
                  <a:cubicBezTo>
                    <a:pt x="2432957" y="1685544"/>
                    <a:pt x="2459293" y="1624122"/>
                    <a:pt x="2476877" y="1559920"/>
                  </a:cubicBezTo>
                  <a:cubicBezTo>
                    <a:pt x="2531429" y="1335742"/>
                    <a:pt x="2552775" y="1104040"/>
                    <a:pt x="2542061" y="873647"/>
                  </a:cubicBezTo>
                  <a:cubicBezTo>
                    <a:pt x="2540670" y="774276"/>
                    <a:pt x="2526276" y="675968"/>
                    <a:pt x="2520142" y="576924"/>
                  </a:cubicBezTo>
                  <a:cubicBezTo>
                    <a:pt x="2522105" y="534150"/>
                    <a:pt x="2474423" y="347512"/>
                    <a:pt x="2523822" y="343259"/>
                  </a:cubicBezTo>
                  <a:cubicBezTo>
                    <a:pt x="2538380" y="342278"/>
                    <a:pt x="2550567" y="353319"/>
                    <a:pt x="2562426" y="360353"/>
                  </a:cubicBezTo>
                  <a:cubicBezTo>
                    <a:pt x="2598003" y="382762"/>
                    <a:pt x="2625156" y="415232"/>
                    <a:pt x="2659343" y="439277"/>
                  </a:cubicBezTo>
                  <a:cubicBezTo>
                    <a:pt x="2794455" y="532841"/>
                    <a:pt x="2924987" y="633439"/>
                    <a:pt x="3052820" y="736736"/>
                  </a:cubicBezTo>
                  <a:cubicBezTo>
                    <a:pt x="3085698" y="767406"/>
                    <a:pt x="3116286" y="794804"/>
                    <a:pt x="3150309" y="822775"/>
                  </a:cubicBezTo>
                  <a:cubicBezTo>
                    <a:pt x="3184660" y="853118"/>
                    <a:pt x="3213285" y="889186"/>
                    <a:pt x="3247881" y="919284"/>
                  </a:cubicBezTo>
                  <a:cubicBezTo>
                    <a:pt x="3296462" y="968192"/>
                    <a:pt x="3340218" y="1023644"/>
                    <a:pt x="3403603" y="1054641"/>
                  </a:cubicBezTo>
                  <a:cubicBezTo>
                    <a:pt x="3438035" y="1023153"/>
                    <a:pt x="3476802" y="996572"/>
                    <a:pt x="3508699" y="962385"/>
                  </a:cubicBezTo>
                  <a:cubicBezTo>
                    <a:pt x="3413418" y="875937"/>
                    <a:pt x="3331712" y="776647"/>
                    <a:pt x="3234795" y="6925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7574823" y="2442558"/>
              <a:ext cx="1274074" cy="1540290"/>
            </a:xfrm>
            <a:custGeom>
              <a:rect b="b" l="l" r="r" t="t"/>
              <a:pathLst>
                <a:path extrusionOk="0" h="1540290" w="1274074">
                  <a:moveTo>
                    <a:pt x="963367" y="134866"/>
                  </a:moveTo>
                  <a:cubicBezTo>
                    <a:pt x="939567" y="142227"/>
                    <a:pt x="915767" y="149588"/>
                    <a:pt x="891803" y="156540"/>
                  </a:cubicBezTo>
                  <a:cubicBezTo>
                    <a:pt x="926726" y="248305"/>
                    <a:pt x="802983" y="467739"/>
                    <a:pt x="757918" y="542983"/>
                  </a:cubicBezTo>
                  <a:cubicBezTo>
                    <a:pt x="717843" y="614464"/>
                    <a:pt x="680630" y="687582"/>
                    <a:pt x="629595" y="752111"/>
                  </a:cubicBezTo>
                  <a:cubicBezTo>
                    <a:pt x="591155" y="803065"/>
                    <a:pt x="555169" y="856226"/>
                    <a:pt x="511168" y="902681"/>
                  </a:cubicBezTo>
                  <a:cubicBezTo>
                    <a:pt x="453099" y="960995"/>
                    <a:pt x="396175" y="1021026"/>
                    <a:pt x="331973" y="1072634"/>
                  </a:cubicBezTo>
                  <a:cubicBezTo>
                    <a:pt x="225159" y="1157365"/>
                    <a:pt x="108776" y="1229174"/>
                    <a:pt x="0" y="1310961"/>
                  </a:cubicBezTo>
                  <a:cubicBezTo>
                    <a:pt x="88330" y="1395774"/>
                    <a:pt x="190236" y="1465292"/>
                    <a:pt x="287153" y="1540291"/>
                  </a:cubicBezTo>
                  <a:cubicBezTo>
                    <a:pt x="289116" y="1538164"/>
                    <a:pt x="291325" y="1536447"/>
                    <a:pt x="293615" y="1535384"/>
                  </a:cubicBezTo>
                  <a:cubicBezTo>
                    <a:pt x="318069" y="1518863"/>
                    <a:pt x="341542" y="1500870"/>
                    <a:pt x="364442" y="1482222"/>
                  </a:cubicBezTo>
                  <a:cubicBezTo>
                    <a:pt x="443448" y="1417447"/>
                    <a:pt x="516157" y="1345802"/>
                    <a:pt x="588374" y="1273584"/>
                  </a:cubicBezTo>
                  <a:cubicBezTo>
                    <a:pt x="692980" y="1154993"/>
                    <a:pt x="795213" y="1031986"/>
                    <a:pt x="878717" y="897856"/>
                  </a:cubicBezTo>
                  <a:cubicBezTo>
                    <a:pt x="957069" y="792187"/>
                    <a:pt x="1014811" y="677195"/>
                    <a:pt x="1077868" y="562693"/>
                  </a:cubicBezTo>
                  <a:cubicBezTo>
                    <a:pt x="1171269" y="412941"/>
                    <a:pt x="1204720" y="237672"/>
                    <a:pt x="1257472" y="71891"/>
                  </a:cubicBezTo>
                  <a:cubicBezTo>
                    <a:pt x="1264015" y="48173"/>
                    <a:pt x="1269249" y="24127"/>
                    <a:pt x="1274075" y="0"/>
                  </a:cubicBezTo>
                  <a:cubicBezTo>
                    <a:pt x="1258454" y="8342"/>
                    <a:pt x="1242587" y="16275"/>
                    <a:pt x="1226638" y="23882"/>
                  </a:cubicBezTo>
                  <a:cubicBezTo>
                    <a:pt x="1142071" y="67883"/>
                    <a:pt x="1055213" y="108204"/>
                    <a:pt x="963367" y="1348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8" name="Google Shape;638;p21"/>
          <p:cNvSpPr/>
          <p:nvPr/>
        </p:nvSpPr>
        <p:spPr>
          <a:xfrm>
            <a:off x="7801691" y="514354"/>
            <a:ext cx="1558218" cy="958284"/>
          </a:xfrm>
          <a:custGeom>
            <a:rect b="b" l="l" r="r" t="t"/>
            <a:pathLst>
              <a:path extrusionOk="0" h="1916568" w="3116437">
                <a:moveTo>
                  <a:pt x="2994361" y="1623383"/>
                </a:moveTo>
                <a:cubicBezTo>
                  <a:pt x="3008698" y="1583267"/>
                  <a:pt x="3026151" y="1541156"/>
                  <a:pt x="3016801" y="1497859"/>
                </a:cubicBezTo>
                <a:cubicBezTo>
                  <a:pt x="3011690" y="1472654"/>
                  <a:pt x="2998226" y="1450194"/>
                  <a:pt x="2985573" y="1428234"/>
                </a:cubicBezTo>
                <a:cubicBezTo>
                  <a:pt x="2972421" y="1405462"/>
                  <a:pt x="2958333" y="1382878"/>
                  <a:pt x="2940818" y="1363163"/>
                </a:cubicBezTo>
                <a:cubicBezTo>
                  <a:pt x="2928165" y="1348877"/>
                  <a:pt x="2913080" y="1338645"/>
                  <a:pt x="2896500" y="1331346"/>
                </a:cubicBezTo>
                <a:cubicBezTo>
                  <a:pt x="2896811" y="1330535"/>
                  <a:pt x="2897123" y="1329724"/>
                  <a:pt x="2897185" y="1328788"/>
                </a:cubicBezTo>
                <a:cubicBezTo>
                  <a:pt x="2897497" y="1320178"/>
                  <a:pt x="2897185" y="1311506"/>
                  <a:pt x="2897123" y="1302897"/>
                </a:cubicBezTo>
                <a:cubicBezTo>
                  <a:pt x="2897061" y="1299590"/>
                  <a:pt x="2895440" y="1296596"/>
                  <a:pt x="2892760" y="1294724"/>
                </a:cubicBezTo>
                <a:cubicBezTo>
                  <a:pt x="2894567" y="1292353"/>
                  <a:pt x="2895752" y="1289359"/>
                  <a:pt x="2895939" y="1285740"/>
                </a:cubicBezTo>
                <a:cubicBezTo>
                  <a:pt x="2890703" y="1177186"/>
                  <a:pt x="2876803" y="1068506"/>
                  <a:pt x="2852244" y="962572"/>
                </a:cubicBezTo>
                <a:cubicBezTo>
                  <a:pt x="2825191" y="856326"/>
                  <a:pt x="2800570" y="748832"/>
                  <a:pt x="2757187" y="647763"/>
                </a:cubicBezTo>
                <a:cubicBezTo>
                  <a:pt x="2721657" y="573584"/>
                  <a:pt x="2687998" y="496910"/>
                  <a:pt x="2643119" y="427410"/>
                </a:cubicBezTo>
                <a:cubicBezTo>
                  <a:pt x="2606467" y="374443"/>
                  <a:pt x="2567322" y="322599"/>
                  <a:pt x="2521757" y="276993"/>
                </a:cubicBezTo>
                <a:cubicBezTo>
                  <a:pt x="2465097" y="225461"/>
                  <a:pt x="2399773" y="183848"/>
                  <a:pt x="2333888" y="145293"/>
                </a:cubicBezTo>
                <a:cubicBezTo>
                  <a:pt x="2260523" y="101871"/>
                  <a:pt x="2179179" y="76042"/>
                  <a:pt x="2097087" y="54831"/>
                </a:cubicBezTo>
                <a:cubicBezTo>
                  <a:pt x="2030205" y="36738"/>
                  <a:pt x="1962761" y="19644"/>
                  <a:pt x="1893634" y="13031"/>
                </a:cubicBezTo>
                <a:cubicBezTo>
                  <a:pt x="1808114" y="4296"/>
                  <a:pt x="1722033" y="-3315"/>
                  <a:pt x="1636015" y="1489"/>
                </a:cubicBezTo>
                <a:cubicBezTo>
                  <a:pt x="1536033" y="5731"/>
                  <a:pt x="1437735" y="26444"/>
                  <a:pt x="1339624" y="44849"/>
                </a:cubicBezTo>
                <a:cubicBezTo>
                  <a:pt x="1165405" y="77041"/>
                  <a:pt x="996298" y="138867"/>
                  <a:pt x="842711" y="227208"/>
                </a:cubicBezTo>
                <a:cubicBezTo>
                  <a:pt x="782560" y="264703"/>
                  <a:pt x="726024" y="308499"/>
                  <a:pt x="673354" y="355914"/>
                </a:cubicBezTo>
                <a:cubicBezTo>
                  <a:pt x="632526" y="395280"/>
                  <a:pt x="595189" y="438390"/>
                  <a:pt x="559098" y="482124"/>
                </a:cubicBezTo>
                <a:cubicBezTo>
                  <a:pt x="452884" y="622808"/>
                  <a:pt x="360632" y="774223"/>
                  <a:pt x="281719" y="931815"/>
                </a:cubicBezTo>
                <a:cubicBezTo>
                  <a:pt x="277107" y="942109"/>
                  <a:pt x="272931" y="952527"/>
                  <a:pt x="268941" y="963071"/>
                </a:cubicBezTo>
                <a:cubicBezTo>
                  <a:pt x="249618" y="1003249"/>
                  <a:pt x="240144" y="1047170"/>
                  <a:pt x="225870" y="1089094"/>
                </a:cubicBezTo>
                <a:cubicBezTo>
                  <a:pt x="211284" y="1134201"/>
                  <a:pt x="188969" y="1181990"/>
                  <a:pt x="194329" y="1230153"/>
                </a:cubicBezTo>
                <a:cubicBezTo>
                  <a:pt x="187161" y="1243005"/>
                  <a:pt x="181738" y="1256917"/>
                  <a:pt x="178622" y="1271766"/>
                </a:cubicBezTo>
                <a:cubicBezTo>
                  <a:pt x="112051" y="1258227"/>
                  <a:pt x="37501" y="1299091"/>
                  <a:pt x="11571" y="1361666"/>
                </a:cubicBezTo>
                <a:cubicBezTo>
                  <a:pt x="-11741" y="1416692"/>
                  <a:pt x="413" y="1488001"/>
                  <a:pt x="45854" y="1528117"/>
                </a:cubicBezTo>
                <a:cubicBezTo>
                  <a:pt x="84936" y="1565175"/>
                  <a:pt x="142220" y="1565861"/>
                  <a:pt x="192272" y="1575843"/>
                </a:cubicBezTo>
                <a:cubicBezTo>
                  <a:pt x="280535" y="1589693"/>
                  <a:pt x="369857" y="1591814"/>
                  <a:pt x="458369" y="1602795"/>
                </a:cubicBezTo>
                <a:cubicBezTo>
                  <a:pt x="535911" y="1607411"/>
                  <a:pt x="614013" y="1615771"/>
                  <a:pt x="688064" y="1640477"/>
                </a:cubicBezTo>
                <a:cubicBezTo>
                  <a:pt x="735499" y="1650896"/>
                  <a:pt x="783620" y="1657696"/>
                  <a:pt x="830182" y="1672170"/>
                </a:cubicBezTo>
                <a:cubicBezTo>
                  <a:pt x="880048" y="1684835"/>
                  <a:pt x="932033" y="1684897"/>
                  <a:pt x="982148" y="1696875"/>
                </a:cubicBezTo>
                <a:cubicBezTo>
                  <a:pt x="1028773" y="1701866"/>
                  <a:pt x="1075834" y="1701679"/>
                  <a:pt x="1122209" y="1709914"/>
                </a:cubicBezTo>
                <a:cubicBezTo>
                  <a:pt x="1159671" y="1711412"/>
                  <a:pt x="1214960" y="1717089"/>
                  <a:pt x="1236152" y="1678908"/>
                </a:cubicBezTo>
                <a:cubicBezTo>
                  <a:pt x="1262831" y="1614399"/>
                  <a:pt x="1247933" y="1505470"/>
                  <a:pt x="1163847" y="1497547"/>
                </a:cubicBezTo>
                <a:cubicBezTo>
                  <a:pt x="1176563" y="1431540"/>
                  <a:pt x="1143963" y="1367468"/>
                  <a:pt x="1104881" y="1316373"/>
                </a:cubicBezTo>
                <a:cubicBezTo>
                  <a:pt x="1070037" y="1267149"/>
                  <a:pt x="1013501" y="1225599"/>
                  <a:pt x="950795" y="1229404"/>
                </a:cubicBezTo>
                <a:cubicBezTo>
                  <a:pt x="944936" y="1229779"/>
                  <a:pt x="939139" y="1230590"/>
                  <a:pt x="933342" y="1231463"/>
                </a:cubicBezTo>
                <a:cubicBezTo>
                  <a:pt x="944375" y="1209315"/>
                  <a:pt x="958462" y="1188790"/>
                  <a:pt x="971365" y="1168015"/>
                </a:cubicBezTo>
                <a:cubicBezTo>
                  <a:pt x="971801" y="1166705"/>
                  <a:pt x="971801" y="1165332"/>
                  <a:pt x="971676" y="1164022"/>
                </a:cubicBezTo>
                <a:cubicBezTo>
                  <a:pt x="1035442" y="1078987"/>
                  <a:pt x="1102387" y="994452"/>
                  <a:pt x="1189902" y="932501"/>
                </a:cubicBezTo>
                <a:cubicBezTo>
                  <a:pt x="1224683" y="905549"/>
                  <a:pt x="1261085" y="880719"/>
                  <a:pt x="1300355" y="860818"/>
                </a:cubicBezTo>
                <a:cubicBezTo>
                  <a:pt x="1347603" y="835301"/>
                  <a:pt x="1393292" y="808599"/>
                  <a:pt x="1445963" y="795186"/>
                </a:cubicBezTo>
                <a:cubicBezTo>
                  <a:pt x="1531359" y="774847"/>
                  <a:pt x="1621616" y="773163"/>
                  <a:pt x="1707822" y="789196"/>
                </a:cubicBezTo>
                <a:cubicBezTo>
                  <a:pt x="1779441" y="806977"/>
                  <a:pt x="1850313" y="833804"/>
                  <a:pt x="1912334" y="874293"/>
                </a:cubicBezTo>
                <a:cubicBezTo>
                  <a:pt x="1987756" y="925326"/>
                  <a:pt x="2058379" y="990646"/>
                  <a:pt x="2111174" y="1065636"/>
                </a:cubicBezTo>
                <a:cubicBezTo>
                  <a:pt x="2160417" y="1140315"/>
                  <a:pt x="2199935" y="1220982"/>
                  <a:pt x="2235403" y="1303334"/>
                </a:cubicBezTo>
                <a:cubicBezTo>
                  <a:pt x="2236774" y="1306328"/>
                  <a:pt x="2238644" y="1308449"/>
                  <a:pt x="2240763" y="1309947"/>
                </a:cubicBezTo>
                <a:cubicBezTo>
                  <a:pt x="2241324" y="1318057"/>
                  <a:pt x="2244939" y="1325669"/>
                  <a:pt x="2246747" y="1334216"/>
                </a:cubicBezTo>
                <a:cubicBezTo>
                  <a:pt x="2232099" y="1335089"/>
                  <a:pt x="2216890" y="1337397"/>
                  <a:pt x="2200683" y="1341078"/>
                </a:cubicBezTo>
                <a:cubicBezTo>
                  <a:pt x="2103757" y="1355926"/>
                  <a:pt x="2017239" y="1445079"/>
                  <a:pt x="2020107" y="1545710"/>
                </a:cubicBezTo>
                <a:cubicBezTo>
                  <a:pt x="1967436" y="1567358"/>
                  <a:pt x="1906973" y="1578214"/>
                  <a:pt x="1867018" y="1622572"/>
                </a:cubicBezTo>
                <a:cubicBezTo>
                  <a:pt x="1832361" y="1666867"/>
                  <a:pt x="1809174" y="1732249"/>
                  <a:pt x="1809860" y="1793140"/>
                </a:cubicBezTo>
                <a:cubicBezTo>
                  <a:pt x="1819272" y="1793639"/>
                  <a:pt x="1828622" y="1794013"/>
                  <a:pt x="1838034" y="1794325"/>
                </a:cubicBezTo>
                <a:cubicBezTo>
                  <a:pt x="1839405" y="1795635"/>
                  <a:pt x="1840901" y="1796758"/>
                  <a:pt x="1842397" y="1797881"/>
                </a:cubicBezTo>
                <a:cubicBezTo>
                  <a:pt x="1842023" y="1798255"/>
                  <a:pt x="1841836" y="1798692"/>
                  <a:pt x="1841836" y="1799254"/>
                </a:cubicBezTo>
                <a:cubicBezTo>
                  <a:pt x="1841836" y="1800314"/>
                  <a:pt x="1842709" y="1801188"/>
                  <a:pt x="1843768" y="1801188"/>
                </a:cubicBezTo>
                <a:cubicBezTo>
                  <a:pt x="1844579" y="1801188"/>
                  <a:pt x="1845140" y="1800626"/>
                  <a:pt x="1845389" y="1799940"/>
                </a:cubicBezTo>
                <a:cubicBezTo>
                  <a:pt x="1859912" y="1808986"/>
                  <a:pt x="1878300" y="1810171"/>
                  <a:pt x="1895068" y="1812230"/>
                </a:cubicBezTo>
                <a:cubicBezTo>
                  <a:pt x="1921434" y="1815474"/>
                  <a:pt x="1947863" y="1817284"/>
                  <a:pt x="1974417" y="1817533"/>
                </a:cubicBezTo>
                <a:cubicBezTo>
                  <a:pt x="2102822" y="1818407"/>
                  <a:pt x="2230790" y="1832818"/>
                  <a:pt x="2358447" y="1846668"/>
                </a:cubicBezTo>
                <a:cubicBezTo>
                  <a:pt x="2398713" y="1850037"/>
                  <a:pt x="2438731" y="1856089"/>
                  <a:pt x="2478686" y="1861766"/>
                </a:cubicBezTo>
                <a:cubicBezTo>
                  <a:pt x="2543823" y="1870875"/>
                  <a:pt x="2609709" y="1874680"/>
                  <a:pt x="2674472" y="1886409"/>
                </a:cubicBezTo>
                <a:cubicBezTo>
                  <a:pt x="2784738" y="1896828"/>
                  <a:pt x="2894879" y="1912737"/>
                  <a:pt x="3005706" y="1916106"/>
                </a:cubicBezTo>
                <a:cubicBezTo>
                  <a:pt x="3035002" y="1919787"/>
                  <a:pt x="3058751" y="1901008"/>
                  <a:pt x="3072589" y="1876677"/>
                </a:cubicBezTo>
                <a:cubicBezTo>
                  <a:pt x="3091164" y="1851098"/>
                  <a:pt x="3102882" y="1821152"/>
                  <a:pt x="3107183" y="1789958"/>
                </a:cubicBezTo>
                <a:cubicBezTo>
                  <a:pt x="3107058" y="1789521"/>
                  <a:pt x="3107121" y="1789209"/>
                  <a:pt x="3107183" y="1788897"/>
                </a:cubicBezTo>
                <a:cubicBezTo>
                  <a:pt x="3134048" y="1702615"/>
                  <a:pt x="3104191" y="1636172"/>
                  <a:pt x="2994361" y="16233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1"/>
          <p:cNvSpPr/>
          <p:nvPr/>
        </p:nvSpPr>
        <p:spPr>
          <a:xfrm>
            <a:off x="7801691" y="514354"/>
            <a:ext cx="1558218" cy="958284"/>
          </a:xfrm>
          <a:custGeom>
            <a:rect b="b" l="l" r="r" t="t"/>
            <a:pathLst>
              <a:path extrusionOk="0" h="1916568" w="3116437">
                <a:moveTo>
                  <a:pt x="3107183" y="1788897"/>
                </a:moveTo>
                <a:cubicBezTo>
                  <a:pt x="3134048" y="1702615"/>
                  <a:pt x="3104191" y="1636172"/>
                  <a:pt x="2994361" y="1623383"/>
                </a:cubicBezTo>
                <a:cubicBezTo>
                  <a:pt x="3008698" y="1583267"/>
                  <a:pt x="3026151" y="1541156"/>
                  <a:pt x="3016801" y="1497859"/>
                </a:cubicBezTo>
                <a:cubicBezTo>
                  <a:pt x="3011690" y="1472654"/>
                  <a:pt x="2998226" y="1450194"/>
                  <a:pt x="2985573" y="1428234"/>
                </a:cubicBezTo>
                <a:cubicBezTo>
                  <a:pt x="2972421" y="1405462"/>
                  <a:pt x="2958333" y="1382878"/>
                  <a:pt x="2940818" y="1363163"/>
                </a:cubicBezTo>
                <a:cubicBezTo>
                  <a:pt x="2928165" y="1348877"/>
                  <a:pt x="2913080" y="1338645"/>
                  <a:pt x="2896500" y="1331346"/>
                </a:cubicBezTo>
                <a:cubicBezTo>
                  <a:pt x="2896811" y="1330535"/>
                  <a:pt x="2897123" y="1329724"/>
                  <a:pt x="2897185" y="1328788"/>
                </a:cubicBezTo>
                <a:cubicBezTo>
                  <a:pt x="2897497" y="1320178"/>
                  <a:pt x="2897185" y="1311506"/>
                  <a:pt x="2897123" y="1302897"/>
                </a:cubicBezTo>
                <a:cubicBezTo>
                  <a:pt x="2897061" y="1299590"/>
                  <a:pt x="2895440" y="1296596"/>
                  <a:pt x="2892760" y="1294724"/>
                </a:cubicBezTo>
                <a:cubicBezTo>
                  <a:pt x="2894567" y="1292353"/>
                  <a:pt x="2895752" y="1289359"/>
                  <a:pt x="2895939" y="1285740"/>
                </a:cubicBezTo>
                <a:cubicBezTo>
                  <a:pt x="2890703" y="1177186"/>
                  <a:pt x="2876803" y="1068506"/>
                  <a:pt x="2852244" y="962572"/>
                </a:cubicBezTo>
                <a:cubicBezTo>
                  <a:pt x="2825191" y="856326"/>
                  <a:pt x="2800570" y="748832"/>
                  <a:pt x="2757187" y="647763"/>
                </a:cubicBezTo>
                <a:cubicBezTo>
                  <a:pt x="2721657" y="573584"/>
                  <a:pt x="2687998" y="496910"/>
                  <a:pt x="2643119" y="427410"/>
                </a:cubicBezTo>
                <a:cubicBezTo>
                  <a:pt x="2606467" y="374443"/>
                  <a:pt x="2567322" y="322599"/>
                  <a:pt x="2521757" y="276993"/>
                </a:cubicBezTo>
                <a:cubicBezTo>
                  <a:pt x="2465097" y="225461"/>
                  <a:pt x="2399773" y="183848"/>
                  <a:pt x="2333888" y="145293"/>
                </a:cubicBezTo>
                <a:cubicBezTo>
                  <a:pt x="2260523" y="101871"/>
                  <a:pt x="2179179" y="76042"/>
                  <a:pt x="2097087" y="54831"/>
                </a:cubicBezTo>
                <a:cubicBezTo>
                  <a:pt x="2030205" y="36738"/>
                  <a:pt x="1962761" y="19644"/>
                  <a:pt x="1893634" y="13031"/>
                </a:cubicBezTo>
                <a:cubicBezTo>
                  <a:pt x="1808114" y="4296"/>
                  <a:pt x="1722033" y="-3315"/>
                  <a:pt x="1636015" y="1489"/>
                </a:cubicBezTo>
                <a:cubicBezTo>
                  <a:pt x="1536033" y="5731"/>
                  <a:pt x="1437735" y="26444"/>
                  <a:pt x="1339624" y="44849"/>
                </a:cubicBezTo>
                <a:cubicBezTo>
                  <a:pt x="1165405" y="77041"/>
                  <a:pt x="996298" y="138867"/>
                  <a:pt x="842711" y="227208"/>
                </a:cubicBezTo>
                <a:cubicBezTo>
                  <a:pt x="782560" y="264703"/>
                  <a:pt x="726024" y="308499"/>
                  <a:pt x="673354" y="355914"/>
                </a:cubicBezTo>
                <a:cubicBezTo>
                  <a:pt x="632526" y="395280"/>
                  <a:pt x="595189" y="438390"/>
                  <a:pt x="559098" y="482124"/>
                </a:cubicBezTo>
                <a:cubicBezTo>
                  <a:pt x="452884" y="622808"/>
                  <a:pt x="360632" y="774223"/>
                  <a:pt x="281719" y="931815"/>
                </a:cubicBezTo>
                <a:cubicBezTo>
                  <a:pt x="277107" y="942109"/>
                  <a:pt x="272931" y="952527"/>
                  <a:pt x="268941" y="963071"/>
                </a:cubicBezTo>
                <a:cubicBezTo>
                  <a:pt x="249618" y="1003249"/>
                  <a:pt x="240144" y="1047170"/>
                  <a:pt x="225870" y="1089094"/>
                </a:cubicBezTo>
                <a:cubicBezTo>
                  <a:pt x="211284" y="1134201"/>
                  <a:pt x="188969" y="1181990"/>
                  <a:pt x="194329" y="1230153"/>
                </a:cubicBezTo>
                <a:cubicBezTo>
                  <a:pt x="187161" y="1243005"/>
                  <a:pt x="181738" y="1256917"/>
                  <a:pt x="178622" y="1271766"/>
                </a:cubicBezTo>
                <a:cubicBezTo>
                  <a:pt x="112051" y="1258227"/>
                  <a:pt x="37501" y="1299091"/>
                  <a:pt x="11571" y="1361666"/>
                </a:cubicBezTo>
                <a:cubicBezTo>
                  <a:pt x="-11741" y="1416692"/>
                  <a:pt x="413" y="1488001"/>
                  <a:pt x="45854" y="1528117"/>
                </a:cubicBezTo>
                <a:cubicBezTo>
                  <a:pt x="84936" y="1565175"/>
                  <a:pt x="142220" y="1565861"/>
                  <a:pt x="192272" y="1575843"/>
                </a:cubicBezTo>
                <a:cubicBezTo>
                  <a:pt x="280535" y="1589693"/>
                  <a:pt x="369857" y="1591814"/>
                  <a:pt x="458369" y="1602795"/>
                </a:cubicBezTo>
                <a:cubicBezTo>
                  <a:pt x="535911" y="1607411"/>
                  <a:pt x="614013" y="1615771"/>
                  <a:pt x="688064" y="1640477"/>
                </a:cubicBezTo>
                <a:cubicBezTo>
                  <a:pt x="735499" y="1650896"/>
                  <a:pt x="783620" y="1657696"/>
                  <a:pt x="830182" y="1672170"/>
                </a:cubicBezTo>
                <a:cubicBezTo>
                  <a:pt x="880048" y="1684835"/>
                  <a:pt x="932033" y="1684897"/>
                  <a:pt x="982148" y="1696875"/>
                </a:cubicBezTo>
                <a:cubicBezTo>
                  <a:pt x="1028773" y="1701866"/>
                  <a:pt x="1075834" y="1701679"/>
                  <a:pt x="1122209" y="1709914"/>
                </a:cubicBezTo>
                <a:cubicBezTo>
                  <a:pt x="1159671" y="1711412"/>
                  <a:pt x="1214960" y="1717089"/>
                  <a:pt x="1236152" y="1678908"/>
                </a:cubicBezTo>
                <a:cubicBezTo>
                  <a:pt x="1262831" y="1614399"/>
                  <a:pt x="1247933" y="1505470"/>
                  <a:pt x="1163847" y="1497547"/>
                </a:cubicBezTo>
                <a:cubicBezTo>
                  <a:pt x="1176563" y="1431540"/>
                  <a:pt x="1143963" y="1367468"/>
                  <a:pt x="1104881" y="1316373"/>
                </a:cubicBezTo>
                <a:cubicBezTo>
                  <a:pt x="1070037" y="1267149"/>
                  <a:pt x="1013501" y="1225599"/>
                  <a:pt x="950795" y="1229404"/>
                </a:cubicBezTo>
                <a:cubicBezTo>
                  <a:pt x="944936" y="1229779"/>
                  <a:pt x="939139" y="1230590"/>
                  <a:pt x="933342" y="1231463"/>
                </a:cubicBezTo>
                <a:cubicBezTo>
                  <a:pt x="944375" y="1209315"/>
                  <a:pt x="958462" y="1188790"/>
                  <a:pt x="971365" y="1168015"/>
                </a:cubicBezTo>
                <a:cubicBezTo>
                  <a:pt x="971801" y="1166705"/>
                  <a:pt x="971801" y="1165332"/>
                  <a:pt x="971676" y="1164022"/>
                </a:cubicBezTo>
                <a:cubicBezTo>
                  <a:pt x="1035442" y="1078987"/>
                  <a:pt x="1102387" y="994452"/>
                  <a:pt x="1189902" y="932501"/>
                </a:cubicBezTo>
                <a:cubicBezTo>
                  <a:pt x="1224683" y="905549"/>
                  <a:pt x="1261085" y="880719"/>
                  <a:pt x="1300355" y="860818"/>
                </a:cubicBezTo>
                <a:cubicBezTo>
                  <a:pt x="1347603" y="835301"/>
                  <a:pt x="1393292" y="808599"/>
                  <a:pt x="1445963" y="795186"/>
                </a:cubicBezTo>
                <a:cubicBezTo>
                  <a:pt x="1531359" y="774847"/>
                  <a:pt x="1621616" y="773163"/>
                  <a:pt x="1707822" y="789196"/>
                </a:cubicBezTo>
                <a:cubicBezTo>
                  <a:pt x="1779441" y="806977"/>
                  <a:pt x="1850313" y="833804"/>
                  <a:pt x="1912334" y="874293"/>
                </a:cubicBezTo>
                <a:cubicBezTo>
                  <a:pt x="1987756" y="925326"/>
                  <a:pt x="2058379" y="990646"/>
                  <a:pt x="2111174" y="1065636"/>
                </a:cubicBezTo>
                <a:cubicBezTo>
                  <a:pt x="2160417" y="1140315"/>
                  <a:pt x="2199935" y="1220982"/>
                  <a:pt x="2235403" y="1303334"/>
                </a:cubicBezTo>
                <a:cubicBezTo>
                  <a:pt x="2236774" y="1306328"/>
                  <a:pt x="2238644" y="1308449"/>
                  <a:pt x="2240763" y="1309947"/>
                </a:cubicBezTo>
                <a:cubicBezTo>
                  <a:pt x="2241324" y="1318057"/>
                  <a:pt x="2244939" y="1325669"/>
                  <a:pt x="2246747" y="1334216"/>
                </a:cubicBezTo>
                <a:cubicBezTo>
                  <a:pt x="2232099" y="1335089"/>
                  <a:pt x="2216890" y="1337397"/>
                  <a:pt x="2200683" y="1341078"/>
                </a:cubicBezTo>
                <a:cubicBezTo>
                  <a:pt x="2103757" y="1355926"/>
                  <a:pt x="2017239" y="1445079"/>
                  <a:pt x="2020107" y="1545710"/>
                </a:cubicBezTo>
                <a:cubicBezTo>
                  <a:pt x="1967436" y="1567358"/>
                  <a:pt x="1906973" y="1578214"/>
                  <a:pt x="1867018" y="1622572"/>
                </a:cubicBezTo>
                <a:cubicBezTo>
                  <a:pt x="1832361" y="1666867"/>
                  <a:pt x="1809174" y="1732249"/>
                  <a:pt x="1809860" y="1793140"/>
                </a:cubicBezTo>
                <a:cubicBezTo>
                  <a:pt x="1819272" y="1793639"/>
                  <a:pt x="1828622" y="1794013"/>
                  <a:pt x="1838034" y="1794325"/>
                </a:cubicBezTo>
                <a:cubicBezTo>
                  <a:pt x="1839405" y="1795635"/>
                  <a:pt x="1840901" y="1796758"/>
                  <a:pt x="1842397" y="1797881"/>
                </a:cubicBezTo>
                <a:cubicBezTo>
                  <a:pt x="1842023" y="1798255"/>
                  <a:pt x="1841836" y="1798692"/>
                  <a:pt x="1841836" y="1799254"/>
                </a:cubicBezTo>
                <a:cubicBezTo>
                  <a:pt x="1841836" y="1800314"/>
                  <a:pt x="1842709" y="1801188"/>
                  <a:pt x="1843768" y="1801188"/>
                </a:cubicBezTo>
                <a:cubicBezTo>
                  <a:pt x="1844579" y="1801188"/>
                  <a:pt x="1845140" y="1800626"/>
                  <a:pt x="1845389" y="1799940"/>
                </a:cubicBezTo>
                <a:cubicBezTo>
                  <a:pt x="1859912" y="1808986"/>
                  <a:pt x="1878300" y="1810171"/>
                  <a:pt x="1895068" y="1812230"/>
                </a:cubicBezTo>
                <a:cubicBezTo>
                  <a:pt x="1921434" y="1815474"/>
                  <a:pt x="1947863" y="1817284"/>
                  <a:pt x="1974417" y="1817533"/>
                </a:cubicBezTo>
                <a:cubicBezTo>
                  <a:pt x="2102822" y="1818407"/>
                  <a:pt x="2230790" y="1832818"/>
                  <a:pt x="2358447" y="1846668"/>
                </a:cubicBezTo>
                <a:cubicBezTo>
                  <a:pt x="2398713" y="1850037"/>
                  <a:pt x="2438731" y="1856089"/>
                  <a:pt x="2478686" y="1861766"/>
                </a:cubicBezTo>
                <a:cubicBezTo>
                  <a:pt x="2543823" y="1870875"/>
                  <a:pt x="2609709" y="1874680"/>
                  <a:pt x="2674472" y="1886409"/>
                </a:cubicBezTo>
                <a:cubicBezTo>
                  <a:pt x="2784738" y="1896828"/>
                  <a:pt x="2894879" y="1912737"/>
                  <a:pt x="3005706" y="1916106"/>
                </a:cubicBezTo>
                <a:cubicBezTo>
                  <a:pt x="3035002" y="1919787"/>
                  <a:pt x="3058751" y="1901008"/>
                  <a:pt x="3072589" y="1876677"/>
                </a:cubicBezTo>
                <a:cubicBezTo>
                  <a:pt x="3091164" y="1851098"/>
                  <a:pt x="3102882" y="1821152"/>
                  <a:pt x="3107183" y="1789958"/>
                </a:cubicBezTo>
                <a:cubicBezTo>
                  <a:pt x="3107058" y="1789521"/>
                  <a:pt x="3107121" y="1789209"/>
                  <a:pt x="3107183" y="1788897"/>
                </a:cubicBezTo>
                <a:close/>
                <a:moveTo>
                  <a:pt x="251862" y="1103319"/>
                </a:moveTo>
                <a:cubicBezTo>
                  <a:pt x="252610" y="1098951"/>
                  <a:pt x="254792" y="1091964"/>
                  <a:pt x="257597" y="1083666"/>
                </a:cubicBezTo>
                <a:cubicBezTo>
                  <a:pt x="257846" y="1083542"/>
                  <a:pt x="258033" y="1083479"/>
                  <a:pt x="258282" y="1083292"/>
                </a:cubicBezTo>
                <a:cubicBezTo>
                  <a:pt x="259841" y="1082044"/>
                  <a:pt x="260776" y="1080235"/>
                  <a:pt x="260900" y="1078301"/>
                </a:cubicBezTo>
                <a:cubicBezTo>
                  <a:pt x="262022" y="1076741"/>
                  <a:pt x="262022" y="1074683"/>
                  <a:pt x="261274" y="1072998"/>
                </a:cubicBezTo>
                <a:cubicBezTo>
                  <a:pt x="268380" y="1052285"/>
                  <a:pt x="276795" y="1027206"/>
                  <a:pt x="276857" y="1011546"/>
                </a:cubicBezTo>
                <a:cubicBezTo>
                  <a:pt x="303473" y="932751"/>
                  <a:pt x="349973" y="860630"/>
                  <a:pt x="390676" y="788573"/>
                </a:cubicBezTo>
                <a:cubicBezTo>
                  <a:pt x="434870" y="708966"/>
                  <a:pt x="485796" y="633664"/>
                  <a:pt x="538716" y="559672"/>
                </a:cubicBezTo>
                <a:cubicBezTo>
                  <a:pt x="603666" y="466964"/>
                  <a:pt x="680210" y="380994"/>
                  <a:pt x="771527" y="313615"/>
                </a:cubicBezTo>
                <a:cubicBezTo>
                  <a:pt x="859104" y="243054"/>
                  <a:pt x="961890" y="195515"/>
                  <a:pt x="1065985" y="154651"/>
                </a:cubicBezTo>
                <a:cubicBezTo>
                  <a:pt x="1196385" y="100561"/>
                  <a:pt x="1333640" y="75543"/>
                  <a:pt x="1472891" y="51274"/>
                </a:cubicBezTo>
                <a:cubicBezTo>
                  <a:pt x="1608027" y="24947"/>
                  <a:pt x="1746218" y="26881"/>
                  <a:pt x="1882477" y="42665"/>
                </a:cubicBezTo>
                <a:cubicBezTo>
                  <a:pt x="1953536" y="48966"/>
                  <a:pt x="2022787" y="66372"/>
                  <a:pt x="2091415" y="85026"/>
                </a:cubicBezTo>
                <a:cubicBezTo>
                  <a:pt x="2153810" y="102120"/>
                  <a:pt x="2216890" y="119028"/>
                  <a:pt x="2274734" y="148662"/>
                </a:cubicBezTo>
                <a:cubicBezTo>
                  <a:pt x="2342303" y="182289"/>
                  <a:pt x="2405445" y="224151"/>
                  <a:pt x="2465721" y="269382"/>
                </a:cubicBezTo>
                <a:cubicBezTo>
                  <a:pt x="2506735" y="300264"/>
                  <a:pt x="2539585" y="340130"/>
                  <a:pt x="2570875" y="380494"/>
                </a:cubicBezTo>
                <a:cubicBezTo>
                  <a:pt x="2626351" y="447000"/>
                  <a:pt x="2664187" y="524735"/>
                  <a:pt x="2701649" y="602220"/>
                </a:cubicBezTo>
                <a:cubicBezTo>
                  <a:pt x="2743910" y="684073"/>
                  <a:pt x="2772147" y="773163"/>
                  <a:pt x="2794898" y="862315"/>
                </a:cubicBezTo>
                <a:cubicBezTo>
                  <a:pt x="2833856" y="1001003"/>
                  <a:pt x="2858976" y="1143684"/>
                  <a:pt x="2865333" y="1287674"/>
                </a:cubicBezTo>
                <a:cubicBezTo>
                  <a:pt x="2865894" y="1290918"/>
                  <a:pt x="2867079" y="1293476"/>
                  <a:pt x="2868699" y="1295473"/>
                </a:cubicBezTo>
                <a:cubicBezTo>
                  <a:pt x="2868699" y="1300651"/>
                  <a:pt x="2869136" y="1305954"/>
                  <a:pt x="2868762" y="1311007"/>
                </a:cubicBezTo>
                <a:cubicBezTo>
                  <a:pt x="2868325" y="1315063"/>
                  <a:pt x="2868824" y="1319180"/>
                  <a:pt x="2870694" y="1322487"/>
                </a:cubicBezTo>
                <a:cubicBezTo>
                  <a:pt x="2821015" y="1309884"/>
                  <a:pt x="2762921" y="1316685"/>
                  <a:pt x="2715424" y="1322362"/>
                </a:cubicBezTo>
                <a:cubicBezTo>
                  <a:pt x="2713554" y="1321052"/>
                  <a:pt x="2711560" y="1320116"/>
                  <a:pt x="2709316" y="1319742"/>
                </a:cubicBezTo>
                <a:cubicBezTo>
                  <a:pt x="2693608" y="1299466"/>
                  <a:pt x="2673973" y="1284555"/>
                  <a:pt x="2651970" y="1274074"/>
                </a:cubicBezTo>
                <a:cubicBezTo>
                  <a:pt x="2656271" y="1270892"/>
                  <a:pt x="2659013" y="1265714"/>
                  <a:pt x="2658078" y="1259912"/>
                </a:cubicBezTo>
                <a:cubicBezTo>
                  <a:pt x="2656084" y="1245625"/>
                  <a:pt x="2655398" y="1231151"/>
                  <a:pt x="2653154" y="1216864"/>
                </a:cubicBezTo>
                <a:cubicBezTo>
                  <a:pt x="2643742" y="1162337"/>
                  <a:pt x="2633270" y="1107686"/>
                  <a:pt x="2623110" y="1053159"/>
                </a:cubicBezTo>
                <a:cubicBezTo>
                  <a:pt x="2604472" y="967189"/>
                  <a:pt x="2581347" y="881905"/>
                  <a:pt x="2550804" y="799366"/>
                </a:cubicBezTo>
                <a:cubicBezTo>
                  <a:pt x="2523378" y="727495"/>
                  <a:pt x="2482363" y="661676"/>
                  <a:pt x="2435240" y="601222"/>
                </a:cubicBezTo>
                <a:cubicBezTo>
                  <a:pt x="2404074" y="554681"/>
                  <a:pt x="2365116" y="514254"/>
                  <a:pt x="2324850" y="475698"/>
                </a:cubicBezTo>
                <a:cubicBezTo>
                  <a:pt x="2301974" y="452739"/>
                  <a:pt x="2280469" y="428159"/>
                  <a:pt x="2255287" y="407633"/>
                </a:cubicBezTo>
                <a:cubicBezTo>
                  <a:pt x="2229855" y="387108"/>
                  <a:pt x="2202491" y="369202"/>
                  <a:pt x="2175626" y="350736"/>
                </a:cubicBezTo>
                <a:cubicBezTo>
                  <a:pt x="2084434" y="286476"/>
                  <a:pt x="1978905" y="242742"/>
                  <a:pt x="1868327" y="226771"/>
                </a:cubicBezTo>
                <a:cubicBezTo>
                  <a:pt x="1754384" y="209490"/>
                  <a:pt x="1638321" y="219597"/>
                  <a:pt x="1524315" y="231450"/>
                </a:cubicBezTo>
                <a:cubicBezTo>
                  <a:pt x="1457121" y="243553"/>
                  <a:pt x="1390674" y="260835"/>
                  <a:pt x="1324477" y="277555"/>
                </a:cubicBezTo>
                <a:cubicBezTo>
                  <a:pt x="1258904" y="299578"/>
                  <a:pt x="1193579" y="322661"/>
                  <a:pt x="1129253" y="348178"/>
                </a:cubicBezTo>
                <a:cubicBezTo>
                  <a:pt x="1046787" y="386109"/>
                  <a:pt x="968809" y="433898"/>
                  <a:pt x="895194" y="486928"/>
                </a:cubicBezTo>
                <a:cubicBezTo>
                  <a:pt x="857421" y="512320"/>
                  <a:pt x="820520" y="539458"/>
                  <a:pt x="789167" y="572773"/>
                </a:cubicBezTo>
                <a:cubicBezTo>
                  <a:pt x="723344" y="637470"/>
                  <a:pt x="668492" y="711960"/>
                  <a:pt x="622366" y="791754"/>
                </a:cubicBezTo>
                <a:cubicBezTo>
                  <a:pt x="597246" y="830934"/>
                  <a:pt x="569072" y="868616"/>
                  <a:pt x="550123" y="911414"/>
                </a:cubicBezTo>
                <a:cubicBezTo>
                  <a:pt x="527995" y="966814"/>
                  <a:pt x="506365" y="1022651"/>
                  <a:pt x="486419" y="1078925"/>
                </a:cubicBezTo>
                <a:cubicBezTo>
                  <a:pt x="454318" y="1088346"/>
                  <a:pt x="424336" y="1106875"/>
                  <a:pt x="408254" y="1136010"/>
                </a:cubicBezTo>
                <a:cubicBezTo>
                  <a:pt x="396785" y="1128274"/>
                  <a:pt x="380952" y="1132017"/>
                  <a:pt x="367738" y="1131830"/>
                </a:cubicBezTo>
                <a:cubicBezTo>
                  <a:pt x="319617" y="1132578"/>
                  <a:pt x="269191" y="1151544"/>
                  <a:pt x="232040" y="1183986"/>
                </a:cubicBezTo>
                <a:cubicBezTo>
                  <a:pt x="233038" y="1178995"/>
                  <a:pt x="234035" y="1174004"/>
                  <a:pt x="235095" y="1169013"/>
                </a:cubicBezTo>
                <a:cubicBezTo>
                  <a:pt x="239894" y="1146928"/>
                  <a:pt x="245691" y="1125092"/>
                  <a:pt x="251862" y="1103319"/>
                </a:cubicBezTo>
                <a:close/>
                <a:moveTo>
                  <a:pt x="2468526" y="1268896"/>
                </a:moveTo>
                <a:cubicBezTo>
                  <a:pt x="2460298" y="1237327"/>
                  <a:pt x="2453878" y="1205323"/>
                  <a:pt x="2444964" y="1173942"/>
                </a:cubicBezTo>
                <a:cubicBezTo>
                  <a:pt x="2422898" y="1087098"/>
                  <a:pt x="2400022" y="1000379"/>
                  <a:pt x="2368171" y="916467"/>
                </a:cubicBezTo>
                <a:cubicBezTo>
                  <a:pt x="2336069" y="830123"/>
                  <a:pt x="2296177" y="744090"/>
                  <a:pt x="2231663" y="676961"/>
                </a:cubicBezTo>
                <a:cubicBezTo>
                  <a:pt x="2194637" y="636846"/>
                  <a:pt x="2150693" y="604217"/>
                  <a:pt x="2105315" y="574146"/>
                </a:cubicBezTo>
                <a:cubicBezTo>
                  <a:pt x="2075520" y="554120"/>
                  <a:pt x="2044977" y="535091"/>
                  <a:pt x="2011816" y="520992"/>
                </a:cubicBezTo>
                <a:cubicBezTo>
                  <a:pt x="1944622" y="492855"/>
                  <a:pt x="1875558" y="468274"/>
                  <a:pt x="1804000" y="454237"/>
                </a:cubicBezTo>
                <a:cubicBezTo>
                  <a:pt x="1731508" y="437080"/>
                  <a:pt x="1656335" y="429094"/>
                  <a:pt x="1582907" y="445752"/>
                </a:cubicBezTo>
                <a:cubicBezTo>
                  <a:pt x="1527806" y="456545"/>
                  <a:pt x="1472330" y="465903"/>
                  <a:pt x="1419846" y="486491"/>
                </a:cubicBezTo>
                <a:cubicBezTo>
                  <a:pt x="1366053" y="502774"/>
                  <a:pt x="1314006" y="523549"/>
                  <a:pt x="1263641" y="548567"/>
                </a:cubicBezTo>
                <a:cubicBezTo>
                  <a:pt x="1227862" y="563914"/>
                  <a:pt x="1194702" y="584190"/>
                  <a:pt x="1161728" y="604654"/>
                </a:cubicBezTo>
                <a:cubicBezTo>
                  <a:pt x="1113732" y="631730"/>
                  <a:pt x="1069787" y="664608"/>
                  <a:pt x="1027401" y="699608"/>
                </a:cubicBezTo>
                <a:cubicBezTo>
                  <a:pt x="997794" y="720882"/>
                  <a:pt x="967625" y="741595"/>
                  <a:pt x="941819" y="767610"/>
                </a:cubicBezTo>
                <a:cubicBezTo>
                  <a:pt x="889522" y="819330"/>
                  <a:pt x="840716" y="874668"/>
                  <a:pt x="797395" y="934123"/>
                </a:cubicBezTo>
                <a:cubicBezTo>
                  <a:pt x="759372" y="991520"/>
                  <a:pt x="725027" y="1052036"/>
                  <a:pt x="697289" y="1115172"/>
                </a:cubicBezTo>
                <a:cubicBezTo>
                  <a:pt x="677281" y="1121286"/>
                  <a:pt x="658518" y="1131393"/>
                  <a:pt x="643122" y="1145056"/>
                </a:cubicBezTo>
                <a:cubicBezTo>
                  <a:pt x="621867" y="1110805"/>
                  <a:pt x="588083" y="1080734"/>
                  <a:pt x="548003" y="1073435"/>
                </a:cubicBezTo>
                <a:cubicBezTo>
                  <a:pt x="539588" y="1066822"/>
                  <a:pt x="522821" y="1069130"/>
                  <a:pt x="508173" y="1073248"/>
                </a:cubicBezTo>
                <a:cubicBezTo>
                  <a:pt x="510604" y="1068319"/>
                  <a:pt x="513035" y="1063453"/>
                  <a:pt x="515777" y="1058961"/>
                </a:cubicBezTo>
                <a:cubicBezTo>
                  <a:pt x="539401" y="1011484"/>
                  <a:pt x="556106" y="960825"/>
                  <a:pt x="579107" y="913036"/>
                </a:cubicBezTo>
                <a:cubicBezTo>
                  <a:pt x="599926" y="871985"/>
                  <a:pt x="627103" y="837921"/>
                  <a:pt x="652223" y="798367"/>
                </a:cubicBezTo>
                <a:cubicBezTo>
                  <a:pt x="698723" y="719135"/>
                  <a:pt x="755757" y="646453"/>
                  <a:pt x="822016" y="582755"/>
                </a:cubicBezTo>
                <a:cubicBezTo>
                  <a:pt x="864714" y="540644"/>
                  <a:pt x="916762" y="510074"/>
                  <a:pt x="965194" y="475199"/>
                </a:cubicBezTo>
                <a:cubicBezTo>
                  <a:pt x="1042610" y="425601"/>
                  <a:pt x="1122708" y="378560"/>
                  <a:pt x="1210596" y="350049"/>
                </a:cubicBezTo>
                <a:cubicBezTo>
                  <a:pt x="1274175" y="326966"/>
                  <a:pt x="1337006" y="302323"/>
                  <a:pt x="1403889" y="289596"/>
                </a:cubicBezTo>
                <a:cubicBezTo>
                  <a:pt x="1461048" y="276245"/>
                  <a:pt x="1517645" y="259649"/>
                  <a:pt x="1576674" y="257029"/>
                </a:cubicBezTo>
                <a:cubicBezTo>
                  <a:pt x="1727020" y="242181"/>
                  <a:pt x="1884721" y="240122"/>
                  <a:pt x="2025343" y="302759"/>
                </a:cubicBezTo>
                <a:cubicBezTo>
                  <a:pt x="2074273" y="321101"/>
                  <a:pt x="2118654" y="349363"/>
                  <a:pt x="2161975" y="378560"/>
                </a:cubicBezTo>
                <a:cubicBezTo>
                  <a:pt x="2189464" y="397776"/>
                  <a:pt x="2218199" y="416243"/>
                  <a:pt x="2243755" y="438141"/>
                </a:cubicBezTo>
                <a:cubicBezTo>
                  <a:pt x="2264636" y="456795"/>
                  <a:pt x="2283274" y="477632"/>
                  <a:pt x="2303096" y="497409"/>
                </a:cubicBezTo>
                <a:cubicBezTo>
                  <a:pt x="2341118" y="534031"/>
                  <a:pt x="2377770" y="571151"/>
                  <a:pt x="2407689" y="615447"/>
                </a:cubicBezTo>
                <a:cubicBezTo>
                  <a:pt x="2442284" y="660491"/>
                  <a:pt x="2474323" y="707344"/>
                  <a:pt x="2499443" y="758439"/>
                </a:cubicBezTo>
                <a:cubicBezTo>
                  <a:pt x="2552425" y="873919"/>
                  <a:pt x="2581721" y="997821"/>
                  <a:pt x="2604847" y="1122659"/>
                </a:cubicBezTo>
                <a:cubicBezTo>
                  <a:pt x="2610332" y="1158844"/>
                  <a:pt x="2619183" y="1191410"/>
                  <a:pt x="2623733" y="1228531"/>
                </a:cubicBezTo>
                <a:cubicBezTo>
                  <a:pt x="2626414" y="1239449"/>
                  <a:pt x="2624419" y="1253486"/>
                  <a:pt x="2627972" y="1264529"/>
                </a:cubicBezTo>
                <a:cubicBezTo>
                  <a:pt x="2577358" y="1248869"/>
                  <a:pt x="2518765" y="1252737"/>
                  <a:pt x="2468526" y="1268896"/>
                </a:cubicBezTo>
                <a:close/>
                <a:moveTo>
                  <a:pt x="1115290" y="1390053"/>
                </a:moveTo>
                <a:cubicBezTo>
                  <a:pt x="1129689" y="1417566"/>
                  <a:pt x="1137044" y="1448697"/>
                  <a:pt x="1135299" y="1479766"/>
                </a:cubicBezTo>
                <a:cubicBezTo>
                  <a:pt x="1135236" y="1490684"/>
                  <a:pt x="1128380" y="1500728"/>
                  <a:pt x="1130748" y="1511646"/>
                </a:cubicBezTo>
                <a:cubicBezTo>
                  <a:pt x="1132992" y="1523250"/>
                  <a:pt x="1145521" y="1526806"/>
                  <a:pt x="1155806" y="1527430"/>
                </a:cubicBezTo>
                <a:cubicBezTo>
                  <a:pt x="1214274" y="1529676"/>
                  <a:pt x="1222252" y="1600237"/>
                  <a:pt x="1214274" y="1645718"/>
                </a:cubicBezTo>
                <a:cubicBezTo>
                  <a:pt x="1211220" y="1681653"/>
                  <a:pt x="1179742" y="1678720"/>
                  <a:pt x="1152004" y="1680280"/>
                </a:cubicBezTo>
                <a:cubicBezTo>
                  <a:pt x="1124765" y="1681154"/>
                  <a:pt x="1098149" y="1674541"/>
                  <a:pt x="1071159" y="1672232"/>
                </a:cubicBezTo>
                <a:cubicBezTo>
                  <a:pt x="1042922" y="1669362"/>
                  <a:pt x="1014312" y="1670298"/>
                  <a:pt x="986200" y="1666243"/>
                </a:cubicBezTo>
                <a:cubicBezTo>
                  <a:pt x="930101" y="1653329"/>
                  <a:pt x="871820" y="1653765"/>
                  <a:pt x="816656" y="1636547"/>
                </a:cubicBezTo>
                <a:cubicBezTo>
                  <a:pt x="775828" y="1624069"/>
                  <a:pt x="733255" y="1619702"/>
                  <a:pt x="691929" y="1609595"/>
                </a:cubicBezTo>
                <a:cubicBezTo>
                  <a:pt x="623238" y="1586636"/>
                  <a:pt x="550746" y="1577840"/>
                  <a:pt x="478690" y="1573410"/>
                </a:cubicBezTo>
                <a:cubicBezTo>
                  <a:pt x="385939" y="1563179"/>
                  <a:pt x="292565" y="1559310"/>
                  <a:pt x="200126" y="1545835"/>
                </a:cubicBezTo>
                <a:cubicBezTo>
                  <a:pt x="159423" y="1537475"/>
                  <a:pt x="114482" y="1537100"/>
                  <a:pt x="78391" y="1514766"/>
                </a:cubicBezTo>
                <a:cubicBezTo>
                  <a:pt x="38124" y="1488251"/>
                  <a:pt x="22666" y="1434847"/>
                  <a:pt x="34509" y="1389117"/>
                </a:cubicBezTo>
                <a:cubicBezTo>
                  <a:pt x="46976" y="1338520"/>
                  <a:pt x="97091" y="1303209"/>
                  <a:pt x="147829" y="1299840"/>
                </a:cubicBezTo>
                <a:cubicBezTo>
                  <a:pt x="161979" y="1297594"/>
                  <a:pt x="175692" y="1305580"/>
                  <a:pt x="189467" y="1302273"/>
                </a:cubicBezTo>
                <a:cubicBezTo>
                  <a:pt x="211284" y="1295161"/>
                  <a:pt x="207669" y="1268397"/>
                  <a:pt x="217081" y="1251801"/>
                </a:cubicBezTo>
                <a:cubicBezTo>
                  <a:pt x="251114" y="1187979"/>
                  <a:pt x="326723" y="1155412"/>
                  <a:pt x="397097" y="1162899"/>
                </a:cubicBezTo>
                <a:cubicBezTo>
                  <a:pt x="396224" y="1169387"/>
                  <a:pt x="406509" y="1171446"/>
                  <a:pt x="408129" y="1165145"/>
                </a:cubicBezTo>
                <a:cubicBezTo>
                  <a:pt x="408192" y="1164958"/>
                  <a:pt x="408316" y="1164771"/>
                  <a:pt x="408441" y="1164583"/>
                </a:cubicBezTo>
                <a:cubicBezTo>
                  <a:pt x="423463" y="1163086"/>
                  <a:pt x="434932" y="1146117"/>
                  <a:pt x="446775" y="1137819"/>
                </a:cubicBezTo>
                <a:cubicBezTo>
                  <a:pt x="473454" y="1116732"/>
                  <a:pt x="505929" y="1099326"/>
                  <a:pt x="540461" y="1098140"/>
                </a:cubicBezTo>
                <a:cubicBezTo>
                  <a:pt x="579107" y="1105876"/>
                  <a:pt x="607655" y="1139254"/>
                  <a:pt x="625669" y="1173068"/>
                </a:cubicBezTo>
                <a:cubicBezTo>
                  <a:pt x="647174" y="1193032"/>
                  <a:pt x="667494" y="1159156"/>
                  <a:pt x="686817" y="1151544"/>
                </a:cubicBezTo>
                <a:cubicBezTo>
                  <a:pt x="710254" y="1141500"/>
                  <a:pt x="736870" y="1136696"/>
                  <a:pt x="762240" y="1140252"/>
                </a:cubicBezTo>
                <a:cubicBezTo>
                  <a:pt x="813788" y="1153291"/>
                  <a:pt x="863093" y="1197774"/>
                  <a:pt x="878863" y="1248932"/>
                </a:cubicBezTo>
                <a:cubicBezTo>
                  <a:pt x="886094" y="1266962"/>
                  <a:pt x="908409" y="1265839"/>
                  <a:pt x="924491" y="1263655"/>
                </a:cubicBezTo>
                <a:cubicBezTo>
                  <a:pt x="1013065" y="1241071"/>
                  <a:pt x="1078701" y="1319243"/>
                  <a:pt x="1115290" y="1390053"/>
                </a:cubicBezTo>
                <a:close/>
                <a:moveTo>
                  <a:pt x="2122519" y="1028453"/>
                </a:moveTo>
                <a:cubicBezTo>
                  <a:pt x="2035066" y="917715"/>
                  <a:pt x="1921185" y="823822"/>
                  <a:pt x="1785612" y="780150"/>
                </a:cubicBezTo>
                <a:cubicBezTo>
                  <a:pt x="1679149" y="740222"/>
                  <a:pt x="1560717" y="740160"/>
                  <a:pt x="1450326" y="762619"/>
                </a:cubicBezTo>
                <a:cubicBezTo>
                  <a:pt x="1394664" y="774847"/>
                  <a:pt x="1344112" y="802111"/>
                  <a:pt x="1294745" y="829686"/>
                </a:cubicBezTo>
                <a:cubicBezTo>
                  <a:pt x="1244443" y="854891"/>
                  <a:pt x="1198504" y="887395"/>
                  <a:pt x="1154559" y="922457"/>
                </a:cubicBezTo>
                <a:cubicBezTo>
                  <a:pt x="1120588" y="948410"/>
                  <a:pt x="1088736" y="977171"/>
                  <a:pt x="1061061" y="1009799"/>
                </a:cubicBezTo>
                <a:cubicBezTo>
                  <a:pt x="1053332" y="1017972"/>
                  <a:pt x="967936" y="1117231"/>
                  <a:pt x="945684" y="1164396"/>
                </a:cubicBezTo>
                <a:cubicBezTo>
                  <a:pt x="934090" y="1178745"/>
                  <a:pt x="922995" y="1193594"/>
                  <a:pt x="912710" y="1208879"/>
                </a:cubicBezTo>
                <a:cubicBezTo>
                  <a:pt x="908721" y="1215117"/>
                  <a:pt x="901054" y="1222791"/>
                  <a:pt x="906539" y="1230590"/>
                </a:cubicBezTo>
                <a:cubicBezTo>
                  <a:pt x="906227" y="1231213"/>
                  <a:pt x="905916" y="1231837"/>
                  <a:pt x="905604" y="1232461"/>
                </a:cubicBezTo>
                <a:cubicBezTo>
                  <a:pt x="886593" y="1178121"/>
                  <a:pt x="838223" y="1135261"/>
                  <a:pt x="785303" y="1114860"/>
                </a:cubicBezTo>
                <a:cubicBezTo>
                  <a:pt x="765543" y="1108559"/>
                  <a:pt x="744225" y="1107062"/>
                  <a:pt x="723344" y="1109745"/>
                </a:cubicBezTo>
                <a:cubicBezTo>
                  <a:pt x="736808" y="1088408"/>
                  <a:pt x="750022" y="1062579"/>
                  <a:pt x="755134" y="1055966"/>
                </a:cubicBezTo>
                <a:cubicBezTo>
                  <a:pt x="774145" y="1026207"/>
                  <a:pt x="790476" y="994826"/>
                  <a:pt x="810298" y="965567"/>
                </a:cubicBezTo>
                <a:cubicBezTo>
                  <a:pt x="847136" y="913972"/>
                  <a:pt x="887964" y="866682"/>
                  <a:pt x="932282" y="820577"/>
                </a:cubicBezTo>
                <a:cubicBezTo>
                  <a:pt x="976227" y="770043"/>
                  <a:pt x="1033323" y="735293"/>
                  <a:pt x="1084685" y="693306"/>
                </a:cubicBezTo>
                <a:cubicBezTo>
                  <a:pt x="1153749" y="640901"/>
                  <a:pt x="1229608" y="596855"/>
                  <a:pt x="1308832" y="561668"/>
                </a:cubicBezTo>
                <a:cubicBezTo>
                  <a:pt x="1338876" y="547007"/>
                  <a:pt x="1369918" y="534904"/>
                  <a:pt x="1401832" y="525172"/>
                </a:cubicBezTo>
                <a:cubicBezTo>
                  <a:pt x="1437735" y="513630"/>
                  <a:pt x="1472828" y="499031"/>
                  <a:pt x="1509979" y="491607"/>
                </a:cubicBezTo>
                <a:cubicBezTo>
                  <a:pt x="1563834" y="481812"/>
                  <a:pt x="1617938" y="466527"/>
                  <a:pt x="1673289" y="467588"/>
                </a:cubicBezTo>
                <a:cubicBezTo>
                  <a:pt x="1700965" y="466402"/>
                  <a:pt x="1728391" y="470146"/>
                  <a:pt x="1755381" y="476197"/>
                </a:cubicBezTo>
                <a:cubicBezTo>
                  <a:pt x="1809735" y="485992"/>
                  <a:pt x="1862842" y="498033"/>
                  <a:pt x="1915513" y="516749"/>
                </a:cubicBezTo>
                <a:cubicBezTo>
                  <a:pt x="1963197" y="534405"/>
                  <a:pt x="2011816" y="551125"/>
                  <a:pt x="2055075" y="578326"/>
                </a:cubicBezTo>
                <a:cubicBezTo>
                  <a:pt x="2105315" y="610393"/>
                  <a:pt x="2156365" y="643895"/>
                  <a:pt x="2199001" y="687629"/>
                </a:cubicBezTo>
                <a:cubicBezTo>
                  <a:pt x="2256720" y="744090"/>
                  <a:pt x="2296114" y="816647"/>
                  <a:pt x="2325286" y="891388"/>
                </a:cubicBezTo>
                <a:cubicBezTo>
                  <a:pt x="2356203" y="969310"/>
                  <a:pt x="2383006" y="1049540"/>
                  <a:pt x="2401892" y="1131393"/>
                </a:cubicBezTo>
                <a:cubicBezTo>
                  <a:pt x="2409933" y="1165706"/>
                  <a:pt x="2420841" y="1199271"/>
                  <a:pt x="2428384" y="1233709"/>
                </a:cubicBezTo>
                <a:cubicBezTo>
                  <a:pt x="2432186" y="1249181"/>
                  <a:pt x="2435427" y="1264903"/>
                  <a:pt x="2439790" y="1280250"/>
                </a:cubicBezTo>
                <a:cubicBezTo>
                  <a:pt x="2404074" y="1297532"/>
                  <a:pt x="2380201" y="1332282"/>
                  <a:pt x="2365989" y="1368529"/>
                </a:cubicBezTo>
                <a:cubicBezTo>
                  <a:pt x="2333202" y="1346506"/>
                  <a:pt x="2302597" y="1335962"/>
                  <a:pt x="2269685" y="1334153"/>
                </a:cubicBezTo>
                <a:cubicBezTo>
                  <a:pt x="2271057" y="1328351"/>
                  <a:pt x="2269498" y="1322050"/>
                  <a:pt x="2269000" y="1316186"/>
                </a:cubicBezTo>
                <a:cubicBezTo>
                  <a:pt x="2268002" y="1310758"/>
                  <a:pt x="2267566" y="1304332"/>
                  <a:pt x="2264761" y="1299528"/>
                </a:cubicBezTo>
                <a:cubicBezTo>
                  <a:pt x="2265135" y="1297032"/>
                  <a:pt x="2264886" y="1294287"/>
                  <a:pt x="2263826" y="1291418"/>
                </a:cubicBezTo>
                <a:cubicBezTo>
                  <a:pt x="2223933" y="1200207"/>
                  <a:pt x="2180301" y="1109557"/>
                  <a:pt x="2122519" y="1028453"/>
                </a:cubicBezTo>
                <a:close/>
                <a:moveTo>
                  <a:pt x="2994424" y="1885037"/>
                </a:moveTo>
                <a:cubicBezTo>
                  <a:pt x="2955778" y="1883914"/>
                  <a:pt x="2917069" y="1879297"/>
                  <a:pt x="2878361" y="1876926"/>
                </a:cubicBezTo>
                <a:cubicBezTo>
                  <a:pt x="2812413" y="1869689"/>
                  <a:pt x="2746528" y="1862577"/>
                  <a:pt x="2680518" y="1856089"/>
                </a:cubicBezTo>
                <a:cubicBezTo>
                  <a:pt x="2641685" y="1849102"/>
                  <a:pt x="2602478" y="1844672"/>
                  <a:pt x="2563208" y="1840741"/>
                </a:cubicBezTo>
                <a:cubicBezTo>
                  <a:pt x="2403388" y="1821651"/>
                  <a:pt x="2243693" y="1799129"/>
                  <a:pt x="2082751" y="1791455"/>
                </a:cubicBezTo>
                <a:cubicBezTo>
                  <a:pt x="2030454" y="1787150"/>
                  <a:pt x="1977970" y="1789584"/>
                  <a:pt x="1925673" y="1786901"/>
                </a:cubicBezTo>
                <a:cubicBezTo>
                  <a:pt x="1897686" y="1783532"/>
                  <a:pt x="1865647" y="1787275"/>
                  <a:pt x="1841649" y="1770306"/>
                </a:cubicBezTo>
                <a:cubicBezTo>
                  <a:pt x="1846324" y="1719834"/>
                  <a:pt x="1867081" y="1666680"/>
                  <a:pt x="1897187" y="1635798"/>
                </a:cubicBezTo>
                <a:cubicBezTo>
                  <a:pt x="1918941" y="1616645"/>
                  <a:pt x="1945682" y="1604666"/>
                  <a:pt x="1972734" y="1595059"/>
                </a:cubicBezTo>
                <a:cubicBezTo>
                  <a:pt x="1996483" y="1585264"/>
                  <a:pt x="2025841" y="1583205"/>
                  <a:pt x="2044728" y="1564551"/>
                </a:cubicBezTo>
                <a:cubicBezTo>
                  <a:pt x="2052395" y="1556129"/>
                  <a:pt x="2050276" y="1544400"/>
                  <a:pt x="2051024" y="1533981"/>
                </a:cubicBezTo>
                <a:cubicBezTo>
                  <a:pt x="2052145" y="1491183"/>
                  <a:pt x="2073338" y="1454499"/>
                  <a:pt x="2103507" y="1424553"/>
                </a:cubicBezTo>
                <a:cubicBezTo>
                  <a:pt x="2135858" y="1388867"/>
                  <a:pt x="2182607" y="1372834"/>
                  <a:pt x="2229356" y="1367406"/>
                </a:cubicBezTo>
                <a:cubicBezTo>
                  <a:pt x="2271992" y="1358672"/>
                  <a:pt x="2310014" y="1368654"/>
                  <a:pt x="2346105" y="1392548"/>
                </a:cubicBezTo>
                <a:cubicBezTo>
                  <a:pt x="2363184" y="1405088"/>
                  <a:pt x="2386247" y="1406960"/>
                  <a:pt x="2392979" y="1382566"/>
                </a:cubicBezTo>
                <a:cubicBezTo>
                  <a:pt x="2411305" y="1329037"/>
                  <a:pt x="2448953" y="1299840"/>
                  <a:pt x="2503806" y="1289296"/>
                </a:cubicBezTo>
                <a:cubicBezTo>
                  <a:pt x="2568756" y="1275696"/>
                  <a:pt x="2641997" y="1282059"/>
                  <a:pt x="2692174" y="1329848"/>
                </a:cubicBezTo>
                <a:cubicBezTo>
                  <a:pt x="2690367" y="1335214"/>
                  <a:pt x="2691551" y="1341453"/>
                  <a:pt x="2695790" y="1345633"/>
                </a:cubicBezTo>
                <a:cubicBezTo>
                  <a:pt x="2707072" y="1356800"/>
                  <a:pt x="2723590" y="1353618"/>
                  <a:pt x="2739609" y="1350436"/>
                </a:cubicBezTo>
                <a:cubicBezTo>
                  <a:pt x="2747712" y="1348814"/>
                  <a:pt x="2755691" y="1347192"/>
                  <a:pt x="2762797" y="1347442"/>
                </a:cubicBezTo>
                <a:cubicBezTo>
                  <a:pt x="2809047" y="1346943"/>
                  <a:pt x="2858539" y="1342264"/>
                  <a:pt x="2899741" y="1367468"/>
                </a:cubicBezTo>
                <a:cubicBezTo>
                  <a:pt x="2925173" y="1386247"/>
                  <a:pt x="2939447" y="1412075"/>
                  <a:pt x="2956214" y="1439152"/>
                </a:cubicBezTo>
                <a:cubicBezTo>
                  <a:pt x="2969990" y="1463171"/>
                  <a:pt x="2986009" y="1487752"/>
                  <a:pt x="2988315" y="1516076"/>
                </a:cubicBezTo>
                <a:cubicBezTo>
                  <a:pt x="2990061" y="1539970"/>
                  <a:pt x="2982581" y="1564302"/>
                  <a:pt x="2974664" y="1586948"/>
                </a:cubicBezTo>
                <a:cubicBezTo>
                  <a:pt x="2967496" y="1607349"/>
                  <a:pt x="2947176" y="1645718"/>
                  <a:pt x="2980461" y="1652767"/>
                </a:cubicBezTo>
                <a:cubicBezTo>
                  <a:pt x="3019357" y="1655512"/>
                  <a:pt x="3064174" y="1668239"/>
                  <a:pt x="3080380" y="1703239"/>
                </a:cubicBezTo>
                <a:cubicBezTo>
                  <a:pt x="3080941" y="1714406"/>
                  <a:pt x="3081751" y="1725761"/>
                  <a:pt x="3082001" y="1737240"/>
                </a:cubicBezTo>
                <a:cubicBezTo>
                  <a:pt x="3076266" y="1746973"/>
                  <a:pt x="3080068" y="1764129"/>
                  <a:pt x="3077575" y="1776170"/>
                </a:cubicBezTo>
                <a:cubicBezTo>
                  <a:pt x="3077450" y="1777480"/>
                  <a:pt x="3077263" y="1778790"/>
                  <a:pt x="3077076" y="1780101"/>
                </a:cubicBezTo>
                <a:cubicBezTo>
                  <a:pt x="3071965" y="1797008"/>
                  <a:pt x="3065171" y="1813353"/>
                  <a:pt x="3056818" y="1828888"/>
                </a:cubicBezTo>
                <a:cubicBezTo>
                  <a:pt x="3056943" y="1828888"/>
                  <a:pt x="3057130" y="1828950"/>
                  <a:pt x="3057255" y="1828950"/>
                </a:cubicBezTo>
                <a:cubicBezTo>
                  <a:pt x="3048528" y="1843362"/>
                  <a:pt x="3038991" y="1857337"/>
                  <a:pt x="3027709" y="1869877"/>
                </a:cubicBezTo>
                <a:cubicBezTo>
                  <a:pt x="3023658" y="1875928"/>
                  <a:pt x="3016801" y="1880233"/>
                  <a:pt x="3011690" y="1885536"/>
                </a:cubicBezTo>
                <a:cubicBezTo>
                  <a:pt x="3006828" y="1885848"/>
                  <a:pt x="3001218" y="1885661"/>
                  <a:pt x="2994424" y="18850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21"/>
          <p:cNvSpPr/>
          <p:nvPr/>
        </p:nvSpPr>
        <p:spPr>
          <a:xfrm>
            <a:off x="7817038" y="1063424"/>
            <a:ext cx="593120" cy="291172"/>
          </a:xfrm>
          <a:custGeom>
            <a:rect b="b" l="l" r="r" t="t"/>
            <a:pathLst>
              <a:path extrusionOk="0" h="582343" w="1186240">
                <a:moveTo>
                  <a:pt x="1125176" y="429352"/>
                </a:moveTo>
                <a:cubicBezTo>
                  <a:pt x="1183644" y="431598"/>
                  <a:pt x="1191622" y="502159"/>
                  <a:pt x="1183644" y="547639"/>
                </a:cubicBezTo>
                <a:cubicBezTo>
                  <a:pt x="1180589" y="583575"/>
                  <a:pt x="1149111" y="580642"/>
                  <a:pt x="1121374" y="582265"/>
                </a:cubicBezTo>
                <a:cubicBezTo>
                  <a:pt x="1094134" y="583138"/>
                  <a:pt x="1067518" y="576525"/>
                  <a:pt x="1040528" y="574217"/>
                </a:cubicBezTo>
                <a:cubicBezTo>
                  <a:pt x="1012292" y="571347"/>
                  <a:pt x="983681" y="572283"/>
                  <a:pt x="955569" y="568227"/>
                </a:cubicBezTo>
                <a:cubicBezTo>
                  <a:pt x="899470" y="555313"/>
                  <a:pt x="841189" y="555750"/>
                  <a:pt x="786025" y="538531"/>
                </a:cubicBezTo>
                <a:cubicBezTo>
                  <a:pt x="745198" y="526053"/>
                  <a:pt x="702625" y="521686"/>
                  <a:pt x="661298" y="511579"/>
                </a:cubicBezTo>
                <a:cubicBezTo>
                  <a:pt x="592608" y="488683"/>
                  <a:pt x="520116" y="479824"/>
                  <a:pt x="448059" y="475394"/>
                </a:cubicBezTo>
                <a:cubicBezTo>
                  <a:pt x="355309" y="465163"/>
                  <a:pt x="261935" y="461232"/>
                  <a:pt x="169496" y="447819"/>
                </a:cubicBezTo>
                <a:cubicBezTo>
                  <a:pt x="128793" y="439459"/>
                  <a:pt x="83851" y="439085"/>
                  <a:pt x="47761" y="416750"/>
                </a:cubicBezTo>
                <a:cubicBezTo>
                  <a:pt x="7494" y="390298"/>
                  <a:pt x="-7964" y="336831"/>
                  <a:pt x="3879" y="291101"/>
                </a:cubicBezTo>
                <a:cubicBezTo>
                  <a:pt x="16345" y="240505"/>
                  <a:pt x="66461" y="205193"/>
                  <a:pt x="117137" y="201824"/>
                </a:cubicBezTo>
                <a:cubicBezTo>
                  <a:pt x="131286" y="199578"/>
                  <a:pt x="144999" y="207564"/>
                  <a:pt x="158775" y="204257"/>
                </a:cubicBezTo>
                <a:cubicBezTo>
                  <a:pt x="180591" y="197145"/>
                  <a:pt x="176976" y="170381"/>
                  <a:pt x="186388" y="153723"/>
                </a:cubicBezTo>
                <a:cubicBezTo>
                  <a:pt x="220422" y="89901"/>
                  <a:pt x="295968" y="57334"/>
                  <a:pt x="366404" y="64821"/>
                </a:cubicBezTo>
                <a:cubicBezTo>
                  <a:pt x="365531" y="71309"/>
                  <a:pt x="375816" y="73306"/>
                  <a:pt x="377437" y="67067"/>
                </a:cubicBezTo>
                <a:cubicBezTo>
                  <a:pt x="377499" y="66880"/>
                  <a:pt x="377561" y="66692"/>
                  <a:pt x="377686" y="66505"/>
                </a:cubicBezTo>
                <a:cubicBezTo>
                  <a:pt x="392771" y="65008"/>
                  <a:pt x="404177" y="47976"/>
                  <a:pt x="416083" y="39679"/>
                </a:cubicBezTo>
                <a:cubicBezTo>
                  <a:pt x="442761" y="18529"/>
                  <a:pt x="475361" y="1123"/>
                  <a:pt x="509955" y="0"/>
                </a:cubicBezTo>
                <a:cubicBezTo>
                  <a:pt x="548539" y="7736"/>
                  <a:pt x="576963" y="41176"/>
                  <a:pt x="594977" y="74928"/>
                </a:cubicBezTo>
                <a:cubicBezTo>
                  <a:pt x="616481" y="94892"/>
                  <a:pt x="636739" y="61015"/>
                  <a:pt x="656125" y="53404"/>
                </a:cubicBezTo>
                <a:cubicBezTo>
                  <a:pt x="679562" y="43297"/>
                  <a:pt x="706178" y="38493"/>
                  <a:pt x="731547" y="42112"/>
                </a:cubicBezTo>
                <a:cubicBezTo>
                  <a:pt x="783158" y="55151"/>
                  <a:pt x="832401" y="99633"/>
                  <a:pt x="848171" y="150791"/>
                </a:cubicBezTo>
                <a:cubicBezTo>
                  <a:pt x="855401" y="168821"/>
                  <a:pt x="877716" y="167698"/>
                  <a:pt x="893798" y="165515"/>
                </a:cubicBezTo>
                <a:cubicBezTo>
                  <a:pt x="982435" y="142868"/>
                  <a:pt x="1048133" y="221040"/>
                  <a:pt x="1084660" y="291850"/>
                </a:cubicBezTo>
                <a:cubicBezTo>
                  <a:pt x="1099059" y="319363"/>
                  <a:pt x="1106414" y="350494"/>
                  <a:pt x="1104668" y="381563"/>
                </a:cubicBezTo>
                <a:cubicBezTo>
                  <a:pt x="1104606" y="392481"/>
                  <a:pt x="1097750" y="402526"/>
                  <a:pt x="1100118" y="413506"/>
                </a:cubicBezTo>
                <a:cubicBezTo>
                  <a:pt x="1102362" y="425172"/>
                  <a:pt x="1114891" y="428728"/>
                  <a:pt x="1125176" y="42935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1"/>
          <p:cNvSpPr/>
          <p:nvPr/>
        </p:nvSpPr>
        <p:spPr>
          <a:xfrm>
            <a:off x="8722485" y="1155866"/>
            <a:ext cx="620269" cy="301321"/>
          </a:xfrm>
          <a:custGeom>
            <a:rect b="b" l="l" r="r" t="t"/>
            <a:pathLst>
              <a:path extrusionOk="0" h="602642" w="1240538">
                <a:moveTo>
                  <a:pt x="1238918" y="420216"/>
                </a:moveTo>
                <a:cubicBezTo>
                  <a:pt x="1239479" y="431321"/>
                  <a:pt x="1240289" y="442738"/>
                  <a:pt x="1240539" y="454155"/>
                </a:cubicBezTo>
                <a:cubicBezTo>
                  <a:pt x="1234679" y="463887"/>
                  <a:pt x="1238669" y="481106"/>
                  <a:pt x="1236113" y="493210"/>
                </a:cubicBezTo>
                <a:cubicBezTo>
                  <a:pt x="1235988" y="494457"/>
                  <a:pt x="1235864" y="495705"/>
                  <a:pt x="1235739" y="496890"/>
                </a:cubicBezTo>
                <a:cubicBezTo>
                  <a:pt x="1230628" y="513860"/>
                  <a:pt x="1223771" y="530268"/>
                  <a:pt x="1215356" y="545865"/>
                </a:cubicBezTo>
                <a:cubicBezTo>
                  <a:pt x="1215481" y="545865"/>
                  <a:pt x="1215668" y="545865"/>
                  <a:pt x="1215855" y="545927"/>
                </a:cubicBezTo>
                <a:cubicBezTo>
                  <a:pt x="1207191" y="560339"/>
                  <a:pt x="1197592" y="574314"/>
                  <a:pt x="1186247" y="586791"/>
                </a:cubicBezTo>
                <a:cubicBezTo>
                  <a:pt x="1182133" y="592843"/>
                  <a:pt x="1175214" y="597148"/>
                  <a:pt x="1170103" y="602451"/>
                </a:cubicBezTo>
                <a:cubicBezTo>
                  <a:pt x="1165179" y="602825"/>
                  <a:pt x="1159507" y="602638"/>
                  <a:pt x="1152837" y="602014"/>
                </a:cubicBezTo>
                <a:cubicBezTo>
                  <a:pt x="1114191" y="600891"/>
                  <a:pt x="1075483" y="596274"/>
                  <a:pt x="1036774" y="593903"/>
                </a:cubicBezTo>
                <a:cubicBezTo>
                  <a:pt x="970827" y="586666"/>
                  <a:pt x="904941" y="579554"/>
                  <a:pt x="838931" y="573066"/>
                </a:cubicBezTo>
                <a:cubicBezTo>
                  <a:pt x="800098" y="566079"/>
                  <a:pt x="760891" y="561649"/>
                  <a:pt x="721622" y="557718"/>
                </a:cubicBezTo>
                <a:cubicBezTo>
                  <a:pt x="561802" y="538628"/>
                  <a:pt x="402106" y="516106"/>
                  <a:pt x="241164" y="508432"/>
                </a:cubicBezTo>
                <a:cubicBezTo>
                  <a:pt x="188867" y="504127"/>
                  <a:pt x="136383" y="506561"/>
                  <a:pt x="84086" y="503878"/>
                </a:cubicBezTo>
                <a:cubicBezTo>
                  <a:pt x="56037" y="500509"/>
                  <a:pt x="23998" y="504315"/>
                  <a:pt x="0" y="487345"/>
                </a:cubicBezTo>
                <a:cubicBezTo>
                  <a:pt x="4675" y="436873"/>
                  <a:pt x="25494" y="383657"/>
                  <a:pt x="55601" y="352775"/>
                </a:cubicBezTo>
                <a:cubicBezTo>
                  <a:pt x="77354" y="333622"/>
                  <a:pt x="104095" y="321643"/>
                  <a:pt x="131147" y="312036"/>
                </a:cubicBezTo>
                <a:cubicBezTo>
                  <a:pt x="154896" y="302241"/>
                  <a:pt x="184254" y="300182"/>
                  <a:pt x="203141" y="281528"/>
                </a:cubicBezTo>
                <a:cubicBezTo>
                  <a:pt x="210808" y="273106"/>
                  <a:pt x="208689" y="261377"/>
                  <a:pt x="209437" y="250958"/>
                </a:cubicBezTo>
                <a:cubicBezTo>
                  <a:pt x="210559" y="208160"/>
                  <a:pt x="231752" y="171476"/>
                  <a:pt x="261921" y="141530"/>
                </a:cubicBezTo>
                <a:cubicBezTo>
                  <a:pt x="294271" y="105844"/>
                  <a:pt x="341020" y="89811"/>
                  <a:pt x="387770" y="84383"/>
                </a:cubicBezTo>
                <a:cubicBezTo>
                  <a:pt x="430405" y="75649"/>
                  <a:pt x="468428" y="85631"/>
                  <a:pt x="504518" y="109525"/>
                </a:cubicBezTo>
                <a:cubicBezTo>
                  <a:pt x="521597" y="122065"/>
                  <a:pt x="544660" y="123937"/>
                  <a:pt x="551392" y="99543"/>
                </a:cubicBezTo>
                <a:cubicBezTo>
                  <a:pt x="569718" y="46014"/>
                  <a:pt x="607367" y="16817"/>
                  <a:pt x="662219" y="6273"/>
                </a:cubicBezTo>
                <a:cubicBezTo>
                  <a:pt x="727169" y="-7327"/>
                  <a:pt x="800410" y="-964"/>
                  <a:pt x="850587" y="46825"/>
                </a:cubicBezTo>
                <a:cubicBezTo>
                  <a:pt x="848780" y="52191"/>
                  <a:pt x="849964" y="58430"/>
                  <a:pt x="854203" y="62610"/>
                </a:cubicBezTo>
                <a:cubicBezTo>
                  <a:pt x="865485" y="73777"/>
                  <a:pt x="882003" y="70595"/>
                  <a:pt x="898022" y="67413"/>
                </a:cubicBezTo>
                <a:cubicBezTo>
                  <a:pt x="906126" y="65791"/>
                  <a:pt x="914104" y="64169"/>
                  <a:pt x="921210" y="64419"/>
                </a:cubicBezTo>
                <a:cubicBezTo>
                  <a:pt x="967461" y="63920"/>
                  <a:pt x="1016952" y="59241"/>
                  <a:pt x="1058154" y="84445"/>
                </a:cubicBezTo>
                <a:cubicBezTo>
                  <a:pt x="1083586" y="103224"/>
                  <a:pt x="1097860" y="129052"/>
                  <a:pt x="1114627" y="156129"/>
                </a:cubicBezTo>
                <a:cubicBezTo>
                  <a:pt x="1128403" y="180148"/>
                  <a:pt x="1144422" y="204729"/>
                  <a:pt x="1146728" y="233053"/>
                </a:cubicBezTo>
                <a:cubicBezTo>
                  <a:pt x="1148474" y="256947"/>
                  <a:pt x="1140994" y="281279"/>
                  <a:pt x="1133078" y="303925"/>
                </a:cubicBezTo>
                <a:cubicBezTo>
                  <a:pt x="1125910" y="324326"/>
                  <a:pt x="1105589" y="362695"/>
                  <a:pt x="1138875" y="369744"/>
                </a:cubicBezTo>
                <a:cubicBezTo>
                  <a:pt x="1177895" y="372489"/>
                  <a:pt x="1222649" y="385216"/>
                  <a:pt x="1238918" y="420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1"/>
          <p:cNvSpPr/>
          <p:nvPr/>
        </p:nvSpPr>
        <p:spPr>
          <a:xfrm>
            <a:off x="7917712" y="529955"/>
            <a:ext cx="1319296" cy="645642"/>
          </a:xfrm>
          <a:custGeom>
            <a:rect b="b" l="l" r="r" t="t"/>
            <a:pathLst>
              <a:path extrusionOk="0" h="1291284" w="2638591">
                <a:moveTo>
                  <a:pt x="2636721" y="1264457"/>
                </a:moveTo>
                <a:cubicBezTo>
                  <a:pt x="2636721" y="1269636"/>
                  <a:pt x="2637158" y="1274876"/>
                  <a:pt x="2636784" y="1279867"/>
                </a:cubicBezTo>
                <a:cubicBezTo>
                  <a:pt x="2636347" y="1283860"/>
                  <a:pt x="2636784" y="1287978"/>
                  <a:pt x="2638591" y="1291284"/>
                </a:cubicBezTo>
                <a:cubicBezTo>
                  <a:pt x="2588912" y="1278682"/>
                  <a:pt x="2530881" y="1285545"/>
                  <a:pt x="2483384" y="1291222"/>
                </a:cubicBezTo>
                <a:cubicBezTo>
                  <a:pt x="2481514" y="1289912"/>
                  <a:pt x="2479519" y="1288976"/>
                  <a:pt x="2477275" y="1288602"/>
                </a:cubicBezTo>
                <a:cubicBezTo>
                  <a:pt x="2461630" y="1268326"/>
                  <a:pt x="2441995" y="1253415"/>
                  <a:pt x="2419992" y="1242934"/>
                </a:cubicBezTo>
                <a:cubicBezTo>
                  <a:pt x="2424230" y="1239690"/>
                  <a:pt x="2426973" y="1234511"/>
                  <a:pt x="2425976" y="1228772"/>
                </a:cubicBezTo>
                <a:cubicBezTo>
                  <a:pt x="2423981" y="1214485"/>
                  <a:pt x="2423295" y="1200011"/>
                  <a:pt x="2421051" y="1185724"/>
                </a:cubicBezTo>
                <a:cubicBezTo>
                  <a:pt x="2411639" y="1131197"/>
                  <a:pt x="2401167" y="1076608"/>
                  <a:pt x="2391007" y="1022019"/>
                </a:cubicBezTo>
                <a:cubicBezTo>
                  <a:pt x="2372370" y="936111"/>
                  <a:pt x="2349245" y="850764"/>
                  <a:pt x="2318702" y="768226"/>
                </a:cubicBezTo>
                <a:cubicBezTo>
                  <a:pt x="2291275" y="696355"/>
                  <a:pt x="2250261" y="630598"/>
                  <a:pt x="2203137" y="570082"/>
                </a:cubicBezTo>
                <a:cubicBezTo>
                  <a:pt x="2171909" y="523603"/>
                  <a:pt x="2133014" y="483176"/>
                  <a:pt x="2092747" y="444558"/>
                </a:cubicBezTo>
                <a:cubicBezTo>
                  <a:pt x="2069871" y="421599"/>
                  <a:pt x="2048366" y="397019"/>
                  <a:pt x="2023184" y="376493"/>
                </a:cubicBezTo>
                <a:cubicBezTo>
                  <a:pt x="1997752" y="356030"/>
                  <a:pt x="1970388" y="338062"/>
                  <a:pt x="1943523" y="319595"/>
                </a:cubicBezTo>
                <a:cubicBezTo>
                  <a:pt x="1852268" y="255336"/>
                  <a:pt x="1746740" y="211665"/>
                  <a:pt x="1636225" y="195631"/>
                </a:cubicBezTo>
                <a:cubicBezTo>
                  <a:pt x="1522281" y="178350"/>
                  <a:pt x="1406218" y="188394"/>
                  <a:pt x="1292212" y="200248"/>
                </a:cubicBezTo>
                <a:cubicBezTo>
                  <a:pt x="1225018" y="212351"/>
                  <a:pt x="1158509" y="229632"/>
                  <a:pt x="1092375" y="246352"/>
                </a:cubicBezTo>
                <a:cubicBezTo>
                  <a:pt x="1026801" y="268438"/>
                  <a:pt x="961477" y="291459"/>
                  <a:pt x="897150" y="316975"/>
                </a:cubicBezTo>
                <a:cubicBezTo>
                  <a:pt x="814684" y="354907"/>
                  <a:pt x="736706" y="402696"/>
                  <a:pt x="663092" y="455725"/>
                </a:cubicBezTo>
                <a:cubicBezTo>
                  <a:pt x="625256" y="481180"/>
                  <a:pt x="588417" y="508256"/>
                  <a:pt x="557064" y="541571"/>
                </a:cubicBezTo>
                <a:cubicBezTo>
                  <a:pt x="491241" y="606267"/>
                  <a:pt x="436327" y="680758"/>
                  <a:pt x="390263" y="760614"/>
                </a:cubicBezTo>
                <a:cubicBezTo>
                  <a:pt x="365143" y="799794"/>
                  <a:pt x="336969" y="837476"/>
                  <a:pt x="318020" y="880211"/>
                </a:cubicBezTo>
                <a:cubicBezTo>
                  <a:pt x="295892" y="935612"/>
                  <a:pt x="274262" y="991449"/>
                  <a:pt x="254316" y="1047660"/>
                </a:cubicBezTo>
                <a:cubicBezTo>
                  <a:pt x="222215" y="1057018"/>
                  <a:pt x="192233" y="1075672"/>
                  <a:pt x="176214" y="1104807"/>
                </a:cubicBezTo>
                <a:cubicBezTo>
                  <a:pt x="164744" y="1097071"/>
                  <a:pt x="148912" y="1100815"/>
                  <a:pt x="135698" y="1100627"/>
                </a:cubicBezTo>
                <a:cubicBezTo>
                  <a:pt x="87577" y="1101376"/>
                  <a:pt x="37150" y="1120280"/>
                  <a:pt x="0" y="1152721"/>
                </a:cubicBezTo>
                <a:cubicBezTo>
                  <a:pt x="997" y="1147730"/>
                  <a:pt x="1995" y="1142739"/>
                  <a:pt x="3117" y="1137748"/>
                </a:cubicBezTo>
                <a:cubicBezTo>
                  <a:pt x="7792" y="1115725"/>
                  <a:pt x="13588" y="1093889"/>
                  <a:pt x="19759" y="1072179"/>
                </a:cubicBezTo>
                <a:cubicBezTo>
                  <a:pt x="20507" y="1067811"/>
                  <a:pt x="22689" y="1060886"/>
                  <a:pt x="25432" y="1052651"/>
                </a:cubicBezTo>
                <a:cubicBezTo>
                  <a:pt x="25681" y="1052526"/>
                  <a:pt x="25930" y="1052339"/>
                  <a:pt x="26180" y="1052152"/>
                </a:cubicBezTo>
                <a:cubicBezTo>
                  <a:pt x="27800" y="1050967"/>
                  <a:pt x="28673" y="1049095"/>
                  <a:pt x="28798" y="1047161"/>
                </a:cubicBezTo>
                <a:cubicBezTo>
                  <a:pt x="29920" y="1045601"/>
                  <a:pt x="29982" y="1043543"/>
                  <a:pt x="29172" y="1041858"/>
                </a:cubicBezTo>
                <a:cubicBezTo>
                  <a:pt x="36277" y="1021083"/>
                  <a:pt x="44755" y="995878"/>
                  <a:pt x="44755" y="980219"/>
                </a:cubicBezTo>
                <a:cubicBezTo>
                  <a:pt x="71371" y="901548"/>
                  <a:pt x="117933" y="829428"/>
                  <a:pt x="158574" y="757495"/>
                </a:cubicBezTo>
                <a:cubicBezTo>
                  <a:pt x="202767" y="677888"/>
                  <a:pt x="253693" y="602586"/>
                  <a:pt x="306613" y="528594"/>
                </a:cubicBezTo>
                <a:cubicBezTo>
                  <a:pt x="371563" y="435949"/>
                  <a:pt x="448170" y="349916"/>
                  <a:pt x="539424" y="282537"/>
                </a:cubicBezTo>
                <a:cubicBezTo>
                  <a:pt x="627001" y="212039"/>
                  <a:pt x="729787" y="164500"/>
                  <a:pt x="833882" y="123573"/>
                </a:cubicBezTo>
                <a:cubicBezTo>
                  <a:pt x="964282" y="69483"/>
                  <a:pt x="1101538" y="44528"/>
                  <a:pt x="1240788" y="20197"/>
                </a:cubicBezTo>
                <a:cubicBezTo>
                  <a:pt x="1375862" y="-6131"/>
                  <a:pt x="1514115" y="-4197"/>
                  <a:pt x="1650374" y="11587"/>
                </a:cubicBezTo>
                <a:cubicBezTo>
                  <a:pt x="1721433" y="17888"/>
                  <a:pt x="1790684" y="35357"/>
                  <a:pt x="1859312" y="54011"/>
                </a:cubicBezTo>
                <a:cubicBezTo>
                  <a:pt x="1921707" y="71105"/>
                  <a:pt x="1984787" y="88012"/>
                  <a:pt x="2042632" y="117646"/>
                </a:cubicBezTo>
                <a:cubicBezTo>
                  <a:pt x="2110200" y="151273"/>
                  <a:pt x="2173343" y="193136"/>
                  <a:pt x="2233618" y="238367"/>
                </a:cubicBezTo>
                <a:cubicBezTo>
                  <a:pt x="2274633" y="269249"/>
                  <a:pt x="2307482" y="309114"/>
                  <a:pt x="2338835" y="349479"/>
                </a:cubicBezTo>
                <a:cubicBezTo>
                  <a:pt x="2394311" y="415984"/>
                  <a:pt x="2432146" y="493720"/>
                  <a:pt x="2469608" y="571205"/>
                </a:cubicBezTo>
                <a:cubicBezTo>
                  <a:pt x="2511870" y="653058"/>
                  <a:pt x="2540106" y="742147"/>
                  <a:pt x="2562857" y="831300"/>
                </a:cubicBezTo>
                <a:cubicBezTo>
                  <a:pt x="2601878" y="970050"/>
                  <a:pt x="2626935" y="1112668"/>
                  <a:pt x="2633293" y="1256659"/>
                </a:cubicBezTo>
                <a:cubicBezTo>
                  <a:pt x="2633916" y="1259841"/>
                  <a:pt x="2635101" y="1262461"/>
                  <a:pt x="2636721" y="1264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21"/>
          <p:cNvSpPr/>
          <p:nvPr/>
        </p:nvSpPr>
        <p:spPr>
          <a:xfrm>
            <a:off x="8055809" y="638558"/>
            <a:ext cx="1059805" cy="510276"/>
          </a:xfrm>
          <a:custGeom>
            <a:rect b="b" l="l" r="r" t="t"/>
            <a:pathLst>
              <a:path extrusionOk="0" h="1020551" w="2119611">
                <a:moveTo>
                  <a:pt x="2115373" y="980311"/>
                </a:moveTo>
                <a:cubicBezTo>
                  <a:pt x="2118054" y="991229"/>
                  <a:pt x="2116059" y="1005266"/>
                  <a:pt x="2119612" y="1016246"/>
                </a:cubicBezTo>
                <a:cubicBezTo>
                  <a:pt x="2069060" y="1000400"/>
                  <a:pt x="2010468" y="1004330"/>
                  <a:pt x="1960228" y="1020551"/>
                </a:cubicBezTo>
                <a:cubicBezTo>
                  <a:pt x="1952000" y="989045"/>
                  <a:pt x="1945642" y="956916"/>
                  <a:pt x="1936667" y="925535"/>
                </a:cubicBezTo>
                <a:cubicBezTo>
                  <a:pt x="1914601" y="838691"/>
                  <a:pt x="1891725" y="751972"/>
                  <a:pt x="1859873" y="668061"/>
                </a:cubicBezTo>
                <a:cubicBezTo>
                  <a:pt x="1827772" y="581716"/>
                  <a:pt x="1787879" y="495683"/>
                  <a:pt x="1723365" y="428554"/>
                </a:cubicBezTo>
                <a:cubicBezTo>
                  <a:pt x="1686277" y="388439"/>
                  <a:pt x="1642395" y="355810"/>
                  <a:pt x="1597017" y="325739"/>
                </a:cubicBezTo>
                <a:cubicBezTo>
                  <a:pt x="1567223" y="305713"/>
                  <a:pt x="1536680" y="286684"/>
                  <a:pt x="1503519" y="272585"/>
                </a:cubicBezTo>
                <a:cubicBezTo>
                  <a:pt x="1436387" y="244448"/>
                  <a:pt x="1367323" y="219867"/>
                  <a:pt x="1295765" y="205830"/>
                </a:cubicBezTo>
                <a:cubicBezTo>
                  <a:pt x="1223273" y="188673"/>
                  <a:pt x="1148100" y="180688"/>
                  <a:pt x="1074672" y="197345"/>
                </a:cubicBezTo>
                <a:cubicBezTo>
                  <a:pt x="1019570" y="208138"/>
                  <a:pt x="964095" y="217496"/>
                  <a:pt x="911611" y="238084"/>
                </a:cubicBezTo>
                <a:cubicBezTo>
                  <a:pt x="857756" y="254368"/>
                  <a:pt x="805770" y="275143"/>
                  <a:pt x="755406" y="300160"/>
                </a:cubicBezTo>
                <a:cubicBezTo>
                  <a:pt x="719627" y="315508"/>
                  <a:pt x="686466" y="335784"/>
                  <a:pt x="653492" y="356247"/>
                </a:cubicBezTo>
                <a:cubicBezTo>
                  <a:pt x="605497" y="383323"/>
                  <a:pt x="561552" y="416201"/>
                  <a:pt x="519166" y="451201"/>
                </a:cubicBezTo>
                <a:cubicBezTo>
                  <a:pt x="489558" y="472475"/>
                  <a:pt x="459389" y="493188"/>
                  <a:pt x="433584" y="519203"/>
                </a:cubicBezTo>
                <a:cubicBezTo>
                  <a:pt x="381287" y="570985"/>
                  <a:pt x="332481" y="626261"/>
                  <a:pt x="289160" y="685716"/>
                </a:cubicBezTo>
                <a:cubicBezTo>
                  <a:pt x="251137" y="743113"/>
                  <a:pt x="216730" y="803629"/>
                  <a:pt x="188992" y="866703"/>
                </a:cubicBezTo>
                <a:cubicBezTo>
                  <a:pt x="168983" y="872817"/>
                  <a:pt x="150283" y="882924"/>
                  <a:pt x="134887" y="896649"/>
                </a:cubicBezTo>
                <a:cubicBezTo>
                  <a:pt x="113632" y="862398"/>
                  <a:pt x="79848" y="832265"/>
                  <a:pt x="39893" y="825028"/>
                </a:cubicBezTo>
                <a:lnTo>
                  <a:pt x="39893" y="825028"/>
                </a:lnTo>
                <a:cubicBezTo>
                  <a:pt x="31478" y="818353"/>
                  <a:pt x="14586" y="820786"/>
                  <a:pt x="0" y="824903"/>
                </a:cubicBezTo>
                <a:cubicBezTo>
                  <a:pt x="2431" y="819975"/>
                  <a:pt x="4862" y="815108"/>
                  <a:pt x="7605" y="810616"/>
                </a:cubicBezTo>
                <a:cubicBezTo>
                  <a:pt x="31229" y="763077"/>
                  <a:pt x="47934" y="712481"/>
                  <a:pt x="70934" y="664692"/>
                </a:cubicBezTo>
                <a:cubicBezTo>
                  <a:pt x="91753" y="623640"/>
                  <a:pt x="118993" y="589577"/>
                  <a:pt x="144050" y="550023"/>
                </a:cubicBezTo>
                <a:cubicBezTo>
                  <a:pt x="190550" y="470791"/>
                  <a:pt x="247584" y="398109"/>
                  <a:pt x="313843" y="334411"/>
                </a:cubicBezTo>
                <a:cubicBezTo>
                  <a:pt x="356541" y="292299"/>
                  <a:pt x="408589" y="261729"/>
                  <a:pt x="457021" y="226855"/>
                </a:cubicBezTo>
                <a:cubicBezTo>
                  <a:pt x="534438" y="177194"/>
                  <a:pt x="614535" y="130154"/>
                  <a:pt x="702423" y="101705"/>
                </a:cubicBezTo>
                <a:cubicBezTo>
                  <a:pt x="766002" y="78684"/>
                  <a:pt x="828833" y="54041"/>
                  <a:pt x="895716" y="41251"/>
                </a:cubicBezTo>
                <a:cubicBezTo>
                  <a:pt x="952875" y="27900"/>
                  <a:pt x="1009473" y="11305"/>
                  <a:pt x="1068501" y="8685"/>
                </a:cubicBezTo>
                <a:cubicBezTo>
                  <a:pt x="1218785" y="-6164"/>
                  <a:pt x="1376486" y="-8285"/>
                  <a:pt x="1517170" y="54415"/>
                </a:cubicBezTo>
                <a:cubicBezTo>
                  <a:pt x="1566101" y="72757"/>
                  <a:pt x="1610481" y="101019"/>
                  <a:pt x="1653802" y="130216"/>
                </a:cubicBezTo>
                <a:cubicBezTo>
                  <a:pt x="1681291" y="149431"/>
                  <a:pt x="1710026" y="167898"/>
                  <a:pt x="1735582" y="189796"/>
                </a:cubicBezTo>
                <a:cubicBezTo>
                  <a:pt x="1756464" y="208450"/>
                  <a:pt x="1775101" y="229288"/>
                  <a:pt x="1794923" y="249065"/>
                </a:cubicBezTo>
                <a:cubicBezTo>
                  <a:pt x="1832945" y="285686"/>
                  <a:pt x="1869597" y="322869"/>
                  <a:pt x="1899516" y="367165"/>
                </a:cubicBezTo>
                <a:cubicBezTo>
                  <a:pt x="1934111" y="412146"/>
                  <a:pt x="1966150" y="459062"/>
                  <a:pt x="1991270" y="510157"/>
                </a:cubicBezTo>
                <a:cubicBezTo>
                  <a:pt x="2044252" y="625637"/>
                  <a:pt x="2073548" y="749539"/>
                  <a:pt x="2096674" y="874377"/>
                </a:cubicBezTo>
                <a:cubicBezTo>
                  <a:pt x="2101972" y="910624"/>
                  <a:pt x="2110885" y="943253"/>
                  <a:pt x="2115373" y="9803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1"/>
          <p:cNvSpPr/>
          <p:nvPr/>
        </p:nvSpPr>
        <p:spPr>
          <a:xfrm>
            <a:off x="8163363" y="748007"/>
            <a:ext cx="858129" cy="450548"/>
          </a:xfrm>
          <a:custGeom>
            <a:rect b="b" l="l" r="r" t="t"/>
            <a:pathLst>
              <a:path extrusionOk="0" h="901097" w="1716259">
                <a:moveTo>
                  <a:pt x="1704915" y="766277"/>
                </a:moveTo>
                <a:cubicBezTo>
                  <a:pt x="1708655" y="781750"/>
                  <a:pt x="1711896" y="797409"/>
                  <a:pt x="1716259" y="812756"/>
                </a:cubicBezTo>
                <a:cubicBezTo>
                  <a:pt x="1680605" y="830038"/>
                  <a:pt x="1656670" y="864850"/>
                  <a:pt x="1642458" y="901097"/>
                </a:cubicBezTo>
                <a:cubicBezTo>
                  <a:pt x="1609671" y="879012"/>
                  <a:pt x="1579128" y="868469"/>
                  <a:pt x="1546154" y="866659"/>
                </a:cubicBezTo>
                <a:cubicBezTo>
                  <a:pt x="1547463" y="860857"/>
                  <a:pt x="1545967" y="854618"/>
                  <a:pt x="1545469" y="848754"/>
                </a:cubicBezTo>
                <a:cubicBezTo>
                  <a:pt x="1544471" y="843326"/>
                  <a:pt x="1544035" y="836900"/>
                  <a:pt x="1541292" y="832096"/>
                </a:cubicBezTo>
                <a:cubicBezTo>
                  <a:pt x="1541666" y="829601"/>
                  <a:pt x="1541355" y="826856"/>
                  <a:pt x="1540295" y="823986"/>
                </a:cubicBezTo>
                <a:cubicBezTo>
                  <a:pt x="1500527" y="732900"/>
                  <a:pt x="1456957" y="642251"/>
                  <a:pt x="1399175" y="561147"/>
                </a:cubicBezTo>
                <a:cubicBezTo>
                  <a:pt x="1311722" y="450408"/>
                  <a:pt x="1197841" y="356515"/>
                  <a:pt x="1062268" y="312843"/>
                </a:cubicBezTo>
                <a:cubicBezTo>
                  <a:pt x="955804" y="272915"/>
                  <a:pt x="837373" y="272915"/>
                  <a:pt x="726982" y="295313"/>
                </a:cubicBezTo>
                <a:cubicBezTo>
                  <a:pt x="671257" y="307541"/>
                  <a:pt x="620768" y="334804"/>
                  <a:pt x="571401" y="362379"/>
                </a:cubicBezTo>
                <a:cubicBezTo>
                  <a:pt x="521099" y="387584"/>
                  <a:pt x="475160" y="420088"/>
                  <a:pt x="431215" y="455150"/>
                </a:cubicBezTo>
                <a:cubicBezTo>
                  <a:pt x="397244" y="481103"/>
                  <a:pt x="365392" y="509864"/>
                  <a:pt x="337717" y="542493"/>
                </a:cubicBezTo>
                <a:cubicBezTo>
                  <a:pt x="329987" y="550665"/>
                  <a:pt x="244717" y="649737"/>
                  <a:pt x="222340" y="697027"/>
                </a:cubicBezTo>
                <a:cubicBezTo>
                  <a:pt x="210683" y="711439"/>
                  <a:pt x="199651" y="726287"/>
                  <a:pt x="189303" y="741572"/>
                </a:cubicBezTo>
                <a:cubicBezTo>
                  <a:pt x="185314" y="747811"/>
                  <a:pt x="177647" y="755484"/>
                  <a:pt x="183132" y="763283"/>
                </a:cubicBezTo>
                <a:cubicBezTo>
                  <a:pt x="182883" y="763907"/>
                  <a:pt x="182571" y="764531"/>
                  <a:pt x="182260" y="765154"/>
                </a:cubicBezTo>
                <a:cubicBezTo>
                  <a:pt x="163248" y="710815"/>
                  <a:pt x="114816" y="667954"/>
                  <a:pt x="61896" y="647554"/>
                </a:cubicBezTo>
                <a:cubicBezTo>
                  <a:pt x="42137" y="641252"/>
                  <a:pt x="20819" y="639693"/>
                  <a:pt x="0" y="642375"/>
                </a:cubicBezTo>
                <a:cubicBezTo>
                  <a:pt x="13464" y="621101"/>
                  <a:pt x="26616" y="595210"/>
                  <a:pt x="31789" y="588660"/>
                </a:cubicBezTo>
                <a:cubicBezTo>
                  <a:pt x="50739" y="558901"/>
                  <a:pt x="67132" y="527520"/>
                  <a:pt x="86954" y="498260"/>
                </a:cubicBezTo>
                <a:cubicBezTo>
                  <a:pt x="123792" y="446665"/>
                  <a:pt x="164620" y="399375"/>
                  <a:pt x="208938" y="353271"/>
                </a:cubicBezTo>
                <a:cubicBezTo>
                  <a:pt x="252882" y="302737"/>
                  <a:pt x="309979" y="267987"/>
                  <a:pt x="361341" y="225937"/>
                </a:cubicBezTo>
                <a:cubicBezTo>
                  <a:pt x="430405" y="173469"/>
                  <a:pt x="506263" y="129486"/>
                  <a:pt x="585488" y="94299"/>
                </a:cubicBezTo>
                <a:cubicBezTo>
                  <a:pt x="615470" y="79638"/>
                  <a:pt x="646574" y="67535"/>
                  <a:pt x="678488" y="57802"/>
                </a:cubicBezTo>
                <a:cubicBezTo>
                  <a:pt x="714391" y="46261"/>
                  <a:pt x="749484" y="31662"/>
                  <a:pt x="786634" y="24238"/>
                </a:cubicBezTo>
                <a:cubicBezTo>
                  <a:pt x="840490" y="14443"/>
                  <a:pt x="894594" y="-842"/>
                  <a:pt x="949945" y="219"/>
                </a:cubicBezTo>
                <a:cubicBezTo>
                  <a:pt x="977621" y="-967"/>
                  <a:pt x="1005047" y="2776"/>
                  <a:pt x="1032037" y="8828"/>
                </a:cubicBezTo>
                <a:cubicBezTo>
                  <a:pt x="1086328" y="18623"/>
                  <a:pt x="1139498" y="30664"/>
                  <a:pt x="1192169" y="49380"/>
                </a:cubicBezTo>
                <a:cubicBezTo>
                  <a:pt x="1239853" y="67036"/>
                  <a:pt x="1288472" y="83756"/>
                  <a:pt x="1331731" y="110957"/>
                </a:cubicBezTo>
                <a:cubicBezTo>
                  <a:pt x="1381971" y="143024"/>
                  <a:pt x="1433021" y="176526"/>
                  <a:pt x="1475656" y="220260"/>
                </a:cubicBezTo>
                <a:cubicBezTo>
                  <a:pt x="1533376" y="276721"/>
                  <a:pt x="1572770" y="349340"/>
                  <a:pt x="1601942" y="424018"/>
                </a:cubicBezTo>
                <a:cubicBezTo>
                  <a:pt x="1632796" y="501941"/>
                  <a:pt x="1659599" y="582171"/>
                  <a:pt x="1678548" y="664024"/>
                </a:cubicBezTo>
                <a:cubicBezTo>
                  <a:pt x="1686402" y="698275"/>
                  <a:pt x="1697373" y="731839"/>
                  <a:pt x="1704915" y="766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"/>
          <p:cNvSpPr/>
          <p:nvPr/>
        </p:nvSpPr>
        <p:spPr>
          <a:xfrm>
            <a:off x="0" y="0"/>
            <a:ext cx="9144000" cy="22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2"/>
          <p:cNvSpPr txBox="1"/>
          <p:nvPr/>
        </p:nvSpPr>
        <p:spPr>
          <a:xfrm>
            <a:off x="514350" y="515406"/>
            <a:ext cx="4824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651" name="Google Shape;651;p22"/>
          <p:cNvGrpSpPr/>
          <p:nvPr/>
        </p:nvGrpSpPr>
        <p:grpSpPr>
          <a:xfrm>
            <a:off x="514349" y="3102188"/>
            <a:ext cx="1828464" cy="1307693"/>
            <a:chOff x="-3" y="0"/>
            <a:chExt cx="4875903" cy="3487181"/>
          </a:xfrm>
        </p:grpSpPr>
        <p:sp>
          <p:nvSpPr>
            <p:cNvPr id="652" name="Google Shape;652;p22"/>
            <p:cNvSpPr/>
            <p:nvPr/>
          </p:nvSpPr>
          <p:spPr>
            <a:xfrm>
              <a:off x="190336" y="10295"/>
              <a:ext cx="584643" cy="1008185"/>
            </a:xfrm>
            <a:custGeom>
              <a:rect b="b" l="l" r="r" t="t"/>
              <a:pathLst>
                <a:path extrusionOk="0" h="1008185" w="584643">
                  <a:moveTo>
                    <a:pt x="461982" y="901793"/>
                  </a:moveTo>
                  <a:lnTo>
                    <a:pt x="461982" y="985927"/>
                  </a:lnTo>
                  <a:cubicBezTo>
                    <a:pt x="461982" y="998220"/>
                    <a:pt x="452014" y="1008185"/>
                    <a:pt x="439719" y="1008185"/>
                  </a:cubicBezTo>
                  <a:lnTo>
                    <a:pt x="144925" y="1008185"/>
                  </a:lnTo>
                  <a:cubicBezTo>
                    <a:pt x="132630" y="1008185"/>
                    <a:pt x="122662" y="998220"/>
                    <a:pt x="122662" y="985927"/>
                  </a:cubicBezTo>
                  <a:lnTo>
                    <a:pt x="122662" y="901793"/>
                  </a:lnTo>
                  <a:cubicBezTo>
                    <a:pt x="122662" y="889500"/>
                    <a:pt x="132630" y="879534"/>
                    <a:pt x="144925" y="879534"/>
                  </a:cubicBezTo>
                  <a:lnTo>
                    <a:pt x="439739" y="879534"/>
                  </a:lnTo>
                  <a:cubicBezTo>
                    <a:pt x="452014" y="879514"/>
                    <a:pt x="461982" y="889480"/>
                    <a:pt x="461982" y="901793"/>
                  </a:cubicBezTo>
                  <a:close/>
                  <a:moveTo>
                    <a:pt x="571319" y="0"/>
                  </a:moveTo>
                  <a:lnTo>
                    <a:pt x="13325" y="0"/>
                  </a:lnTo>
                  <a:cubicBezTo>
                    <a:pt x="5952" y="0"/>
                    <a:pt x="0" y="5971"/>
                    <a:pt x="0" y="13322"/>
                  </a:cubicBezTo>
                  <a:lnTo>
                    <a:pt x="0" y="392810"/>
                  </a:lnTo>
                  <a:cubicBezTo>
                    <a:pt x="0" y="530274"/>
                    <a:pt x="94921" y="645562"/>
                    <a:pt x="222815" y="676736"/>
                  </a:cubicBezTo>
                  <a:lnTo>
                    <a:pt x="222670" y="676736"/>
                  </a:lnTo>
                  <a:lnTo>
                    <a:pt x="194888" y="879514"/>
                  </a:lnTo>
                  <a:lnTo>
                    <a:pt x="389756" y="879514"/>
                  </a:lnTo>
                  <a:lnTo>
                    <a:pt x="361973" y="676736"/>
                  </a:lnTo>
                  <a:lnTo>
                    <a:pt x="361829" y="676736"/>
                  </a:lnTo>
                  <a:cubicBezTo>
                    <a:pt x="489723" y="645541"/>
                    <a:pt x="584644" y="530274"/>
                    <a:pt x="584644" y="392810"/>
                  </a:cubicBezTo>
                  <a:lnTo>
                    <a:pt x="584644" y="13322"/>
                  </a:lnTo>
                  <a:cubicBezTo>
                    <a:pt x="584644" y="5971"/>
                    <a:pt x="578671" y="0"/>
                    <a:pt x="57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-3" y="0"/>
              <a:ext cx="965385" cy="1028776"/>
            </a:xfrm>
            <a:custGeom>
              <a:rect b="b" l="l" r="r" t="t"/>
              <a:pathLst>
                <a:path extrusionOk="0" h="1028776" w="965385">
                  <a:moveTo>
                    <a:pt x="934696" y="168227"/>
                  </a:moveTo>
                  <a:lnTo>
                    <a:pt x="785281" y="168227"/>
                  </a:lnTo>
                  <a:lnTo>
                    <a:pt x="785281" y="23618"/>
                  </a:lnTo>
                  <a:cubicBezTo>
                    <a:pt x="785281" y="10604"/>
                    <a:pt x="774675" y="0"/>
                    <a:pt x="761659" y="0"/>
                  </a:cubicBezTo>
                  <a:lnTo>
                    <a:pt x="203665" y="0"/>
                  </a:lnTo>
                  <a:cubicBezTo>
                    <a:pt x="190628" y="0"/>
                    <a:pt x="180043" y="10604"/>
                    <a:pt x="180043" y="23618"/>
                  </a:cubicBezTo>
                  <a:lnTo>
                    <a:pt x="180043" y="168227"/>
                  </a:lnTo>
                  <a:lnTo>
                    <a:pt x="30607" y="168227"/>
                  </a:lnTo>
                  <a:cubicBezTo>
                    <a:pt x="13761" y="168227"/>
                    <a:pt x="45" y="181940"/>
                    <a:pt x="3" y="198804"/>
                  </a:cubicBezTo>
                  <a:cubicBezTo>
                    <a:pt x="-450" y="439654"/>
                    <a:pt x="44117" y="586548"/>
                    <a:pt x="132469" y="635451"/>
                  </a:cubicBezTo>
                  <a:cubicBezTo>
                    <a:pt x="155494" y="648197"/>
                    <a:pt x="178704" y="652686"/>
                    <a:pt x="199958" y="652686"/>
                  </a:cubicBezTo>
                  <a:cubicBezTo>
                    <a:pt x="238614" y="652686"/>
                    <a:pt x="270783" y="637861"/>
                    <a:pt x="283737" y="630922"/>
                  </a:cubicBezTo>
                  <a:cubicBezTo>
                    <a:pt x="317327" y="660284"/>
                    <a:pt x="357446" y="682357"/>
                    <a:pt x="401601" y="694650"/>
                  </a:cubicBezTo>
                  <a:lnTo>
                    <a:pt x="376270" y="879534"/>
                  </a:lnTo>
                  <a:lnTo>
                    <a:pt x="335286" y="879534"/>
                  </a:lnTo>
                  <a:cubicBezTo>
                    <a:pt x="317327" y="879534"/>
                    <a:pt x="302726" y="894133"/>
                    <a:pt x="302726" y="912088"/>
                  </a:cubicBezTo>
                  <a:lnTo>
                    <a:pt x="302726" y="996222"/>
                  </a:lnTo>
                  <a:cubicBezTo>
                    <a:pt x="302726" y="1014177"/>
                    <a:pt x="317327" y="1028776"/>
                    <a:pt x="335286" y="1028776"/>
                  </a:cubicBezTo>
                  <a:lnTo>
                    <a:pt x="630100" y="1028776"/>
                  </a:lnTo>
                  <a:cubicBezTo>
                    <a:pt x="648059" y="1028776"/>
                    <a:pt x="662660" y="1014177"/>
                    <a:pt x="662660" y="996222"/>
                  </a:cubicBezTo>
                  <a:lnTo>
                    <a:pt x="662660" y="912088"/>
                  </a:lnTo>
                  <a:cubicBezTo>
                    <a:pt x="662660" y="894133"/>
                    <a:pt x="648059" y="879534"/>
                    <a:pt x="630100" y="879534"/>
                  </a:cubicBezTo>
                  <a:lnTo>
                    <a:pt x="589116" y="879534"/>
                  </a:lnTo>
                  <a:lnTo>
                    <a:pt x="563785" y="694650"/>
                  </a:lnTo>
                  <a:cubicBezTo>
                    <a:pt x="607940" y="682357"/>
                    <a:pt x="648059" y="660284"/>
                    <a:pt x="681649" y="630922"/>
                  </a:cubicBezTo>
                  <a:cubicBezTo>
                    <a:pt x="694603" y="637861"/>
                    <a:pt x="726772" y="652686"/>
                    <a:pt x="765428" y="652686"/>
                  </a:cubicBezTo>
                  <a:cubicBezTo>
                    <a:pt x="786682" y="652686"/>
                    <a:pt x="809872" y="648197"/>
                    <a:pt x="832917" y="635451"/>
                  </a:cubicBezTo>
                  <a:cubicBezTo>
                    <a:pt x="921269" y="586569"/>
                    <a:pt x="965836" y="439654"/>
                    <a:pt x="965383" y="198804"/>
                  </a:cubicBezTo>
                  <a:cubicBezTo>
                    <a:pt x="965280" y="181940"/>
                    <a:pt x="951543" y="168227"/>
                    <a:pt x="934696" y="168227"/>
                  </a:cubicBezTo>
                  <a:close/>
                  <a:moveTo>
                    <a:pt x="642024" y="912088"/>
                  </a:moveTo>
                  <a:lnTo>
                    <a:pt x="642024" y="996222"/>
                  </a:lnTo>
                  <a:cubicBezTo>
                    <a:pt x="642024" y="1002832"/>
                    <a:pt x="636649" y="1008185"/>
                    <a:pt x="630059" y="1008185"/>
                  </a:cubicBezTo>
                  <a:lnTo>
                    <a:pt x="335265" y="1008185"/>
                  </a:lnTo>
                  <a:cubicBezTo>
                    <a:pt x="328655" y="1008185"/>
                    <a:pt x="323300" y="1002811"/>
                    <a:pt x="323300" y="996222"/>
                  </a:cubicBezTo>
                  <a:lnTo>
                    <a:pt x="323300" y="912088"/>
                  </a:lnTo>
                  <a:cubicBezTo>
                    <a:pt x="323300" y="905479"/>
                    <a:pt x="328675" y="900125"/>
                    <a:pt x="335265" y="900125"/>
                  </a:cubicBezTo>
                  <a:lnTo>
                    <a:pt x="630079" y="900125"/>
                  </a:lnTo>
                  <a:cubicBezTo>
                    <a:pt x="636670" y="900105"/>
                    <a:pt x="642024" y="905479"/>
                    <a:pt x="642024" y="912088"/>
                  </a:cubicBezTo>
                  <a:close/>
                  <a:moveTo>
                    <a:pt x="203665" y="20591"/>
                  </a:moveTo>
                  <a:lnTo>
                    <a:pt x="761659" y="20591"/>
                  </a:lnTo>
                  <a:cubicBezTo>
                    <a:pt x="763327" y="20591"/>
                    <a:pt x="764687" y="21950"/>
                    <a:pt x="764687" y="23618"/>
                  </a:cubicBezTo>
                  <a:lnTo>
                    <a:pt x="764687" y="178460"/>
                  </a:lnTo>
                  <a:cubicBezTo>
                    <a:pt x="764687" y="178481"/>
                    <a:pt x="764687" y="178481"/>
                    <a:pt x="764687" y="178501"/>
                  </a:cubicBezTo>
                  <a:cubicBezTo>
                    <a:pt x="764687" y="178522"/>
                    <a:pt x="764687" y="178522"/>
                    <a:pt x="764687" y="178542"/>
                  </a:cubicBezTo>
                  <a:lnTo>
                    <a:pt x="764687" y="403105"/>
                  </a:lnTo>
                  <a:cubicBezTo>
                    <a:pt x="764687" y="558586"/>
                    <a:pt x="638173" y="685075"/>
                    <a:pt x="482662" y="685075"/>
                  </a:cubicBezTo>
                  <a:cubicBezTo>
                    <a:pt x="327151" y="685075"/>
                    <a:pt x="200638" y="558586"/>
                    <a:pt x="200638" y="403105"/>
                  </a:cubicBezTo>
                  <a:lnTo>
                    <a:pt x="200638" y="178563"/>
                  </a:lnTo>
                  <a:cubicBezTo>
                    <a:pt x="200638" y="178542"/>
                    <a:pt x="200638" y="178542"/>
                    <a:pt x="200638" y="178522"/>
                  </a:cubicBezTo>
                  <a:cubicBezTo>
                    <a:pt x="200638" y="178501"/>
                    <a:pt x="200638" y="178501"/>
                    <a:pt x="200638" y="178481"/>
                  </a:cubicBezTo>
                  <a:lnTo>
                    <a:pt x="200638" y="23638"/>
                  </a:lnTo>
                  <a:cubicBezTo>
                    <a:pt x="200638" y="21950"/>
                    <a:pt x="201997" y="20591"/>
                    <a:pt x="203665" y="20591"/>
                  </a:cubicBezTo>
                  <a:close/>
                  <a:moveTo>
                    <a:pt x="142272" y="617332"/>
                  </a:moveTo>
                  <a:cubicBezTo>
                    <a:pt x="41172" y="561181"/>
                    <a:pt x="20310" y="358753"/>
                    <a:pt x="20598" y="198845"/>
                  </a:cubicBezTo>
                  <a:cubicBezTo>
                    <a:pt x="20598" y="193306"/>
                    <a:pt x="25108" y="188817"/>
                    <a:pt x="30607" y="188817"/>
                  </a:cubicBezTo>
                  <a:lnTo>
                    <a:pt x="180022" y="188817"/>
                  </a:lnTo>
                  <a:lnTo>
                    <a:pt x="180022" y="403126"/>
                  </a:lnTo>
                  <a:cubicBezTo>
                    <a:pt x="180022" y="485983"/>
                    <a:pt x="213509" y="561160"/>
                    <a:pt x="267653" y="615849"/>
                  </a:cubicBezTo>
                  <a:cubicBezTo>
                    <a:pt x="245225" y="626371"/>
                    <a:pt x="192235" y="645088"/>
                    <a:pt x="142272" y="617332"/>
                  </a:cubicBezTo>
                  <a:close/>
                  <a:moveTo>
                    <a:pt x="568295" y="879514"/>
                  </a:moveTo>
                  <a:lnTo>
                    <a:pt x="397029" y="879514"/>
                  </a:lnTo>
                  <a:lnTo>
                    <a:pt x="421702" y="699509"/>
                  </a:lnTo>
                  <a:cubicBezTo>
                    <a:pt x="441390" y="703545"/>
                    <a:pt x="461800" y="705687"/>
                    <a:pt x="482662" y="705687"/>
                  </a:cubicBezTo>
                  <a:cubicBezTo>
                    <a:pt x="503545" y="705687"/>
                    <a:pt x="523934" y="703566"/>
                    <a:pt x="543623" y="699509"/>
                  </a:cubicBezTo>
                  <a:lnTo>
                    <a:pt x="568295" y="879514"/>
                  </a:lnTo>
                  <a:close/>
                  <a:moveTo>
                    <a:pt x="823052" y="617332"/>
                  </a:moveTo>
                  <a:cubicBezTo>
                    <a:pt x="803755" y="628059"/>
                    <a:pt x="784005" y="631828"/>
                    <a:pt x="765716" y="631828"/>
                  </a:cubicBezTo>
                  <a:cubicBezTo>
                    <a:pt x="736698" y="631828"/>
                    <a:pt x="711429" y="622273"/>
                    <a:pt x="697630" y="615828"/>
                  </a:cubicBezTo>
                  <a:cubicBezTo>
                    <a:pt x="751774" y="561139"/>
                    <a:pt x="785281" y="485963"/>
                    <a:pt x="785281" y="403105"/>
                  </a:cubicBezTo>
                  <a:lnTo>
                    <a:pt x="785281" y="188817"/>
                  </a:lnTo>
                  <a:lnTo>
                    <a:pt x="934696" y="188817"/>
                  </a:lnTo>
                  <a:cubicBezTo>
                    <a:pt x="940216" y="188817"/>
                    <a:pt x="944705" y="193327"/>
                    <a:pt x="944705" y="198845"/>
                  </a:cubicBezTo>
                  <a:cubicBezTo>
                    <a:pt x="945014" y="358753"/>
                    <a:pt x="924152" y="561181"/>
                    <a:pt x="823052" y="617332"/>
                  </a:cubicBezTo>
                  <a:close/>
                  <a:moveTo>
                    <a:pt x="422937" y="954155"/>
                  </a:moveTo>
                  <a:cubicBezTo>
                    <a:pt x="422937" y="948472"/>
                    <a:pt x="427551" y="943860"/>
                    <a:pt x="433235" y="943860"/>
                  </a:cubicBezTo>
                  <a:lnTo>
                    <a:pt x="532090" y="943860"/>
                  </a:lnTo>
                  <a:cubicBezTo>
                    <a:pt x="537774" y="943860"/>
                    <a:pt x="542387" y="948472"/>
                    <a:pt x="542387" y="954155"/>
                  </a:cubicBezTo>
                  <a:cubicBezTo>
                    <a:pt x="542387" y="959838"/>
                    <a:pt x="537774" y="964451"/>
                    <a:pt x="532090" y="964451"/>
                  </a:cubicBezTo>
                  <a:lnTo>
                    <a:pt x="433235" y="964451"/>
                  </a:lnTo>
                  <a:cubicBezTo>
                    <a:pt x="427551" y="964451"/>
                    <a:pt x="422937" y="959838"/>
                    <a:pt x="422937" y="954155"/>
                  </a:cubicBezTo>
                  <a:close/>
                  <a:moveTo>
                    <a:pt x="398718" y="355602"/>
                  </a:moveTo>
                  <a:lnTo>
                    <a:pt x="384096" y="440889"/>
                  </a:lnTo>
                  <a:cubicBezTo>
                    <a:pt x="383107" y="446614"/>
                    <a:pt x="385414" y="452276"/>
                    <a:pt x="390109" y="455694"/>
                  </a:cubicBezTo>
                  <a:cubicBezTo>
                    <a:pt x="392766" y="457630"/>
                    <a:pt x="395876" y="458597"/>
                    <a:pt x="398986" y="458597"/>
                  </a:cubicBezTo>
                  <a:cubicBezTo>
                    <a:pt x="401395" y="458597"/>
                    <a:pt x="403805" y="458021"/>
                    <a:pt x="406050" y="456847"/>
                  </a:cubicBezTo>
                  <a:lnTo>
                    <a:pt x="482642" y="416592"/>
                  </a:lnTo>
                  <a:lnTo>
                    <a:pt x="559233" y="456847"/>
                  </a:lnTo>
                  <a:cubicBezTo>
                    <a:pt x="564362" y="459545"/>
                    <a:pt x="570478" y="459112"/>
                    <a:pt x="575174" y="455694"/>
                  </a:cubicBezTo>
                  <a:cubicBezTo>
                    <a:pt x="579869" y="452276"/>
                    <a:pt x="582176" y="446614"/>
                    <a:pt x="581187" y="440889"/>
                  </a:cubicBezTo>
                  <a:lnTo>
                    <a:pt x="566565" y="355602"/>
                  </a:lnTo>
                  <a:lnTo>
                    <a:pt x="628535" y="295210"/>
                  </a:lnTo>
                  <a:cubicBezTo>
                    <a:pt x="632695" y="291153"/>
                    <a:pt x="634157" y="285223"/>
                    <a:pt x="632365" y="279705"/>
                  </a:cubicBezTo>
                  <a:cubicBezTo>
                    <a:pt x="630574" y="274187"/>
                    <a:pt x="625899" y="270233"/>
                    <a:pt x="620153" y="269410"/>
                  </a:cubicBezTo>
                  <a:lnTo>
                    <a:pt x="534520" y="256973"/>
                  </a:lnTo>
                  <a:lnTo>
                    <a:pt x="496213" y="179387"/>
                  </a:lnTo>
                  <a:cubicBezTo>
                    <a:pt x="496213" y="179387"/>
                    <a:pt x="496213" y="179387"/>
                    <a:pt x="496213" y="179387"/>
                  </a:cubicBezTo>
                  <a:cubicBezTo>
                    <a:pt x="493639" y="174177"/>
                    <a:pt x="488449" y="170944"/>
                    <a:pt x="482642" y="170944"/>
                  </a:cubicBezTo>
                  <a:cubicBezTo>
                    <a:pt x="476834" y="170944"/>
                    <a:pt x="471644" y="174177"/>
                    <a:pt x="469070" y="179387"/>
                  </a:cubicBezTo>
                  <a:lnTo>
                    <a:pt x="430763" y="256973"/>
                  </a:lnTo>
                  <a:lnTo>
                    <a:pt x="345110" y="269410"/>
                  </a:lnTo>
                  <a:cubicBezTo>
                    <a:pt x="339364" y="270254"/>
                    <a:pt x="334689" y="274187"/>
                    <a:pt x="332897" y="279705"/>
                  </a:cubicBezTo>
                  <a:cubicBezTo>
                    <a:pt x="331105" y="285223"/>
                    <a:pt x="332568" y="291174"/>
                    <a:pt x="336728" y="295210"/>
                  </a:cubicBezTo>
                  <a:lnTo>
                    <a:pt x="398718" y="355602"/>
                  </a:lnTo>
                  <a:close/>
                  <a:moveTo>
                    <a:pt x="439104" y="276555"/>
                  </a:moveTo>
                  <a:cubicBezTo>
                    <a:pt x="442461" y="276060"/>
                    <a:pt x="445365" y="273960"/>
                    <a:pt x="446868" y="270913"/>
                  </a:cubicBezTo>
                  <a:lnTo>
                    <a:pt x="482662" y="198392"/>
                  </a:lnTo>
                  <a:lnTo>
                    <a:pt x="518456" y="270913"/>
                  </a:lnTo>
                  <a:cubicBezTo>
                    <a:pt x="519959" y="273960"/>
                    <a:pt x="522863" y="276060"/>
                    <a:pt x="526199" y="276555"/>
                  </a:cubicBezTo>
                  <a:lnTo>
                    <a:pt x="606251" y="288188"/>
                  </a:lnTo>
                  <a:lnTo>
                    <a:pt x="548318" y="344648"/>
                  </a:lnTo>
                  <a:cubicBezTo>
                    <a:pt x="545888" y="347016"/>
                    <a:pt x="544776" y="350414"/>
                    <a:pt x="545353" y="353770"/>
                  </a:cubicBezTo>
                  <a:lnTo>
                    <a:pt x="559027" y="433477"/>
                  </a:lnTo>
                  <a:lnTo>
                    <a:pt x="487419" y="395837"/>
                  </a:lnTo>
                  <a:cubicBezTo>
                    <a:pt x="484413" y="394251"/>
                    <a:pt x="480829" y="394251"/>
                    <a:pt x="477843" y="395837"/>
                  </a:cubicBezTo>
                  <a:lnTo>
                    <a:pt x="406235" y="433477"/>
                  </a:lnTo>
                  <a:lnTo>
                    <a:pt x="419910" y="353770"/>
                  </a:lnTo>
                  <a:cubicBezTo>
                    <a:pt x="420487" y="350434"/>
                    <a:pt x="419374" y="347016"/>
                    <a:pt x="416944" y="344648"/>
                  </a:cubicBezTo>
                  <a:lnTo>
                    <a:pt x="359011" y="288188"/>
                  </a:lnTo>
                  <a:lnTo>
                    <a:pt x="439104" y="276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2"/>
            <p:cNvSpPr txBox="1"/>
            <p:nvPr/>
          </p:nvSpPr>
          <p:spPr>
            <a:xfrm>
              <a:off x="0" y="2305181"/>
              <a:ext cx="4875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655" name="Google Shape;655;p22"/>
            <p:cNvSpPr txBox="1"/>
            <p:nvPr/>
          </p:nvSpPr>
          <p:spPr>
            <a:xfrm>
              <a:off x="0" y="137794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656" name="Google Shape;656;p22"/>
          <p:cNvGrpSpPr/>
          <p:nvPr/>
        </p:nvGrpSpPr>
        <p:grpSpPr>
          <a:xfrm>
            <a:off x="3317096" y="3115354"/>
            <a:ext cx="1828463" cy="1294527"/>
            <a:chOff x="0" y="19"/>
            <a:chExt cx="4875900" cy="3452072"/>
          </a:xfrm>
        </p:grpSpPr>
        <p:sp>
          <p:nvSpPr>
            <p:cNvPr id="657" name="Google Shape;657;p22"/>
            <p:cNvSpPr/>
            <p:nvPr/>
          </p:nvSpPr>
          <p:spPr>
            <a:xfrm>
              <a:off x="9605" y="9593"/>
              <a:ext cx="681299" cy="939901"/>
            </a:xfrm>
            <a:custGeom>
              <a:rect b="b" l="l" r="r" t="t"/>
              <a:pathLst>
                <a:path extrusionOk="0" h="939901" w="681299">
                  <a:moveTo>
                    <a:pt x="681299" y="939901"/>
                  </a:moveTo>
                  <a:lnTo>
                    <a:pt x="0" y="939901"/>
                  </a:lnTo>
                  <a:lnTo>
                    <a:pt x="0" y="0"/>
                  </a:lnTo>
                  <a:lnTo>
                    <a:pt x="482581" y="0"/>
                  </a:lnTo>
                  <a:cubicBezTo>
                    <a:pt x="560193" y="77516"/>
                    <a:pt x="603706" y="120975"/>
                    <a:pt x="681299" y="198472"/>
                  </a:cubicBezTo>
                  <a:lnTo>
                    <a:pt x="681299" y="93990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0" y="19"/>
              <a:ext cx="700510" cy="959069"/>
            </a:xfrm>
            <a:custGeom>
              <a:rect b="b" l="l" r="r" t="t"/>
              <a:pathLst>
                <a:path extrusionOk="0" h="959069" w="700510">
                  <a:moveTo>
                    <a:pt x="700318" y="206166"/>
                  </a:moveTo>
                  <a:cubicBezTo>
                    <a:pt x="700241" y="205782"/>
                    <a:pt x="700107" y="205418"/>
                    <a:pt x="699972" y="205034"/>
                  </a:cubicBezTo>
                  <a:cubicBezTo>
                    <a:pt x="699896" y="204823"/>
                    <a:pt x="699857" y="204593"/>
                    <a:pt x="699761" y="204362"/>
                  </a:cubicBezTo>
                  <a:cubicBezTo>
                    <a:pt x="699588" y="203959"/>
                    <a:pt x="699358" y="203576"/>
                    <a:pt x="699146" y="203192"/>
                  </a:cubicBezTo>
                  <a:cubicBezTo>
                    <a:pt x="699050" y="203038"/>
                    <a:pt x="698993" y="202866"/>
                    <a:pt x="698878" y="202712"/>
                  </a:cubicBezTo>
                  <a:cubicBezTo>
                    <a:pt x="698532" y="202194"/>
                    <a:pt x="698128" y="201714"/>
                    <a:pt x="697686" y="201254"/>
                  </a:cubicBezTo>
                  <a:lnTo>
                    <a:pt x="498987" y="2801"/>
                  </a:lnTo>
                  <a:cubicBezTo>
                    <a:pt x="498545" y="2360"/>
                    <a:pt x="498065" y="1957"/>
                    <a:pt x="497527" y="1612"/>
                  </a:cubicBezTo>
                  <a:cubicBezTo>
                    <a:pt x="497373" y="1516"/>
                    <a:pt x="497219" y="1458"/>
                    <a:pt x="497066" y="1362"/>
                  </a:cubicBezTo>
                  <a:cubicBezTo>
                    <a:pt x="496682" y="1132"/>
                    <a:pt x="496297" y="902"/>
                    <a:pt x="495875" y="729"/>
                  </a:cubicBezTo>
                  <a:cubicBezTo>
                    <a:pt x="495663" y="652"/>
                    <a:pt x="495452" y="614"/>
                    <a:pt x="495241" y="537"/>
                  </a:cubicBezTo>
                  <a:cubicBezTo>
                    <a:pt x="494857" y="403"/>
                    <a:pt x="494472" y="269"/>
                    <a:pt x="494069" y="192"/>
                  </a:cubicBezTo>
                  <a:cubicBezTo>
                    <a:pt x="493454" y="58"/>
                    <a:pt x="492820" y="0"/>
                    <a:pt x="492167" y="0"/>
                  </a:cubicBezTo>
                  <a:lnTo>
                    <a:pt x="9606" y="0"/>
                  </a:lnTo>
                  <a:cubicBezTo>
                    <a:pt x="4303" y="-19"/>
                    <a:pt x="0" y="4279"/>
                    <a:pt x="0" y="9574"/>
                  </a:cubicBezTo>
                  <a:lnTo>
                    <a:pt x="0" y="949476"/>
                  </a:lnTo>
                  <a:cubicBezTo>
                    <a:pt x="0" y="954771"/>
                    <a:pt x="4303" y="959069"/>
                    <a:pt x="9606" y="959069"/>
                  </a:cubicBezTo>
                  <a:lnTo>
                    <a:pt x="690905" y="959069"/>
                  </a:lnTo>
                  <a:cubicBezTo>
                    <a:pt x="696207" y="959069"/>
                    <a:pt x="700510" y="954771"/>
                    <a:pt x="700510" y="949476"/>
                  </a:cubicBezTo>
                  <a:lnTo>
                    <a:pt x="700510" y="208046"/>
                  </a:lnTo>
                  <a:cubicBezTo>
                    <a:pt x="700510" y="207413"/>
                    <a:pt x="700453" y="206780"/>
                    <a:pt x="700318" y="206166"/>
                  </a:cubicBezTo>
                  <a:close/>
                  <a:moveTo>
                    <a:pt x="501792" y="198453"/>
                  </a:moveTo>
                  <a:lnTo>
                    <a:pt x="501792" y="32733"/>
                  </a:lnTo>
                  <a:lnTo>
                    <a:pt x="667717" y="198453"/>
                  </a:lnTo>
                  <a:lnTo>
                    <a:pt x="501792" y="198453"/>
                  </a:lnTo>
                  <a:close/>
                  <a:moveTo>
                    <a:pt x="19211" y="939882"/>
                  </a:moveTo>
                  <a:lnTo>
                    <a:pt x="19211" y="19168"/>
                  </a:lnTo>
                  <a:lnTo>
                    <a:pt x="482581" y="19168"/>
                  </a:lnTo>
                  <a:lnTo>
                    <a:pt x="482581" y="208046"/>
                  </a:lnTo>
                  <a:cubicBezTo>
                    <a:pt x="482581" y="213342"/>
                    <a:pt x="486884" y="217640"/>
                    <a:pt x="492186" y="217640"/>
                  </a:cubicBezTo>
                  <a:lnTo>
                    <a:pt x="681299" y="217640"/>
                  </a:lnTo>
                  <a:lnTo>
                    <a:pt x="681299" y="939863"/>
                  </a:lnTo>
                  <a:lnTo>
                    <a:pt x="19211" y="939863"/>
                  </a:lnTo>
                  <a:close/>
                  <a:moveTo>
                    <a:pt x="120184" y="216182"/>
                  </a:moveTo>
                  <a:cubicBezTo>
                    <a:pt x="120184" y="210886"/>
                    <a:pt x="124487" y="206588"/>
                    <a:pt x="129790" y="206588"/>
                  </a:cubicBezTo>
                  <a:lnTo>
                    <a:pt x="321189" y="206588"/>
                  </a:lnTo>
                  <a:cubicBezTo>
                    <a:pt x="326491" y="206588"/>
                    <a:pt x="330794" y="210886"/>
                    <a:pt x="330794" y="216182"/>
                  </a:cubicBezTo>
                  <a:cubicBezTo>
                    <a:pt x="330794" y="221477"/>
                    <a:pt x="326491" y="225775"/>
                    <a:pt x="321189" y="225775"/>
                  </a:cubicBezTo>
                  <a:lnTo>
                    <a:pt x="129790" y="225775"/>
                  </a:lnTo>
                  <a:cubicBezTo>
                    <a:pt x="124487" y="225775"/>
                    <a:pt x="120184" y="221477"/>
                    <a:pt x="120184" y="216182"/>
                  </a:cubicBezTo>
                  <a:close/>
                  <a:moveTo>
                    <a:pt x="330794" y="789685"/>
                  </a:moveTo>
                  <a:cubicBezTo>
                    <a:pt x="330794" y="794981"/>
                    <a:pt x="326491" y="799279"/>
                    <a:pt x="321189" y="799279"/>
                  </a:cubicBezTo>
                  <a:lnTo>
                    <a:pt x="129790" y="799279"/>
                  </a:lnTo>
                  <a:cubicBezTo>
                    <a:pt x="124487" y="799279"/>
                    <a:pt x="120184" y="794981"/>
                    <a:pt x="120184" y="789685"/>
                  </a:cubicBezTo>
                  <a:cubicBezTo>
                    <a:pt x="120184" y="784390"/>
                    <a:pt x="124487" y="780092"/>
                    <a:pt x="129790" y="780092"/>
                  </a:cubicBezTo>
                  <a:lnTo>
                    <a:pt x="321189" y="780092"/>
                  </a:lnTo>
                  <a:cubicBezTo>
                    <a:pt x="326510" y="780092"/>
                    <a:pt x="330794" y="784390"/>
                    <a:pt x="330794" y="789685"/>
                  </a:cubicBezTo>
                  <a:close/>
                  <a:moveTo>
                    <a:pt x="580326" y="330882"/>
                  </a:moveTo>
                  <a:cubicBezTo>
                    <a:pt x="580326" y="336178"/>
                    <a:pt x="576023" y="340476"/>
                    <a:pt x="570721" y="340476"/>
                  </a:cubicBezTo>
                  <a:lnTo>
                    <a:pt x="129790" y="340476"/>
                  </a:lnTo>
                  <a:cubicBezTo>
                    <a:pt x="124487" y="340476"/>
                    <a:pt x="120184" y="336178"/>
                    <a:pt x="120184" y="330882"/>
                  </a:cubicBezTo>
                  <a:cubicBezTo>
                    <a:pt x="120184" y="325587"/>
                    <a:pt x="124487" y="321289"/>
                    <a:pt x="129790" y="321289"/>
                  </a:cubicBezTo>
                  <a:lnTo>
                    <a:pt x="570721" y="321289"/>
                  </a:lnTo>
                  <a:cubicBezTo>
                    <a:pt x="576023" y="321289"/>
                    <a:pt x="580326" y="325587"/>
                    <a:pt x="580326" y="330882"/>
                  </a:cubicBezTo>
                  <a:close/>
                  <a:moveTo>
                    <a:pt x="580326" y="445583"/>
                  </a:moveTo>
                  <a:cubicBezTo>
                    <a:pt x="580326" y="450879"/>
                    <a:pt x="576023" y="455177"/>
                    <a:pt x="570721" y="455177"/>
                  </a:cubicBezTo>
                  <a:lnTo>
                    <a:pt x="129790" y="455177"/>
                  </a:lnTo>
                  <a:cubicBezTo>
                    <a:pt x="124487" y="455177"/>
                    <a:pt x="120184" y="450879"/>
                    <a:pt x="120184" y="445583"/>
                  </a:cubicBezTo>
                  <a:cubicBezTo>
                    <a:pt x="120184" y="440287"/>
                    <a:pt x="124487" y="435989"/>
                    <a:pt x="129790" y="435989"/>
                  </a:cubicBezTo>
                  <a:lnTo>
                    <a:pt x="570721" y="435989"/>
                  </a:lnTo>
                  <a:cubicBezTo>
                    <a:pt x="576023" y="435989"/>
                    <a:pt x="580326" y="440287"/>
                    <a:pt x="580326" y="445583"/>
                  </a:cubicBezTo>
                  <a:close/>
                  <a:moveTo>
                    <a:pt x="580326" y="560284"/>
                  </a:moveTo>
                  <a:cubicBezTo>
                    <a:pt x="580326" y="565579"/>
                    <a:pt x="576023" y="569877"/>
                    <a:pt x="570721" y="569877"/>
                  </a:cubicBezTo>
                  <a:lnTo>
                    <a:pt x="129790" y="569877"/>
                  </a:lnTo>
                  <a:cubicBezTo>
                    <a:pt x="124487" y="569877"/>
                    <a:pt x="120184" y="565579"/>
                    <a:pt x="120184" y="560284"/>
                  </a:cubicBezTo>
                  <a:cubicBezTo>
                    <a:pt x="120184" y="554988"/>
                    <a:pt x="124487" y="550690"/>
                    <a:pt x="129790" y="550690"/>
                  </a:cubicBezTo>
                  <a:lnTo>
                    <a:pt x="570721" y="550690"/>
                  </a:lnTo>
                  <a:cubicBezTo>
                    <a:pt x="576023" y="550690"/>
                    <a:pt x="580326" y="554988"/>
                    <a:pt x="580326" y="560284"/>
                  </a:cubicBezTo>
                  <a:close/>
                  <a:moveTo>
                    <a:pt x="580326" y="674984"/>
                  </a:moveTo>
                  <a:cubicBezTo>
                    <a:pt x="580326" y="680280"/>
                    <a:pt x="576023" y="684578"/>
                    <a:pt x="570721" y="684578"/>
                  </a:cubicBezTo>
                  <a:lnTo>
                    <a:pt x="129790" y="684578"/>
                  </a:lnTo>
                  <a:cubicBezTo>
                    <a:pt x="124487" y="684578"/>
                    <a:pt x="120184" y="680280"/>
                    <a:pt x="120184" y="674984"/>
                  </a:cubicBezTo>
                  <a:cubicBezTo>
                    <a:pt x="120184" y="669689"/>
                    <a:pt x="124487" y="665391"/>
                    <a:pt x="129790" y="665391"/>
                  </a:cubicBezTo>
                  <a:lnTo>
                    <a:pt x="570721" y="665391"/>
                  </a:lnTo>
                  <a:cubicBezTo>
                    <a:pt x="576023" y="665391"/>
                    <a:pt x="580326" y="669689"/>
                    <a:pt x="580326" y="6749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2"/>
            <p:cNvSpPr txBox="1"/>
            <p:nvPr/>
          </p:nvSpPr>
          <p:spPr>
            <a:xfrm>
              <a:off x="0" y="2270091"/>
              <a:ext cx="4875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660" name="Google Shape;660;p22"/>
            <p:cNvSpPr txBox="1"/>
            <p:nvPr/>
          </p:nvSpPr>
          <p:spPr>
            <a:xfrm>
              <a:off x="0" y="1368539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661" name="Google Shape;661;p22"/>
          <p:cNvGrpSpPr/>
          <p:nvPr/>
        </p:nvGrpSpPr>
        <p:grpSpPr>
          <a:xfrm>
            <a:off x="6119843" y="3153741"/>
            <a:ext cx="1828463" cy="1256140"/>
            <a:chOff x="0" y="0"/>
            <a:chExt cx="4875900" cy="3349706"/>
          </a:xfrm>
        </p:grpSpPr>
        <p:sp>
          <p:nvSpPr>
            <p:cNvPr id="662" name="Google Shape;662;p22"/>
            <p:cNvSpPr txBox="1"/>
            <p:nvPr/>
          </p:nvSpPr>
          <p:spPr>
            <a:xfrm>
              <a:off x="0" y="2167706"/>
              <a:ext cx="48759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663" name="Google Shape;663;p22"/>
            <p:cNvSpPr txBox="1"/>
            <p:nvPr/>
          </p:nvSpPr>
          <p:spPr>
            <a:xfrm>
              <a:off x="0" y="1266155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0" y="0"/>
              <a:ext cx="1254852" cy="754487"/>
            </a:xfrm>
            <a:custGeom>
              <a:rect b="b" l="l" r="r" t="t"/>
              <a:pathLst>
                <a:path extrusionOk="0" h="754487" w="1254852">
                  <a:moveTo>
                    <a:pt x="1254852" y="111176"/>
                  </a:moveTo>
                  <a:lnTo>
                    <a:pt x="1254852" y="741911"/>
                  </a:lnTo>
                  <a:cubicBezTo>
                    <a:pt x="1254852" y="748878"/>
                    <a:pt x="1249249" y="754487"/>
                    <a:pt x="1242289" y="754487"/>
                  </a:cubicBezTo>
                  <a:lnTo>
                    <a:pt x="12564" y="754487"/>
                  </a:lnTo>
                  <a:cubicBezTo>
                    <a:pt x="5603" y="754487"/>
                    <a:pt x="0" y="748878"/>
                    <a:pt x="0" y="741911"/>
                  </a:cubicBezTo>
                  <a:lnTo>
                    <a:pt x="0" y="111176"/>
                  </a:lnTo>
                  <a:cubicBezTo>
                    <a:pt x="0" y="104234"/>
                    <a:pt x="5603" y="98600"/>
                    <a:pt x="12564" y="98600"/>
                  </a:cubicBezTo>
                  <a:lnTo>
                    <a:pt x="96338" y="98600"/>
                  </a:lnTo>
                  <a:lnTo>
                    <a:pt x="96338" y="12576"/>
                  </a:lnTo>
                  <a:cubicBezTo>
                    <a:pt x="96338" y="5634"/>
                    <a:pt x="101966" y="0"/>
                    <a:pt x="108901" y="0"/>
                  </a:cubicBezTo>
                  <a:lnTo>
                    <a:pt x="477995" y="0"/>
                  </a:lnTo>
                  <a:cubicBezTo>
                    <a:pt x="543300" y="0"/>
                    <a:pt x="602374" y="39691"/>
                    <a:pt x="627426" y="99555"/>
                  </a:cubicBezTo>
                  <a:cubicBezTo>
                    <a:pt x="652478" y="39716"/>
                    <a:pt x="711552" y="0"/>
                    <a:pt x="776858" y="0"/>
                  </a:cubicBezTo>
                  <a:lnTo>
                    <a:pt x="1145951" y="0"/>
                  </a:lnTo>
                  <a:cubicBezTo>
                    <a:pt x="1152886" y="0"/>
                    <a:pt x="1158514" y="5634"/>
                    <a:pt x="1158514" y="12576"/>
                  </a:cubicBezTo>
                  <a:lnTo>
                    <a:pt x="1158514" y="98600"/>
                  </a:lnTo>
                  <a:lnTo>
                    <a:pt x="1242289" y="98600"/>
                  </a:lnTo>
                  <a:cubicBezTo>
                    <a:pt x="1249249" y="98600"/>
                    <a:pt x="1254852" y="104234"/>
                    <a:pt x="1254852" y="1111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5127" y="25152"/>
              <a:ext cx="1204597" cy="704181"/>
            </a:xfrm>
            <a:custGeom>
              <a:rect b="b" l="l" r="r" t="t"/>
              <a:pathLst>
                <a:path extrusionOk="0" h="704181" w="1204597">
                  <a:moveTo>
                    <a:pt x="586971" y="704182"/>
                  </a:moveTo>
                  <a:lnTo>
                    <a:pt x="0" y="704182"/>
                  </a:lnTo>
                  <a:lnTo>
                    <a:pt x="0" y="98600"/>
                  </a:lnTo>
                  <a:lnTo>
                    <a:pt x="71210" y="98600"/>
                  </a:lnTo>
                  <a:lnTo>
                    <a:pt x="71210" y="590893"/>
                  </a:lnTo>
                  <a:cubicBezTo>
                    <a:pt x="71210" y="597835"/>
                    <a:pt x="76839" y="603469"/>
                    <a:pt x="83774" y="603469"/>
                  </a:cubicBezTo>
                  <a:lnTo>
                    <a:pt x="455933" y="603469"/>
                  </a:lnTo>
                  <a:cubicBezTo>
                    <a:pt x="518022" y="603469"/>
                    <a:pt x="571945" y="645877"/>
                    <a:pt x="586971" y="704182"/>
                  </a:cubicBezTo>
                  <a:close/>
                  <a:moveTo>
                    <a:pt x="1133387" y="98600"/>
                  </a:moveTo>
                  <a:lnTo>
                    <a:pt x="1133387" y="590893"/>
                  </a:lnTo>
                  <a:cubicBezTo>
                    <a:pt x="1133387" y="597835"/>
                    <a:pt x="1127759" y="603469"/>
                    <a:pt x="1120824" y="603469"/>
                  </a:cubicBezTo>
                  <a:lnTo>
                    <a:pt x="748665" y="603469"/>
                  </a:lnTo>
                  <a:cubicBezTo>
                    <a:pt x="686575" y="603469"/>
                    <a:pt x="632653" y="645877"/>
                    <a:pt x="617626" y="704182"/>
                  </a:cubicBezTo>
                  <a:lnTo>
                    <a:pt x="1204598" y="704182"/>
                  </a:lnTo>
                  <a:lnTo>
                    <a:pt x="1204598" y="98600"/>
                  </a:lnTo>
                  <a:lnTo>
                    <a:pt x="1133387" y="98600"/>
                  </a:lnTo>
                  <a:close/>
                  <a:moveTo>
                    <a:pt x="614862" y="649801"/>
                  </a:moveTo>
                  <a:lnTo>
                    <a:pt x="614862" y="137008"/>
                  </a:lnTo>
                  <a:cubicBezTo>
                    <a:pt x="614862" y="121011"/>
                    <a:pt x="617601" y="105290"/>
                    <a:pt x="623029" y="90324"/>
                  </a:cubicBezTo>
                  <a:cubicBezTo>
                    <a:pt x="642603" y="36296"/>
                    <a:pt x="694315" y="0"/>
                    <a:pt x="751730" y="0"/>
                  </a:cubicBezTo>
                  <a:lnTo>
                    <a:pt x="1108260" y="0"/>
                  </a:lnTo>
                  <a:lnTo>
                    <a:pt x="1108260" y="578316"/>
                  </a:lnTo>
                  <a:lnTo>
                    <a:pt x="748665" y="578316"/>
                  </a:lnTo>
                  <a:cubicBezTo>
                    <a:pt x="693561" y="578316"/>
                    <a:pt x="643859" y="606538"/>
                    <a:pt x="614862" y="649801"/>
                  </a:cubicBezTo>
                  <a:close/>
                  <a:moveTo>
                    <a:pt x="705044" y="129060"/>
                  </a:moveTo>
                  <a:cubicBezTo>
                    <a:pt x="705044" y="136002"/>
                    <a:pt x="710672" y="141636"/>
                    <a:pt x="717608" y="141636"/>
                  </a:cubicBezTo>
                  <a:lnTo>
                    <a:pt x="1011470" y="141636"/>
                  </a:lnTo>
                  <a:cubicBezTo>
                    <a:pt x="1018405" y="141636"/>
                    <a:pt x="1024034" y="136002"/>
                    <a:pt x="1024034" y="129060"/>
                  </a:cubicBezTo>
                  <a:cubicBezTo>
                    <a:pt x="1024034" y="122117"/>
                    <a:pt x="1018405" y="116483"/>
                    <a:pt x="1011470" y="116483"/>
                  </a:cubicBezTo>
                  <a:lnTo>
                    <a:pt x="717608" y="116483"/>
                  </a:lnTo>
                  <a:cubicBezTo>
                    <a:pt x="710672" y="116483"/>
                    <a:pt x="705044" y="122117"/>
                    <a:pt x="705044" y="129060"/>
                  </a:cubicBezTo>
                  <a:close/>
                  <a:moveTo>
                    <a:pt x="705044" y="237444"/>
                  </a:moveTo>
                  <a:cubicBezTo>
                    <a:pt x="705044" y="244386"/>
                    <a:pt x="710672" y="250020"/>
                    <a:pt x="717608" y="250020"/>
                  </a:cubicBezTo>
                  <a:lnTo>
                    <a:pt x="1011470" y="250020"/>
                  </a:lnTo>
                  <a:cubicBezTo>
                    <a:pt x="1018405" y="250020"/>
                    <a:pt x="1024034" y="244386"/>
                    <a:pt x="1024034" y="237444"/>
                  </a:cubicBezTo>
                  <a:cubicBezTo>
                    <a:pt x="1024034" y="230501"/>
                    <a:pt x="1018405" y="224867"/>
                    <a:pt x="1011470" y="224867"/>
                  </a:cubicBezTo>
                  <a:lnTo>
                    <a:pt x="717608" y="224867"/>
                  </a:lnTo>
                  <a:cubicBezTo>
                    <a:pt x="710672" y="224867"/>
                    <a:pt x="705044" y="230501"/>
                    <a:pt x="705044" y="237444"/>
                  </a:cubicBezTo>
                  <a:close/>
                  <a:moveTo>
                    <a:pt x="705044" y="345803"/>
                  </a:moveTo>
                  <a:cubicBezTo>
                    <a:pt x="705044" y="352745"/>
                    <a:pt x="710672" y="358379"/>
                    <a:pt x="717608" y="358379"/>
                  </a:cubicBezTo>
                  <a:lnTo>
                    <a:pt x="1011470" y="358379"/>
                  </a:lnTo>
                  <a:cubicBezTo>
                    <a:pt x="1018405" y="358379"/>
                    <a:pt x="1024034" y="352745"/>
                    <a:pt x="1024034" y="345803"/>
                  </a:cubicBezTo>
                  <a:cubicBezTo>
                    <a:pt x="1024034" y="338860"/>
                    <a:pt x="1018405" y="333226"/>
                    <a:pt x="1011470" y="333226"/>
                  </a:cubicBezTo>
                  <a:lnTo>
                    <a:pt x="717608" y="333226"/>
                  </a:lnTo>
                  <a:cubicBezTo>
                    <a:pt x="710672" y="333226"/>
                    <a:pt x="705044" y="338860"/>
                    <a:pt x="705044" y="345803"/>
                  </a:cubicBezTo>
                  <a:close/>
                  <a:moveTo>
                    <a:pt x="705044" y="454187"/>
                  </a:moveTo>
                  <a:cubicBezTo>
                    <a:pt x="705044" y="461129"/>
                    <a:pt x="710672" y="466763"/>
                    <a:pt x="717608" y="466763"/>
                  </a:cubicBezTo>
                  <a:lnTo>
                    <a:pt x="1011470" y="466763"/>
                  </a:lnTo>
                  <a:cubicBezTo>
                    <a:pt x="1018405" y="466763"/>
                    <a:pt x="1024034" y="461129"/>
                    <a:pt x="1024034" y="454187"/>
                  </a:cubicBezTo>
                  <a:cubicBezTo>
                    <a:pt x="1024034" y="447244"/>
                    <a:pt x="1018405" y="441610"/>
                    <a:pt x="1011470" y="441610"/>
                  </a:cubicBezTo>
                  <a:lnTo>
                    <a:pt x="717608" y="441610"/>
                  </a:lnTo>
                  <a:cubicBezTo>
                    <a:pt x="710672" y="441610"/>
                    <a:pt x="705044" y="447244"/>
                    <a:pt x="705044" y="454187"/>
                  </a:cubicBezTo>
                  <a:close/>
                  <a:moveTo>
                    <a:pt x="581569" y="90324"/>
                  </a:moveTo>
                  <a:cubicBezTo>
                    <a:pt x="586996" y="105290"/>
                    <a:pt x="589735" y="121011"/>
                    <a:pt x="589735" y="137008"/>
                  </a:cubicBezTo>
                  <a:lnTo>
                    <a:pt x="589735" y="649801"/>
                  </a:lnTo>
                  <a:cubicBezTo>
                    <a:pt x="560739" y="606538"/>
                    <a:pt x="511037" y="578316"/>
                    <a:pt x="455933" y="578316"/>
                  </a:cubicBezTo>
                  <a:lnTo>
                    <a:pt x="96338" y="578316"/>
                  </a:lnTo>
                  <a:lnTo>
                    <a:pt x="96338" y="0"/>
                  </a:lnTo>
                  <a:lnTo>
                    <a:pt x="452867" y="0"/>
                  </a:lnTo>
                  <a:cubicBezTo>
                    <a:pt x="510283" y="0"/>
                    <a:pt x="561995" y="36296"/>
                    <a:pt x="581569" y="90324"/>
                  </a:cubicBezTo>
                  <a:close/>
                  <a:moveTo>
                    <a:pt x="499554" y="454187"/>
                  </a:moveTo>
                  <a:cubicBezTo>
                    <a:pt x="499554" y="447244"/>
                    <a:pt x="493925" y="441610"/>
                    <a:pt x="486990" y="441610"/>
                  </a:cubicBezTo>
                  <a:lnTo>
                    <a:pt x="193128" y="441610"/>
                  </a:lnTo>
                  <a:cubicBezTo>
                    <a:pt x="186193" y="441610"/>
                    <a:pt x="180564" y="447244"/>
                    <a:pt x="180564" y="454187"/>
                  </a:cubicBezTo>
                  <a:cubicBezTo>
                    <a:pt x="180564" y="461129"/>
                    <a:pt x="186193" y="466763"/>
                    <a:pt x="193128" y="466763"/>
                  </a:cubicBezTo>
                  <a:lnTo>
                    <a:pt x="486990" y="466763"/>
                  </a:lnTo>
                  <a:cubicBezTo>
                    <a:pt x="493925" y="466763"/>
                    <a:pt x="499554" y="461129"/>
                    <a:pt x="499554" y="454187"/>
                  </a:cubicBezTo>
                  <a:close/>
                  <a:moveTo>
                    <a:pt x="499554" y="345803"/>
                  </a:moveTo>
                  <a:cubicBezTo>
                    <a:pt x="499554" y="338860"/>
                    <a:pt x="493925" y="333226"/>
                    <a:pt x="486990" y="333226"/>
                  </a:cubicBezTo>
                  <a:lnTo>
                    <a:pt x="193128" y="333226"/>
                  </a:lnTo>
                  <a:cubicBezTo>
                    <a:pt x="186193" y="333226"/>
                    <a:pt x="180564" y="338860"/>
                    <a:pt x="180564" y="345803"/>
                  </a:cubicBezTo>
                  <a:cubicBezTo>
                    <a:pt x="180564" y="352745"/>
                    <a:pt x="186193" y="358379"/>
                    <a:pt x="193128" y="358379"/>
                  </a:cubicBezTo>
                  <a:lnTo>
                    <a:pt x="486990" y="358379"/>
                  </a:lnTo>
                  <a:cubicBezTo>
                    <a:pt x="493925" y="358379"/>
                    <a:pt x="499554" y="352745"/>
                    <a:pt x="499554" y="345803"/>
                  </a:cubicBezTo>
                  <a:close/>
                  <a:moveTo>
                    <a:pt x="499554" y="237444"/>
                  </a:moveTo>
                  <a:cubicBezTo>
                    <a:pt x="499554" y="230501"/>
                    <a:pt x="493925" y="224867"/>
                    <a:pt x="486990" y="224867"/>
                  </a:cubicBezTo>
                  <a:lnTo>
                    <a:pt x="193128" y="224867"/>
                  </a:lnTo>
                  <a:cubicBezTo>
                    <a:pt x="186193" y="224867"/>
                    <a:pt x="180564" y="230501"/>
                    <a:pt x="180564" y="237444"/>
                  </a:cubicBezTo>
                  <a:cubicBezTo>
                    <a:pt x="180564" y="244386"/>
                    <a:pt x="186193" y="250020"/>
                    <a:pt x="193128" y="250020"/>
                  </a:cubicBezTo>
                  <a:lnTo>
                    <a:pt x="486990" y="250020"/>
                  </a:lnTo>
                  <a:cubicBezTo>
                    <a:pt x="493925" y="250020"/>
                    <a:pt x="499554" y="244386"/>
                    <a:pt x="499554" y="237444"/>
                  </a:cubicBezTo>
                  <a:close/>
                  <a:moveTo>
                    <a:pt x="499554" y="129060"/>
                  </a:moveTo>
                  <a:cubicBezTo>
                    <a:pt x="499554" y="122117"/>
                    <a:pt x="493925" y="116483"/>
                    <a:pt x="486990" y="116483"/>
                  </a:cubicBezTo>
                  <a:lnTo>
                    <a:pt x="193128" y="116483"/>
                  </a:lnTo>
                  <a:cubicBezTo>
                    <a:pt x="186193" y="116483"/>
                    <a:pt x="180564" y="122117"/>
                    <a:pt x="180564" y="129060"/>
                  </a:cubicBezTo>
                  <a:cubicBezTo>
                    <a:pt x="180564" y="136002"/>
                    <a:pt x="186193" y="141636"/>
                    <a:pt x="193128" y="141636"/>
                  </a:cubicBezTo>
                  <a:lnTo>
                    <a:pt x="486990" y="141636"/>
                  </a:lnTo>
                  <a:cubicBezTo>
                    <a:pt x="493925" y="141636"/>
                    <a:pt x="499554" y="136002"/>
                    <a:pt x="499554" y="1290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0" y="0"/>
              <a:ext cx="1254852" cy="754487"/>
            </a:xfrm>
            <a:custGeom>
              <a:rect b="b" l="l" r="r" t="t"/>
              <a:pathLst>
                <a:path extrusionOk="0" h="754487" w="1254852">
                  <a:moveTo>
                    <a:pt x="1242289" y="98600"/>
                  </a:moveTo>
                  <a:lnTo>
                    <a:pt x="1158514" y="98600"/>
                  </a:lnTo>
                  <a:lnTo>
                    <a:pt x="1158514" y="12576"/>
                  </a:lnTo>
                  <a:cubicBezTo>
                    <a:pt x="1158514" y="5634"/>
                    <a:pt x="1152886" y="0"/>
                    <a:pt x="1145951" y="0"/>
                  </a:cubicBezTo>
                  <a:lnTo>
                    <a:pt x="776858" y="0"/>
                  </a:lnTo>
                  <a:cubicBezTo>
                    <a:pt x="711552" y="0"/>
                    <a:pt x="652478" y="39716"/>
                    <a:pt x="627426" y="99555"/>
                  </a:cubicBezTo>
                  <a:cubicBezTo>
                    <a:pt x="602374" y="39691"/>
                    <a:pt x="543300" y="0"/>
                    <a:pt x="477995" y="0"/>
                  </a:cubicBezTo>
                  <a:lnTo>
                    <a:pt x="108901" y="0"/>
                  </a:lnTo>
                  <a:cubicBezTo>
                    <a:pt x="101966" y="0"/>
                    <a:pt x="96338" y="5634"/>
                    <a:pt x="96338" y="12576"/>
                  </a:cubicBezTo>
                  <a:lnTo>
                    <a:pt x="96338" y="98600"/>
                  </a:lnTo>
                  <a:lnTo>
                    <a:pt x="12564" y="98600"/>
                  </a:lnTo>
                  <a:cubicBezTo>
                    <a:pt x="5603" y="98600"/>
                    <a:pt x="0" y="104234"/>
                    <a:pt x="0" y="111176"/>
                  </a:cubicBezTo>
                  <a:lnTo>
                    <a:pt x="0" y="741911"/>
                  </a:lnTo>
                  <a:cubicBezTo>
                    <a:pt x="0" y="748878"/>
                    <a:pt x="5603" y="754487"/>
                    <a:pt x="12564" y="754487"/>
                  </a:cubicBezTo>
                  <a:lnTo>
                    <a:pt x="1242289" y="754487"/>
                  </a:lnTo>
                  <a:cubicBezTo>
                    <a:pt x="1249249" y="754487"/>
                    <a:pt x="1254852" y="748878"/>
                    <a:pt x="1254852" y="741911"/>
                  </a:cubicBezTo>
                  <a:lnTo>
                    <a:pt x="1254852" y="111176"/>
                  </a:lnTo>
                  <a:cubicBezTo>
                    <a:pt x="1254852" y="104234"/>
                    <a:pt x="1249249" y="98600"/>
                    <a:pt x="1242289" y="98600"/>
                  </a:cubicBezTo>
                  <a:close/>
                  <a:moveTo>
                    <a:pt x="25127" y="729334"/>
                  </a:moveTo>
                  <a:lnTo>
                    <a:pt x="25127" y="123752"/>
                  </a:lnTo>
                  <a:lnTo>
                    <a:pt x="96338" y="123752"/>
                  </a:lnTo>
                  <a:lnTo>
                    <a:pt x="96338" y="616046"/>
                  </a:lnTo>
                  <a:cubicBezTo>
                    <a:pt x="96338" y="622988"/>
                    <a:pt x="101966" y="628622"/>
                    <a:pt x="108901" y="628622"/>
                  </a:cubicBezTo>
                  <a:lnTo>
                    <a:pt x="481060" y="628622"/>
                  </a:lnTo>
                  <a:cubicBezTo>
                    <a:pt x="543149" y="628622"/>
                    <a:pt x="597072" y="671030"/>
                    <a:pt x="612099" y="729334"/>
                  </a:cubicBezTo>
                  <a:lnTo>
                    <a:pt x="25127" y="729334"/>
                  </a:lnTo>
                  <a:close/>
                  <a:moveTo>
                    <a:pt x="614862" y="674954"/>
                  </a:moveTo>
                  <a:cubicBezTo>
                    <a:pt x="585866" y="631691"/>
                    <a:pt x="536164" y="603469"/>
                    <a:pt x="481060" y="603469"/>
                  </a:cubicBezTo>
                  <a:lnTo>
                    <a:pt x="121465" y="603469"/>
                  </a:lnTo>
                  <a:lnTo>
                    <a:pt x="121465" y="25153"/>
                  </a:lnTo>
                  <a:lnTo>
                    <a:pt x="477995" y="25153"/>
                  </a:lnTo>
                  <a:cubicBezTo>
                    <a:pt x="535410" y="25153"/>
                    <a:pt x="587122" y="61449"/>
                    <a:pt x="606696" y="115477"/>
                  </a:cubicBezTo>
                  <a:cubicBezTo>
                    <a:pt x="612124" y="130443"/>
                    <a:pt x="614862" y="146164"/>
                    <a:pt x="614862" y="162161"/>
                  </a:cubicBezTo>
                  <a:lnTo>
                    <a:pt x="614862" y="674954"/>
                  </a:lnTo>
                  <a:close/>
                  <a:moveTo>
                    <a:pt x="639990" y="162161"/>
                  </a:moveTo>
                  <a:cubicBezTo>
                    <a:pt x="639990" y="146164"/>
                    <a:pt x="642729" y="130443"/>
                    <a:pt x="648156" y="115477"/>
                  </a:cubicBezTo>
                  <a:cubicBezTo>
                    <a:pt x="667730" y="61449"/>
                    <a:pt x="719442" y="25153"/>
                    <a:pt x="776858" y="25153"/>
                  </a:cubicBezTo>
                  <a:lnTo>
                    <a:pt x="1133387" y="25153"/>
                  </a:lnTo>
                  <a:lnTo>
                    <a:pt x="1133387" y="603469"/>
                  </a:lnTo>
                  <a:lnTo>
                    <a:pt x="773792" y="603469"/>
                  </a:lnTo>
                  <a:cubicBezTo>
                    <a:pt x="718688" y="603469"/>
                    <a:pt x="668986" y="631691"/>
                    <a:pt x="639990" y="674954"/>
                  </a:cubicBezTo>
                  <a:lnTo>
                    <a:pt x="639990" y="162161"/>
                  </a:lnTo>
                  <a:close/>
                  <a:moveTo>
                    <a:pt x="1229725" y="729334"/>
                  </a:moveTo>
                  <a:lnTo>
                    <a:pt x="642754" y="729334"/>
                  </a:lnTo>
                  <a:cubicBezTo>
                    <a:pt x="657780" y="671030"/>
                    <a:pt x="711703" y="628622"/>
                    <a:pt x="773792" y="628622"/>
                  </a:cubicBezTo>
                  <a:lnTo>
                    <a:pt x="1145951" y="628622"/>
                  </a:lnTo>
                  <a:cubicBezTo>
                    <a:pt x="1152886" y="628622"/>
                    <a:pt x="1158514" y="622988"/>
                    <a:pt x="1158514" y="616046"/>
                  </a:cubicBezTo>
                  <a:lnTo>
                    <a:pt x="1158514" y="123752"/>
                  </a:lnTo>
                  <a:lnTo>
                    <a:pt x="1229725" y="123752"/>
                  </a:lnTo>
                  <a:lnTo>
                    <a:pt x="1229725" y="729334"/>
                  </a:lnTo>
                  <a:close/>
                  <a:moveTo>
                    <a:pt x="730171" y="154213"/>
                  </a:moveTo>
                  <a:cubicBezTo>
                    <a:pt x="730171" y="147270"/>
                    <a:pt x="735800" y="141636"/>
                    <a:pt x="742735" y="141636"/>
                  </a:cubicBezTo>
                  <a:lnTo>
                    <a:pt x="1036597" y="141636"/>
                  </a:lnTo>
                  <a:cubicBezTo>
                    <a:pt x="1043532" y="141636"/>
                    <a:pt x="1049161" y="147270"/>
                    <a:pt x="1049161" y="154213"/>
                  </a:cubicBezTo>
                  <a:cubicBezTo>
                    <a:pt x="1049161" y="161155"/>
                    <a:pt x="1043532" y="166789"/>
                    <a:pt x="1036597" y="166789"/>
                  </a:cubicBezTo>
                  <a:lnTo>
                    <a:pt x="742735" y="166789"/>
                  </a:lnTo>
                  <a:cubicBezTo>
                    <a:pt x="735800" y="166789"/>
                    <a:pt x="730171" y="161155"/>
                    <a:pt x="730171" y="154213"/>
                  </a:cubicBezTo>
                  <a:close/>
                  <a:moveTo>
                    <a:pt x="730171" y="262597"/>
                  </a:moveTo>
                  <a:cubicBezTo>
                    <a:pt x="730171" y="255654"/>
                    <a:pt x="735800" y="250020"/>
                    <a:pt x="742735" y="250020"/>
                  </a:cubicBezTo>
                  <a:lnTo>
                    <a:pt x="1036597" y="250020"/>
                  </a:lnTo>
                  <a:cubicBezTo>
                    <a:pt x="1043532" y="250020"/>
                    <a:pt x="1049161" y="255654"/>
                    <a:pt x="1049161" y="262597"/>
                  </a:cubicBezTo>
                  <a:cubicBezTo>
                    <a:pt x="1049161" y="269539"/>
                    <a:pt x="1043532" y="275173"/>
                    <a:pt x="1036597" y="275173"/>
                  </a:cubicBezTo>
                  <a:lnTo>
                    <a:pt x="742735" y="275173"/>
                  </a:lnTo>
                  <a:cubicBezTo>
                    <a:pt x="735800" y="275173"/>
                    <a:pt x="730171" y="269539"/>
                    <a:pt x="730171" y="262597"/>
                  </a:cubicBezTo>
                  <a:close/>
                  <a:moveTo>
                    <a:pt x="730171" y="370955"/>
                  </a:moveTo>
                  <a:cubicBezTo>
                    <a:pt x="730171" y="364013"/>
                    <a:pt x="735800" y="358379"/>
                    <a:pt x="742735" y="358379"/>
                  </a:cubicBezTo>
                  <a:lnTo>
                    <a:pt x="1036597" y="358379"/>
                  </a:lnTo>
                  <a:cubicBezTo>
                    <a:pt x="1043532" y="358379"/>
                    <a:pt x="1049161" y="364013"/>
                    <a:pt x="1049161" y="370955"/>
                  </a:cubicBezTo>
                  <a:cubicBezTo>
                    <a:pt x="1049161" y="377898"/>
                    <a:pt x="1043532" y="383532"/>
                    <a:pt x="1036597" y="383532"/>
                  </a:cubicBezTo>
                  <a:lnTo>
                    <a:pt x="742735" y="383532"/>
                  </a:lnTo>
                  <a:cubicBezTo>
                    <a:pt x="735800" y="383532"/>
                    <a:pt x="730171" y="377898"/>
                    <a:pt x="730171" y="370955"/>
                  </a:cubicBezTo>
                  <a:close/>
                  <a:moveTo>
                    <a:pt x="730171" y="479339"/>
                  </a:moveTo>
                  <a:cubicBezTo>
                    <a:pt x="730171" y="472397"/>
                    <a:pt x="735800" y="466763"/>
                    <a:pt x="742735" y="466763"/>
                  </a:cubicBezTo>
                  <a:lnTo>
                    <a:pt x="1036597" y="466763"/>
                  </a:lnTo>
                  <a:cubicBezTo>
                    <a:pt x="1043532" y="466763"/>
                    <a:pt x="1049161" y="472397"/>
                    <a:pt x="1049161" y="479339"/>
                  </a:cubicBezTo>
                  <a:cubicBezTo>
                    <a:pt x="1049161" y="486282"/>
                    <a:pt x="1043532" y="491916"/>
                    <a:pt x="1036597" y="491916"/>
                  </a:cubicBezTo>
                  <a:lnTo>
                    <a:pt x="742735" y="491916"/>
                  </a:lnTo>
                  <a:cubicBezTo>
                    <a:pt x="735800" y="491916"/>
                    <a:pt x="730171" y="486282"/>
                    <a:pt x="730171" y="479339"/>
                  </a:cubicBezTo>
                  <a:close/>
                  <a:moveTo>
                    <a:pt x="524681" y="154213"/>
                  </a:moveTo>
                  <a:cubicBezTo>
                    <a:pt x="524681" y="161155"/>
                    <a:pt x="519052" y="166789"/>
                    <a:pt x="512117" y="166789"/>
                  </a:cubicBezTo>
                  <a:lnTo>
                    <a:pt x="218255" y="166789"/>
                  </a:lnTo>
                  <a:cubicBezTo>
                    <a:pt x="211320" y="166789"/>
                    <a:pt x="205691" y="161155"/>
                    <a:pt x="205691" y="154213"/>
                  </a:cubicBezTo>
                  <a:cubicBezTo>
                    <a:pt x="205691" y="147270"/>
                    <a:pt x="211320" y="141636"/>
                    <a:pt x="218255" y="141636"/>
                  </a:cubicBezTo>
                  <a:lnTo>
                    <a:pt x="512117" y="141636"/>
                  </a:lnTo>
                  <a:cubicBezTo>
                    <a:pt x="519052" y="141636"/>
                    <a:pt x="524681" y="147270"/>
                    <a:pt x="524681" y="154213"/>
                  </a:cubicBezTo>
                  <a:close/>
                  <a:moveTo>
                    <a:pt x="524681" y="262597"/>
                  </a:moveTo>
                  <a:cubicBezTo>
                    <a:pt x="524681" y="269539"/>
                    <a:pt x="519052" y="275173"/>
                    <a:pt x="512117" y="275173"/>
                  </a:cubicBezTo>
                  <a:lnTo>
                    <a:pt x="218255" y="275173"/>
                  </a:lnTo>
                  <a:cubicBezTo>
                    <a:pt x="211320" y="275173"/>
                    <a:pt x="205691" y="269539"/>
                    <a:pt x="205691" y="262597"/>
                  </a:cubicBezTo>
                  <a:cubicBezTo>
                    <a:pt x="205691" y="255654"/>
                    <a:pt x="211320" y="250020"/>
                    <a:pt x="218255" y="250020"/>
                  </a:cubicBezTo>
                  <a:lnTo>
                    <a:pt x="512117" y="250020"/>
                  </a:lnTo>
                  <a:cubicBezTo>
                    <a:pt x="519052" y="250020"/>
                    <a:pt x="524681" y="255654"/>
                    <a:pt x="524681" y="262597"/>
                  </a:cubicBezTo>
                  <a:close/>
                  <a:moveTo>
                    <a:pt x="524681" y="370955"/>
                  </a:moveTo>
                  <a:cubicBezTo>
                    <a:pt x="524681" y="377898"/>
                    <a:pt x="519052" y="383532"/>
                    <a:pt x="512117" y="383532"/>
                  </a:cubicBezTo>
                  <a:lnTo>
                    <a:pt x="218255" y="383532"/>
                  </a:lnTo>
                  <a:cubicBezTo>
                    <a:pt x="211320" y="383532"/>
                    <a:pt x="205691" y="377898"/>
                    <a:pt x="205691" y="370955"/>
                  </a:cubicBezTo>
                  <a:cubicBezTo>
                    <a:pt x="205691" y="364013"/>
                    <a:pt x="211320" y="358379"/>
                    <a:pt x="218255" y="358379"/>
                  </a:cubicBezTo>
                  <a:lnTo>
                    <a:pt x="512117" y="358379"/>
                  </a:lnTo>
                  <a:cubicBezTo>
                    <a:pt x="519052" y="358379"/>
                    <a:pt x="524681" y="364013"/>
                    <a:pt x="524681" y="370955"/>
                  </a:cubicBezTo>
                  <a:close/>
                  <a:moveTo>
                    <a:pt x="524681" y="479339"/>
                  </a:moveTo>
                  <a:cubicBezTo>
                    <a:pt x="524681" y="486282"/>
                    <a:pt x="519052" y="491916"/>
                    <a:pt x="512117" y="491916"/>
                  </a:cubicBezTo>
                  <a:lnTo>
                    <a:pt x="218255" y="491916"/>
                  </a:lnTo>
                  <a:cubicBezTo>
                    <a:pt x="211320" y="491916"/>
                    <a:pt x="205691" y="486282"/>
                    <a:pt x="205691" y="479339"/>
                  </a:cubicBezTo>
                  <a:cubicBezTo>
                    <a:pt x="205691" y="472397"/>
                    <a:pt x="211320" y="466763"/>
                    <a:pt x="218255" y="466763"/>
                  </a:cubicBezTo>
                  <a:lnTo>
                    <a:pt x="512117" y="466763"/>
                  </a:lnTo>
                  <a:cubicBezTo>
                    <a:pt x="519052" y="466763"/>
                    <a:pt x="524681" y="472397"/>
                    <a:pt x="524681" y="479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p22"/>
          <p:cNvGrpSpPr/>
          <p:nvPr/>
        </p:nvGrpSpPr>
        <p:grpSpPr>
          <a:xfrm>
            <a:off x="7757985" y="767542"/>
            <a:ext cx="1715402" cy="1952598"/>
            <a:chOff x="15515970" y="1535083"/>
            <a:chExt cx="3430805" cy="3905196"/>
          </a:xfrm>
        </p:grpSpPr>
        <p:sp>
          <p:nvSpPr>
            <p:cNvPr id="668" name="Google Shape;668;p22"/>
            <p:cNvSpPr/>
            <p:nvPr/>
          </p:nvSpPr>
          <p:spPr>
            <a:xfrm>
              <a:off x="15515970" y="1535083"/>
              <a:ext cx="3430805" cy="3905196"/>
            </a:xfrm>
            <a:custGeom>
              <a:rect b="b" l="l" r="r" t="t"/>
              <a:pathLst>
                <a:path extrusionOk="0" h="3905196" w="3430805">
                  <a:moveTo>
                    <a:pt x="3410370" y="3699873"/>
                  </a:moveTo>
                  <a:cubicBezTo>
                    <a:pt x="3367794" y="3666522"/>
                    <a:pt x="3326077" y="3632000"/>
                    <a:pt x="3282017" y="3600602"/>
                  </a:cubicBezTo>
                  <a:cubicBezTo>
                    <a:pt x="3211161" y="3552021"/>
                    <a:pt x="3146087" y="3495629"/>
                    <a:pt x="3076168" y="3445954"/>
                  </a:cubicBezTo>
                  <a:cubicBezTo>
                    <a:pt x="3021640" y="3410885"/>
                    <a:pt x="2967111" y="3375816"/>
                    <a:pt x="2909380" y="3346215"/>
                  </a:cubicBezTo>
                  <a:cubicBezTo>
                    <a:pt x="2825478" y="3303569"/>
                    <a:pt x="2830087" y="3319190"/>
                    <a:pt x="2776965" y="3384017"/>
                  </a:cubicBezTo>
                  <a:cubicBezTo>
                    <a:pt x="2772199" y="3392374"/>
                    <a:pt x="2745560" y="3417368"/>
                    <a:pt x="2741029" y="3432286"/>
                  </a:cubicBezTo>
                  <a:cubicBezTo>
                    <a:pt x="2738061" y="3432676"/>
                    <a:pt x="2735092" y="3433770"/>
                    <a:pt x="2732514" y="3435957"/>
                  </a:cubicBezTo>
                  <a:cubicBezTo>
                    <a:pt x="2712281" y="3453687"/>
                    <a:pt x="2695875" y="3470792"/>
                    <a:pt x="2674705" y="3488678"/>
                  </a:cubicBezTo>
                  <a:cubicBezTo>
                    <a:pt x="2622520" y="3534291"/>
                    <a:pt x="2565648" y="3571781"/>
                    <a:pt x="2496354" y="3585918"/>
                  </a:cubicBezTo>
                  <a:cubicBezTo>
                    <a:pt x="2445419" y="3596306"/>
                    <a:pt x="2391360" y="3604507"/>
                    <a:pt x="2342925" y="3580060"/>
                  </a:cubicBezTo>
                  <a:cubicBezTo>
                    <a:pt x="2325035" y="3571391"/>
                    <a:pt x="2309958" y="3558269"/>
                    <a:pt x="2296443" y="3543898"/>
                  </a:cubicBezTo>
                  <a:cubicBezTo>
                    <a:pt x="2292146" y="3539602"/>
                    <a:pt x="2288240" y="3534681"/>
                    <a:pt x="2284178" y="3529839"/>
                  </a:cubicBezTo>
                  <a:cubicBezTo>
                    <a:pt x="2288474" y="3529448"/>
                    <a:pt x="2292771" y="3529058"/>
                    <a:pt x="2297068" y="3528667"/>
                  </a:cubicBezTo>
                  <a:cubicBezTo>
                    <a:pt x="2330582" y="3527105"/>
                    <a:pt x="2369642" y="3526090"/>
                    <a:pt x="2404093" y="3522263"/>
                  </a:cubicBezTo>
                  <a:cubicBezTo>
                    <a:pt x="2430655" y="3513046"/>
                    <a:pt x="2442295" y="3483757"/>
                    <a:pt x="2451825" y="3459544"/>
                  </a:cubicBezTo>
                  <a:cubicBezTo>
                    <a:pt x="2478855" y="3393390"/>
                    <a:pt x="2491902" y="3322315"/>
                    <a:pt x="2493698" y="3250927"/>
                  </a:cubicBezTo>
                  <a:cubicBezTo>
                    <a:pt x="2494792" y="3244053"/>
                    <a:pt x="2495729" y="3237180"/>
                    <a:pt x="2496432" y="3230229"/>
                  </a:cubicBezTo>
                  <a:cubicBezTo>
                    <a:pt x="2501667" y="3153920"/>
                    <a:pt x="2494714" y="3075191"/>
                    <a:pt x="2469559" y="3002710"/>
                  </a:cubicBezTo>
                  <a:cubicBezTo>
                    <a:pt x="2447294" y="2940850"/>
                    <a:pt x="2409718" y="2884771"/>
                    <a:pt x="2375111" y="2828848"/>
                  </a:cubicBezTo>
                  <a:cubicBezTo>
                    <a:pt x="2338784" y="2769411"/>
                    <a:pt x="2302458" y="2710051"/>
                    <a:pt x="2263866" y="2652019"/>
                  </a:cubicBezTo>
                  <a:cubicBezTo>
                    <a:pt x="2220822" y="2587817"/>
                    <a:pt x="2178324" y="2519631"/>
                    <a:pt x="2170356" y="2440902"/>
                  </a:cubicBezTo>
                  <a:cubicBezTo>
                    <a:pt x="2149888" y="2264463"/>
                    <a:pt x="2255117" y="2105832"/>
                    <a:pt x="2351362" y="1967274"/>
                  </a:cubicBezTo>
                  <a:cubicBezTo>
                    <a:pt x="2421983" y="1878157"/>
                    <a:pt x="2499479" y="1790757"/>
                    <a:pt x="2536196" y="1681098"/>
                  </a:cubicBezTo>
                  <a:cubicBezTo>
                    <a:pt x="2548461" y="1647591"/>
                    <a:pt x="2556273" y="1609320"/>
                    <a:pt x="2560335" y="1568315"/>
                  </a:cubicBezTo>
                  <a:cubicBezTo>
                    <a:pt x="2567835" y="1570424"/>
                    <a:pt x="2576194" y="1570033"/>
                    <a:pt x="2583850" y="1570814"/>
                  </a:cubicBezTo>
                  <a:cubicBezTo>
                    <a:pt x="2592912" y="1571283"/>
                    <a:pt x="2601583" y="1571517"/>
                    <a:pt x="2610098" y="1571517"/>
                  </a:cubicBezTo>
                  <a:cubicBezTo>
                    <a:pt x="2662127" y="1571517"/>
                    <a:pt x="2704703" y="1561598"/>
                    <a:pt x="2750091" y="1528091"/>
                  </a:cubicBezTo>
                  <a:cubicBezTo>
                    <a:pt x="2768840" y="1517078"/>
                    <a:pt x="2789152" y="1508487"/>
                    <a:pt x="2806729" y="1495443"/>
                  </a:cubicBezTo>
                  <a:cubicBezTo>
                    <a:pt x="2825869" y="1480759"/>
                    <a:pt x="2841649" y="1462327"/>
                    <a:pt x="2858445" y="1445222"/>
                  </a:cubicBezTo>
                  <a:cubicBezTo>
                    <a:pt x="2876960" y="1425305"/>
                    <a:pt x="2898756" y="1408747"/>
                    <a:pt x="2916958" y="1388596"/>
                  </a:cubicBezTo>
                  <a:cubicBezTo>
                    <a:pt x="2940082" y="1360478"/>
                    <a:pt x="2959768" y="1329080"/>
                    <a:pt x="2977345" y="1297057"/>
                  </a:cubicBezTo>
                  <a:cubicBezTo>
                    <a:pt x="2994219" y="1260738"/>
                    <a:pt x="3015468" y="1226841"/>
                    <a:pt x="3029296" y="1188647"/>
                  </a:cubicBezTo>
                  <a:cubicBezTo>
                    <a:pt x="3038983" y="1156468"/>
                    <a:pt x="3047576" y="1123899"/>
                    <a:pt x="3057732" y="1091876"/>
                  </a:cubicBezTo>
                  <a:cubicBezTo>
                    <a:pt x="3067887" y="1053136"/>
                    <a:pt x="3078121" y="1014396"/>
                    <a:pt x="3087496" y="975499"/>
                  </a:cubicBezTo>
                  <a:cubicBezTo>
                    <a:pt x="3102807" y="923872"/>
                    <a:pt x="3120150" y="872870"/>
                    <a:pt x="3131165" y="820071"/>
                  </a:cubicBezTo>
                  <a:cubicBezTo>
                    <a:pt x="3144680" y="768600"/>
                    <a:pt x="3153039" y="716113"/>
                    <a:pt x="3162648" y="663783"/>
                  </a:cubicBezTo>
                  <a:cubicBezTo>
                    <a:pt x="3173898" y="611765"/>
                    <a:pt x="3182647" y="559123"/>
                    <a:pt x="3189444" y="506324"/>
                  </a:cubicBezTo>
                  <a:cubicBezTo>
                    <a:pt x="3193506" y="449542"/>
                    <a:pt x="3222645" y="397368"/>
                    <a:pt x="3223817" y="340429"/>
                  </a:cubicBezTo>
                  <a:cubicBezTo>
                    <a:pt x="3224676" y="267557"/>
                    <a:pt x="3171476" y="288411"/>
                    <a:pt x="3142884" y="330900"/>
                  </a:cubicBezTo>
                  <a:cubicBezTo>
                    <a:pt x="3137962" y="245063"/>
                    <a:pt x="3065622" y="303642"/>
                    <a:pt x="3047107" y="348943"/>
                  </a:cubicBezTo>
                  <a:cubicBezTo>
                    <a:pt x="3047654" y="323246"/>
                    <a:pt x="3041326" y="240455"/>
                    <a:pt x="2999844" y="275290"/>
                  </a:cubicBezTo>
                  <a:cubicBezTo>
                    <a:pt x="2978595" y="300830"/>
                    <a:pt x="2974455" y="336368"/>
                    <a:pt x="2964768" y="367297"/>
                  </a:cubicBezTo>
                  <a:cubicBezTo>
                    <a:pt x="2952815" y="412676"/>
                    <a:pt x="2945238" y="457118"/>
                    <a:pt x="2938050" y="503981"/>
                  </a:cubicBezTo>
                  <a:cubicBezTo>
                    <a:pt x="2909771" y="476019"/>
                    <a:pt x="2889069" y="435327"/>
                    <a:pt x="2850399" y="419862"/>
                  </a:cubicBezTo>
                  <a:cubicBezTo>
                    <a:pt x="2808369" y="405881"/>
                    <a:pt x="2795167" y="446574"/>
                    <a:pt x="2802276" y="480549"/>
                  </a:cubicBezTo>
                  <a:cubicBezTo>
                    <a:pt x="2809854" y="521554"/>
                    <a:pt x="2838602" y="553890"/>
                    <a:pt x="2867195" y="582554"/>
                  </a:cubicBezTo>
                  <a:cubicBezTo>
                    <a:pt x="2880241" y="596457"/>
                    <a:pt x="2894693" y="608875"/>
                    <a:pt x="2908130" y="622388"/>
                  </a:cubicBezTo>
                  <a:cubicBezTo>
                    <a:pt x="2921801" y="636603"/>
                    <a:pt x="2934379" y="652848"/>
                    <a:pt x="2953753" y="659487"/>
                  </a:cubicBezTo>
                  <a:cubicBezTo>
                    <a:pt x="2952347" y="668704"/>
                    <a:pt x="2952815" y="679326"/>
                    <a:pt x="2950862" y="686980"/>
                  </a:cubicBezTo>
                  <a:cubicBezTo>
                    <a:pt x="2946331" y="720878"/>
                    <a:pt x="2940863" y="754697"/>
                    <a:pt x="2934144" y="788204"/>
                  </a:cubicBezTo>
                  <a:cubicBezTo>
                    <a:pt x="2909380" y="917468"/>
                    <a:pt x="2876569" y="1049308"/>
                    <a:pt x="2802901" y="1160530"/>
                  </a:cubicBezTo>
                  <a:cubicBezTo>
                    <a:pt x="2789777" y="1182243"/>
                    <a:pt x="2778762" y="1205284"/>
                    <a:pt x="2764700" y="1226450"/>
                  </a:cubicBezTo>
                  <a:cubicBezTo>
                    <a:pt x="2745482" y="1255349"/>
                    <a:pt x="2719390" y="1278468"/>
                    <a:pt x="2694782" y="1302524"/>
                  </a:cubicBezTo>
                  <a:cubicBezTo>
                    <a:pt x="2660955" y="1339546"/>
                    <a:pt x="2624316" y="1375006"/>
                    <a:pt x="2578772" y="1397187"/>
                  </a:cubicBezTo>
                  <a:cubicBezTo>
                    <a:pt x="2572132" y="1400311"/>
                    <a:pt x="2565413" y="1403201"/>
                    <a:pt x="2558617" y="1405935"/>
                  </a:cubicBezTo>
                  <a:cubicBezTo>
                    <a:pt x="2545727" y="1284638"/>
                    <a:pt x="2509322" y="1162248"/>
                    <a:pt x="2459950" y="1079847"/>
                  </a:cubicBezTo>
                  <a:cubicBezTo>
                    <a:pt x="2411124" y="997447"/>
                    <a:pt x="2355112" y="918952"/>
                    <a:pt x="2287224" y="851078"/>
                  </a:cubicBezTo>
                  <a:cubicBezTo>
                    <a:pt x="2222540" y="783205"/>
                    <a:pt x="2144498" y="722206"/>
                    <a:pt x="2108327" y="633166"/>
                  </a:cubicBezTo>
                  <a:cubicBezTo>
                    <a:pt x="2078485" y="566855"/>
                    <a:pt x="2093406" y="493046"/>
                    <a:pt x="2121374" y="428766"/>
                  </a:cubicBezTo>
                  <a:cubicBezTo>
                    <a:pt x="2146763" y="368391"/>
                    <a:pt x="2169262" y="305907"/>
                    <a:pt x="2207307" y="252015"/>
                  </a:cubicBezTo>
                  <a:cubicBezTo>
                    <a:pt x="2244258" y="201325"/>
                    <a:pt x="2282147" y="151338"/>
                    <a:pt x="2318942" y="100491"/>
                  </a:cubicBezTo>
                  <a:cubicBezTo>
                    <a:pt x="2331441" y="76669"/>
                    <a:pt x="2388157" y="34024"/>
                    <a:pt x="2364174" y="7390"/>
                  </a:cubicBezTo>
                  <a:cubicBezTo>
                    <a:pt x="2354565" y="-1045"/>
                    <a:pt x="2341519" y="-342"/>
                    <a:pt x="2329019" y="439"/>
                  </a:cubicBezTo>
                  <a:cubicBezTo>
                    <a:pt x="2324957" y="673"/>
                    <a:pt x="2321051" y="908"/>
                    <a:pt x="2317301" y="830"/>
                  </a:cubicBezTo>
                  <a:cubicBezTo>
                    <a:pt x="2243477" y="3016"/>
                    <a:pt x="2173402" y="11217"/>
                    <a:pt x="2098797" y="12623"/>
                  </a:cubicBezTo>
                  <a:cubicBezTo>
                    <a:pt x="2025910" y="11999"/>
                    <a:pt x="1953414" y="20590"/>
                    <a:pt x="1880839" y="26292"/>
                  </a:cubicBezTo>
                  <a:cubicBezTo>
                    <a:pt x="1764439" y="29416"/>
                    <a:pt x="1651554" y="46287"/>
                    <a:pt x="1534841" y="50660"/>
                  </a:cubicBezTo>
                  <a:cubicBezTo>
                    <a:pt x="1440784" y="59330"/>
                    <a:pt x="1346023" y="55269"/>
                    <a:pt x="1252043" y="64173"/>
                  </a:cubicBezTo>
                  <a:cubicBezTo>
                    <a:pt x="1169860" y="71983"/>
                    <a:pt x="1089552" y="95727"/>
                    <a:pt x="1006509" y="94321"/>
                  </a:cubicBezTo>
                  <a:cubicBezTo>
                    <a:pt x="1004712" y="94399"/>
                    <a:pt x="1002916" y="94399"/>
                    <a:pt x="1001119" y="94399"/>
                  </a:cubicBezTo>
                  <a:cubicBezTo>
                    <a:pt x="996666" y="94399"/>
                    <a:pt x="992135" y="94321"/>
                    <a:pt x="988073" y="96039"/>
                  </a:cubicBezTo>
                  <a:cubicBezTo>
                    <a:pt x="983542" y="97758"/>
                    <a:pt x="982370" y="102913"/>
                    <a:pt x="983776" y="107052"/>
                  </a:cubicBezTo>
                  <a:cubicBezTo>
                    <a:pt x="979010" y="117674"/>
                    <a:pt x="975026" y="133842"/>
                    <a:pt x="972761" y="143761"/>
                  </a:cubicBezTo>
                  <a:cubicBezTo>
                    <a:pt x="961277" y="168833"/>
                    <a:pt x="954715" y="195779"/>
                    <a:pt x="948934" y="222647"/>
                  </a:cubicBezTo>
                  <a:cubicBezTo>
                    <a:pt x="948075" y="229364"/>
                    <a:pt x="945731" y="236394"/>
                    <a:pt x="945106" y="243345"/>
                  </a:cubicBezTo>
                  <a:cubicBezTo>
                    <a:pt x="934091" y="278414"/>
                    <a:pt x="926044" y="314498"/>
                    <a:pt x="921748" y="350817"/>
                  </a:cubicBezTo>
                  <a:cubicBezTo>
                    <a:pt x="911592" y="418612"/>
                    <a:pt x="902218" y="487266"/>
                    <a:pt x="908155" y="555998"/>
                  </a:cubicBezTo>
                  <a:cubicBezTo>
                    <a:pt x="915108" y="663627"/>
                    <a:pt x="949637" y="768209"/>
                    <a:pt x="1008775" y="858498"/>
                  </a:cubicBezTo>
                  <a:cubicBezTo>
                    <a:pt x="1027367" y="887710"/>
                    <a:pt x="1051351" y="913016"/>
                    <a:pt x="1076427" y="936838"/>
                  </a:cubicBezTo>
                  <a:cubicBezTo>
                    <a:pt x="1128847" y="985965"/>
                    <a:pt x="1183141" y="1033297"/>
                    <a:pt x="1239935" y="1077426"/>
                  </a:cubicBezTo>
                  <a:cubicBezTo>
                    <a:pt x="1354069" y="1159592"/>
                    <a:pt x="1451564" y="1258707"/>
                    <a:pt x="1450314" y="1401717"/>
                  </a:cubicBezTo>
                  <a:cubicBezTo>
                    <a:pt x="1428519" y="1398281"/>
                    <a:pt x="1407192" y="1392423"/>
                    <a:pt x="1385083" y="1390626"/>
                  </a:cubicBezTo>
                  <a:cubicBezTo>
                    <a:pt x="1340476" y="1388049"/>
                    <a:pt x="1297197" y="1379067"/>
                    <a:pt x="1256262" y="1360790"/>
                  </a:cubicBezTo>
                  <a:cubicBezTo>
                    <a:pt x="1231029" y="1351652"/>
                    <a:pt x="1206889" y="1339780"/>
                    <a:pt x="1182516" y="1328611"/>
                  </a:cubicBezTo>
                  <a:cubicBezTo>
                    <a:pt x="1140096" y="1309788"/>
                    <a:pt x="1096973" y="1292214"/>
                    <a:pt x="1059397" y="1264643"/>
                  </a:cubicBezTo>
                  <a:cubicBezTo>
                    <a:pt x="989947" y="1219577"/>
                    <a:pt x="930341" y="1161936"/>
                    <a:pt x="865735" y="1110543"/>
                  </a:cubicBezTo>
                  <a:cubicBezTo>
                    <a:pt x="826596" y="1073521"/>
                    <a:pt x="787848" y="1035874"/>
                    <a:pt x="751132" y="996353"/>
                  </a:cubicBezTo>
                  <a:cubicBezTo>
                    <a:pt x="726055" y="965814"/>
                    <a:pt x="703478" y="933323"/>
                    <a:pt x="678557" y="902550"/>
                  </a:cubicBezTo>
                  <a:cubicBezTo>
                    <a:pt x="624185" y="842487"/>
                    <a:pt x="586218" y="770552"/>
                    <a:pt x="536533" y="707131"/>
                  </a:cubicBezTo>
                  <a:cubicBezTo>
                    <a:pt x="565672" y="655114"/>
                    <a:pt x="579812" y="594504"/>
                    <a:pt x="584578" y="534988"/>
                  </a:cubicBezTo>
                  <a:cubicBezTo>
                    <a:pt x="585437" y="504840"/>
                    <a:pt x="592077" y="470552"/>
                    <a:pt x="575516" y="443528"/>
                  </a:cubicBezTo>
                  <a:cubicBezTo>
                    <a:pt x="528956" y="398461"/>
                    <a:pt x="480989" y="515540"/>
                    <a:pt x="470990" y="549516"/>
                  </a:cubicBezTo>
                  <a:cubicBezTo>
                    <a:pt x="451538" y="500778"/>
                    <a:pt x="429664" y="452432"/>
                    <a:pt x="395525" y="411973"/>
                  </a:cubicBezTo>
                  <a:cubicBezTo>
                    <a:pt x="354511" y="362611"/>
                    <a:pt x="317951" y="364564"/>
                    <a:pt x="322560" y="436108"/>
                  </a:cubicBezTo>
                  <a:cubicBezTo>
                    <a:pt x="298733" y="391041"/>
                    <a:pt x="260610" y="430953"/>
                    <a:pt x="266157" y="467974"/>
                  </a:cubicBezTo>
                  <a:cubicBezTo>
                    <a:pt x="210456" y="401507"/>
                    <a:pt x="189442" y="494530"/>
                    <a:pt x="210300" y="538425"/>
                  </a:cubicBezTo>
                  <a:cubicBezTo>
                    <a:pt x="222487" y="568105"/>
                    <a:pt x="240298" y="595129"/>
                    <a:pt x="254751" y="623715"/>
                  </a:cubicBezTo>
                  <a:cubicBezTo>
                    <a:pt x="271234" y="663549"/>
                    <a:pt x="295139" y="699633"/>
                    <a:pt x="314826" y="737905"/>
                  </a:cubicBezTo>
                  <a:cubicBezTo>
                    <a:pt x="345996" y="809527"/>
                    <a:pt x="392869" y="872245"/>
                    <a:pt x="433414" y="938556"/>
                  </a:cubicBezTo>
                  <a:cubicBezTo>
                    <a:pt x="485442" y="1016036"/>
                    <a:pt x="543017" y="1090782"/>
                    <a:pt x="606295" y="1159358"/>
                  </a:cubicBezTo>
                  <a:cubicBezTo>
                    <a:pt x="647074" y="1196067"/>
                    <a:pt x="684494" y="1236213"/>
                    <a:pt x="725195" y="1272922"/>
                  </a:cubicBezTo>
                  <a:cubicBezTo>
                    <a:pt x="761600" y="1302680"/>
                    <a:pt x="795426" y="1333297"/>
                    <a:pt x="831284" y="1364227"/>
                  </a:cubicBezTo>
                  <a:cubicBezTo>
                    <a:pt x="891359" y="1407028"/>
                    <a:pt x="954480" y="1446549"/>
                    <a:pt x="1020571" y="1479432"/>
                  </a:cubicBezTo>
                  <a:cubicBezTo>
                    <a:pt x="1080880" y="1513251"/>
                    <a:pt x="1144158" y="1545586"/>
                    <a:pt x="1209546" y="1568940"/>
                  </a:cubicBezTo>
                  <a:cubicBezTo>
                    <a:pt x="1246419" y="1580812"/>
                    <a:pt x="1284073" y="1591824"/>
                    <a:pt x="1322508" y="1597135"/>
                  </a:cubicBezTo>
                  <a:cubicBezTo>
                    <a:pt x="1338601" y="1598776"/>
                    <a:pt x="1354694" y="1599947"/>
                    <a:pt x="1370709" y="1601822"/>
                  </a:cubicBezTo>
                  <a:cubicBezTo>
                    <a:pt x="1364772" y="1611194"/>
                    <a:pt x="1358835" y="1620489"/>
                    <a:pt x="1352976" y="1629705"/>
                  </a:cubicBezTo>
                  <a:cubicBezTo>
                    <a:pt x="1307353" y="1695938"/>
                    <a:pt x="1250012" y="1752876"/>
                    <a:pt x="1203140" y="1818172"/>
                  </a:cubicBezTo>
                  <a:cubicBezTo>
                    <a:pt x="1154158" y="1885811"/>
                    <a:pt x="1101895" y="1951106"/>
                    <a:pt x="1054632" y="2019995"/>
                  </a:cubicBezTo>
                  <a:cubicBezTo>
                    <a:pt x="1013931" y="2079667"/>
                    <a:pt x="980260" y="2143713"/>
                    <a:pt x="948621" y="2208540"/>
                  </a:cubicBezTo>
                  <a:cubicBezTo>
                    <a:pt x="907686" y="2291097"/>
                    <a:pt x="872766" y="2377324"/>
                    <a:pt x="854954" y="2468082"/>
                  </a:cubicBezTo>
                  <a:cubicBezTo>
                    <a:pt x="812300" y="2702553"/>
                    <a:pt x="857454" y="2814633"/>
                    <a:pt x="1002056" y="2979044"/>
                  </a:cubicBezTo>
                  <a:cubicBezTo>
                    <a:pt x="961277" y="2967562"/>
                    <a:pt x="918232" y="2968734"/>
                    <a:pt x="876281" y="2967406"/>
                  </a:cubicBezTo>
                  <a:cubicBezTo>
                    <a:pt x="793551" y="2961939"/>
                    <a:pt x="737617" y="2987089"/>
                    <a:pt x="671448" y="3033639"/>
                  </a:cubicBezTo>
                  <a:cubicBezTo>
                    <a:pt x="635825" y="3058867"/>
                    <a:pt x="608795" y="3093858"/>
                    <a:pt x="584109" y="3129396"/>
                  </a:cubicBezTo>
                  <a:cubicBezTo>
                    <a:pt x="559501" y="3164855"/>
                    <a:pt x="535049" y="3200861"/>
                    <a:pt x="518565" y="3240929"/>
                  </a:cubicBezTo>
                  <a:cubicBezTo>
                    <a:pt x="490207" y="3307240"/>
                    <a:pt x="468334" y="3376597"/>
                    <a:pt x="457162" y="3447907"/>
                  </a:cubicBezTo>
                  <a:cubicBezTo>
                    <a:pt x="448491" y="3503518"/>
                    <a:pt x="434742" y="3558582"/>
                    <a:pt x="432085" y="3614895"/>
                  </a:cubicBezTo>
                  <a:cubicBezTo>
                    <a:pt x="358808" y="3646840"/>
                    <a:pt x="279984" y="3664101"/>
                    <a:pt x="207800" y="3699248"/>
                  </a:cubicBezTo>
                  <a:cubicBezTo>
                    <a:pt x="182567" y="3708386"/>
                    <a:pt x="160693" y="3724242"/>
                    <a:pt x="136476" y="3735489"/>
                  </a:cubicBezTo>
                  <a:cubicBezTo>
                    <a:pt x="101556" y="3752672"/>
                    <a:pt x="63901" y="3768683"/>
                    <a:pt x="34059" y="3794536"/>
                  </a:cubicBezTo>
                  <a:cubicBezTo>
                    <a:pt x="3904" y="3815156"/>
                    <a:pt x="-16095" y="3852177"/>
                    <a:pt x="17419" y="3880217"/>
                  </a:cubicBezTo>
                  <a:cubicBezTo>
                    <a:pt x="46949" y="3905054"/>
                    <a:pt x="88666" y="3901852"/>
                    <a:pt x="124914" y="3904976"/>
                  </a:cubicBezTo>
                  <a:cubicBezTo>
                    <a:pt x="207488" y="3907007"/>
                    <a:pt x="289515" y="3894510"/>
                    <a:pt x="371620" y="3887325"/>
                  </a:cubicBezTo>
                  <a:cubicBezTo>
                    <a:pt x="445522" y="3881467"/>
                    <a:pt x="519425" y="3879436"/>
                    <a:pt x="593796" y="3882170"/>
                  </a:cubicBezTo>
                  <a:cubicBezTo>
                    <a:pt x="655668" y="3886465"/>
                    <a:pt x="659808" y="3809376"/>
                    <a:pt x="666292" y="3764466"/>
                  </a:cubicBezTo>
                  <a:cubicBezTo>
                    <a:pt x="673011" y="3723851"/>
                    <a:pt x="683948" y="3684252"/>
                    <a:pt x="690588" y="3643481"/>
                  </a:cubicBezTo>
                  <a:cubicBezTo>
                    <a:pt x="696213" y="3601227"/>
                    <a:pt x="705118" y="3562018"/>
                    <a:pt x="713712" y="3519763"/>
                  </a:cubicBezTo>
                  <a:cubicBezTo>
                    <a:pt x="721133" y="3483210"/>
                    <a:pt x="725508" y="3445017"/>
                    <a:pt x="742773" y="3411432"/>
                  </a:cubicBezTo>
                  <a:cubicBezTo>
                    <a:pt x="769568" y="3363163"/>
                    <a:pt x="812457" y="3324892"/>
                    <a:pt x="857064" y="3291463"/>
                  </a:cubicBezTo>
                  <a:cubicBezTo>
                    <a:pt x="915186" y="3256784"/>
                    <a:pt x="984557" y="3242960"/>
                    <a:pt x="1052835" y="3244600"/>
                  </a:cubicBezTo>
                  <a:cubicBezTo>
                    <a:pt x="1084943" y="3248037"/>
                    <a:pt x="1114472" y="3254441"/>
                    <a:pt x="1145799" y="3264985"/>
                  </a:cubicBezTo>
                  <a:cubicBezTo>
                    <a:pt x="1152908" y="3266782"/>
                    <a:pt x="1162595" y="3271859"/>
                    <a:pt x="1172360" y="3275842"/>
                  </a:cubicBezTo>
                  <a:cubicBezTo>
                    <a:pt x="1172594" y="3286542"/>
                    <a:pt x="1172360" y="3297165"/>
                    <a:pt x="1171813" y="3307787"/>
                  </a:cubicBezTo>
                  <a:cubicBezTo>
                    <a:pt x="1166891" y="3350901"/>
                    <a:pt x="1147752" y="3390734"/>
                    <a:pt x="1135643" y="3432052"/>
                  </a:cubicBezTo>
                  <a:cubicBezTo>
                    <a:pt x="1132831" y="3441190"/>
                    <a:pt x="1129237" y="3451109"/>
                    <a:pt x="1132753" y="3460560"/>
                  </a:cubicBezTo>
                  <a:cubicBezTo>
                    <a:pt x="1134706" y="3468136"/>
                    <a:pt x="1140252" y="3474150"/>
                    <a:pt x="1146346" y="3478680"/>
                  </a:cubicBezTo>
                  <a:cubicBezTo>
                    <a:pt x="1173610" y="3496020"/>
                    <a:pt x="1207905" y="3495395"/>
                    <a:pt x="1238919" y="3500784"/>
                  </a:cubicBezTo>
                  <a:cubicBezTo>
                    <a:pt x="1274308" y="3505704"/>
                    <a:pt x="1309697" y="3510625"/>
                    <a:pt x="1344929" y="3516561"/>
                  </a:cubicBezTo>
                  <a:cubicBezTo>
                    <a:pt x="1502421" y="3541477"/>
                    <a:pt x="1662179" y="3541398"/>
                    <a:pt x="1821623" y="3541320"/>
                  </a:cubicBezTo>
                  <a:cubicBezTo>
                    <a:pt x="1870683" y="3541320"/>
                    <a:pt x="1919743" y="3541242"/>
                    <a:pt x="1968725" y="3541945"/>
                  </a:cubicBezTo>
                  <a:cubicBezTo>
                    <a:pt x="1980912" y="3542101"/>
                    <a:pt x="1993099" y="3542101"/>
                    <a:pt x="2005286" y="3542101"/>
                  </a:cubicBezTo>
                  <a:cubicBezTo>
                    <a:pt x="2031066" y="3542101"/>
                    <a:pt x="2056768" y="3541789"/>
                    <a:pt x="2082469" y="3541242"/>
                  </a:cubicBezTo>
                  <a:cubicBezTo>
                    <a:pt x="2080282" y="3558894"/>
                    <a:pt x="2088094" y="3578108"/>
                    <a:pt x="2093406" y="3594510"/>
                  </a:cubicBezTo>
                  <a:cubicBezTo>
                    <a:pt x="2114577" y="3659180"/>
                    <a:pt x="2161840" y="3715650"/>
                    <a:pt x="2223087" y="3745799"/>
                  </a:cubicBezTo>
                  <a:cubicBezTo>
                    <a:pt x="2280194" y="3778447"/>
                    <a:pt x="2343550" y="3798597"/>
                    <a:pt x="2409640" y="3799613"/>
                  </a:cubicBezTo>
                  <a:cubicBezTo>
                    <a:pt x="2410499" y="3799691"/>
                    <a:pt x="2411359" y="3799691"/>
                    <a:pt x="2412140" y="3799769"/>
                  </a:cubicBezTo>
                  <a:cubicBezTo>
                    <a:pt x="2412609" y="3799769"/>
                    <a:pt x="2414718" y="3799847"/>
                    <a:pt x="2416749" y="3800003"/>
                  </a:cubicBezTo>
                  <a:cubicBezTo>
                    <a:pt x="2512994" y="3803987"/>
                    <a:pt x="2610177" y="3775166"/>
                    <a:pt x="2692125" y="3724866"/>
                  </a:cubicBezTo>
                  <a:cubicBezTo>
                    <a:pt x="2747435" y="3696046"/>
                    <a:pt x="2798604" y="3656525"/>
                    <a:pt x="2830321" y="3601930"/>
                  </a:cubicBezTo>
                  <a:cubicBezTo>
                    <a:pt x="2830400" y="3601851"/>
                    <a:pt x="2830400" y="3601773"/>
                    <a:pt x="2830478" y="3601617"/>
                  </a:cubicBezTo>
                  <a:cubicBezTo>
                    <a:pt x="2844071" y="3595212"/>
                    <a:pt x="2858133" y="3595135"/>
                    <a:pt x="2876100" y="3603414"/>
                  </a:cubicBezTo>
                  <a:lnTo>
                    <a:pt x="2876100" y="3603335"/>
                  </a:lnTo>
                  <a:cubicBezTo>
                    <a:pt x="2960940" y="3628563"/>
                    <a:pt x="3043045" y="3656681"/>
                    <a:pt x="3127181" y="3685267"/>
                  </a:cubicBezTo>
                  <a:cubicBezTo>
                    <a:pt x="3165851" y="3700342"/>
                    <a:pt x="3203115" y="3719399"/>
                    <a:pt x="3242253" y="3733146"/>
                  </a:cubicBezTo>
                  <a:cubicBezTo>
                    <a:pt x="3283580" y="3747673"/>
                    <a:pt x="3329515" y="3750876"/>
                    <a:pt x="3373262" y="3753219"/>
                  </a:cubicBezTo>
                  <a:cubicBezTo>
                    <a:pt x="3391230" y="3753219"/>
                    <a:pt x="3413495" y="3753687"/>
                    <a:pt x="3426541" y="3739316"/>
                  </a:cubicBezTo>
                  <a:cubicBezTo>
                    <a:pt x="3438259" y="3723773"/>
                    <a:pt x="3423494" y="3708074"/>
                    <a:pt x="3410370" y="36998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17197680" y="3605065"/>
              <a:ext cx="1015" cy="78"/>
            </a:xfrm>
            <a:custGeom>
              <a:rect b="b" l="l" r="r" t="t"/>
              <a:pathLst>
                <a:path extrusionOk="0" h="78" w="1015">
                  <a:moveTo>
                    <a:pt x="0" y="78"/>
                  </a:moveTo>
                  <a:cubicBezTo>
                    <a:pt x="78" y="78"/>
                    <a:pt x="156" y="78"/>
                    <a:pt x="234" y="78"/>
                  </a:cubicBezTo>
                  <a:cubicBezTo>
                    <a:pt x="469" y="78"/>
                    <a:pt x="703" y="0"/>
                    <a:pt x="1015" y="0"/>
                  </a:cubicBezTo>
                  <a:cubicBezTo>
                    <a:pt x="703" y="0"/>
                    <a:pt x="312" y="78"/>
                    <a:pt x="0" y="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22"/>
          <p:cNvGrpSpPr/>
          <p:nvPr/>
        </p:nvGrpSpPr>
        <p:grpSpPr>
          <a:xfrm>
            <a:off x="7757985" y="767542"/>
            <a:ext cx="1715402" cy="1952598"/>
            <a:chOff x="15515970" y="1535083"/>
            <a:chExt cx="3430805" cy="3905196"/>
          </a:xfrm>
        </p:grpSpPr>
        <p:grpSp>
          <p:nvGrpSpPr>
            <p:cNvPr id="671" name="Google Shape;671;p22"/>
            <p:cNvGrpSpPr/>
            <p:nvPr/>
          </p:nvGrpSpPr>
          <p:grpSpPr>
            <a:xfrm>
              <a:off x="15515970" y="1535083"/>
              <a:ext cx="3430805" cy="3905196"/>
              <a:chOff x="15515970" y="1535083"/>
              <a:chExt cx="3430805" cy="3905196"/>
            </a:xfrm>
          </p:grpSpPr>
          <p:sp>
            <p:nvSpPr>
              <p:cNvPr id="672" name="Google Shape;672;p22"/>
              <p:cNvSpPr/>
              <p:nvPr/>
            </p:nvSpPr>
            <p:spPr>
              <a:xfrm>
                <a:off x="17053516" y="2501351"/>
                <a:ext cx="355858" cy="614231"/>
              </a:xfrm>
              <a:custGeom>
                <a:rect b="b" l="l" r="r" t="t"/>
                <a:pathLst>
                  <a:path extrusionOk="0" h="614231" w="355858">
                    <a:moveTo>
                      <a:pt x="149085" y="610014"/>
                    </a:moveTo>
                    <a:cubicBezTo>
                      <a:pt x="159397" y="612904"/>
                      <a:pt x="169631" y="614231"/>
                      <a:pt x="179787" y="614231"/>
                    </a:cubicBezTo>
                    <a:cubicBezTo>
                      <a:pt x="244002" y="614231"/>
                      <a:pt x="303530" y="561042"/>
                      <a:pt x="330560" y="505041"/>
                    </a:cubicBezTo>
                    <a:cubicBezTo>
                      <a:pt x="346028" y="474111"/>
                      <a:pt x="349778" y="438964"/>
                      <a:pt x="352121" y="404911"/>
                    </a:cubicBezTo>
                    <a:cubicBezTo>
                      <a:pt x="356184" y="361406"/>
                      <a:pt x="357277" y="317746"/>
                      <a:pt x="353684" y="274163"/>
                    </a:cubicBezTo>
                    <a:cubicBezTo>
                      <a:pt x="344309" y="190747"/>
                      <a:pt x="332591" y="96240"/>
                      <a:pt x="263454" y="39693"/>
                    </a:cubicBezTo>
                    <a:cubicBezTo>
                      <a:pt x="211972" y="-7170"/>
                      <a:pt x="126820" y="-15840"/>
                      <a:pt x="72839" y="31570"/>
                    </a:cubicBezTo>
                    <a:cubicBezTo>
                      <a:pt x="42137" y="62655"/>
                      <a:pt x="15029" y="100458"/>
                      <a:pt x="9717" y="144978"/>
                    </a:cubicBezTo>
                    <a:cubicBezTo>
                      <a:pt x="-5516" y="229956"/>
                      <a:pt x="-1298" y="316965"/>
                      <a:pt x="11748" y="401864"/>
                    </a:cubicBezTo>
                    <a:cubicBezTo>
                      <a:pt x="23154" y="504104"/>
                      <a:pt x="50418" y="566119"/>
                      <a:pt x="149085" y="610014"/>
                    </a:cubicBezTo>
                    <a:close/>
                    <a:moveTo>
                      <a:pt x="156272" y="36646"/>
                    </a:moveTo>
                    <a:cubicBezTo>
                      <a:pt x="175959" y="36646"/>
                      <a:pt x="195254" y="43129"/>
                      <a:pt x="208769" y="58125"/>
                    </a:cubicBezTo>
                    <a:cubicBezTo>
                      <a:pt x="210176" y="61328"/>
                      <a:pt x="215097" y="60781"/>
                      <a:pt x="215800" y="57344"/>
                    </a:cubicBezTo>
                    <a:cubicBezTo>
                      <a:pt x="216035" y="53908"/>
                      <a:pt x="214238" y="50471"/>
                      <a:pt x="212519" y="47503"/>
                    </a:cubicBezTo>
                    <a:cubicBezTo>
                      <a:pt x="266735" y="75699"/>
                      <a:pt x="295562" y="132169"/>
                      <a:pt x="305639" y="190669"/>
                    </a:cubicBezTo>
                    <a:cubicBezTo>
                      <a:pt x="308920" y="206368"/>
                      <a:pt x="311577" y="222145"/>
                      <a:pt x="313842" y="238001"/>
                    </a:cubicBezTo>
                    <a:cubicBezTo>
                      <a:pt x="311498" y="240266"/>
                      <a:pt x="309858" y="243468"/>
                      <a:pt x="309545" y="247529"/>
                    </a:cubicBezTo>
                    <a:cubicBezTo>
                      <a:pt x="305483" y="310794"/>
                      <a:pt x="220487" y="296892"/>
                      <a:pt x="179162" y="280646"/>
                    </a:cubicBezTo>
                    <a:cubicBezTo>
                      <a:pt x="133930" y="263463"/>
                      <a:pt x="99869" y="228003"/>
                      <a:pt x="86979" y="180750"/>
                    </a:cubicBezTo>
                    <a:cubicBezTo>
                      <a:pt x="77682" y="138886"/>
                      <a:pt x="79479" y="88664"/>
                      <a:pt x="103853" y="52970"/>
                    </a:cubicBezTo>
                    <a:cubicBezTo>
                      <a:pt x="106431" y="51174"/>
                      <a:pt x="109009" y="49299"/>
                      <a:pt x="111743" y="47737"/>
                    </a:cubicBezTo>
                    <a:cubicBezTo>
                      <a:pt x="125024" y="40708"/>
                      <a:pt x="140726" y="36646"/>
                      <a:pt x="156272" y="36646"/>
                    </a:cubicBezTo>
                    <a:close/>
                    <a:moveTo>
                      <a:pt x="35263" y="209414"/>
                    </a:moveTo>
                    <a:cubicBezTo>
                      <a:pt x="39637" y="167784"/>
                      <a:pt x="40106" y="121703"/>
                      <a:pt x="67683" y="87180"/>
                    </a:cubicBezTo>
                    <a:cubicBezTo>
                      <a:pt x="68464" y="86243"/>
                      <a:pt x="69245" y="85384"/>
                      <a:pt x="70026" y="84525"/>
                    </a:cubicBezTo>
                    <a:cubicBezTo>
                      <a:pt x="51902" y="136074"/>
                      <a:pt x="61824" y="199261"/>
                      <a:pt x="89557" y="245499"/>
                    </a:cubicBezTo>
                    <a:cubicBezTo>
                      <a:pt x="123305" y="299157"/>
                      <a:pt x="189864" y="328524"/>
                      <a:pt x="252126" y="328290"/>
                    </a:cubicBezTo>
                    <a:cubicBezTo>
                      <a:pt x="276422" y="330164"/>
                      <a:pt x="302515" y="321260"/>
                      <a:pt x="320248" y="305014"/>
                    </a:cubicBezTo>
                    <a:cubicBezTo>
                      <a:pt x="320795" y="316262"/>
                      <a:pt x="321029" y="327509"/>
                      <a:pt x="320951" y="338756"/>
                    </a:cubicBezTo>
                    <a:cubicBezTo>
                      <a:pt x="317514" y="386165"/>
                      <a:pt x="319232" y="437871"/>
                      <a:pt x="302046" y="483250"/>
                    </a:cubicBezTo>
                    <a:cubicBezTo>
                      <a:pt x="279547" y="533393"/>
                      <a:pt x="232674" y="577600"/>
                      <a:pt x="175568" y="579787"/>
                    </a:cubicBezTo>
                    <a:cubicBezTo>
                      <a:pt x="144632" y="575726"/>
                      <a:pt x="118305" y="552529"/>
                      <a:pt x="95025" y="533081"/>
                    </a:cubicBezTo>
                    <a:cubicBezTo>
                      <a:pt x="65417" y="501917"/>
                      <a:pt x="53856" y="459974"/>
                      <a:pt x="49637" y="418188"/>
                    </a:cubicBezTo>
                    <a:cubicBezTo>
                      <a:pt x="36981" y="349144"/>
                      <a:pt x="30263" y="279552"/>
                      <a:pt x="35263" y="2094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17418695" y="2495319"/>
                <a:ext cx="397170" cy="617920"/>
              </a:xfrm>
              <a:custGeom>
                <a:rect b="b" l="l" r="r" t="t"/>
                <a:pathLst>
                  <a:path extrusionOk="0" h="617920" w="397170">
                    <a:moveTo>
                      <a:pt x="194588" y="617530"/>
                    </a:moveTo>
                    <a:cubicBezTo>
                      <a:pt x="198260" y="617765"/>
                      <a:pt x="201931" y="617921"/>
                      <a:pt x="205525" y="617921"/>
                    </a:cubicBezTo>
                    <a:cubicBezTo>
                      <a:pt x="235289" y="617921"/>
                      <a:pt x="264115" y="609407"/>
                      <a:pt x="287864" y="590896"/>
                    </a:cubicBezTo>
                    <a:cubicBezTo>
                      <a:pt x="318878" y="573245"/>
                      <a:pt x="344658" y="546924"/>
                      <a:pt x="361064" y="515213"/>
                    </a:cubicBezTo>
                    <a:cubicBezTo>
                      <a:pt x="400671" y="419769"/>
                      <a:pt x="402233" y="311516"/>
                      <a:pt x="391453" y="209901"/>
                    </a:cubicBezTo>
                    <a:cubicBezTo>
                      <a:pt x="380203" y="126876"/>
                      <a:pt x="338721" y="35025"/>
                      <a:pt x="254429" y="5657"/>
                    </a:cubicBezTo>
                    <a:cubicBezTo>
                      <a:pt x="217712" y="-4731"/>
                      <a:pt x="179198" y="346"/>
                      <a:pt x="143419" y="11515"/>
                    </a:cubicBezTo>
                    <a:cubicBezTo>
                      <a:pt x="72719" y="23934"/>
                      <a:pt x="24518" y="92353"/>
                      <a:pt x="11550" y="159524"/>
                    </a:cubicBezTo>
                    <a:cubicBezTo>
                      <a:pt x="-11573" y="273869"/>
                      <a:pt x="223" y="396259"/>
                      <a:pt x="45142" y="504044"/>
                    </a:cubicBezTo>
                    <a:cubicBezTo>
                      <a:pt x="67798" y="565591"/>
                      <a:pt x="126857" y="617530"/>
                      <a:pt x="194588" y="617530"/>
                    </a:cubicBezTo>
                    <a:close/>
                    <a:moveTo>
                      <a:pt x="228180" y="36274"/>
                    </a:moveTo>
                    <a:cubicBezTo>
                      <a:pt x="298411" y="46897"/>
                      <a:pt x="334737" y="120628"/>
                      <a:pt x="350908" y="182799"/>
                    </a:cubicBezTo>
                    <a:cubicBezTo>
                      <a:pt x="351377" y="185142"/>
                      <a:pt x="351767" y="187563"/>
                      <a:pt x="352158" y="189906"/>
                    </a:cubicBezTo>
                    <a:cubicBezTo>
                      <a:pt x="352158" y="190219"/>
                      <a:pt x="352158" y="190531"/>
                      <a:pt x="352080" y="190844"/>
                    </a:cubicBezTo>
                    <a:cubicBezTo>
                      <a:pt x="344736" y="314640"/>
                      <a:pt x="231851" y="307845"/>
                      <a:pt x="160918" y="234817"/>
                    </a:cubicBezTo>
                    <a:cubicBezTo>
                      <a:pt x="111389" y="184283"/>
                      <a:pt x="96234" y="92666"/>
                      <a:pt x="146778" y="47521"/>
                    </a:cubicBezTo>
                    <a:cubicBezTo>
                      <a:pt x="157090" y="46115"/>
                      <a:pt x="168183" y="40023"/>
                      <a:pt x="177870" y="38305"/>
                    </a:cubicBezTo>
                    <a:cubicBezTo>
                      <a:pt x="187635" y="34947"/>
                      <a:pt x="197400" y="35571"/>
                      <a:pt x="207243" y="36196"/>
                    </a:cubicBezTo>
                    <a:cubicBezTo>
                      <a:pt x="214274" y="36743"/>
                      <a:pt x="221227" y="37212"/>
                      <a:pt x="228180" y="36274"/>
                    </a:cubicBezTo>
                    <a:close/>
                    <a:moveTo>
                      <a:pt x="92953" y="73140"/>
                    </a:moveTo>
                    <a:cubicBezTo>
                      <a:pt x="79750" y="102663"/>
                      <a:pt x="80922" y="138826"/>
                      <a:pt x="87875" y="169755"/>
                    </a:cubicBezTo>
                    <a:cubicBezTo>
                      <a:pt x="107170" y="249578"/>
                      <a:pt x="180057" y="317920"/>
                      <a:pt x="263569" y="321982"/>
                    </a:cubicBezTo>
                    <a:cubicBezTo>
                      <a:pt x="301614" y="325887"/>
                      <a:pt x="340518" y="307298"/>
                      <a:pt x="361689" y="276056"/>
                    </a:cubicBezTo>
                    <a:cubicBezTo>
                      <a:pt x="364423" y="341820"/>
                      <a:pt x="357158" y="407819"/>
                      <a:pt x="340205" y="471865"/>
                    </a:cubicBezTo>
                    <a:cubicBezTo>
                      <a:pt x="329971" y="509277"/>
                      <a:pt x="303879" y="541222"/>
                      <a:pt x="270131" y="560279"/>
                    </a:cubicBezTo>
                    <a:cubicBezTo>
                      <a:pt x="249194" y="576916"/>
                      <a:pt x="224196" y="584101"/>
                      <a:pt x="197478" y="582305"/>
                    </a:cubicBezTo>
                    <a:cubicBezTo>
                      <a:pt x="124904" y="583320"/>
                      <a:pt x="81469" y="516619"/>
                      <a:pt x="63657" y="453744"/>
                    </a:cubicBezTo>
                    <a:cubicBezTo>
                      <a:pt x="46861" y="403367"/>
                      <a:pt x="36862" y="350646"/>
                      <a:pt x="36080" y="297457"/>
                    </a:cubicBezTo>
                    <a:cubicBezTo>
                      <a:pt x="32877" y="222086"/>
                      <a:pt x="37643" y="128360"/>
                      <a:pt x="92953" y="731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7376944" y="3085392"/>
                <a:ext cx="89082" cy="89104"/>
              </a:xfrm>
              <a:custGeom>
                <a:rect b="b" l="l" r="r" t="t"/>
                <a:pathLst>
                  <a:path extrusionOk="0" h="89104" w="89082">
                    <a:moveTo>
                      <a:pt x="73770" y="9102"/>
                    </a:moveTo>
                    <a:cubicBezTo>
                      <a:pt x="59864" y="-2770"/>
                      <a:pt x="35647" y="-4019"/>
                      <a:pt x="23694" y="11289"/>
                    </a:cubicBezTo>
                    <a:cubicBezTo>
                      <a:pt x="-17710" y="29722"/>
                      <a:pt x="-601" y="85879"/>
                      <a:pt x="42287" y="88379"/>
                    </a:cubicBezTo>
                    <a:cubicBezTo>
                      <a:pt x="85722" y="96501"/>
                      <a:pt x="104862" y="34330"/>
                      <a:pt x="73770" y="9102"/>
                    </a:cubicBezTo>
                    <a:close/>
                    <a:moveTo>
                      <a:pt x="52208" y="54715"/>
                    </a:moveTo>
                    <a:cubicBezTo>
                      <a:pt x="52208" y="54715"/>
                      <a:pt x="52208" y="54794"/>
                      <a:pt x="52208" y="54715"/>
                    </a:cubicBezTo>
                    <a:cubicBezTo>
                      <a:pt x="51193" y="55106"/>
                      <a:pt x="50255" y="55184"/>
                      <a:pt x="49240" y="55184"/>
                    </a:cubicBezTo>
                    <a:cubicBezTo>
                      <a:pt x="41193" y="54872"/>
                      <a:pt x="31428" y="53153"/>
                      <a:pt x="27678" y="45030"/>
                    </a:cubicBezTo>
                    <a:cubicBezTo>
                      <a:pt x="27757" y="45265"/>
                      <a:pt x="27835" y="45499"/>
                      <a:pt x="27913" y="45733"/>
                    </a:cubicBezTo>
                    <a:cubicBezTo>
                      <a:pt x="28069" y="45968"/>
                      <a:pt x="28225" y="46280"/>
                      <a:pt x="28382" y="46514"/>
                    </a:cubicBezTo>
                    <a:cubicBezTo>
                      <a:pt x="28225" y="46436"/>
                      <a:pt x="28069" y="46124"/>
                      <a:pt x="27913" y="45733"/>
                    </a:cubicBezTo>
                    <a:cubicBezTo>
                      <a:pt x="27757" y="45499"/>
                      <a:pt x="27678" y="45343"/>
                      <a:pt x="27522" y="45108"/>
                    </a:cubicBezTo>
                    <a:cubicBezTo>
                      <a:pt x="26350" y="40969"/>
                      <a:pt x="27522" y="35814"/>
                      <a:pt x="29241" y="31675"/>
                    </a:cubicBezTo>
                    <a:cubicBezTo>
                      <a:pt x="33694" y="30972"/>
                      <a:pt x="35490" y="25739"/>
                      <a:pt x="40100" y="25348"/>
                    </a:cubicBezTo>
                    <a:cubicBezTo>
                      <a:pt x="55099" y="23161"/>
                      <a:pt x="60177" y="44874"/>
                      <a:pt x="52208" y="547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17200781" y="3131639"/>
                <a:ext cx="440143" cy="208144"/>
              </a:xfrm>
              <a:custGeom>
                <a:rect b="b" l="l" r="r" t="t"/>
                <a:pathLst>
                  <a:path extrusionOk="0" h="208144" w="440143">
                    <a:moveTo>
                      <a:pt x="423907" y="90791"/>
                    </a:moveTo>
                    <a:cubicBezTo>
                      <a:pt x="406408" y="82121"/>
                      <a:pt x="388675" y="67047"/>
                      <a:pt x="386253" y="46583"/>
                    </a:cubicBezTo>
                    <a:cubicBezTo>
                      <a:pt x="384925" y="33852"/>
                      <a:pt x="387347" y="21199"/>
                      <a:pt x="386409" y="8468"/>
                    </a:cubicBezTo>
                    <a:cubicBezTo>
                      <a:pt x="384769" y="-1295"/>
                      <a:pt x="370863" y="-3091"/>
                      <a:pt x="366488" y="5578"/>
                    </a:cubicBezTo>
                    <a:cubicBezTo>
                      <a:pt x="353442" y="33071"/>
                      <a:pt x="356723" y="62126"/>
                      <a:pt x="371019" y="85323"/>
                    </a:cubicBezTo>
                    <a:cubicBezTo>
                      <a:pt x="363051" y="88604"/>
                      <a:pt x="356958" y="98367"/>
                      <a:pt x="351802" y="105787"/>
                    </a:cubicBezTo>
                    <a:cubicBezTo>
                      <a:pt x="328600" y="132733"/>
                      <a:pt x="302429" y="160304"/>
                      <a:pt x="266337" y="168036"/>
                    </a:cubicBezTo>
                    <a:cubicBezTo>
                      <a:pt x="195638" y="184595"/>
                      <a:pt x="112517" y="157024"/>
                      <a:pt x="76191" y="91494"/>
                    </a:cubicBezTo>
                    <a:cubicBezTo>
                      <a:pt x="75253" y="90010"/>
                      <a:pt x="74316" y="88370"/>
                      <a:pt x="73378" y="86729"/>
                    </a:cubicBezTo>
                    <a:cubicBezTo>
                      <a:pt x="82284" y="75951"/>
                      <a:pt x="89628" y="63767"/>
                      <a:pt x="96034" y="51504"/>
                    </a:cubicBezTo>
                    <a:cubicBezTo>
                      <a:pt x="99549" y="43069"/>
                      <a:pt x="107439" y="15576"/>
                      <a:pt x="91346" y="17216"/>
                    </a:cubicBezTo>
                    <a:cubicBezTo>
                      <a:pt x="81347" y="22683"/>
                      <a:pt x="78222" y="35336"/>
                      <a:pt x="70722" y="43537"/>
                    </a:cubicBezTo>
                    <a:cubicBezTo>
                      <a:pt x="59473" y="57128"/>
                      <a:pt x="48614" y="71889"/>
                      <a:pt x="33068" y="80793"/>
                    </a:cubicBezTo>
                    <a:cubicBezTo>
                      <a:pt x="20725" y="88604"/>
                      <a:pt x="-3102" y="86183"/>
                      <a:pt x="335" y="107193"/>
                    </a:cubicBezTo>
                    <a:cubicBezTo>
                      <a:pt x="7991" y="131171"/>
                      <a:pt x="34709" y="118596"/>
                      <a:pt x="51661" y="107037"/>
                    </a:cubicBezTo>
                    <a:cubicBezTo>
                      <a:pt x="77363" y="169989"/>
                      <a:pt x="151421" y="204355"/>
                      <a:pt x="217121" y="207479"/>
                    </a:cubicBezTo>
                    <a:cubicBezTo>
                      <a:pt x="291492" y="214040"/>
                      <a:pt x="350708" y="171317"/>
                      <a:pt x="390862" y="112113"/>
                    </a:cubicBezTo>
                    <a:cubicBezTo>
                      <a:pt x="391487" y="111254"/>
                      <a:pt x="391956" y="110317"/>
                      <a:pt x="392425" y="109302"/>
                    </a:cubicBezTo>
                    <a:cubicBezTo>
                      <a:pt x="399924" y="115238"/>
                      <a:pt x="408440" y="120158"/>
                      <a:pt x="417892" y="123751"/>
                    </a:cubicBezTo>
                    <a:cubicBezTo>
                      <a:pt x="432032" y="129453"/>
                      <a:pt x="446328" y="111723"/>
                      <a:pt x="437344" y="99070"/>
                    </a:cubicBezTo>
                    <a:cubicBezTo>
                      <a:pt x="434298" y="94071"/>
                      <a:pt x="429063" y="92509"/>
                      <a:pt x="423907" y="907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15515970" y="1535083"/>
                <a:ext cx="3430805" cy="3905196"/>
              </a:xfrm>
              <a:custGeom>
                <a:rect b="b" l="l" r="r" t="t"/>
                <a:pathLst>
                  <a:path extrusionOk="0" h="3905196" w="3430805">
                    <a:moveTo>
                      <a:pt x="3410370" y="3699873"/>
                    </a:moveTo>
                    <a:cubicBezTo>
                      <a:pt x="3367794" y="3666522"/>
                      <a:pt x="3326077" y="3632000"/>
                      <a:pt x="3282017" y="3600602"/>
                    </a:cubicBezTo>
                    <a:cubicBezTo>
                      <a:pt x="3211161" y="3552021"/>
                      <a:pt x="3146087" y="3495629"/>
                      <a:pt x="3076168" y="3445954"/>
                    </a:cubicBezTo>
                    <a:cubicBezTo>
                      <a:pt x="3021640" y="3410885"/>
                      <a:pt x="2967111" y="3375816"/>
                      <a:pt x="2909380" y="3346215"/>
                    </a:cubicBezTo>
                    <a:cubicBezTo>
                      <a:pt x="2825478" y="3303569"/>
                      <a:pt x="2830087" y="3319190"/>
                      <a:pt x="2776965" y="3384017"/>
                    </a:cubicBezTo>
                    <a:cubicBezTo>
                      <a:pt x="2772199" y="3392374"/>
                      <a:pt x="2745560" y="3417368"/>
                      <a:pt x="2741029" y="3432286"/>
                    </a:cubicBezTo>
                    <a:cubicBezTo>
                      <a:pt x="2738061" y="3432676"/>
                      <a:pt x="2735092" y="3433770"/>
                      <a:pt x="2732514" y="3435957"/>
                    </a:cubicBezTo>
                    <a:cubicBezTo>
                      <a:pt x="2712281" y="3453687"/>
                      <a:pt x="2695875" y="3470792"/>
                      <a:pt x="2674705" y="3488678"/>
                    </a:cubicBezTo>
                    <a:cubicBezTo>
                      <a:pt x="2622520" y="3534291"/>
                      <a:pt x="2565648" y="3571781"/>
                      <a:pt x="2496354" y="3585918"/>
                    </a:cubicBezTo>
                    <a:cubicBezTo>
                      <a:pt x="2445419" y="3596306"/>
                      <a:pt x="2391360" y="3604507"/>
                      <a:pt x="2342925" y="3580060"/>
                    </a:cubicBezTo>
                    <a:cubicBezTo>
                      <a:pt x="2325035" y="3571391"/>
                      <a:pt x="2309958" y="3558269"/>
                      <a:pt x="2296443" y="3543898"/>
                    </a:cubicBezTo>
                    <a:cubicBezTo>
                      <a:pt x="2292146" y="3539602"/>
                      <a:pt x="2288240" y="3534681"/>
                      <a:pt x="2284178" y="3529839"/>
                    </a:cubicBezTo>
                    <a:cubicBezTo>
                      <a:pt x="2288474" y="3529448"/>
                      <a:pt x="2292771" y="3529058"/>
                      <a:pt x="2297068" y="3528667"/>
                    </a:cubicBezTo>
                    <a:cubicBezTo>
                      <a:pt x="2330582" y="3527105"/>
                      <a:pt x="2369642" y="3526090"/>
                      <a:pt x="2404093" y="3522263"/>
                    </a:cubicBezTo>
                    <a:cubicBezTo>
                      <a:pt x="2430655" y="3513046"/>
                      <a:pt x="2442295" y="3483757"/>
                      <a:pt x="2451825" y="3459544"/>
                    </a:cubicBezTo>
                    <a:cubicBezTo>
                      <a:pt x="2478855" y="3393390"/>
                      <a:pt x="2491902" y="3322315"/>
                      <a:pt x="2493698" y="3250927"/>
                    </a:cubicBezTo>
                    <a:cubicBezTo>
                      <a:pt x="2494792" y="3244053"/>
                      <a:pt x="2495729" y="3237180"/>
                      <a:pt x="2496432" y="3230229"/>
                    </a:cubicBezTo>
                    <a:cubicBezTo>
                      <a:pt x="2501667" y="3153920"/>
                      <a:pt x="2494714" y="3075191"/>
                      <a:pt x="2469559" y="3002710"/>
                    </a:cubicBezTo>
                    <a:cubicBezTo>
                      <a:pt x="2447294" y="2940850"/>
                      <a:pt x="2409718" y="2884771"/>
                      <a:pt x="2375111" y="2828848"/>
                    </a:cubicBezTo>
                    <a:cubicBezTo>
                      <a:pt x="2338784" y="2769411"/>
                      <a:pt x="2302458" y="2710051"/>
                      <a:pt x="2263866" y="2652019"/>
                    </a:cubicBezTo>
                    <a:cubicBezTo>
                      <a:pt x="2220822" y="2587817"/>
                      <a:pt x="2178324" y="2519631"/>
                      <a:pt x="2170356" y="2440902"/>
                    </a:cubicBezTo>
                    <a:cubicBezTo>
                      <a:pt x="2149888" y="2264463"/>
                      <a:pt x="2255117" y="2105832"/>
                      <a:pt x="2351362" y="1967274"/>
                    </a:cubicBezTo>
                    <a:cubicBezTo>
                      <a:pt x="2421983" y="1878157"/>
                      <a:pt x="2499479" y="1790757"/>
                      <a:pt x="2536196" y="1681098"/>
                    </a:cubicBezTo>
                    <a:cubicBezTo>
                      <a:pt x="2548461" y="1647591"/>
                      <a:pt x="2556273" y="1609320"/>
                      <a:pt x="2560335" y="1568315"/>
                    </a:cubicBezTo>
                    <a:cubicBezTo>
                      <a:pt x="2567835" y="1570424"/>
                      <a:pt x="2576194" y="1570033"/>
                      <a:pt x="2583850" y="1570814"/>
                    </a:cubicBezTo>
                    <a:cubicBezTo>
                      <a:pt x="2592912" y="1571283"/>
                      <a:pt x="2601583" y="1571517"/>
                      <a:pt x="2610098" y="1571517"/>
                    </a:cubicBezTo>
                    <a:cubicBezTo>
                      <a:pt x="2662127" y="1571517"/>
                      <a:pt x="2704703" y="1561598"/>
                      <a:pt x="2750091" y="1528091"/>
                    </a:cubicBezTo>
                    <a:cubicBezTo>
                      <a:pt x="2768840" y="1517078"/>
                      <a:pt x="2789152" y="1508487"/>
                      <a:pt x="2806729" y="1495443"/>
                    </a:cubicBezTo>
                    <a:cubicBezTo>
                      <a:pt x="2825869" y="1480759"/>
                      <a:pt x="2841649" y="1462327"/>
                      <a:pt x="2858445" y="1445222"/>
                    </a:cubicBezTo>
                    <a:cubicBezTo>
                      <a:pt x="2876960" y="1425305"/>
                      <a:pt x="2898756" y="1408747"/>
                      <a:pt x="2916958" y="1388596"/>
                    </a:cubicBezTo>
                    <a:cubicBezTo>
                      <a:pt x="2940082" y="1360478"/>
                      <a:pt x="2959768" y="1329080"/>
                      <a:pt x="2977345" y="1297057"/>
                    </a:cubicBezTo>
                    <a:cubicBezTo>
                      <a:pt x="2994219" y="1260738"/>
                      <a:pt x="3015468" y="1226841"/>
                      <a:pt x="3029296" y="1188647"/>
                    </a:cubicBezTo>
                    <a:cubicBezTo>
                      <a:pt x="3038983" y="1156468"/>
                      <a:pt x="3047576" y="1123899"/>
                      <a:pt x="3057732" y="1091876"/>
                    </a:cubicBezTo>
                    <a:cubicBezTo>
                      <a:pt x="3067887" y="1053136"/>
                      <a:pt x="3078121" y="1014396"/>
                      <a:pt x="3087496" y="975499"/>
                    </a:cubicBezTo>
                    <a:cubicBezTo>
                      <a:pt x="3102807" y="923872"/>
                      <a:pt x="3120150" y="872870"/>
                      <a:pt x="3131165" y="820071"/>
                    </a:cubicBezTo>
                    <a:cubicBezTo>
                      <a:pt x="3144680" y="768600"/>
                      <a:pt x="3153039" y="716113"/>
                      <a:pt x="3162648" y="663783"/>
                    </a:cubicBezTo>
                    <a:cubicBezTo>
                      <a:pt x="3173898" y="611765"/>
                      <a:pt x="3182647" y="559123"/>
                      <a:pt x="3189444" y="506324"/>
                    </a:cubicBezTo>
                    <a:cubicBezTo>
                      <a:pt x="3193506" y="449542"/>
                      <a:pt x="3222645" y="397368"/>
                      <a:pt x="3223817" y="340429"/>
                    </a:cubicBezTo>
                    <a:cubicBezTo>
                      <a:pt x="3224676" y="267557"/>
                      <a:pt x="3171476" y="288411"/>
                      <a:pt x="3142884" y="330900"/>
                    </a:cubicBezTo>
                    <a:cubicBezTo>
                      <a:pt x="3137962" y="245063"/>
                      <a:pt x="3065622" y="303642"/>
                      <a:pt x="3047107" y="348943"/>
                    </a:cubicBezTo>
                    <a:cubicBezTo>
                      <a:pt x="3047654" y="323246"/>
                      <a:pt x="3041326" y="240455"/>
                      <a:pt x="2999844" y="275290"/>
                    </a:cubicBezTo>
                    <a:cubicBezTo>
                      <a:pt x="2978595" y="300830"/>
                      <a:pt x="2974455" y="336368"/>
                      <a:pt x="2964768" y="367297"/>
                    </a:cubicBezTo>
                    <a:cubicBezTo>
                      <a:pt x="2952815" y="412676"/>
                      <a:pt x="2945238" y="457118"/>
                      <a:pt x="2938050" y="503981"/>
                    </a:cubicBezTo>
                    <a:cubicBezTo>
                      <a:pt x="2909771" y="476019"/>
                      <a:pt x="2889069" y="435327"/>
                      <a:pt x="2850399" y="419862"/>
                    </a:cubicBezTo>
                    <a:cubicBezTo>
                      <a:pt x="2808369" y="405881"/>
                      <a:pt x="2795167" y="446574"/>
                      <a:pt x="2802276" y="480549"/>
                    </a:cubicBezTo>
                    <a:cubicBezTo>
                      <a:pt x="2809854" y="521554"/>
                      <a:pt x="2838602" y="553890"/>
                      <a:pt x="2867195" y="582554"/>
                    </a:cubicBezTo>
                    <a:cubicBezTo>
                      <a:pt x="2880241" y="596457"/>
                      <a:pt x="2894693" y="608875"/>
                      <a:pt x="2908130" y="622388"/>
                    </a:cubicBezTo>
                    <a:cubicBezTo>
                      <a:pt x="2921801" y="636603"/>
                      <a:pt x="2934379" y="652848"/>
                      <a:pt x="2953753" y="659487"/>
                    </a:cubicBezTo>
                    <a:cubicBezTo>
                      <a:pt x="2952347" y="668704"/>
                      <a:pt x="2952815" y="679326"/>
                      <a:pt x="2950862" y="686980"/>
                    </a:cubicBezTo>
                    <a:cubicBezTo>
                      <a:pt x="2946331" y="720878"/>
                      <a:pt x="2940863" y="754697"/>
                      <a:pt x="2934144" y="788204"/>
                    </a:cubicBezTo>
                    <a:cubicBezTo>
                      <a:pt x="2909380" y="917468"/>
                      <a:pt x="2876569" y="1049308"/>
                      <a:pt x="2802901" y="1160530"/>
                    </a:cubicBezTo>
                    <a:cubicBezTo>
                      <a:pt x="2789777" y="1182243"/>
                      <a:pt x="2778762" y="1205284"/>
                      <a:pt x="2764700" y="1226450"/>
                    </a:cubicBezTo>
                    <a:cubicBezTo>
                      <a:pt x="2745482" y="1255349"/>
                      <a:pt x="2719390" y="1278468"/>
                      <a:pt x="2694782" y="1302524"/>
                    </a:cubicBezTo>
                    <a:cubicBezTo>
                      <a:pt x="2660955" y="1339546"/>
                      <a:pt x="2624316" y="1375006"/>
                      <a:pt x="2578772" y="1397187"/>
                    </a:cubicBezTo>
                    <a:cubicBezTo>
                      <a:pt x="2572132" y="1400311"/>
                      <a:pt x="2565413" y="1403201"/>
                      <a:pt x="2558617" y="1405935"/>
                    </a:cubicBezTo>
                    <a:cubicBezTo>
                      <a:pt x="2545727" y="1284638"/>
                      <a:pt x="2509322" y="1162248"/>
                      <a:pt x="2459950" y="1079847"/>
                    </a:cubicBezTo>
                    <a:cubicBezTo>
                      <a:pt x="2411124" y="997447"/>
                      <a:pt x="2355112" y="918952"/>
                      <a:pt x="2287224" y="851078"/>
                    </a:cubicBezTo>
                    <a:cubicBezTo>
                      <a:pt x="2222540" y="783205"/>
                      <a:pt x="2144498" y="722206"/>
                      <a:pt x="2108327" y="633166"/>
                    </a:cubicBezTo>
                    <a:cubicBezTo>
                      <a:pt x="2078485" y="566855"/>
                      <a:pt x="2093406" y="493046"/>
                      <a:pt x="2121374" y="428766"/>
                    </a:cubicBezTo>
                    <a:cubicBezTo>
                      <a:pt x="2146763" y="368391"/>
                      <a:pt x="2169262" y="305907"/>
                      <a:pt x="2207307" y="252015"/>
                    </a:cubicBezTo>
                    <a:cubicBezTo>
                      <a:pt x="2244258" y="201325"/>
                      <a:pt x="2282147" y="151338"/>
                      <a:pt x="2318942" y="100491"/>
                    </a:cubicBezTo>
                    <a:cubicBezTo>
                      <a:pt x="2331441" y="76669"/>
                      <a:pt x="2388157" y="34024"/>
                      <a:pt x="2364174" y="7390"/>
                    </a:cubicBezTo>
                    <a:cubicBezTo>
                      <a:pt x="2354565" y="-1045"/>
                      <a:pt x="2341519" y="-342"/>
                      <a:pt x="2329019" y="439"/>
                    </a:cubicBezTo>
                    <a:cubicBezTo>
                      <a:pt x="2324957" y="673"/>
                      <a:pt x="2321051" y="908"/>
                      <a:pt x="2317301" y="830"/>
                    </a:cubicBezTo>
                    <a:cubicBezTo>
                      <a:pt x="2243477" y="3016"/>
                      <a:pt x="2173402" y="11217"/>
                      <a:pt x="2098797" y="12623"/>
                    </a:cubicBezTo>
                    <a:cubicBezTo>
                      <a:pt x="2025910" y="11999"/>
                      <a:pt x="1953414" y="20590"/>
                      <a:pt x="1880839" y="26292"/>
                    </a:cubicBezTo>
                    <a:cubicBezTo>
                      <a:pt x="1764439" y="29416"/>
                      <a:pt x="1651554" y="46287"/>
                      <a:pt x="1534841" y="50660"/>
                    </a:cubicBezTo>
                    <a:cubicBezTo>
                      <a:pt x="1440784" y="59330"/>
                      <a:pt x="1346023" y="55269"/>
                      <a:pt x="1252043" y="64173"/>
                    </a:cubicBezTo>
                    <a:cubicBezTo>
                      <a:pt x="1169860" y="71983"/>
                      <a:pt x="1089552" y="95727"/>
                      <a:pt x="1006509" y="94321"/>
                    </a:cubicBezTo>
                    <a:cubicBezTo>
                      <a:pt x="1004712" y="94399"/>
                      <a:pt x="1002916" y="94399"/>
                      <a:pt x="1001119" y="94399"/>
                    </a:cubicBezTo>
                    <a:cubicBezTo>
                      <a:pt x="996666" y="94399"/>
                      <a:pt x="992135" y="94321"/>
                      <a:pt x="988073" y="96039"/>
                    </a:cubicBezTo>
                    <a:cubicBezTo>
                      <a:pt x="983542" y="97758"/>
                      <a:pt x="982370" y="102913"/>
                      <a:pt x="983776" y="107052"/>
                    </a:cubicBezTo>
                    <a:cubicBezTo>
                      <a:pt x="979010" y="117674"/>
                      <a:pt x="975026" y="133842"/>
                      <a:pt x="972761" y="143761"/>
                    </a:cubicBezTo>
                    <a:cubicBezTo>
                      <a:pt x="961277" y="168833"/>
                      <a:pt x="954715" y="195779"/>
                      <a:pt x="948934" y="222647"/>
                    </a:cubicBezTo>
                    <a:cubicBezTo>
                      <a:pt x="948075" y="229364"/>
                      <a:pt x="945731" y="236394"/>
                      <a:pt x="945106" y="243345"/>
                    </a:cubicBezTo>
                    <a:cubicBezTo>
                      <a:pt x="934091" y="278414"/>
                      <a:pt x="926044" y="314498"/>
                      <a:pt x="921748" y="350817"/>
                    </a:cubicBezTo>
                    <a:cubicBezTo>
                      <a:pt x="911592" y="418612"/>
                      <a:pt x="902218" y="487266"/>
                      <a:pt x="908155" y="555998"/>
                    </a:cubicBezTo>
                    <a:cubicBezTo>
                      <a:pt x="915108" y="663627"/>
                      <a:pt x="949637" y="768209"/>
                      <a:pt x="1008775" y="858498"/>
                    </a:cubicBezTo>
                    <a:cubicBezTo>
                      <a:pt x="1027367" y="887710"/>
                      <a:pt x="1051351" y="913016"/>
                      <a:pt x="1076427" y="936838"/>
                    </a:cubicBezTo>
                    <a:cubicBezTo>
                      <a:pt x="1128847" y="985965"/>
                      <a:pt x="1183141" y="1033297"/>
                      <a:pt x="1239935" y="1077426"/>
                    </a:cubicBezTo>
                    <a:cubicBezTo>
                      <a:pt x="1354069" y="1159592"/>
                      <a:pt x="1451564" y="1258707"/>
                      <a:pt x="1450314" y="1401717"/>
                    </a:cubicBezTo>
                    <a:cubicBezTo>
                      <a:pt x="1428519" y="1398281"/>
                      <a:pt x="1407192" y="1392423"/>
                      <a:pt x="1385083" y="1390626"/>
                    </a:cubicBezTo>
                    <a:cubicBezTo>
                      <a:pt x="1340476" y="1388049"/>
                      <a:pt x="1297197" y="1379067"/>
                      <a:pt x="1256262" y="1360790"/>
                    </a:cubicBezTo>
                    <a:cubicBezTo>
                      <a:pt x="1231029" y="1351652"/>
                      <a:pt x="1206889" y="1339780"/>
                      <a:pt x="1182516" y="1328611"/>
                    </a:cubicBezTo>
                    <a:cubicBezTo>
                      <a:pt x="1140096" y="1309788"/>
                      <a:pt x="1096973" y="1292214"/>
                      <a:pt x="1059397" y="1264643"/>
                    </a:cubicBezTo>
                    <a:cubicBezTo>
                      <a:pt x="989947" y="1219577"/>
                      <a:pt x="930341" y="1161936"/>
                      <a:pt x="865735" y="1110543"/>
                    </a:cubicBezTo>
                    <a:cubicBezTo>
                      <a:pt x="826596" y="1073521"/>
                      <a:pt x="787848" y="1035874"/>
                      <a:pt x="751132" y="996353"/>
                    </a:cubicBezTo>
                    <a:cubicBezTo>
                      <a:pt x="726055" y="965814"/>
                      <a:pt x="703478" y="933323"/>
                      <a:pt x="678557" y="902550"/>
                    </a:cubicBezTo>
                    <a:cubicBezTo>
                      <a:pt x="624185" y="842487"/>
                      <a:pt x="586218" y="770552"/>
                      <a:pt x="536533" y="707131"/>
                    </a:cubicBezTo>
                    <a:cubicBezTo>
                      <a:pt x="565672" y="655114"/>
                      <a:pt x="579812" y="594504"/>
                      <a:pt x="584578" y="534988"/>
                    </a:cubicBezTo>
                    <a:cubicBezTo>
                      <a:pt x="585437" y="504840"/>
                      <a:pt x="592077" y="470552"/>
                      <a:pt x="575516" y="443528"/>
                    </a:cubicBezTo>
                    <a:cubicBezTo>
                      <a:pt x="528956" y="398461"/>
                      <a:pt x="480989" y="515540"/>
                      <a:pt x="470990" y="549516"/>
                    </a:cubicBezTo>
                    <a:cubicBezTo>
                      <a:pt x="451538" y="500778"/>
                      <a:pt x="429664" y="452432"/>
                      <a:pt x="395525" y="411973"/>
                    </a:cubicBezTo>
                    <a:cubicBezTo>
                      <a:pt x="354511" y="362611"/>
                      <a:pt x="317951" y="364564"/>
                      <a:pt x="322560" y="436108"/>
                    </a:cubicBezTo>
                    <a:cubicBezTo>
                      <a:pt x="298733" y="391041"/>
                      <a:pt x="260610" y="430953"/>
                      <a:pt x="266157" y="467974"/>
                    </a:cubicBezTo>
                    <a:cubicBezTo>
                      <a:pt x="210456" y="401507"/>
                      <a:pt x="189442" y="494530"/>
                      <a:pt x="210300" y="538425"/>
                    </a:cubicBezTo>
                    <a:cubicBezTo>
                      <a:pt x="222487" y="568105"/>
                      <a:pt x="240298" y="595129"/>
                      <a:pt x="254751" y="623715"/>
                    </a:cubicBezTo>
                    <a:cubicBezTo>
                      <a:pt x="271234" y="663549"/>
                      <a:pt x="295139" y="699633"/>
                      <a:pt x="314826" y="737905"/>
                    </a:cubicBezTo>
                    <a:cubicBezTo>
                      <a:pt x="345996" y="809527"/>
                      <a:pt x="392869" y="872245"/>
                      <a:pt x="433414" y="938556"/>
                    </a:cubicBezTo>
                    <a:cubicBezTo>
                      <a:pt x="485442" y="1016036"/>
                      <a:pt x="543017" y="1090782"/>
                      <a:pt x="606295" y="1159358"/>
                    </a:cubicBezTo>
                    <a:cubicBezTo>
                      <a:pt x="647074" y="1196067"/>
                      <a:pt x="684494" y="1236213"/>
                      <a:pt x="725195" y="1272922"/>
                    </a:cubicBezTo>
                    <a:cubicBezTo>
                      <a:pt x="761600" y="1302680"/>
                      <a:pt x="795426" y="1333297"/>
                      <a:pt x="831284" y="1364227"/>
                    </a:cubicBezTo>
                    <a:cubicBezTo>
                      <a:pt x="891359" y="1407028"/>
                      <a:pt x="954480" y="1446549"/>
                      <a:pt x="1020571" y="1479432"/>
                    </a:cubicBezTo>
                    <a:cubicBezTo>
                      <a:pt x="1080880" y="1513251"/>
                      <a:pt x="1144158" y="1545586"/>
                      <a:pt x="1209546" y="1568940"/>
                    </a:cubicBezTo>
                    <a:cubicBezTo>
                      <a:pt x="1246419" y="1580812"/>
                      <a:pt x="1284073" y="1591824"/>
                      <a:pt x="1322508" y="1597135"/>
                    </a:cubicBezTo>
                    <a:cubicBezTo>
                      <a:pt x="1338601" y="1598776"/>
                      <a:pt x="1354694" y="1599947"/>
                      <a:pt x="1370709" y="1601822"/>
                    </a:cubicBezTo>
                    <a:cubicBezTo>
                      <a:pt x="1364772" y="1611194"/>
                      <a:pt x="1358835" y="1620489"/>
                      <a:pt x="1352976" y="1629705"/>
                    </a:cubicBezTo>
                    <a:cubicBezTo>
                      <a:pt x="1307353" y="1695938"/>
                      <a:pt x="1250012" y="1752876"/>
                      <a:pt x="1203140" y="1818172"/>
                    </a:cubicBezTo>
                    <a:cubicBezTo>
                      <a:pt x="1154158" y="1885811"/>
                      <a:pt x="1101895" y="1951106"/>
                      <a:pt x="1054632" y="2019995"/>
                    </a:cubicBezTo>
                    <a:cubicBezTo>
                      <a:pt x="1013931" y="2079667"/>
                      <a:pt x="980260" y="2143713"/>
                      <a:pt x="948621" y="2208540"/>
                    </a:cubicBezTo>
                    <a:cubicBezTo>
                      <a:pt x="907686" y="2291097"/>
                      <a:pt x="872766" y="2377324"/>
                      <a:pt x="854954" y="2468082"/>
                    </a:cubicBezTo>
                    <a:cubicBezTo>
                      <a:pt x="812300" y="2702553"/>
                      <a:pt x="857454" y="2814633"/>
                      <a:pt x="1002056" y="2979044"/>
                    </a:cubicBezTo>
                    <a:cubicBezTo>
                      <a:pt x="961277" y="2967562"/>
                      <a:pt x="918232" y="2968734"/>
                      <a:pt x="876281" y="2967406"/>
                    </a:cubicBezTo>
                    <a:cubicBezTo>
                      <a:pt x="793551" y="2961939"/>
                      <a:pt x="737617" y="2987089"/>
                      <a:pt x="671448" y="3033639"/>
                    </a:cubicBezTo>
                    <a:cubicBezTo>
                      <a:pt x="635825" y="3058867"/>
                      <a:pt x="608795" y="3093858"/>
                      <a:pt x="584109" y="3129396"/>
                    </a:cubicBezTo>
                    <a:cubicBezTo>
                      <a:pt x="559501" y="3164855"/>
                      <a:pt x="535049" y="3200861"/>
                      <a:pt x="518565" y="3240929"/>
                    </a:cubicBezTo>
                    <a:cubicBezTo>
                      <a:pt x="490207" y="3307240"/>
                      <a:pt x="468334" y="3376597"/>
                      <a:pt x="457162" y="3447907"/>
                    </a:cubicBezTo>
                    <a:cubicBezTo>
                      <a:pt x="448491" y="3503518"/>
                      <a:pt x="434742" y="3558582"/>
                      <a:pt x="432085" y="3614895"/>
                    </a:cubicBezTo>
                    <a:lnTo>
                      <a:pt x="432085" y="3614895"/>
                    </a:lnTo>
                    <a:cubicBezTo>
                      <a:pt x="358808" y="3646840"/>
                      <a:pt x="279984" y="3664101"/>
                      <a:pt x="207800" y="3699248"/>
                    </a:cubicBezTo>
                    <a:cubicBezTo>
                      <a:pt x="182567" y="3708386"/>
                      <a:pt x="160693" y="3724242"/>
                      <a:pt x="136476" y="3735489"/>
                    </a:cubicBezTo>
                    <a:cubicBezTo>
                      <a:pt x="101556" y="3752672"/>
                      <a:pt x="63901" y="3768683"/>
                      <a:pt x="34059" y="3794536"/>
                    </a:cubicBezTo>
                    <a:cubicBezTo>
                      <a:pt x="3904" y="3815156"/>
                      <a:pt x="-16095" y="3852177"/>
                      <a:pt x="17419" y="3880217"/>
                    </a:cubicBezTo>
                    <a:cubicBezTo>
                      <a:pt x="46949" y="3905054"/>
                      <a:pt x="88666" y="3901852"/>
                      <a:pt x="124914" y="3904976"/>
                    </a:cubicBezTo>
                    <a:cubicBezTo>
                      <a:pt x="207488" y="3907007"/>
                      <a:pt x="289515" y="3894510"/>
                      <a:pt x="371620" y="3887325"/>
                    </a:cubicBezTo>
                    <a:cubicBezTo>
                      <a:pt x="445522" y="3881467"/>
                      <a:pt x="519425" y="3879436"/>
                      <a:pt x="593796" y="3882170"/>
                    </a:cubicBezTo>
                    <a:cubicBezTo>
                      <a:pt x="655668" y="3886465"/>
                      <a:pt x="659808" y="3809376"/>
                      <a:pt x="666292" y="3764466"/>
                    </a:cubicBezTo>
                    <a:cubicBezTo>
                      <a:pt x="673011" y="3723851"/>
                      <a:pt x="683948" y="3684252"/>
                      <a:pt x="690588" y="3643481"/>
                    </a:cubicBezTo>
                    <a:cubicBezTo>
                      <a:pt x="696213" y="3601227"/>
                      <a:pt x="705118" y="3562018"/>
                      <a:pt x="713712" y="3519763"/>
                    </a:cubicBezTo>
                    <a:cubicBezTo>
                      <a:pt x="721133" y="3483210"/>
                      <a:pt x="725508" y="3445017"/>
                      <a:pt x="742773" y="3411432"/>
                    </a:cubicBezTo>
                    <a:cubicBezTo>
                      <a:pt x="769568" y="3363163"/>
                      <a:pt x="812457" y="3324892"/>
                      <a:pt x="857064" y="3291463"/>
                    </a:cubicBezTo>
                    <a:cubicBezTo>
                      <a:pt x="915186" y="3256784"/>
                      <a:pt x="984557" y="3242960"/>
                      <a:pt x="1052835" y="3244600"/>
                    </a:cubicBezTo>
                    <a:cubicBezTo>
                      <a:pt x="1084943" y="3248037"/>
                      <a:pt x="1114472" y="3254441"/>
                      <a:pt x="1145799" y="3264985"/>
                    </a:cubicBezTo>
                    <a:cubicBezTo>
                      <a:pt x="1152908" y="3266782"/>
                      <a:pt x="1162595" y="3271859"/>
                      <a:pt x="1172360" y="3275842"/>
                    </a:cubicBezTo>
                    <a:cubicBezTo>
                      <a:pt x="1172594" y="3286542"/>
                      <a:pt x="1172360" y="3297165"/>
                      <a:pt x="1171813" y="3307787"/>
                    </a:cubicBezTo>
                    <a:cubicBezTo>
                      <a:pt x="1166891" y="3350901"/>
                      <a:pt x="1147752" y="3390734"/>
                      <a:pt x="1135643" y="3432052"/>
                    </a:cubicBezTo>
                    <a:cubicBezTo>
                      <a:pt x="1132831" y="3441190"/>
                      <a:pt x="1129237" y="3451109"/>
                      <a:pt x="1132753" y="3460560"/>
                    </a:cubicBezTo>
                    <a:cubicBezTo>
                      <a:pt x="1134706" y="3468136"/>
                      <a:pt x="1140252" y="3474150"/>
                      <a:pt x="1146346" y="3478680"/>
                    </a:cubicBezTo>
                    <a:cubicBezTo>
                      <a:pt x="1173610" y="3496020"/>
                      <a:pt x="1207905" y="3495395"/>
                      <a:pt x="1238919" y="3500784"/>
                    </a:cubicBezTo>
                    <a:cubicBezTo>
                      <a:pt x="1274308" y="3505704"/>
                      <a:pt x="1309697" y="3510625"/>
                      <a:pt x="1344929" y="3516561"/>
                    </a:cubicBezTo>
                    <a:cubicBezTo>
                      <a:pt x="1502421" y="3541477"/>
                      <a:pt x="1662179" y="3541398"/>
                      <a:pt x="1821623" y="3541320"/>
                    </a:cubicBezTo>
                    <a:cubicBezTo>
                      <a:pt x="1870683" y="3541320"/>
                      <a:pt x="1919743" y="3541242"/>
                      <a:pt x="1968725" y="3541945"/>
                    </a:cubicBezTo>
                    <a:cubicBezTo>
                      <a:pt x="1980912" y="3542101"/>
                      <a:pt x="1993099" y="3542101"/>
                      <a:pt x="2005286" y="3542101"/>
                    </a:cubicBezTo>
                    <a:cubicBezTo>
                      <a:pt x="2031066" y="3542101"/>
                      <a:pt x="2056768" y="3541789"/>
                      <a:pt x="2082469" y="3541242"/>
                    </a:cubicBezTo>
                    <a:cubicBezTo>
                      <a:pt x="2080282" y="3558894"/>
                      <a:pt x="2088094" y="3578108"/>
                      <a:pt x="2093406" y="3594510"/>
                    </a:cubicBezTo>
                    <a:cubicBezTo>
                      <a:pt x="2114577" y="3659180"/>
                      <a:pt x="2161840" y="3715650"/>
                      <a:pt x="2223087" y="3745799"/>
                    </a:cubicBezTo>
                    <a:cubicBezTo>
                      <a:pt x="2280194" y="3778447"/>
                      <a:pt x="2343550" y="3798597"/>
                      <a:pt x="2409640" y="3799613"/>
                    </a:cubicBezTo>
                    <a:cubicBezTo>
                      <a:pt x="2410499" y="3799691"/>
                      <a:pt x="2411359" y="3799691"/>
                      <a:pt x="2412140" y="3799769"/>
                    </a:cubicBezTo>
                    <a:cubicBezTo>
                      <a:pt x="2412609" y="3799769"/>
                      <a:pt x="2414718" y="3799847"/>
                      <a:pt x="2416749" y="3800003"/>
                    </a:cubicBezTo>
                    <a:cubicBezTo>
                      <a:pt x="2512994" y="3803987"/>
                      <a:pt x="2610177" y="3775166"/>
                      <a:pt x="2692125" y="3724866"/>
                    </a:cubicBezTo>
                    <a:cubicBezTo>
                      <a:pt x="2747435" y="3696046"/>
                      <a:pt x="2798604" y="3656525"/>
                      <a:pt x="2830321" y="3601930"/>
                    </a:cubicBezTo>
                    <a:cubicBezTo>
                      <a:pt x="2830400" y="3601851"/>
                      <a:pt x="2830400" y="3601773"/>
                      <a:pt x="2830478" y="3601617"/>
                    </a:cubicBezTo>
                    <a:cubicBezTo>
                      <a:pt x="2844071" y="3595212"/>
                      <a:pt x="2858133" y="3595135"/>
                      <a:pt x="2876100" y="3603414"/>
                    </a:cubicBezTo>
                    <a:lnTo>
                      <a:pt x="2876100" y="3603335"/>
                    </a:lnTo>
                    <a:cubicBezTo>
                      <a:pt x="2960940" y="3628563"/>
                      <a:pt x="3043045" y="3656681"/>
                      <a:pt x="3127181" y="3685267"/>
                    </a:cubicBezTo>
                    <a:cubicBezTo>
                      <a:pt x="3165851" y="3700342"/>
                      <a:pt x="3203115" y="3719399"/>
                      <a:pt x="3242253" y="3733146"/>
                    </a:cubicBezTo>
                    <a:cubicBezTo>
                      <a:pt x="3283580" y="3747673"/>
                      <a:pt x="3329515" y="3750876"/>
                      <a:pt x="3373262" y="3753219"/>
                    </a:cubicBezTo>
                    <a:cubicBezTo>
                      <a:pt x="3391230" y="3753219"/>
                      <a:pt x="3413495" y="3753687"/>
                      <a:pt x="3426541" y="3739316"/>
                    </a:cubicBezTo>
                    <a:cubicBezTo>
                      <a:pt x="3438259" y="3723773"/>
                      <a:pt x="3423494" y="3708074"/>
                      <a:pt x="3410370" y="3699873"/>
                    </a:cubicBezTo>
                    <a:close/>
                    <a:moveTo>
                      <a:pt x="2735717" y="1307992"/>
                    </a:moveTo>
                    <a:cubicBezTo>
                      <a:pt x="2783215" y="1268939"/>
                      <a:pt x="2811104" y="1214422"/>
                      <a:pt x="2841727" y="1162404"/>
                    </a:cubicBezTo>
                    <a:cubicBezTo>
                      <a:pt x="2915005" y="1048059"/>
                      <a:pt x="2945316" y="913640"/>
                      <a:pt x="2971017" y="782034"/>
                    </a:cubicBezTo>
                    <a:cubicBezTo>
                      <a:pt x="2977502" y="747355"/>
                      <a:pt x="2983126" y="712442"/>
                      <a:pt x="2987423" y="677373"/>
                    </a:cubicBezTo>
                    <a:cubicBezTo>
                      <a:pt x="2989454" y="662065"/>
                      <a:pt x="2993048" y="640976"/>
                      <a:pt x="2971799" y="639571"/>
                    </a:cubicBezTo>
                    <a:cubicBezTo>
                      <a:pt x="2967580" y="639805"/>
                      <a:pt x="2964377" y="640976"/>
                      <a:pt x="2961799" y="642773"/>
                    </a:cubicBezTo>
                    <a:cubicBezTo>
                      <a:pt x="2943988" y="625199"/>
                      <a:pt x="2930316" y="603877"/>
                      <a:pt x="2913130" y="585600"/>
                    </a:cubicBezTo>
                    <a:cubicBezTo>
                      <a:pt x="2879069" y="546392"/>
                      <a:pt x="2824384" y="500935"/>
                      <a:pt x="2833368" y="443684"/>
                    </a:cubicBezTo>
                    <a:cubicBezTo>
                      <a:pt x="2865085" y="439857"/>
                      <a:pt x="2895396" y="501872"/>
                      <a:pt x="2917348" y="522570"/>
                    </a:cubicBezTo>
                    <a:cubicBezTo>
                      <a:pt x="2965314" y="579039"/>
                      <a:pt x="2970627" y="484923"/>
                      <a:pt x="2976642" y="453291"/>
                    </a:cubicBezTo>
                    <a:cubicBezTo>
                      <a:pt x="2989142" y="399789"/>
                      <a:pt x="2997891" y="344413"/>
                      <a:pt x="3017187" y="292942"/>
                    </a:cubicBezTo>
                    <a:cubicBezTo>
                      <a:pt x="3031561" y="336290"/>
                      <a:pt x="3025390" y="384793"/>
                      <a:pt x="3021171" y="429547"/>
                    </a:cubicBezTo>
                    <a:cubicBezTo>
                      <a:pt x="3018437" y="444465"/>
                      <a:pt x="3005547" y="479768"/>
                      <a:pt x="3032342" y="476878"/>
                    </a:cubicBezTo>
                    <a:cubicBezTo>
                      <a:pt x="3043435" y="473832"/>
                      <a:pt x="3042186" y="460867"/>
                      <a:pt x="3044451" y="451885"/>
                    </a:cubicBezTo>
                    <a:cubicBezTo>
                      <a:pt x="3057966" y="404163"/>
                      <a:pt x="3065231" y="338164"/>
                      <a:pt x="3113276" y="310749"/>
                    </a:cubicBezTo>
                    <a:cubicBezTo>
                      <a:pt x="3114682" y="312702"/>
                      <a:pt x="3115776" y="314967"/>
                      <a:pt x="3116166" y="317388"/>
                    </a:cubicBezTo>
                    <a:cubicBezTo>
                      <a:pt x="3119916" y="343632"/>
                      <a:pt x="3113119" y="367375"/>
                      <a:pt x="3106010" y="393306"/>
                    </a:cubicBezTo>
                    <a:cubicBezTo>
                      <a:pt x="3100073" y="411895"/>
                      <a:pt x="3086871" y="430328"/>
                      <a:pt x="3088589" y="450479"/>
                    </a:cubicBezTo>
                    <a:cubicBezTo>
                      <a:pt x="3094839" y="469146"/>
                      <a:pt x="3119135" y="464147"/>
                      <a:pt x="3121088" y="445480"/>
                    </a:cubicBezTo>
                    <a:cubicBezTo>
                      <a:pt x="3139212" y="401195"/>
                      <a:pt x="3157414" y="351754"/>
                      <a:pt x="3194131" y="319653"/>
                    </a:cubicBezTo>
                    <a:cubicBezTo>
                      <a:pt x="3201084" y="374171"/>
                      <a:pt x="3167335" y="424314"/>
                      <a:pt x="3158820" y="477581"/>
                    </a:cubicBezTo>
                    <a:cubicBezTo>
                      <a:pt x="3141243" y="589584"/>
                      <a:pt x="3123041" y="699633"/>
                      <a:pt x="3097027" y="810620"/>
                    </a:cubicBezTo>
                    <a:cubicBezTo>
                      <a:pt x="3081324" y="883804"/>
                      <a:pt x="3054529" y="953864"/>
                      <a:pt x="3038045" y="1026892"/>
                    </a:cubicBezTo>
                    <a:cubicBezTo>
                      <a:pt x="3025312" y="1078051"/>
                      <a:pt x="3009922" y="1128429"/>
                      <a:pt x="2995235" y="1179040"/>
                    </a:cubicBezTo>
                    <a:cubicBezTo>
                      <a:pt x="2972658" y="1230824"/>
                      <a:pt x="2946644" y="1283545"/>
                      <a:pt x="2915005" y="1331657"/>
                    </a:cubicBezTo>
                    <a:cubicBezTo>
                      <a:pt x="2896178" y="1363680"/>
                      <a:pt x="2866726" y="1388049"/>
                      <a:pt x="2840009" y="1413511"/>
                    </a:cubicBezTo>
                    <a:cubicBezTo>
                      <a:pt x="2820400" y="1432334"/>
                      <a:pt x="2803839" y="1454126"/>
                      <a:pt x="2781496" y="1469981"/>
                    </a:cubicBezTo>
                    <a:cubicBezTo>
                      <a:pt x="2762981" y="1482009"/>
                      <a:pt x="2742670" y="1490757"/>
                      <a:pt x="2723999" y="1502551"/>
                    </a:cubicBezTo>
                    <a:cubicBezTo>
                      <a:pt x="2697672" y="1521764"/>
                      <a:pt x="2667596" y="1534183"/>
                      <a:pt x="2634628" y="1535198"/>
                    </a:cubicBezTo>
                    <a:cubicBezTo>
                      <a:pt x="2615567" y="1536292"/>
                      <a:pt x="2595646" y="1536136"/>
                      <a:pt x="2576350" y="1535276"/>
                    </a:cubicBezTo>
                    <a:cubicBezTo>
                      <a:pt x="2571741" y="1535198"/>
                      <a:pt x="2567132" y="1534574"/>
                      <a:pt x="2562601" y="1535042"/>
                    </a:cubicBezTo>
                    <a:cubicBezTo>
                      <a:pt x="2564241" y="1500598"/>
                      <a:pt x="2563460" y="1464748"/>
                      <a:pt x="2560492" y="1428507"/>
                    </a:cubicBezTo>
                    <a:cubicBezTo>
                      <a:pt x="2631972" y="1414136"/>
                      <a:pt x="2684704" y="1356182"/>
                      <a:pt x="2735717" y="1307992"/>
                    </a:cubicBezTo>
                    <a:close/>
                    <a:moveTo>
                      <a:pt x="1305712" y="1558552"/>
                    </a:moveTo>
                    <a:cubicBezTo>
                      <a:pt x="1203843" y="1539104"/>
                      <a:pt x="1111504" y="1488570"/>
                      <a:pt x="1020961" y="1440145"/>
                    </a:cubicBezTo>
                    <a:cubicBezTo>
                      <a:pt x="963699" y="1409996"/>
                      <a:pt x="909717" y="1375865"/>
                      <a:pt x="856282" y="1338843"/>
                    </a:cubicBezTo>
                    <a:cubicBezTo>
                      <a:pt x="818316" y="1306742"/>
                      <a:pt x="781833" y="1272922"/>
                      <a:pt x="743085" y="1241759"/>
                    </a:cubicBezTo>
                    <a:cubicBezTo>
                      <a:pt x="697541" y="1196458"/>
                      <a:pt x="649184" y="1153813"/>
                      <a:pt x="605436" y="1106872"/>
                    </a:cubicBezTo>
                    <a:cubicBezTo>
                      <a:pt x="568719" y="1062040"/>
                      <a:pt x="532237" y="1016973"/>
                      <a:pt x="497629" y="970501"/>
                    </a:cubicBezTo>
                    <a:cubicBezTo>
                      <a:pt x="454506" y="912391"/>
                      <a:pt x="417711" y="851157"/>
                      <a:pt x="375448" y="792109"/>
                    </a:cubicBezTo>
                    <a:cubicBezTo>
                      <a:pt x="346231" y="742669"/>
                      <a:pt x="319826" y="691588"/>
                      <a:pt x="289280" y="642773"/>
                    </a:cubicBezTo>
                    <a:cubicBezTo>
                      <a:pt x="276937" y="621060"/>
                      <a:pt x="265063" y="598956"/>
                      <a:pt x="252251" y="577477"/>
                    </a:cubicBezTo>
                    <a:cubicBezTo>
                      <a:pt x="232955" y="544439"/>
                      <a:pt x="204832" y="500622"/>
                      <a:pt x="230611" y="463991"/>
                    </a:cubicBezTo>
                    <a:cubicBezTo>
                      <a:pt x="248814" y="472583"/>
                      <a:pt x="257173" y="490859"/>
                      <a:pt x="266782" y="507652"/>
                    </a:cubicBezTo>
                    <a:cubicBezTo>
                      <a:pt x="284437" y="536316"/>
                      <a:pt x="298889" y="566621"/>
                      <a:pt x="314513" y="596379"/>
                    </a:cubicBezTo>
                    <a:cubicBezTo>
                      <a:pt x="320216" y="605986"/>
                      <a:pt x="334981" y="599971"/>
                      <a:pt x="333497" y="589271"/>
                    </a:cubicBezTo>
                    <a:cubicBezTo>
                      <a:pt x="323810" y="548735"/>
                      <a:pt x="288499" y="517883"/>
                      <a:pt x="285687" y="475004"/>
                    </a:cubicBezTo>
                    <a:cubicBezTo>
                      <a:pt x="285765" y="462038"/>
                      <a:pt x="282796" y="443606"/>
                      <a:pt x="297014" y="437123"/>
                    </a:cubicBezTo>
                    <a:cubicBezTo>
                      <a:pt x="305373" y="447980"/>
                      <a:pt x="308576" y="461804"/>
                      <a:pt x="314748" y="473832"/>
                    </a:cubicBezTo>
                    <a:cubicBezTo>
                      <a:pt x="327872" y="502184"/>
                      <a:pt x="346543" y="527412"/>
                      <a:pt x="362089" y="554514"/>
                    </a:cubicBezTo>
                    <a:cubicBezTo>
                      <a:pt x="365292" y="560763"/>
                      <a:pt x="367401" y="567870"/>
                      <a:pt x="371542" y="573494"/>
                    </a:cubicBezTo>
                    <a:cubicBezTo>
                      <a:pt x="377479" y="581539"/>
                      <a:pt x="390994" y="578883"/>
                      <a:pt x="393337" y="569198"/>
                    </a:cubicBezTo>
                    <a:cubicBezTo>
                      <a:pt x="395447" y="552874"/>
                      <a:pt x="382557" y="538815"/>
                      <a:pt x="375526" y="524991"/>
                    </a:cubicBezTo>
                    <a:cubicBezTo>
                      <a:pt x="356621" y="490781"/>
                      <a:pt x="339278" y="450010"/>
                      <a:pt x="349121" y="410411"/>
                    </a:cubicBezTo>
                    <a:cubicBezTo>
                      <a:pt x="381385" y="440794"/>
                      <a:pt x="402634" y="481330"/>
                      <a:pt x="421227" y="521867"/>
                    </a:cubicBezTo>
                    <a:cubicBezTo>
                      <a:pt x="434585" y="546704"/>
                      <a:pt x="439429" y="577868"/>
                      <a:pt x="459662" y="598175"/>
                    </a:cubicBezTo>
                    <a:cubicBezTo>
                      <a:pt x="472787" y="608485"/>
                      <a:pt x="489895" y="600596"/>
                      <a:pt x="493410" y="584975"/>
                    </a:cubicBezTo>
                    <a:cubicBezTo>
                      <a:pt x="508722" y="544517"/>
                      <a:pt x="516612" y="498201"/>
                      <a:pt x="549814" y="466881"/>
                    </a:cubicBezTo>
                    <a:cubicBezTo>
                      <a:pt x="554345" y="535847"/>
                      <a:pt x="544345" y="606688"/>
                      <a:pt x="515441" y="670266"/>
                    </a:cubicBezTo>
                    <a:cubicBezTo>
                      <a:pt x="482864" y="725174"/>
                      <a:pt x="508332" y="719472"/>
                      <a:pt x="535361" y="763913"/>
                    </a:cubicBezTo>
                    <a:cubicBezTo>
                      <a:pt x="570828" y="820852"/>
                      <a:pt x="612154" y="879274"/>
                      <a:pt x="656215" y="930980"/>
                    </a:cubicBezTo>
                    <a:cubicBezTo>
                      <a:pt x="682463" y="963159"/>
                      <a:pt x="704962" y="998384"/>
                      <a:pt x="733164" y="1028923"/>
                    </a:cubicBezTo>
                    <a:cubicBezTo>
                      <a:pt x="781677" y="1078129"/>
                      <a:pt x="829409" y="1128819"/>
                      <a:pt x="884328" y="1170996"/>
                    </a:cubicBezTo>
                    <a:cubicBezTo>
                      <a:pt x="937997" y="1215594"/>
                      <a:pt x="989791" y="1262378"/>
                      <a:pt x="1049241" y="1299322"/>
                    </a:cubicBezTo>
                    <a:cubicBezTo>
                      <a:pt x="1094395" y="1331189"/>
                      <a:pt x="1147361" y="1348684"/>
                      <a:pt x="1196890" y="1372506"/>
                    </a:cubicBezTo>
                    <a:cubicBezTo>
                      <a:pt x="1247747" y="1393751"/>
                      <a:pt x="1299853" y="1417573"/>
                      <a:pt x="1355866" y="1418744"/>
                    </a:cubicBezTo>
                    <a:cubicBezTo>
                      <a:pt x="1386490" y="1419369"/>
                      <a:pt x="1417972" y="1427648"/>
                      <a:pt x="1448830" y="1426867"/>
                    </a:cubicBezTo>
                    <a:cubicBezTo>
                      <a:pt x="1448361" y="1432100"/>
                      <a:pt x="1447815" y="1437411"/>
                      <a:pt x="1447033" y="1442800"/>
                    </a:cubicBezTo>
                    <a:cubicBezTo>
                      <a:pt x="1435471" y="1487554"/>
                      <a:pt x="1414457" y="1528950"/>
                      <a:pt x="1390708" y="1568784"/>
                    </a:cubicBezTo>
                    <a:cubicBezTo>
                      <a:pt x="1362741" y="1564019"/>
                      <a:pt x="1333914" y="1564488"/>
                      <a:pt x="1305712" y="1558552"/>
                    </a:cubicBezTo>
                    <a:close/>
                    <a:moveTo>
                      <a:pt x="1167985" y="3235618"/>
                    </a:moveTo>
                    <a:cubicBezTo>
                      <a:pt x="1087521" y="3203283"/>
                      <a:pt x="1003619" y="3202111"/>
                      <a:pt x="920810" y="3226011"/>
                    </a:cubicBezTo>
                    <a:cubicBezTo>
                      <a:pt x="865266" y="3239133"/>
                      <a:pt x="817144" y="3271703"/>
                      <a:pt x="777693" y="3312161"/>
                    </a:cubicBezTo>
                    <a:cubicBezTo>
                      <a:pt x="735742" y="3351057"/>
                      <a:pt x="700353" y="3398779"/>
                      <a:pt x="690432" y="3456342"/>
                    </a:cubicBezTo>
                    <a:cubicBezTo>
                      <a:pt x="674182" y="3531245"/>
                      <a:pt x="661136" y="3606694"/>
                      <a:pt x="647231" y="3681987"/>
                    </a:cubicBezTo>
                    <a:cubicBezTo>
                      <a:pt x="593718" y="3918020"/>
                      <a:pt x="673479" y="3823357"/>
                      <a:pt x="389041" y="3850928"/>
                    </a:cubicBezTo>
                    <a:cubicBezTo>
                      <a:pt x="328263" y="3851318"/>
                      <a:pt x="60620" y="3898572"/>
                      <a:pt x="34606" y="3845773"/>
                    </a:cubicBezTo>
                    <a:cubicBezTo>
                      <a:pt x="48355" y="3821170"/>
                      <a:pt x="78822" y="3804377"/>
                      <a:pt x="103274" y="3790943"/>
                    </a:cubicBezTo>
                    <a:cubicBezTo>
                      <a:pt x="136554" y="3774073"/>
                      <a:pt x="171864" y="3757671"/>
                      <a:pt x="204832" y="3738457"/>
                    </a:cubicBezTo>
                    <a:cubicBezTo>
                      <a:pt x="269047" y="3708543"/>
                      <a:pt x="335919" y="3686751"/>
                      <a:pt x="403103" y="3664492"/>
                    </a:cubicBezTo>
                    <a:cubicBezTo>
                      <a:pt x="470755" y="3639264"/>
                      <a:pt x="464740" y="3643950"/>
                      <a:pt x="471068" y="3573890"/>
                    </a:cubicBezTo>
                    <a:cubicBezTo>
                      <a:pt x="486926" y="3483913"/>
                      <a:pt x="498020" y="3392531"/>
                      <a:pt x="530362" y="3306537"/>
                    </a:cubicBezTo>
                    <a:cubicBezTo>
                      <a:pt x="560360" y="3220466"/>
                      <a:pt x="610045" y="3140096"/>
                      <a:pt x="674417" y="3075503"/>
                    </a:cubicBezTo>
                    <a:cubicBezTo>
                      <a:pt x="722774" y="3038091"/>
                      <a:pt x="778083" y="3002085"/>
                      <a:pt x="841283" y="3001460"/>
                    </a:cubicBezTo>
                    <a:cubicBezTo>
                      <a:pt x="889171" y="3000444"/>
                      <a:pt x="937450" y="2999039"/>
                      <a:pt x="984870" y="3006537"/>
                    </a:cubicBezTo>
                    <a:cubicBezTo>
                      <a:pt x="1004634" y="3011301"/>
                      <a:pt x="1023774" y="3018018"/>
                      <a:pt x="1043070" y="3024501"/>
                    </a:cubicBezTo>
                    <a:cubicBezTo>
                      <a:pt x="1074631" y="3058086"/>
                      <a:pt x="1108848" y="3089796"/>
                      <a:pt x="1133690" y="3128771"/>
                    </a:cubicBezTo>
                    <a:cubicBezTo>
                      <a:pt x="1153298" y="3161731"/>
                      <a:pt x="1164470" y="3198440"/>
                      <a:pt x="1169313" y="3236243"/>
                    </a:cubicBezTo>
                    <a:cubicBezTo>
                      <a:pt x="1168923" y="3235930"/>
                      <a:pt x="1168454" y="3235774"/>
                      <a:pt x="1167985" y="3235618"/>
                    </a:cubicBezTo>
                    <a:close/>
                    <a:moveTo>
                      <a:pt x="1755221" y="3505626"/>
                    </a:moveTo>
                    <a:cubicBezTo>
                      <a:pt x="1610228" y="3503752"/>
                      <a:pt x="1464532" y="3503986"/>
                      <a:pt x="1321415" y="3476962"/>
                    </a:cubicBezTo>
                    <a:cubicBezTo>
                      <a:pt x="1292119" y="3472666"/>
                      <a:pt x="1262824" y="3468449"/>
                      <a:pt x="1233451" y="3464387"/>
                    </a:cubicBezTo>
                    <a:cubicBezTo>
                      <a:pt x="1211264" y="3460404"/>
                      <a:pt x="1187281" y="3460638"/>
                      <a:pt x="1166970" y="3450094"/>
                    </a:cubicBezTo>
                    <a:cubicBezTo>
                      <a:pt x="1178375" y="3409011"/>
                      <a:pt x="1196421" y="3369802"/>
                      <a:pt x="1204624" y="3327782"/>
                    </a:cubicBezTo>
                    <a:cubicBezTo>
                      <a:pt x="1206968" y="3309271"/>
                      <a:pt x="1207983" y="3290369"/>
                      <a:pt x="1207593" y="3271390"/>
                    </a:cubicBezTo>
                    <a:cubicBezTo>
                      <a:pt x="1208530" y="3269281"/>
                      <a:pt x="1209311" y="3266938"/>
                      <a:pt x="1209780" y="3264048"/>
                    </a:cubicBezTo>
                    <a:cubicBezTo>
                      <a:pt x="1209858" y="3260612"/>
                      <a:pt x="1208686" y="3257175"/>
                      <a:pt x="1206811" y="3254285"/>
                    </a:cubicBezTo>
                    <a:cubicBezTo>
                      <a:pt x="1202749" y="3193676"/>
                      <a:pt x="1183688" y="3133848"/>
                      <a:pt x="1146736" y="3085579"/>
                    </a:cubicBezTo>
                    <a:cubicBezTo>
                      <a:pt x="1134628" y="3071520"/>
                      <a:pt x="1122206" y="3057617"/>
                      <a:pt x="1109629" y="3043871"/>
                    </a:cubicBezTo>
                    <a:cubicBezTo>
                      <a:pt x="1112519" y="3042621"/>
                      <a:pt x="1114628" y="3040200"/>
                      <a:pt x="1115410" y="3035982"/>
                    </a:cubicBezTo>
                    <a:cubicBezTo>
                      <a:pt x="1116035" y="3029968"/>
                      <a:pt x="1108691" y="3025672"/>
                      <a:pt x="1104551" y="3022861"/>
                    </a:cubicBezTo>
                    <a:cubicBezTo>
                      <a:pt x="1095411" y="3016534"/>
                      <a:pt x="1085646" y="3011379"/>
                      <a:pt x="1075568" y="3006693"/>
                    </a:cubicBezTo>
                    <a:cubicBezTo>
                      <a:pt x="1025180" y="2951863"/>
                      <a:pt x="975104" y="2896721"/>
                      <a:pt x="934638" y="2833925"/>
                    </a:cubicBezTo>
                    <a:cubicBezTo>
                      <a:pt x="892843" y="2768317"/>
                      <a:pt x="873078" y="2690134"/>
                      <a:pt x="875500" y="2612654"/>
                    </a:cubicBezTo>
                    <a:cubicBezTo>
                      <a:pt x="874406" y="2436450"/>
                      <a:pt x="949715" y="2272820"/>
                      <a:pt x="1033539" y="2121375"/>
                    </a:cubicBezTo>
                    <a:cubicBezTo>
                      <a:pt x="1093926" y="2012887"/>
                      <a:pt x="1175485" y="1917756"/>
                      <a:pt x="1247903" y="1817313"/>
                    </a:cubicBezTo>
                    <a:cubicBezTo>
                      <a:pt x="1314618" y="1733585"/>
                      <a:pt x="1389224" y="1655089"/>
                      <a:pt x="1437034" y="1558161"/>
                    </a:cubicBezTo>
                    <a:cubicBezTo>
                      <a:pt x="1458830" y="1517391"/>
                      <a:pt x="1481172" y="1474745"/>
                      <a:pt x="1484766" y="1427882"/>
                    </a:cubicBezTo>
                    <a:cubicBezTo>
                      <a:pt x="1484922" y="1425149"/>
                      <a:pt x="1484922" y="1422571"/>
                      <a:pt x="1485078" y="1419916"/>
                    </a:cubicBezTo>
                    <a:cubicBezTo>
                      <a:pt x="1487578" y="1417026"/>
                      <a:pt x="1487734" y="1412886"/>
                      <a:pt x="1485469" y="1409918"/>
                    </a:cubicBezTo>
                    <a:cubicBezTo>
                      <a:pt x="1485859" y="1387424"/>
                      <a:pt x="1484375" y="1366101"/>
                      <a:pt x="1481094" y="1345872"/>
                    </a:cubicBezTo>
                    <a:lnTo>
                      <a:pt x="1480000" y="1341889"/>
                    </a:lnTo>
                    <a:lnTo>
                      <a:pt x="1478438" y="1336187"/>
                    </a:lnTo>
                    <a:lnTo>
                      <a:pt x="1477110" y="1330954"/>
                    </a:lnTo>
                    <a:lnTo>
                      <a:pt x="1476016" y="1326268"/>
                    </a:lnTo>
                    <a:lnTo>
                      <a:pt x="1475079" y="1322050"/>
                    </a:lnTo>
                    <a:lnTo>
                      <a:pt x="1474219" y="1318067"/>
                    </a:lnTo>
                    <a:lnTo>
                      <a:pt x="1473516" y="1314474"/>
                    </a:lnTo>
                    <a:lnTo>
                      <a:pt x="1472969" y="1311038"/>
                    </a:lnTo>
                    <a:lnTo>
                      <a:pt x="1472423" y="1307679"/>
                    </a:lnTo>
                    <a:lnTo>
                      <a:pt x="1472188" y="1306273"/>
                    </a:lnTo>
                    <a:cubicBezTo>
                      <a:pt x="1439299" y="1193256"/>
                      <a:pt x="1349851" y="1113511"/>
                      <a:pt x="1246965" y="1038452"/>
                    </a:cubicBezTo>
                    <a:cubicBezTo>
                      <a:pt x="1179235" y="982607"/>
                      <a:pt x="1109316" y="927309"/>
                      <a:pt x="1052366" y="860139"/>
                    </a:cubicBezTo>
                    <a:cubicBezTo>
                      <a:pt x="978854" y="760399"/>
                      <a:pt x="941591" y="637618"/>
                      <a:pt x="939559" y="513978"/>
                    </a:cubicBezTo>
                    <a:cubicBezTo>
                      <a:pt x="938622" y="447042"/>
                      <a:pt x="950106" y="380731"/>
                      <a:pt x="958074" y="314420"/>
                    </a:cubicBezTo>
                    <a:cubicBezTo>
                      <a:pt x="966277" y="263340"/>
                      <a:pt x="985026" y="214837"/>
                      <a:pt x="1002212" y="166256"/>
                    </a:cubicBezTo>
                    <a:cubicBezTo>
                      <a:pt x="1009946" y="160320"/>
                      <a:pt x="1010415" y="148213"/>
                      <a:pt x="1015337" y="140012"/>
                    </a:cubicBezTo>
                    <a:cubicBezTo>
                      <a:pt x="1016196" y="136654"/>
                      <a:pt x="1018618" y="132124"/>
                      <a:pt x="1020649" y="127516"/>
                    </a:cubicBezTo>
                    <a:cubicBezTo>
                      <a:pt x="1022836" y="124235"/>
                      <a:pt x="1025024" y="120955"/>
                      <a:pt x="1027367" y="117831"/>
                    </a:cubicBezTo>
                    <a:cubicBezTo>
                      <a:pt x="1113457" y="121189"/>
                      <a:pt x="1198843" y="93852"/>
                      <a:pt x="1285089" y="91431"/>
                    </a:cubicBezTo>
                    <a:cubicBezTo>
                      <a:pt x="1411019" y="88541"/>
                      <a:pt x="1537029" y="86120"/>
                      <a:pt x="1662647" y="76123"/>
                    </a:cubicBezTo>
                    <a:cubicBezTo>
                      <a:pt x="1718582" y="70655"/>
                      <a:pt x="1774438" y="64719"/>
                      <a:pt x="1830607" y="63079"/>
                    </a:cubicBezTo>
                    <a:cubicBezTo>
                      <a:pt x="1907244" y="61283"/>
                      <a:pt x="1980522" y="49645"/>
                      <a:pt x="2057705" y="48083"/>
                    </a:cubicBezTo>
                    <a:cubicBezTo>
                      <a:pt x="2147154" y="48630"/>
                      <a:pt x="2235821" y="38476"/>
                      <a:pt x="2325113" y="35664"/>
                    </a:cubicBezTo>
                    <a:cubicBezTo>
                      <a:pt x="2283943" y="86042"/>
                      <a:pt x="2247383" y="140012"/>
                      <a:pt x="2208010" y="191796"/>
                    </a:cubicBezTo>
                    <a:cubicBezTo>
                      <a:pt x="2163403" y="246938"/>
                      <a:pt x="2130904" y="309812"/>
                      <a:pt x="2105281" y="375733"/>
                    </a:cubicBezTo>
                    <a:cubicBezTo>
                      <a:pt x="2079188" y="437982"/>
                      <a:pt x="2050830" y="503434"/>
                      <a:pt x="2057080" y="572400"/>
                    </a:cubicBezTo>
                    <a:cubicBezTo>
                      <a:pt x="2069657" y="700727"/>
                      <a:pt x="2175043" y="787345"/>
                      <a:pt x="2259804" y="873416"/>
                    </a:cubicBezTo>
                    <a:cubicBezTo>
                      <a:pt x="2343393" y="958863"/>
                      <a:pt x="2414874" y="1058212"/>
                      <a:pt x="2464715" y="1167012"/>
                    </a:cubicBezTo>
                    <a:cubicBezTo>
                      <a:pt x="2506198" y="1271048"/>
                      <a:pt x="2525884" y="1383831"/>
                      <a:pt x="2528618" y="1495912"/>
                    </a:cubicBezTo>
                    <a:cubicBezTo>
                      <a:pt x="2535727" y="1696953"/>
                      <a:pt x="2432061" y="1809268"/>
                      <a:pt x="2316520" y="1955793"/>
                    </a:cubicBezTo>
                    <a:cubicBezTo>
                      <a:pt x="2253164" y="2046785"/>
                      <a:pt x="2192386" y="2141917"/>
                      <a:pt x="2157387" y="2247905"/>
                    </a:cubicBezTo>
                    <a:cubicBezTo>
                      <a:pt x="2117858" y="2362485"/>
                      <a:pt x="2124342" y="2494404"/>
                      <a:pt x="2188792" y="2598752"/>
                    </a:cubicBezTo>
                    <a:cubicBezTo>
                      <a:pt x="2244180" y="2687791"/>
                      <a:pt x="2302224" y="2775112"/>
                      <a:pt x="2356283" y="2865011"/>
                    </a:cubicBezTo>
                    <a:cubicBezTo>
                      <a:pt x="2395110" y="2926636"/>
                      <a:pt x="2434639" y="2989744"/>
                      <a:pt x="2450263" y="3061991"/>
                    </a:cubicBezTo>
                    <a:cubicBezTo>
                      <a:pt x="2448544" y="3064256"/>
                      <a:pt x="2447997" y="3067302"/>
                      <a:pt x="2449013" y="3070192"/>
                    </a:cubicBezTo>
                    <a:cubicBezTo>
                      <a:pt x="2450654" y="3074644"/>
                      <a:pt x="2452450" y="3079174"/>
                      <a:pt x="2454091" y="3083704"/>
                    </a:cubicBezTo>
                    <a:cubicBezTo>
                      <a:pt x="2458778" y="3112212"/>
                      <a:pt x="2462137" y="3141267"/>
                      <a:pt x="2462997" y="3170322"/>
                    </a:cubicBezTo>
                    <a:cubicBezTo>
                      <a:pt x="2461747" y="3193988"/>
                      <a:pt x="2460809" y="3217810"/>
                      <a:pt x="2459481" y="3241554"/>
                    </a:cubicBezTo>
                    <a:cubicBezTo>
                      <a:pt x="2458544" y="3248193"/>
                      <a:pt x="2457528" y="3254754"/>
                      <a:pt x="2456200" y="3261314"/>
                    </a:cubicBezTo>
                    <a:cubicBezTo>
                      <a:pt x="2450185" y="3290213"/>
                      <a:pt x="2441826" y="3318487"/>
                      <a:pt x="2434404" y="3347074"/>
                    </a:cubicBezTo>
                    <a:cubicBezTo>
                      <a:pt x="2434326" y="3347152"/>
                      <a:pt x="2434170" y="3347152"/>
                      <a:pt x="2434092" y="3347308"/>
                    </a:cubicBezTo>
                    <a:cubicBezTo>
                      <a:pt x="2432373" y="3350198"/>
                      <a:pt x="2431748" y="3353713"/>
                      <a:pt x="2430733" y="3356993"/>
                    </a:cubicBezTo>
                    <a:cubicBezTo>
                      <a:pt x="2417999" y="3400888"/>
                      <a:pt x="2401672" y="3443767"/>
                      <a:pt x="2381673" y="3485163"/>
                    </a:cubicBezTo>
                    <a:cubicBezTo>
                      <a:pt x="2381282" y="3486491"/>
                      <a:pt x="2381204" y="3487740"/>
                      <a:pt x="2381282" y="3488990"/>
                    </a:cubicBezTo>
                    <a:cubicBezTo>
                      <a:pt x="2299177" y="3493520"/>
                      <a:pt x="2217072" y="3500784"/>
                      <a:pt x="2134576" y="3505236"/>
                    </a:cubicBezTo>
                    <a:cubicBezTo>
                      <a:pt x="2008176" y="3507267"/>
                      <a:pt x="1881620" y="3507345"/>
                      <a:pt x="1755221" y="3505626"/>
                    </a:cubicBezTo>
                    <a:close/>
                    <a:moveTo>
                      <a:pt x="3256549" y="3700810"/>
                    </a:moveTo>
                    <a:cubicBezTo>
                      <a:pt x="3220692" y="3688392"/>
                      <a:pt x="3183194" y="3669646"/>
                      <a:pt x="3147337" y="3655275"/>
                    </a:cubicBezTo>
                    <a:cubicBezTo>
                      <a:pt x="3061482" y="3625127"/>
                      <a:pt x="2975314" y="3596462"/>
                      <a:pt x="2887897" y="3570219"/>
                    </a:cubicBezTo>
                    <a:cubicBezTo>
                      <a:pt x="2862039" y="3559441"/>
                      <a:pt x="2832978" y="3556473"/>
                      <a:pt x="2808838" y="3573343"/>
                    </a:cubicBezTo>
                    <a:cubicBezTo>
                      <a:pt x="2787902" y="3584356"/>
                      <a:pt x="2773371" y="3604117"/>
                      <a:pt x="2760559" y="3623487"/>
                    </a:cubicBezTo>
                    <a:cubicBezTo>
                      <a:pt x="2758294" y="3627001"/>
                      <a:pt x="2758216" y="3631063"/>
                      <a:pt x="2759466" y="3634656"/>
                    </a:cubicBezTo>
                    <a:cubicBezTo>
                      <a:pt x="2721343" y="3670896"/>
                      <a:pt x="2672752" y="3696202"/>
                      <a:pt x="2626192" y="3720571"/>
                    </a:cubicBezTo>
                    <a:cubicBezTo>
                      <a:pt x="2626426" y="3720414"/>
                      <a:pt x="2626738" y="3720258"/>
                      <a:pt x="2626973" y="3720102"/>
                    </a:cubicBezTo>
                    <a:cubicBezTo>
                      <a:pt x="2627129" y="3720024"/>
                      <a:pt x="2627363" y="3719868"/>
                      <a:pt x="2627519" y="3719790"/>
                    </a:cubicBezTo>
                    <a:cubicBezTo>
                      <a:pt x="2541977" y="3762513"/>
                      <a:pt x="2441748" y="3774463"/>
                      <a:pt x="2347846" y="3758139"/>
                    </a:cubicBezTo>
                    <a:cubicBezTo>
                      <a:pt x="2296365" y="3747126"/>
                      <a:pt x="2246055" y="3723617"/>
                      <a:pt x="2201916" y="3695030"/>
                    </a:cubicBezTo>
                    <a:cubicBezTo>
                      <a:pt x="2150200" y="3657384"/>
                      <a:pt x="2120046" y="3600055"/>
                      <a:pt x="2100047" y="3540695"/>
                    </a:cubicBezTo>
                    <a:cubicBezTo>
                      <a:pt x="2151997" y="3539211"/>
                      <a:pt x="2203869" y="3536478"/>
                      <a:pt x="2255820" y="3532260"/>
                    </a:cubicBezTo>
                    <a:cubicBezTo>
                      <a:pt x="2265429" y="3552645"/>
                      <a:pt x="2289724" y="3581466"/>
                      <a:pt x="2296130" y="3585762"/>
                    </a:cubicBezTo>
                    <a:cubicBezTo>
                      <a:pt x="2325035" y="3612630"/>
                      <a:pt x="2364486" y="3626220"/>
                      <a:pt x="2403234" y="3630672"/>
                    </a:cubicBezTo>
                    <a:cubicBezTo>
                      <a:pt x="2549945" y="3631141"/>
                      <a:pt x="2641581" y="3572484"/>
                      <a:pt x="2743295" y="3473525"/>
                    </a:cubicBezTo>
                    <a:cubicBezTo>
                      <a:pt x="2750247" y="3466418"/>
                      <a:pt x="2760794" y="3460091"/>
                      <a:pt x="2760638" y="3449000"/>
                    </a:cubicBezTo>
                    <a:cubicBezTo>
                      <a:pt x="2760638" y="3447673"/>
                      <a:pt x="2760403" y="3446423"/>
                      <a:pt x="2760091" y="3445173"/>
                    </a:cubicBezTo>
                    <a:cubicBezTo>
                      <a:pt x="2779387" y="3427053"/>
                      <a:pt x="2800089" y="3403621"/>
                      <a:pt x="2804073" y="3399950"/>
                    </a:cubicBezTo>
                    <a:cubicBezTo>
                      <a:pt x="2816963" y="3384954"/>
                      <a:pt x="2830556" y="3370661"/>
                      <a:pt x="2843758" y="3356056"/>
                    </a:cubicBezTo>
                    <a:cubicBezTo>
                      <a:pt x="2844149" y="3355587"/>
                      <a:pt x="2844540" y="3355040"/>
                      <a:pt x="2844852" y="3354572"/>
                    </a:cubicBezTo>
                    <a:cubicBezTo>
                      <a:pt x="2846649" y="3355040"/>
                      <a:pt x="2848524" y="3355665"/>
                      <a:pt x="2850164" y="3356056"/>
                    </a:cubicBezTo>
                    <a:cubicBezTo>
                      <a:pt x="2897037" y="3374723"/>
                      <a:pt x="2940316" y="3401825"/>
                      <a:pt x="2983282" y="3428068"/>
                    </a:cubicBezTo>
                    <a:cubicBezTo>
                      <a:pt x="3038592" y="3461653"/>
                      <a:pt x="3092027" y="3497816"/>
                      <a:pt x="3141399" y="3539680"/>
                    </a:cubicBezTo>
                    <a:cubicBezTo>
                      <a:pt x="3218739" y="3600289"/>
                      <a:pt x="3300610" y="3654963"/>
                      <a:pt x="3376153" y="3717837"/>
                    </a:cubicBezTo>
                    <a:cubicBezTo>
                      <a:pt x="3335999" y="3715650"/>
                      <a:pt x="3295219" y="3713463"/>
                      <a:pt x="3256549" y="37008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17196116" y="3569918"/>
                <a:ext cx="1015" cy="78"/>
              </a:xfrm>
              <a:custGeom>
                <a:rect b="b" l="l" r="r" t="t"/>
                <a:pathLst>
                  <a:path extrusionOk="0" h="78" w="1015">
                    <a:moveTo>
                      <a:pt x="156" y="78"/>
                    </a:moveTo>
                    <a:cubicBezTo>
                      <a:pt x="78" y="78"/>
                      <a:pt x="78" y="78"/>
                      <a:pt x="0" y="78"/>
                    </a:cubicBezTo>
                    <a:cubicBezTo>
                      <a:pt x="0" y="78"/>
                      <a:pt x="0" y="78"/>
                      <a:pt x="78" y="78"/>
                    </a:cubicBezTo>
                    <a:cubicBezTo>
                      <a:pt x="391" y="78"/>
                      <a:pt x="703" y="0"/>
                      <a:pt x="1015" y="0"/>
                    </a:cubicBezTo>
                    <a:cubicBezTo>
                      <a:pt x="703" y="0"/>
                      <a:pt x="469" y="78"/>
                      <a:pt x="156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6830827" y="3496175"/>
                <a:ext cx="735327" cy="372912"/>
              </a:xfrm>
              <a:custGeom>
                <a:rect b="b" l="l" r="r" t="t"/>
                <a:pathLst>
                  <a:path extrusionOk="0" h="372912" w="735327">
                    <a:moveTo>
                      <a:pt x="677383" y="19304"/>
                    </a:moveTo>
                    <a:cubicBezTo>
                      <a:pt x="636370" y="18289"/>
                      <a:pt x="594653" y="30005"/>
                      <a:pt x="556218" y="43595"/>
                    </a:cubicBezTo>
                    <a:cubicBezTo>
                      <a:pt x="521376" y="58826"/>
                      <a:pt x="485440" y="75462"/>
                      <a:pt x="458645" y="103033"/>
                    </a:cubicBezTo>
                    <a:cubicBezTo>
                      <a:pt x="458645" y="103033"/>
                      <a:pt x="458645" y="103033"/>
                      <a:pt x="458645" y="102955"/>
                    </a:cubicBezTo>
                    <a:cubicBezTo>
                      <a:pt x="435130" y="79133"/>
                      <a:pt x="397710" y="72181"/>
                      <a:pt x="365368" y="73743"/>
                    </a:cubicBezTo>
                    <a:cubicBezTo>
                      <a:pt x="354197" y="74524"/>
                      <a:pt x="341072" y="75462"/>
                      <a:pt x="329589" y="77493"/>
                    </a:cubicBezTo>
                    <a:cubicBezTo>
                      <a:pt x="322558" y="79055"/>
                      <a:pt x="318027" y="85225"/>
                      <a:pt x="317011" y="91864"/>
                    </a:cubicBezTo>
                    <a:cubicBezTo>
                      <a:pt x="313339" y="89443"/>
                      <a:pt x="309668" y="87021"/>
                      <a:pt x="305840" y="84834"/>
                    </a:cubicBezTo>
                    <a:cubicBezTo>
                      <a:pt x="191236" y="13837"/>
                      <a:pt x="48119" y="-78717"/>
                      <a:pt x="8355" y="118966"/>
                    </a:cubicBezTo>
                    <a:cubicBezTo>
                      <a:pt x="-863" y="162314"/>
                      <a:pt x="-551" y="206912"/>
                      <a:pt x="543" y="251041"/>
                    </a:cubicBezTo>
                    <a:cubicBezTo>
                      <a:pt x="-1801" y="305402"/>
                      <a:pt x="28354" y="375150"/>
                      <a:pt x="91398" y="372807"/>
                    </a:cubicBezTo>
                    <a:cubicBezTo>
                      <a:pt x="152723" y="375072"/>
                      <a:pt x="206626" y="340549"/>
                      <a:pt x="259514" y="314072"/>
                    </a:cubicBezTo>
                    <a:cubicBezTo>
                      <a:pt x="278107" y="305012"/>
                      <a:pt x="296934" y="296498"/>
                      <a:pt x="315683" y="287751"/>
                    </a:cubicBezTo>
                    <a:cubicBezTo>
                      <a:pt x="318574" y="286501"/>
                      <a:pt x="321855" y="285251"/>
                      <a:pt x="325214" y="283846"/>
                    </a:cubicBezTo>
                    <a:cubicBezTo>
                      <a:pt x="336854" y="293687"/>
                      <a:pt x="354822" y="298217"/>
                      <a:pt x="380680" y="298295"/>
                    </a:cubicBezTo>
                    <a:cubicBezTo>
                      <a:pt x="398413" y="297748"/>
                      <a:pt x="417553" y="300638"/>
                      <a:pt x="434427" y="294233"/>
                    </a:cubicBezTo>
                    <a:cubicBezTo>
                      <a:pt x="438489" y="291656"/>
                      <a:pt x="441848" y="288532"/>
                      <a:pt x="444817" y="285173"/>
                    </a:cubicBezTo>
                    <a:cubicBezTo>
                      <a:pt x="454817" y="291890"/>
                      <a:pt x="468800" y="296655"/>
                      <a:pt x="476378" y="303215"/>
                    </a:cubicBezTo>
                    <a:cubicBezTo>
                      <a:pt x="505830" y="323132"/>
                      <a:pt x="536844" y="341956"/>
                      <a:pt x="572154" y="348829"/>
                    </a:cubicBezTo>
                    <a:cubicBezTo>
                      <a:pt x="612933" y="359138"/>
                      <a:pt x="662618" y="348829"/>
                      <a:pt x="686523" y="311807"/>
                    </a:cubicBezTo>
                    <a:cubicBezTo>
                      <a:pt x="706679" y="267287"/>
                      <a:pt x="714491" y="217925"/>
                      <a:pt x="727381" y="170828"/>
                    </a:cubicBezTo>
                    <a:cubicBezTo>
                      <a:pt x="739099" y="117170"/>
                      <a:pt x="747848" y="33129"/>
                      <a:pt x="677383" y="19304"/>
                    </a:cubicBezTo>
                    <a:close/>
                    <a:moveTo>
                      <a:pt x="198111" y="306418"/>
                    </a:moveTo>
                    <a:cubicBezTo>
                      <a:pt x="163582" y="323210"/>
                      <a:pt x="127021" y="340471"/>
                      <a:pt x="87726" y="337503"/>
                    </a:cubicBezTo>
                    <a:cubicBezTo>
                      <a:pt x="33745" y="331880"/>
                      <a:pt x="35307" y="261586"/>
                      <a:pt x="35307" y="220268"/>
                    </a:cubicBezTo>
                    <a:cubicBezTo>
                      <a:pt x="36088" y="163408"/>
                      <a:pt x="36791" y="98971"/>
                      <a:pt x="73117" y="52108"/>
                    </a:cubicBezTo>
                    <a:cubicBezTo>
                      <a:pt x="122256" y="-2409"/>
                      <a:pt x="233812" y="80929"/>
                      <a:pt x="286856" y="102877"/>
                    </a:cubicBezTo>
                    <a:cubicBezTo>
                      <a:pt x="297012" y="107094"/>
                      <a:pt x="307090" y="114280"/>
                      <a:pt x="318183" y="114905"/>
                    </a:cubicBezTo>
                    <a:cubicBezTo>
                      <a:pt x="314668" y="128729"/>
                      <a:pt x="312480" y="142554"/>
                      <a:pt x="311152" y="156535"/>
                    </a:cubicBezTo>
                    <a:cubicBezTo>
                      <a:pt x="308887" y="155988"/>
                      <a:pt x="306777" y="155441"/>
                      <a:pt x="305371" y="154973"/>
                    </a:cubicBezTo>
                    <a:cubicBezTo>
                      <a:pt x="279826" y="148724"/>
                      <a:pt x="254671" y="140914"/>
                      <a:pt x="229203" y="134275"/>
                    </a:cubicBezTo>
                    <a:cubicBezTo>
                      <a:pt x="221001" y="132088"/>
                      <a:pt x="212407" y="137555"/>
                      <a:pt x="211313" y="146069"/>
                    </a:cubicBezTo>
                    <a:cubicBezTo>
                      <a:pt x="210220" y="153879"/>
                      <a:pt x="215766" y="160908"/>
                      <a:pt x="223422" y="162158"/>
                    </a:cubicBezTo>
                    <a:cubicBezTo>
                      <a:pt x="241078" y="164814"/>
                      <a:pt x="258499" y="168719"/>
                      <a:pt x="275998" y="171921"/>
                    </a:cubicBezTo>
                    <a:cubicBezTo>
                      <a:pt x="286544" y="173249"/>
                      <a:pt x="298497" y="175826"/>
                      <a:pt x="309668" y="175358"/>
                    </a:cubicBezTo>
                    <a:cubicBezTo>
                      <a:pt x="308887" y="189495"/>
                      <a:pt x="308574" y="203866"/>
                      <a:pt x="308027" y="218472"/>
                    </a:cubicBezTo>
                    <a:cubicBezTo>
                      <a:pt x="307090" y="231671"/>
                      <a:pt x="307480" y="242918"/>
                      <a:pt x="309121" y="252525"/>
                    </a:cubicBezTo>
                    <a:cubicBezTo>
                      <a:pt x="271310" y="268615"/>
                      <a:pt x="234594" y="287516"/>
                      <a:pt x="198111" y="306418"/>
                    </a:cubicBezTo>
                    <a:close/>
                    <a:moveTo>
                      <a:pt x="418334" y="262835"/>
                    </a:moveTo>
                    <a:cubicBezTo>
                      <a:pt x="417475" y="262913"/>
                      <a:pt x="416693" y="262991"/>
                      <a:pt x="415834" y="262991"/>
                    </a:cubicBezTo>
                    <a:cubicBezTo>
                      <a:pt x="398101" y="262289"/>
                      <a:pt x="348025" y="270724"/>
                      <a:pt x="341619" y="250729"/>
                    </a:cubicBezTo>
                    <a:cubicBezTo>
                      <a:pt x="333104" y="205584"/>
                      <a:pt x="336073" y="157706"/>
                      <a:pt x="338651" y="111624"/>
                    </a:cubicBezTo>
                    <a:cubicBezTo>
                      <a:pt x="348103" y="110609"/>
                      <a:pt x="357634" y="109437"/>
                      <a:pt x="367087" y="108891"/>
                    </a:cubicBezTo>
                    <a:cubicBezTo>
                      <a:pt x="386226" y="107250"/>
                      <a:pt x="405444" y="111702"/>
                      <a:pt x="422865" y="119513"/>
                    </a:cubicBezTo>
                    <a:cubicBezTo>
                      <a:pt x="433646" y="122950"/>
                      <a:pt x="433411" y="133181"/>
                      <a:pt x="433802" y="142788"/>
                    </a:cubicBezTo>
                    <a:cubicBezTo>
                      <a:pt x="435130" y="177076"/>
                      <a:pt x="430912" y="211520"/>
                      <a:pt x="425052" y="245340"/>
                    </a:cubicBezTo>
                    <a:cubicBezTo>
                      <a:pt x="423646" y="251432"/>
                      <a:pt x="422006" y="257602"/>
                      <a:pt x="418334" y="262835"/>
                    </a:cubicBezTo>
                    <a:close/>
                    <a:moveTo>
                      <a:pt x="678086" y="223470"/>
                    </a:moveTo>
                    <a:cubicBezTo>
                      <a:pt x="667149" y="254322"/>
                      <a:pt x="667853" y="300247"/>
                      <a:pt x="631526" y="312432"/>
                    </a:cubicBezTo>
                    <a:cubicBezTo>
                      <a:pt x="567233" y="333676"/>
                      <a:pt x="512782" y="280565"/>
                      <a:pt x="459816" y="252916"/>
                    </a:cubicBezTo>
                    <a:cubicBezTo>
                      <a:pt x="459738" y="252916"/>
                      <a:pt x="459660" y="252838"/>
                      <a:pt x="459582" y="252838"/>
                    </a:cubicBezTo>
                    <a:cubicBezTo>
                      <a:pt x="463019" y="237451"/>
                      <a:pt x="463800" y="220815"/>
                      <a:pt x="466066" y="206444"/>
                    </a:cubicBezTo>
                    <a:cubicBezTo>
                      <a:pt x="466769" y="199102"/>
                      <a:pt x="467472" y="191682"/>
                      <a:pt x="468097" y="184340"/>
                    </a:cubicBezTo>
                    <a:cubicBezTo>
                      <a:pt x="468488" y="185043"/>
                      <a:pt x="468956" y="185746"/>
                      <a:pt x="469738" y="186527"/>
                    </a:cubicBezTo>
                    <a:cubicBezTo>
                      <a:pt x="477784" y="190901"/>
                      <a:pt x="487706" y="188401"/>
                      <a:pt x="496455" y="187855"/>
                    </a:cubicBezTo>
                    <a:cubicBezTo>
                      <a:pt x="523329" y="184106"/>
                      <a:pt x="550280" y="181060"/>
                      <a:pt x="577388" y="178951"/>
                    </a:cubicBezTo>
                    <a:cubicBezTo>
                      <a:pt x="586294" y="178170"/>
                      <a:pt x="592153" y="168563"/>
                      <a:pt x="589810" y="160205"/>
                    </a:cubicBezTo>
                    <a:cubicBezTo>
                      <a:pt x="582310" y="139117"/>
                      <a:pt x="556764" y="155363"/>
                      <a:pt x="540515" y="156144"/>
                    </a:cubicBezTo>
                    <a:cubicBezTo>
                      <a:pt x="533016" y="158409"/>
                      <a:pt x="477003" y="166688"/>
                      <a:pt x="468488" y="178873"/>
                    </a:cubicBezTo>
                    <a:cubicBezTo>
                      <a:pt x="469347" y="167157"/>
                      <a:pt x="469738" y="155441"/>
                      <a:pt x="469035" y="143725"/>
                    </a:cubicBezTo>
                    <a:cubicBezTo>
                      <a:pt x="468566" y="135759"/>
                      <a:pt x="468331" y="127402"/>
                      <a:pt x="466457" y="119591"/>
                    </a:cubicBezTo>
                    <a:cubicBezTo>
                      <a:pt x="470441" y="116467"/>
                      <a:pt x="474347" y="113421"/>
                      <a:pt x="478643" y="110765"/>
                    </a:cubicBezTo>
                    <a:cubicBezTo>
                      <a:pt x="532469" y="76399"/>
                      <a:pt x="594731" y="57810"/>
                      <a:pt x="658400" y="52733"/>
                    </a:cubicBezTo>
                    <a:cubicBezTo>
                      <a:pt x="734880" y="48828"/>
                      <a:pt x="686680" y="181841"/>
                      <a:pt x="678086" y="2234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9" name="Google Shape;679;p22"/>
            <p:cNvSpPr/>
            <p:nvPr/>
          </p:nvSpPr>
          <p:spPr>
            <a:xfrm>
              <a:off x="16391194" y="1570826"/>
              <a:ext cx="1653505" cy="3471181"/>
            </a:xfrm>
            <a:custGeom>
              <a:rect b="b" l="l" r="r" t="t"/>
              <a:pathLst>
                <a:path extrusionOk="0" h="3471181" w="1653505">
                  <a:moveTo>
                    <a:pt x="1014443" y="1335358"/>
                  </a:moveTo>
                  <a:cubicBezTo>
                    <a:pt x="1018505" y="1291853"/>
                    <a:pt x="1019599" y="1248193"/>
                    <a:pt x="1016005" y="1204610"/>
                  </a:cubicBezTo>
                  <a:cubicBezTo>
                    <a:pt x="1006631" y="1121194"/>
                    <a:pt x="994913" y="1026688"/>
                    <a:pt x="925776" y="970140"/>
                  </a:cubicBezTo>
                  <a:cubicBezTo>
                    <a:pt x="874294" y="923277"/>
                    <a:pt x="789142" y="914607"/>
                    <a:pt x="735161" y="962017"/>
                  </a:cubicBezTo>
                  <a:cubicBezTo>
                    <a:pt x="704459" y="993103"/>
                    <a:pt x="677351" y="1030905"/>
                    <a:pt x="672039" y="1075425"/>
                  </a:cubicBezTo>
                  <a:cubicBezTo>
                    <a:pt x="656805" y="1160403"/>
                    <a:pt x="661024" y="1247412"/>
                    <a:pt x="674070" y="1332312"/>
                  </a:cubicBezTo>
                  <a:cubicBezTo>
                    <a:pt x="685476" y="1434629"/>
                    <a:pt x="712740" y="1496722"/>
                    <a:pt x="811485" y="1540539"/>
                  </a:cubicBezTo>
                  <a:cubicBezTo>
                    <a:pt x="821797" y="1543429"/>
                    <a:pt x="832030" y="1544757"/>
                    <a:pt x="842186" y="1544757"/>
                  </a:cubicBezTo>
                  <a:cubicBezTo>
                    <a:pt x="906402" y="1544757"/>
                    <a:pt x="965930" y="1491567"/>
                    <a:pt x="992960" y="1435566"/>
                  </a:cubicBezTo>
                  <a:cubicBezTo>
                    <a:pt x="1008350" y="1404637"/>
                    <a:pt x="1012099" y="1369411"/>
                    <a:pt x="1014443" y="1335358"/>
                  </a:cubicBezTo>
                  <a:close/>
                  <a:moveTo>
                    <a:pt x="1028114" y="1602945"/>
                  </a:moveTo>
                  <a:cubicBezTo>
                    <a:pt x="1071471" y="1611068"/>
                    <a:pt x="1090611" y="1548896"/>
                    <a:pt x="1059519" y="1523668"/>
                  </a:cubicBezTo>
                  <a:cubicBezTo>
                    <a:pt x="1045613" y="1511797"/>
                    <a:pt x="1021396" y="1510547"/>
                    <a:pt x="1009521" y="1525777"/>
                  </a:cubicBezTo>
                  <a:cubicBezTo>
                    <a:pt x="968117" y="1544210"/>
                    <a:pt x="985226" y="1600367"/>
                    <a:pt x="1028114" y="1602945"/>
                  </a:cubicBezTo>
                  <a:close/>
                  <a:moveTo>
                    <a:pt x="1167091" y="2096333"/>
                  </a:moveTo>
                  <a:cubicBezTo>
                    <a:pt x="1178732" y="2042597"/>
                    <a:pt x="1187481" y="1958478"/>
                    <a:pt x="1117016" y="1944653"/>
                  </a:cubicBezTo>
                  <a:cubicBezTo>
                    <a:pt x="1076002" y="1943638"/>
                    <a:pt x="1034364" y="1955354"/>
                    <a:pt x="995850" y="1968944"/>
                  </a:cubicBezTo>
                  <a:cubicBezTo>
                    <a:pt x="961008" y="1984175"/>
                    <a:pt x="924995" y="2000733"/>
                    <a:pt x="898199" y="2028304"/>
                  </a:cubicBezTo>
                  <a:cubicBezTo>
                    <a:pt x="874685" y="2004482"/>
                    <a:pt x="837343" y="1997608"/>
                    <a:pt x="804923" y="1999249"/>
                  </a:cubicBezTo>
                  <a:cubicBezTo>
                    <a:pt x="805235" y="1999249"/>
                    <a:pt x="805547" y="1999249"/>
                    <a:pt x="805860" y="1999171"/>
                  </a:cubicBezTo>
                  <a:cubicBezTo>
                    <a:pt x="805547" y="1999171"/>
                    <a:pt x="805313" y="1999171"/>
                    <a:pt x="805001" y="1999171"/>
                  </a:cubicBezTo>
                  <a:cubicBezTo>
                    <a:pt x="805001" y="1999171"/>
                    <a:pt x="804923" y="1999171"/>
                    <a:pt x="804844" y="1999171"/>
                  </a:cubicBezTo>
                  <a:cubicBezTo>
                    <a:pt x="793673" y="1999952"/>
                    <a:pt x="780549" y="2000889"/>
                    <a:pt x="769143" y="2002920"/>
                  </a:cubicBezTo>
                  <a:cubicBezTo>
                    <a:pt x="762190" y="2004482"/>
                    <a:pt x="757503" y="2010574"/>
                    <a:pt x="756487" y="2017291"/>
                  </a:cubicBezTo>
                  <a:cubicBezTo>
                    <a:pt x="752816" y="2014948"/>
                    <a:pt x="749222" y="2012448"/>
                    <a:pt x="745473" y="2010261"/>
                  </a:cubicBezTo>
                  <a:cubicBezTo>
                    <a:pt x="630947" y="1939342"/>
                    <a:pt x="487829" y="1846710"/>
                    <a:pt x="447988" y="2044393"/>
                  </a:cubicBezTo>
                  <a:cubicBezTo>
                    <a:pt x="438769" y="2087741"/>
                    <a:pt x="439082" y="2132339"/>
                    <a:pt x="440176" y="2176469"/>
                  </a:cubicBezTo>
                  <a:cubicBezTo>
                    <a:pt x="437832" y="2230829"/>
                    <a:pt x="467987" y="2300655"/>
                    <a:pt x="531030" y="2298234"/>
                  </a:cubicBezTo>
                  <a:cubicBezTo>
                    <a:pt x="592355" y="2300499"/>
                    <a:pt x="646259" y="2265977"/>
                    <a:pt x="699147" y="2239499"/>
                  </a:cubicBezTo>
                  <a:cubicBezTo>
                    <a:pt x="717740" y="2230517"/>
                    <a:pt x="736567" y="2221925"/>
                    <a:pt x="755316" y="2213178"/>
                  </a:cubicBezTo>
                  <a:cubicBezTo>
                    <a:pt x="758206" y="2212006"/>
                    <a:pt x="761487" y="2210678"/>
                    <a:pt x="764846" y="2209272"/>
                  </a:cubicBezTo>
                  <a:cubicBezTo>
                    <a:pt x="776486" y="2219114"/>
                    <a:pt x="794454" y="2223566"/>
                    <a:pt x="820312" y="2223644"/>
                  </a:cubicBezTo>
                  <a:cubicBezTo>
                    <a:pt x="838046" y="2223097"/>
                    <a:pt x="857185" y="2225987"/>
                    <a:pt x="874060" y="2219582"/>
                  </a:cubicBezTo>
                  <a:cubicBezTo>
                    <a:pt x="878122" y="2217005"/>
                    <a:pt x="881559" y="2213959"/>
                    <a:pt x="884450" y="2210600"/>
                  </a:cubicBezTo>
                  <a:cubicBezTo>
                    <a:pt x="894449" y="2217317"/>
                    <a:pt x="908433" y="2222082"/>
                    <a:pt x="916011" y="2228564"/>
                  </a:cubicBezTo>
                  <a:cubicBezTo>
                    <a:pt x="945462" y="2248403"/>
                    <a:pt x="976476" y="2267304"/>
                    <a:pt x="1011787" y="2274178"/>
                  </a:cubicBezTo>
                  <a:cubicBezTo>
                    <a:pt x="1052566" y="2284487"/>
                    <a:pt x="1102251" y="2274178"/>
                    <a:pt x="1126156" y="2237156"/>
                  </a:cubicBezTo>
                  <a:cubicBezTo>
                    <a:pt x="1146311" y="2192714"/>
                    <a:pt x="1154201" y="2143352"/>
                    <a:pt x="1167091" y="2096333"/>
                  </a:cubicBezTo>
                  <a:close/>
                  <a:moveTo>
                    <a:pt x="1227479" y="1684486"/>
                  </a:moveTo>
                  <a:cubicBezTo>
                    <a:pt x="1241619" y="1690188"/>
                    <a:pt x="1255837" y="1672458"/>
                    <a:pt x="1246931" y="1659805"/>
                  </a:cubicBezTo>
                  <a:cubicBezTo>
                    <a:pt x="1243884" y="1654885"/>
                    <a:pt x="1238650" y="1653322"/>
                    <a:pt x="1233494" y="1651604"/>
                  </a:cubicBezTo>
                  <a:cubicBezTo>
                    <a:pt x="1215995" y="1642935"/>
                    <a:pt x="1198262" y="1627938"/>
                    <a:pt x="1195918" y="1607397"/>
                  </a:cubicBezTo>
                  <a:cubicBezTo>
                    <a:pt x="1194590" y="1594666"/>
                    <a:pt x="1197012" y="1582013"/>
                    <a:pt x="1196074" y="1569282"/>
                  </a:cubicBezTo>
                  <a:cubicBezTo>
                    <a:pt x="1194434" y="1559519"/>
                    <a:pt x="1180528" y="1557722"/>
                    <a:pt x="1176153" y="1566392"/>
                  </a:cubicBezTo>
                  <a:cubicBezTo>
                    <a:pt x="1163107" y="1593885"/>
                    <a:pt x="1166310" y="1622940"/>
                    <a:pt x="1180528" y="1646137"/>
                  </a:cubicBezTo>
                  <a:cubicBezTo>
                    <a:pt x="1172638" y="1649495"/>
                    <a:pt x="1166623" y="1659180"/>
                    <a:pt x="1161467" y="1666600"/>
                  </a:cubicBezTo>
                  <a:cubicBezTo>
                    <a:pt x="1138265" y="1693546"/>
                    <a:pt x="1112016" y="1721117"/>
                    <a:pt x="1075924" y="1728850"/>
                  </a:cubicBezTo>
                  <a:cubicBezTo>
                    <a:pt x="1005225" y="1745330"/>
                    <a:pt x="922104" y="1717837"/>
                    <a:pt x="885778" y="1652307"/>
                  </a:cubicBezTo>
                  <a:cubicBezTo>
                    <a:pt x="884918" y="1650901"/>
                    <a:pt x="883981" y="1649339"/>
                    <a:pt x="883044" y="1647699"/>
                  </a:cubicBezTo>
                  <a:cubicBezTo>
                    <a:pt x="891949" y="1636920"/>
                    <a:pt x="899215" y="1624580"/>
                    <a:pt x="905621" y="1612396"/>
                  </a:cubicBezTo>
                  <a:cubicBezTo>
                    <a:pt x="909136" y="1603960"/>
                    <a:pt x="917026" y="1576467"/>
                    <a:pt x="900933" y="1578107"/>
                  </a:cubicBezTo>
                  <a:cubicBezTo>
                    <a:pt x="890934" y="1583575"/>
                    <a:pt x="887809" y="1596228"/>
                    <a:pt x="880309" y="1604429"/>
                  </a:cubicBezTo>
                  <a:cubicBezTo>
                    <a:pt x="869060" y="1618019"/>
                    <a:pt x="858279" y="1632781"/>
                    <a:pt x="842733" y="1641607"/>
                  </a:cubicBezTo>
                  <a:cubicBezTo>
                    <a:pt x="830390" y="1649417"/>
                    <a:pt x="806563" y="1646996"/>
                    <a:pt x="810000" y="1668006"/>
                  </a:cubicBezTo>
                  <a:cubicBezTo>
                    <a:pt x="817656" y="1691828"/>
                    <a:pt x="844139" y="1679488"/>
                    <a:pt x="861170" y="1668006"/>
                  </a:cubicBezTo>
                  <a:cubicBezTo>
                    <a:pt x="886871" y="1730959"/>
                    <a:pt x="961086" y="1765169"/>
                    <a:pt x="1026786" y="1768293"/>
                  </a:cubicBezTo>
                  <a:cubicBezTo>
                    <a:pt x="1101157" y="1774854"/>
                    <a:pt x="1160373" y="1732130"/>
                    <a:pt x="1200527" y="1672927"/>
                  </a:cubicBezTo>
                  <a:cubicBezTo>
                    <a:pt x="1201152" y="1672068"/>
                    <a:pt x="1201621" y="1671130"/>
                    <a:pt x="1202090" y="1670193"/>
                  </a:cubicBezTo>
                  <a:cubicBezTo>
                    <a:pt x="1209511" y="1676051"/>
                    <a:pt x="1218104" y="1680893"/>
                    <a:pt x="1227479" y="1684486"/>
                  </a:cubicBezTo>
                  <a:close/>
                  <a:moveTo>
                    <a:pt x="1388564" y="1439628"/>
                  </a:moveTo>
                  <a:cubicBezTo>
                    <a:pt x="1428172" y="1344184"/>
                    <a:pt x="1429734" y="1235930"/>
                    <a:pt x="1418954" y="1134316"/>
                  </a:cubicBezTo>
                  <a:cubicBezTo>
                    <a:pt x="1407704" y="1051291"/>
                    <a:pt x="1366222" y="959439"/>
                    <a:pt x="1281929" y="930072"/>
                  </a:cubicBezTo>
                  <a:cubicBezTo>
                    <a:pt x="1245212" y="919684"/>
                    <a:pt x="1206699" y="924761"/>
                    <a:pt x="1170919" y="935930"/>
                  </a:cubicBezTo>
                  <a:cubicBezTo>
                    <a:pt x="1100220" y="948348"/>
                    <a:pt x="1052019" y="1016768"/>
                    <a:pt x="1039051" y="1083939"/>
                  </a:cubicBezTo>
                  <a:cubicBezTo>
                    <a:pt x="1015927" y="1198284"/>
                    <a:pt x="1027724" y="1320674"/>
                    <a:pt x="1072643" y="1428459"/>
                  </a:cubicBezTo>
                  <a:cubicBezTo>
                    <a:pt x="1095220" y="1490083"/>
                    <a:pt x="1154280" y="1542023"/>
                    <a:pt x="1222010" y="1542023"/>
                  </a:cubicBezTo>
                  <a:cubicBezTo>
                    <a:pt x="1225682" y="1542336"/>
                    <a:pt x="1229354" y="1542414"/>
                    <a:pt x="1233026" y="1542414"/>
                  </a:cubicBezTo>
                  <a:cubicBezTo>
                    <a:pt x="1262790" y="1542414"/>
                    <a:pt x="1291616" y="1533900"/>
                    <a:pt x="1315365" y="1515389"/>
                  </a:cubicBezTo>
                  <a:cubicBezTo>
                    <a:pt x="1346379" y="1497660"/>
                    <a:pt x="1372159" y="1471416"/>
                    <a:pt x="1388564" y="1439628"/>
                  </a:cubicBezTo>
                  <a:close/>
                  <a:moveTo>
                    <a:pt x="1653160" y="1460013"/>
                  </a:moveTo>
                  <a:cubicBezTo>
                    <a:pt x="1660269" y="1661055"/>
                    <a:pt x="1556603" y="1773369"/>
                    <a:pt x="1441062" y="1919894"/>
                  </a:cubicBezTo>
                  <a:cubicBezTo>
                    <a:pt x="1377706" y="2010886"/>
                    <a:pt x="1316927" y="2106018"/>
                    <a:pt x="1281929" y="2212006"/>
                  </a:cubicBezTo>
                  <a:cubicBezTo>
                    <a:pt x="1242400" y="2326586"/>
                    <a:pt x="1248884" y="2458505"/>
                    <a:pt x="1313334" y="2562853"/>
                  </a:cubicBezTo>
                  <a:cubicBezTo>
                    <a:pt x="1368722" y="2651892"/>
                    <a:pt x="1426766" y="2739214"/>
                    <a:pt x="1480825" y="2829112"/>
                  </a:cubicBezTo>
                  <a:cubicBezTo>
                    <a:pt x="1519651" y="2890659"/>
                    <a:pt x="1559181" y="2953767"/>
                    <a:pt x="1574805" y="3025936"/>
                  </a:cubicBezTo>
                  <a:cubicBezTo>
                    <a:pt x="1573008" y="3028201"/>
                    <a:pt x="1572461" y="3031404"/>
                    <a:pt x="1573633" y="3034293"/>
                  </a:cubicBezTo>
                  <a:cubicBezTo>
                    <a:pt x="1575352" y="3038746"/>
                    <a:pt x="1577070" y="3043275"/>
                    <a:pt x="1578789" y="3047884"/>
                  </a:cubicBezTo>
                  <a:cubicBezTo>
                    <a:pt x="1583398" y="3076236"/>
                    <a:pt x="1586835" y="3105135"/>
                    <a:pt x="1587695" y="3134111"/>
                  </a:cubicBezTo>
                  <a:lnTo>
                    <a:pt x="1587695" y="3134111"/>
                  </a:lnTo>
                  <a:cubicBezTo>
                    <a:pt x="1586367" y="3158168"/>
                    <a:pt x="1585507" y="3182380"/>
                    <a:pt x="1584101" y="3206515"/>
                  </a:cubicBezTo>
                  <a:cubicBezTo>
                    <a:pt x="1584101" y="3206593"/>
                    <a:pt x="1584101" y="3206593"/>
                    <a:pt x="1584101" y="3206671"/>
                  </a:cubicBezTo>
                  <a:cubicBezTo>
                    <a:pt x="1583242" y="3212997"/>
                    <a:pt x="1582148" y="3219246"/>
                    <a:pt x="1580898" y="3225494"/>
                  </a:cubicBezTo>
                  <a:cubicBezTo>
                    <a:pt x="1574883" y="3254393"/>
                    <a:pt x="1566524" y="3282667"/>
                    <a:pt x="1559181" y="3311097"/>
                  </a:cubicBezTo>
                  <a:cubicBezTo>
                    <a:pt x="1559024" y="3311175"/>
                    <a:pt x="1558946" y="3311331"/>
                    <a:pt x="1558868" y="3311409"/>
                  </a:cubicBezTo>
                  <a:cubicBezTo>
                    <a:pt x="1557071" y="3314299"/>
                    <a:pt x="1556525" y="3317814"/>
                    <a:pt x="1555509" y="3321094"/>
                  </a:cubicBezTo>
                  <a:cubicBezTo>
                    <a:pt x="1542775" y="3364989"/>
                    <a:pt x="1526370" y="3407869"/>
                    <a:pt x="1506449" y="3449264"/>
                  </a:cubicBezTo>
                  <a:cubicBezTo>
                    <a:pt x="1506058" y="3450514"/>
                    <a:pt x="1505902" y="3451764"/>
                    <a:pt x="1505980" y="3453013"/>
                  </a:cubicBezTo>
                  <a:cubicBezTo>
                    <a:pt x="1423875" y="3457543"/>
                    <a:pt x="1341770" y="3464885"/>
                    <a:pt x="1259352" y="3469337"/>
                  </a:cubicBezTo>
                  <a:cubicBezTo>
                    <a:pt x="1132953" y="3471680"/>
                    <a:pt x="1006475" y="3471680"/>
                    <a:pt x="879997" y="3469962"/>
                  </a:cubicBezTo>
                  <a:cubicBezTo>
                    <a:pt x="735004" y="3468088"/>
                    <a:pt x="589309" y="3468322"/>
                    <a:pt x="446191" y="3441298"/>
                  </a:cubicBezTo>
                  <a:cubicBezTo>
                    <a:pt x="416896" y="3436924"/>
                    <a:pt x="387600" y="3432784"/>
                    <a:pt x="358227" y="3428723"/>
                  </a:cubicBezTo>
                  <a:cubicBezTo>
                    <a:pt x="336040" y="3424739"/>
                    <a:pt x="312057" y="3424974"/>
                    <a:pt x="291746" y="3414430"/>
                  </a:cubicBezTo>
                  <a:cubicBezTo>
                    <a:pt x="303151" y="3373346"/>
                    <a:pt x="321197" y="3334138"/>
                    <a:pt x="329400" y="3292195"/>
                  </a:cubicBezTo>
                  <a:cubicBezTo>
                    <a:pt x="331744" y="3273685"/>
                    <a:pt x="332837" y="3254783"/>
                    <a:pt x="332369" y="3235960"/>
                  </a:cubicBezTo>
                  <a:cubicBezTo>
                    <a:pt x="333306" y="3233851"/>
                    <a:pt x="334009" y="3231352"/>
                    <a:pt x="334478" y="3228462"/>
                  </a:cubicBezTo>
                  <a:cubicBezTo>
                    <a:pt x="334478" y="3225025"/>
                    <a:pt x="333462" y="3221589"/>
                    <a:pt x="331587" y="3218699"/>
                  </a:cubicBezTo>
                  <a:cubicBezTo>
                    <a:pt x="327525" y="3158090"/>
                    <a:pt x="308464" y="3098261"/>
                    <a:pt x="271434" y="3049993"/>
                  </a:cubicBezTo>
                  <a:cubicBezTo>
                    <a:pt x="259326" y="3035934"/>
                    <a:pt x="246904" y="3022031"/>
                    <a:pt x="234405" y="3008285"/>
                  </a:cubicBezTo>
                  <a:cubicBezTo>
                    <a:pt x="237296" y="3007113"/>
                    <a:pt x="239327" y="3004614"/>
                    <a:pt x="240186" y="3000318"/>
                  </a:cubicBezTo>
                  <a:cubicBezTo>
                    <a:pt x="240811" y="2994304"/>
                    <a:pt x="233468" y="2990008"/>
                    <a:pt x="229327" y="2987196"/>
                  </a:cubicBezTo>
                  <a:cubicBezTo>
                    <a:pt x="220109" y="2980870"/>
                    <a:pt x="210266" y="2975559"/>
                    <a:pt x="200110" y="2970872"/>
                  </a:cubicBezTo>
                  <a:cubicBezTo>
                    <a:pt x="149800" y="2916121"/>
                    <a:pt x="99803" y="2861057"/>
                    <a:pt x="59336" y="2798339"/>
                  </a:cubicBezTo>
                  <a:cubicBezTo>
                    <a:pt x="17541" y="2732731"/>
                    <a:pt x="-2223" y="2654548"/>
                    <a:pt x="198" y="2577068"/>
                  </a:cubicBezTo>
                  <a:cubicBezTo>
                    <a:pt x="-895" y="2400863"/>
                    <a:pt x="74413" y="2237234"/>
                    <a:pt x="158237" y="2085789"/>
                  </a:cubicBezTo>
                  <a:cubicBezTo>
                    <a:pt x="218625" y="1977301"/>
                    <a:pt x="300183" y="1882170"/>
                    <a:pt x="372601" y="1781727"/>
                  </a:cubicBezTo>
                  <a:cubicBezTo>
                    <a:pt x="439316" y="1697998"/>
                    <a:pt x="513922" y="1619503"/>
                    <a:pt x="561732" y="1522575"/>
                  </a:cubicBezTo>
                  <a:cubicBezTo>
                    <a:pt x="583528" y="1481804"/>
                    <a:pt x="605870" y="1439159"/>
                    <a:pt x="609464" y="1392296"/>
                  </a:cubicBezTo>
                  <a:cubicBezTo>
                    <a:pt x="609620" y="1389563"/>
                    <a:pt x="609776" y="1386907"/>
                    <a:pt x="609855" y="1384251"/>
                  </a:cubicBezTo>
                  <a:cubicBezTo>
                    <a:pt x="612354" y="1381440"/>
                    <a:pt x="612432" y="1377300"/>
                    <a:pt x="610167" y="1374332"/>
                  </a:cubicBezTo>
                  <a:cubicBezTo>
                    <a:pt x="610558" y="1351838"/>
                    <a:pt x="608995" y="1330515"/>
                    <a:pt x="605714" y="1310208"/>
                  </a:cubicBezTo>
                  <a:lnTo>
                    <a:pt x="604542" y="1306225"/>
                  </a:lnTo>
                  <a:lnTo>
                    <a:pt x="602980" y="1300523"/>
                  </a:lnTo>
                  <a:lnTo>
                    <a:pt x="601652" y="1295290"/>
                  </a:lnTo>
                  <a:lnTo>
                    <a:pt x="600558" y="1290604"/>
                  </a:lnTo>
                  <a:lnTo>
                    <a:pt x="599621" y="1286386"/>
                  </a:lnTo>
                  <a:lnTo>
                    <a:pt x="598761" y="1282403"/>
                  </a:lnTo>
                  <a:lnTo>
                    <a:pt x="598058" y="1278810"/>
                  </a:lnTo>
                  <a:lnTo>
                    <a:pt x="597511" y="1275373"/>
                  </a:lnTo>
                  <a:lnTo>
                    <a:pt x="596964" y="1272015"/>
                  </a:lnTo>
                  <a:lnTo>
                    <a:pt x="596730" y="1270609"/>
                  </a:lnTo>
                  <a:cubicBezTo>
                    <a:pt x="563841" y="1157591"/>
                    <a:pt x="474393" y="1077846"/>
                    <a:pt x="371507" y="1002866"/>
                  </a:cubicBezTo>
                  <a:cubicBezTo>
                    <a:pt x="303776" y="947021"/>
                    <a:pt x="233858" y="891723"/>
                    <a:pt x="176908" y="824552"/>
                  </a:cubicBezTo>
                  <a:cubicBezTo>
                    <a:pt x="103396" y="724813"/>
                    <a:pt x="66132" y="602032"/>
                    <a:pt x="64101" y="478392"/>
                  </a:cubicBezTo>
                  <a:cubicBezTo>
                    <a:pt x="63164" y="411456"/>
                    <a:pt x="74648" y="345145"/>
                    <a:pt x="82616" y="278834"/>
                  </a:cubicBezTo>
                  <a:cubicBezTo>
                    <a:pt x="90819" y="227754"/>
                    <a:pt x="109568" y="179329"/>
                    <a:pt x="126676" y="130747"/>
                  </a:cubicBezTo>
                  <a:cubicBezTo>
                    <a:pt x="134488" y="124890"/>
                    <a:pt x="134879" y="112627"/>
                    <a:pt x="139800" y="104426"/>
                  </a:cubicBezTo>
                  <a:cubicBezTo>
                    <a:pt x="140660" y="101068"/>
                    <a:pt x="143082" y="96538"/>
                    <a:pt x="145113" y="91851"/>
                  </a:cubicBezTo>
                  <a:cubicBezTo>
                    <a:pt x="147222" y="88571"/>
                    <a:pt x="149409" y="85369"/>
                    <a:pt x="151675" y="82244"/>
                  </a:cubicBezTo>
                  <a:cubicBezTo>
                    <a:pt x="237764" y="85681"/>
                    <a:pt x="323229" y="58188"/>
                    <a:pt x="409474" y="55767"/>
                  </a:cubicBezTo>
                  <a:cubicBezTo>
                    <a:pt x="535405" y="52877"/>
                    <a:pt x="661414" y="50456"/>
                    <a:pt x="787033" y="40458"/>
                  </a:cubicBezTo>
                  <a:cubicBezTo>
                    <a:pt x="842967" y="34991"/>
                    <a:pt x="898824" y="29055"/>
                    <a:pt x="954993" y="27415"/>
                  </a:cubicBezTo>
                  <a:cubicBezTo>
                    <a:pt x="1031630" y="25618"/>
                    <a:pt x="1104907" y="13981"/>
                    <a:pt x="1182091" y="12419"/>
                  </a:cubicBezTo>
                  <a:cubicBezTo>
                    <a:pt x="1271539" y="12965"/>
                    <a:pt x="1360206" y="2812"/>
                    <a:pt x="1449499" y="0"/>
                  </a:cubicBezTo>
                  <a:cubicBezTo>
                    <a:pt x="1408329" y="50378"/>
                    <a:pt x="1371768" y="104348"/>
                    <a:pt x="1332395" y="156132"/>
                  </a:cubicBezTo>
                  <a:cubicBezTo>
                    <a:pt x="1287788" y="211273"/>
                    <a:pt x="1255290" y="274148"/>
                    <a:pt x="1229666" y="340068"/>
                  </a:cubicBezTo>
                  <a:cubicBezTo>
                    <a:pt x="1203574" y="402318"/>
                    <a:pt x="1175216" y="467770"/>
                    <a:pt x="1181466" y="536736"/>
                  </a:cubicBezTo>
                  <a:cubicBezTo>
                    <a:pt x="1194043" y="665062"/>
                    <a:pt x="1299428" y="751681"/>
                    <a:pt x="1384190" y="837752"/>
                  </a:cubicBezTo>
                  <a:cubicBezTo>
                    <a:pt x="1467779" y="923199"/>
                    <a:pt x="1539260" y="1022548"/>
                    <a:pt x="1589101" y="1131348"/>
                  </a:cubicBezTo>
                  <a:cubicBezTo>
                    <a:pt x="1630818" y="1235227"/>
                    <a:pt x="1650426" y="1347933"/>
                    <a:pt x="1653160" y="14600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17135355" y="2537919"/>
              <a:ext cx="232080" cy="257867"/>
            </a:xfrm>
            <a:custGeom>
              <a:rect b="b" l="l" r="r" t="t"/>
              <a:pathLst>
                <a:path extrusionOk="0" h="257867" w="232080">
                  <a:moveTo>
                    <a:pt x="232080" y="201354"/>
                  </a:moveTo>
                  <a:cubicBezTo>
                    <a:pt x="229737" y="203619"/>
                    <a:pt x="228096" y="206821"/>
                    <a:pt x="227706" y="211039"/>
                  </a:cubicBezTo>
                  <a:cubicBezTo>
                    <a:pt x="223643" y="274304"/>
                    <a:pt x="138648" y="260401"/>
                    <a:pt x="97322" y="244156"/>
                  </a:cubicBezTo>
                  <a:cubicBezTo>
                    <a:pt x="52090" y="226973"/>
                    <a:pt x="18029" y="191513"/>
                    <a:pt x="5217" y="144260"/>
                  </a:cubicBezTo>
                  <a:cubicBezTo>
                    <a:pt x="-4157" y="102239"/>
                    <a:pt x="-2282" y="51784"/>
                    <a:pt x="22326" y="16012"/>
                  </a:cubicBezTo>
                  <a:cubicBezTo>
                    <a:pt x="24747" y="14293"/>
                    <a:pt x="27325" y="12731"/>
                    <a:pt x="29903" y="11169"/>
                  </a:cubicBezTo>
                  <a:cubicBezTo>
                    <a:pt x="43106" y="4061"/>
                    <a:pt x="58808" y="0"/>
                    <a:pt x="74432" y="0"/>
                  </a:cubicBezTo>
                  <a:cubicBezTo>
                    <a:pt x="94119" y="0"/>
                    <a:pt x="113493" y="6483"/>
                    <a:pt x="126930" y="21479"/>
                  </a:cubicBezTo>
                  <a:cubicBezTo>
                    <a:pt x="128336" y="24681"/>
                    <a:pt x="133257" y="24134"/>
                    <a:pt x="133961" y="20698"/>
                  </a:cubicBezTo>
                  <a:cubicBezTo>
                    <a:pt x="134195" y="17261"/>
                    <a:pt x="132398" y="13825"/>
                    <a:pt x="130679" y="10857"/>
                  </a:cubicBezTo>
                  <a:cubicBezTo>
                    <a:pt x="184895" y="39052"/>
                    <a:pt x="213722" y="95522"/>
                    <a:pt x="223800" y="154023"/>
                  </a:cubicBezTo>
                  <a:cubicBezTo>
                    <a:pt x="227081" y="169800"/>
                    <a:pt x="229815" y="185577"/>
                    <a:pt x="232080" y="20135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17534269" y="2531098"/>
              <a:ext cx="236662" cy="251603"/>
            </a:xfrm>
            <a:custGeom>
              <a:rect b="b" l="l" r="r" t="t"/>
              <a:pathLst>
                <a:path extrusionOk="0" h="251603" w="236662">
                  <a:moveTo>
                    <a:pt x="235334" y="147020"/>
                  </a:moveTo>
                  <a:cubicBezTo>
                    <a:pt x="235803" y="149363"/>
                    <a:pt x="236194" y="151706"/>
                    <a:pt x="236662" y="154049"/>
                  </a:cubicBezTo>
                  <a:cubicBezTo>
                    <a:pt x="236662" y="154361"/>
                    <a:pt x="236662" y="154752"/>
                    <a:pt x="236584" y="155142"/>
                  </a:cubicBezTo>
                  <a:cubicBezTo>
                    <a:pt x="229241" y="278939"/>
                    <a:pt x="116356" y="272143"/>
                    <a:pt x="45422" y="199115"/>
                  </a:cubicBezTo>
                  <a:cubicBezTo>
                    <a:pt x="-4107" y="148582"/>
                    <a:pt x="-19340" y="56887"/>
                    <a:pt x="31282" y="11820"/>
                  </a:cubicBezTo>
                  <a:cubicBezTo>
                    <a:pt x="41594" y="10414"/>
                    <a:pt x="52688" y="4322"/>
                    <a:pt x="62374" y="2604"/>
                  </a:cubicBezTo>
                  <a:cubicBezTo>
                    <a:pt x="72140" y="-755"/>
                    <a:pt x="81905" y="-130"/>
                    <a:pt x="91748" y="495"/>
                  </a:cubicBezTo>
                  <a:cubicBezTo>
                    <a:pt x="98701" y="964"/>
                    <a:pt x="105654" y="1354"/>
                    <a:pt x="112606" y="495"/>
                  </a:cubicBezTo>
                  <a:cubicBezTo>
                    <a:pt x="182837" y="11117"/>
                    <a:pt x="219163" y="84770"/>
                    <a:pt x="235334" y="147020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17087117" y="2585798"/>
              <a:ext cx="287364" cy="495184"/>
            </a:xfrm>
            <a:custGeom>
              <a:rect b="b" l="l" r="r" t="t"/>
              <a:pathLst>
                <a:path extrusionOk="0" h="495184" w="287364">
                  <a:moveTo>
                    <a:pt x="286646" y="220568"/>
                  </a:moveTo>
                  <a:cubicBezTo>
                    <a:pt x="287193" y="231737"/>
                    <a:pt x="287428" y="242984"/>
                    <a:pt x="287349" y="254153"/>
                  </a:cubicBezTo>
                  <a:cubicBezTo>
                    <a:pt x="283912" y="301563"/>
                    <a:pt x="285631" y="353268"/>
                    <a:pt x="268444" y="398647"/>
                  </a:cubicBezTo>
                  <a:cubicBezTo>
                    <a:pt x="245945" y="448790"/>
                    <a:pt x="199073" y="492997"/>
                    <a:pt x="141966" y="495184"/>
                  </a:cubicBezTo>
                  <a:cubicBezTo>
                    <a:pt x="111030" y="491123"/>
                    <a:pt x="84704" y="467926"/>
                    <a:pt x="61424" y="448478"/>
                  </a:cubicBezTo>
                  <a:cubicBezTo>
                    <a:pt x="31816" y="417314"/>
                    <a:pt x="20254" y="375372"/>
                    <a:pt x="16035" y="333586"/>
                  </a:cubicBezTo>
                  <a:cubicBezTo>
                    <a:pt x="3380" y="264619"/>
                    <a:pt x="-3339" y="195028"/>
                    <a:pt x="1661" y="124890"/>
                  </a:cubicBezTo>
                  <a:cubicBezTo>
                    <a:pt x="6036" y="83260"/>
                    <a:pt x="6504" y="37178"/>
                    <a:pt x="34081" y="2656"/>
                  </a:cubicBezTo>
                  <a:cubicBezTo>
                    <a:pt x="34862" y="1796"/>
                    <a:pt x="35565" y="859"/>
                    <a:pt x="36347" y="0"/>
                  </a:cubicBezTo>
                  <a:cubicBezTo>
                    <a:pt x="18223" y="51549"/>
                    <a:pt x="28300" y="114736"/>
                    <a:pt x="56033" y="160974"/>
                  </a:cubicBezTo>
                  <a:cubicBezTo>
                    <a:pt x="89860" y="214632"/>
                    <a:pt x="156341" y="243999"/>
                    <a:pt x="218603" y="243765"/>
                  </a:cubicBezTo>
                  <a:cubicBezTo>
                    <a:pt x="242742" y="245640"/>
                    <a:pt x="268913" y="236814"/>
                    <a:pt x="286646" y="2205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17454038" y="2568380"/>
              <a:ext cx="326985" cy="509590"/>
            </a:xfrm>
            <a:custGeom>
              <a:rect b="b" l="l" r="r" t="t"/>
              <a:pathLst>
                <a:path extrusionOk="0" h="509590" w="326985">
                  <a:moveTo>
                    <a:pt x="326424" y="203151"/>
                  </a:moveTo>
                  <a:cubicBezTo>
                    <a:pt x="329158" y="268759"/>
                    <a:pt x="321893" y="334757"/>
                    <a:pt x="305019" y="398725"/>
                  </a:cubicBezTo>
                  <a:cubicBezTo>
                    <a:pt x="305097" y="398569"/>
                    <a:pt x="305097" y="398413"/>
                    <a:pt x="305175" y="398178"/>
                  </a:cubicBezTo>
                  <a:cubicBezTo>
                    <a:pt x="305097" y="398491"/>
                    <a:pt x="305019" y="398881"/>
                    <a:pt x="304862" y="399194"/>
                  </a:cubicBezTo>
                  <a:cubicBezTo>
                    <a:pt x="294551" y="436450"/>
                    <a:pt x="268458" y="468316"/>
                    <a:pt x="234866" y="487296"/>
                  </a:cubicBezTo>
                  <a:cubicBezTo>
                    <a:pt x="213930" y="503932"/>
                    <a:pt x="188931" y="511118"/>
                    <a:pt x="162214" y="509321"/>
                  </a:cubicBezTo>
                  <a:cubicBezTo>
                    <a:pt x="89639" y="510337"/>
                    <a:pt x="46204" y="443635"/>
                    <a:pt x="28392" y="380761"/>
                  </a:cubicBezTo>
                  <a:cubicBezTo>
                    <a:pt x="11596" y="330383"/>
                    <a:pt x="1597" y="277662"/>
                    <a:pt x="816" y="224473"/>
                  </a:cubicBezTo>
                  <a:cubicBezTo>
                    <a:pt x="-2544" y="148946"/>
                    <a:pt x="2300" y="55220"/>
                    <a:pt x="57532" y="0"/>
                  </a:cubicBezTo>
                  <a:cubicBezTo>
                    <a:pt x="44329" y="29524"/>
                    <a:pt x="45579" y="65686"/>
                    <a:pt x="52610" y="96616"/>
                  </a:cubicBezTo>
                  <a:cubicBezTo>
                    <a:pt x="71906" y="176361"/>
                    <a:pt x="144793" y="244780"/>
                    <a:pt x="228304" y="248842"/>
                  </a:cubicBezTo>
                  <a:cubicBezTo>
                    <a:pt x="266349" y="252825"/>
                    <a:pt x="305253" y="234314"/>
                    <a:pt x="326424" y="203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16866050" y="3530176"/>
              <a:ext cx="282881" cy="303931"/>
            </a:xfrm>
            <a:custGeom>
              <a:rect b="b" l="l" r="r" t="t"/>
              <a:pathLst>
                <a:path extrusionOk="0" h="303931" w="282881">
                  <a:moveTo>
                    <a:pt x="282881" y="80904"/>
                  </a:moveTo>
                  <a:cubicBezTo>
                    <a:pt x="279366" y="94728"/>
                    <a:pt x="277257" y="108553"/>
                    <a:pt x="275929" y="122534"/>
                  </a:cubicBezTo>
                  <a:cubicBezTo>
                    <a:pt x="273663" y="121987"/>
                    <a:pt x="271632" y="121440"/>
                    <a:pt x="270148" y="120972"/>
                  </a:cubicBezTo>
                  <a:cubicBezTo>
                    <a:pt x="244602" y="114723"/>
                    <a:pt x="219447" y="106913"/>
                    <a:pt x="193980" y="100274"/>
                  </a:cubicBezTo>
                  <a:cubicBezTo>
                    <a:pt x="185777" y="98087"/>
                    <a:pt x="177184" y="103554"/>
                    <a:pt x="176090" y="112068"/>
                  </a:cubicBezTo>
                  <a:cubicBezTo>
                    <a:pt x="174996" y="119878"/>
                    <a:pt x="180543" y="126907"/>
                    <a:pt x="188199" y="128157"/>
                  </a:cubicBezTo>
                  <a:cubicBezTo>
                    <a:pt x="205854" y="130813"/>
                    <a:pt x="223275" y="134718"/>
                    <a:pt x="240774" y="137920"/>
                  </a:cubicBezTo>
                  <a:cubicBezTo>
                    <a:pt x="251321" y="139248"/>
                    <a:pt x="263273" y="141904"/>
                    <a:pt x="274444" y="141357"/>
                  </a:cubicBezTo>
                  <a:cubicBezTo>
                    <a:pt x="273663" y="155494"/>
                    <a:pt x="273351" y="169787"/>
                    <a:pt x="272804" y="184471"/>
                  </a:cubicBezTo>
                  <a:cubicBezTo>
                    <a:pt x="271944" y="197514"/>
                    <a:pt x="272179" y="208761"/>
                    <a:pt x="273819" y="218368"/>
                  </a:cubicBezTo>
                  <a:cubicBezTo>
                    <a:pt x="235931" y="234536"/>
                    <a:pt x="199292" y="253593"/>
                    <a:pt x="162809" y="272495"/>
                  </a:cubicBezTo>
                  <a:cubicBezTo>
                    <a:pt x="128358" y="289287"/>
                    <a:pt x="91719" y="306627"/>
                    <a:pt x="52424" y="303580"/>
                  </a:cubicBezTo>
                  <a:cubicBezTo>
                    <a:pt x="-1635" y="298035"/>
                    <a:pt x="5" y="227663"/>
                    <a:pt x="5" y="186345"/>
                  </a:cubicBezTo>
                  <a:cubicBezTo>
                    <a:pt x="787" y="129485"/>
                    <a:pt x="1490" y="65049"/>
                    <a:pt x="37816" y="18186"/>
                  </a:cubicBezTo>
                  <a:cubicBezTo>
                    <a:pt x="86954" y="-36332"/>
                    <a:pt x="198511" y="47006"/>
                    <a:pt x="251555" y="68954"/>
                  </a:cubicBezTo>
                  <a:cubicBezTo>
                    <a:pt x="261711" y="73093"/>
                    <a:pt x="271788" y="80279"/>
                    <a:pt x="282881" y="809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17166880" y="3604776"/>
              <a:ext cx="98072" cy="155647"/>
            </a:xfrm>
            <a:custGeom>
              <a:rect b="b" l="l" r="r" t="t"/>
              <a:pathLst>
                <a:path extrusionOk="0" h="155647" w="98072">
                  <a:moveTo>
                    <a:pt x="97827" y="34186"/>
                  </a:moveTo>
                  <a:cubicBezTo>
                    <a:pt x="99155" y="68552"/>
                    <a:pt x="94936" y="102919"/>
                    <a:pt x="89077" y="136738"/>
                  </a:cubicBezTo>
                  <a:cubicBezTo>
                    <a:pt x="87593" y="142830"/>
                    <a:pt x="85953" y="149000"/>
                    <a:pt x="82281" y="154233"/>
                  </a:cubicBezTo>
                  <a:cubicBezTo>
                    <a:pt x="81500" y="154311"/>
                    <a:pt x="80640" y="154390"/>
                    <a:pt x="79859" y="154468"/>
                  </a:cubicBezTo>
                  <a:cubicBezTo>
                    <a:pt x="62204" y="153765"/>
                    <a:pt x="12050" y="162200"/>
                    <a:pt x="5644" y="142205"/>
                  </a:cubicBezTo>
                  <a:cubicBezTo>
                    <a:pt x="-2871" y="97061"/>
                    <a:pt x="98" y="49182"/>
                    <a:pt x="2676" y="3101"/>
                  </a:cubicBezTo>
                  <a:cubicBezTo>
                    <a:pt x="12363" y="2085"/>
                    <a:pt x="22128" y="914"/>
                    <a:pt x="31815" y="289"/>
                  </a:cubicBezTo>
                  <a:cubicBezTo>
                    <a:pt x="31502" y="289"/>
                    <a:pt x="31112" y="367"/>
                    <a:pt x="30799" y="367"/>
                  </a:cubicBezTo>
                  <a:cubicBezTo>
                    <a:pt x="50017" y="-1351"/>
                    <a:pt x="69391" y="3101"/>
                    <a:pt x="86890" y="10911"/>
                  </a:cubicBezTo>
                  <a:cubicBezTo>
                    <a:pt x="97671" y="14348"/>
                    <a:pt x="97436" y="24658"/>
                    <a:pt x="97827" y="34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2"/>
            <p:cNvSpPr/>
            <p:nvPr/>
          </p:nvSpPr>
          <p:spPr>
            <a:xfrm>
              <a:off x="17290488" y="3548674"/>
              <a:ext cx="241317" cy="264750"/>
            </a:xfrm>
            <a:custGeom>
              <a:rect b="b" l="l" r="r" t="t"/>
              <a:pathLst>
                <a:path extrusionOk="0" h="264750" w="241317">
                  <a:moveTo>
                    <a:pt x="198818" y="78"/>
                  </a:moveTo>
                  <a:cubicBezTo>
                    <a:pt x="275220" y="-3671"/>
                    <a:pt x="227020" y="129341"/>
                    <a:pt x="218426" y="170893"/>
                  </a:cubicBezTo>
                  <a:cubicBezTo>
                    <a:pt x="207411" y="201744"/>
                    <a:pt x="208192" y="247670"/>
                    <a:pt x="171866" y="259854"/>
                  </a:cubicBezTo>
                  <a:cubicBezTo>
                    <a:pt x="107573" y="281099"/>
                    <a:pt x="53122" y="227987"/>
                    <a:pt x="156" y="200339"/>
                  </a:cubicBezTo>
                  <a:cubicBezTo>
                    <a:pt x="156" y="200339"/>
                    <a:pt x="78" y="200339"/>
                    <a:pt x="0" y="200260"/>
                  </a:cubicBezTo>
                  <a:cubicBezTo>
                    <a:pt x="3359" y="184874"/>
                    <a:pt x="4219" y="168237"/>
                    <a:pt x="6484" y="153866"/>
                  </a:cubicBezTo>
                  <a:cubicBezTo>
                    <a:pt x="7187" y="146524"/>
                    <a:pt x="7968" y="139182"/>
                    <a:pt x="8515" y="131840"/>
                  </a:cubicBezTo>
                  <a:cubicBezTo>
                    <a:pt x="8906" y="132543"/>
                    <a:pt x="9375" y="133247"/>
                    <a:pt x="10156" y="133871"/>
                  </a:cubicBezTo>
                  <a:cubicBezTo>
                    <a:pt x="18202" y="138245"/>
                    <a:pt x="28124" y="135668"/>
                    <a:pt x="36873" y="135199"/>
                  </a:cubicBezTo>
                  <a:cubicBezTo>
                    <a:pt x="63747" y="131450"/>
                    <a:pt x="90698" y="128404"/>
                    <a:pt x="117806" y="126295"/>
                  </a:cubicBezTo>
                  <a:cubicBezTo>
                    <a:pt x="126712" y="125514"/>
                    <a:pt x="132571" y="115907"/>
                    <a:pt x="130228" y="107550"/>
                  </a:cubicBezTo>
                  <a:cubicBezTo>
                    <a:pt x="122728" y="86462"/>
                    <a:pt x="97261" y="102708"/>
                    <a:pt x="80933" y="103488"/>
                  </a:cubicBezTo>
                  <a:cubicBezTo>
                    <a:pt x="73434" y="105753"/>
                    <a:pt x="17577" y="113955"/>
                    <a:pt x="8906" y="126139"/>
                  </a:cubicBezTo>
                  <a:cubicBezTo>
                    <a:pt x="9765" y="114423"/>
                    <a:pt x="10078" y="102708"/>
                    <a:pt x="9375" y="91070"/>
                  </a:cubicBezTo>
                  <a:cubicBezTo>
                    <a:pt x="8906" y="83103"/>
                    <a:pt x="8671" y="74668"/>
                    <a:pt x="6797" y="66779"/>
                  </a:cubicBezTo>
                  <a:cubicBezTo>
                    <a:pt x="10703" y="63733"/>
                    <a:pt x="14687" y="60687"/>
                    <a:pt x="18905" y="58032"/>
                  </a:cubicBezTo>
                  <a:cubicBezTo>
                    <a:pt x="72965" y="23822"/>
                    <a:pt x="135149" y="5154"/>
                    <a:pt x="198818" y="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18076695" y="1828025"/>
              <a:ext cx="634497" cy="1243106"/>
            </a:xfrm>
            <a:custGeom>
              <a:rect b="b" l="l" r="r" t="t"/>
              <a:pathLst>
                <a:path extrusionOk="0" h="1243106" w="634497">
                  <a:moveTo>
                    <a:pt x="633561" y="26790"/>
                  </a:moveTo>
                  <a:cubicBezTo>
                    <a:pt x="640514" y="81307"/>
                    <a:pt x="606766" y="131450"/>
                    <a:pt x="598250" y="184718"/>
                  </a:cubicBezTo>
                  <a:cubicBezTo>
                    <a:pt x="580673" y="296720"/>
                    <a:pt x="562471" y="406770"/>
                    <a:pt x="536457" y="517757"/>
                  </a:cubicBezTo>
                  <a:cubicBezTo>
                    <a:pt x="520754" y="590941"/>
                    <a:pt x="493959" y="661001"/>
                    <a:pt x="477475" y="734029"/>
                  </a:cubicBezTo>
                  <a:cubicBezTo>
                    <a:pt x="464742" y="785188"/>
                    <a:pt x="449352" y="835565"/>
                    <a:pt x="434665" y="886177"/>
                  </a:cubicBezTo>
                  <a:cubicBezTo>
                    <a:pt x="412088" y="937961"/>
                    <a:pt x="386074" y="990681"/>
                    <a:pt x="354435" y="1038794"/>
                  </a:cubicBezTo>
                  <a:cubicBezTo>
                    <a:pt x="335608" y="1070817"/>
                    <a:pt x="306156" y="1095186"/>
                    <a:pt x="279439" y="1120648"/>
                  </a:cubicBezTo>
                  <a:cubicBezTo>
                    <a:pt x="259830" y="1139471"/>
                    <a:pt x="243269" y="1161262"/>
                    <a:pt x="220926" y="1177118"/>
                  </a:cubicBezTo>
                  <a:cubicBezTo>
                    <a:pt x="202411" y="1189146"/>
                    <a:pt x="182100" y="1197893"/>
                    <a:pt x="163429" y="1209687"/>
                  </a:cubicBezTo>
                  <a:cubicBezTo>
                    <a:pt x="137102" y="1228901"/>
                    <a:pt x="107026" y="1241320"/>
                    <a:pt x="74059" y="1242335"/>
                  </a:cubicBezTo>
                  <a:cubicBezTo>
                    <a:pt x="54997" y="1243428"/>
                    <a:pt x="35076" y="1243272"/>
                    <a:pt x="15780" y="1242413"/>
                  </a:cubicBezTo>
                  <a:cubicBezTo>
                    <a:pt x="11171" y="1242335"/>
                    <a:pt x="6562" y="1241710"/>
                    <a:pt x="2031" y="1242179"/>
                  </a:cubicBezTo>
                  <a:cubicBezTo>
                    <a:pt x="3750" y="1207813"/>
                    <a:pt x="2890" y="1171963"/>
                    <a:pt x="0" y="1135722"/>
                  </a:cubicBezTo>
                  <a:cubicBezTo>
                    <a:pt x="71246" y="1121351"/>
                    <a:pt x="123978" y="1063241"/>
                    <a:pt x="174913" y="1015050"/>
                  </a:cubicBezTo>
                  <a:cubicBezTo>
                    <a:pt x="222410" y="975998"/>
                    <a:pt x="250299" y="921480"/>
                    <a:pt x="280923" y="869463"/>
                  </a:cubicBezTo>
                  <a:cubicBezTo>
                    <a:pt x="354201" y="755117"/>
                    <a:pt x="384511" y="620699"/>
                    <a:pt x="410213" y="489092"/>
                  </a:cubicBezTo>
                  <a:cubicBezTo>
                    <a:pt x="416697" y="454414"/>
                    <a:pt x="422322" y="419501"/>
                    <a:pt x="426619" y="384432"/>
                  </a:cubicBezTo>
                  <a:cubicBezTo>
                    <a:pt x="428650" y="369123"/>
                    <a:pt x="432243" y="348035"/>
                    <a:pt x="410994" y="346629"/>
                  </a:cubicBezTo>
                  <a:cubicBezTo>
                    <a:pt x="406776" y="346863"/>
                    <a:pt x="403495" y="348035"/>
                    <a:pt x="400995" y="349831"/>
                  </a:cubicBezTo>
                  <a:cubicBezTo>
                    <a:pt x="383183" y="332336"/>
                    <a:pt x="369512" y="310935"/>
                    <a:pt x="352404" y="292659"/>
                  </a:cubicBezTo>
                  <a:cubicBezTo>
                    <a:pt x="318343" y="253450"/>
                    <a:pt x="263658" y="207993"/>
                    <a:pt x="272642" y="150742"/>
                  </a:cubicBezTo>
                  <a:cubicBezTo>
                    <a:pt x="304359" y="146915"/>
                    <a:pt x="334670" y="208930"/>
                    <a:pt x="356622" y="229628"/>
                  </a:cubicBezTo>
                  <a:cubicBezTo>
                    <a:pt x="404588" y="286098"/>
                    <a:pt x="409901" y="191982"/>
                    <a:pt x="415916" y="160349"/>
                  </a:cubicBezTo>
                  <a:cubicBezTo>
                    <a:pt x="428415" y="106847"/>
                    <a:pt x="437165" y="51471"/>
                    <a:pt x="456461" y="0"/>
                  </a:cubicBezTo>
                  <a:cubicBezTo>
                    <a:pt x="470835" y="43348"/>
                    <a:pt x="464663" y="91851"/>
                    <a:pt x="460445" y="136605"/>
                  </a:cubicBezTo>
                  <a:cubicBezTo>
                    <a:pt x="457711" y="151523"/>
                    <a:pt x="444821" y="186827"/>
                    <a:pt x="471616" y="183937"/>
                  </a:cubicBezTo>
                  <a:cubicBezTo>
                    <a:pt x="482709" y="180891"/>
                    <a:pt x="481460" y="167925"/>
                    <a:pt x="483725" y="158943"/>
                  </a:cubicBezTo>
                  <a:cubicBezTo>
                    <a:pt x="497240" y="111221"/>
                    <a:pt x="504505" y="45223"/>
                    <a:pt x="552550" y="17808"/>
                  </a:cubicBezTo>
                  <a:cubicBezTo>
                    <a:pt x="553956" y="19761"/>
                    <a:pt x="555049" y="22026"/>
                    <a:pt x="555440" y="24447"/>
                  </a:cubicBezTo>
                  <a:cubicBezTo>
                    <a:pt x="559190" y="50690"/>
                    <a:pt x="552393" y="74434"/>
                    <a:pt x="545284" y="100365"/>
                  </a:cubicBezTo>
                  <a:cubicBezTo>
                    <a:pt x="539347" y="118954"/>
                    <a:pt x="526145" y="137386"/>
                    <a:pt x="527863" y="157537"/>
                  </a:cubicBezTo>
                  <a:cubicBezTo>
                    <a:pt x="534113" y="176204"/>
                    <a:pt x="558409" y="171206"/>
                    <a:pt x="560362" y="152539"/>
                  </a:cubicBezTo>
                  <a:cubicBezTo>
                    <a:pt x="578642" y="108331"/>
                    <a:pt x="596844" y="58891"/>
                    <a:pt x="633561" y="267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15736222" y="1945573"/>
              <a:ext cx="1228812" cy="1158372"/>
            </a:xfrm>
            <a:custGeom>
              <a:rect b="b" l="l" r="r" t="t"/>
              <a:pathLst>
                <a:path extrusionOk="0" h="1158372" w="1228812">
                  <a:moveTo>
                    <a:pt x="1135770" y="1008411"/>
                  </a:moveTo>
                  <a:cubicBezTo>
                    <a:pt x="1166394" y="1009036"/>
                    <a:pt x="1197955" y="1017393"/>
                    <a:pt x="1228813" y="1016534"/>
                  </a:cubicBezTo>
                  <a:cubicBezTo>
                    <a:pt x="1228344" y="1021767"/>
                    <a:pt x="1227719" y="1027078"/>
                    <a:pt x="1227016" y="1032467"/>
                  </a:cubicBezTo>
                  <a:cubicBezTo>
                    <a:pt x="1215454" y="1077143"/>
                    <a:pt x="1194439" y="1118617"/>
                    <a:pt x="1170769" y="1158372"/>
                  </a:cubicBezTo>
                  <a:cubicBezTo>
                    <a:pt x="1142489" y="1153452"/>
                    <a:pt x="1113740" y="1153998"/>
                    <a:pt x="1085461" y="1148141"/>
                  </a:cubicBezTo>
                  <a:cubicBezTo>
                    <a:pt x="983591" y="1128692"/>
                    <a:pt x="891252" y="1078159"/>
                    <a:pt x="800710" y="1029734"/>
                  </a:cubicBezTo>
                  <a:cubicBezTo>
                    <a:pt x="743447" y="999585"/>
                    <a:pt x="689465" y="965453"/>
                    <a:pt x="636031" y="928432"/>
                  </a:cubicBezTo>
                  <a:cubicBezTo>
                    <a:pt x="598064" y="896331"/>
                    <a:pt x="561581" y="862511"/>
                    <a:pt x="522833" y="831348"/>
                  </a:cubicBezTo>
                  <a:cubicBezTo>
                    <a:pt x="477289" y="786047"/>
                    <a:pt x="428932" y="743401"/>
                    <a:pt x="385184" y="696461"/>
                  </a:cubicBezTo>
                  <a:cubicBezTo>
                    <a:pt x="348467" y="651628"/>
                    <a:pt x="311985" y="606562"/>
                    <a:pt x="277377" y="560090"/>
                  </a:cubicBezTo>
                  <a:cubicBezTo>
                    <a:pt x="234254" y="501980"/>
                    <a:pt x="197459" y="440745"/>
                    <a:pt x="155196" y="381698"/>
                  </a:cubicBezTo>
                  <a:cubicBezTo>
                    <a:pt x="125979" y="332258"/>
                    <a:pt x="99574" y="281177"/>
                    <a:pt x="69028" y="232362"/>
                  </a:cubicBezTo>
                  <a:cubicBezTo>
                    <a:pt x="56685" y="210649"/>
                    <a:pt x="44811" y="188545"/>
                    <a:pt x="31999" y="167066"/>
                  </a:cubicBezTo>
                  <a:cubicBezTo>
                    <a:pt x="12703" y="134028"/>
                    <a:pt x="-15420" y="90211"/>
                    <a:pt x="10360" y="53580"/>
                  </a:cubicBezTo>
                  <a:cubicBezTo>
                    <a:pt x="28562" y="62171"/>
                    <a:pt x="36921" y="80448"/>
                    <a:pt x="46530" y="97240"/>
                  </a:cubicBezTo>
                  <a:cubicBezTo>
                    <a:pt x="64185" y="125905"/>
                    <a:pt x="78637" y="156210"/>
                    <a:pt x="94261" y="185968"/>
                  </a:cubicBezTo>
                  <a:cubicBezTo>
                    <a:pt x="99964" y="195574"/>
                    <a:pt x="114729" y="189560"/>
                    <a:pt x="113245" y="178860"/>
                  </a:cubicBezTo>
                  <a:cubicBezTo>
                    <a:pt x="103558" y="138324"/>
                    <a:pt x="68247" y="107472"/>
                    <a:pt x="65435" y="64593"/>
                  </a:cubicBezTo>
                  <a:cubicBezTo>
                    <a:pt x="65513" y="51627"/>
                    <a:pt x="62544" y="33195"/>
                    <a:pt x="76762" y="26712"/>
                  </a:cubicBezTo>
                  <a:cubicBezTo>
                    <a:pt x="85121" y="37568"/>
                    <a:pt x="88324" y="51393"/>
                    <a:pt x="94496" y="63421"/>
                  </a:cubicBezTo>
                  <a:cubicBezTo>
                    <a:pt x="107620" y="91773"/>
                    <a:pt x="126291" y="117001"/>
                    <a:pt x="141837" y="144103"/>
                  </a:cubicBezTo>
                  <a:cubicBezTo>
                    <a:pt x="145040" y="150352"/>
                    <a:pt x="147149" y="157459"/>
                    <a:pt x="151290" y="163083"/>
                  </a:cubicBezTo>
                  <a:cubicBezTo>
                    <a:pt x="157227" y="171128"/>
                    <a:pt x="170742" y="168472"/>
                    <a:pt x="173086" y="158787"/>
                  </a:cubicBezTo>
                  <a:cubicBezTo>
                    <a:pt x="175195" y="142463"/>
                    <a:pt x="162305" y="128404"/>
                    <a:pt x="155274" y="114580"/>
                  </a:cubicBezTo>
                  <a:cubicBezTo>
                    <a:pt x="136369" y="80370"/>
                    <a:pt x="119026" y="39599"/>
                    <a:pt x="128869" y="0"/>
                  </a:cubicBezTo>
                  <a:cubicBezTo>
                    <a:pt x="161133" y="30383"/>
                    <a:pt x="182382" y="70919"/>
                    <a:pt x="200975" y="111456"/>
                  </a:cubicBezTo>
                  <a:cubicBezTo>
                    <a:pt x="214333" y="136293"/>
                    <a:pt x="219177" y="167457"/>
                    <a:pt x="239410" y="187764"/>
                  </a:cubicBezTo>
                  <a:cubicBezTo>
                    <a:pt x="252535" y="198074"/>
                    <a:pt x="269643" y="190185"/>
                    <a:pt x="273159" y="174564"/>
                  </a:cubicBezTo>
                  <a:cubicBezTo>
                    <a:pt x="288470" y="134106"/>
                    <a:pt x="296360" y="87790"/>
                    <a:pt x="329562" y="56470"/>
                  </a:cubicBezTo>
                  <a:cubicBezTo>
                    <a:pt x="334093" y="125436"/>
                    <a:pt x="324093" y="196277"/>
                    <a:pt x="295189" y="259855"/>
                  </a:cubicBezTo>
                  <a:cubicBezTo>
                    <a:pt x="262612" y="314762"/>
                    <a:pt x="288080" y="309061"/>
                    <a:pt x="315109" y="353502"/>
                  </a:cubicBezTo>
                  <a:cubicBezTo>
                    <a:pt x="350576" y="410441"/>
                    <a:pt x="391902" y="468863"/>
                    <a:pt x="435963" y="520569"/>
                  </a:cubicBezTo>
                  <a:cubicBezTo>
                    <a:pt x="462211" y="552748"/>
                    <a:pt x="484710" y="587973"/>
                    <a:pt x="512912" y="618512"/>
                  </a:cubicBezTo>
                  <a:cubicBezTo>
                    <a:pt x="561425" y="667718"/>
                    <a:pt x="609157" y="718408"/>
                    <a:pt x="664076" y="760585"/>
                  </a:cubicBezTo>
                  <a:cubicBezTo>
                    <a:pt x="717745" y="805182"/>
                    <a:pt x="769539" y="851889"/>
                    <a:pt x="828989" y="888911"/>
                  </a:cubicBezTo>
                  <a:cubicBezTo>
                    <a:pt x="874143" y="920778"/>
                    <a:pt x="927109" y="938273"/>
                    <a:pt x="976638" y="962095"/>
                  </a:cubicBezTo>
                  <a:cubicBezTo>
                    <a:pt x="1027651" y="983339"/>
                    <a:pt x="1079758" y="1007161"/>
                    <a:pt x="1135770" y="1008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15550655" y="4535648"/>
              <a:ext cx="1134707" cy="870185"/>
            </a:xfrm>
            <a:custGeom>
              <a:rect b="b" l="l" r="r" t="t"/>
              <a:pathLst>
                <a:path extrusionOk="0" h="870185" w="1134707">
                  <a:moveTo>
                    <a:pt x="1134707" y="235522"/>
                  </a:moveTo>
                  <a:cubicBezTo>
                    <a:pt x="1134239" y="235366"/>
                    <a:pt x="1133848" y="235209"/>
                    <a:pt x="1133379" y="234975"/>
                  </a:cubicBezTo>
                  <a:cubicBezTo>
                    <a:pt x="1052915" y="202640"/>
                    <a:pt x="969013" y="201468"/>
                    <a:pt x="886204" y="225368"/>
                  </a:cubicBezTo>
                  <a:cubicBezTo>
                    <a:pt x="830660" y="238490"/>
                    <a:pt x="782538" y="271059"/>
                    <a:pt x="743087" y="311518"/>
                  </a:cubicBezTo>
                  <a:cubicBezTo>
                    <a:pt x="701136" y="350414"/>
                    <a:pt x="665669" y="398136"/>
                    <a:pt x="655826" y="455699"/>
                  </a:cubicBezTo>
                  <a:cubicBezTo>
                    <a:pt x="639576" y="530602"/>
                    <a:pt x="626530" y="606051"/>
                    <a:pt x="612625" y="681422"/>
                  </a:cubicBezTo>
                  <a:cubicBezTo>
                    <a:pt x="559112" y="917455"/>
                    <a:pt x="638795" y="822792"/>
                    <a:pt x="354435" y="850363"/>
                  </a:cubicBezTo>
                  <a:cubicBezTo>
                    <a:pt x="293657" y="850753"/>
                    <a:pt x="26014" y="898007"/>
                    <a:pt x="0" y="845208"/>
                  </a:cubicBezTo>
                  <a:cubicBezTo>
                    <a:pt x="13749" y="820605"/>
                    <a:pt x="44216" y="803890"/>
                    <a:pt x="68668" y="790378"/>
                  </a:cubicBezTo>
                  <a:cubicBezTo>
                    <a:pt x="101948" y="773508"/>
                    <a:pt x="137259" y="757106"/>
                    <a:pt x="170226" y="737892"/>
                  </a:cubicBezTo>
                  <a:cubicBezTo>
                    <a:pt x="234441" y="707978"/>
                    <a:pt x="301313" y="686186"/>
                    <a:pt x="368575" y="663927"/>
                  </a:cubicBezTo>
                  <a:cubicBezTo>
                    <a:pt x="436228" y="638777"/>
                    <a:pt x="430212" y="643385"/>
                    <a:pt x="436540" y="573325"/>
                  </a:cubicBezTo>
                  <a:cubicBezTo>
                    <a:pt x="452399" y="483348"/>
                    <a:pt x="463414" y="391966"/>
                    <a:pt x="495834" y="305972"/>
                  </a:cubicBezTo>
                  <a:cubicBezTo>
                    <a:pt x="525832" y="219901"/>
                    <a:pt x="575595" y="139531"/>
                    <a:pt x="639889" y="74860"/>
                  </a:cubicBezTo>
                  <a:cubicBezTo>
                    <a:pt x="688246" y="37526"/>
                    <a:pt x="743556" y="1442"/>
                    <a:pt x="806677" y="817"/>
                  </a:cubicBezTo>
                  <a:cubicBezTo>
                    <a:pt x="854565" y="-198"/>
                    <a:pt x="902922" y="-1604"/>
                    <a:pt x="950342" y="5894"/>
                  </a:cubicBezTo>
                  <a:cubicBezTo>
                    <a:pt x="970028" y="10580"/>
                    <a:pt x="989246" y="17375"/>
                    <a:pt x="1008464" y="23780"/>
                  </a:cubicBezTo>
                  <a:cubicBezTo>
                    <a:pt x="1040025" y="57443"/>
                    <a:pt x="1074242" y="89075"/>
                    <a:pt x="1099084" y="128128"/>
                  </a:cubicBezTo>
                  <a:cubicBezTo>
                    <a:pt x="1118614" y="161088"/>
                    <a:pt x="1129864" y="197797"/>
                    <a:pt x="1134707" y="2355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17616095" y="4889733"/>
              <a:ext cx="1276262" cy="410449"/>
            </a:xfrm>
            <a:custGeom>
              <a:rect b="b" l="l" r="r" t="t"/>
              <a:pathLst>
                <a:path extrusionOk="0" h="410449" w="1276262">
                  <a:moveTo>
                    <a:pt x="1276263" y="363266"/>
                  </a:moveTo>
                  <a:cubicBezTo>
                    <a:pt x="1235874" y="361000"/>
                    <a:pt x="1195095" y="358813"/>
                    <a:pt x="1156425" y="346161"/>
                  </a:cubicBezTo>
                  <a:cubicBezTo>
                    <a:pt x="1120567" y="333742"/>
                    <a:pt x="1083069" y="314997"/>
                    <a:pt x="1047212" y="300547"/>
                  </a:cubicBezTo>
                  <a:cubicBezTo>
                    <a:pt x="961357" y="270399"/>
                    <a:pt x="875189" y="241734"/>
                    <a:pt x="787772" y="215491"/>
                  </a:cubicBezTo>
                  <a:cubicBezTo>
                    <a:pt x="761914" y="204713"/>
                    <a:pt x="732853" y="201745"/>
                    <a:pt x="708792" y="218615"/>
                  </a:cubicBezTo>
                  <a:cubicBezTo>
                    <a:pt x="687855" y="229628"/>
                    <a:pt x="673325" y="249389"/>
                    <a:pt x="660513" y="268759"/>
                  </a:cubicBezTo>
                  <a:cubicBezTo>
                    <a:pt x="658247" y="272273"/>
                    <a:pt x="658169" y="276413"/>
                    <a:pt x="659341" y="280006"/>
                  </a:cubicBezTo>
                  <a:cubicBezTo>
                    <a:pt x="621296" y="316324"/>
                    <a:pt x="572627" y="341474"/>
                    <a:pt x="526145" y="365843"/>
                  </a:cubicBezTo>
                  <a:cubicBezTo>
                    <a:pt x="526379" y="365687"/>
                    <a:pt x="526692" y="365530"/>
                    <a:pt x="526926" y="365374"/>
                  </a:cubicBezTo>
                  <a:cubicBezTo>
                    <a:pt x="527160" y="365296"/>
                    <a:pt x="527317" y="365140"/>
                    <a:pt x="527473" y="365062"/>
                  </a:cubicBezTo>
                  <a:cubicBezTo>
                    <a:pt x="441930" y="407785"/>
                    <a:pt x="341779" y="419735"/>
                    <a:pt x="247800" y="403489"/>
                  </a:cubicBezTo>
                  <a:cubicBezTo>
                    <a:pt x="196318" y="392477"/>
                    <a:pt x="146008" y="368967"/>
                    <a:pt x="101870" y="340459"/>
                  </a:cubicBezTo>
                  <a:cubicBezTo>
                    <a:pt x="50154" y="302812"/>
                    <a:pt x="19999" y="245562"/>
                    <a:pt x="0" y="186124"/>
                  </a:cubicBezTo>
                  <a:cubicBezTo>
                    <a:pt x="51951" y="184640"/>
                    <a:pt x="103901" y="181906"/>
                    <a:pt x="155773" y="177688"/>
                  </a:cubicBezTo>
                  <a:cubicBezTo>
                    <a:pt x="165382" y="198074"/>
                    <a:pt x="189678" y="226816"/>
                    <a:pt x="196084" y="231190"/>
                  </a:cubicBezTo>
                  <a:cubicBezTo>
                    <a:pt x="224989" y="258058"/>
                    <a:pt x="264440" y="271649"/>
                    <a:pt x="303188" y="276101"/>
                  </a:cubicBezTo>
                  <a:cubicBezTo>
                    <a:pt x="449899" y="276569"/>
                    <a:pt x="541535" y="217912"/>
                    <a:pt x="643248" y="118954"/>
                  </a:cubicBezTo>
                  <a:cubicBezTo>
                    <a:pt x="650201" y="111846"/>
                    <a:pt x="660747" y="105520"/>
                    <a:pt x="660591" y="94429"/>
                  </a:cubicBezTo>
                  <a:cubicBezTo>
                    <a:pt x="660591" y="93101"/>
                    <a:pt x="660435" y="91773"/>
                    <a:pt x="660122" y="90523"/>
                  </a:cubicBezTo>
                  <a:cubicBezTo>
                    <a:pt x="679340" y="72403"/>
                    <a:pt x="700042" y="49050"/>
                    <a:pt x="703948" y="45379"/>
                  </a:cubicBezTo>
                  <a:cubicBezTo>
                    <a:pt x="716838" y="30383"/>
                    <a:pt x="730431" y="16168"/>
                    <a:pt x="743634" y="1484"/>
                  </a:cubicBezTo>
                  <a:cubicBezTo>
                    <a:pt x="744024" y="1015"/>
                    <a:pt x="744415" y="469"/>
                    <a:pt x="744806" y="0"/>
                  </a:cubicBezTo>
                  <a:cubicBezTo>
                    <a:pt x="746602" y="547"/>
                    <a:pt x="748399" y="1094"/>
                    <a:pt x="750040" y="1484"/>
                  </a:cubicBezTo>
                  <a:cubicBezTo>
                    <a:pt x="796912" y="20151"/>
                    <a:pt x="840191" y="47253"/>
                    <a:pt x="883158" y="73497"/>
                  </a:cubicBezTo>
                  <a:cubicBezTo>
                    <a:pt x="938389" y="107082"/>
                    <a:pt x="991902" y="143244"/>
                    <a:pt x="1041275" y="185108"/>
                  </a:cubicBezTo>
                  <a:cubicBezTo>
                    <a:pt x="1118849" y="245796"/>
                    <a:pt x="1200720" y="300391"/>
                    <a:pt x="1276263" y="3632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17404070" y="3110586"/>
              <a:ext cx="28822" cy="29989"/>
            </a:xfrm>
            <a:custGeom>
              <a:rect b="b" l="l" r="r" t="t"/>
              <a:pathLst>
                <a:path extrusionOk="0" h="29989" w="28822">
                  <a:moveTo>
                    <a:pt x="12894" y="154"/>
                  </a:moveTo>
                  <a:cubicBezTo>
                    <a:pt x="27971" y="-2033"/>
                    <a:pt x="33049" y="19680"/>
                    <a:pt x="25081" y="29521"/>
                  </a:cubicBezTo>
                  <a:lnTo>
                    <a:pt x="25081" y="29521"/>
                  </a:lnTo>
                  <a:cubicBezTo>
                    <a:pt x="24143" y="29834"/>
                    <a:pt x="23049" y="29912"/>
                    <a:pt x="22112" y="29990"/>
                  </a:cubicBezTo>
                  <a:cubicBezTo>
                    <a:pt x="14066" y="29677"/>
                    <a:pt x="4300" y="27959"/>
                    <a:pt x="551" y="19836"/>
                  </a:cubicBezTo>
                  <a:cubicBezTo>
                    <a:pt x="629" y="20070"/>
                    <a:pt x="707" y="20305"/>
                    <a:pt x="863" y="20461"/>
                  </a:cubicBezTo>
                  <a:cubicBezTo>
                    <a:pt x="1019" y="20773"/>
                    <a:pt x="1176" y="21008"/>
                    <a:pt x="1254" y="21242"/>
                  </a:cubicBezTo>
                  <a:cubicBezTo>
                    <a:pt x="1098" y="21242"/>
                    <a:pt x="941" y="20852"/>
                    <a:pt x="785" y="20539"/>
                  </a:cubicBezTo>
                  <a:cubicBezTo>
                    <a:pt x="707" y="20305"/>
                    <a:pt x="551" y="20070"/>
                    <a:pt x="473" y="19914"/>
                  </a:cubicBezTo>
                  <a:cubicBezTo>
                    <a:pt x="-699" y="15775"/>
                    <a:pt x="473" y="10620"/>
                    <a:pt x="2191" y="6480"/>
                  </a:cubicBezTo>
                  <a:cubicBezTo>
                    <a:pt x="6488" y="5777"/>
                    <a:pt x="8363" y="622"/>
                    <a:pt x="12894" y="154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2" name="Google Shape;692;p22"/>
          <p:cNvSpPr/>
          <p:nvPr/>
        </p:nvSpPr>
        <p:spPr>
          <a:xfrm rot="5400000">
            <a:off x="6006587" y="-220997"/>
            <a:ext cx="1421914" cy="1289256"/>
          </a:xfrm>
          <a:custGeom>
            <a:rect b="b" l="l" r="r" t="t"/>
            <a:pathLst>
              <a:path extrusionOk="0" h="2578512" w="2843827">
                <a:moveTo>
                  <a:pt x="2752208" y="1221464"/>
                </a:moveTo>
                <a:cubicBezTo>
                  <a:pt x="2654842" y="1199643"/>
                  <a:pt x="2554633" y="1195494"/>
                  <a:pt x="2455732" y="1184754"/>
                </a:cubicBezTo>
                <a:cubicBezTo>
                  <a:pt x="2269020" y="1164808"/>
                  <a:pt x="2081113" y="1154181"/>
                  <a:pt x="1893378" y="1162421"/>
                </a:cubicBezTo>
                <a:cubicBezTo>
                  <a:pt x="1962250" y="1095138"/>
                  <a:pt x="2033909" y="1030583"/>
                  <a:pt x="2105398" y="965971"/>
                </a:cubicBezTo>
                <a:cubicBezTo>
                  <a:pt x="2141455" y="930681"/>
                  <a:pt x="2179901" y="897949"/>
                  <a:pt x="2217493" y="864251"/>
                </a:cubicBezTo>
                <a:cubicBezTo>
                  <a:pt x="2253152" y="830780"/>
                  <a:pt x="2288413" y="796911"/>
                  <a:pt x="2325551" y="765031"/>
                </a:cubicBezTo>
                <a:cubicBezTo>
                  <a:pt x="2359106" y="734174"/>
                  <a:pt x="2391978" y="702578"/>
                  <a:pt x="2428319" y="674960"/>
                </a:cubicBezTo>
                <a:cubicBezTo>
                  <a:pt x="2476888" y="635182"/>
                  <a:pt x="2519713" y="587220"/>
                  <a:pt x="2553154" y="534087"/>
                </a:cubicBezTo>
                <a:cubicBezTo>
                  <a:pt x="2575448" y="494819"/>
                  <a:pt x="2602235" y="448392"/>
                  <a:pt x="2586481" y="402192"/>
                </a:cubicBezTo>
                <a:cubicBezTo>
                  <a:pt x="2574481" y="369914"/>
                  <a:pt x="2544453" y="342978"/>
                  <a:pt x="2509761" y="338318"/>
                </a:cubicBezTo>
                <a:cubicBezTo>
                  <a:pt x="2448111" y="331328"/>
                  <a:pt x="2389703" y="360253"/>
                  <a:pt x="2338120" y="390883"/>
                </a:cubicBezTo>
                <a:cubicBezTo>
                  <a:pt x="2263731" y="438220"/>
                  <a:pt x="2197531" y="496638"/>
                  <a:pt x="2129626" y="552499"/>
                </a:cubicBezTo>
                <a:cubicBezTo>
                  <a:pt x="2046592" y="622907"/>
                  <a:pt x="1967312" y="697691"/>
                  <a:pt x="1887861" y="772134"/>
                </a:cubicBezTo>
                <a:cubicBezTo>
                  <a:pt x="1845491" y="813845"/>
                  <a:pt x="1808296" y="860500"/>
                  <a:pt x="1764675" y="901074"/>
                </a:cubicBezTo>
                <a:cubicBezTo>
                  <a:pt x="1743462" y="921930"/>
                  <a:pt x="1723784" y="944320"/>
                  <a:pt x="1703481" y="966028"/>
                </a:cubicBezTo>
                <a:cubicBezTo>
                  <a:pt x="1679196" y="992395"/>
                  <a:pt x="1650817" y="1014103"/>
                  <a:pt x="1624030" y="1037686"/>
                </a:cubicBezTo>
                <a:cubicBezTo>
                  <a:pt x="1639840" y="805662"/>
                  <a:pt x="1694893" y="577673"/>
                  <a:pt x="1717869" y="346444"/>
                </a:cubicBezTo>
                <a:cubicBezTo>
                  <a:pt x="1728334" y="257851"/>
                  <a:pt x="1737945" y="168690"/>
                  <a:pt x="1730324" y="79472"/>
                </a:cubicBezTo>
                <a:cubicBezTo>
                  <a:pt x="1729642" y="14973"/>
                  <a:pt x="1660315" y="-13440"/>
                  <a:pt x="1605262" y="6052"/>
                </a:cubicBezTo>
                <a:cubicBezTo>
                  <a:pt x="1551972" y="22418"/>
                  <a:pt x="1509205" y="64299"/>
                  <a:pt x="1483839" y="113056"/>
                </a:cubicBezTo>
                <a:cubicBezTo>
                  <a:pt x="1413090" y="254953"/>
                  <a:pt x="1390398" y="414580"/>
                  <a:pt x="1357867" y="568240"/>
                </a:cubicBezTo>
                <a:cubicBezTo>
                  <a:pt x="1345014" y="626260"/>
                  <a:pt x="1337962" y="685246"/>
                  <a:pt x="1328976" y="743948"/>
                </a:cubicBezTo>
                <a:cubicBezTo>
                  <a:pt x="1311118" y="851408"/>
                  <a:pt x="1292464" y="959379"/>
                  <a:pt x="1285980" y="1068259"/>
                </a:cubicBezTo>
                <a:cubicBezTo>
                  <a:pt x="1254302" y="1018422"/>
                  <a:pt x="1224615" y="967050"/>
                  <a:pt x="1194302" y="916190"/>
                </a:cubicBezTo>
                <a:cubicBezTo>
                  <a:pt x="1162112" y="858795"/>
                  <a:pt x="1135212" y="798445"/>
                  <a:pt x="1100861" y="742243"/>
                </a:cubicBezTo>
                <a:cubicBezTo>
                  <a:pt x="1047514" y="656833"/>
                  <a:pt x="996955" y="569660"/>
                  <a:pt x="935817" y="489478"/>
                </a:cubicBezTo>
                <a:cubicBezTo>
                  <a:pt x="916253" y="459814"/>
                  <a:pt x="899987" y="428105"/>
                  <a:pt x="878376" y="399805"/>
                </a:cubicBezTo>
                <a:cubicBezTo>
                  <a:pt x="856651" y="370994"/>
                  <a:pt x="833276" y="343433"/>
                  <a:pt x="810186" y="315758"/>
                </a:cubicBezTo>
                <a:cubicBezTo>
                  <a:pt x="753370" y="249668"/>
                  <a:pt x="688877" y="184658"/>
                  <a:pt x="605729" y="153233"/>
                </a:cubicBezTo>
                <a:cubicBezTo>
                  <a:pt x="573938" y="140333"/>
                  <a:pt x="538563" y="133401"/>
                  <a:pt x="504667" y="141470"/>
                </a:cubicBezTo>
                <a:cubicBezTo>
                  <a:pt x="454051" y="154597"/>
                  <a:pt x="464857" y="221482"/>
                  <a:pt x="472079" y="261034"/>
                </a:cubicBezTo>
                <a:cubicBezTo>
                  <a:pt x="494544" y="379518"/>
                  <a:pt x="545047" y="490387"/>
                  <a:pt x="611417" y="590516"/>
                </a:cubicBezTo>
                <a:cubicBezTo>
                  <a:pt x="638090" y="634159"/>
                  <a:pt x="660782" y="680188"/>
                  <a:pt x="688138" y="723491"/>
                </a:cubicBezTo>
                <a:cubicBezTo>
                  <a:pt x="725105" y="780488"/>
                  <a:pt x="766565" y="834644"/>
                  <a:pt x="807740" y="888686"/>
                </a:cubicBezTo>
                <a:cubicBezTo>
                  <a:pt x="866205" y="960118"/>
                  <a:pt x="919608" y="1035470"/>
                  <a:pt x="983817" y="1102071"/>
                </a:cubicBezTo>
                <a:cubicBezTo>
                  <a:pt x="1013334" y="1136338"/>
                  <a:pt x="1040690" y="1172309"/>
                  <a:pt x="1070548" y="1206235"/>
                </a:cubicBezTo>
                <a:cubicBezTo>
                  <a:pt x="1087553" y="1226295"/>
                  <a:pt x="1105524" y="1246695"/>
                  <a:pt x="1114055" y="1271983"/>
                </a:cubicBezTo>
                <a:cubicBezTo>
                  <a:pt x="1021126" y="1256640"/>
                  <a:pt x="927229" y="1264198"/>
                  <a:pt x="833560" y="1265562"/>
                </a:cubicBezTo>
                <a:cubicBezTo>
                  <a:pt x="713560" y="1269824"/>
                  <a:pt x="593388" y="1269256"/>
                  <a:pt x="473558" y="1277325"/>
                </a:cubicBezTo>
                <a:cubicBezTo>
                  <a:pt x="414240" y="1280507"/>
                  <a:pt x="354752" y="1280962"/>
                  <a:pt x="295320" y="1283008"/>
                </a:cubicBezTo>
                <a:cubicBezTo>
                  <a:pt x="204495" y="1285451"/>
                  <a:pt x="107470" y="1286474"/>
                  <a:pt x="26484" y="1332674"/>
                </a:cubicBezTo>
                <a:cubicBezTo>
                  <a:pt x="-52455" y="1392911"/>
                  <a:pt x="64532" y="1475537"/>
                  <a:pt x="124077" y="1491790"/>
                </a:cubicBezTo>
                <a:cubicBezTo>
                  <a:pt x="181177" y="1509179"/>
                  <a:pt x="241405" y="1512588"/>
                  <a:pt x="300609" y="1516680"/>
                </a:cubicBezTo>
                <a:cubicBezTo>
                  <a:pt x="391264" y="1520601"/>
                  <a:pt x="482203" y="1518726"/>
                  <a:pt x="572800" y="1514975"/>
                </a:cubicBezTo>
                <a:cubicBezTo>
                  <a:pt x="664251" y="1510599"/>
                  <a:pt x="755759" y="1507133"/>
                  <a:pt x="847039" y="1500314"/>
                </a:cubicBezTo>
                <a:cubicBezTo>
                  <a:pt x="926149" y="1493608"/>
                  <a:pt x="1005429" y="1486391"/>
                  <a:pt x="1084880" y="1490198"/>
                </a:cubicBezTo>
                <a:cubicBezTo>
                  <a:pt x="1051495" y="1512531"/>
                  <a:pt x="1022490" y="1540206"/>
                  <a:pt x="993315" y="1567483"/>
                </a:cubicBezTo>
                <a:cubicBezTo>
                  <a:pt x="863077" y="1664998"/>
                  <a:pt x="732782" y="1762967"/>
                  <a:pt x="612952" y="1873382"/>
                </a:cubicBezTo>
                <a:cubicBezTo>
                  <a:pt x="517236" y="1952712"/>
                  <a:pt x="426752" y="2041192"/>
                  <a:pt x="362998" y="2148878"/>
                </a:cubicBezTo>
                <a:cubicBezTo>
                  <a:pt x="329841" y="2201898"/>
                  <a:pt x="297026" y="2262362"/>
                  <a:pt x="310789" y="2326917"/>
                </a:cubicBezTo>
                <a:cubicBezTo>
                  <a:pt x="318751" y="2377663"/>
                  <a:pt x="367264" y="2365559"/>
                  <a:pt x="403264" y="2355274"/>
                </a:cubicBezTo>
                <a:cubicBezTo>
                  <a:pt x="458771" y="2336634"/>
                  <a:pt x="512459" y="2311631"/>
                  <a:pt x="562393" y="2281001"/>
                </a:cubicBezTo>
                <a:cubicBezTo>
                  <a:pt x="703209" y="2191896"/>
                  <a:pt x="834982" y="2088415"/>
                  <a:pt x="951798" y="1969533"/>
                </a:cubicBezTo>
                <a:cubicBezTo>
                  <a:pt x="1019647" y="1909353"/>
                  <a:pt x="1078680" y="1840309"/>
                  <a:pt x="1145392" y="1778936"/>
                </a:cubicBezTo>
                <a:cubicBezTo>
                  <a:pt x="1219724" y="1704720"/>
                  <a:pt x="1302815" y="1638573"/>
                  <a:pt x="1381583" y="1568733"/>
                </a:cubicBezTo>
                <a:cubicBezTo>
                  <a:pt x="1381298" y="1726371"/>
                  <a:pt x="1381469" y="1884065"/>
                  <a:pt x="1386701" y="2041646"/>
                </a:cubicBezTo>
                <a:cubicBezTo>
                  <a:pt x="1387384" y="2163085"/>
                  <a:pt x="1408313" y="2283160"/>
                  <a:pt x="1438171" y="2400565"/>
                </a:cubicBezTo>
                <a:cubicBezTo>
                  <a:pt x="1453356" y="2447845"/>
                  <a:pt x="1479403" y="2561441"/>
                  <a:pt x="1528882" y="2577694"/>
                </a:cubicBezTo>
                <a:cubicBezTo>
                  <a:pt x="1597357" y="2597299"/>
                  <a:pt x="1655537" y="2258668"/>
                  <a:pt x="1670040" y="2201784"/>
                </a:cubicBezTo>
                <a:cubicBezTo>
                  <a:pt x="1693528" y="2086880"/>
                  <a:pt x="1712865" y="1971124"/>
                  <a:pt x="1721282" y="1854061"/>
                </a:cubicBezTo>
                <a:cubicBezTo>
                  <a:pt x="1729016" y="1752625"/>
                  <a:pt x="1733737" y="1651530"/>
                  <a:pt x="1744031" y="1550094"/>
                </a:cubicBezTo>
                <a:cubicBezTo>
                  <a:pt x="1778382" y="1585270"/>
                  <a:pt x="1816315" y="1616581"/>
                  <a:pt x="1851463" y="1650905"/>
                </a:cubicBezTo>
                <a:cubicBezTo>
                  <a:pt x="1882572" y="1682387"/>
                  <a:pt x="1913055" y="1714494"/>
                  <a:pt x="1945188" y="1745010"/>
                </a:cubicBezTo>
                <a:cubicBezTo>
                  <a:pt x="1983918" y="1784448"/>
                  <a:pt x="2018497" y="1827750"/>
                  <a:pt x="2059217" y="1865312"/>
                </a:cubicBezTo>
                <a:cubicBezTo>
                  <a:pt x="2085663" y="1891453"/>
                  <a:pt x="2106308" y="1919468"/>
                  <a:pt x="2132128" y="1947711"/>
                </a:cubicBezTo>
                <a:cubicBezTo>
                  <a:pt x="2162896" y="1980273"/>
                  <a:pt x="2195768" y="2010732"/>
                  <a:pt x="2228868" y="2040851"/>
                </a:cubicBezTo>
                <a:cubicBezTo>
                  <a:pt x="2287788" y="2087449"/>
                  <a:pt x="2382139" y="2165415"/>
                  <a:pt x="2461192" y="2135922"/>
                </a:cubicBezTo>
                <a:cubicBezTo>
                  <a:pt x="2522102" y="2106940"/>
                  <a:pt x="2499353" y="2046477"/>
                  <a:pt x="2475068" y="1999708"/>
                </a:cubicBezTo>
                <a:cubicBezTo>
                  <a:pt x="2452149" y="1954758"/>
                  <a:pt x="2429855" y="1908387"/>
                  <a:pt x="2401987" y="1865597"/>
                </a:cubicBezTo>
                <a:cubicBezTo>
                  <a:pt x="2379466" y="1832523"/>
                  <a:pt x="2354328" y="1801325"/>
                  <a:pt x="2331238" y="1768593"/>
                </a:cubicBezTo>
                <a:cubicBezTo>
                  <a:pt x="2277551" y="1696423"/>
                  <a:pt x="2210669" y="1635334"/>
                  <a:pt x="2142251" y="1577428"/>
                </a:cubicBezTo>
                <a:cubicBezTo>
                  <a:pt x="2119730" y="1557027"/>
                  <a:pt x="2099028" y="1534807"/>
                  <a:pt x="2076279" y="1514691"/>
                </a:cubicBezTo>
                <a:cubicBezTo>
                  <a:pt x="2052677" y="1493153"/>
                  <a:pt x="2024298" y="1477640"/>
                  <a:pt x="2000753" y="1456102"/>
                </a:cubicBezTo>
                <a:cubicBezTo>
                  <a:pt x="2094194" y="1455477"/>
                  <a:pt x="2187180" y="1468888"/>
                  <a:pt x="2280622" y="1464001"/>
                </a:cubicBezTo>
                <a:cubicBezTo>
                  <a:pt x="2353475" y="1461103"/>
                  <a:pt x="2426556" y="1464285"/>
                  <a:pt x="2498898" y="1453716"/>
                </a:cubicBezTo>
                <a:cubicBezTo>
                  <a:pt x="2543657" y="1449397"/>
                  <a:pt x="2588984" y="1449113"/>
                  <a:pt x="2633060" y="1439111"/>
                </a:cubicBezTo>
                <a:cubicBezTo>
                  <a:pt x="2675316" y="1429962"/>
                  <a:pt x="2715639" y="1413823"/>
                  <a:pt x="2756814" y="1400810"/>
                </a:cubicBezTo>
                <a:cubicBezTo>
                  <a:pt x="2778767" y="1393536"/>
                  <a:pt x="2801687" y="1385864"/>
                  <a:pt x="2818180" y="1368873"/>
                </a:cubicBezTo>
                <a:cubicBezTo>
                  <a:pt x="2880000" y="1312558"/>
                  <a:pt x="2818976" y="1234023"/>
                  <a:pt x="2752208" y="12214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22"/>
          <p:cNvSpPr/>
          <p:nvPr/>
        </p:nvSpPr>
        <p:spPr>
          <a:xfrm rot="5400000">
            <a:off x="6006587" y="-220997"/>
            <a:ext cx="1421914" cy="1289256"/>
          </a:xfrm>
          <a:custGeom>
            <a:rect b="b" l="l" r="r" t="t"/>
            <a:pathLst>
              <a:path extrusionOk="0" h="2578512" w="2843827">
                <a:moveTo>
                  <a:pt x="1528882" y="2577694"/>
                </a:moveTo>
                <a:cubicBezTo>
                  <a:pt x="1479403" y="2561441"/>
                  <a:pt x="1453356" y="2447845"/>
                  <a:pt x="1438171" y="2400565"/>
                </a:cubicBezTo>
                <a:cubicBezTo>
                  <a:pt x="1408313" y="2283160"/>
                  <a:pt x="1387384" y="2163085"/>
                  <a:pt x="1386701" y="2041646"/>
                </a:cubicBezTo>
                <a:cubicBezTo>
                  <a:pt x="1381469" y="1884065"/>
                  <a:pt x="1381298" y="1726371"/>
                  <a:pt x="1381583" y="1568733"/>
                </a:cubicBezTo>
                <a:cubicBezTo>
                  <a:pt x="1302815" y="1638573"/>
                  <a:pt x="1219724" y="1704720"/>
                  <a:pt x="1145392" y="1778936"/>
                </a:cubicBezTo>
                <a:cubicBezTo>
                  <a:pt x="1078680" y="1840309"/>
                  <a:pt x="1019647" y="1909353"/>
                  <a:pt x="951798" y="1969533"/>
                </a:cubicBezTo>
                <a:cubicBezTo>
                  <a:pt x="834982" y="2088415"/>
                  <a:pt x="703209" y="2191896"/>
                  <a:pt x="562393" y="2281001"/>
                </a:cubicBezTo>
                <a:cubicBezTo>
                  <a:pt x="512459" y="2311631"/>
                  <a:pt x="458771" y="2336634"/>
                  <a:pt x="403264" y="2355274"/>
                </a:cubicBezTo>
                <a:cubicBezTo>
                  <a:pt x="367264" y="2365559"/>
                  <a:pt x="318751" y="2377663"/>
                  <a:pt x="310789" y="2326917"/>
                </a:cubicBezTo>
                <a:cubicBezTo>
                  <a:pt x="297026" y="2262362"/>
                  <a:pt x="329841" y="2201898"/>
                  <a:pt x="362998" y="2148878"/>
                </a:cubicBezTo>
                <a:cubicBezTo>
                  <a:pt x="426752" y="2041192"/>
                  <a:pt x="517236" y="1952712"/>
                  <a:pt x="612952" y="1873382"/>
                </a:cubicBezTo>
                <a:cubicBezTo>
                  <a:pt x="732782" y="1762967"/>
                  <a:pt x="863077" y="1664998"/>
                  <a:pt x="993315" y="1567483"/>
                </a:cubicBezTo>
                <a:cubicBezTo>
                  <a:pt x="1022490" y="1540206"/>
                  <a:pt x="1051495" y="1512531"/>
                  <a:pt x="1084880" y="1490198"/>
                </a:cubicBezTo>
                <a:cubicBezTo>
                  <a:pt x="1005429" y="1486391"/>
                  <a:pt x="926149" y="1493608"/>
                  <a:pt x="847039" y="1500314"/>
                </a:cubicBezTo>
                <a:cubicBezTo>
                  <a:pt x="755759" y="1507133"/>
                  <a:pt x="664251" y="1510599"/>
                  <a:pt x="572800" y="1514975"/>
                </a:cubicBezTo>
                <a:cubicBezTo>
                  <a:pt x="482203" y="1518726"/>
                  <a:pt x="391264" y="1520601"/>
                  <a:pt x="300609" y="1516680"/>
                </a:cubicBezTo>
                <a:cubicBezTo>
                  <a:pt x="241405" y="1512588"/>
                  <a:pt x="181177" y="1509179"/>
                  <a:pt x="124077" y="1491790"/>
                </a:cubicBezTo>
                <a:cubicBezTo>
                  <a:pt x="64532" y="1475537"/>
                  <a:pt x="-52455" y="1392911"/>
                  <a:pt x="26484" y="1332674"/>
                </a:cubicBezTo>
                <a:cubicBezTo>
                  <a:pt x="107470" y="1286474"/>
                  <a:pt x="204495" y="1285451"/>
                  <a:pt x="295320" y="1283008"/>
                </a:cubicBezTo>
                <a:cubicBezTo>
                  <a:pt x="354752" y="1280962"/>
                  <a:pt x="414240" y="1280507"/>
                  <a:pt x="473558" y="1277325"/>
                </a:cubicBezTo>
                <a:cubicBezTo>
                  <a:pt x="593388" y="1269256"/>
                  <a:pt x="713560" y="1269824"/>
                  <a:pt x="833560" y="1265562"/>
                </a:cubicBezTo>
                <a:cubicBezTo>
                  <a:pt x="927229" y="1264198"/>
                  <a:pt x="1021126" y="1256640"/>
                  <a:pt x="1114055" y="1271983"/>
                </a:cubicBezTo>
                <a:cubicBezTo>
                  <a:pt x="1105524" y="1246695"/>
                  <a:pt x="1087553" y="1226295"/>
                  <a:pt x="1070548" y="1206235"/>
                </a:cubicBezTo>
                <a:cubicBezTo>
                  <a:pt x="1040690" y="1172309"/>
                  <a:pt x="1013334" y="1136338"/>
                  <a:pt x="983817" y="1102071"/>
                </a:cubicBezTo>
                <a:cubicBezTo>
                  <a:pt x="919608" y="1035470"/>
                  <a:pt x="866205" y="960118"/>
                  <a:pt x="807740" y="888686"/>
                </a:cubicBezTo>
                <a:cubicBezTo>
                  <a:pt x="766565" y="834644"/>
                  <a:pt x="725105" y="780488"/>
                  <a:pt x="688138" y="723491"/>
                </a:cubicBezTo>
                <a:cubicBezTo>
                  <a:pt x="660782" y="680188"/>
                  <a:pt x="638090" y="634159"/>
                  <a:pt x="611417" y="590516"/>
                </a:cubicBezTo>
                <a:cubicBezTo>
                  <a:pt x="545047" y="490387"/>
                  <a:pt x="494544" y="379518"/>
                  <a:pt x="472079" y="261034"/>
                </a:cubicBezTo>
                <a:cubicBezTo>
                  <a:pt x="464857" y="221482"/>
                  <a:pt x="454051" y="154597"/>
                  <a:pt x="504667" y="141470"/>
                </a:cubicBezTo>
                <a:cubicBezTo>
                  <a:pt x="538563" y="133401"/>
                  <a:pt x="573938" y="140333"/>
                  <a:pt x="605729" y="153233"/>
                </a:cubicBezTo>
                <a:cubicBezTo>
                  <a:pt x="688877" y="184658"/>
                  <a:pt x="753370" y="249668"/>
                  <a:pt x="810186" y="315758"/>
                </a:cubicBezTo>
                <a:cubicBezTo>
                  <a:pt x="833276" y="343433"/>
                  <a:pt x="856651" y="370994"/>
                  <a:pt x="878376" y="399805"/>
                </a:cubicBezTo>
                <a:cubicBezTo>
                  <a:pt x="899987" y="428105"/>
                  <a:pt x="916253" y="459814"/>
                  <a:pt x="935817" y="489478"/>
                </a:cubicBezTo>
                <a:cubicBezTo>
                  <a:pt x="996955" y="569660"/>
                  <a:pt x="1047514" y="656833"/>
                  <a:pt x="1100861" y="742243"/>
                </a:cubicBezTo>
                <a:cubicBezTo>
                  <a:pt x="1135212" y="798445"/>
                  <a:pt x="1162112" y="858795"/>
                  <a:pt x="1194302" y="916190"/>
                </a:cubicBezTo>
                <a:cubicBezTo>
                  <a:pt x="1224615" y="967050"/>
                  <a:pt x="1254302" y="1018422"/>
                  <a:pt x="1285980" y="1068259"/>
                </a:cubicBezTo>
                <a:cubicBezTo>
                  <a:pt x="1292464" y="959379"/>
                  <a:pt x="1311118" y="851408"/>
                  <a:pt x="1328976" y="743948"/>
                </a:cubicBezTo>
                <a:cubicBezTo>
                  <a:pt x="1337962" y="685246"/>
                  <a:pt x="1345014" y="626260"/>
                  <a:pt x="1357867" y="568240"/>
                </a:cubicBezTo>
                <a:cubicBezTo>
                  <a:pt x="1390398" y="414580"/>
                  <a:pt x="1413090" y="254953"/>
                  <a:pt x="1483839" y="113056"/>
                </a:cubicBezTo>
                <a:cubicBezTo>
                  <a:pt x="1509205" y="64299"/>
                  <a:pt x="1551972" y="22418"/>
                  <a:pt x="1605262" y="6052"/>
                </a:cubicBezTo>
                <a:cubicBezTo>
                  <a:pt x="1660315" y="-13440"/>
                  <a:pt x="1729642" y="14973"/>
                  <a:pt x="1730324" y="79472"/>
                </a:cubicBezTo>
                <a:cubicBezTo>
                  <a:pt x="1737945" y="168690"/>
                  <a:pt x="1728334" y="257851"/>
                  <a:pt x="1717869" y="346444"/>
                </a:cubicBezTo>
                <a:cubicBezTo>
                  <a:pt x="1694893" y="577673"/>
                  <a:pt x="1639840" y="805662"/>
                  <a:pt x="1624030" y="1037686"/>
                </a:cubicBezTo>
                <a:cubicBezTo>
                  <a:pt x="1650817" y="1014103"/>
                  <a:pt x="1679196" y="992395"/>
                  <a:pt x="1703481" y="966028"/>
                </a:cubicBezTo>
                <a:cubicBezTo>
                  <a:pt x="1723784" y="944320"/>
                  <a:pt x="1743462" y="921930"/>
                  <a:pt x="1764675" y="901074"/>
                </a:cubicBezTo>
                <a:cubicBezTo>
                  <a:pt x="1808296" y="860500"/>
                  <a:pt x="1845491" y="813845"/>
                  <a:pt x="1887861" y="772134"/>
                </a:cubicBezTo>
                <a:cubicBezTo>
                  <a:pt x="1967312" y="697691"/>
                  <a:pt x="2046592" y="622907"/>
                  <a:pt x="2129626" y="552499"/>
                </a:cubicBezTo>
                <a:cubicBezTo>
                  <a:pt x="2197531" y="496638"/>
                  <a:pt x="2263731" y="438220"/>
                  <a:pt x="2338120" y="390883"/>
                </a:cubicBezTo>
                <a:cubicBezTo>
                  <a:pt x="2389703" y="360253"/>
                  <a:pt x="2448111" y="331328"/>
                  <a:pt x="2509761" y="338318"/>
                </a:cubicBezTo>
                <a:cubicBezTo>
                  <a:pt x="2544453" y="342978"/>
                  <a:pt x="2574481" y="369914"/>
                  <a:pt x="2586481" y="402192"/>
                </a:cubicBezTo>
                <a:cubicBezTo>
                  <a:pt x="2602235" y="448392"/>
                  <a:pt x="2575448" y="494819"/>
                  <a:pt x="2553154" y="534087"/>
                </a:cubicBezTo>
                <a:cubicBezTo>
                  <a:pt x="2519713" y="587220"/>
                  <a:pt x="2476888" y="635182"/>
                  <a:pt x="2428319" y="674960"/>
                </a:cubicBezTo>
                <a:cubicBezTo>
                  <a:pt x="2391978" y="702578"/>
                  <a:pt x="2359106" y="734174"/>
                  <a:pt x="2325551" y="765031"/>
                </a:cubicBezTo>
                <a:cubicBezTo>
                  <a:pt x="2288413" y="796911"/>
                  <a:pt x="2253152" y="830780"/>
                  <a:pt x="2217493" y="864251"/>
                </a:cubicBezTo>
                <a:cubicBezTo>
                  <a:pt x="2179901" y="897949"/>
                  <a:pt x="2141455" y="930681"/>
                  <a:pt x="2105398" y="965971"/>
                </a:cubicBezTo>
                <a:cubicBezTo>
                  <a:pt x="2033909" y="1030583"/>
                  <a:pt x="1962250" y="1095138"/>
                  <a:pt x="1893378" y="1162421"/>
                </a:cubicBezTo>
                <a:cubicBezTo>
                  <a:pt x="2081113" y="1154181"/>
                  <a:pt x="2269020" y="1164808"/>
                  <a:pt x="2455732" y="1184754"/>
                </a:cubicBezTo>
                <a:cubicBezTo>
                  <a:pt x="2554633" y="1195494"/>
                  <a:pt x="2654842" y="1199643"/>
                  <a:pt x="2752208" y="1221464"/>
                </a:cubicBezTo>
                <a:cubicBezTo>
                  <a:pt x="2818976" y="1234023"/>
                  <a:pt x="2880000" y="1312558"/>
                  <a:pt x="2818180" y="1368873"/>
                </a:cubicBezTo>
                <a:cubicBezTo>
                  <a:pt x="2801687" y="1385864"/>
                  <a:pt x="2778767" y="1393536"/>
                  <a:pt x="2756814" y="1400810"/>
                </a:cubicBezTo>
                <a:cubicBezTo>
                  <a:pt x="2715639" y="1413823"/>
                  <a:pt x="2675316" y="1429962"/>
                  <a:pt x="2633060" y="1439111"/>
                </a:cubicBezTo>
                <a:cubicBezTo>
                  <a:pt x="2588984" y="1449113"/>
                  <a:pt x="2543657" y="1449397"/>
                  <a:pt x="2498898" y="1453716"/>
                </a:cubicBezTo>
                <a:cubicBezTo>
                  <a:pt x="2426556" y="1464285"/>
                  <a:pt x="2353475" y="1461103"/>
                  <a:pt x="2280622" y="1464001"/>
                </a:cubicBezTo>
                <a:cubicBezTo>
                  <a:pt x="2187180" y="1468888"/>
                  <a:pt x="2094194" y="1455477"/>
                  <a:pt x="2000753" y="1456102"/>
                </a:cubicBezTo>
                <a:cubicBezTo>
                  <a:pt x="2024298" y="1477640"/>
                  <a:pt x="2052677" y="1493153"/>
                  <a:pt x="2076279" y="1514691"/>
                </a:cubicBezTo>
                <a:cubicBezTo>
                  <a:pt x="2099028" y="1534807"/>
                  <a:pt x="2119730" y="1557027"/>
                  <a:pt x="2142251" y="1577428"/>
                </a:cubicBezTo>
                <a:cubicBezTo>
                  <a:pt x="2210669" y="1635334"/>
                  <a:pt x="2277551" y="1696423"/>
                  <a:pt x="2331238" y="1768593"/>
                </a:cubicBezTo>
                <a:cubicBezTo>
                  <a:pt x="2354328" y="1801325"/>
                  <a:pt x="2379466" y="1832523"/>
                  <a:pt x="2401987" y="1865597"/>
                </a:cubicBezTo>
                <a:cubicBezTo>
                  <a:pt x="2429855" y="1908387"/>
                  <a:pt x="2452149" y="1954758"/>
                  <a:pt x="2475068" y="1999708"/>
                </a:cubicBezTo>
                <a:cubicBezTo>
                  <a:pt x="2499353" y="2046477"/>
                  <a:pt x="2522102" y="2106940"/>
                  <a:pt x="2461192" y="2135922"/>
                </a:cubicBezTo>
                <a:cubicBezTo>
                  <a:pt x="2382139" y="2165415"/>
                  <a:pt x="2287788" y="2087449"/>
                  <a:pt x="2228868" y="2040851"/>
                </a:cubicBezTo>
                <a:cubicBezTo>
                  <a:pt x="2195768" y="2010732"/>
                  <a:pt x="2162896" y="1980273"/>
                  <a:pt x="2132128" y="1947711"/>
                </a:cubicBezTo>
                <a:cubicBezTo>
                  <a:pt x="2106308" y="1919468"/>
                  <a:pt x="2085663" y="1891453"/>
                  <a:pt x="2059217" y="1865312"/>
                </a:cubicBezTo>
                <a:cubicBezTo>
                  <a:pt x="2018497" y="1827750"/>
                  <a:pt x="1983918" y="1784448"/>
                  <a:pt x="1945188" y="1745010"/>
                </a:cubicBezTo>
                <a:cubicBezTo>
                  <a:pt x="1913055" y="1714494"/>
                  <a:pt x="1882572" y="1682387"/>
                  <a:pt x="1851463" y="1650905"/>
                </a:cubicBezTo>
                <a:cubicBezTo>
                  <a:pt x="1816315" y="1616581"/>
                  <a:pt x="1778382" y="1585270"/>
                  <a:pt x="1744031" y="1550094"/>
                </a:cubicBezTo>
                <a:cubicBezTo>
                  <a:pt x="1733737" y="1651530"/>
                  <a:pt x="1729016" y="1752625"/>
                  <a:pt x="1721282" y="1854061"/>
                </a:cubicBezTo>
                <a:cubicBezTo>
                  <a:pt x="1712865" y="1971124"/>
                  <a:pt x="1693528" y="2086880"/>
                  <a:pt x="1670040" y="2201784"/>
                </a:cubicBezTo>
                <a:cubicBezTo>
                  <a:pt x="1655537" y="2258668"/>
                  <a:pt x="1597357" y="2597299"/>
                  <a:pt x="1528882" y="2577694"/>
                </a:cubicBezTo>
                <a:close/>
                <a:moveTo>
                  <a:pt x="1534228" y="2548258"/>
                </a:moveTo>
                <a:cubicBezTo>
                  <a:pt x="1548617" y="2530187"/>
                  <a:pt x="1559309" y="2509729"/>
                  <a:pt x="1566759" y="2487907"/>
                </a:cubicBezTo>
                <a:cubicBezTo>
                  <a:pt x="1582570" y="2442503"/>
                  <a:pt x="1595878" y="2396303"/>
                  <a:pt x="1606684" y="2349477"/>
                </a:cubicBezTo>
                <a:cubicBezTo>
                  <a:pt x="1644902" y="2190021"/>
                  <a:pt x="1677831" y="2028519"/>
                  <a:pt x="1690855" y="1864858"/>
                </a:cubicBezTo>
                <a:cubicBezTo>
                  <a:pt x="1700523" y="1751772"/>
                  <a:pt x="1703594" y="1638176"/>
                  <a:pt x="1717642" y="1525545"/>
                </a:cubicBezTo>
                <a:cubicBezTo>
                  <a:pt x="1719803" y="1511679"/>
                  <a:pt x="1734760" y="1501280"/>
                  <a:pt x="1747045" y="1511338"/>
                </a:cubicBezTo>
                <a:cubicBezTo>
                  <a:pt x="1761775" y="1525943"/>
                  <a:pt x="1775993" y="1541115"/>
                  <a:pt x="1791235" y="1555208"/>
                </a:cubicBezTo>
                <a:cubicBezTo>
                  <a:pt x="1831728" y="1592714"/>
                  <a:pt x="1873245" y="1629083"/>
                  <a:pt x="1910724" y="1669658"/>
                </a:cubicBezTo>
                <a:cubicBezTo>
                  <a:pt x="1938932" y="1698923"/>
                  <a:pt x="1969416" y="1725859"/>
                  <a:pt x="1996374" y="1756319"/>
                </a:cubicBezTo>
                <a:cubicBezTo>
                  <a:pt x="2024866" y="1790471"/>
                  <a:pt x="2056544" y="1821499"/>
                  <a:pt x="2088052" y="1852867"/>
                </a:cubicBezTo>
                <a:cubicBezTo>
                  <a:pt x="2109436" y="1874803"/>
                  <a:pt x="2128317" y="1899125"/>
                  <a:pt x="2148450" y="1922196"/>
                </a:cubicBezTo>
                <a:cubicBezTo>
                  <a:pt x="2188261" y="1963680"/>
                  <a:pt x="2229380" y="2004425"/>
                  <a:pt x="2274480" y="2040226"/>
                </a:cubicBezTo>
                <a:cubicBezTo>
                  <a:pt x="2321058" y="2071821"/>
                  <a:pt x="2398177" y="2135070"/>
                  <a:pt x="2455789" y="2105292"/>
                </a:cubicBezTo>
                <a:cubicBezTo>
                  <a:pt x="2467334" y="2096995"/>
                  <a:pt x="2474727" y="2083925"/>
                  <a:pt x="2470064" y="2069719"/>
                </a:cubicBezTo>
                <a:cubicBezTo>
                  <a:pt x="2466424" y="2050113"/>
                  <a:pt x="2458291" y="2031872"/>
                  <a:pt x="2449476" y="2014085"/>
                </a:cubicBezTo>
                <a:cubicBezTo>
                  <a:pt x="2426158" y="1968226"/>
                  <a:pt x="2403751" y="1921685"/>
                  <a:pt x="2375428" y="1878610"/>
                </a:cubicBezTo>
                <a:cubicBezTo>
                  <a:pt x="2340907" y="1832183"/>
                  <a:pt x="2308432" y="1784050"/>
                  <a:pt x="2270669" y="1740237"/>
                </a:cubicBezTo>
                <a:cubicBezTo>
                  <a:pt x="2229664" y="1695286"/>
                  <a:pt x="2185702" y="1651871"/>
                  <a:pt x="2138953" y="1613456"/>
                </a:cubicBezTo>
                <a:cubicBezTo>
                  <a:pt x="2110005" y="1589248"/>
                  <a:pt x="2084412" y="1561402"/>
                  <a:pt x="2056374" y="1536171"/>
                </a:cubicBezTo>
                <a:cubicBezTo>
                  <a:pt x="2034478" y="1517078"/>
                  <a:pt x="2009682" y="1501848"/>
                  <a:pt x="1987274" y="1483436"/>
                </a:cubicBezTo>
                <a:cubicBezTo>
                  <a:pt x="1971634" y="1470934"/>
                  <a:pt x="1940809" y="1440305"/>
                  <a:pt x="1972487" y="1427859"/>
                </a:cubicBezTo>
                <a:cubicBezTo>
                  <a:pt x="2007066" y="1424734"/>
                  <a:pt x="2042156" y="1428087"/>
                  <a:pt x="2076905" y="1428598"/>
                </a:cubicBezTo>
                <a:cubicBezTo>
                  <a:pt x="2150213" y="1432292"/>
                  <a:pt x="2223351" y="1438827"/>
                  <a:pt x="2296773" y="1433940"/>
                </a:cubicBezTo>
                <a:cubicBezTo>
                  <a:pt x="2356205" y="1431894"/>
                  <a:pt x="2415921" y="1434735"/>
                  <a:pt x="2475012" y="1426780"/>
                </a:cubicBezTo>
                <a:cubicBezTo>
                  <a:pt x="2522386" y="1420756"/>
                  <a:pt x="2570387" y="1421267"/>
                  <a:pt x="2617420" y="1412403"/>
                </a:cubicBezTo>
                <a:cubicBezTo>
                  <a:pt x="2665477" y="1402628"/>
                  <a:pt x="2711089" y="1384216"/>
                  <a:pt x="2757724" y="1369555"/>
                </a:cubicBezTo>
                <a:cubicBezTo>
                  <a:pt x="2820000" y="1350575"/>
                  <a:pt x="2836265" y="1299829"/>
                  <a:pt x="2776777" y="1261754"/>
                </a:cubicBezTo>
                <a:cubicBezTo>
                  <a:pt x="2736227" y="1242377"/>
                  <a:pt x="2689932" y="1240103"/>
                  <a:pt x="2646027" y="1233455"/>
                </a:cubicBezTo>
                <a:cubicBezTo>
                  <a:pt x="2617420" y="1230045"/>
                  <a:pt x="2588757" y="1226579"/>
                  <a:pt x="2560036" y="1223794"/>
                </a:cubicBezTo>
                <a:cubicBezTo>
                  <a:pt x="2458007" y="1214816"/>
                  <a:pt x="2355693" y="1204246"/>
                  <a:pt x="2253664" y="1196006"/>
                </a:cubicBezTo>
                <a:cubicBezTo>
                  <a:pt x="2151806" y="1190891"/>
                  <a:pt x="2049777" y="1186743"/>
                  <a:pt x="1947804" y="1189925"/>
                </a:cubicBezTo>
                <a:cubicBezTo>
                  <a:pt x="1924601" y="1188789"/>
                  <a:pt x="1866193" y="1201120"/>
                  <a:pt x="1854193" y="1178219"/>
                </a:cubicBezTo>
                <a:cubicBezTo>
                  <a:pt x="1848221" y="1164694"/>
                  <a:pt x="1861472" y="1154409"/>
                  <a:pt x="1869377" y="1145146"/>
                </a:cubicBezTo>
                <a:cubicBezTo>
                  <a:pt x="1887690" y="1125541"/>
                  <a:pt x="1907539" y="1107526"/>
                  <a:pt x="1927444" y="1089626"/>
                </a:cubicBezTo>
                <a:cubicBezTo>
                  <a:pt x="1949397" y="1070078"/>
                  <a:pt x="1970667" y="1049734"/>
                  <a:pt x="1991596" y="1029105"/>
                </a:cubicBezTo>
                <a:cubicBezTo>
                  <a:pt x="2032829" y="990236"/>
                  <a:pt x="2076165" y="954946"/>
                  <a:pt x="2116317" y="915111"/>
                </a:cubicBezTo>
                <a:cubicBezTo>
                  <a:pt x="2156754" y="877775"/>
                  <a:pt x="2199408" y="842997"/>
                  <a:pt x="2238366" y="804071"/>
                </a:cubicBezTo>
                <a:cubicBezTo>
                  <a:pt x="2278517" y="767134"/>
                  <a:pt x="2319466" y="731162"/>
                  <a:pt x="2359333" y="693941"/>
                </a:cubicBezTo>
                <a:cubicBezTo>
                  <a:pt x="2408926" y="652968"/>
                  <a:pt x="2459315" y="612906"/>
                  <a:pt x="2498386" y="561136"/>
                </a:cubicBezTo>
                <a:cubicBezTo>
                  <a:pt x="2528187" y="520789"/>
                  <a:pt x="2559865" y="477658"/>
                  <a:pt x="2561969" y="426400"/>
                </a:cubicBezTo>
                <a:cubicBezTo>
                  <a:pt x="2548036" y="347126"/>
                  <a:pt x="2462557" y="360992"/>
                  <a:pt x="2407333" y="387303"/>
                </a:cubicBezTo>
                <a:cubicBezTo>
                  <a:pt x="2341816" y="416739"/>
                  <a:pt x="2285797" y="462314"/>
                  <a:pt x="2230347" y="506980"/>
                </a:cubicBezTo>
                <a:cubicBezTo>
                  <a:pt x="2168640" y="557499"/>
                  <a:pt x="2106478" y="610746"/>
                  <a:pt x="2047161" y="663595"/>
                </a:cubicBezTo>
                <a:cubicBezTo>
                  <a:pt x="2023729" y="684053"/>
                  <a:pt x="2001037" y="705476"/>
                  <a:pt x="1978914" y="727355"/>
                </a:cubicBezTo>
                <a:cubicBezTo>
                  <a:pt x="1936089" y="768213"/>
                  <a:pt x="1890761" y="806458"/>
                  <a:pt x="1852884" y="852203"/>
                </a:cubicBezTo>
                <a:cubicBezTo>
                  <a:pt x="1823026" y="886697"/>
                  <a:pt x="1788732" y="916872"/>
                  <a:pt x="1757737" y="950286"/>
                </a:cubicBezTo>
                <a:cubicBezTo>
                  <a:pt x="1725661" y="987053"/>
                  <a:pt x="1690912" y="1021150"/>
                  <a:pt x="1652580" y="1051382"/>
                </a:cubicBezTo>
                <a:cubicBezTo>
                  <a:pt x="1639670" y="1061724"/>
                  <a:pt x="1629205" y="1075249"/>
                  <a:pt x="1615328" y="1084114"/>
                </a:cubicBezTo>
                <a:cubicBezTo>
                  <a:pt x="1606911" y="1088944"/>
                  <a:pt x="1595537" y="1084057"/>
                  <a:pt x="1592921" y="1074794"/>
                </a:cubicBezTo>
                <a:cubicBezTo>
                  <a:pt x="1591499" y="1067066"/>
                  <a:pt x="1593717" y="1058428"/>
                  <a:pt x="1593831" y="1050813"/>
                </a:cubicBezTo>
                <a:cubicBezTo>
                  <a:pt x="1596049" y="1010466"/>
                  <a:pt x="1599632" y="970290"/>
                  <a:pt x="1604636" y="930227"/>
                </a:cubicBezTo>
                <a:cubicBezTo>
                  <a:pt x="1619878" y="800207"/>
                  <a:pt x="1641888" y="670983"/>
                  <a:pt x="1662078" y="541645"/>
                </a:cubicBezTo>
                <a:cubicBezTo>
                  <a:pt x="1672883" y="483624"/>
                  <a:pt x="1680390" y="425206"/>
                  <a:pt x="1686305" y="366504"/>
                </a:cubicBezTo>
                <a:cubicBezTo>
                  <a:pt x="1693130" y="296039"/>
                  <a:pt x="1704277" y="225744"/>
                  <a:pt x="1703424" y="154711"/>
                </a:cubicBezTo>
                <a:cubicBezTo>
                  <a:pt x="1702343" y="122774"/>
                  <a:pt x="1705585" y="88450"/>
                  <a:pt x="1696030" y="57764"/>
                </a:cubicBezTo>
                <a:cubicBezTo>
                  <a:pt x="1664409" y="5995"/>
                  <a:pt x="1590816" y="34579"/>
                  <a:pt x="1555385" y="67936"/>
                </a:cubicBezTo>
                <a:cubicBezTo>
                  <a:pt x="1485716" y="129479"/>
                  <a:pt x="1455460" y="268023"/>
                  <a:pt x="1431574" y="356844"/>
                </a:cubicBezTo>
                <a:cubicBezTo>
                  <a:pt x="1408313" y="464474"/>
                  <a:pt x="1383573" y="571990"/>
                  <a:pt x="1366455" y="680757"/>
                </a:cubicBezTo>
                <a:cubicBezTo>
                  <a:pt x="1359459" y="738834"/>
                  <a:pt x="1346094" y="795831"/>
                  <a:pt x="1338075" y="853738"/>
                </a:cubicBezTo>
                <a:cubicBezTo>
                  <a:pt x="1329601" y="908746"/>
                  <a:pt x="1319649" y="963584"/>
                  <a:pt x="1313052" y="1018933"/>
                </a:cubicBezTo>
                <a:cubicBezTo>
                  <a:pt x="1310834" y="1036436"/>
                  <a:pt x="1308616" y="1053939"/>
                  <a:pt x="1307251" y="1071498"/>
                </a:cubicBezTo>
                <a:cubicBezTo>
                  <a:pt x="1306056" y="1078772"/>
                  <a:pt x="1309014" y="1088660"/>
                  <a:pt x="1300767" y="1092411"/>
                </a:cubicBezTo>
                <a:cubicBezTo>
                  <a:pt x="1300198" y="1103946"/>
                  <a:pt x="1286265" y="1110027"/>
                  <a:pt x="1277279" y="1103037"/>
                </a:cubicBezTo>
                <a:cubicBezTo>
                  <a:pt x="1252028" y="1078602"/>
                  <a:pt x="1238947" y="1044335"/>
                  <a:pt x="1219440" y="1015410"/>
                </a:cubicBezTo>
                <a:cubicBezTo>
                  <a:pt x="1187705" y="963527"/>
                  <a:pt x="1156141" y="911474"/>
                  <a:pt x="1129979" y="856465"/>
                </a:cubicBezTo>
                <a:cubicBezTo>
                  <a:pt x="1080842" y="759973"/>
                  <a:pt x="1021410" y="668880"/>
                  <a:pt x="963286" y="577730"/>
                </a:cubicBezTo>
                <a:cubicBezTo>
                  <a:pt x="929163" y="531814"/>
                  <a:pt x="896859" y="484875"/>
                  <a:pt x="867911" y="435492"/>
                </a:cubicBezTo>
                <a:cubicBezTo>
                  <a:pt x="812859" y="361447"/>
                  <a:pt x="754337" y="288140"/>
                  <a:pt x="681939" y="230233"/>
                </a:cubicBezTo>
                <a:cubicBezTo>
                  <a:pt x="636497" y="195967"/>
                  <a:pt x="560004" y="151017"/>
                  <a:pt x="503359" y="173634"/>
                </a:cubicBezTo>
                <a:cubicBezTo>
                  <a:pt x="488174" y="201081"/>
                  <a:pt x="497672" y="233700"/>
                  <a:pt x="502335" y="262795"/>
                </a:cubicBezTo>
                <a:cubicBezTo>
                  <a:pt x="517236" y="333431"/>
                  <a:pt x="540952" y="401964"/>
                  <a:pt x="572857" y="466690"/>
                </a:cubicBezTo>
                <a:cubicBezTo>
                  <a:pt x="595606" y="512492"/>
                  <a:pt x="625180" y="554374"/>
                  <a:pt x="650488" y="598756"/>
                </a:cubicBezTo>
                <a:cubicBezTo>
                  <a:pt x="688763" y="668766"/>
                  <a:pt x="728972" y="737584"/>
                  <a:pt x="778508" y="800377"/>
                </a:cubicBezTo>
                <a:cubicBezTo>
                  <a:pt x="814281" y="851294"/>
                  <a:pt x="854433" y="898745"/>
                  <a:pt x="892708" y="947729"/>
                </a:cubicBezTo>
                <a:cubicBezTo>
                  <a:pt x="913807" y="975461"/>
                  <a:pt x="934395" y="1003761"/>
                  <a:pt x="957940" y="1029617"/>
                </a:cubicBezTo>
                <a:cubicBezTo>
                  <a:pt x="999059" y="1073089"/>
                  <a:pt x="1036993" y="1119290"/>
                  <a:pt x="1074699" y="1165717"/>
                </a:cubicBezTo>
                <a:cubicBezTo>
                  <a:pt x="1097221" y="1193960"/>
                  <a:pt x="1159553" y="1254253"/>
                  <a:pt x="1141354" y="1292157"/>
                </a:cubicBezTo>
                <a:cubicBezTo>
                  <a:pt x="1124235" y="1313126"/>
                  <a:pt x="1056045" y="1290395"/>
                  <a:pt x="1028348" y="1291816"/>
                </a:cubicBezTo>
                <a:cubicBezTo>
                  <a:pt x="878945" y="1291248"/>
                  <a:pt x="729598" y="1299544"/>
                  <a:pt x="580194" y="1300965"/>
                </a:cubicBezTo>
                <a:cubicBezTo>
                  <a:pt x="489994" y="1305511"/>
                  <a:pt x="399851" y="1310398"/>
                  <a:pt x="309481" y="1311876"/>
                </a:cubicBezTo>
                <a:cubicBezTo>
                  <a:pt x="229291" y="1314092"/>
                  <a:pt x="151717" y="1314035"/>
                  <a:pt x="76247" y="1341369"/>
                </a:cubicBezTo>
                <a:cubicBezTo>
                  <a:pt x="58901" y="1348756"/>
                  <a:pt x="34787" y="1354780"/>
                  <a:pt x="29669" y="1375238"/>
                </a:cubicBezTo>
                <a:cubicBezTo>
                  <a:pt x="31546" y="1413369"/>
                  <a:pt x="89783" y="1447408"/>
                  <a:pt x="121973" y="1460137"/>
                </a:cubicBezTo>
                <a:cubicBezTo>
                  <a:pt x="228950" y="1493210"/>
                  <a:pt x="342808" y="1488664"/>
                  <a:pt x="453539" y="1489062"/>
                </a:cubicBezTo>
                <a:cubicBezTo>
                  <a:pt x="574279" y="1487243"/>
                  <a:pt x="694905" y="1479970"/>
                  <a:pt x="815475" y="1473264"/>
                </a:cubicBezTo>
                <a:cubicBezTo>
                  <a:pt x="902888" y="1466672"/>
                  <a:pt x="990301" y="1456784"/>
                  <a:pt x="1078112" y="1460535"/>
                </a:cubicBezTo>
                <a:cubicBezTo>
                  <a:pt x="1096880" y="1462978"/>
                  <a:pt x="1134870" y="1456784"/>
                  <a:pt x="1134927" y="1483948"/>
                </a:cubicBezTo>
                <a:cubicBezTo>
                  <a:pt x="1134415" y="1487528"/>
                  <a:pt x="1132482" y="1491335"/>
                  <a:pt x="1129922" y="1493892"/>
                </a:cubicBezTo>
                <a:cubicBezTo>
                  <a:pt x="1116444" y="1504803"/>
                  <a:pt x="1101429" y="1513895"/>
                  <a:pt x="1087666" y="1524465"/>
                </a:cubicBezTo>
                <a:cubicBezTo>
                  <a:pt x="1053486" y="1548275"/>
                  <a:pt x="1026358" y="1580269"/>
                  <a:pt x="993144" y="1605273"/>
                </a:cubicBezTo>
                <a:cubicBezTo>
                  <a:pt x="920746" y="1656531"/>
                  <a:pt x="851703" y="1712335"/>
                  <a:pt x="781636" y="1766718"/>
                </a:cubicBezTo>
                <a:cubicBezTo>
                  <a:pt x="731474" y="1807917"/>
                  <a:pt x="682280" y="1850197"/>
                  <a:pt x="634279" y="1893783"/>
                </a:cubicBezTo>
                <a:cubicBezTo>
                  <a:pt x="564383" y="1951973"/>
                  <a:pt x="497558" y="2014369"/>
                  <a:pt x="441198" y="2085914"/>
                </a:cubicBezTo>
                <a:cubicBezTo>
                  <a:pt x="421122" y="2112339"/>
                  <a:pt x="403036" y="2140241"/>
                  <a:pt x="385633" y="2168427"/>
                </a:cubicBezTo>
                <a:cubicBezTo>
                  <a:pt x="356572" y="2216559"/>
                  <a:pt x="323415" y="2273386"/>
                  <a:pt x="342922" y="2331009"/>
                </a:cubicBezTo>
                <a:cubicBezTo>
                  <a:pt x="349804" y="2340271"/>
                  <a:pt x="365500" y="2332543"/>
                  <a:pt x="375283" y="2332316"/>
                </a:cubicBezTo>
                <a:cubicBezTo>
                  <a:pt x="401444" y="2326690"/>
                  <a:pt x="426070" y="2316120"/>
                  <a:pt x="450582" y="2305721"/>
                </a:cubicBezTo>
                <a:cubicBezTo>
                  <a:pt x="509103" y="2281740"/>
                  <a:pt x="562222" y="2247644"/>
                  <a:pt x="614317" y="2212240"/>
                </a:cubicBezTo>
                <a:cubicBezTo>
                  <a:pt x="688251" y="2160187"/>
                  <a:pt x="760991" y="2106429"/>
                  <a:pt x="828726" y="2046477"/>
                </a:cubicBezTo>
                <a:cubicBezTo>
                  <a:pt x="863191" y="2017211"/>
                  <a:pt x="894129" y="1984251"/>
                  <a:pt x="926774" y="1952996"/>
                </a:cubicBezTo>
                <a:cubicBezTo>
                  <a:pt x="948727" y="1932766"/>
                  <a:pt x="971192" y="1913047"/>
                  <a:pt x="992064" y="1891680"/>
                </a:cubicBezTo>
                <a:cubicBezTo>
                  <a:pt x="1080387" y="1796950"/>
                  <a:pt x="1175363" y="1708868"/>
                  <a:pt x="1272672" y="1623514"/>
                </a:cubicBezTo>
                <a:cubicBezTo>
                  <a:pt x="1301108" y="1598454"/>
                  <a:pt x="1331535" y="1575723"/>
                  <a:pt x="1359175" y="1549753"/>
                </a:cubicBezTo>
                <a:cubicBezTo>
                  <a:pt x="1372085" y="1537762"/>
                  <a:pt x="1396938" y="1509179"/>
                  <a:pt x="1409848" y="1536001"/>
                </a:cubicBezTo>
                <a:cubicBezTo>
                  <a:pt x="1412806" y="1549469"/>
                  <a:pt x="1410360" y="1563732"/>
                  <a:pt x="1411100" y="1577485"/>
                </a:cubicBezTo>
                <a:cubicBezTo>
                  <a:pt x="1411043" y="1719665"/>
                  <a:pt x="1410758" y="1861903"/>
                  <a:pt x="1415194" y="2004027"/>
                </a:cubicBezTo>
                <a:cubicBezTo>
                  <a:pt x="1415820" y="2106599"/>
                  <a:pt x="1424806" y="2208774"/>
                  <a:pt x="1447157" y="2309017"/>
                </a:cubicBezTo>
                <a:cubicBezTo>
                  <a:pt x="1457337" y="2356694"/>
                  <a:pt x="1467972" y="2404486"/>
                  <a:pt x="1484351" y="2450516"/>
                </a:cubicBezTo>
                <a:cubicBezTo>
                  <a:pt x="1497546" y="2484214"/>
                  <a:pt x="1505337" y="2523993"/>
                  <a:pt x="1534228" y="25482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22"/>
          <p:cNvSpPr/>
          <p:nvPr/>
        </p:nvSpPr>
        <p:spPr>
          <a:xfrm rot="5400000">
            <a:off x="6021711" y="-206188"/>
            <a:ext cx="1392172" cy="1259395"/>
          </a:xfrm>
          <a:custGeom>
            <a:rect b="b" l="l" r="r" t="t"/>
            <a:pathLst>
              <a:path extrusionOk="0" h="2518789" w="2784344">
                <a:moveTo>
                  <a:pt x="2747278" y="1232343"/>
                </a:moveTo>
                <a:cubicBezTo>
                  <a:pt x="2806767" y="1270417"/>
                  <a:pt x="2790444" y="1321164"/>
                  <a:pt x="2728226" y="1340144"/>
                </a:cubicBezTo>
                <a:cubicBezTo>
                  <a:pt x="2681591" y="1354805"/>
                  <a:pt x="2635979" y="1373217"/>
                  <a:pt x="2587922" y="1382991"/>
                </a:cubicBezTo>
                <a:cubicBezTo>
                  <a:pt x="2540945" y="1391856"/>
                  <a:pt x="2492888" y="1391345"/>
                  <a:pt x="2445513" y="1397368"/>
                </a:cubicBezTo>
                <a:cubicBezTo>
                  <a:pt x="2386366" y="1405381"/>
                  <a:pt x="2326707" y="1402483"/>
                  <a:pt x="2267275" y="1404529"/>
                </a:cubicBezTo>
                <a:cubicBezTo>
                  <a:pt x="2193853" y="1409416"/>
                  <a:pt x="2120658" y="1402881"/>
                  <a:pt x="2047407" y="1399187"/>
                </a:cubicBezTo>
                <a:cubicBezTo>
                  <a:pt x="2012657" y="1398675"/>
                  <a:pt x="1977567" y="1395266"/>
                  <a:pt x="1942989" y="1398448"/>
                </a:cubicBezTo>
                <a:cubicBezTo>
                  <a:pt x="1911311" y="1410893"/>
                  <a:pt x="1942079" y="1441523"/>
                  <a:pt x="1957776" y="1454025"/>
                </a:cubicBezTo>
                <a:cubicBezTo>
                  <a:pt x="1980183" y="1472437"/>
                  <a:pt x="2004980" y="1487666"/>
                  <a:pt x="2026819" y="1506760"/>
                </a:cubicBezTo>
                <a:cubicBezTo>
                  <a:pt x="2054857" y="1531991"/>
                  <a:pt x="2080449" y="1559836"/>
                  <a:pt x="2109397" y="1584045"/>
                </a:cubicBezTo>
                <a:cubicBezTo>
                  <a:pt x="2156147" y="1622403"/>
                  <a:pt x="2200166" y="1665875"/>
                  <a:pt x="2241171" y="1710768"/>
                </a:cubicBezTo>
                <a:cubicBezTo>
                  <a:pt x="2278934" y="1754639"/>
                  <a:pt x="2311465" y="1802714"/>
                  <a:pt x="2345930" y="1849142"/>
                </a:cubicBezTo>
                <a:cubicBezTo>
                  <a:pt x="2374252" y="1892217"/>
                  <a:pt x="2396603" y="1938758"/>
                  <a:pt x="2419978" y="1984617"/>
                </a:cubicBezTo>
                <a:cubicBezTo>
                  <a:pt x="2428793" y="2002404"/>
                  <a:pt x="2436926" y="2020588"/>
                  <a:pt x="2440565" y="2040251"/>
                </a:cubicBezTo>
                <a:cubicBezTo>
                  <a:pt x="2445229" y="2054457"/>
                  <a:pt x="2437836" y="2067527"/>
                  <a:pt x="2426291" y="2075824"/>
                </a:cubicBezTo>
                <a:cubicBezTo>
                  <a:pt x="2368622" y="2105602"/>
                  <a:pt x="2291503" y="2042353"/>
                  <a:pt x="2244981" y="2010757"/>
                </a:cubicBezTo>
                <a:cubicBezTo>
                  <a:pt x="2199938" y="1974956"/>
                  <a:pt x="2158820" y="1934155"/>
                  <a:pt x="2118952" y="1892728"/>
                </a:cubicBezTo>
                <a:cubicBezTo>
                  <a:pt x="2098819" y="1869656"/>
                  <a:pt x="2079994" y="1845334"/>
                  <a:pt x="2058553" y="1823399"/>
                </a:cubicBezTo>
                <a:cubicBezTo>
                  <a:pt x="2027046" y="1792031"/>
                  <a:pt x="1995368" y="1761003"/>
                  <a:pt x="1966875" y="1726850"/>
                </a:cubicBezTo>
                <a:cubicBezTo>
                  <a:pt x="1939918" y="1696391"/>
                  <a:pt x="1909434" y="1669455"/>
                  <a:pt x="1881225" y="1640189"/>
                </a:cubicBezTo>
                <a:cubicBezTo>
                  <a:pt x="1843746" y="1599558"/>
                  <a:pt x="1802230" y="1563246"/>
                  <a:pt x="1761736" y="1525740"/>
                </a:cubicBezTo>
                <a:cubicBezTo>
                  <a:pt x="1746495" y="1511647"/>
                  <a:pt x="1732277" y="1496474"/>
                  <a:pt x="1717547" y="1481870"/>
                </a:cubicBezTo>
                <a:cubicBezTo>
                  <a:pt x="1705262" y="1471868"/>
                  <a:pt x="1690305" y="1482211"/>
                  <a:pt x="1688144" y="1496077"/>
                </a:cubicBezTo>
                <a:cubicBezTo>
                  <a:pt x="1674096" y="1608651"/>
                  <a:pt x="1671025" y="1722304"/>
                  <a:pt x="1661357" y="1835390"/>
                </a:cubicBezTo>
                <a:cubicBezTo>
                  <a:pt x="1648333" y="1999051"/>
                  <a:pt x="1615404" y="2160553"/>
                  <a:pt x="1577185" y="2320009"/>
                </a:cubicBezTo>
                <a:cubicBezTo>
                  <a:pt x="1566437" y="2366835"/>
                  <a:pt x="1553072" y="2413035"/>
                  <a:pt x="1537261" y="2458439"/>
                </a:cubicBezTo>
                <a:cubicBezTo>
                  <a:pt x="1529811" y="2480261"/>
                  <a:pt x="1519119" y="2500719"/>
                  <a:pt x="1504730" y="2518790"/>
                </a:cubicBezTo>
                <a:cubicBezTo>
                  <a:pt x="1475839" y="2494468"/>
                  <a:pt x="1468047" y="2454689"/>
                  <a:pt x="1454739" y="2420934"/>
                </a:cubicBezTo>
                <a:cubicBezTo>
                  <a:pt x="1438360" y="2374961"/>
                  <a:pt x="1427782" y="2327112"/>
                  <a:pt x="1417545" y="2279435"/>
                </a:cubicBezTo>
                <a:cubicBezTo>
                  <a:pt x="1395137" y="2179192"/>
                  <a:pt x="1386151" y="2077018"/>
                  <a:pt x="1385582" y="1974445"/>
                </a:cubicBezTo>
                <a:cubicBezTo>
                  <a:pt x="1381146" y="1832321"/>
                  <a:pt x="1381374" y="1690083"/>
                  <a:pt x="1381488" y="1547903"/>
                </a:cubicBezTo>
                <a:cubicBezTo>
                  <a:pt x="1380748" y="1534151"/>
                  <a:pt x="1383194" y="1519887"/>
                  <a:pt x="1380236" y="1506419"/>
                </a:cubicBezTo>
                <a:cubicBezTo>
                  <a:pt x="1367383" y="1479597"/>
                  <a:pt x="1342473" y="1508237"/>
                  <a:pt x="1329563" y="1520171"/>
                </a:cubicBezTo>
                <a:cubicBezTo>
                  <a:pt x="1301923" y="1546141"/>
                  <a:pt x="1271496" y="1568872"/>
                  <a:pt x="1243060" y="1593932"/>
                </a:cubicBezTo>
                <a:cubicBezTo>
                  <a:pt x="1145695" y="1679286"/>
                  <a:pt x="1050774" y="1767368"/>
                  <a:pt x="962452" y="1862098"/>
                </a:cubicBezTo>
                <a:cubicBezTo>
                  <a:pt x="941579" y="1883465"/>
                  <a:pt x="919172" y="1903184"/>
                  <a:pt x="897162" y="1923415"/>
                </a:cubicBezTo>
                <a:cubicBezTo>
                  <a:pt x="864574" y="1954612"/>
                  <a:pt x="833636" y="1987629"/>
                  <a:pt x="799171" y="2016895"/>
                </a:cubicBezTo>
                <a:cubicBezTo>
                  <a:pt x="731436" y="2076847"/>
                  <a:pt x="658696" y="2130662"/>
                  <a:pt x="584762" y="2182659"/>
                </a:cubicBezTo>
                <a:cubicBezTo>
                  <a:pt x="532667" y="2218062"/>
                  <a:pt x="479548" y="2252215"/>
                  <a:pt x="421026" y="2276196"/>
                </a:cubicBezTo>
                <a:cubicBezTo>
                  <a:pt x="396514" y="2286595"/>
                  <a:pt x="371889" y="2297108"/>
                  <a:pt x="345727" y="2302791"/>
                </a:cubicBezTo>
                <a:cubicBezTo>
                  <a:pt x="335888" y="2303018"/>
                  <a:pt x="320248" y="2310803"/>
                  <a:pt x="313367" y="2301484"/>
                </a:cubicBezTo>
                <a:cubicBezTo>
                  <a:pt x="293803" y="2243861"/>
                  <a:pt x="327016" y="2187034"/>
                  <a:pt x="356078" y="2138902"/>
                </a:cubicBezTo>
                <a:cubicBezTo>
                  <a:pt x="373481" y="2110716"/>
                  <a:pt x="391566" y="2082814"/>
                  <a:pt x="411642" y="2056389"/>
                </a:cubicBezTo>
                <a:cubicBezTo>
                  <a:pt x="468060" y="1984844"/>
                  <a:pt x="534885" y="1922448"/>
                  <a:pt x="604724" y="1864258"/>
                </a:cubicBezTo>
                <a:cubicBezTo>
                  <a:pt x="652781" y="1820672"/>
                  <a:pt x="701919" y="1778392"/>
                  <a:pt x="752081" y="1737193"/>
                </a:cubicBezTo>
                <a:cubicBezTo>
                  <a:pt x="822204" y="1682810"/>
                  <a:pt x="891247" y="1627006"/>
                  <a:pt x="963589" y="1575748"/>
                </a:cubicBezTo>
                <a:cubicBezTo>
                  <a:pt x="996803" y="1550744"/>
                  <a:pt x="1023931" y="1518750"/>
                  <a:pt x="1058111" y="1494940"/>
                </a:cubicBezTo>
                <a:cubicBezTo>
                  <a:pt x="1071931" y="1484370"/>
                  <a:pt x="1086888" y="1475278"/>
                  <a:pt x="1100367" y="1464367"/>
                </a:cubicBezTo>
                <a:cubicBezTo>
                  <a:pt x="1102927" y="1461810"/>
                  <a:pt x="1104860" y="1458003"/>
                  <a:pt x="1105372" y="1454422"/>
                </a:cubicBezTo>
                <a:cubicBezTo>
                  <a:pt x="1105258" y="1427259"/>
                  <a:pt x="1067324" y="1433453"/>
                  <a:pt x="1048556" y="1431010"/>
                </a:cubicBezTo>
                <a:cubicBezTo>
                  <a:pt x="960746" y="1427259"/>
                  <a:pt x="873333" y="1437147"/>
                  <a:pt x="785920" y="1443739"/>
                </a:cubicBezTo>
                <a:cubicBezTo>
                  <a:pt x="665350" y="1450445"/>
                  <a:pt x="544724" y="1457718"/>
                  <a:pt x="423984" y="1459537"/>
                </a:cubicBezTo>
                <a:cubicBezTo>
                  <a:pt x="313253" y="1459139"/>
                  <a:pt x="199338" y="1463685"/>
                  <a:pt x="92418" y="1430612"/>
                </a:cubicBezTo>
                <a:cubicBezTo>
                  <a:pt x="60057" y="1417996"/>
                  <a:pt x="1820" y="1383957"/>
                  <a:pt x="0" y="1345826"/>
                </a:cubicBezTo>
                <a:cubicBezTo>
                  <a:pt x="5175" y="1325369"/>
                  <a:pt x="29289" y="1319345"/>
                  <a:pt x="46578" y="1311958"/>
                </a:cubicBezTo>
                <a:cubicBezTo>
                  <a:pt x="122048" y="1284624"/>
                  <a:pt x="199622" y="1284681"/>
                  <a:pt x="279812" y="1282465"/>
                </a:cubicBezTo>
                <a:cubicBezTo>
                  <a:pt x="370126" y="1280987"/>
                  <a:pt x="460325" y="1276100"/>
                  <a:pt x="550525" y="1271554"/>
                </a:cubicBezTo>
                <a:cubicBezTo>
                  <a:pt x="699929" y="1270190"/>
                  <a:pt x="849219" y="1261836"/>
                  <a:pt x="998622" y="1262405"/>
                </a:cubicBezTo>
                <a:cubicBezTo>
                  <a:pt x="1026319" y="1260984"/>
                  <a:pt x="1094509" y="1283715"/>
                  <a:pt x="1111628" y="1262802"/>
                </a:cubicBezTo>
                <a:cubicBezTo>
                  <a:pt x="1129827" y="1224842"/>
                  <a:pt x="1067495" y="1164606"/>
                  <a:pt x="1044974" y="1136363"/>
                </a:cubicBezTo>
                <a:cubicBezTo>
                  <a:pt x="1007267" y="1089992"/>
                  <a:pt x="969333" y="1043792"/>
                  <a:pt x="928271" y="1000262"/>
                </a:cubicBezTo>
                <a:cubicBezTo>
                  <a:pt x="904726" y="974406"/>
                  <a:pt x="884138" y="946106"/>
                  <a:pt x="863039" y="918375"/>
                </a:cubicBezTo>
                <a:cubicBezTo>
                  <a:pt x="824764" y="869390"/>
                  <a:pt x="784612" y="821940"/>
                  <a:pt x="748839" y="771023"/>
                </a:cubicBezTo>
                <a:cubicBezTo>
                  <a:pt x="699303" y="708229"/>
                  <a:pt x="659094" y="639412"/>
                  <a:pt x="620819" y="569401"/>
                </a:cubicBezTo>
                <a:cubicBezTo>
                  <a:pt x="595568" y="525019"/>
                  <a:pt x="565937" y="483138"/>
                  <a:pt x="543188" y="437335"/>
                </a:cubicBezTo>
                <a:cubicBezTo>
                  <a:pt x="511283" y="372610"/>
                  <a:pt x="487567" y="304077"/>
                  <a:pt x="472667" y="233441"/>
                </a:cubicBezTo>
                <a:cubicBezTo>
                  <a:pt x="468003" y="204345"/>
                  <a:pt x="458505" y="171727"/>
                  <a:pt x="473690" y="144279"/>
                </a:cubicBezTo>
                <a:cubicBezTo>
                  <a:pt x="530278" y="121662"/>
                  <a:pt x="606772" y="166612"/>
                  <a:pt x="652213" y="200879"/>
                </a:cubicBezTo>
                <a:cubicBezTo>
                  <a:pt x="724611" y="258786"/>
                  <a:pt x="783133" y="332092"/>
                  <a:pt x="838185" y="406138"/>
                </a:cubicBezTo>
                <a:cubicBezTo>
                  <a:pt x="867134" y="455463"/>
                  <a:pt x="899437" y="502459"/>
                  <a:pt x="933561" y="548375"/>
                </a:cubicBezTo>
                <a:cubicBezTo>
                  <a:pt x="991684" y="639469"/>
                  <a:pt x="1051173" y="730562"/>
                  <a:pt x="1100254" y="827054"/>
                </a:cubicBezTo>
                <a:cubicBezTo>
                  <a:pt x="1126415" y="882062"/>
                  <a:pt x="1157979" y="934116"/>
                  <a:pt x="1189714" y="985999"/>
                </a:cubicBezTo>
                <a:cubicBezTo>
                  <a:pt x="1209221" y="1014867"/>
                  <a:pt x="1222302" y="1049133"/>
                  <a:pt x="1247553" y="1073626"/>
                </a:cubicBezTo>
                <a:cubicBezTo>
                  <a:pt x="1256539" y="1080559"/>
                  <a:pt x="1270473" y="1074535"/>
                  <a:pt x="1271041" y="1062999"/>
                </a:cubicBezTo>
                <a:cubicBezTo>
                  <a:pt x="1279288" y="1059249"/>
                  <a:pt x="1276330" y="1049418"/>
                  <a:pt x="1277525" y="1042144"/>
                </a:cubicBezTo>
                <a:cubicBezTo>
                  <a:pt x="1278890" y="1024584"/>
                  <a:pt x="1281108" y="1007082"/>
                  <a:pt x="1283326" y="989579"/>
                </a:cubicBezTo>
                <a:cubicBezTo>
                  <a:pt x="1289923" y="934230"/>
                  <a:pt x="1299933" y="879392"/>
                  <a:pt x="1308350" y="824383"/>
                </a:cubicBezTo>
                <a:cubicBezTo>
                  <a:pt x="1316369" y="766477"/>
                  <a:pt x="1329734" y="709422"/>
                  <a:pt x="1336729" y="651402"/>
                </a:cubicBezTo>
                <a:cubicBezTo>
                  <a:pt x="1353848" y="542636"/>
                  <a:pt x="1378530" y="435062"/>
                  <a:pt x="1401848" y="327489"/>
                </a:cubicBezTo>
                <a:cubicBezTo>
                  <a:pt x="1425734" y="238726"/>
                  <a:pt x="1455990" y="100125"/>
                  <a:pt x="1525545" y="38581"/>
                </a:cubicBezTo>
                <a:cubicBezTo>
                  <a:pt x="1560977" y="5167"/>
                  <a:pt x="1634627" y="-23360"/>
                  <a:pt x="1666191" y="28409"/>
                </a:cubicBezTo>
                <a:cubicBezTo>
                  <a:pt x="1675802" y="59039"/>
                  <a:pt x="1672504" y="93419"/>
                  <a:pt x="1673641" y="125356"/>
                </a:cubicBezTo>
                <a:cubicBezTo>
                  <a:pt x="1674494" y="196333"/>
                  <a:pt x="1663347" y="266628"/>
                  <a:pt x="1656522" y="337150"/>
                </a:cubicBezTo>
                <a:cubicBezTo>
                  <a:pt x="1650608" y="395852"/>
                  <a:pt x="1643100" y="454327"/>
                  <a:pt x="1632295" y="512290"/>
                </a:cubicBezTo>
                <a:cubicBezTo>
                  <a:pt x="1612105" y="641628"/>
                  <a:pt x="1590096" y="770852"/>
                  <a:pt x="1574854" y="900872"/>
                </a:cubicBezTo>
                <a:cubicBezTo>
                  <a:pt x="1569849" y="940935"/>
                  <a:pt x="1566266" y="981112"/>
                  <a:pt x="1564048" y="1021459"/>
                </a:cubicBezTo>
                <a:cubicBezTo>
                  <a:pt x="1563934" y="1029073"/>
                  <a:pt x="1561716" y="1037711"/>
                  <a:pt x="1563138" y="1045440"/>
                </a:cubicBezTo>
                <a:cubicBezTo>
                  <a:pt x="1565697" y="1054702"/>
                  <a:pt x="1577072" y="1059590"/>
                  <a:pt x="1585546" y="1054759"/>
                </a:cubicBezTo>
                <a:cubicBezTo>
                  <a:pt x="1599423" y="1045894"/>
                  <a:pt x="1609944" y="1032369"/>
                  <a:pt x="1622797" y="1022027"/>
                </a:cubicBezTo>
                <a:cubicBezTo>
                  <a:pt x="1661129" y="991795"/>
                  <a:pt x="1695935" y="957699"/>
                  <a:pt x="1727954" y="920932"/>
                </a:cubicBezTo>
                <a:cubicBezTo>
                  <a:pt x="1758950" y="887461"/>
                  <a:pt x="1793187" y="857286"/>
                  <a:pt x="1823102" y="822849"/>
                </a:cubicBezTo>
                <a:cubicBezTo>
                  <a:pt x="1861036" y="777103"/>
                  <a:pt x="1906306" y="738859"/>
                  <a:pt x="1949131" y="698000"/>
                </a:cubicBezTo>
                <a:cubicBezTo>
                  <a:pt x="1971254" y="676122"/>
                  <a:pt x="1993946" y="654698"/>
                  <a:pt x="2017378" y="634241"/>
                </a:cubicBezTo>
                <a:cubicBezTo>
                  <a:pt x="2076639" y="581392"/>
                  <a:pt x="2138857" y="528145"/>
                  <a:pt x="2200564" y="477626"/>
                </a:cubicBezTo>
                <a:cubicBezTo>
                  <a:pt x="2256015" y="432960"/>
                  <a:pt x="2312034" y="387328"/>
                  <a:pt x="2377551" y="357948"/>
                </a:cubicBezTo>
                <a:cubicBezTo>
                  <a:pt x="2432774" y="331638"/>
                  <a:pt x="2518253" y="317772"/>
                  <a:pt x="2532187" y="397045"/>
                </a:cubicBezTo>
                <a:cubicBezTo>
                  <a:pt x="2530083" y="448303"/>
                  <a:pt x="2498405" y="491435"/>
                  <a:pt x="2468604" y="531725"/>
                </a:cubicBezTo>
                <a:cubicBezTo>
                  <a:pt x="2429589" y="583494"/>
                  <a:pt x="2379143" y="623557"/>
                  <a:pt x="2329550" y="664529"/>
                </a:cubicBezTo>
                <a:cubicBezTo>
                  <a:pt x="2289683" y="701751"/>
                  <a:pt x="2248735" y="737779"/>
                  <a:pt x="2208583" y="774660"/>
                </a:cubicBezTo>
                <a:cubicBezTo>
                  <a:pt x="2169625" y="813529"/>
                  <a:pt x="2126914" y="848364"/>
                  <a:pt x="2086535" y="885699"/>
                </a:cubicBezTo>
                <a:cubicBezTo>
                  <a:pt x="2046440" y="925535"/>
                  <a:pt x="2003103" y="960824"/>
                  <a:pt x="1961813" y="999694"/>
                </a:cubicBezTo>
                <a:cubicBezTo>
                  <a:pt x="1940884" y="1020265"/>
                  <a:pt x="1919614" y="1040666"/>
                  <a:pt x="1897661" y="1060215"/>
                </a:cubicBezTo>
                <a:cubicBezTo>
                  <a:pt x="1877756" y="1078115"/>
                  <a:pt x="1857908" y="1096129"/>
                  <a:pt x="1839595" y="1115734"/>
                </a:cubicBezTo>
                <a:cubicBezTo>
                  <a:pt x="1831689" y="1124940"/>
                  <a:pt x="1818495" y="1135226"/>
                  <a:pt x="1824410" y="1148808"/>
                </a:cubicBezTo>
                <a:cubicBezTo>
                  <a:pt x="1836410" y="1171766"/>
                  <a:pt x="1894818" y="1159378"/>
                  <a:pt x="1918022" y="1160514"/>
                </a:cubicBezTo>
                <a:cubicBezTo>
                  <a:pt x="2019994" y="1157332"/>
                  <a:pt x="2122023" y="1161480"/>
                  <a:pt x="2223882" y="1166595"/>
                </a:cubicBezTo>
                <a:cubicBezTo>
                  <a:pt x="2325911" y="1174834"/>
                  <a:pt x="2428224" y="1185404"/>
                  <a:pt x="2530253" y="1194383"/>
                </a:cubicBezTo>
                <a:cubicBezTo>
                  <a:pt x="2558974" y="1197167"/>
                  <a:pt x="2587637" y="1200634"/>
                  <a:pt x="2616244" y="1204043"/>
                </a:cubicBezTo>
                <a:cubicBezTo>
                  <a:pt x="2660377" y="1210635"/>
                  <a:pt x="2706728" y="1212965"/>
                  <a:pt x="2747278" y="12323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3"/>
          <p:cNvSpPr/>
          <p:nvPr/>
        </p:nvSpPr>
        <p:spPr>
          <a:xfrm>
            <a:off x="0" y="0"/>
            <a:ext cx="3265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0" name="Google Shape;700;p23"/>
          <p:cNvPicPr preferRelativeResize="0"/>
          <p:nvPr/>
        </p:nvPicPr>
        <p:blipFill rotWithShape="1">
          <a:blip r:embed="rId3">
            <a:alphaModFix/>
          </a:blip>
          <a:srcRect b="41466" l="0" r="8941" t="16783"/>
          <a:stretch/>
        </p:blipFill>
        <p:spPr>
          <a:xfrm>
            <a:off x="4073027" y="514350"/>
            <a:ext cx="1828501" cy="12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3"/>
          <p:cNvPicPr preferRelativeResize="0"/>
          <p:nvPr/>
        </p:nvPicPr>
        <p:blipFill rotWithShape="1">
          <a:blip r:embed="rId4">
            <a:alphaModFix/>
          </a:blip>
          <a:srcRect b="41217" l="0" r="6916" t="16106"/>
          <a:stretch/>
        </p:blipFill>
        <p:spPr>
          <a:xfrm>
            <a:off x="6508110" y="514350"/>
            <a:ext cx="1828501" cy="125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3"/>
          <p:cNvPicPr preferRelativeResize="0"/>
          <p:nvPr/>
        </p:nvPicPr>
        <p:blipFill rotWithShape="1">
          <a:blip r:embed="rId5">
            <a:alphaModFix/>
          </a:blip>
          <a:srcRect b="40446" l="5424" r="20566" t="25621"/>
          <a:stretch/>
        </p:blipFill>
        <p:spPr>
          <a:xfrm>
            <a:off x="4073027" y="2707221"/>
            <a:ext cx="1828502" cy="125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3"/>
          <p:cNvPicPr preferRelativeResize="0"/>
          <p:nvPr/>
        </p:nvPicPr>
        <p:blipFill rotWithShape="1">
          <a:blip r:embed="rId6">
            <a:alphaModFix/>
          </a:blip>
          <a:srcRect b="45112" l="0" r="0" t="9037"/>
          <a:stretch/>
        </p:blipFill>
        <p:spPr>
          <a:xfrm>
            <a:off x="6508110" y="2707221"/>
            <a:ext cx="1828502" cy="1257522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23"/>
          <p:cNvSpPr txBox="1"/>
          <p:nvPr/>
        </p:nvSpPr>
        <p:spPr>
          <a:xfrm>
            <a:off x="514350" y="519113"/>
            <a:ext cx="22332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Team Members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705" name="Google Shape;705;p23"/>
          <p:cNvSpPr txBox="1"/>
          <p:nvPr/>
        </p:nvSpPr>
        <p:spPr>
          <a:xfrm>
            <a:off x="514350" y="4138613"/>
            <a:ext cx="2233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Elaborate on what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want to discuss. 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706" name="Google Shape;706;p23"/>
          <p:cNvGrpSpPr/>
          <p:nvPr/>
        </p:nvGrpSpPr>
        <p:grpSpPr>
          <a:xfrm>
            <a:off x="4073027" y="1957148"/>
            <a:ext cx="1828463" cy="475182"/>
            <a:chOff x="0" y="-28575"/>
            <a:chExt cx="4875900" cy="1267151"/>
          </a:xfrm>
        </p:grpSpPr>
        <p:sp>
          <p:nvSpPr>
            <p:cNvPr id="707" name="Google Shape;707;p23"/>
            <p:cNvSpPr txBox="1"/>
            <p:nvPr/>
          </p:nvSpPr>
          <p:spPr>
            <a:xfrm>
              <a:off x="0" y="745976"/>
              <a:ext cx="487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708" name="Google Shape;708;p23"/>
            <p:cNvSpPr txBox="1"/>
            <p:nvPr/>
          </p:nvSpPr>
          <p:spPr>
            <a:xfrm>
              <a:off x="0" y="-28575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709" name="Google Shape;709;p23"/>
          <p:cNvGrpSpPr/>
          <p:nvPr/>
        </p:nvGrpSpPr>
        <p:grpSpPr>
          <a:xfrm>
            <a:off x="6508110" y="1957148"/>
            <a:ext cx="1828463" cy="475182"/>
            <a:chOff x="0" y="-28575"/>
            <a:chExt cx="4875900" cy="1267151"/>
          </a:xfrm>
        </p:grpSpPr>
        <p:sp>
          <p:nvSpPr>
            <p:cNvPr id="710" name="Google Shape;710;p23"/>
            <p:cNvSpPr txBox="1"/>
            <p:nvPr/>
          </p:nvSpPr>
          <p:spPr>
            <a:xfrm>
              <a:off x="0" y="745976"/>
              <a:ext cx="487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711" name="Google Shape;711;p23"/>
            <p:cNvSpPr txBox="1"/>
            <p:nvPr/>
          </p:nvSpPr>
          <p:spPr>
            <a:xfrm>
              <a:off x="0" y="-28575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712" name="Google Shape;712;p23"/>
          <p:cNvGrpSpPr/>
          <p:nvPr/>
        </p:nvGrpSpPr>
        <p:grpSpPr>
          <a:xfrm>
            <a:off x="4073027" y="4150019"/>
            <a:ext cx="1828463" cy="475182"/>
            <a:chOff x="0" y="-28575"/>
            <a:chExt cx="4875900" cy="1267151"/>
          </a:xfrm>
        </p:grpSpPr>
        <p:sp>
          <p:nvSpPr>
            <p:cNvPr id="713" name="Google Shape;713;p23"/>
            <p:cNvSpPr txBox="1"/>
            <p:nvPr/>
          </p:nvSpPr>
          <p:spPr>
            <a:xfrm>
              <a:off x="0" y="745976"/>
              <a:ext cx="487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714" name="Google Shape;714;p23"/>
            <p:cNvSpPr txBox="1"/>
            <p:nvPr/>
          </p:nvSpPr>
          <p:spPr>
            <a:xfrm>
              <a:off x="0" y="-28575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715" name="Google Shape;715;p23"/>
          <p:cNvGrpSpPr/>
          <p:nvPr/>
        </p:nvGrpSpPr>
        <p:grpSpPr>
          <a:xfrm>
            <a:off x="6508110" y="4150019"/>
            <a:ext cx="1828463" cy="475182"/>
            <a:chOff x="0" y="-28575"/>
            <a:chExt cx="4875900" cy="1267151"/>
          </a:xfrm>
        </p:grpSpPr>
        <p:sp>
          <p:nvSpPr>
            <p:cNvPr id="716" name="Google Shape;716;p23"/>
            <p:cNvSpPr txBox="1"/>
            <p:nvPr/>
          </p:nvSpPr>
          <p:spPr>
            <a:xfrm>
              <a:off x="0" y="745976"/>
              <a:ext cx="487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717" name="Google Shape;717;p23"/>
            <p:cNvSpPr txBox="1"/>
            <p:nvPr/>
          </p:nvSpPr>
          <p:spPr>
            <a:xfrm>
              <a:off x="0" y="-28575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Name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718" name="Google Shape;718;p23"/>
          <p:cNvSpPr/>
          <p:nvPr/>
        </p:nvSpPr>
        <p:spPr>
          <a:xfrm>
            <a:off x="2006298" y="2896157"/>
            <a:ext cx="1791758" cy="880223"/>
          </a:xfrm>
          <a:custGeom>
            <a:rect b="b" l="l" r="r" t="t"/>
            <a:pathLst>
              <a:path extrusionOk="0" h="1760445" w="3583515">
                <a:moveTo>
                  <a:pt x="3579349" y="1130458"/>
                </a:moveTo>
                <a:cubicBezTo>
                  <a:pt x="3573759" y="1036825"/>
                  <a:pt x="3572755" y="943049"/>
                  <a:pt x="3565086" y="849560"/>
                </a:cubicBezTo>
                <a:cubicBezTo>
                  <a:pt x="3562219" y="817177"/>
                  <a:pt x="3559496" y="785152"/>
                  <a:pt x="3557776" y="752553"/>
                </a:cubicBezTo>
                <a:cubicBezTo>
                  <a:pt x="3555984" y="737833"/>
                  <a:pt x="3556701" y="710907"/>
                  <a:pt x="3541435" y="705593"/>
                </a:cubicBezTo>
                <a:cubicBezTo>
                  <a:pt x="3539428" y="690227"/>
                  <a:pt x="3516708" y="686781"/>
                  <a:pt x="3502446" y="682329"/>
                </a:cubicBezTo>
                <a:cubicBezTo>
                  <a:pt x="3478508" y="674933"/>
                  <a:pt x="3454426" y="668040"/>
                  <a:pt x="3430058" y="662224"/>
                </a:cubicBezTo>
                <a:cubicBezTo>
                  <a:pt x="3318466" y="638959"/>
                  <a:pt x="3206086" y="618064"/>
                  <a:pt x="3096788" y="585250"/>
                </a:cubicBezTo>
                <a:cubicBezTo>
                  <a:pt x="2986988" y="553225"/>
                  <a:pt x="2874894" y="530033"/>
                  <a:pt x="2764808" y="499229"/>
                </a:cubicBezTo>
                <a:cubicBezTo>
                  <a:pt x="2617237" y="455715"/>
                  <a:pt x="2468520" y="416151"/>
                  <a:pt x="2320519" y="374218"/>
                </a:cubicBezTo>
                <a:cubicBezTo>
                  <a:pt x="2175170" y="332500"/>
                  <a:pt x="2032186" y="283170"/>
                  <a:pt x="1886336" y="243247"/>
                </a:cubicBezTo>
                <a:cubicBezTo>
                  <a:pt x="1591051" y="168858"/>
                  <a:pt x="1300497" y="73862"/>
                  <a:pt x="1000195" y="21229"/>
                </a:cubicBezTo>
                <a:cubicBezTo>
                  <a:pt x="959128" y="14336"/>
                  <a:pt x="913187" y="-958"/>
                  <a:pt x="869897" y="47"/>
                </a:cubicBezTo>
                <a:cubicBezTo>
                  <a:pt x="852696" y="334"/>
                  <a:pt x="839939" y="12398"/>
                  <a:pt x="826823" y="21947"/>
                </a:cubicBezTo>
                <a:cubicBezTo>
                  <a:pt x="804748" y="37457"/>
                  <a:pt x="782315" y="52536"/>
                  <a:pt x="760169" y="67974"/>
                </a:cubicBezTo>
                <a:cubicBezTo>
                  <a:pt x="700109" y="108830"/>
                  <a:pt x="641482" y="151554"/>
                  <a:pt x="582138" y="193272"/>
                </a:cubicBezTo>
                <a:cubicBezTo>
                  <a:pt x="540354" y="222065"/>
                  <a:pt x="496133" y="246981"/>
                  <a:pt x="453130" y="273908"/>
                </a:cubicBezTo>
                <a:cubicBezTo>
                  <a:pt x="397944" y="309594"/>
                  <a:pt x="343904" y="347220"/>
                  <a:pt x="288932" y="383193"/>
                </a:cubicBezTo>
                <a:cubicBezTo>
                  <a:pt x="255533" y="405381"/>
                  <a:pt x="222206" y="427712"/>
                  <a:pt x="188521" y="449397"/>
                </a:cubicBezTo>
                <a:cubicBezTo>
                  <a:pt x="130181" y="488243"/>
                  <a:pt x="65104" y="518041"/>
                  <a:pt x="13357" y="565863"/>
                </a:cubicBezTo>
                <a:cubicBezTo>
                  <a:pt x="9057" y="570171"/>
                  <a:pt x="4541" y="574336"/>
                  <a:pt x="1746" y="579721"/>
                </a:cubicBezTo>
                <a:cubicBezTo>
                  <a:pt x="-2554" y="586542"/>
                  <a:pt x="1675" y="595015"/>
                  <a:pt x="8053" y="598103"/>
                </a:cubicBezTo>
                <a:cubicBezTo>
                  <a:pt x="6763" y="601047"/>
                  <a:pt x="6692" y="604493"/>
                  <a:pt x="8627" y="607509"/>
                </a:cubicBezTo>
                <a:cubicBezTo>
                  <a:pt x="9773" y="609304"/>
                  <a:pt x="11279" y="610740"/>
                  <a:pt x="12927" y="612033"/>
                </a:cubicBezTo>
                <a:cubicBezTo>
                  <a:pt x="13429" y="682257"/>
                  <a:pt x="19879" y="752266"/>
                  <a:pt x="25111" y="822203"/>
                </a:cubicBezTo>
                <a:cubicBezTo>
                  <a:pt x="26903" y="855951"/>
                  <a:pt x="28480" y="889771"/>
                  <a:pt x="30343" y="923519"/>
                </a:cubicBezTo>
                <a:cubicBezTo>
                  <a:pt x="31346" y="933499"/>
                  <a:pt x="29626" y="944629"/>
                  <a:pt x="32708" y="954179"/>
                </a:cubicBezTo>
                <a:cubicBezTo>
                  <a:pt x="32852" y="959349"/>
                  <a:pt x="33067" y="964590"/>
                  <a:pt x="33282" y="969760"/>
                </a:cubicBezTo>
                <a:cubicBezTo>
                  <a:pt x="33425" y="972920"/>
                  <a:pt x="33998" y="976295"/>
                  <a:pt x="35503" y="978951"/>
                </a:cubicBezTo>
                <a:cubicBezTo>
                  <a:pt x="33138" y="996112"/>
                  <a:pt x="76141" y="998769"/>
                  <a:pt x="97785" y="1008104"/>
                </a:cubicBezTo>
                <a:cubicBezTo>
                  <a:pt x="126669" y="1017869"/>
                  <a:pt x="155552" y="1027419"/>
                  <a:pt x="184436" y="1037400"/>
                </a:cubicBezTo>
                <a:cubicBezTo>
                  <a:pt x="271588" y="1068275"/>
                  <a:pt x="359313" y="1097212"/>
                  <a:pt x="446322" y="1128304"/>
                </a:cubicBezTo>
                <a:cubicBezTo>
                  <a:pt x="574254" y="1167724"/>
                  <a:pt x="704337" y="1199318"/>
                  <a:pt x="832772" y="1236871"/>
                </a:cubicBezTo>
                <a:cubicBezTo>
                  <a:pt x="892904" y="1254822"/>
                  <a:pt x="952391" y="1274999"/>
                  <a:pt x="1013096" y="1291155"/>
                </a:cubicBezTo>
                <a:cubicBezTo>
                  <a:pt x="1104835" y="1314707"/>
                  <a:pt x="1197649" y="1333591"/>
                  <a:pt x="1289101" y="1358076"/>
                </a:cubicBezTo>
                <a:cubicBezTo>
                  <a:pt x="1381557" y="1383854"/>
                  <a:pt x="1475446" y="1403169"/>
                  <a:pt x="1569192" y="1423705"/>
                </a:cubicBezTo>
                <a:cubicBezTo>
                  <a:pt x="1664801" y="1443954"/>
                  <a:pt x="1758188" y="1472963"/>
                  <a:pt x="1853009" y="1496515"/>
                </a:cubicBezTo>
                <a:cubicBezTo>
                  <a:pt x="1944461" y="1519276"/>
                  <a:pt x="2037418" y="1535145"/>
                  <a:pt x="2129014" y="1557189"/>
                </a:cubicBezTo>
                <a:cubicBezTo>
                  <a:pt x="2281315" y="1596322"/>
                  <a:pt x="2436339" y="1621597"/>
                  <a:pt x="2587995" y="1663961"/>
                </a:cubicBezTo>
                <a:cubicBezTo>
                  <a:pt x="2668267" y="1685000"/>
                  <a:pt x="2750115" y="1699217"/>
                  <a:pt x="2830745" y="1718604"/>
                </a:cubicBezTo>
                <a:cubicBezTo>
                  <a:pt x="2883208" y="1731026"/>
                  <a:pt x="2934310" y="1748331"/>
                  <a:pt x="2986988" y="1759820"/>
                </a:cubicBezTo>
                <a:cubicBezTo>
                  <a:pt x="2996018" y="1762405"/>
                  <a:pt x="3006267" y="1756732"/>
                  <a:pt x="3008632" y="1747469"/>
                </a:cubicBezTo>
                <a:cubicBezTo>
                  <a:pt x="3009062" y="1745818"/>
                  <a:pt x="3009206" y="1744166"/>
                  <a:pt x="3009134" y="1742515"/>
                </a:cubicBezTo>
                <a:cubicBezTo>
                  <a:pt x="3063819" y="1717240"/>
                  <a:pt x="3160862" y="1609175"/>
                  <a:pt x="3195980" y="1581961"/>
                </a:cubicBezTo>
                <a:cubicBezTo>
                  <a:pt x="3297108" y="1494001"/>
                  <a:pt x="3408915" y="1417817"/>
                  <a:pt x="3500869" y="1319733"/>
                </a:cubicBezTo>
                <a:cubicBezTo>
                  <a:pt x="3570031" y="1242687"/>
                  <a:pt x="3594113" y="1242185"/>
                  <a:pt x="3579349" y="11304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9" name="Google Shape;719;p23"/>
          <p:cNvGrpSpPr/>
          <p:nvPr/>
        </p:nvGrpSpPr>
        <p:grpSpPr>
          <a:xfrm>
            <a:off x="2006298" y="2896157"/>
            <a:ext cx="1791758" cy="880223"/>
            <a:chOff x="4012596" y="5792315"/>
            <a:chExt cx="3583515" cy="1760445"/>
          </a:xfrm>
        </p:grpSpPr>
        <p:sp>
          <p:nvSpPr>
            <p:cNvPr id="720" name="Google Shape;720;p23"/>
            <p:cNvSpPr/>
            <p:nvPr/>
          </p:nvSpPr>
          <p:spPr>
            <a:xfrm>
              <a:off x="7048637" y="7455125"/>
              <a:ext cx="7330" cy="10488"/>
            </a:xfrm>
            <a:custGeom>
              <a:rect b="b" l="l" r="r" t="t"/>
              <a:pathLst>
                <a:path extrusionOk="0" h="10488" w="7330">
                  <a:moveTo>
                    <a:pt x="3338" y="1080"/>
                  </a:moveTo>
                  <a:cubicBezTo>
                    <a:pt x="2621" y="3880"/>
                    <a:pt x="-1966" y="7686"/>
                    <a:pt x="973" y="10199"/>
                  </a:cubicBezTo>
                  <a:cubicBezTo>
                    <a:pt x="1976" y="10773"/>
                    <a:pt x="3481" y="10486"/>
                    <a:pt x="3983" y="9409"/>
                  </a:cubicBezTo>
                  <a:cubicBezTo>
                    <a:pt x="4771" y="6609"/>
                    <a:pt x="9287" y="2803"/>
                    <a:pt x="6348" y="290"/>
                  </a:cubicBezTo>
                  <a:cubicBezTo>
                    <a:pt x="5345" y="-285"/>
                    <a:pt x="3840" y="3"/>
                    <a:pt x="3338" y="10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4012596" y="5792315"/>
              <a:ext cx="3583515" cy="1760445"/>
            </a:xfrm>
            <a:custGeom>
              <a:rect b="b" l="l" r="r" t="t"/>
              <a:pathLst>
                <a:path extrusionOk="0" h="1760445" w="3583515">
                  <a:moveTo>
                    <a:pt x="3579349" y="1130458"/>
                  </a:moveTo>
                  <a:cubicBezTo>
                    <a:pt x="3573759" y="1036825"/>
                    <a:pt x="3572755" y="943049"/>
                    <a:pt x="3565086" y="849560"/>
                  </a:cubicBezTo>
                  <a:cubicBezTo>
                    <a:pt x="3562219" y="817177"/>
                    <a:pt x="3559496" y="785152"/>
                    <a:pt x="3557776" y="752553"/>
                  </a:cubicBezTo>
                  <a:cubicBezTo>
                    <a:pt x="3555984" y="737833"/>
                    <a:pt x="3556701" y="710907"/>
                    <a:pt x="3541435" y="705593"/>
                  </a:cubicBezTo>
                  <a:cubicBezTo>
                    <a:pt x="3539428" y="690227"/>
                    <a:pt x="3516708" y="686781"/>
                    <a:pt x="3502446" y="682329"/>
                  </a:cubicBezTo>
                  <a:cubicBezTo>
                    <a:pt x="3478508" y="674933"/>
                    <a:pt x="3454426" y="668040"/>
                    <a:pt x="3430058" y="662224"/>
                  </a:cubicBezTo>
                  <a:cubicBezTo>
                    <a:pt x="3318466" y="638959"/>
                    <a:pt x="3206086" y="618064"/>
                    <a:pt x="3096788" y="585250"/>
                  </a:cubicBezTo>
                  <a:cubicBezTo>
                    <a:pt x="2986988" y="553225"/>
                    <a:pt x="2874894" y="530033"/>
                    <a:pt x="2764808" y="499229"/>
                  </a:cubicBezTo>
                  <a:cubicBezTo>
                    <a:pt x="2617237" y="455715"/>
                    <a:pt x="2468520" y="416151"/>
                    <a:pt x="2320519" y="374218"/>
                  </a:cubicBezTo>
                  <a:cubicBezTo>
                    <a:pt x="2175170" y="332500"/>
                    <a:pt x="2032186" y="283170"/>
                    <a:pt x="1886336" y="243247"/>
                  </a:cubicBezTo>
                  <a:cubicBezTo>
                    <a:pt x="1591051" y="168858"/>
                    <a:pt x="1300497" y="73862"/>
                    <a:pt x="1000195" y="21229"/>
                  </a:cubicBezTo>
                  <a:cubicBezTo>
                    <a:pt x="959128" y="14336"/>
                    <a:pt x="913187" y="-958"/>
                    <a:pt x="869897" y="47"/>
                  </a:cubicBezTo>
                  <a:cubicBezTo>
                    <a:pt x="852696" y="334"/>
                    <a:pt x="839939" y="12398"/>
                    <a:pt x="826823" y="21947"/>
                  </a:cubicBezTo>
                  <a:cubicBezTo>
                    <a:pt x="804748" y="37457"/>
                    <a:pt x="782315" y="52536"/>
                    <a:pt x="760169" y="67974"/>
                  </a:cubicBezTo>
                  <a:cubicBezTo>
                    <a:pt x="700109" y="108830"/>
                    <a:pt x="641482" y="151554"/>
                    <a:pt x="582138" y="193272"/>
                  </a:cubicBezTo>
                  <a:cubicBezTo>
                    <a:pt x="540354" y="222065"/>
                    <a:pt x="496133" y="246981"/>
                    <a:pt x="453130" y="273908"/>
                  </a:cubicBezTo>
                  <a:cubicBezTo>
                    <a:pt x="397944" y="309594"/>
                    <a:pt x="343904" y="347220"/>
                    <a:pt x="288932" y="383193"/>
                  </a:cubicBezTo>
                  <a:cubicBezTo>
                    <a:pt x="255533" y="405381"/>
                    <a:pt x="222206" y="427712"/>
                    <a:pt x="188521" y="449397"/>
                  </a:cubicBezTo>
                  <a:cubicBezTo>
                    <a:pt x="130181" y="488243"/>
                    <a:pt x="65104" y="518041"/>
                    <a:pt x="13357" y="565863"/>
                  </a:cubicBezTo>
                  <a:cubicBezTo>
                    <a:pt x="9057" y="570171"/>
                    <a:pt x="4541" y="574336"/>
                    <a:pt x="1746" y="579721"/>
                  </a:cubicBezTo>
                  <a:cubicBezTo>
                    <a:pt x="-2554" y="586542"/>
                    <a:pt x="1675" y="595015"/>
                    <a:pt x="8053" y="598103"/>
                  </a:cubicBezTo>
                  <a:cubicBezTo>
                    <a:pt x="6763" y="601047"/>
                    <a:pt x="6692" y="604493"/>
                    <a:pt x="8627" y="607509"/>
                  </a:cubicBezTo>
                  <a:cubicBezTo>
                    <a:pt x="9773" y="609304"/>
                    <a:pt x="11279" y="610740"/>
                    <a:pt x="12927" y="612033"/>
                  </a:cubicBezTo>
                  <a:cubicBezTo>
                    <a:pt x="13429" y="682257"/>
                    <a:pt x="19879" y="752266"/>
                    <a:pt x="25111" y="822203"/>
                  </a:cubicBezTo>
                  <a:cubicBezTo>
                    <a:pt x="26903" y="855951"/>
                    <a:pt x="28480" y="889771"/>
                    <a:pt x="30343" y="923519"/>
                  </a:cubicBezTo>
                  <a:cubicBezTo>
                    <a:pt x="31346" y="933499"/>
                    <a:pt x="29626" y="944629"/>
                    <a:pt x="32708" y="954179"/>
                  </a:cubicBezTo>
                  <a:cubicBezTo>
                    <a:pt x="32852" y="959349"/>
                    <a:pt x="33067" y="964590"/>
                    <a:pt x="33282" y="969760"/>
                  </a:cubicBezTo>
                  <a:cubicBezTo>
                    <a:pt x="33425" y="972920"/>
                    <a:pt x="33998" y="976295"/>
                    <a:pt x="35503" y="978951"/>
                  </a:cubicBezTo>
                  <a:cubicBezTo>
                    <a:pt x="33138" y="996112"/>
                    <a:pt x="76141" y="998769"/>
                    <a:pt x="97785" y="1008104"/>
                  </a:cubicBezTo>
                  <a:cubicBezTo>
                    <a:pt x="126669" y="1017869"/>
                    <a:pt x="155552" y="1027419"/>
                    <a:pt x="184436" y="1037400"/>
                  </a:cubicBezTo>
                  <a:cubicBezTo>
                    <a:pt x="271588" y="1068275"/>
                    <a:pt x="359313" y="1097212"/>
                    <a:pt x="446322" y="1128304"/>
                  </a:cubicBezTo>
                  <a:cubicBezTo>
                    <a:pt x="574254" y="1167724"/>
                    <a:pt x="704337" y="1199318"/>
                    <a:pt x="832772" y="1236871"/>
                  </a:cubicBezTo>
                  <a:cubicBezTo>
                    <a:pt x="892904" y="1254822"/>
                    <a:pt x="952391" y="1274999"/>
                    <a:pt x="1013096" y="1291155"/>
                  </a:cubicBezTo>
                  <a:cubicBezTo>
                    <a:pt x="1104835" y="1314707"/>
                    <a:pt x="1197649" y="1333591"/>
                    <a:pt x="1289101" y="1358076"/>
                  </a:cubicBezTo>
                  <a:cubicBezTo>
                    <a:pt x="1381557" y="1383854"/>
                    <a:pt x="1475446" y="1403169"/>
                    <a:pt x="1569192" y="1423705"/>
                  </a:cubicBezTo>
                  <a:cubicBezTo>
                    <a:pt x="1664801" y="1443954"/>
                    <a:pt x="1758188" y="1472963"/>
                    <a:pt x="1853009" y="1496515"/>
                  </a:cubicBezTo>
                  <a:cubicBezTo>
                    <a:pt x="1944461" y="1519276"/>
                    <a:pt x="2037418" y="1535145"/>
                    <a:pt x="2129014" y="1557189"/>
                  </a:cubicBezTo>
                  <a:cubicBezTo>
                    <a:pt x="2281315" y="1596322"/>
                    <a:pt x="2436339" y="1621597"/>
                    <a:pt x="2587995" y="1663961"/>
                  </a:cubicBezTo>
                  <a:cubicBezTo>
                    <a:pt x="2668267" y="1685000"/>
                    <a:pt x="2750115" y="1699217"/>
                    <a:pt x="2830745" y="1718604"/>
                  </a:cubicBezTo>
                  <a:cubicBezTo>
                    <a:pt x="2883208" y="1731026"/>
                    <a:pt x="2934310" y="1748331"/>
                    <a:pt x="2986988" y="1759820"/>
                  </a:cubicBezTo>
                  <a:cubicBezTo>
                    <a:pt x="2996018" y="1762405"/>
                    <a:pt x="3006267" y="1756732"/>
                    <a:pt x="3008632" y="1747469"/>
                  </a:cubicBezTo>
                  <a:cubicBezTo>
                    <a:pt x="3009062" y="1745818"/>
                    <a:pt x="3009206" y="1744166"/>
                    <a:pt x="3009134" y="1742515"/>
                  </a:cubicBezTo>
                  <a:cubicBezTo>
                    <a:pt x="3063819" y="1717240"/>
                    <a:pt x="3160862" y="1609175"/>
                    <a:pt x="3195980" y="1581961"/>
                  </a:cubicBezTo>
                  <a:cubicBezTo>
                    <a:pt x="3297108" y="1494001"/>
                    <a:pt x="3408915" y="1417817"/>
                    <a:pt x="3500869" y="1319733"/>
                  </a:cubicBezTo>
                  <a:cubicBezTo>
                    <a:pt x="3570031" y="1242687"/>
                    <a:pt x="3594113" y="1242185"/>
                    <a:pt x="3579349" y="1130458"/>
                  </a:cubicBezTo>
                  <a:close/>
                  <a:moveTo>
                    <a:pt x="40950" y="577567"/>
                  </a:moveTo>
                  <a:cubicBezTo>
                    <a:pt x="80298" y="546332"/>
                    <a:pt x="125307" y="523427"/>
                    <a:pt x="168166" y="497505"/>
                  </a:cubicBezTo>
                  <a:cubicBezTo>
                    <a:pt x="265496" y="437908"/>
                    <a:pt x="359600" y="373141"/>
                    <a:pt x="455209" y="310743"/>
                  </a:cubicBezTo>
                  <a:cubicBezTo>
                    <a:pt x="503085" y="280155"/>
                    <a:pt x="552897" y="252797"/>
                    <a:pt x="599913" y="220916"/>
                  </a:cubicBezTo>
                  <a:cubicBezTo>
                    <a:pt x="687710" y="158878"/>
                    <a:pt x="775937" y="98060"/>
                    <a:pt x="864450" y="37098"/>
                  </a:cubicBezTo>
                  <a:cubicBezTo>
                    <a:pt x="869754" y="33723"/>
                    <a:pt x="876276" y="34729"/>
                    <a:pt x="882297" y="34800"/>
                  </a:cubicBezTo>
                  <a:cubicBezTo>
                    <a:pt x="930818" y="40401"/>
                    <a:pt x="976114" y="53326"/>
                    <a:pt x="1025854" y="61942"/>
                  </a:cubicBezTo>
                  <a:cubicBezTo>
                    <a:pt x="1234488" y="98921"/>
                    <a:pt x="1437890" y="159452"/>
                    <a:pt x="1642153" y="214885"/>
                  </a:cubicBezTo>
                  <a:cubicBezTo>
                    <a:pt x="1788362" y="254736"/>
                    <a:pt x="1935645" y="290423"/>
                    <a:pt x="2079776" y="337526"/>
                  </a:cubicBezTo>
                  <a:cubicBezTo>
                    <a:pt x="2226702" y="384558"/>
                    <a:pt x="2374989" y="427137"/>
                    <a:pt x="2523921" y="467348"/>
                  </a:cubicBezTo>
                  <a:cubicBezTo>
                    <a:pt x="2595019" y="486304"/>
                    <a:pt x="2665400" y="507630"/>
                    <a:pt x="2736139" y="527879"/>
                  </a:cubicBezTo>
                  <a:cubicBezTo>
                    <a:pt x="2884928" y="567730"/>
                    <a:pt x="3034792" y="603488"/>
                    <a:pt x="3183080" y="645063"/>
                  </a:cubicBezTo>
                  <a:cubicBezTo>
                    <a:pt x="3289583" y="673353"/>
                    <a:pt x="3399025" y="685345"/>
                    <a:pt x="3504023" y="719882"/>
                  </a:cubicBezTo>
                  <a:cubicBezTo>
                    <a:pt x="3453638" y="773089"/>
                    <a:pt x="3413645" y="835200"/>
                    <a:pt x="3361182" y="886468"/>
                  </a:cubicBezTo>
                  <a:cubicBezTo>
                    <a:pt x="3283061" y="958487"/>
                    <a:pt x="3216550" y="1041851"/>
                    <a:pt x="3141367" y="1116743"/>
                  </a:cubicBezTo>
                  <a:cubicBezTo>
                    <a:pt x="3104313" y="1154584"/>
                    <a:pt x="3069696" y="1194650"/>
                    <a:pt x="3034076" y="1233855"/>
                  </a:cubicBezTo>
                  <a:cubicBezTo>
                    <a:pt x="3015370" y="1253171"/>
                    <a:pt x="2998742" y="1273491"/>
                    <a:pt x="2975234" y="1287493"/>
                  </a:cubicBezTo>
                  <a:cubicBezTo>
                    <a:pt x="2975090" y="1287637"/>
                    <a:pt x="2972940" y="1288714"/>
                    <a:pt x="2970647" y="1289575"/>
                  </a:cubicBezTo>
                  <a:cubicBezTo>
                    <a:pt x="2969285" y="1290006"/>
                    <a:pt x="2967923" y="1290365"/>
                    <a:pt x="2966490" y="1290365"/>
                  </a:cubicBezTo>
                  <a:cubicBezTo>
                    <a:pt x="2935671" y="1283185"/>
                    <a:pt x="2906071" y="1272414"/>
                    <a:pt x="2877116" y="1259777"/>
                  </a:cubicBezTo>
                  <a:cubicBezTo>
                    <a:pt x="2810677" y="1238236"/>
                    <a:pt x="2742159" y="1223946"/>
                    <a:pt x="2674574" y="1206642"/>
                  </a:cubicBezTo>
                  <a:cubicBezTo>
                    <a:pt x="2531877" y="1166862"/>
                    <a:pt x="2386958" y="1135628"/>
                    <a:pt x="2244333" y="1095633"/>
                  </a:cubicBezTo>
                  <a:cubicBezTo>
                    <a:pt x="2134246" y="1065691"/>
                    <a:pt x="2022582" y="1041780"/>
                    <a:pt x="1913213" y="1009253"/>
                  </a:cubicBezTo>
                  <a:cubicBezTo>
                    <a:pt x="1806136" y="977084"/>
                    <a:pt x="1696623" y="954969"/>
                    <a:pt x="1587539" y="930986"/>
                  </a:cubicBezTo>
                  <a:cubicBezTo>
                    <a:pt x="1405710" y="884960"/>
                    <a:pt x="1225171" y="834266"/>
                    <a:pt x="1041765" y="794415"/>
                  </a:cubicBezTo>
                  <a:cubicBezTo>
                    <a:pt x="894767" y="758369"/>
                    <a:pt x="748343" y="718662"/>
                    <a:pt x="597834" y="699993"/>
                  </a:cubicBezTo>
                  <a:cubicBezTo>
                    <a:pt x="522078" y="689294"/>
                    <a:pt x="446608" y="676441"/>
                    <a:pt x="371497" y="662008"/>
                  </a:cubicBezTo>
                  <a:cubicBezTo>
                    <a:pt x="258687" y="640970"/>
                    <a:pt x="144300" y="626035"/>
                    <a:pt x="33640" y="595159"/>
                  </a:cubicBezTo>
                  <a:cubicBezTo>
                    <a:pt x="33425" y="594082"/>
                    <a:pt x="33282" y="592933"/>
                    <a:pt x="33067" y="591856"/>
                  </a:cubicBezTo>
                  <a:cubicBezTo>
                    <a:pt x="38800" y="589055"/>
                    <a:pt x="43029" y="584963"/>
                    <a:pt x="40950" y="577567"/>
                  </a:cubicBezTo>
                  <a:close/>
                  <a:moveTo>
                    <a:pt x="2815551" y="1678681"/>
                  </a:moveTo>
                  <a:cubicBezTo>
                    <a:pt x="2701307" y="1655560"/>
                    <a:pt x="2588210" y="1628059"/>
                    <a:pt x="2475472" y="1598548"/>
                  </a:cubicBezTo>
                  <a:cubicBezTo>
                    <a:pt x="2348327" y="1572052"/>
                    <a:pt x="2220108" y="1543331"/>
                    <a:pt x="2093250" y="1512742"/>
                  </a:cubicBezTo>
                  <a:cubicBezTo>
                    <a:pt x="2001870" y="1492924"/>
                    <a:pt x="1909916" y="1475763"/>
                    <a:pt x="1819467" y="1451781"/>
                  </a:cubicBezTo>
                  <a:cubicBezTo>
                    <a:pt x="1755250" y="1434548"/>
                    <a:pt x="1691319" y="1415663"/>
                    <a:pt x="1626457" y="1400872"/>
                  </a:cubicBezTo>
                  <a:cubicBezTo>
                    <a:pt x="1503469" y="1372796"/>
                    <a:pt x="1379837" y="1347593"/>
                    <a:pt x="1258139" y="1313917"/>
                  </a:cubicBezTo>
                  <a:cubicBezTo>
                    <a:pt x="1181738" y="1294243"/>
                    <a:pt x="1104333" y="1278518"/>
                    <a:pt x="1027860" y="1258843"/>
                  </a:cubicBezTo>
                  <a:cubicBezTo>
                    <a:pt x="951244" y="1238810"/>
                    <a:pt x="876276" y="1212530"/>
                    <a:pt x="800090" y="1190773"/>
                  </a:cubicBezTo>
                  <a:cubicBezTo>
                    <a:pt x="692655" y="1162626"/>
                    <a:pt x="585650" y="1132971"/>
                    <a:pt x="478860" y="1102598"/>
                  </a:cubicBezTo>
                  <a:cubicBezTo>
                    <a:pt x="396439" y="1075887"/>
                    <a:pt x="315235" y="1045872"/>
                    <a:pt x="232455" y="1020023"/>
                  </a:cubicBezTo>
                  <a:cubicBezTo>
                    <a:pt x="183576" y="1003149"/>
                    <a:pt x="132833" y="985988"/>
                    <a:pt x="82448" y="973422"/>
                  </a:cubicBezTo>
                  <a:cubicBezTo>
                    <a:pt x="75066" y="972632"/>
                    <a:pt x="66967" y="970119"/>
                    <a:pt x="59011" y="968970"/>
                  </a:cubicBezTo>
                  <a:cubicBezTo>
                    <a:pt x="59513" y="967678"/>
                    <a:pt x="60015" y="966386"/>
                    <a:pt x="60445" y="965165"/>
                  </a:cubicBezTo>
                  <a:cubicBezTo>
                    <a:pt x="68185" y="960498"/>
                    <a:pt x="68615" y="952096"/>
                    <a:pt x="65319" y="945706"/>
                  </a:cubicBezTo>
                  <a:cubicBezTo>
                    <a:pt x="63455" y="916769"/>
                    <a:pt x="59657" y="887904"/>
                    <a:pt x="58295" y="858967"/>
                  </a:cubicBezTo>
                  <a:cubicBezTo>
                    <a:pt x="55643" y="812510"/>
                    <a:pt x="50411" y="766340"/>
                    <a:pt x="45609" y="720026"/>
                  </a:cubicBezTo>
                  <a:cubicBezTo>
                    <a:pt x="42599" y="687642"/>
                    <a:pt x="41237" y="654900"/>
                    <a:pt x="37510" y="622516"/>
                  </a:cubicBezTo>
                  <a:cubicBezTo>
                    <a:pt x="49766" y="626609"/>
                    <a:pt x="62308" y="629912"/>
                    <a:pt x="74707" y="633502"/>
                  </a:cubicBezTo>
                  <a:cubicBezTo>
                    <a:pt x="144802" y="652458"/>
                    <a:pt x="216401" y="664593"/>
                    <a:pt x="287714" y="677877"/>
                  </a:cubicBezTo>
                  <a:cubicBezTo>
                    <a:pt x="362037" y="690802"/>
                    <a:pt x="435858" y="707029"/>
                    <a:pt x="510324" y="719093"/>
                  </a:cubicBezTo>
                  <a:cubicBezTo>
                    <a:pt x="585148" y="731084"/>
                    <a:pt x="660331" y="741065"/>
                    <a:pt x="734798" y="755282"/>
                  </a:cubicBezTo>
                  <a:cubicBezTo>
                    <a:pt x="835710" y="776033"/>
                    <a:pt x="934975" y="803390"/>
                    <a:pt x="1035171" y="827588"/>
                  </a:cubicBezTo>
                  <a:cubicBezTo>
                    <a:pt x="1175789" y="859757"/>
                    <a:pt x="1316050" y="893792"/>
                    <a:pt x="1454948" y="932925"/>
                  </a:cubicBezTo>
                  <a:cubicBezTo>
                    <a:pt x="1564246" y="964160"/>
                    <a:pt x="1676196" y="984049"/>
                    <a:pt x="1786498" y="1011263"/>
                  </a:cubicBezTo>
                  <a:cubicBezTo>
                    <a:pt x="1858599" y="1028927"/>
                    <a:pt x="1929482" y="1051258"/>
                    <a:pt x="2001153" y="1070214"/>
                  </a:cubicBezTo>
                  <a:cubicBezTo>
                    <a:pt x="2092462" y="1092976"/>
                    <a:pt x="2183914" y="1115092"/>
                    <a:pt x="2274578" y="1140295"/>
                  </a:cubicBezTo>
                  <a:cubicBezTo>
                    <a:pt x="2330338" y="1156379"/>
                    <a:pt x="2386743" y="1169878"/>
                    <a:pt x="2443220" y="1183090"/>
                  </a:cubicBezTo>
                  <a:cubicBezTo>
                    <a:pt x="2551013" y="1208724"/>
                    <a:pt x="2657373" y="1240461"/>
                    <a:pt x="2765381" y="1265306"/>
                  </a:cubicBezTo>
                  <a:cubicBezTo>
                    <a:pt x="2798206" y="1273419"/>
                    <a:pt x="2831032" y="1282180"/>
                    <a:pt x="2863284" y="1292304"/>
                  </a:cubicBezTo>
                  <a:cubicBezTo>
                    <a:pt x="2894174" y="1305731"/>
                    <a:pt x="2925709" y="1317148"/>
                    <a:pt x="2958534" y="1324759"/>
                  </a:cubicBezTo>
                  <a:cubicBezTo>
                    <a:pt x="2966131" y="1326052"/>
                    <a:pt x="2973800" y="1325118"/>
                    <a:pt x="2981469" y="1322677"/>
                  </a:cubicBezTo>
                  <a:cubicBezTo>
                    <a:pt x="2978101" y="1414299"/>
                    <a:pt x="2974302" y="1505849"/>
                    <a:pt x="2973729" y="1597471"/>
                  </a:cubicBezTo>
                  <a:cubicBezTo>
                    <a:pt x="2973155" y="1628418"/>
                    <a:pt x="2972582" y="1659438"/>
                    <a:pt x="2972152" y="1690385"/>
                  </a:cubicBezTo>
                  <a:cubicBezTo>
                    <a:pt x="2973084" y="1699576"/>
                    <a:pt x="2970647" y="1710275"/>
                    <a:pt x="2971722" y="1719825"/>
                  </a:cubicBezTo>
                  <a:cubicBezTo>
                    <a:pt x="2919545" y="1706757"/>
                    <a:pt x="2868157" y="1690457"/>
                    <a:pt x="2815551" y="1678681"/>
                  </a:cubicBezTo>
                  <a:close/>
                  <a:moveTo>
                    <a:pt x="3526241" y="1240390"/>
                  </a:moveTo>
                  <a:cubicBezTo>
                    <a:pt x="3485460" y="1285626"/>
                    <a:pt x="3444822" y="1331150"/>
                    <a:pt x="3399096" y="1371575"/>
                  </a:cubicBezTo>
                  <a:cubicBezTo>
                    <a:pt x="3336671" y="1423059"/>
                    <a:pt x="3275392" y="1475835"/>
                    <a:pt x="3213396" y="1527821"/>
                  </a:cubicBezTo>
                  <a:cubicBezTo>
                    <a:pt x="3138572" y="1588854"/>
                    <a:pt x="3078440" y="1666116"/>
                    <a:pt x="3003830" y="1727221"/>
                  </a:cubicBezTo>
                  <a:cubicBezTo>
                    <a:pt x="3004619" y="1725210"/>
                    <a:pt x="3005049" y="1723056"/>
                    <a:pt x="3005192" y="1720830"/>
                  </a:cubicBezTo>
                  <a:cubicBezTo>
                    <a:pt x="3005550" y="1706110"/>
                    <a:pt x="3004690" y="1691319"/>
                    <a:pt x="3004762" y="1676599"/>
                  </a:cubicBezTo>
                  <a:cubicBezTo>
                    <a:pt x="3004332" y="1635599"/>
                    <a:pt x="3004260" y="1594599"/>
                    <a:pt x="3003759" y="1553527"/>
                  </a:cubicBezTo>
                  <a:cubicBezTo>
                    <a:pt x="3000605" y="1475476"/>
                    <a:pt x="3006912" y="1396779"/>
                    <a:pt x="2997882" y="1319159"/>
                  </a:cubicBezTo>
                  <a:cubicBezTo>
                    <a:pt x="2997595" y="1318010"/>
                    <a:pt x="2997380" y="1316789"/>
                    <a:pt x="2997093" y="1315568"/>
                  </a:cubicBezTo>
                  <a:cubicBezTo>
                    <a:pt x="3031639" y="1295535"/>
                    <a:pt x="3064536" y="1250083"/>
                    <a:pt x="3086754" y="1227967"/>
                  </a:cubicBezTo>
                  <a:cubicBezTo>
                    <a:pt x="3120941" y="1189193"/>
                    <a:pt x="3156203" y="1151424"/>
                    <a:pt x="3192612" y="1114733"/>
                  </a:cubicBezTo>
                  <a:cubicBezTo>
                    <a:pt x="3263996" y="1038190"/>
                    <a:pt x="3333517" y="960282"/>
                    <a:pt x="3408987" y="887760"/>
                  </a:cubicBezTo>
                  <a:cubicBezTo>
                    <a:pt x="3448477" y="843960"/>
                    <a:pt x="3482664" y="795707"/>
                    <a:pt x="3522299" y="752051"/>
                  </a:cubicBezTo>
                  <a:cubicBezTo>
                    <a:pt x="3522657" y="755784"/>
                    <a:pt x="3522944" y="759518"/>
                    <a:pt x="3523159" y="763252"/>
                  </a:cubicBezTo>
                  <a:cubicBezTo>
                    <a:pt x="3524735" y="800159"/>
                    <a:pt x="3529394" y="840226"/>
                    <a:pt x="3531759" y="877636"/>
                  </a:cubicBezTo>
                  <a:cubicBezTo>
                    <a:pt x="3537780" y="959133"/>
                    <a:pt x="3538855" y="1041134"/>
                    <a:pt x="3543585" y="1122703"/>
                  </a:cubicBezTo>
                  <a:cubicBezTo>
                    <a:pt x="3544660" y="1161549"/>
                    <a:pt x="3560714" y="1211165"/>
                    <a:pt x="3526241" y="12403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23"/>
          <p:cNvSpPr/>
          <p:nvPr/>
        </p:nvSpPr>
        <p:spPr>
          <a:xfrm>
            <a:off x="2022903" y="2913461"/>
            <a:ext cx="1735406" cy="627919"/>
          </a:xfrm>
          <a:custGeom>
            <a:rect b="b" l="l" r="r" t="t"/>
            <a:pathLst>
              <a:path extrusionOk="0" h="1255839" w="3470812">
                <a:moveTo>
                  <a:pt x="3470813" y="685277"/>
                </a:moveTo>
                <a:cubicBezTo>
                  <a:pt x="3420428" y="738484"/>
                  <a:pt x="3380435" y="800666"/>
                  <a:pt x="3328044" y="851934"/>
                </a:cubicBezTo>
                <a:cubicBezTo>
                  <a:pt x="3249851" y="923953"/>
                  <a:pt x="3183412" y="1007318"/>
                  <a:pt x="3108229" y="1082209"/>
                </a:cubicBezTo>
                <a:cubicBezTo>
                  <a:pt x="3071175" y="1120050"/>
                  <a:pt x="3036558" y="1160117"/>
                  <a:pt x="3000937" y="1199322"/>
                </a:cubicBezTo>
                <a:cubicBezTo>
                  <a:pt x="2982231" y="1218637"/>
                  <a:pt x="2965604" y="1238957"/>
                  <a:pt x="2942096" y="1252959"/>
                </a:cubicBezTo>
                <a:cubicBezTo>
                  <a:pt x="2941952" y="1253103"/>
                  <a:pt x="2939730" y="1254180"/>
                  <a:pt x="2937509" y="1255042"/>
                </a:cubicBezTo>
                <a:cubicBezTo>
                  <a:pt x="2936147" y="1255472"/>
                  <a:pt x="2934785" y="1255903"/>
                  <a:pt x="2933352" y="1255831"/>
                </a:cubicBezTo>
                <a:cubicBezTo>
                  <a:pt x="2902533" y="1248651"/>
                  <a:pt x="2873005" y="1237880"/>
                  <a:pt x="2843978" y="1225315"/>
                </a:cubicBezTo>
                <a:cubicBezTo>
                  <a:pt x="2777539" y="1203774"/>
                  <a:pt x="2709021" y="1189413"/>
                  <a:pt x="2641436" y="1172180"/>
                </a:cubicBezTo>
                <a:cubicBezTo>
                  <a:pt x="2498739" y="1132400"/>
                  <a:pt x="2353820" y="1101166"/>
                  <a:pt x="2211194" y="1061171"/>
                </a:cubicBezTo>
                <a:cubicBezTo>
                  <a:pt x="2101108" y="1031228"/>
                  <a:pt x="1989373" y="1007318"/>
                  <a:pt x="1880074" y="974791"/>
                </a:cubicBezTo>
                <a:cubicBezTo>
                  <a:pt x="1772998" y="942622"/>
                  <a:pt x="1663413" y="920507"/>
                  <a:pt x="1554401" y="896524"/>
                </a:cubicBezTo>
                <a:cubicBezTo>
                  <a:pt x="1372572" y="850498"/>
                  <a:pt x="1192033" y="799804"/>
                  <a:pt x="1008626" y="759953"/>
                </a:cubicBezTo>
                <a:cubicBezTo>
                  <a:pt x="861629" y="723907"/>
                  <a:pt x="715205" y="684128"/>
                  <a:pt x="564696" y="665531"/>
                </a:cubicBezTo>
                <a:cubicBezTo>
                  <a:pt x="488940" y="654832"/>
                  <a:pt x="413470" y="641979"/>
                  <a:pt x="338359" y="627546"/>
                </a:cubicBezTo>
                <a:cubicBezTo>
                  <a:pt x="225620" y="606508"/>
                  <a:pt x="111233" y="591644"/>
                  <a:pt x="573" y="560769"/>
                </a:cubicBezTo>
                <a:cubicBezTo>
                  <a:pt x="430" y="559620"/>
                  <a:pt x="215" y="558471"/>
                  <a:pt x="0" y="557322"/>
                </a:cubicBezTo>
                <a:cubicBezTo>
                  <a:pt x="5662" y="554450"/>
                  <a:pt x="9747" y="550357"/>
                  <a:pt x="7740" y="542961"/>
                </a:cubicBezTo>
                <a:cubicBezTo>
                  <a:pt x="47088" y="511727"/>
                  <a:pt x="92026" y="488821"/>
                  <a:pt x="134957" y="462900"/>
                </a:cubicBezTo>
                <a:cubicBezTo>
                  <a:pt x="232286" y="403302"/>
                  <a:pt x="326390" y="338535"/>
                  <a:pt x="421999" y="276138"/>
                </a:cubicBezTo>
                <a:cubicBezTo>
                  <a:pt x="469875" y="245549"/>
                  <a:pt x="519758" y="218264"/>
                  <a:pt x="566703" y="186311"/>
                </a:cubicBezTo>
                <a:cubicBezTo>
                  <a:pt x="654500" y="124272"/>
                  <a:pt x="742727" y="63454"/>
                  <a:pt x="831312" y="2493"/>
                </a:cubicBezTo>
                <a:cubicBezTo>
                  <a:pt x="836616" y="-882"/>
                  <a:pt x="843138" y="123"/>
                  <a:pt x="849158" y="195"/>
                </a:cubicBezTo>
                <a:cubicBezTo>
                  <a:pt x="897680" y="5796"/>
                  <a:pt x="942976" y="18720"/>
                  <a:pt x="992715" y="27337"/>
                </a:cubicBezTo>
                <a:cubicBezTo>
                  <a:pt x="1201350" y="64388"/>
                  <a:pt x="1404752" y="124847"/>
                  <a:pt x="1609014" y="180279"/>
                </a:cubicBezTo>
                <a:cubicBezTo>
                  <a:pt x="1755223" y="220130"/>
                  <a:pt x="1902507" y="255817"/>
                  <a:pt x="2046638" y="302920"/>
                </a:cubicBezTo>
                <a:cubicBezTo>
                  <a:pt x="2193635" y="350024"/>
                  <a:pt x="2341851" y="392532"/>
                  <a:pt x="2490783" y="432742"/>
                </a:cubicBezTo>
                <a:cubicBezTo>
                  <a:pt x="2561881" y="451698"/>
                  <a:pt x="2632262" y="473024"/>
                  <a:pt x="2703001" y="493273"/>
                </a:cubicBezTo>
                <a:cubicBezTo>
                  <a:pt x="2851790" y="533124"/>
                  <a:pt x="3001654" y="568883"/>
                  <a:pt x="3149942" y="610457"/>
                </a:cubicBezTo>
                <a:cubicBezTo>
                  <a:pt x="3256373" y="638748"/>
                  <a:pt x="3365886" y="650739"/>
                  <a:pt x="3470813" y="6852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23"/>
          <p:cNvSpPr/>
          <p:nvPr/>
        </p:nvSpPr>
        <p:spPr>
          <a:xfrm>
            <a:off x="2025053" y="3207452"/>
            <a:ext cx="1471979" cy="548618"/>
          </a:xfrm>
          <a:custGeom>
            <a:rect b="b" l="l" r="r" t="t"/>
            <a:pathLst>
              <a:path extrusionOk="0" h="1097236" w="2943958">
                <a:moveTo>
                  <a:pt x="2943959" y="700161"/>
                </a:moveTo>
                <a:cubicBezTo>
                  <a:pt x="2940590" y="791783"/>
                  <a:pt x="2936792" y="883261"/>
                  <a:pt x="2936219" y="974955"/>
                </a:cubicBezTo>
                <a:cubicBezTo>
                  <a:pt x="2935573" y="1005902"/>
                  <a:pt x="2935072" y="1036922"/>
                  <a:pt x="2934642" y="1067869"/>
                </a:cubicBezTo>
                <a:cubicBezTo>
                  <a:pt x="2935502" y="1077060"/>
                  <a:pt x="2933065" y="1087759"/>
                  <a:pt x="2934140" y="1097237"/>
                </a:cubicBezTo>
                <a:cubicBezTo>
                  <a:pt x="2881892" y="1084169"/>
                  <a:pt x="2830504" y="1067869"/>
                  <a:pt x="2777969" y="1056093"/>
                </a:cubicBezTo>
                <a:cubicBezTo>
                  <a:pt x="2663725" y="1032972"/>
                  <a:pt x="2550557" y="1005471"/>
                  <a:pt x="2437890" y="975960"/>
                </a:cubicBezTo>
                <a:cubicBezTo>
                  <a:pt x="2310745" y="949464"/>
                  <a:pt x="2182526" y="920815"/>
                  <a:pt x="2055668" y="890154"/>
                </a:cubicBezTo>
                <a:cubicBezTo>
                  <a:pt x="1964288" y="870336"/>
                  <a:pt x="1872334" y="853175"/>
                  <a:pt x="1781885" y="829193"/>
                </a:cubicBezTo>
                <a:cubicBezTo>
                  <a:pt x="1717596" y="811960"/>
                  <a:pt x="1653737" y="793075"/>
                  <a:pt x="1588875" y="778284"/>
                </a:cubicBezTo>
                <a:cubicBezTo>
                  <a:pt x="1465887" y="750208"/>
                  <a:pt x="1342183" y="725005"/>
                  <a:pt x="1220557" y="691329"/>
                </a:cubicBezTo>
                <a:cubicBezTo>
                  <a:pt x="1144085" y="671655"/>
                  <a:pt x="1066680" y="655930"/>
                  <a:pt x="990279" y="636255"/>
                </a:cubicBezTo>
                <a:cubicBezTo>
                  <a:pt x="913662" y="616222"/>
                  <a:pt x="838694" y="589942"/>
                  <a:pt x="762508" y="568185"/>
                </a:cubicBezTo>
                <a:cubicBezTo>
                  <a:pt x="655073" y="540038"/>
                  <a:pt x="548068" y="510455"/>
                  <a:pt x="441278" y="480010"/>
                </a:cubicBezTo>
                <a:cubicBezTo>
                  <a:pt x="358857" y="453299"/>
                  <a:pt x="277582" y="423285"/>
                  <a:pt x="194874" y="397363"/>
                </a:cubicBezTo>
                <a:cubicBezTo>
                  <a:pt x="145922" y="380489"/>
                  <a:pt x="95251" y="363400"/>
                  <a:pt x="44866" y="350834"/>
                </a:cubicBezTo>
                <a:cubicBezTo>
                  <a:pt x="37484" y="349973"/>
                  <a:pt x="29385" y="347460"/>
                  <a:pt x="21430" y="346383"/>
                </a:cubicBezTo>
                <a:cubicBezTo>
                  <a:pt x="21931" y="345090"/>
                  <a:pt x="22433" y="343798"/>
                  <a:pt x="22863" y="342649"/>
                </a:cubicBezTo>
                <a:cubicBezTo>
                  <a:pt x="30604" y="337981"/>
                  <a:pt x="31105" y="329580"/>
                  <a:pt x="27737" y="323190"/>
                </a:cubicBezTo>
                <a:cubicBezTo>
                  <a:pt x="25873" y="294253"/>
                  <a:pt x="22075" y="265388"/>
                  <a:pt x="20713" y="236379"/>
                </a:cubicBezTo>
                <a:cubicBezTo>
                  <a:pt x="18061" y="189922"/>
                  <a:pt x="12829" y="143752"/>
                  <a:pt x="8027" y="97438"/>
                </a:cubicBezTo>
                <a:cubicBezTo>
                  <a:pt x="4945" y="65054"/>
                  <a:pt x="3655" y="32384"/>
                  <a:pt x="0" y="0"/>
                </a:cubicBezTo>
                <a:cubicBezTo>
                  <a:pt x="12256" y="4093"/>
                  <a:pt x="24798" y="7396"/>
                  <a:pt x="37197" y="10986"/>
                </a:cubicBezTo>
                <a:cubicBezTo>
                  <a:pt x="107220" y="29942"/>
                  <a:pt x="178891" y="42077"/>
                  <a:pt x="250204" y="55361"/>
                </a:cubicBezTo>
                <a:cubicBezTo>
                  <a:pt x="324526" y="68286"/>
                  <a:pt x="398276" y="84513"/>
                  <a:pt x="472814" y="96576"/>
                </a:cubicBezTo>
                <a:cubicBezTo>
                  <a:pt x="547638" y="108568"/>
                  <a:pt x="622750" y="118548"/>
                  <a:pt x="697216" y="132766"/>
                </a:cubicBezTo>
                <a:cubicBezTo>
                  <a:pt x="798129" y="153517"/>
                  <a:pt x="897393" y="180946"/>
                  <a:pt x="997589" y="205072"/>
                </a:cubicBezTo>
                <a:cubicBezTo>
                  <a:pt x="1138208" y="237240"/>
                  <a:pt x="1278468" y="271347"/>
                  <a:pt x="1417366" y="310409"/>
                </a:cubicBezTo>
                <a:cubicBezTo>
                  <a:pt x="1526664" y="341643"/>
                  <a:pt x="1638615" y="361461"/>
                  <a:pt x="1748916" y="388819"/>
                </a:cubicBezTo>
                <a:cubicBezTo>
                  <a:pt x="1821017" y="406411"/>
                  <a:pt x="1891828" y="428742"/>
                  <a:pt x="1963571" y="447770"/>
                </a:cubicBezTo>
                <a:cubicBezTo>
                  <a:pt x="2054808" y="470532"/>
                  <a:pt x="2146332" y="492575"/>
                  <a:pt x="2236996" y="517851"/>
                </a:cubicBezTo>
                <a:cubicBezTo>
                  <a:pt x="2292756" y="533863"/>
                  <a:pt x="2349161" y="547434"/>
                  <a:pt x="2405638" y="560646"/>
                </a:cubicBezTo>
                <a:cubicBezTo>
                  <a:pt x="2513431" y="586280"/>
                  <a:pt x="2619719" y="617945"/>
                  <a:pt x="2727799" y="642861"/>
                </a:cubicBezTo>
                <a:cubicBezTo>
                  <a:pt x="2760625" y="650975"/>
                  <a:pt x="2793378" y="659735"/>
                  <a:pt x="2825702" y="669860"/>
                </a:cubicBezTo>
                <a:cubicBezTo>
                  <a:pt x="2856592" y="683287"/>
                  <a:pt x="2888127" y="694704"/>
                  <a:pt x="2921024" y="702387"/>
                </a:cubicBezTo>
                <a:cubicBezTo>
                  <a:pt x="2928621" y="703536"/>
                  <a:pt x="2936290" y="702674"/>
                  <a:pt x="2943959" y="70016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23"/>
          <p:cNvSpPr/>
          <p:nvPr/>
        </p:nvSpPr>
        <p:spPr>
          <a:xfrm>
            <a:off x="3504809" y="3272111"/>
            <a:ext cx="275608" cy="487657"/>
          </a:xfrm>
          <a:custGeom>
            <a:rect b="b" l="l" r="r" t="t"/>
            <a:pathLst>
              <a:path extrusionOk="0" h="975313" w="551217">
                <a:moveTo>
                  <a:pt x="43003" y="920312"/>
                </a:moveTo>
                <a:cubicBezTo>
                  <a:pt x="43791" y="917512"/>
                  <a:pt x="48234" y="913634"/>
                  <a:pt x="45368" y="911193"/>
                </a:cubicBezTo>
                <a:cubicBezTo>
                  <a:pt x="44364" y="910618"/>
                  <a:pt x="42859" y="910906"/>
                  <a:pt x="42357" y="911983"/>
                </a:cubicBezTo>
                <a:cubicBezTo>
                  <a:pt x="41569" y="914783"/>
                  <a:pt x="37054" y="918589"/>
                  <a:pt x="39992" y="921102"/>
                </a:cubicBezTo>
                <a:cubicBezTo>
                  <a:pt x="40996" y="921676"/>
                  <a:pt x="42501" y="921389"/>
                  <a:pt x="43003" y="920312"/>
                </a:cubicBezTo>
                <a:close/>
                <a:moveTo>
                  <a:pt x="546563" y="370868"/>
                </a:moveTo>
                <a:cubicBezTo>
                  <a:pt x="547638" y="409642"/>
                  <a:pt x="563693" y="459258"/>
                  <a:pt x="529147" y="488483"/>
                </a:cubicBezTo>
                <a:cubicBezTo>
                  <a:pt x="488366" y="533719"/>
                  <a:pt x="447657" y="579243"/>
                  <a:pt x="402003" y="619597"/>
                </a:cubicBezTo>
                <a:cubicBezTo>
                  <a:pt x="339577" y="671080"/>
                  <a:pt x="278227" y="723856"/>
                  <a:pt x="216303" y="775842"/>
                </a:cubicBezTo>
                <a:cubicBezTo>
                  <a:pt x="141479" y="836947"/>
                  <a:pt x="81346" y="914209"/>
                  <a:pt x="6665" y="975314"/>
                </a:cubicBezTo>
                <a:cubicBezTo>
                  <a:pt x="7525" y="973303"/>
                  <a:pt x="7955" y="971077"/>
                  <a:pt x="8099" y="968851"/>
                </a:cubicBezTo>
                <a:cubicBezTo>
                  <a:pt x="8457" y="954203"/>
                  <a:pt x="7597" y="939412"/>
                  <a:pt x="7669" y="924620"/>
                </a:cubicBezTo>
                <a:cubicBezTo>
                  <a:pt x="7239" y="883620"/>
                  <a:pt x="7167" y="842620"/>
                  <a:pt x="6665" y="801548"/>
                </a:cubicBezTo>
                <a:cubicBezTo>
                  <a:pt x="3512" y="723569"/>
                  <a:pt x="9819" y="644800"/>
                  <a:pt x="788" y="567180"/>
                </a:cubicBezTo>
                <a:cubicBezTo>
                  <a:pt x="502" y="566031"/>
                  <a:pt x="287" y="564882"/>
                  <a:pt x="0" y="563661"/>
                </a:cubicBezTo>
                <a:cubicBezTo>
                  <a:pt x="34474" y="543628"/>
                  <a:pt x="67442" y="498104"/>
                  <a:pt x="89589" y="476061"/>
                </a:cubicBezTo>
                <a:cubicBezTo>
                  <a:pt x="123776" y="437286"/>
                  <a:pt x="159038" y="399518"/>
                  <a:pt x="195447" y="362826"/>
                </a:cubicBezTo>
                <a:cubicBezTo>
                  <a:pt x="266831" y="286283"/>
                  <a:pt x="336352" y="208375"/>
                  <a:pt x="411822" y="135853"/>
                </a:cubicBezTo>
                <a:cubicBezTo>
                  <a:pt x="451312" y="91981"/>
                  <a:pt x="485428" y="43657"/>
                  <a:pt x="525134" y="0"/>
                </a:cubicBezTo>
                <a:cubicBezTo>
                  <a:pt x="525420" y="3734"/>
                  <a:pt x="525707" y="7539"/>
                  <a:pt x="525994" y="11273"/>
                </a:cubicBezTo>
                <a:cubicBezTo>
                  <a:pt x="527570" y="48180"/>
                  <a:pt x="532229" y="88247"/>
                  <a:pt x="534594" y="125657"/>
                </a:cubicBezTo>
                <a:cubicBezTo>
                  <a:pt x="540829" y="207226"/>
                  <a:pt x="541905" y="289227"/>
                  <a:pt x="546563" y="3708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3"/>
          <p:cNvSpPr/>
          <p:nvPr/>
        </p:nvSpPr>
        <p:spPr>
          <a:xfrm rot="7254885">
            <a:off x="-961701" y="2636848"/>
            <a:ext cx="1699451" cy="1586429"/>
          </a:xfrm>
          <a:custGeom>
            <a:rect b="b" l="l" r="r" t="t"/>
            <a:pathLst>
              <a:path extrusionOk="0" h="3178824" w="3390732">
                <a:moveTo>
                  <a:pt x="3352694" y="1486171"/>
                </a:moveTo>
                <a:cubicBezTo>
                  <a:pt x="3316007" y="1410950"/>
                  <a:pt x="3251176" y="1351601"/>
                  <a:pt x="3179089" y="1310633"/>
                </a:cubicBezTo>
                <a:cubicBezTo>
                  <a:pt x="3117378" y="1276990"/>
                  <a:pt x="3046240" y="1262407"/>
                  <a:pt x="2976391" y="1260711"/>
                </a:cubicBezTo>
                <a:cubicBezTo>
                  <a:pt x="2856427" y="1258812"/>
                  <a:pt x="2738226" y="1289538"/>
                  <a:pt x="2631554" y="1343732"/>
                </a:cubicBezTo>
                <a:cubicBezTo>
                  <a:pt x="2505826" y="1408915"/>
                  <a:pt x="2389252" y="1496820"/>
                  <a:pt x="2305095" y="1611720"/>
                </a:cubicBezTo>
                <a:cubicBezTo>
                  <a:pt x="2276341" y="1650924"/>
                  <a:pt x="2246571" y="1689586"/>
                  <a:pt x="2221954" y="1731571"/>
                </a:cubicBezTo>
                <a:cubicBezTo>
                  <a:pt x="2186961" y="1793362"/>
                  <a:pt x="2159022" y="1859291"/>
                  <a:pt x="2137864" y="1927051"/>
                </a:cubicBezTo>
                <a:cubicBezTo>
                  <a:pt x="2124233" y="1972495"/>
                  <a:pt x="2115621" y="2019229"/>
                  <a:pt x="2109856" y="2066301"/>
                </a:cubicBezTo>
                <a:cubicBezTo>
                  <a:pt x="2106872" y="2088820"/>
                  <a:pt x="2103889" y="2111339"/>
                  <a:pt x="2100091" y="2133722"/>
                </a:cubicBezTo>
                <a:cubicBezTo>
                  <a:pt x="2099616" y="2137792"/>
                  <a:pt x="2096768" y="2140708"/>
                  <a:pt x="2094259" y="2143760"/>
                </a:cubicBezTo>
                <a:cubicBezTo>
                  <a:pt x="2089648" y="2149254"/>
                  <a:pt x="2090258" y="2157462"/>
                  <a:pt x="2094462" y="2162956"/>
                </a:cubicBezTo>
                <a:cubicBezTo>
                  <a:pt x="2092699" y="2168246"/>
                  <a:pt x="2090868" y="2173537"/>
                  <a:pt x="2089173" y="2178827"/>
                </a:cubicBezTo>
                <a:cubicBezTo>
                  <a:pt x="2083951" y="2196327"/>
                  <a:pt x="2078119" y="2213759"/>
                  <a:pt x="2072897" y="2231326"/>
                </a:cubicBezTo>
                <a:cubicBezTo>
                  <a:pt x="2071405" y="2236820"/>
                  <a:pt x="2073169" y="2242518"/>
                  <a:pt x="2076966" y="2246316"/>
                </a:cubicBezTo>
                <a:cubicBezTo>
                  <a:pt x="2065980" y="2242925"/>
                  <a:pt x="2055062" y="2239330"/>
                  <a:pt x="2044280" y="2235463"/>
                </a:cubicBezTo>
                <a:cubicBezTo>
                  <a:pt x="1988875" y="2216404"/>
                  <a:pt x="1937539" y="2188188"/>
                  <a:pt x="1885526" y="2161735"/>
                </a:cubicBezTo>
                <a:cubicBezTo>
                  <a:pt x="1834868" y="2134739"/>
                  <a:pt x="1789568" y="2098384"/>
                  <a:pt x="1740674" y="2068675"/>
                </a:cubicBezTo>
                <a:cubicBezTo>
                  <a:pt x="1683167" y="2030013"/>
                  <a:pt x="1631560" y="1983212"/>
                  <a:pt x="1575003" y="1943330"/>
                </a:cubicBezTo>
                <a:cubicBezTo>
                  <a:pt x="1549030" y="1925626"/>
                  <a:pt x="1521904" y="1909687"/>
                  <a:pt x="1495863" y="1892120"/>
                </a:cubicBezTo>
                <a:cubicBezTo>
                  <a:pt x="1493896" y="1890763"/>
                  <a:pt x="1491930" y="1889474"/>
                  <a:pt x="1489895" y="1888253"/>
                </a:cubicBezTo>
                <a:cubicBezTo>
                  <a:pt x="1521022" y="1884998"/>
                  <a:pt x="1552014" y="1880860"/>
                  <a:pt x="1582666" y="1875230"/>
                </a:cubicBezTo>
                <a:cubicBezTo>
                  <a:pt x="1631831" y="1863225"/>
                  <a:pt x="1680929" y="1849456"/>
                  <a:pt x="1727246" y="1828768"/>
                </a:cubicBezTo>
                <a:cubicBezTo>
                  <a:pt x="1774784" y="1807945"/>
                  <a:pt x="1818321" y="1779458"/>
                  <a:pt x="1861926" y="1751445"/>
                </a:cubicBezTo>
                <a:cubicBezTo>
                  <a:pt x="1925672" y="1711291"/>
                  <a:pt x="1988604" y="1669170"/>
                  <a:pt x="2043466" y="1617282"/>
                </a:cubicBezTo>
                <a:cubicBezTo>
                  <a:pt x="2115553" y="1545113"/>
                  <a:pt x="2178214" y="1461210"/>
                  <a:pt x="2220937" y="1368218"/>
                </a:cubicBezTo>
                <a:cubicBezTo>
                  <a:pt x="2245350" y="1311107"/>
                  <a:pt x="2259116" y="1250198"/>
                  <a:pt x="2270034" y="1189221"/>
                </a:cubicBezTo>
                <a:cubicBezTo>
                  <a:pt x="2281970" y="1128176"/>
                  <a:pt x="2287463" y="1065639"/>
                  <a:pt x="2284140" y="1003441"/>
                </a:cubicBezTo>
                <a:cubicBezTo>
                  <a:pt x="2277562" y="928220"/>
                  <a:pt x="2261490" y="853541"/>
                  <a:pt x="2238433" y="781644"/>
                </a:cubicBezTo>
                <a:cubicBezTo>
                  <a:pt x="2221276" y="734029"/>
                  <a:pt x="2195574" y="690077"/>
                  <a:pt x="2172517" y="645243"/>
                </a:cubicBezTo>
                <a:cubicBezTo>
                  <a:pt x="2148511" y="600680"/>
                  <a:pt x="2125115" y="555167"/>
                  <a:pt x="2092903" y="515895"/>
                </a:cubicBezTo>
                <a:cubicBezTo>
                  <a:pt x="2026173" y="440606"/>
                  <a:pt x="1936251" y="383292"/>
                  <a:pt x="1836835" y="363758"/>
                </a:cubicBezTo>
                <a:cubicBezTo>
                  <a:pt x="1702019" y="337576"/>
                  <a:pt x="1661602" y="343952"/>
                  <a:pt x="1533704" y="385869"/>
                </a:cubicBezTo>
                <a:cubicBezTo>
                  <a:pt x="1469212" y="396315"/>
                  <a:pt x="1412587" y="429415"/>
                  <a:pt x="1355080" y="458581"/>
                </a:cubicBezTo>
                <a:cubicBezTo>
                  <a:pt x="1298794" y="486594"/>
                  <a:pt x="1245492" y="522271"/>
                  <a:pt x="1200870" y="566766"/>
                </a:cubicBezTo>
                <a:cubicBezTo>
                  <a:pt x="1174151" y="595457"/>
                  <a:pt x="1151162" y="627336"/>
                  <a:pt x="1127359" y="658401"/>
                </a:cubicBezTo>
                <a:cubicBezTo>
                  <a:pt x="1082465" y="711578"/>
                  <a:pt x="1057781" y="775607"/>
                  <a:pt x="1031876" y="839433"/>
                </a:cubicBezTo>
                <a:cubicBezTo>
                  <a:pt x="1017431" y="874500"/>
                  <a:pt x="999460" y="908211"/>
                  <a:pt x="989152" y="944838"/>
                </a:cubicBezTo>
                <a:cubicBezTo>
                  <a:pt x="979116" y="981329"/>
                  <a:pt x="974030" y="1018973"/>
                  <a:pt x="969351" y="1056482"/>
                </a:cubicBezTo>
                <a:cubicBezTo>
                  <a:pt x="962366" y="1115899"/>
                  <a:pt x="953279" y="1175316"/>
                  <a:pt x="954024" y="1235344"/>
                </a:cubicBezTo>
                <a:cubicBezTo>
                  <a:pt x="955856" y="1291709"/>
                  <a:pt x="968537" y="1347395"/>
                  <a:pt x="981829" y="1402132"/>
                </a:cubicBezTo>
                <a:cubicBezTo>
                  <a:pt x="980065" y="1400097"/>
                  <a:pt x="978234" y="1397995"/>
                  <a:pt x="976539" y="1395960"/>
                </a:cubicBezTo>
                <a:cubicBezTo>
                  <a:pt x="888651" y="1274684"/>
                  <a:pt x="832636" y="1133399"/>
                  <a:pt x="793846" y="989197"/>
                </a:cubicBezTo>
                <a:cubicBezTo>
                  <a:pt x="761635" y="879384"/>
                  <a:pt x="750445" y="765026"/>
                  <a:pt x="725422" y="653653"/>
                </a:cubicBezTo>
                <a:cubicBezTo>
                  <a:pt x="712062" y="593829"/>
                  <a:pt x="692599" y="535633"/>
                  <a:pt x="670627" y="478454"/>
                </a:cubicBezTo>
                <a:cubicBezTo>
                  <a:pt x="633126" y="377934"/>
                  <a:pt x="573856" y="287451"/>
                  <a:pt x="508618" y="202938"/>
                </a:cubicBezTo>
                <a:cubicBezTo>
                  <a:pt x="435311" y="107708"/>
                  <a:pt x="359019" y="44967"/>
                  <a:pt x="238377" y="22177"/>
                </a:cubicBezTo>
                <a:cubicBezTo>
                  <a:pt x="182295" y="11867"/>
                  <a:pt x="121329" y="-12822"/>
                  <a:pt x="65314" y="8272"/>
                </a:cubicBezTo>
                <a:cubicBezTo>
                  <a:pt x="63077" y="9358"/>
                  <a:pt x="61381" y="10782"/>
                  <a:pt x="60093" y="12681"/>
                </a:cubicBezTo>
                <a:cubicBezTo>
                  <a:pt x="59279" y="12817"/>
                  <a:pt x="58465" y="13088"/>
                  <a:pt x="57719" y="13631"/>
                </a:cubicBezTo>
                <a:cubicBezTo>
                  <a:pt x="55142" y="15055"/>
                  <a:pt x="53311" y="17429"/>
                  <a:pt x="52023" y="20007"/>
                </a:cubicBezTo>
                <a:cubicBezTo>
                  <a:pt x="40901" y="50800"/>
                  <a:pt x="36358" y="83697"/>
                  <a:pt x="27270" y="115169"/>
                </a:cubicBezTo>
                <a:cubicBezTo>
                  <a:pt x="17844" y="151321"/>
                  <a:pt x="10452" y="187948"/>
                  <a:pt x="2586" y="224507"/>
                </a:cubicBezTo>
                <a:cubicBezTo>
                  <a:pt x="212" y="234207"/>
                  <a:pt x="-2500" y="245873"/>
                  <a:pt x="4349" y="254351"/>
                </a:cubicBezTo>
                <a:cubicBezTo>
                  <a:pt x="18658" y="268595"/>
                  <a:pt x="40426" y="259845"/>
                  <a:pt x="58194" y="260185"/>
                </a:cubicBezTo>
                <a:cubicBezTo>
                  <a:pt x="89185" y="258964"/>
                  <a:pt x="120380" y="259235"/>
                  <a:pt x="151100" y="263712"/>
                </a:cubicBezTo>
                <a:cubicBezTo>
                  <a:pt x="230714" y="271105"/>
                  <a:pt x="287611" y="335880"/>
                  <a:pt x="333385" y="395637"/>
                </a:cubicBezTo>
                <a:cubicBezTo>
                  <a:pt x="357799" y="430297"/>
                  <a:pt x="383840" y="464550"/>
                  <a:pt x="399437" y="504297"/>
                </a:cubicBezTo>
                <a:cubicBezTo>
                  <a:pt x="433548" y="593761"/>
                  <a:pt x="441007" y="689805"/>
                  <a:pt x="448806" y="784764"/>
                </a:cubicBezTo>
                <a:cubicBezTo>
                  <a:pt x="463657" y="975767"/>
                  <a:pt x="478237" y="1170365"/>
                  <a:pt x="543679" y="1351872"/>
                </a:cubicBezTo>
                <a:cubicBezTo>
                  <a:pt x="564565" y="1411153"/>
                  <a:pt x="592573" y="1467722"/>
                  <a:pt x="626548" y="1520627"/>
                </a:cubicBezTo>
                <a:cubicBezTo>
                  <a:pt x="659235" y="1573668"/>
                  <a:pt x="694905" y="1625964"/>
                  <a:pt x="740883" y="1668492"/>
                </a:cubicBezTo>
                <a:cubicBezTo>
                  <a:pt x="821990" y="1738354"/>
                  <a:pt x="918761" y="1788750"/>
                  <a:pt x="1017228" y="1829582"/>
                </a:cubicBezTo>
                <a:cubicBezTo>
                  <a:pt x="1063816" y="1849863"/>
                  <a:pt x="1111219" y="1869736"/>
                  <a:pt x="1160995" y="1880114"/>
                </a:cubicBezTo>
                <a:cubicBezTo>
                  <a:pt x="1160317" y="1882692"/>
                  <a:pt x="1160520" y="1885540"/>
                  <a:pt x="1161876" y="1887846"/>
                </a:cubicBezTo>
                <a:cubicBezTo>
                  <a:pt x="1183577" y="1930714"/>
                  <a:pt x="1209007" y="1971546"/>
                  <a:pt x="1235998" y="2011225"/>
                </a:cubicBezTo>
                <a:cubicBezTo>
                  <a:pt x="1317443" y="2128635"/>
                  <a:pt x="1418893" y="2233971"/>
                  <a:pt x="1535535" y="2316789"/>
                </a:cubicBezTo>
                <a:cubicBezTo>
                  <a:pt x="1631560" y="2388347"/>
                  <a:pt x="1735045" y="2449257"/>
                  <a:pt x="1846939" y="2492463"/>
                </a:cubicBezTo>
                <a:cubicBezTo>
                  <a:pt x="1902276" y="2513828"/>
                  <a:pt x="1957680" y="2535669"/>
                  <a:pt x="2014509" y="2552829"/>
                </a:cubicBezTo>
                <a:cubicBezTo>
                  <a:pt x="2012271" y="2561511"/>
                  <a:pt x="2009830" y="2570126"/>
                  <a:pt x="2007389" y="2578740"/>
                </a:cubicBezTo>
                <a:cubicBezTo>
                  <a:pt x="1982568" y="2682041"/>
                  <a:pt x="1910956" y="2776186"/>
                  <a:pt x="1810523" y="2816340"/>
                </a:cubicBezTo>
                <a:cubicBezTo>
                  <a:pt x="1771258" y="2827057"/>
                  <a:pt x="1729010" y="2827260"/>
                  <a:pt x="1688863" y="2821020"/>
                </a:cubicBezTo>
                <a:cubicBezTo>
                  <a:pt x="1614200" y="2805081"/>
                  <a:pt x="1536416" y="2777000"/>
                  <a:pt x="1477350" y="2725790"/>
                </a:cubicBezTo>
                <a:cubicBezTo>
                  <a:pt x="1386682" y="2650501"/>
                  <a:pt x="1305508" y="2564224"/>
                  <a:pt x="1219044" y="2484188"/>
                </a:cubicBezTo>
                <a:cubicBezTo>
                  <a:pt x="1140515" y="2410798"/>
                  <a:pt x="1047744" y="2351788"/>
                  <a:pt x="944259" y="2320994"/>
                </a:cubicBezTo>
                <a:cubicBezTo>
                  <a:pt x="865933" y="2296101"/>
                  <a:pt x="780487" y="2282536"/>
                  <a:pt x="698703" y="2296169"/>
                </a:cubicBezTo>
                <a:cubicBezTo>
                  <a:pt x="624988" y="2310752"/>
                  <a:pt x="559751" y="2350567"/>
                  <a:pt x="498378" y="2392146"/>
                </a:cubicBezTo>
                <a:cubicBezTo>
                  <a:pt x="445347" y="2425788"/>
                  <a:pt x="389875" y="2456718"/>
                  <a:pt x="343354" y="2499449"/>
                </a:cubicBezTo>
                <a:cubicBezTo>
                  <a:pt x="319823" y="2521086"/>
                  <a:pt x="297037" y="2544080"/>
                  <a:pt x="280219" y="2571482"/>
                </a:cubicBezTo>
                <a:cubicBezTo>
                  <a:pt x="268894" y="2585658"/>
                  <a:pt x="267470" y="2604650"/>
                  <a:pt x="276557" y="2620250"/>
                </a:cubicBezTo>
                <a:cubicBezTo>
                  <a:pt x="312160" y="2678243"/>
                  <a:pt x="363156" y="2725519"/>
                  <a:pt x="407371" y="2776864"/>
                </a:cubicBezTo>
                <a:cubicBezTo>
                  <a:pt x="428326" y="2800604"/>
                  <a:pt x="448196" y="2825226"/>
                  <a:pt x="466777" y="2850797"/>
                </a:cubicBezTo>
                <a:cubicBezTo>
                  <a:pt x="471456" y="2857037"/>
                  <a:pt x="475932" y="2863548"/>
                  <a:pt x="480747" y="2869721"/>
                </a:cubicBezTo>
                <a:cubicBezTo>
                  <a:pt x="489156" y="2882472"/>
                  <a:pt x="508347" y="2881319"/>
                  <a:pt x="515807" y="2868296"/>
                </a:cubicBezTo>
                <a:cubicBezTo>
                  <a:pt x="524216" y="2853374"/>
                  <a:pt x="524690" y="2835196"/>
                  <a:pt x="528895" y="2818714"/>
                </a:cubicBezTo>
                <a:cubicBezTo>
                  <a:pt x="537982" y="2779035"/>
                  <a:pt x="550663" y="2734947"/>
                  <a:pt x="568973" y="2696963"/>
                </a:cubicBezTo>
                <a:cubicBezTo>
                  <a:pt x="591217" y="2654842"/>
                  <a:pt x="624649" y="2617876"/>
                  <a:pt x="665745" y="2593458"/>
                </a:cubicBezTo>
                <a:cubicBezTo>
                  <a:pt x="700873" y="2577926"/>
                  <a:pt x="740748" y="2577315"/>
                  <a:pt x="778520" y="2578943"/>
                </a:cubicBezTo>
                <a:cubicBezTo>
                  <a:pt x="830738" y="2580028"/>
                  <a:pt x="872240" y="2615570"/>
                  <a:pt x="905808" y="2652197"/>
                </a:cubicBezTo>
                <a:cubicBezTo>
                  <a:pt x="935375" y="2684483"/>
                  <a:pt x="962434" y="2716159"/>
                  <a:pt x="990848" y="2751361"/>
                </a:cubicBezTo>
                <a:cubicBezTo>
                  <a:pt x="1046659" y="2823598"/>
                  <a:pt x="1094333" y="2902549"/>
                  <a:pt x="1162893" y="2964069"/>
                </a:cubicBezTo>
                <a:cubicBezTo>
                  <a:pt x="1223927" y="3024842"/>
                  <a:pt x="1293097" y="3077070"/>
                  <a:pt x="1370338" y="3115460"/>
                </a:cubicBezTo>
                <a:cubicBezTo>
                  <a:pt x="1443307" y="3157107"/>
                  <a:pt x="1525769" y="3177794"/>
                  <a:pt x="1609588" y="3178811"/>
                </a:cubicBezTo>
                <a:cubicBezTo>
                  <a:pt x="1733485" y="3179761"/>
                  <a:pt x="1862469" y="3130111"/>
                  <a:pt x="1967446" y="3066624"/>
                </a:cubicBezTo>
                <a:cubicBezTo>
                  <a:pt x="2019256" y="3031558"/>
                  <a:pt x="2060555" y="2983875"/>
                  <a:pt x="2103414" y="2938905"/>
                </a:cubicBezTo>
                <a:cubicBezTo>
                  <a:pt x="2159903" y="2881387"/>
                  <a:pt x="2211239" y="2817425"/>
                  <a:pt x="2239247" y="2740916"/>
                </a:cubicBezTo>
                <a:cubicBezTo>
                  <a:pt x="2255115" y="2701169"/>
                  <a:pt x="2268136" y="2660133"/>
                  <a:pt x="2276341" y="2618080"/>
                </a:cubicBezTo>
                <a:cubicBezTo>
                  <a:pt x="2277291" y="2612043"/>
                  <a:pt x="2279596" y="2604243"/>
                  <a:pt x="2280613" y="2596917"/>
                </a:cubicBezTo>
                <a:cubicBezTo>
                  <a:pt x="2300415" y="2598478"/>
                  <a:pt x="2320285" y="2599902"/>
                  <a:pt x="2340087" y="2601055"/>
                </a:cubicBezTo>
                <a:cubicBezTo>
                  <a:pt x="2510573" y="2611704"/>
                  <a:pt x="2668988" y="2564428"/>
                  <a:pt x="2817773" y="2483916"/>
                </a:cubicBezTo>
                <a:cubicBezTo>
                  <a:pt x="2882875" y="2455429"/>
                  <a:pt x="2943976" y="2419548"/>
                  <a:pt x="2997888" y="2373018"/>
                </a:cubicBezTo>
                <a:cubicBezTo>
                  <a:pt x="3071535" y="2312380"/>
                  <a:pt x="3148437" y="2253913"/>
                  <a:pt x="3206215" y="2177064"/>
                </a:cubicBezTo>
                <a:cubicBezTo>
                  <a:pt x="3291118" y="2066369"/>
                  <a:pt x="3349846" y="1934444"/>
                  <a:pt x="3375819" y="1797432"/>
                </a:cubicBezTo>
                <a:cubicBezTo>
                  <a:pt x="3397859" y="1694198"/>
                  <a:pt x="3399554" y="1583096"/>
                  <a:pt x="3352694" y="1486171"/>
                </a:cubicBezTo>
                <a:close/>
                <a:moveTo>
                  <a:pt x="1952594" y="1177894"/>
                </a:moveTo>
                <a:cubicBezTo>
                  <a:pt x="1945609" y="1238125"/>
                  <a:pt x="1933878" y="1298831"/>
                  <a:pt x="1910075" y="1354856"/>
                </a:cubicBezTo>
                <a:cubicBezTo>
                  <a:pt x="1881389" y="1417393"/>
                  <a:pt x="1824899" y="1461549"/>
                  <a:pt x="1767257" y="1496345"/>
                </a:cubicBezTo>
                <a:cubicBezTo>
                  <a:pt x="1696120" y="1540501"/>
                  <a:pt x="1615827" y="1568514"/>
                  <a:pt x="1532754" y="1578755"/>
                </a:cubicBezTo>
                <a:cubicBezTo>
                  <a:pt x="1469008" y="1588319"/>
                  <a:pt x="1403907" y="1595916"/>
                  <a:pt x="1339415" y="1587234"/>
                </a:cubicBezTo>
                <a:cubicBezTo>
                  <a:pt x="1297031" y="1535414"/>
                  <a:pt x="1261157" y="1477150"/>
                  <a:pt x="1234980" y="1415494"/>
                </a:cubicBezTo>
                <a:cubicBezTo>
                  <a:pt x="1223384" y="1384226"/>
                  <a:pt x="1214772" y="1351872"/>
                  <a:pt x="1206566" y="1319518"/>
                </a:cubicBezTo>
                <a:cubicBezTo>
                  <a:pt x="1178491" y="1207195"/>
                  <a:pt x="1189952" y="1087072"/>
                  <a:pt x="1223587" y="977191"/>
                </a:cubicBezTo>
                <a:cubicBezTo>
                  <a:pt x="1239795" y="928830"/>
                  <a:pt x="1272550" y="889355"/>
                  <a:pt x="1304626" y="850693"/>
                </a:cubicBezTo>
                <a:cubicBezTo>
                  <a:pt x="1358199" y="782662"/>
                  <a:pt x="1434694" y="733215"/>
                  <a:pt x="1516207" y="704524"/>
                </a:cubicBezTo>
                <a:cubicBezTo>
                  <a:pt x="1591007" y="678410"/>
                  <a:pt x="1675843" y="686889"/>
                  <a:pt x="1743725" y="728060"/>
                </a:cubicBezTo>
                <a:cubicBezTo>
                  <a:pt x="1785431" y="750647"/>
                  <a:pt x="1828019" y="774658"/>
                  <a:pt x="1857518" y="812845"/>
                </a:cubicBezTo>
                <a:cubicBezTo>
                  <a:pt x="1915025" y="877620"/>
                  <a:pt x="1936861" y="964643"/>
                  <a:pt x="1946423" y="1048885"/>
                </a:cubicBezTo>
                <a:cubicBezTo>
                  <a:pt x="1950221" y="1090599"/>
                  <a:pt x="1955985" y="1134823"/>
                  <a:pt x="1952594" y="1177894"/>
                </a:cubicBezTo>
                <a:close/>
                <a:moveTo>
                  <a:pt x="3042646" y="1522255"/>
                </a:moveTo>
                <a:cubicBezTo>
                  <a:pt x="3140163" y="1551828"/>
                  <a:pt x="3124905" y="1673036"/>
                  <a:pt x="3098525" y="1749410"/>
                </a:cubicBezTo>
                <a:cubicBezTo>
                  <a:pt x="3075061" y="1817713"/>
                  <a:pt x="3031321" y="1872246"/>
                  <a:pt x="2989140" y="1930917"/>
                </a:cubicBezTo>
                <a:cubicBezTo>
                  <a:pt x="2931023" y="2019025"/>
                  <a:pt x="2849239" y="2083801"/>
                  <a:pt x="2766980" y="2147966"/>
                </a:cubicBezTo>
                <a:cubicBezTo>
                  <a:pt x="2671158" y="2230105"/>
                  <a:pt x="2496806" y="2284367"/>
                  <a:pt x="2371553" y="2288912"/>
                </a:cubicBezTo>
                <a:cubicBezTo>
                  <a:pt x="2368365" y="2288844"/>
                  <a:pt x="2365246" y="2288844"/>
                  <a:pt x="2362127" y="2288776"/>
                </a:cubicBezTo>
                <a:cubicBezTo>
                  <a:pt x="2400510" y="2195174"/>
                  <a:pt x="2424787" y="2096213"/>
                  <a:pt x="2469341" y="2005256"/>
                </a:cubicBezTo>
                <a:cubicBezTo>
                  <a:pt x="2489482" y="1966730"/>
                  <a:pt x="2513218" y="1930239"/>
                  <a:pt x="2535664" y="1892933"/>
                </a:cubicBezTo>
                <a:cubicBezTo>
                  <a:pt x="2572962" y="1832838"/>
                  <a:pt x="2607548" y="1771115"/>
                  <a:pt x="2645320" y="1711359"/>
                </a:cubicBezTo>
                <a:cubicBezTo>
                  <a:pt x="2685941" y="1652145"/>
                  <a:pt x="2734700" y="1598561"/>
                  <a:pt x="2790172" y="1552981"/>
                </a:cubicBezTo>
                <a:cubicBezTo>
                  <a:pt x="2862327" y="1487731"/>
                  <a:pt x="2955911" y="1491326"/>
                  <a:pt x="3042646" y="1522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23"/>
          <p:cNvGrpSpPr/>
          <p:nvPr/>
        </p:nvGrpSpPr>
        <p:grpSpPr>
          <a:xfrm rot="7255821">
            <a:off x="-960957" y="2634179"/>
            <a:ext cx="1695380" cy="1589425"/>
            <a:chOff x="-1923018" y="5266942"/>
            <a:chExt cx="3390732" cy="3178824"/>
          </a:xfrm>
        </p:grpSpPr>
        <p:sp>
          <p:nvSpPr>
            <p:cNvPr id="727" name="Google Shape;727;p23"/>
            <p:cNvSpPr/>
            <p:nvPr/>
          </p:nvSpPr>
          <p:spPr>
            <a:xfrm>
              <a:off x="-1923018" y="5266942"/>
              <a:ext cx="3390732" cy="3178824"/>
            </a:xfrm>
            <a:custGeom>
              <a:rect b="b" l="l" r="r" t="t"/>
              <a:pathLst>
                <a:path extrusionOk="0" h="3178824" w="3390732">
                  <a:moveTo>
                    <a:pt x="3352694" y="1486171"/>
                  </a:moveTo>
                  <a:cubicBezTo>
                    <a:pt x="3316007" y="1410950"/>
                    <a:pt x="3251176" y="1351601"/>
                    <a:pt x="3179089" y="1310633"/>
                  </a:cubicBezTo>
                  <a:cubicBezTo>
                    <a:pt x="3117378" y="1276990"/>
                    <a:pt x="3046240" y="1262407"/>
                    <a:pt x="2976391" y="1260711"/>
                  </a:cubicBezTo>
                  <a:cubicBezTo>
                    <a:pt x="2856427" y="1258812"/>
                    <a:pt x="2738226" y="1289538"/>
                    <a:pt x="2631554" y="1343732"/>
                  </a:cubicBezTo>
                  <a:cubicBezTo>
                    <a:pt x="2505826" y="1408915"/>
                    <a:pt x="2389252" y="1496820"/>
                    <a:pt x="2305095" y="1611720"/>
                  </a:cubicBezTo>
                  <a:cubicBezTo>
                    <a:pt x="2276341" y="1650924"/>
                    <a:pt x="2246571" y="1689586"/>
                    <a:pt x="2221954" y="1731571"/>
                  </a:cubicBezTo>
                  <a:cubicBezTo>
                    <a:pt x="2186961" y="1793362"/>
                    <a:pt x="2159022" y="1859291"/>
                    <a:pt x="2137864" y="1927051"/>
                  </a:cubicBezTo>
                  <a:cubicBezTo>
                    <a:pt x="2124233" y="1972495"/>
                    <a:pt x="2115621" y="2019229"/>
                    <a:pt x="2109856" y="2066301"/>
                  </a:cubicBezTo>
                  <a:cubicBezTo>
                    <a:pt x="2106872" y="2088820"/>
                    <a:pt x="2103889" y="2111339"/>
                    <a:pt x="2100091" y="2133722"/>
                  </a:cubicBezTo>
                  <a:cubicBezTo>
                    <a:pt x="2099616" y="2137792"/>
                    <a:pt x="2096768" y="2140708"/>
                    <a:pt x="2094259" y="2143760"/>
                  </a:cubicBezTo>
                  <a:cubicBezTo>
                    <a:pt x="2089648" y="2149254"/>
                    <a:pt x="2090258" y="2157462"/>
                    <a:pt x="2094462" y="2162956"/>
                  </a:cubicBezTo>
                  <a:cubicBezTo>
                    <a:pt x="2092699" y="2168246"/>
                    <a:pt x="2090868" y="2173537"/>
                    <a:pt x="2089173" y="2178827"/>
                  </a:cubicBezTo>
                  <a:cubicBezTo>
                    <a:pt x="2083951" y="2196327"/>
                    <a:pt x="2078119" y="2213759"/>
                    <a:pt x="2072897" y="2231326"/>
                  </a:cubicBezTo>
                  <a:cubicBezTo>
                    <a:pt x="2071405" y="2236820"/>
                    <a:pt x="2073169" y="2242518"/>
                    <a:pt x="2076966" y="2246316"/>
                  </a:cubicBezTo>
                  <a:cubicBezTo>
                    <a:pt x="2065980" y="2242925"/>
                    <a:pt x="2055062" y="2239330"/>
                    <a:pt x="2044280" y="2235463"/>
                  </a:cubicBezTo>
                  <a:cubicBezTo>
                    <a:pt x="1988875" y="2216404"/>
                    <a:pt x="1937539" y="2188188"/>
                    <a:pt x="1885526" y="2161735"/>
                  </a:cubicBezTo>
                  <a:cubicBezTo>
                    <a:pt x="1834868" y="2134739"/>
                    <a:pt x="1789568" y="2098384"/>
                    <a:pt x="1740674" y="2068675"/>
                  </a:cubicBezTo>
                  <a:cubicBezTo>
                    <a:pt x="1683167" y="2030013"/>
                    <a:pt x="1631560" y="1983212"/>
                    <a:pt x="1575003" y="1943330"/>
                  </a:cubicBezTo>
                  <a:cubicBezTo>
                    <a:pt x="1549030" y="1925626"/>
                    <a:pt x="1521904" y="1909687"/>
                    <a:pt x="1495863" y="1892120"/>
                  </a:cubicBezTo>
                  <a:cubicBezTo>
                    <a:pt x="1493896" y="1890763"/>
                    <a:pt x="1491930" y="1889474"/>
                    <a:pt x="1489895" y="1888253"/>
                  </a:cubicBezTo>
                  <a:cubicBezTo>
                    <a:pt x="1521022" y="1884998"/>
                    <a:pt x="1552014" y="1880860"/>
                    <a:pt x="1582666" y="1875230"/>
                  </a:cubicBezTo>
                  <a:cubicBezTo>
                    <a:pt x="1631831" y="1863225"/>
                    <a:pt x="1680929" y="1849456"/>
                    <a:pt x="1727246" y="1828768"/>
                  </a:cubicBezTo>
                  <a:cubicBezTo>
                    <a:pt x="1774784" y="1807945"/>
                    <a:pt x="1818321" y="1779458"/>
                    <a:pt x="1861926" y="1751445"/>
                  </a:cubicBezTo>
                  <a:cubicBezTo>
                    <a:pt x="1925672" y="1711291"/>
                    <a:pt x="1988604" y="1669170"/>
                    <a:pt x="2043466" y="1617282"/>
                  </a:cubicBezTo>
                  <a:cubicBezTo>
                    <a:pt x="2115553" y="1545113"/>
                    <a:pt x="2178214" y="1461210"/>
                    <a:pt x="2220937" y="1368218"/>
                  </a:cubicBezTo>
                  <a:cubicBezTo>
                    <a:pt x="2245350" y="1311107"/>
                    <a:pt x="2259116" y="1250198"/>
                    <a:pt x="2270034" y="1189221"/>
                  </a:cubicBezTo>
                  <a:cubicBezTo>
                    <a:pt x="2281970" y="1128176"/>
                    <a:pt x="2287463" y="1065639"/>
                    <a:pt x="2284140" y="1003441"/>
                  </a:cubicBezTo>
                  <a:cubicBezTo>
                    <a:pt x="2277562" y="928220"/>
                    <a:pt x="2261490" y="853541"/>
                    <a:pt x="2238433" y="781644"/>
                  </a:cubicBezTo>
                  <a:cubicBezTo>
                    <a:pt x="2221276" y="734029"/>
                    <a:pt x="2195574" y="690077"/>
                    <a:pt x="2172517" y="645243"/>
                  </a:cubicBezTo>
                  <a:cubicBezTo>
                    <a:pt x="2148511" y="600680"/>
                    <a:pt x="2125115" y="555167"/>
                    <a:pt x="2092903" y="515895"/>
                  </a:cubicBezTo>
                  <a:cubicBezTo>
                    <a:pt x="2026173" y="440606"/>
                    <a:pt x="1936251" y="383292"/>
                    <a:pt x="1836835" y="363758"/>
                  </a:cubicBezTo>
                  <a:cubicBezTo>
                    <a:pt x="1702019" y="337576"/>
                    <a:pt x="1661602" y="343952"/>
                    <a:pt x="1533704" y="385869"/>
                  </a:cubicBezTo>
                  <a:cubicBezTo>
                    <a:pt x="1469212" y="396315"/>
                    <a:pt x="1412587" y="429415"/>
                    <a:pt x="1355080" y="458581"/>
                  </a:cubicBezTo>
                  <a:cubicBezTo>
                    <a:pt x="1298794" y="486594"/>
                    <a:pt x="1245492" y="522271"/>
                    <a:pt x="1200870" y="566766"/>
                  </a:cubicBezTo>
                  <a:cubicBezTo>
                    <a:pt x="1174151" y="595457"/>
                    <a:pt x="1151162" y="627336"/>
                    <a:pt x="1127359" y="658401"/>
                  </a:cubicBezTo>
                  <a:cubicBezTo>
                    <a:pt x="1082465" y="711578"/>
                    <a:pt x="1057781" y="775607"/>
                    <a:pt x="1031876" y="839433"/>
                  </a:cubicBezTo>
                  <a:cubicBezTo>
                    <a:pt x="1017431" y="874500"/>
                    <a:pt x="999460" y="908211"/>
                    <a:pt x="989152" y="944838"/>
                  </a:cubicBezTo>
                  <a:cubicBezTo>
                    <a:pt x="979116" y="981329"/>
                    <a:pt x="974030" y="1018973"/>
                    <a:pt x="969351" y="1056482"/>
                  </a:cubicBezTo>
                  <a:cubicBezTo>
                    <a:pt x="962366" y="1115899"/>
                    <a:pt x="953279" y="1175316"/>
                    <a:pt x="954024" y="1235344"/>
                  </a:cubicBezTo>
                  <a:cubicBezTo>
                    <a:pt x="955856" y="1291709"/>
                    <a:pt x="968537" y="1347395"/>
                    <a:pt x="981829" y="1402132"/>
                  </a:cubicBezTo>
                  <a:cubicBezTo>
                    <a:pt x="980065" y="1400097"/>
                    <a:pt x="978234" y="1397995"/>
                    <a:pt x="976539" y="1395960"/>
                  </a:cubicBezTo>
                  <a:cubicBezTo>
                    <a:pt x="888651" y="1274684"/>
                    <a:pt x="832636" y="1133399"/>
                    <a:pt x="793846" y="989197"/>
                  </a:cubicBezTo>
                  <a:cubicBezTo>
                    <a:pt x="761635" y="879384"/>
                    <a:pt x="750445" y="765026"/>
                    <a:pt x="725422" y="653653"/>
                  </a:cubicBezTo>
                  <a:cubicBezTo>
                    <a:pt x="712062" y="593829"/>
                    <a:pt x="692599" y="535633"/>
                    <a:pt x="670627" y="478454"/>
                  </a:cubicBezTo>
                  <a:cubicBezTo>
                    <a:pt x="633126" y="377934"/>
                    <a:pt x="573856" y="287451"/>
                    <a:pt x="508618" y="202938"/>
                  </a:cubicBezTo>
                  <a:cubicBezTo>
                    <a:pt x="435311" y="107708"/>
                    <a:pt x="359019" y="44967"/>
                    <a:pt x="238377" y="22177"/>
                  </a:cubicBezTo>
                  <a:cubicBezTo>
                    <a:pt x="182295" y="11867"/>
                    <a:pt x="121329" y="-12822"/>
                    <a:pt x="65314" y="8272"/>
                  </a:cubicBezTo>
                  <a:cubicBezTo>
                    <a:pt x="63077" y="9358"/>
                    <a:pt x="61381" y="10782"/>
                    <a:pt x="60093" y="12681"/>
                  </a:cubicBezTo>
                  <a:cubicBezTo>
                    <a:pt x="59279" y="12817"/>
                    <a:pt x="58465" y="13088"/>
                    <a:pt x="57719" y="13631"/>
                  </a:cubicBezTo>
                  <a:cubicBezTo>
                    <a:pt x="55142" y="15055"/>
                    <a:pt x="53311" y="17429"/>
                    <a:pt x="52023" y="20007"/>
                  </a:cubicBezTo>
                  <a:cubicBezTo>
                    <a:pt x="40901" y="50800"/>
                    <a:pt x="36358" y="83697"/>
                    <a:pt x="27270" y="115169"/>
                  </a:cubicBezTo>
                  <a:cubicBezTo>
                    <a:pt x="17844" y="151321"/>
                    <a:pt x="10452" y="187948"/>
                    <a:pt x="2586" y="224507"/>
                  </a:cubicBezTo>
                  <a:cubicBezTo>
                    <a:pt x="212" y="234207"/>
                    <a:pt x="-2500" y="245873"/>
                    <a:pt x="4349" y="254351"/>
                  </a:cubicBezTo>
                  <a:cubicBezTo>
                    <a:pt x="18658" y="268595"/>
                    <a:pt x="40426" y="259845"/>
                    <a:pt x="58194" y="260185"/>
                  </a:cubicBezTo>
                  <a:cubicBezTo>
                    <a:pt x="89185" y="258964"/>
                    <a:pt x="120380" y="259235"/>
                    <a:pt x="151100" y="263712"/>
                  </a:cubicBezTo>
                  <a:cubicBezTo>
                    <a:pt x="230714" y="271105"/>
                    <a:pt x="287611" y="335880"/>
                    <a:pt x="333385" y="395637"/>
                  </a:cubicBezTo>
                  <a:cubicBezTo>
                    <a:pt x="357799" y="430297"/>
                    <a:pt x="383840" y="464550"/>
                    <a:pt x="399437" y="504297"/>
                  </a:cubicBezTo>
                  <a:cubicBezTo>
                    <a:pt x="433548" y="593761"/>
                    <a:pt x="441007" y="689805"/>
                    <a:pt x="448806" y="784764"/>
                  </a:cubicBezTo>
                  <a:cubicBezTo>
                    <a:pt x="463657" y="975767"/>
                    <a:pt x="478237" y="1170365"/>
                    <a:pt x="543679" y="1351872"/>
                  </a:cubicBezTo>
                  <a:cubicBezTo>
                    <a:pt x="564565" y="1411153"/>
                    <a:pt x="592573" y="1467722"/>
                    <a:pt x="626548" y="1520627"/>
                  </a:cubicBezTo>
                  <a:cubicBezTo>
                    <a:pt x="659235" y="1573668"/>
                    <a:pt x="694905" y="1625964"/>
                    <a:pt x="740883" y="1668492"/>
                  </a:cubicBezTo>
                  <a:cubicBezTo>
                    <a:pt x="821990" y="1738354"/>
                    <a:pt x="918761" y="1788750"/>
                    <a:pt x="1017228" y="1829582"/>
                  </a:cubicBezTo>
                  <a:cubicBezTo>
                    <a:pt x="1063816" y="1849863"/>
                    <a:pt x="1111219" y="1869736"/>
                    <a:pt x="1160995" y="1880114"/>
                  </a:cubicBezTo>
                  <a:cubicBezTo>
                    <a:pt x="1160317" y="1882692"/>
                    <a:pt x="1160520" y="1885540"/>
                    <a:pt x="1161876" y="1887846"/>
                  </a:cubicBezTo>
                  <a:cubicBezTo>
                    <a:pt x="1183577" y="1930714"/>
                    <a:pt x="1209007" y="1971546"/>
                    <a:pt x="1235998" y="2011225"/>
                  </a:cubicBezTo>
                  <a:cubicBezTo>
                    <a:pt x="1317443" y="2128635"/>
                    <a:pt x="1418893" y="2233971"/>
                    <a:pt x="1535535" y="2316789"/>
                  </a:cubicBezTo>
                  <a:cubicBezTo>
                    <a:pt x="1631560" y="2388347"/>
                    <a:pt x="1735045" y="2449257"/>
                    <a:pt x="1846939" y="2492463"/>
                  </a:cubicBezTo>
                  <a:cubicBezTo>
                    <a:pt x="1902276" y="2513828"/>
                    <a:pt x="1957680" y="2535669"/>
                    <a:pt x="2014509" y="2552829"/>
                  </a:cubicBezTo>
                  <a:cubicBezTo>
                    <a:pt x="2012271" y="2561511"/>
                    <a:pt x="2009830" y="2570126"/>
                    <a:pt x="2007389" y="2578740"/>
                  </a:cubicBezTo>
                  <a:cubicBezTo>
                    <a:pt x="1982568" y="2682041"/>
                    <a:pt x="1910956" y="2776186"/>
                    <a:pt x="1810523" y="2816340"/>
                  </a:cubicBezTo>
                  <a:cubicBezTo>
                    <a:pt x="1771258" y="2827057"/>
                    <a:pt x="1729010" y="2827260"/>
                    <a:pt x="1688863" y="2821020"/>
                  </a:cubicBezTo>
                  <a:cubicBezTo>
                    <a:pt x="1614200" y="2805081"/>
                    <a:pt x="1536416" y="2777000"/>
                    <a:pt x="1477350" y="2725790"/>
                  </a:cubicBezTo>
                  <a:cubicBezTo>
                    <a:pt x="1386682" y="2650501"/>
                    <a:pt x="1305508" y="2564224"/>
                    <a:pt x="1219044" y="2484188"/>
                  </a:cubicBezTo>
                  <a:cubicBezTo>
                    <a:pt x="1140515" y="2410798"/>
                    <a:pt x="1047744" y="2351788"/>
                    <a:pt x="944259" y="2320994"/>
                  </a:cubicBezTo>
                  <a:cubicBezTo>
                    <a:pt x="865933" y="2296101"/>
                    <a:pt x="780487" y="2282536"/>
                    <a:pt x="698703" y="2296169"/>
                  </a:cubicBezTo>
                  <a:cubicBezTo>
                    <a:pt x="624988" y="2310752"/>
                    <a:pt x="559751" y="2350567"/>
                    <a:pt x="498378" y="2392146"/>
                  </a:cubicBezTo>
                  <a:cubicBezTo>
                    <a:pt x="445347" y="2425788"/>
                    <a:pt x="389875" y="2456718"/>
                    <a:pt x="343354" y="2499449"/>
                  </a:cubicBezTo>
                  <a:cubicBezTo>
                    <a:pt x="319823" y="2521086"/>
                    <a:pt x="297037" y="2544080"/>
                    <a:pt x="280219" y="2571482"/>
                  </a:cubicBezTo>
                  <a:cubicBezTo>
                    <a:pt x="268894" y="2585658"/>
                    <a:pt x="267470" y="2604650"/>
                    <a:pt x="276557" y="2620250"/>
                  </a:cubicBezTo>
                  <a:cubicBezTo>
                    <a:pt x="312160" y="2678243"/>
                    <a:pt x="363156" y="2725519"/>
                    <a:pt x="407371" y="2776864"/>
                  </a:cubicBezTo>
                  <a:cubicBezTo>
                    <a:pt x="428326" y="2800604"/>
                    <a:pt x="448196" y="2825226"/>
                    <a:pt x="466777" y="2850797"/>
                  </a:cubicBezTo>
                  <a:cubicBezTo>
                    <a:pt x="471456" y="2857037"/>
                    <a:pt x="475932" y="2863548"/>
                    <a:pt x="480747" y="2869721"/>
                  </a:cubicBezTo>
                  <a:cubicBezTo>
                    <a:pt x="489156" y="2882472"/>
                    <a:pt x="508347" y="2881319"/>
                    <a:pt x="515807" y="2868296"/>
                  </a:cubicBezTo>
                  <a:cubicBezTo>
                    <a:pt x="524216" y="2853374"/>
                    <a:pt x="524690" y="2835196"/>
                    <a:pt x="528895" y="2818714"/>
                  </a:cubicBezTo>
                  <a:cubicBezTo>
                    <a:pt x="537982" y="2779035"/>
                    <a:pt x="550663" y="2734947"/>
                    <a:pt x="568973" y="2696963"/>
                  </a:cubicBezTo>
                  <a:cubicBezTo>
                    <a:pt x="591217" y="2654842"/>
                    <a:pt x="624649" y="2617876"/>
                    <a:pt x="665745" y="2593458"/>
                  </a:cubicBezTo>
                  <a:cubicBezTo>
                    <a:pt x="700873" y="2577926"/>
                    <a:pt x="740748" y="2577315"/>
                    <a:pt x="778520" y="2578943"/>
                  </a:cubicBezTo>
                  <a:cubicBezTo>
                    <a:pt x="830738" y="2580028"/>
                    <a:pt x="872240" y="2615570"/>
                    <a:pt x="905808" y="2652197"/>
                  </a:cubicBezTo>
                  <a:cubicBezTo>
                    <a:pt x="935375" y="2684483"/>
                    <a:pt x="962434" y="2716159"/>
                    <a:pt x="990848" y="2751361"/>
                  </a:cubicBezTo>
                  <a:cubicBezTo>
                    <a:pt x="1046659" y="2823598"/>
                    <a:pt x="1094333" y="2902549"/>
                    <a:pt x="1162893" y="2964069"/>
                  </a:cubicBezTo>
                  <a:cubicBezTo>
                    <a:pt x="1223927" y="3024842"/>
                    <a:pt x="1293097" y="3077070"/>
                    <a:pt x="1370338" y="3115460"/>
                  </a:cubicBezTo>
                  <a:cubicBezTo>
                    <a:pt x="1443307" y="3157107"/>
                    <a:pt x="1525769" y="3177794"/>
                    <a:pt x="1609588" y="3178811"/>
                  </a:cubicBezTo>
                  <a:cubicBezTo>
                    <a:pt x="1733485" y="3179761"/>
                    <a:pt x="1862469" y="3130111"/>
                    <a:pt x="1967446" y="3066624"/>
                  </a:cubicBezTo>
                  <a:cubicBezTo>
                    <a:pt x="2019256" y="3031558"/>
                    <a:pt x="2060555" y="2983875"/>
                    <a:pt x="2103414" y="2938905"/>
                  </a:cubicBezTo>
                  <a:cubicBezTo>
                    <a:pt x="2159903" y="2881387"/>
                    <a:pt x="2211239" y="2817425"/>
                    <a:pt x="2239247" y="2740916"/>
                  </a:cubicBezTo>
                  <a:cubicBezTo>
                    <a:pt x="2255115" y="2701169"/>
                    <a:pt x="2268136" y="2660133"/>
                    <a:pt x="2276341" y="2618080"/>
                  </a:cubicBezTo>
                  <a:cubicBezTo>
                    <a:pt x="2277291" y="2612043"/>
                    <a:pt x="2279596" y="2604243"/>
                    <a:pt x="2280613" y="2596917"/>
                  </a:cubicBezTo>
                  <a:cubicBezTo>
                    <a:pt x="2300415" y="2598478"/>
                    <a:pt x="2320285" y="2599902"/>
                    <a:pt x="2340087" y="2601055"/>
                  </a:cubicBezTo>
                  <a:cubicBezTo>
                    <a:pt x="2510573" y="2611704"/>
                    <a:pt x="2668988" y="2564428"/>
                    <a:pt x="2817773" y="2483916"/>
                  </a:cubicBezTo>
                  <a:cubicBezTo>
                    <a:pt x="2882875" y="2455429"/>
                    <a:pt x="2943976" y="2419548"/>
                    <a:pt x="2997888" y="2373018"/>
                  </a:cubicBezTo>
                  <a:cubicBezTo>
                    <a:pt x="3071535" y="2312380"/>
                    <a:pt x="3148437" y="2253913"/>
                    <a:pt x="3206215" y="2177064"/>
                  </a:cubicBezTo>
                  <a:cubicBezTo>
                    <a:pt x="3291118" y="2066369"/>
                    <a:pt x="3349846" y="1934444"/>
                    <a:pt x="3375819" y="1797432"/>
                  </a:cubicBezTo>
                  <a:cubicBezTo>
                    <a:pt x="3397859" y="1694198"/>
                    <a:pt x="3399554" y="1583096"/>
                    <a:pt x="3352694" y="1486171"/>
                  </a:cubicBezTo>
                  <a:close/>
                  <a:moveTo>
                    <a:pt x="754039" y="1637291"/>
                  </a:moveTo>
                  <a:cubicBezTo>
                    <a:pt x="650826" y="1527546"/>
                    <a:pt x="580095" y="1388227"/>
                    <a:pt x="542865" y="1242669"/>
                  </a:cubicBezTo>
                  <a:cubicBezTo>
                    <a:pt x="512958" y="1119358"/>
                    <a:pt x="497022" y="996590"/>
                    <a:pt x="487460" y="869549"/>
                  </a:cubicBezTo>
                  <a:cubicBezTo>
                    <a:pt x="475321" y="742168"/>
                    <a:pt x="474915" y="610108"/>
                    <a:pt x="427648" y="489442"/>
                  </a:cubicBezTo>
                  <a:cubicBezTo>
                    <a:pt x="386959" y="402487"/>
                    <a:pt x="317042" y="309224"/>
                    <a:pt x="235529" y="257675"/>
                  </a:cubicBezTo>
                  <a:cubicBezTo>
                    <a:pt x="174089" y="223286"/>
                    <a:pt x="98272" y="226203"/>
                    <a:pt x="30119" y="231290"/>
                  </a:cubicBezTo>
                  <a:cubicBezTo>
                    <a:pt x="39545" y="160274"/>
                    <a:pt x="59211" y="91226"/>
                    <a:pt x="68976" y="20346"/>
                  </a:cubicBezTo>
                  <a:cubicBezTo>
                    <a:pt x="68976" y="20346"/>
                    <a:pt x="68976" y="20346"/>
                    <a:pt x="68909" y="20414"/>
                  </a:cubicBezTo>
                  <a:cubicBezTo>
                    <a:pt x="68976" y="20074"/>
                    <a:pt x="68909" y="19735"/>
                    <a:pt x="68909" y="19396"/>
                  </a:cubicBezTo>
                  <a:cubicBezTo>
                    <a:pt x="112378" y="11053"/>
                    <a:pt x="154830" y="23737"/>
                    <a:pt x="197689" y="34115"/>
                  </a:cubicBezTo>
                  <a:cubicBezTo>
                    <a:pt x="262384" y="50326"/>
                    <a:pt x="329384" y="67147"/>
                    <a:pt x="382415" y="109743"/>
                  </a:cubicBezTo>
                  <a:cubicBezTo>
                    <a:pt x="450569" y="164412"/>
                    <a:pt x="501837" y="236784"/>
                    <a:pt x="549850" y="309156"/>
                  </a:cubicBezTo>
                  <a:cubicBezTo>
                    <a:pt x="593861" y="373932"/>
                    <a:pt x="628040" y="444812"/>
                    <a:pt x="653742" y="518676"/>
                  </a:cubicBezTo>
                  <a:cubicBezTo>
                    <a:pt x="699245" y="637103"/>
                    <a:pt x="713825" y="763399"/>
                    <a:pt x="737289" y="887184"/>
                  </a:cubicBezTo>
                  <a:cubicBezTo>
                    <a:pt x="756955" y="980176"/>
                    <a:pt x="782454" y="1072286"/>
                    <a:pt x="816022" y="1161276"/>
                  </a:cubicBezTo>
                  <a:cubicBezTo>
                    <a:pt x="852642" y="1250402"/>
                    <a:pt x="894619" y="1339052"/>
                    <a:pt x="952465" y="1416444"/>
                  </a:cubicBezTo>
                  <a:cubicBezTo>
                    <a:pt x="966299" y="1432655"/>
                    <a:pt x="980811" y="1448526"/>
                    <a:pt x="996002" y="1463788"/>
                  </a:cubicBezTo>
                  <a:cubicBezTo>
                    <a:pt x="998375" y="1471452"/>
                    <a:pt x="1002376" y="1477896"/>
                    <a:pt x="1010785" y="1478167"/>
                  </a:cubicBezTo>
                  <a:cubicBezTo>
                    <a:pt x="1054661" y="1519678"/>
                    <a:pt x="1104098" y="1555355"/>
                    <a:pt x="1159842" y="1578213"/>
                  </a:cubicBezTo>
                  <a:cubicBezTo>
                    <a:pt x="1277568" y="1620605"/>
                    <a:pt x="1404246" y="1633560"/>
                    <a:pt x="1527600" y="1611516"/>
                  </a:cubicBezTo>
                  <a:cubicBezTo>
                    <a:pt x="1622473" y="1600664"/>
                    <a:pt x="1714226" y="1568581"/>
                    <a:pt x="1794518" y="1516625"/>
                  </a:cubicBezTo>
                  <a:cubicBezTo>
                    <a:pt x="1853992" y="1479524"/>
                    <a:pt x="1910549" y="1431569"/>
                    <a:pt x="1939438" y="1366251"/>
                  </a:cubicBezTo>
                  <a:cubicBezTo>
                    <a:pt x="1964801" y="1305749"/>
                    <a:pt x="1978025" y="1240227"/>
                    <a:pt x="1984399" y="1175045"/>
                  </a:cubicBezTo>
                  <a:cubicBezTo>
                    <a:pt x="1987248" y="1122411"/>
                    <a:pt x="1980602" y="1069709"/>
                    <a:pt x="1974295" y="1017481"/>
                  </a:cubicBezTo>
                  <a:cubicBezTo>
                    <a:pt x="1961546" y="925846"/>
                    <a:pt x="1928588" y="835228"/>
                    <a:pt x="1861180" y="769639"/>
                  </a:cubicBezTo>
                  <a:cubicBezTo>
                    <a:pt x="1818593" y="729145"/>
                    <a:pt x="1764816" y="701540"/>
                    <a:pt x="1711649" y="677393"/>
                  </a:cubicBezTo>
                  <a:cubicBezTo>
                    <a:pt x="1646886" y="651347"/>
                    <a:pt x="1572290" y="651958"/>
                    <a:pt x="1506442" y="674137"/>
                  </a:cubicBezTo>
                  <a:cubicBezTo>
                    <a:pt x="1408586" y="707441"/>
                    <a:pt x="1321851" y="770385"/>
                    <a:pt x="1260885" y="853881"/>
                  </a:cubicBezTo>
                  <a:cubicBezTo>
                    <a:pt x="1230844" y="889219"/>
                    <a:pt x="1205481" y="928830"/>
                    <a:pt x="1191172" y="973190"/>
                  </a:cubicBezTo>
                  <a:cubicBezTo>
                    <a:pt x="1159367" y="1082121"/>
                    <a:pt x="1147296" y="1200277"/>
                    <a:pt x="1172048" y="1311921"/>
                  </a:cubicBezTo>
                  <a:cubicBezTo>
                    <a:pt x="1182831" y="1355806"/>
                    <a:pt x="1193478" y="1400301"/>
                    <a:pt x="1211516" y="1441879"/>
                  </a:cubicBezTo>
                  <a:cubicBezTo>
                    <a:pt x="1233556" y="1490715"/>
                    <a:pt x="1262513" y="1536024"/>
                    <a:pt x="1292826" y="1580044"/>
                  </a:cubicBezTo>
                  <a:cubicBezTo>
                    <a:pt x="1244203" y="1571294"/>
                    <a:pt x="1195377" y="1560442"/>
                    <a:pt x="1150348" y="1539551"/>
                  </a:cubicBezTo>
                  <a:cubicBezTo>
                    <a:pt x="1104098" y="1516083"/>
                    <a:pt x="1062324" y="1484272"/>
                    <a:pt x="1025026" y="1448052"/>
                  </a:cubicBezTo>
                  <a:cubicBezTo>
                    <a:pt x="1021907" y="1433129"/>
                    <a:pt x="1018245" y="1418750"/>
                    <a:pt x="1014651" y="1403353"/>
                  </a:cubicBezTo>
                  <a:cubicBezTo>
                    <a:pt x="1004614" y="1364623"/>
                    <a:pt x="996205" y="1324673"/>
                    <a:pt x="990373" y="1284790"/>
                  </a:cubicBezTo>
                  <a:cubicBezTo>
                    <a:pt x="981218" y="1231410"/>
                    <a:pt x="986576" y="1176808"/>
                    <a:pt x="993086" y="1123360"/>
                  </a:cubicBezTo>
                  <a:cubicBezTo>
                    <a:pt x="1000274" y="1066860"/>
                    <a:pt x="1004614" y="1010088"/>
                    <a:pt x="1019059" y="954605"/>
                  </a:cubicBezTo>
                  <a:cubicBezTo>
                    <a:pt x="1029163" y="918317"/>
                    <a:pt x="1046591" y="886574"/>
                    <a:pt x="1061104" y="851032"/>
                  </a:cubicBezTo>
                  <a:cubicBezTo>
                    <a:pt x="1085381" y="792225"/>
                    <a:pt x="1107625" y="731519"/>
                    <a:pt x="1148924" y="682005"/>
                  </a:cubicBezTo>
                  <a:cubicBezTo>
                    <a:pt x="1188120" y="629303"/>
                    <a:pt x="1227792" y="575787"/>
                    <a:pt x="1282993" y="538550"/>
                  </a:cubicBezTo>
                  <a:cubicBezTo>
                    <a:pt x="1344908" y="495208"/>
                    <a:pt x="1415774" y="461226"/>
                    <a:pt x="1484945" y="431043"/>
                  </a:cubicBezTo>
                  <a:cubicBezTo>
                    <a:pt x="1501831" y="424938"/>
                    <a:pt x="1522650" y="420597"/>
                    <a:pt x="1540553" y="416663"/>
                  </a:cubicBezTo>
                  <a:cubicBezTo>
                    <a:pt x="1574257" y="408388"/>
                    <a:pt x="1606469" y="395230"/>
                    <a:pt x="1640172" y="387090"/>
                  </a:cubicBezTo>
                  <a:cubicBezTo>
                    <a:pt x="1726365" y="367488"/>
                    <a:pt x="1858332" y="391770"/>
                    <a:pt x="1936590" y="432128"/>
                  </a:cubicBezTo>
                  <a:cubicBezTo>
                    <a:pt x="1984060" y="458377"/>
                    <a:pt x="2028682" y="492155"/>
                    <a:pt x="2065166" y="532377"/>
                  </a:cubicBezTo>
                  <a:cubicBezTo>
                    <a:pt x="2116774" y="596678"/>
                    <a:pt x="2150003" y="673188"/>
                    <a:pt x="2188521" y="745695"/>
                  </a:cubicBezTo>
                  <a:cubicBezTo>
                    <a:pt x="2224531" y="820781"/>
                    <a:pt x="2238772" y="904480"/>
                    <a:pt x="2250639" y="986280"/>
                  </a:cubicBezTo>
                  <a:cubicBezTo>
                    <a:pt x="2259659" y="1098603"/>
                    <a:pt x="2238568" y="1211943"/>
                    <a:pt x="2205407" y="1318975"/>
                  </a:cubicBezTo>
                  <a:cubicBezTo>
                    <a:pt x="2165735" y="1431095"/>
                    <a:pt x="2075678" y="1550336"/>
                    <a:pt x="1984467" y="1626303"/>
                  </a:cubicBezTo>
                  <a:cubicBezTo>
                    <a:pt x="1943846" y="1660691"/>
                    <a:pt x="1899089" y="1689586"/>
                    <a:pt x="1854263" y="1718209"/>
                  </a:cubicBezTo>
                  <a:cubicBezTo>
                    <a:pt x="1811676" y="1745205"/>
                    <a:pt x="1769766" y="1773828"/>
                    <a:pt x="1723924" y="1794990"/>
                  </a:cubicBezTo>
                  <a:cubicBezTo>
                    <a:pt x="1680658" y="1815610"/>
                    <a:pt x="1636104" y="1828294"/>
                    <a:pt x="1588430" y="1840978"/>
                  </a:cubicBezTo>
                  <a:cubicBezTo>
                    <a:pt x="1536687" y="1853865"/>
                    <a:pt x="1483182" y="1855696"/>
                    <a:pt x="1430286" y="1860987"/>
                  </a:cubicBezTo>
                  <a:cubicBezTo>
                    <a:pt x="1376781" y="1867159"/>
                    <a:pt x="1323004" y="1866549"/>
                    <a:pt x="1269498" y="1860648"/>
                  </a:cubicBezTo>
                  <a:cubicBezTo>
                    <a:pt x="1203040" y="1856442"/>
                    <a:pt x="1136310" y="1847218"/>
                    <a:pt x="1075209" y="1819408"/>
                  </a:cubicBezTo>
                  <a:cubicBezTo>
                    <a:pt x="962027" y="1773218"/>
                    <a:pt x="845860" y="1720719"/>
                    <a:pt x="754039" y="1637291"/>
                  </a:cubicBezTo>
                  <a:close/>
                  <a:moveTo>
                    <a:pt x="1339415" y="1587234"/>
                  </a:moveTo>
                  <a:cubicBezTo>
                    <a:pt x="1297031" y="1535414"/>
                    <a:pt x="1261157" y="1477150"/>
                    <a:pt x="1234980" y="1415494"/>
                  </a:cubicBezTo>
                  <a:cubicBezTo>
                    <a:pt x="1223384" y="1384226"/>
                    <a:pt x="1214772" y="1351872"/>
                    <a:pt x="1206566" y="1319518"/>
                  </a:cubicBezTo>
                  <a:cubicBezTo>
                    <a:pt x="1178491" y="1207195"/>
                    <a:pt x="1189952" y="1087072"/>
                    <a:pt x="1223587" y="977191"/>
                  </a:cubicBezTo>
                  <a:cubicBezTo>
                    <a:pt x="1239795" y="928830"/>
                    <a:pt x="1272550" y="889355"/>
                    <a:pt x="1304626" y="850693"/>
                  </a:cubicBezTo>
                  <a:cubicBezTo>
                    <a:pt x="1358199" y="782662"/>
                    <a:pt x="1434694" y="733215"/>
                    <a:pt x="1516207" y="704524"/>
                  </a:cubicBezTo>
                  <a:cubicBezTo>
                    <a:pt x="1591007" y="678410"/>
                    <a:pt x="1675843" y="686889"/>
                    <a:pt x="1743725" y="728060"/>
                  </a:cubicBezTo>
                  <a:cubicBezTo>
                    <a:pt x="1785431" y="750647"/>
                    <a:pt x="1828019" y="774658"/>
                    <a:pt x="1857518" y="812845"/>
                  </a:cubicBezTo>
                  <a:cubicBezTo>
                    <a:pt x="1915025" y="877620"/>
                    <a:pt x="1936861" y="964643"/>
                    <a:pt x="1946423" y="1048885"/>
                  </a:cubicBezTo>
                  <a:cubicBezTo>
                    <a:pt x="1950221" y="1090599"/>
                    <a:pt x="1955985" y="1134823"/>
                    <a:pt x="1952594" y="1177894"/>
                  </a:cubicBezTo>
                  <a:cubicBezTo>
                    <a:pt x="1945609" y="1238125"/>
                    <a:pt x="1933878" y="1298831"/>
                    <a:pt x="1910075" y="1354856"/>
                  </a:cubicBezTo>
                  <a:cubicBezTo>
                    <a:pt x="1881389" y="1417393"/>
                    <a:pt x="1824899" y="1461549"/>
                    <a:pt x="1767257" y="1496345"/>
                  </a:cubicBezTo>
                  <a:cubicBezTo>
                    <a:pt x="1696120" y="1540501"/>
                    <a:pt x="1615827" y="1568514"/>
                    <a:pt x="1532754" y="1578755"/>
                  </a:cubicBezTo>
                  <a:cubicBezTo>
                    <a:pt x="1469008" y="1588319"/>
                    <a:pt x="1403907" y="1595916"/>
                    <a:pt x="1339415" y="1587234"/>
                  </a:cubicBezTo>
                  <a:close/>
                  <a:moveTo>
                    <a:pt x="2167499" y="2812677"/>
                  </a:moveTo>
                  <a:cubicBezTo>
                    <a:pt x="2135423" y="2860971"/>
                    <a:pt x="2094395" y="2902142"/>
                    <a:pt x="2054791" y="2944128"/>
                  </a:cubicBezTo>
                  <a:cubicBezTo>
                    <a:pt x="2021426" y="2979262"/>
                    <a:pt x="1987790" y="3014668"/>
                    <a:pt x="1947373" y="3041799"/>
                  </a:cubicBezTo>
                  <a:cubicBezTo>
                    <a:pt x="1869182" y="3088940"/>
                    <a:pt x="1781566" y="3123261"/>
                    <a:pt x="1691644" y="3140285"/>
                  </a:cubicBezTo>
                  <a:cubicBezTo>
                    <a:pt x="1615827" y="3154122"/>
                    <a:pt x="1536009" y="3146525"/>
                    <a:pt x="1461956" y="3122311"/>
                  </a:cubicBezTo>
                  <a:cubicBezTo>
                    <a:pt x="1374814" y="3087448"/>
                    <a:pt x="1292623" y="3039765"/>
                    <a:pt x="1222706" y="2976481"/>
                  </a:cubicBezTo>
                  <a:cubicBezTo>
                    <a:pt x="1169132" y="2927985"/>
                    <a:pt x="1115762" y="2873519"/>
                    <a:pt x="1075209" y="2812813"/>
                  </a:cubicBezTo>
                  <a:cubicBezTo>
                    <a:pt x="1020347" y="2734201"/>
                    <a:pt x="960603" y="2657216"/>
                    <a:pt x="889601" y="2592509"/>
                  </a:cubicBezTo>
                  <a:cubicBezTo>
                    <a:pt x="832976" y="2540214"/>
                    <a:pt x="750038" y="2538789"/>
                    <a:pt x="678697" y="2554932"/>
                  </a:cubicBezTo>
                  <a:cubicBezTo>
                    <a:pt x="637602" y="2565378"/>
                    <a:pt x="605051" y="2596510"/>
                    <a:pt x="577721" y="2627508"/>
                  </a:cubicBezTo>
                  <a:cubicBezTo>
                    <a:pt x="528217" y="2684822"/>
                    <a:pt x="508551" y="2760789"/>
                    <a:pt x="493631" y="2833501"/>
                  </a:cubicBezTo>
                  <a:cubicBezTo>
                    <a:pt x="437345" y="2750615"/>
                    <a:pt x="355629" y="2686789"/>
                    <a:pt x="303208" y="2601598"/>
                  </a:cubicBezTo>
                  <a:lnTo>
                    <a:pt x="302530" y="2599427"/>
                  </a:lnTo>
                  <a:cubicBezTo>
                    <a:pt x="302462" y="2598410"/>
                    <a:pt x="302191" y="2597257"/>
                    <a:pt x="302530" y="2596239"/>
                  </a:cubicBezTo>
                  <a:cubicBezTo>
                    <a:pt x="309650" y="2583827"/>
                    <a:pt x="317924" y="2572092"/>
                    <a:pt x="327147" y="2561104"/>
                  </a:cubicBezTo>
                  <a:cubicBezTo>
                    <a:pt x="355425" y="2528140"/>
                    <a:pt x="392181" y="2498296"/>
                    <a:pt x="428733" y="2473675"/>
                  </a:cubicBezTo>
                  <a:cubicBezTo>
                    <a:pt x="613392" y="2358164"/>
                    <a:pt x="685343" y="2280637"/>
                    <a:pt x="916726" y="2345684"/>
                  </a:cubicBezTo>
                  <a:cubicBezTo>
                    <a:pt x="1008887" y="2371119"/>
                    <a:pt x="1092705" y="2416970"/>
                    <a:pt x="1165674" y="2479236"/>
                  </a:cubicBezTo>
                  <a:cubicBezTo>
                    <a:pt x="1274448" y="2573381"/>
                    <a:pt x="1369118" y="2683737"/>
                    <a:pt x="1483996" y="2770692"/>
                  </a:cubicBezTo>
                  <a:cubicBezTo>
                    <a:pt x="1527736" y="2803588"/>
                    <a:pt x="1579004" y="2824072"/>
                    <a:pt x="1631357" y="2838791"/>
                  </a:cubicBezTo>
                  <a:cubicBezTo>
                    <a:pt x="1681878" y="2855816"/>
                    <a:pt x="1735655" y="2860564"/>
                    <a:pt x="1788415" y="2853306"/>
                  </a:cubicBezTo>
                  <a:cubicBezTo>
                    <a:pt x="1888916" y="2835603"/>
                    <a:pt x="1977075" y="2741594"/>
                    <a:pt x="2014238" y="2649687"/>
                  </a:cubicBezTo>
                  <a:cubicBezTo>
                    <a:pt x="2024681" y="2620454"/>
                    <a:pt x="2033158" y="2590338"/>
                    <a:pt x="2039058" y="2559816"/>
                  </a:cubicBezTo>
                  <a:cubicBezTo>
                    <a:pt x="2043534" y="2561037"/>
                    <a:pt x="2048009" y="2562325"/>
                    <a:pt x="2052553" y="2563478"/>
                  </a:cubicBezTo>
                  <a:cubicBezTo>
                    <a:pt x="2116977" y="2578875"/>
                    <a:pt x="2182689" y="2588032"/>
                    <a:pt x="2248605" y="2594136"/>
                  </a:cubicBezTo>
                  <a:cubicBezTo>
                    <a:pt x="2234500" y="2670714"/>
                    <a:pt x="2209205" y="2746613"/>
                    <a:pt x="2167499" y="2812677"/>
                  </a:cubicBezTo>
                  <a:close/>
                  <a:moveTo>
                    <a:pt x="3350253" y="1759177"/>
                  </a:moveTo>
                  <a:cubicBezTo>
                    <a:pt x="3339877" y="1830532"/>
                    <a:pt x="3319940" y="1901005"/>
                    <a:pt x="3290305" y="1967205"/>
                  </a:cubicBezTo>
                  <a:cubicBezTo>
                    <a:pt x="3232594" y="2115680"/>
                    <a:pt x="3131822" y="2229766"/>
                    <a:pt x="3006162" y="2325064"/>
                  </a:cubicBezTo>
                  <a:cubicBezTo>
                    <a:pt x="2967643" y="2356536"/>
                    <a:pt x="2929599" y="2389365"/>
                    <a:pt x="2886333" y="2414325"/>
                  </a:cubicBezTo>
                  <a:cubicBezTo>
                    <a:pt x="2842457" y="2439150"/>
                    <a:pt x="2796343" y="2458142"/>
                    <a:pt x="2750908" y="2481678"/>
                  </a:cubicBezTo>
                  <a:cubicBezTo>
                    <a:pt x="2569910" y="2575484"/>
                    <a:pt x="2392982" y="2583895"/>
                    <a:pt x="2194286" y="2556899"/>
                  </a:cubicBezTo>
                  <a:cubicBezTo>
                    <a:pt x="2142340" y="2552016"/>
                    <a:pt x="2091682" y="2541773"/>
                    <a:pt x="2041838" y="2528140"/>
                  </a:cubicBezTo>
                  <a:cubicBezTo>
                    <a:pt x="2039668" y="2524477"/>
                    <a:pt x="2035599" y="2521900"/>
                    <a:pt x="2031327" y="2521900"/>
                  </a:cubicBezTo>
                  <a:cubicBezTo>
                    <a:pt x="2029157" y="2521900"/>
                    <a:pt x="2027258" y="2522510"/>
                    <a:pt x="2025563" y="2523460"/>
                  </a:cubicBezTo>
                  <a:cubicBezTo>
                    <a:pt x="1967852" y="2506707"/>
                    <a:pt x="1911160" y="2485544"/>
                    <a:pt x="1855009" y="2462822"/>
                  </a:cubicBezTo>
                  <a:cubicBezTo>
                    <a:pt x="1758780" y="2424771"/>
                    <a:pt x="1667163" y="2375935"/>
                    <a:pt x="1583547" y="2314754"/>
                  </a:cubicBezTo>
                  <a:cubicBezTo>
                    <a:pt x="1489353" y="2253302"/>
                    <a:pt x="1406890" y="2176318"/>
                    <a:pt x="1332159" y="2092483"/>
                  </a:cubicBezTo>
                  <a:cubicBezTo>
                    <a:pt x="1274516" y="2028657"/>
                    <a:pt x="1229148" y="1956217"/>
                    <a:pt x="1182560" y="1883980"/>
                  </a:cubicBezTo>
                  <a:cubicBezTo>
                    <a:pt x="1187375" y="1884726"/>
                    <a:pt x="1192257" y="1885337"/>
                    <a:pt x="1197140" y="1885879"/>
                  </a:cubicBezTo>
                  <a:cubicBezTo>
                    <a:pt x="1248882" y="1891102"/>
                    <a:pt x="1300693" y="1896868"/>
                    <a:pt x="1352706" y="1897681"/>
                  </a:cubicBezTo>
                  <a:cubicBezTo>
                    <a:pt x="1393192" y="1895850"/>
                    <a:pt x="1433881" y="1893544"/>
                    <a:pt x="1474366" y="1889746"/>
                  </a:cubicBezTo>
                  <a:cubicBezTo>
                    <a:pt x="1474027" y="1891034"/>
                    <a:pt x="1474095" y="1892459"/>
                    <a:pt x="1474705" y="1893883"/>
                  </a:cubicBezTo>
                  <a:lnTo>
                    <a:pt x="1474637" y="1893883"/>
                  </a:lnTo>
                  <a:cubicBezTo>
                    <a:pt x="1481079" y="1907652"/>
                    <a:pt x="1494710" y="1916470"/>
                    <a:pt x="1506103" y="1925966"/>
                  </a:cubicBezTo>
                  <a:cubicBezTo>
                    <a:pt x="1529838" y="1943737"/>
                    <a:pt x="1554591" y="1960083"/>
                    <a:pt x="1577783" y="1978668"/>
                  </a:cubicBezTo>
                  <a:cubicBezTo>
                    <a:pt x="1629865" y="2020857"/>
                    <a:pt x="1680319" y="2065284"/>
                    <a:pt x="1736334" y="2102182"/>
                  </a:cubicBezTo>
                  <a:cubicBezTo>
                    <a:pt x="1793094" y="2139012"/>
                    <a:pt x="1846736" y="2180591"/>
                    <a:pt x="1908583" y="2208943"/>
                  </a:cubicBezTo>
                  <a:cubicBezTo>
                    <a:pt x="2036074" y="2279077"/>
                    <a:pt x="2179909" y="2314618"/>
                    <a:pt x="2324964" y="2319570"/>
                  </a:cubicBezTo>
                  <a:cubicBezTo>
                    <a:pt x="2326456" y="2321333"/>
                    <a:pt x="2328423" y="2322826"/>
                    <a:pt x="2330728" y="2323843"/>
                  </a:cubicBezTo>
                  <a:cubicBezTo>
                    <a:pt x="2336560" y="2326353"/>
                    <a:pt x="2343613" y="2324861"/>
                    <a:pt x="2348089" y="2320384"/>
                  </a:cubicBezTo>
                  <a:cubicBezTo>
                    <a:pt x="2476394" y="2324589"/>
                    <a:pt x="2668988" y="2265715"/>
                    <a:pt x="2770031" y="2185881"/>
                  </a:cubicBezTo>
                  <a:cubicBezTo>
                    <a:pt x="2826114" y="2140708"/>
                    <a:pt x="2884367" y="2097705"/>
                    <a:pt x="2935499" y="2046767"/>
                  </a:cubicBezTo>
                  <a:cubicBezTo>
                    <a:pt x="2972458" y="2009190"/>
                    <a:pt x="3002839" y="1965916"/>
                    <a:pt x="3033762" y="1923456"/>
                  </a:cubicBezTo>
                  <a:cubicBezTo>
                    <a:pt x="3064821" y="1880182"/>
                    <a:pt x="3096694" y="1836636"/>
                    <a:pt x="3117581" y="1787326"/>
                  </a:cubicBezTo>
                  <a:cubicBezTo>
                    <a:pt x="3157659" y="1693724"/>
                    <a:pt x="3179971" y="1541925"/>
                    <a:pt x="3062787" y="1496277"/>
                  </a:cubicBezTo>
                  <a:cubicBezTo>
                    <a:pt x="2959098" y="1456394"/>
                    <a:pt x="2850052" y="1454156"/>
                    <a:pt x="2764199" y="1533107"/>
                  </a:cubicBezTo>
                  <a:cubicBezTo>
                    <a:pt x="2709269" y="1579095"/>
                    <a:pt x="2660714" y="1632611"/>
                    <a:pt x="2620093" y="1691689"/>
                  </a:cubicBezTo>
                  <a:cubicBezTo>
                    <a:pt x="2581914" y="1750970"/>
                    <a:pt x="2547803" y="1812829"/>
                    <a:pt x="2510573" y="1872721"/>
                  </a:cubicBezTo>
                  <a:cubicBezTo>
                    <a:pt x="2482972" y="1918640"/>
                    <a:pt x="2452930" y="1963339"/>
                    <a:pt x="2430619" y="2012175"/>
                  </a:cubicBezTo>
                  <a:cubicBezTo>
                    <a:pt x="2390405" y="2102182"/>
                    <a:pt x="2365924" y="2196395"/>
                    <a:pt x="2328151" y="2288030"/>
                  </a:cubicBezTo>
                  <a:cubicBezTo>
                    <a:pt x="2247995" y="2284978"/>
                    <a:pt x="2168109" y="2273108"/>
                    <a:pt x="2091072" y="2250657"/>
                  </a:cubicBezTo>
                  <a:cubicBezTo>
                    <a:pt x="2105313" y="2247537"/>
                    <a:pt x="2105923" y="2224001"/>
                    <a:pt x="2109992" y="2211588"/>
                  </a:cubicBezTo>
                  <a:cubicBezTo>
                    <a:pt x="2111280" y="2207315"/>
                    <a:pt x="2117248" y="2184728"/>
                    <a:pt x="2122741" y="2158886"/>
                  </a:cubicBezTo>
                  <a:cubicBezTo>
                    <a:pt x="2125115" y="2155834"/>
                    <a:pt x="2127013" y="2152510"/>
                    <a:pt x="2128302" y="2149390"/>
                  </a:cubicBezTo>
                  <a:cubicBezTo>
                    <a:pt x="2143018" y="2083733"/>
                    <a:pt x="2144374" y="2015227"/>
                    <a:pt x="2164040" y="1950384"/>
                  </a:cubicBezTo>
                  <a:cubicBezTo>
                    <a:pt x="2195235" y="1840774"/>
                    <a:pt x="2247045" y="1737540"/>
                    <a:pt x="2317572" y="1648008"/>
                  </a:cubicBezTo>
                  <a:cubicBezTo>
                    <a:pt x="2473546" y="1427974"/>
                    <a:pt x="2786375" y="1248638"/>
                    <a:pt x="3060956" y="1302222"/>
                  </a:cubicBezTo>
                  <a:cubicBezTo>
                    <a:pt x="3175562" y="1324809"/>
                    <a:pt x="3280607" y="1404913"/>
                    <a:pt x="3329298" y="1511674"/>
                  </a:cubicBezTo>
                  <a:cubicBezTo>
                    <a:pt x="3362595" y="1589608"/>
                    <a:pt x="3365715" y="1676495"/>
                    <a:pt x="3350253" y="1759177"/>
                  </a:cubicBezTo>
                  <a:close/>
                  <a:moveTo>
                    <a:pt x="2362127" y="2288776"/>
                  </a:moveTo>
                  <a:cubicBezTo>
                    <a:pt x="2400510" y="2195174"/>
                    <a:pt x="2424787" y="2096213"/>
                    <a:pt x="2469341" y="2005256"/>
                  </a:cubicBezTo>
                  <a:cubicBezTo>
                    <a:pt x="2489482" y="1966730"/>
                    <a:pt x="2513218" y="1930239"/>
                    <a:pt x="2535664" y="1892933"/>
                  </a:cubicBezTo>
                  <a:cubicBezTo>
                    <a:pt x="2572962" y="1832838"/>
                    <a:pt x="2607548" y="1771115"/>
                    <a:pt x="2645320" y="1711359"/>
                  </a:cubicBezTo>
                  <a:cubicBezTo>
                    <a:pt x="2685941" y="1652145"/>
                    <a:pt x="2734700" y="1598561"/>
                    <a:pt x="2790172" y="1552981"/>
                  </a:cubicBezTo>
                  <a:cubicBezTo>
                    <a:pt x="2862327" y="1487731"/>
                    <a:pt x="2955911" y="1491326"/>
                    <a:pt x="3042646" y="1522255"/>
                  </a:cubicBezTo>
                  <a:cubicBezTo>
                    <a:pt x="3140163" y="1551828"/>
                    <a:pt x="3124905" y="1673036"/>
                    <a:pt x="3098525" y="1749410"/>
                  </a:cubicBezTo>
                  <a:cubicBezTo>
                    <a:pt x="3075061" y="1817713"/>
                    <a:pt x="3031321" y="1872246"/>
                    <a:pt x="2989140" y="1930917"/>
                  </a:cubicBezTo>
                  <a:cubicBezTo>
                    <a:pt x="2931023" y="2019025"/>
                    <a:pt x="2849239" y="2083801"/>
                    <a:pt x="2766980" y="2147966"/>
                  </a:cubicBezTo>
                  <a:cubicBezTo>
                    <a:pt x="2671158" y="2230105"/>
                    <a:pt x="2496806" y="2284367"/>
                    <a:pt x="2371553" y="2288912"/>
                  </a:cubicBezTo>
                  <a:cubicBezTo>
                    <a:pt x="2368365" y="2288844"/>
                    <a:pt x="2365246" y="2288844"/>
                    <a:pt x="2362127" y="22887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-1892831" y="5283508"/>
              <a:ext cx="2222747" cy="1848989"/>
            </a:xfrm>
            <a:custGeom>
              <a:rect b="b" l="l" r="r" t="t"/>
              <a:pathLst>
                <a:path extrusionOk="0" h="1848989" w="2222747">
                  <a:moveTo>
                    <a:pt x="2220656" y="969850"/>
                  </a:moveTo>
                  <a:cubicBezTo>
                    <a:pt x="2229676" y="1082173"/>
                    <a:pt x="2208585" y="1195513"/>
                    <a:pt x="2175356" y="1302546"/>
                  </a:cubicBezTo>
                  <a:cubicBezTo>
                    <a:pt x="2135685" y="1414665"/>
                    <a:pt x="2045627" y="1533906"/>
                    <a:pt x="1954349" y="1609873"/>
                  </a:cubicBezTo>
                  <a:cubicBezTo>
                    <a:pt x="1913727" y="1644262"/>
                    <a:pt x="1868970" y="1673156"/>
                    <a:pt x="1824144" y="1701779"/>
                  </a:cubicBezTo>
                  <a:cubicBezTo>
                    <a:pt x="1781557" y="1728775"/>
                    <a:pt x="1739648" y="1757398"/>
                    <a:pt x="1693805" y="1778628"/>
                  </a:cubicBezTo>
                  <a:cubicBezTo>
                    <a:pt x="1650539" y="1799248"/>
                    <a:pt x="1605985" y="1811932"/>
                    <a:pt x="1558311" y="1824616"/>
                  </a:cubicBezTo>
                  <a:cubicBezTo>
                    <a:pt x="1506569" y="1837435"/>
                    <a:pt x="1452995" y="1839266"/>
                    <a:pt x="1400235" y="1844625"/>
                  </a:cubicBezTo>
                  <a:cubicBezTo>
                    <a:pt x="1346730" y="1850797"/>
                    <a:pt x="1292953" y="1850187"/>
                    <a:pt x="1239379" y="1844286"/>
                  </a:cubicBezTo>
                  <a:cubicBezTo>
                    <a:pt x="1172921" y="1840080"/>
                    <a:pt x="1106192" y="1830856"/>
                    <a:pt x="1045091" y="1803046"/>
                  </a:cubicBezTo>
                  <a:cubicBezTo>
                    <a:pt x="931772" y="1756652"/>
                    <a:pt x="815606" y="1704221"/>
                    <a:pt x="723785" y="1620793"/>
                  </a:cubicBezTo>
                  <a:cubicBezTo>
                    <a:pt x="620571" y="1511048"/>
                    <a:pt x="549841" y="1371730"/>
                    <a:pt x="512678" y="1226172"/>
                  </a:cubicBezTo>
                  <a:cubicBezTo>
                    <a:pt x="482772" y="1102861"/>
                    <a:pt x="466836" y="980093"/>
                    <a:pt x="457274" y="852983"/>
                  </a:cubicBezTo>
                  <a:cubicBezTo>
                    <a:pt x="445135" y="725603"/>
                    <a:pt x="444728" y="593542"/>
                    <a:pt x="397461" y="472877"/>
                  </a:cubicBezTo>
                  <a:cubicBezTo>
                    <a:pt x="356773" y="385922"/>
                    <a:pt x="286856" y="292659"/>
                    <a:pt x="205410" y="241110"/>
                  </a:cubicBezTo>
                  <a:cubicBezTo>
                    <a:pt x="143970" y="206721"/>
                    <a:pt x="68154" y="209637"/>
                    <a:pt x="0" y="214725"/>
                  </a:cubicBezTo>
                  <a:cubicBezTo>
                    <a:pt x="9358" y="143709"/>
                    <a:pt x="29092" y="74660"/>
                    <a:pt x="38790" y="3780"/>
                  </a:cubicBezTo>
                  <a:cubicBezTo>
                    <a:pt x="38790" y="3780"/>
                    <a:pt x="38790" y="3780"/>
                    <a:pt x="38722" y="3780"/>
                  </a:cubicBezTo>
                  <a:cubicBezTo>
                    <a:pt x="38790" y="3441"/>
                    <a:pt x="38790" y="3034"/>
                    <a:pt x="38790" y="2695"/>
                  </a:cubicBezTo>
                  <a:cubicBezTo>
                    <a:pt x="82259" y="-5648"/>
                    <a:pt x="124711" y="7104"/>
                    <a:pt x="167570" y="17482"/>
                  </a:cubicBezTo>
                  <a:cubicBezTo>
                    <a:pt x="232265" y="33692"/>
                    <a:pt x="299266" y="50514"/>
                    <a:pt x="352297" y="93109"/>
                  </a:cubicBezTo>
                  <a:cubicBezTo>
                    <a:pt x="420450" y="147779"/>
                    <a:pt x="471718" y="220151"/>
                    <a:pt x="519731" y="292523"/>
                  </a:cubicBezTo>
                  <a:cubicBezTo>
                    <a:pt x="563743" y="357298"/>
                    <a:pt x="597921" y="428246"/>
                    <a:pt x="623623" y="502111"/>
                  </a:cubicBezTo>
                  <a:cubicBezTo>
                    <a:pt x="669127" y="620470"/>
                    <a:pt x="683639" y="746833"/>
                    <a:pt x="707170" y="870619"/>
                  </a:cubicBezTo>
                  <a:cubicBezTo>
                    <a:pt x="726837" y="963610"/>
                    <a:pt x="752335" y="1055788"/>
                    <a:pt x="785835" y="1144710"/>
                  </a:cubicBezTo>
                  <a:cubicBezTo>
                    <a:pt x="822387" y="1233836"/>
                    <a:pt x="864432" y="1322487"/>
                    <a:pt x="922278" y="1399878"/>
                  </a:cubicBezTo>
                  <a:cubicBezTo>
                    <a:pt x="936113" y="1416089"/>
                    <a:pt x="950625" y="1431961"/>
                    <a:pt x="965815" y="1447222"/>
                  </a:cubicBezTo>
                  <a:cubicBezTo>
                    <a:pt x="968121" y="1454887"/>
                    <a:pt x="972190" y="1461330"/>
                    <a:pt x="980599" y="1461601"/>
                  </a:cubicBezTo>
                  <a:cubicBezTo>
                    <a:pt x="1024475" y="1503112"/>
                    <a:pt x="1073912" y="1538789"/>
                    <a:pt x="1129723" y="1561647"/>
                  </a:cubicBezTo>
                  <a:cubicBezTo>
                    <a:pt x="1247449" y="1604040"/>
                    <a:pt x="1374127" y="1616995"/>
                    <a:pt x="1497482" y="1594951"/>
                  </a:cubicBezTo>
                  <a:cubicBezTo>
                    <a:pt x="1592354" y="1584098"/>
                    <a:pt x="1684040" y="1552016"/>
                    <a:pt x="1764332" y="1500060"/>
                  </a:cubicBezTo>
                  <a:cubicBezTo>
                    <a:pt x="1823805" y="1463026"/>
                    <a:pt x="1880363" y="1415004"/>
                    <a:pt x="1909252" y="1349686"/>
                  </a:cubicBezTo>
                  <a:cubicBezTo>
                    <a:pt x="1934614" y="1289183"/>
                    <a:pt x="1947838" y="1223662"/>
                    <a:pt x="1954213" y="1158479"/>
                  </a:cubicBezTo>
                  <a:cubicBezTo>
                    <a:pt x="1957061" y="1105777"/>
                    <a:pt x="1950483" y="1053075"/>
                    <a:pt x="1944108" y="1000916"/>
                  </a:cubicBezTo>
                  <a:cubicBezTo>
                    <a:pt x="1931359" y="909280"/>
                    <a:pt x="1898402" y="818663"/>
                    <a:pt x="1830994" y="753073"/>
                  </a:cubicBezTo>
                  <a:cubicBezTo>
                    <a:pt x="1788406" y="712580"/>
                    <a:pt x="1734629" y="684974"/>
                    <a:pt x="1681463" y="660827"/>
                  </a:cubicBezTo>
                  <a:cubicBezTo>
                    <a:pt x="1616700" y="634782"/>
                    <a:pt x="1542104" y="635392"/>
                    <a:pt x="1476256" y="657572"/>
                  </a:cubicBezTo>
                  <a:cubicBezTo>
                    <a:pt x="1378399" y="690875"/>
                    <a:pt x="1291664" y="753819"/>
                    <a:pt x="1230699" y="837315"/>
                  </a:cubicBezTo>
                  <a:cubicBezTo>
                    <a:pt x="1200657" y="872586"/>
                    <a:pt x="1175295" y="912265"/>
                    <a:pt x="1160986" y="956624"/>
                  </a:cubicBezTo>
                  <a:cubicBezTo>
                    <a:pt x="1129181" y="1065555"/>
                    <a:pt x="1117110" y="1183711"/>
                    <a:pt x="1141862" y="1295356"/>
                  </a:cubicBezTo>
                  <a:cubicBezTo>
                    <a:pt x="1152644" y="1339240"/>
                    <a:pt x="1163291" y="1383803"/>
                    <a:pt x="1181330" y="1425314"/>
                  </a:cubicBezTo>
                  <a:cubicBezTo>
                    <a:pt x="1203302" y="1474150"/>
                    <a:pt x="1232327" y="1519391"/>
                    <a:pt x="1262640" y="1563479"/>
                  </a:cubicBezTo>
                  <a:cubicBezTo>
                    <a:pt x="1213949" y="1554729"/>
                    <a:pt x="1165190" y="1543877"/>
                    <a:pt x="1120161" y="1522986"/>
                  </a:cubicBezTo>
                  <a:cubicBezTo>
                    <a:pt x="1073912" y="1499585"/>
                    <a:pt x="1032206" y="1467774"/>
                    <a:pt x="994908" y="1431554"/>
                  </a:cubicBezTo>
                  <a:cubicBezTo>
                    <a:pt x="991788" y="1416632"/>
                    <a:pt x="988058" y="1402252"/>
                    <a:pt x="984532" y="1386855"/>
                  </a:cubicBezTo>
                  <a:cubicBezTo>
                    <a:pt x="974496" y="1348126"/>
                    <a:pt x="966087" y="1308175"/>
                    <a:pt x="960255" y="1268292"/>
                  </a:cubicBezTo>
                  <a:cubicBezTo>
                    <a:pt x="951099" y="1214844"/>
                    <a:pt x="956525" y="1160311"/>
                    <a:pt x="962967" y="1106930"/>
                  </a:cubicBezTo>
                  <a:cubicBezTo>
                    <a:pt x="970155" y="1050430"/>
                    <a:pt x="974496" y="993658"/>
                    <a:pt x="988940" y="938175"/>
                  </a:cubicBezTo>
                  <a:cubicBezTo>
                    <a:pt x="999044" y="901887"/>
                    <a:pt x="1016473" y="870144"/>
                    <a:pt x="1030985" y="834602"/>
                  </a:cubicBezTo>
                  <a:cubicBezTo>
                    <a:pt x="1055263" y="775795"/>
                    <a:pt x="1077438" y="715157"/>
                    <a:pt x="1118805" y="665575"/>
                  </a:cubicBezTo>
                  <a:cubicBezTo>
                    <a:pt x="1158002" y="612873"/>
                    <a:pt x="1197673" y="559357"/>
                    <a:pt x="1252874" y="522120"/>
                  </a:cubicBezTo>
                  <a:cubicBezTo>
                    <a:pt x="1314789" y="478778"/>
                    <a:pt x="1385655" y="444796"/>
                    <a:pt x="1454826" y="414613"/>
                  </a:cubicBezTo>
                  <a:cubicBezTo>
                    <a:pt x="1471712" y="408508"/>
                    <a:pt x="1492531" y="404167"/>
                    <a:pt x="1510434" y="400233"/>
                  </a:cubicBezTo>
                  <a:cubicBezTo>
                    <a:pt x="1544070" y="391958"/>
                    <a:pt x="1576350" y="378800"/>
                    <a:pt x="1610054" y="370660"/>
                  </a:cubicBezTo>
                  <a:cubicBezTo>
                    <a:pt x="1696314" y="351058"/>
                    <a:pt x="1828213" y="375341"/>
                    <a:pt x="1906471" y="415698"/>
                  </a:cubicBezTo>
                  <a:cubicBezTo>
                    <a:pt x="1953941" y="441947"/>
                    <a:pt x="1998564" y="475726"/>
                    <a:pt x="2035048" y="515947"/>
                  </a:cubicBezTo>
                  <a:cubicBezTo>
                    <a:pt x="2086655" y="580248"/>
                    <a:pt x="2119884" y="656826"/>
                    <a:pt x="2158403" y="729266"/>
                  </a:cubicBezTo>
                  <a:cubicBezTo>
                    <a:pt x="2194480" y="804283"/>
                    <a:pt x="2208721" y="887982"/>
                    <a:pt x="2220656" y="969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-740390" y="6559671"/>
              <a:ext cx="2176546" cy="1277593"/>
            </a:xfrm>
            <a:custGeom>
              <a:rect b="b" l="l" r="r" t="t"/>
              <a:pathLst>
                <a:path extrusionOk="0" h="1277593" w="2176546">
                  <a:moveTo>
                    <a:pt x="2146806" y="218742"/>
                  </a:moveTo>
                  <a:cubicBezTo>
                    <a:pt x="2179968" y="296879"/>
                    <a:pt x="2183019" y="383766"/>
                    <a:pt x="2167625" y="466448"/>
                  </a:cubicBezTo>
                  <a:cubicBezTo>
                    <a:pt x="2157250" y="537803"/>
                    <a:pt x="2137244" y="608276"/>
                    <a:pt x="2107677" y="674476"/>
                  </a:cubicBezTo>
                  <a:cubicBezTo>
                    <a:pt x="2049967" y="822951"/>
                    <a:pt x="1949195" y="937037"/>
                    <a:pt x="1823534" y="1032335"/>
                  </a:cubicBezTo>
                  <a:cubicBezTo>
                    <a:pt x="1785015" y="1063807"/>
                    <a:pt x="1746971" y="1096636"/>
                    <a:pt x="1703706" y="1121597"/>
                  </a:cubicBezTo>
                  <a:cubicBezTo>
                    <a:pt x="1659830" y="1146421"/>
                    <a:pt x="1613716" y="1165413"/>
                    <a:pt x="1568280" y="1188949"/>
                  </a:cubicBezTo>
                  <a:cubicBezTo>
                    <a:pt x="1387283" y="1282823"/>
                    <a:pt x="1210355" y="1291166"/>
                    <a:pt x="1011658" y="1264170"/>
                  </a:cubicBezTo>
                  <a:cubicBezTo>
                    <a:pt x="959712" y="1259287"/>
                    <a:pt x="909054" y="1249113"/>
                    <a:pt x="859279" y="1235411"/>
                  </a:cubicBezTo>
                  <a:cubicBezTo>
                    <a:pt x="857176" y="1231749"/>
                    <a:pt x="853040" y="1229171"/>
                    <a:pt x="848700" y="1229171"/>
                  </a:cubicBezTo>
                  <a:cubicBezTo>
                    <a:pt x="846529" y="1229171"/>
                    <a:pt x="844563" y="1229714"/>
                    <a:pt x="842800" y="1230731"/>
                  </a:cubicBezTo>
                  <a:lnTo>
                    <a:pt x="842800" y="1230731"/>
                  </a:lnTo>
                  <a:cubicBezTo>
                    <a:pt x="785089" y="1213978"/>
                    <a:pt x="728532" y="1192748"/>
                    <a:pt x="672382" y="1170093"/>
                  </a:cubicBezTo>
                  <a:cubicBezTo>
                    <a:pt x="576153" y="1132042"/>
                    <a:pt x="484535" y="1083206"/>
                    <a:pt x="400920" y="1022025"/>
                  </a:cubicBezTo>
                  <a:cubicBezTo>
                    <a:pt x="306725" y="960573"/>
                    <a:pt x="224263" y="883589"/>
                    <a:pt x="149599" y="799822"/>
                  </a:cubicBezTo>
                  <a:cubicBezTo>
                    <a:pt x="91957" y="735996"/>
                    <a:pt x="46656" y="663556"/>
                    <a:pt x="0" y="591319"/>
                  </a:cubicBezTo>
                  <a:cubicBezTo>
                    <a:pt x="4815" y="592065"/>
                    <a:pt x="9698" y="592676"/>
                    <a:pt x="14580" y="593151"/>
                  </a:cubicBezTo>
                  <a:cubicBezTo>
                    <a:pt x="66323" y="598305"/>
                    <a:pt x="118133" y="604139"/>
                    <a:pt x="170147" y="604953"/>
                  </a:cubicBezTo>
                  <a:cubicBezTo>
                    <a:pt x="210632" y="603121"/>
                    <a:pt x="251321" y="600883"/>
                    <a:pt x="291806" y="597017"/>
                  </a:cubicBezTo>
                  <a:cubicBezTo>
                    <a:pt x="291467" y="598305"/>
                    <a:pt x="291535" y="599730"/>
                    <a:pt x="292145" y="601154"/>
                  </a:cubicBezTo>
                  <a:cubicBezTo>
                    <a:pt x="292145" y="601154"/>
                    <a:pt x="292145" y="601154"/>
                    <a:pt x="292077" y="601154"/>
                  </a:cubicBezTo>
                  <a:cubicBezTo>
                    <a:pt x="298520" y="614991"/>
                    <a:pt x="312151" y="623741"/>
                    <a:pt x="323543" y="633237"/>
                  </a:cubicBezTo>
                  <a:cubicBezTo>
                    <a:pt x="347279" y="651008"/>
                    <a:pt x="372031" y="667354"/>
                    <a:pt x="395223" y="685939"/>
                  </a:cubicBezTo>
                  <a:cubicBezTo>
                    <a:pt x="447305" y="728128"/>
                    <a:pt x="497759" y="772555"/>
                    <a:pt x="553774" y="809453"/>
                  </a:cubicBezTo>
                  <a:cubicBezTo>
                    <a:pt x="610535" y="846284"/>
                    <a:pt x="664176" y="887862"/>
                    <a:pt x="726023" y="916214"/>
                  </a:cubicBezTo>
                  <a:cubicBezTo>
                    <a:pt x="853514" y="986348"/>
                    <a:pt x="997349" y="1021958"/>
                    <a:pt x="1142337" y="1026841"/>
                  </a:cubicBezTo>
                  <a:cubicBezTo>
                    <a:pt x="1143829" y="1028672"/>
                    <a:pt x="1145795" y="1030097"/>
                    <a:pt x="1148169" y="1031114"/>
                  </a:cubicBezTo>
                  <a:cubicBezTo>
                    <a:pt x="1154001" y="1033624"/>
                    <a:pt x="1161054" y="1032132"/>
                    <a:pt x="1165529" y="1027655"/>
                  </a:cubicBezTo>
                  <a:cubicBezTo>
                    <a:pt x="1293902" y="1031860"/>
                    <a:pt x="1486428" y="972986"/>
                    <a:pt x="1587472" y="893153"/>
                  </a:cubicBezTo>
                  <a:cubicBezTo>
                    <a:pt x="1643554" y="847979"/>
                    <a:pt x="1701807" y="804977"/>
                    <a:pt x="1752939" y="754038"/>
                  </a:cubicBezTo>
                  <a:cubicBezTo>
                    <a:pt x="1789898" y="716461"/>
                    <a:pt x="1820279" y="673187"/>
                    <a:pt x="1851202" y="630727"/>
                  </a:cubicBezTo>
                  <a:cubicBezTo>
                    <a:pt x="1882262" y="587453"/>
                    <a:pt x="1914134" y="543908"/>
                    <a:pt x="1935021" y="494597"/>
                  </a:cubicBezTo>
                  <a:cubicBezTo>
                    <a:pt x="1975100" y="400995"/>
                    <a:pt x="1997411" y="249196"/>
                    <a:pt x="1880227" y="203548"/>
                  </a:cubicBezTo>
                  <a:cubicBezTo>
                    <a:pt x="1776539" y="163666"/>
                    <a:pt x="1667493" y="161495"/>
                    <a:pt x="1581639" y="240379"/>
                  </a:cubicBezTo>
                  <a:cubicBezTo>
                    <a:pt x="1526710" y="286434"/>
                    <a:pt x="1478087" y="339882"/>
                    <a:pt x="1437534" y="398960"/>
                  </a:cubicBezTo>
                  <a:cubicBezTo>
                    <a:pt x="1399354" y="458241"/>
                    <a:pt x="1365243" y="520100"/>
                    <a:pt x="1328013" y="579992"/>
                  </a:cubicBezTo>
                  <a:cubicBezTo>
                    <a:pt x="1300412" y="625911"/>
                    <a:pt x="1270371" y="670610"/>
                    <a:pt x="1248060" y="719446"/>
                  </a:cubicBezTo>
                  <a:cubicBezTo>
                    <a:pt x="1207846" y="809453"/>
                    <a:pt x="1183365" y="903734"/>
                    <a:pt x="1145592" y="995369"/>
                  </a:cubicBezTo>
                  <a:cubicBezTo>
                    <a:pt x="1065299" y="992317"/>
                    <a:pt x="985346" y="980583"/>
                    <a:pt x="908173" y="958064"/>
                  </a:cubicBezTo>
                  <a:cubicBezTo>
                    <a:pt x="922821" y="955283"/>
                    <a:pt x="923296" y="931408"/>
                    <a:pt x="927365" y="918927"/>
                  </a:cubicBezTo>
                  <a:cubicBezTo>
                    <a:pt x="928653" y="914586"/>
                    <a:pt x="934621" y="892135"/>
                    <a:pt x="940113" y="866225"/>
                  </a:cubicBezTo>
                  <a:cubicBezTo>
                    <a:pt x="942487" y="863173"/>
                    <a:pt x="944386" y="859849"/>
                    <a:pt x="945674" y="856729"/>
                  </a:cubicBezTo>
                  <a:cubicBezTo>
                    <a:pt x="960390" y="791072"/>
                    <a:pt x="961746" y="722566"/>
                    <a:pt x="981413" y="657723"/>
                  </a:cubicBezTo>
                  <a:cubicBezTo>
                    <a:pt x="1012607" y="548113"/>
                    <a:pt x="1064418" y="444879"/>
                    <a:pt x="1134945" y="355347"/>
                  </a:cubicBezTo>
                  <a:cubicBezTo>
                    <a:pt x="1290918" y="135313"/>
                    <a:pt x="1603747" y="-44023"/>
                    <a:pt x="1878328" y="9561"/>
                  </a:cubicBezTo>
                  <a:cubicBezTo>
                    <a:pt x="1993138" y="31944"/>
                    <a:pt x="2098183" y="112049"/>
                    <a:pt x="2146806" y="2187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-1620741" y="7588938"/>
              <a:ext cx="1946396" cy="825159"/>
            </a:xfrm>
            <a:custGeom>
              <a:rect b="b" l="l" r="r" t="t"/>
              <a:pathLst>
                <a:path extrusionOk="0" h="825159" w="1946396">
                  <a:moveTo>
                    <a:pt x="1946396" y="272208"/>
                  </a:moveTo>
                  <a:cubicBezTo>
                    <a:pt x="1932291" y="348718"/>
                    <a:pt x="1906928" y="424685"/>
                    <a:pt x="1865222" y="490681"/>
                  </a:cubicBezTo>
                  <a:cubicBezTo>
                    <a:pt x="1833146" y="538974"/>
                    <a:pt x="1792118" y="580146"/>
                    <a:pt x="1752514" y="622131"/>
                  </a:cubicBezTo>
                  <a:cubicBezTo>
                    <a:pt x="1719150" y="657266"/>
                    <a:pt x="1685581" y="692672"/>
                    <a:pt x="1645096" y="719803"/>
                  </a:cubicBezTo>
                  <a:cubicBezTo>
                    <a:pt x="1566906" y="766944"/>
                    <a:pt x="1479357" y="801264"/>
                    <a:pt x="1389367" y="818289"/>
                  </a:cubicBezTo>
                  <a:cubicBezTo>
                    <a:pt x="1313551" y="832126"/>
                    <a:pt x="1233733" y="824529"/>
                    <a:pt x="1159612" y="800315"/>
                  </a:cubicBezTo>
                  <a:cubicBezTo>
                    <a:pt x="1072470" y="765451"/>
                    <a:pt x="990279" y="717768"/>
                    <a:pt x="920362" y="654485"/>
                  </a:cubicBezTo>
                  <a:cubicBezTo>
                    <a:pt x="866788" y="605988"/>
                    <a:pt x="813486" y="551523"/>
                    <a:pt x="772865" y="490817"/>
                  </a:cubicBezTo>
                  <a:cubicBezTo>
                    <a:pt x="718003" y="412204"/>
                    <a:pt x="658258" y="335220"/>
                    <a:pt x="587256" y="270512"/>
                  </a:cubicBezTo>
                  <a:cubicBezTo>
                    <a:pt x="530631" y="218217"/>
                    <a:pt x="447694" y="216793"/>
                    <a:pt x="376353" y="232936"/>
                  </a:cubicBezTo>
                  <a:cubicBezTo>
                    <a:pt x="335257" y="243381"/>
                    <a:pt x="302706" y="274514"/>
                    <a:pt x="275377" y="305512"/>
                  </a:cubicBezTo>
                  <a:cubicBezTo>
                    <a:pt x="225872" y="362826"/>
                    <a:pt x="206206" y="438793"/>
                    <a:pt x="191287" y="511504"/>
                  </a:cubicBezTo>
                  <a:cubicBezTo>
                    <a:pt x="135001" y="428619"/>
                    <a:pt x="53284" y="364793"/>
                    <a:pt x="864" y="279601"/>
                  </a:cubicBezTo>
                  <a:lnTo>
                    <a:pt x="186" y="277431"/>
                  </a:lnTo>
                  <a:cubicBezTo>
                    <a:pt x="50" y="276413"/>
                    <a:pt x="-154" y="275260"/>
                    <a:pt x="186" y="274243"/>
                  </a:cubicBezTo>
                  <a:cubicBezTo>
                    <a:pt x="7306" y="261830"/>
                    <a:pt x="15579" y="250096"/>
                    <a:pt x="24802" y="239108"/>
                  </a:cubicBezTo>
                  <a:cubicBezTo>
                    <a:pt x="53081" y="206144"/>
                    <a:pt x="89836" y="176300"/>
                    <a:pt x="126388" y="151678"/>
                  </a:cubicBezTo>
                  <a:cubicBezTo>
                    <a:pt x="311048" y="36168"/>
                    <a:pt x="382999" y="-41360"/>
                    <a:pt x="614382" y="23687"/>
                  </a:cubicBezTo>
                  <a:cubicBezTo>
                    <a:pt x="706542" y="49123"/>
                    <a:pt x="790361" y="94974"/>
                    <a:pt x="863330" y="157240"/>
                  </a:cubicBezTo>
                  <a:cubicBezTo>
                    <a:pt x="972036" y="251317"/>
                    <a:pt x="1066773" y="361741"/>
                    <a:pt x="1181651" y="448696"/>
                  </a:cubicBezTo>
                  <a:cubicBezTo>
                    <a:pt x="1225392" y="481592"/>
                    <a:pt x="1276659" y="502076"/>
                    <a:pt x="1329012" y="516795"/>
                  </a:cubicBezTo>
                  <a:cubicBezTo>
                    <a:pt x="1379534" y="533820"/>
                    <a:pt x="1433311" y="538568"/>
                    <a:pt x="1486071" y="531310"/>
                  </a:cubicBezTo>
                  <a:cubicBezTo>
                    <a:pt x="1586572" y="513607"/>
                    <a:pt x="1674731" y="419530"/>
                    <a:pt x="1711894" y="327691"/>
                  </a:cubicBezTo>
                  <a:cubicBezTo>
                    <a:pt x="1722269" y="298457"/>
                    <a:pt x="1730814" y="268410"/>
                    <a:pt x="1736714" y="237887"/>
                  </a:cubicBezTo>
                  <a:cubicBezTo>
                    <a:pt x="1741189" y="239108"/>
                    <a:pt x="1745733" y="240329"/>
                    <a:pt x="1750209" y="241482"/>
                  </a:cubicBezTo>
                  <a:cubicBezTo>
                    <a:pt x="1814700" y="256879"/>
                    <a:pt x="1880413" y="266104"/>
                    <a:pt x="1946396" y="2722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24"/>
          <p:cNvPicPr preferRelativeResize="0"/>
          <p:nvPr/>
        </p:nvPicPr>
        <p:blipFill rotWithShape="1">
          <a:blip r:embed="rId3">
            <a:alphaModFix/>
          </a:blip>
          <a:srcRect b="25320" l="0" r="0" t="19225"/>
          <a:stretch/>
        </p:blipFill>
        <p:spPr>
          <a:xfrm>
            <a:off x="514350" y="514350"/>
            <a:ext cx="8115302" cy="300009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24"/>
          <p:cNvSpPr txBox="1"/>
          <p:nvPr/>
        </p:nvSpPr>
        <p:spPr>
          <a:xfrm>
            <a:off x="514350" y="3981450"/>
            <a:ext cx="6483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Section Header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737" name="Google Shape;737;p24"/>
          <p:cNvSpPr/>
          <p:nvPr/>
        </p:nvSpPr>
        <p:spPr>
          <a:xfrm>
            <a:off x="7114618" y="2653722"/>
            <a:ext cx="1515981" cy="1721516"/>
          </a:xfrm>
          <a:custGeom>
            <a:rect b="b" l="l" r="r" t="t"/>
            <a:pathLst>
              <a:path extrusionOk="0" h="3443032" w="3031962">
                <a:moveTo>
                  <a:pt x="3017049" y="800865"/>
                </a:moveTo>
                <a:cubicBezTo>
                  <a:pt x="2980138" y="766708"/>
                  <a:pt x="2942538" y="731381"/>
                  <a:pt x="2909070" y="693437"/>
                </a:cubicBezTo>
                <a:cubicBezTo>
                  <a:pt x="2857767" y="636762"/>
                  <a:pt x="2799646" y="586836"/>
                  <a:pt x="2743453" y="535119"/>
                </a:cubicBezTo>
                <a:cubicBezTo>
                  <a:pt x="2680511" y="473211"/>
                  <a:pt x="2613851" y="415985"/>
                  <a:pt x="2545676" y="359379"/>
                </a:cubicBezTo>
                <a:cubicBezTo>
                  <a:pt x="2511726" y="326944"/>
                  <a:pt x="2474402" y="298503"/>
                  <a:pt x="2438248" y="268616"/>
                </a:cubicBezTo>
                <a:cubicBezTo>
                  <a:pt x="2388115" y="224612"/>
                  <a:pt x="2337569" y="179093"/>
                  <a:pt x="2284888" y="137844"/>
                </a:cubicBezTo>
                <a:cubicBezTo>
                  <a:pt x="2230761" y="98867"/>
                  <a:pt x="2185862" y="48114"/>
                  <a:pt x="2129050" y="12718"/>
                </a:cubicBezTo>
                <a:cubicBezTo>
                  <a:pt x="2117894" y="7278"/>
                  <a:pt x="2104810" y="-3189"/>
                  <a:pt x="2091932" y="943"/>
                </a:cubicBezTo>
                <a:cubicBezTo>
                  <a:pt x="2090692" y="1493"/>
                  <a:pt x="2089797" y="2526"/>
                  <a:pt x="2089108" y="3559"/>
                </a:cubicBezTo>
                <a:cubicBezTo>
                  <a:pt x="2083393" y="1287"/>
                  <a:pt x="2075542" y="5350"/>
                  <a:pt x="2070033" y="7553"/>
                </a:cubicBezTo>
                <a:cubicBezTo>
                  <a:pt x="1979133" y="56102"/>
                  <a:pt x="1893191" y="113535"/>
                  <a:pt x="1806904" y="169797"/>
                </a:cubicBezTo>
                <a:cubicBezTo>
                  <a:pt x="1806973" y="169728"/>
                  <a:pt x="1807111" y="169659"/>
                  <a:pt x="1807180" y="169590"/>
                </a:cubicBezTo>
                <a:cubicBezTo>
                  <a:pt x="1807455" y="169384"/>
                  <a:pt x="1807800" y="169177"/>
                  <a:pt x="1808075" y="168970"/>
                </a:cubicBezTo>
                <a:cubicBezTo>
                  <a:pt x="1797814" y="175926"/>
                  <a:pt x="1787485" y="182743"/>
                  <a:pt x="1777224" y="189767"/>
                </a:cubicBezTo>
                <a:cubicBezTo>
                  <a:pt x="1777293" y="189767"/>
                  <a:pt x="1777293" y="189698"/>
                  <a:pt x="1777362" y="189698"/>
                </a:cubicBezTo>
                <a:cubicBezTo>
                  <a:pt x="1777706" y="189492"/>
                  <a:pt x="1777982" y="189285"/>
                  <a:pt x="1778326" y="189079"/>
                </a:cubicBezTo>
                <a:cubicBezTo>
                  <a:pt x="1767652" y="196309"/>
                  <a:pt x="1756772" y="203609"/>
                  <a:pt x="1745960" y="210908"/>
                </a:cubicBezTo>
                <a:cubicBezTo>
                  <a:pt x="1746098" y="210840"/>
                  <a:pt x="1746235" y="210702"/>
                  <a:pt x="1746373" y="210633"/>
                </a:cubicBezTo>
                <a:cubicBezTo>
                  <a:pt x="1746511" y="210564"/>
                  <a:pt x="1746580" y="210495"/>
                  <a:pt x="1746717" y="210426"/>
                </a:cubicBezTo>
                <a:cubicBezTo>
                  <a:pt x="1746855" y="210357"/>
                  <a:pt x="1746993" y="210220"/>
                  <a:pt x="1747131" y="210151"/>
                </a:cubicBezTo>
                <a:cubicBezTo>
                  <a:pt x="1585989" y="320195"/>
                  <a:pt x="1425812" y="434165"/>
                  <a:pt x="1276791" y="560392"/>
                </a:cubicBezTo>
                <a:cubicBezTo>
                  <a:pt x="1250347" y="583186"/>
                  <a:pt x="1223008" y="605223"/>
                  <a:pt x="1199319" y="630978"/>
                </a:cubicBezTo>
                <a:cubicBezTo>
                  <a:pt x="1184513" y="645646"/>
                  <a:pt x="1181690" y="661691"/>
                  <a:pt x="1197046" y="677254"/>
                </a:cubicBezTo>
                <a:cubicBezTo>
                  <a:pt x="1232649" y="717677"/>
                  <a:pt x="1257715" y="765607"/>
                  <a:pt x="1291114" y="807614"/>
                </a:cubicBezTo>
                <a:cubicBezTo>
                  <a:pt x="1298620" y="815877"/>
                  <a:pt x="1305094" y="826689"/>
                  <a:pt x="1316112" y="830339"/>
                </a:cubicBezTo>
                <a:cubicBezTo>
                  <a:pt x="1339457" y="834746"/>
                  <a:pt x="1356673" y="811952"/>
                  <a:pt x="1374095" y="799832"/>
                </a:cubicBezTo>
                <a:cubicBezTo>
                  <a:pt x="1408458" y="769807"/>
                  <a:pt x="1444956" y="742331"/>
                  <a:pt x="1480145" y="713270"/>
                </a:cubicBezTo>
                <a:cubicBezTo>
                  <a:pt x="1533446" y="668991"/>
                  <a:pt x="1587917" y="626157"/>
                  <a:pt x="1644386" y="586079"/>
                </a:cubicBezTo>
                <a:cubicBezTo>
                  <a:pt x="1680401" y="556398"/>
                  <a:pt x="1716417" y="527131"/>
                  <a:pt x="1755257" y="501101"/>
                </a:cubicBezTo>
                <a:cubicBezTo>
                  <a:pt x="1797126" y="468115"/>
                  <a:pt x="1843678" y="441602"/>
                  <a:pt x="1883757" y="406275"/>
                </a:cubicBezTo>
                <a:cubicBezTo>
                  <a:pt x="1899940" y="391401"/>
                  <a:pt x="1920530" y="381622"/>
                  <a:pt x="1937952" y="368400"/>
                </a:cubicBezTo>
                <a:cubicBezTo>
                  <a:pt x="1924662" y="462399"/>
                  <a:pt x="1914194" y="556674"/>
                  <a:pt x="1911509" y="651637"/>
                </a:cubicBezTo>
                <a:cubicBezTo>
                  <a:pt x="1895395" y="810919"/>
                  <a:pt x="1867022" y="969581"/>
                  <a:pt x="1824947" y="1124112"/>
                </a:cubicBezTo>
                <a:cubicBezTo>
                  <a:pt x="1804976" y="1189877"/>
                  <a:pt x="1790033" y="1257019"/>
                  <a:pt x="1769305" y="1322509"/>
                </a:cubicBezTo>
                <a:cubicBezTo>
                  <a:pt x="1750918" y="1376016"/>
                  <a:pt x="1722753" y="1425460"/>
                  <a:pt x="1696309" y="1475249"/>
                </a:cubicBezTo>
                <a:cubicBezTo>
                  <a:pt x="1645350" y="1551619"/>
                  <a:pt x="1580480" y="1631156"/>
                  <a:pt x="1507278" y="1702017"/>
                </a:cubicBezTo>
                <a:cubicBezTo>
                  <a:pt x="1493230" y="1651471"/>
                  <a:pt x="1473603" y="1572897"/>
                  <a:pt x="1438001" y="1533921"/>
                </a:cubicBezTo>
                <a:cubicBezTo>
                  <a:pt x="1397509" y="1467398"/>
                  <a:pt x="1355571" y="1402046"/>
                  <a:pt x="1312187" y="1336626"/>
                </a:cubicBezTo>
                <a:cubicBezTo>
                  <a:pt x="1245113" y="1251303"/>
                  <a:pt x="1168055" y="1171215"/>
                  <a:pt x="1073505" y="1116537"/>
                </a:cubicBezTo>
                <a:cubicBezTo>
                  <a:pt x="1042034" y="1097530"/>
                  <a:pt x="1011252" y="1077009"/>
                  <a:pt x="977302" y="1062616"/>
                </a:cubicBezTo>
                <a:cubicBezTo>
                  <a:pt x="923381" y="1040304"/>
                  <a:pt x="866362" y="1026738"/>
                  <a:pt x="809894" y="1012484"/>
                </a:cubicBezTo>
                <a:cubicBezTo>
                  <a:pt x="715688" y="987555"/>
                  <a:pt x="617213" y="991067"/>
                  <a:pt x="521010" y="1000088"/>
                </a:cubicBezTo>
                <a:cubicBezTo>
                  <a:pt x="442574" y="1008007"/>
                  <a:pt x="368476" y="1036724"/>
                  <a:pt x="295343" y="1064613"/>
                </a:cubicBezTo>
                <a:cubicBezTo>
                  <a:pt x="251132" y="1082449"/>
                  <a:pt x="209952" y="1106965"/>
                  <a:pt x="168771" y="1130654"/>
                </a:cubicBezTo>
                <a:cubicBezTo>
                  <a:pt x="128073" y="1154894"/>
                  <a:pt x="87099" y="1182233"/>
                  <a:pt x="64993" y="1225617"/>
                </a:cubicBezTo>
                <a:cubicBezTo>
                  <a:pt x="38619" y="1273960"/>
                  <a:pt x="16995" y="1325814"/>
                  <a:pt x="5564" y="1379734"/>
                </a:cubicBezTo>
                <a:cubicBezTo>
                  <a:pt x="-1873" y="1417403"/>
                  <a:pt x="124" y="1456104"/>
                  <a:pt x="606" y="1494255"/>
                </a:cubicBezTo>
                <a:cubicBezTo>
                  <a:pt x="1776" y="1558849"/>
                  <a:pt x="8456" y="1623926"/>
                  <a:pt x="31870" y="1684595"/>
                </a:cubicBezTo>
                <a:cubicBezTo>
                  <a:pt x="48948" y="1729769"/>
                  <a:pt x="66577" y="1775082"/>
                  <a:pt x="89096" y="1817846"/>
                </a:cubicBezTo>
                <a:cubicBezTo>
                  <a:pt x="111752" y="1859509"/>
                  <a:pt x="140399" y="1897659"/>
                  <a:pt x="168840" y="1935466"/>
                </a:cubicBezTo>
                <a:cubicBezTo>
                  <a:pt x="258019" y="2050124"/>
                  <a:pt x="370473" y="2147979"/>
                  <a:pt x="503932" y="2207271"/>
                </a:cubicBezTo>
                <a:cubicBezTo>
                  <a:pt x="611359" y="2261742"/>
                  <a:pt x="731596" y="2285363"/>
                  <a:pt x="851350" y="2289770"/>
                </a:cubicBezTo>
                <a:cubicBezTo>
                  <a:pt x="922968" y="2291079"/>
                  <a:pt x="994036" y="2281024"/>
                  <a:pt x="1064828" y="2273174"/>
                </a:cubicBezTo>
                <a:cubicBezTo>
                  <a:pt x="1117371" y="2268354"/>
                  <a:pt x="1168674" y="2256509"/>
                  <a:pt x="1219289" y="2242254"/>
                </a:cubicBezTo>
                <a:cubicBezTo>
                  <a:pt x="1217774" y="2293076"/>
                  <a:pt x="1199388" y="2341349"/>
                  <a:pt x="1180243" y="2387832"/>
                </a:cubicBezTo>
                <a:cubicBezTo>
                  <a:pt x="1150081" y="2458831"/>
                  <a:pt x="1107386" y="2524940"/>
                  <a:pt x="1069510" y="2592358"/>
                </a:cubicBezTo>
                <a:cubicBezTo>
                  <a:pt x="1038177" y="2653165"/>
                  <a:pt x="996997" y="2707636"/>
                  <a:pt x="955678" y="2761832"/>
                </a:cubicBezTo>
                <a:cubicBezTo>
                  <a:pt x="920627" y="2811414"/>
                  <a:pt x="879033" y="2855280"/>
                  <a:pt x="835029" y="2896874"/>
                </a:cubicBezTo>
                <a:cubicBezTo>
                  <a:pt x="726844" y="3010086"/>
                  <a:pt x="588772" y="3086249"/>
                  <a:pt x="464886" y="3179904"/>
                </a:cubicBezTo>
                <a:cubicBezTo>
                  <a:pt x="403390" y="3214680"/>
                  <a:pt x="511644" y="3277002"/>
                  <a:pt x="536986" y="3302757"/>
                </a:cubicBezTo>
                <a:cubicBezTo>
                  <a:pt x="598206" y="3348827"/>
                  <a:pt x="658324" y="3396687"/>
                  <a:pt x="719407" y="3443033"/>
                </a:cubicBezTo>
                <a:cubicBezTo>
                  <a:pt x="719613" y="3442826"/>
                  <a:pt x="719889" y="3442689"/>
                  <a:pt x="720095" y="3442551"/>
                </a:cubicBezTo>
                <a:cubicBezTo>
                  <a:pt x="726018" y="3438625"/>
                  <a:pt x="732146" y="3435182"/>
                  <a:pt x="738551" y="3431946"/>
                </a:cubicBezTo>
                <a:cubicBezTo>
                  <a:pt x="739721" y="3431326"/>
                  <a:pt x="740961" y="3430706"/>
                  <a:pt x="742132" y="3430155"/>
                </a:cubicBezTo>
                <a:cubicBezTo>
                  <a:pt x="745299" y="3428640"/>
                  <a:pt x="748467" y="3427125"/>
                  <a:pt x="751635" y="3425748"/>
                </a:cubicBezTo>
                <a:cubicBezTo>
                  <a:pt x="751773" y="3425679"/>
                  <a:pt x="751841" y="3425679"/>
                  <a:pt x="751979" y="3425610"/>
                </a:cubicBezTo>
                <a:cubicBezTo>
                  <a:pt x="755216" y="3424164"/>
                  <a:pt x="758452" y="3422856"/>
                  <a:pt x="761758" y="3421547"/>
                </a:cubicBezTo>
                <a:cubicBezTo>
                  <a:pt x="761827" y="3421478"/>
                  <a:pt x="761896" y="3421410"/>
                  <a:pt x="761964" y="3421341"/>
                </a:cubicBezTo>
                <a:cubicBezTo>
                  <a:pt x="800390" y="3394759"/>
                  <a:pt x="835373" y="3363702"/>
                  <a:pt x="870700" y="3333195"/>
                </a:cubicBezTo>
                <a:cubicBezTo>
                  <a:pt x="913396" y="3295251"/>
                  <a:pt x="953268" y="3254346"/>
                  <a:pt x="994380" y="3214680"/>
                </a:cubicBezTo>
                <a:cubicBezTo>
                  <a:pt x="1035285" y="3173431"/>
                  <a:pt x="1069786" y="3126328"/>
                  <a:pt x="1108143" y="3082806"/>
                </a:cubicBezTo>
                <a:cubicBezTo>
                  <a:pt x="1164336" y="3017110"/>
                  <a:pt x="1213091" y="2945698"/>
                  <a:pt x="1259712" y="2873116"/>
                </a:cubicBezTo>
                <a:cubicBezTo>
                  <a:pt x="1301444" y="2815477"/>
                  <a:pt x="1338906" y="2755083"/>
                  <a:pt x="1370996" y="2691522"/>
                </a:cubicBezTo>
                <a:cubicBezTo>
                  <a:pt x="1398197" y="2640356"/>
                  <a:pt x="1426845" y="2590085"/>
                  <a:pt x="1454597" y="2539264"/>
                </a:cubicBezTo>
                <a:cubicBezTo>
                  <a:pt x="1476909" y="2497188"/>
                  <a:pt x="1489029" y="2454217"/>
                  <a:pt x="1505074" y="2408904"/>
                </a:cubicBezTo>
                <a:cubicBezTo>
                  <a:pt x="1524563" y="2354571"/>
                  <a:pt x="1536545" y="2298034"/>
                  <a:pt x="1552246" y="2242598"/>
                </a:cubicBezTo>
                <a:cubicBezTo>
                  <a:pt x="1564435" y="2200454"/>
                  <a:pt x="1576693" y="2158171"/>
                  <a:pt x="1581100" y="2114374"/>
                </a:cubicBezTo>
                <a:cubicBezTo>
                  <a:pt x="1581306" y="2107556"/>
                  <a:pt x="1582753" y="2099637"/>
                  <a:pt x="1582890" y="2091993"/>
                </a:cubicBezTo>
                <a:cubicBezTo>
                  <a:pt x="1637568" y="2061211"/>
                  <a:pt x="1689560" y="2025884"/>
                  <a:pt x="1738592" y="1986700"/>
                </a:cubicBezTo>
                <a:cubicBezTo>
                  <a:pt x="1832315" y="1911088"/>
                  <a:pt x="1916467" y="1822116"/>
                  <a:pt x="1981130" y="1720197"/>
                </a:cubicBezTo>
                <a:cubicBezTo>
                  <a:pt x="2034362" y="1640591"/>
                  <a:pt x="2073614" y="1553684"/>
                  <a:pt x="2109286" y="1465126"/>
                </a:cubicBezTo>
                <a:cubicBezTo>
                  <a:pt x="2163068" y="1348057"/>
                  <a:pt x="2182350" y="1219970"/>
                  <a:pt x="2199291" y="1093330"/>
                </a:cubicBezTo>
                <a:cubicBezTo>
                  <a:pt x="2232827" y="846315"/>
                  <a:pt x="2202045" y="597097"/>
                  <a:pt x="2177736" y="350909"/>
                </a:cubicBezTo>
                <a:cubicBezTo>
                  <a:pt x="2199153" y="365026"/>
                  <a:pt x="2216644" y="383481"/>
                  <a:pt x="2235995" y="400146"/>
                </a:cubicBezTo>
                <a:cubicBezTo>
                  <a:pt x="2254864" y="415296"/>
                  <a:pt x="2276143" y="427141"/>
                  <a:pt x="2295425" y="441671"/>
                </a:cubicBezTo>
                <a:cubicBezTo>
                  <a:pt x="2391765" y="514047"/>
                  <a:pt x="2489414" y="584908"/>
                  <a:pt x="2582380" y="661691"/>
                </a:cubicBezTo>
                <a:cubicBezTo>
                  <a:pt x="2609650" y="687515"/>
                  <a:pt x="2637884" y="712168"/>
                  <a:pt x="2666807" y="736133"/>
                </a:cubicBezTo>
                <a:cubicBezTo>
                  <a:pt x="2694490" y="761750"/>
                  <a:pt x="2718662" y="791017"/>
                  <a:pt x="2747103" y="815877"/>
                </a:cubicBezTo>
                <a:cubicBezTo>
                  <a:pt x="2768175" y="835228"/>
                  <a:pt x="2784909" y="858435"/>
                  <a:pt x="2806463" y="877924"/>
                </a:cubicBezTo>
                <a:cubicBezTo>
                  <a:pt x="2828706" y="898720"/>
                  <a:pt x="2853359" y="916694"/>
                  <a:pt x="2879941" y="931500"/>
                </a:cubicBezTo>
                <a:cubicBezTo>
                  <a:pt x="2893025" y="939901"/>
                  <a:pt x="2910861" y="944033"/>
                  <a:pt x="2922636" y="931293"/>
                </a:cubicBezTo>
                <a:cubicBezTo>
                  <a:pt x="2957826" y="896792"/>
                  <a:pt x="3004997" y="871106"/>
                  <a:pt x="3030890" y="828548"/>
                </a:cubicBezTo>
                <a:cubicBezTo>
                  <a:pt x="3035091" y="816566"/>
                  <a:pt x="3026208" y="807132"/>
                  <a:pt x="3017049" y="800865"/>
                </a:cubicBezTo>
                <a:close/>
                <a:moveTo>
                  <a:pt x="1203382" y="1904270"/>
                </a:moveTo>
                <a:cubicBezTo>
                  <a:pt x="1132383" y="1925205"/>
                  <a:pt x="1058492" y="1941457"/>
                  <a:pt x="983637" y="1940355"/>
                </a:cubicBezTo>
                <a:cubicBezTo>
                  <a:pt x="932747" y="1942421"/>
                  <a:pt x="883302" y="1933331"/>
                  <a:pt x="835304" y="1915633"/>
                </a:cubicBezTo>
                <a:cubicBezTo>
                  <a:pt x="768162" y="1898624"/>
                  <a:pt x="704945" y="1870458"/>
                  <a:pt x="645516" y="1835131"/>
                </a:cubicBezTo>
                <a:cubicBezTo>
                  <a:pt x="528034" y="1766543"/>
                  <a:pt x="453661" y="1644791"/>
                  <a:pt x="409657" y="1518977"/>
                </a:cubicBezTo>
                <a:cubicBezTo>
                  <a:pt x="391477" y="1461751"/>
                  <a:pt x="389411" y="1394884"/>
                  <a:pt x="428181" y="1344958"/>
                </a:cubicBezTo>
                <a:cubicBezTo>
                  <a:pt x="451526" y="1304122"/>
                  <a:pt x="480656" y="1298269"/>
                  <a:pt x="523489" y="1289454"/>
                </a:cubicBezTo>
                <a:cubicBezTo>
                  <a:pt x="626096" y="1265558"/>
                  <a:pt x="725949" y="1313281"/>
                  <a:pt x="808930" y="1370025"/>
                </a:cubicBezTo>
                <a:cubicBezTo>
                  <a:pt x="913809" y="1444053"/>
                  <a:pt x="1000509" y="1541633"/>
                  <a:pt x="1072058" y="1648028"/>
                </a:cubicBezTo>
                <a:cubicBezTo>
                  <a:pt x="1099948" y="1688038"/>
                  <a:pt x="1119781" y="1734314"/>
                  <a:pt x="1144228" y="1776597"/>
                </a:cubicBezTo>
                <a:cubicBezTo>
                  <a:pt x="1168123" y="1816951"/>
                  <a:pt x="1184651" y="1860473"/>
                  <a:pt x="1203382" y="19042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24"/>
          <p:cNvSpPr/>
          <p:nvPr/>
        </p:nvSpPr>
        <p:spPr>
          <a:xfrm>
            <a:off x="7708013" y="2655129"/>
            <a:ext cx="453304" cy="414042"/>
          </a:xfrm>
          <a:custGeom>
            <a:rect b="b" l="l" r="r" t="t"/>
            <a:pathLst>
              <a:path extrusionOk="0" h="828083" w="906608">
                <a:moveTo>
                  <a:pt x="129320" y="827526"/>
                </a:moveTo>
                <a:cubicBezTo>
                  <a:pt x="118302" y="823876"/>
                  <a:pt x="111829" y="813064"/>
                  <a:pt x="104323" y="804801"/>
                </a:cubicBezTo>
                <a:cubicBezTo>
                  <a:pt x="70924" y="762794"/>
                  <a:pt x="45858" y="714864"/>
                  <a:pt x="10255" y="674441"/>
                </a:cubicBezTo>
                <a:cubicBezTo>
                  <a:pt x="-5102" y="658878"/>
                  <a:pt x="-2278" y="642833"/>
                  <a:pt x="12527" y="628165"/>
                </a:cubicBezTo>
                <a:cubicBezTo>
                  <a:pt x="36217" y="602410"/>
                  <a:pt x="63555" y="580373"/>
                  <a:pt x="89999" y="557579"/>
                </a:cubicBezTo>
                <a:cubicBezTo>
                  <a:pt x="239021" y="431352"/>
                  <a:pt x="399198" y="317382"/>
                  <a:pt x="560339" y="207338"/>
                </a:cubicBezTo>
                <a:cubicBezTo>
                  <a:pt x="560202" y="207407"/>
                  <a:pt x="560064" y="207544"/>
                  <a:pt x="559926" y="207613"/>
                </a:cubicBezTo>
                <a:cubicBezTo>
                  <a:pt x="559926" y="207613"/>
                  <a:pt x="559857" y="207613"/>
                  <a:pt x="559926" y="207613"/>
                </a:cubicBezTo>
                <a:cubicBezTo>
                  <a:pt x="559788" y="207682"/>
                  <a:pt x="559720" y="207751"/>
                  <a:pt x="559582" y="207820"/>
                </a:cubicBezTo>
                <a:cubicBezTo>
                  <a:pt x="559444" y="207889"/>
                  <a:pt x="559306" y="208027"/>
                  <a:pt x="559169" y="208095"/>
                </a:cubicBezTo>
                <a:cubicBezTo>
                  <a:pt x="569980" y="200796"/>
                  <a:pt x="580861" y="193496"/>
                  <a:pt x="591535" y="186266"/>
                </a:cubicBezTo>
                <a:cubicBezTo>
                  <a:pt x="591190" y="186472"/>
                  <a:pt x="590915" y="186679"/>
                  <a:pt x="590570" y="186885"/>
                </a:cubicBezTo>
                <a:cubicBezTo>
                  <a:pt x="590502" y="186885"/>
                  <a:pt x="590502" y="186954"/>
                  <a:pt x="590433" y="186954"/>
                </a:cubicBezTo>
                <a:cubicBezTo>
                  <a:pt x="600693" y="179930"/>
                  <a:pt x="611023" y="173113"/>
                  <a:pt x="621284" y="166157"/>
                </a:cubicBezTo>
                <a:cubicBezTo>
                  <a:pt x="621008" y="166364"/>
                  <a:pt x="620664" y="166571"/>
                  <a:pt x="620389" y="166777"/>
                </a:cubicBezTo>
                <a:cubicBezTo>
                  <a:pt x="620320" y="166846"/>
                  <a:pt x="620182" y="166915"/>
                  <a:pt x="620113" y="166984"/>
                </a:cubicBezTo>
                <a:cubicBezTo>
                  <a:pt x="706400" y="110722"/>
                  <a:pt x="792342" y="53289"/>
                  <a:pt x="883242" y="4740"/>
                </a:cubicBezTo>
                <a:cubicBezTo>
                  <a:pt x="890059" y="2055"/>
                  <a:pt x="900527" y="-3730"/>
                  <a:pt x="906036" y="3501"/>
                </a:cubicBezTo>
                <a:cubicBezTo>
                  <a:pt x="907413" y="5842"/>
                  <a:pt x="906105" y="8528"/>
                  <a:pt x="904245" y="10043"/>
                </a:cubicBezTo>
                <a:cubicBezTo>
                  <a:pt x="882691" y="25951"/>
                  <a:pt x="860930" y="41307"/>
                  <a:pt x="838205" y="55562"/>
                </a:cubicBezTo>
                <a:cubicBezTo>
                  <a:pt x="664875" y="168361"/>
                  <a:pt x="494643" y="285361"/>
                  <a:pt x="329577" y="409866"/>
                </a:cubicBezTo>
                <a:cubicBezTo>
                  <a:pt x="229724" y="486925"/>
                  <a:pt x="126015" y="561505"/>
                  <a:pt x="37869" y="652061"/>
                </a:cubicBezTo>
                <a:cubicBezTo>
                  <a:pt x="76226" y="695032"/>
                  <a:pt x="101844" y="746335"/>
                  <a:pt x="138410" y="789651"/>
                </a:cubicBezTo>
                <a:cubicBezTo>
                  <a:pt x="210924" y="732080"/>
                  <a:pt x="281234" y="671893"/>
                  <a:pt x="354574" y="615287"/>
                </a:cubicBezTo>
                <a:cubicBezTo>
                  <a:pt x="400162" y="579065"/>
                  <a:pt x="448642" y="546630"/>
                  <a:pt x="492577" y="508273"/>
                </a:cubicBezTo>
                <a:cubicBezTo>
                  <a:pt x="538372" y="476251"/>
                  <a:pt x="582307" y="441406"/>
                  <a:pt x="629479" y="411313"/>
                </a:cubicBezTo>
                <a:cubicBezTo>
                  <a:pt x="661500" y="387141"/>
                  <a:pt x="691249" y="360078"/>
                  <a:pt x="725750" y="339350"/>
                </a:cubicBezTo>
                <a:cubicBezTo>
                  <a:pt x="733325" y="334667"/>
                  <a:pt x="739936" y="327505"/>
                  <a:pt x="749095" y="326197"/>
                </a:cubicBezTo>
                <a:cubicBezTo>
                  <a:pt x="762799" y="323787"/>
                  <a:pt x="773611" y="340107"/>
                  <a:pt x="766311" y="351952"/>
                </a:cubicBezTo>
                <a:cubicBezTo>
                  <a:pt x="747098" y="373231"/>
                  <a:pt x="718175" y="383974"/>
                  <a:pt x="696965" y="403462"/>
                </a:cubicBezTo>
                <a:cubicBezTo>
                  <a:pt x="656886" y="438789"/>
                  <a:pt x="610334" y="465302"/>
                  <a:pt x="568465" y="498288"/>
                </a:cubicBezTo>
                <a:cubicBezTo>
                  <a:pt x="529626" y="524318"/>
                  <a:pt x="493610" y="553585"/>
                  <a:pt x="457594" y="583266"/>
                </a:cubicBezTo>
                <a:cubicBezTo>
                  <a:pt x="401126" y="623344"/>
                  <a:pt x="346655" y="666178"/>
                  <a:pt x="293354" y="710457"/>
                </a:cubicBezTo>
                <a:cubicBezTo>
                  <a:pt x="258165" y="739518"/>
                  <a:pt x="221667" y="766994"/>
                  <a:pt x="187304" y="797019"/>
                </a:cubicBezTo>
                <a:cubicBezTo>
                  <a:pt x="169881" y="809139"/>
                  <a:pt x="152665" y="831933"/>
                  <a:pt x="129320" y="8275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24"/>
          <p:cNvSpPr/>
          <p:nvPr/>
        </p:nvSpPr>
        <p:spPr>
          <a:xfrm>
            <a:off x="7114618" y="2653722"/>
            <a:ext cx="1515981" cy="1144943"/>
          </a:xfrm>
          <a:custGeom>
            <a:rect b="b" l="l" r="r" t="t"/>
            <a:pathLst>
              <a:path extrusionOk="0" h="2289885" w="3031962">
                <a:moveTo>
                  <a:pt x="851350" y="2289770"/>
                </a:moveTo>
                <a:cubicBezTo>
                  <a:pt x="731596" y="2285363"/>
                  <a:pt x="611359" y="2261742"/>
                  <a:pt x="503932" y="2207271"/>
                </a:cubicBezTo>
                <a:cubicBezTo>
                  <a:pt x="370473" y="2147979"/>
                  <a:pt x="258019" y="2050124"/>
                  <a:pt x="168840" y="1935466"/>
                </a:cubicBezTo>
                <a:cubicBezTo>
                  <a:pt x="140399" y="1897659"/>
                  <a:pt x="111752" y="1859509"/>
                  <a:pt x="89096" y="1817846"/>
                </a:cubicBezTo>
                <a:cubicBezTo>
                  <a:pt x="66577" y="1775082"/>
                  <a:pt x="48948" y="1729769"/>
                  <a:pt x="31870" y="1684595"/>
                </a:cubicBezTo>
                <a:cubicBezTo>
                  <a:pt x="8456" y="1623926"/>
                  <a:pt x="1776" y="1558849"/>
                  <a:pt x="606" y="1494255"/>
                </a:cubicBezTo>
                <a:cubicBezTo>
                  <a:pt x="124" y="1456104"/>
                  <a:pt x="-1873" y="1417403"/>
                  <a:pt x="5564" y="1379734"/>
                </a:cubicBezTo>
                <a:cubicBezTo>
                  <a:pt x="16995" y="1325814"/>
                  <a:pt x="38619" y="1273960"/>
                  <a:pt x="64993" y="1225617"/>
                </a:cubicBezTo>
                <a:cubicBezTo>
                  <a:pt x="87099" y="1182233"/>
                  <a:pt x="128073" y="1154894"/>
                  <a:pt x="168771" y="1130654"/>
                </a:cubicBezTo>
                <a:cubicBezTo>
                  <a:pt x="209952" y="1106965"/>
                  <a:pt x="251132" y="1082449"/>
                  <a:pt x="295343" y="1064613"/>
                </a:cubicBezTo>
                <a:cubicBezTo>
                  <a:pt x="368476" y="1036724"/>
                  <a:pt x="442574" y="1008007"/>
                  <a:pt x="521010" y="1000088"/>
                </a:cubicBezTo>
                <a:cubicBezTo>
                  <a:pt x="617213" y="991067"/>
                  <a:pt x="715688" y="987555"/>
                  <a:pt x="809894" y="1012484"/>
                </a:cubicBezTo>
                <a:cubicBezTo>
                  <a:pt x="866362" y="1026738"/>
                  <a:pt x="923381" y="1040304"/>
                  <a:pt x="977302" y="1062616"/>
                </a:cubicBezTo>
                <a:cubicBezTo>
                  <a:pt x="1011252" y="1077009"/>
                  <a:pt x="1042034" y="1097530"/>
                  <a:pt x="1073505" y="1116537"/>
                </a:cubicBezTo>
                <a:cubicBezTo>
                  <a:pt x="1168055" y="1171215"/>
                  <a:pt x="1245113" y="1251303"/>
                  <a:pt x="1312187" y="1336626"/>
                </a:cubicBezTo>
                <a:cubicBezTo>
                  <a:pt x="1357361" y="1404732"/>
                  <a:pt x="1400952" y="1472701"/>
                  <a:pt x="1442959" y="1541978"/>
                </a:cubicBezTo>
                <a:cubicBezTo>
                  <a:pt x="1447504" y="1556232"/>
                  <a:pt x="1430219" y="1569661"/>
                  <a:pt x="1417548" y="1561466"/>
                </a:cubicBezTo>
                <a:cubicBezTo>
                  <a:pt x="1409835" y="1556852"/>
                  <a:pt x="1405841" y="1548244"/>
                  <a:pt x="1400677" y="1541220"/>
                </a:cubicBezTo>
                <a:cubicBezTo>
                  <a:pt x="1353092" y="1468913"/>
                  <a:pt x="1312187" y="1392681"/>
                  <a:pt x="1257853" y="1325539"/>
                </a:cubicBezTo>
                <a:cubicBezTo>
                  <a:pt x="1213711" y="1278367"/>
                  <a:pt x="1170740" y="1227270"/>
                  <a:pt x="1118541" y="1189395"/>
                </a:cubicBezTo>
                <a:cubicBezTo>
                  <a:pt x="1046992" y="1139744"/>
                  <a:pt x="974272" y="1091815"/>
                  <a:pt x="889156" y="1070260"/>
                </a:cubicBezTo>
                <a:cubicBezTo>
                  <a:pt x="817951" y="1051323"/>
                  <a:pt x="746263" y="1029700"/>
                  <a:pt x="671891" y="1029562"/>
                </a:cubicBezTo>
                <a:cubicBezTo>
                  <a:pt x="608605" y="1029149"/>
                  <a:pt x="544837" y="1030939"/>
                  <a:pt x="482446" y="1042026"/>
                </a:cubicBezTo>
                <a:cubicBezTo>
                  <a:pt x="430316" y="1052425"/>
                  <a:pt x="380252" y="1071018"/>
                  <a:pt x="330532" y="1089611"/>
                </a:cubicBezTo>
                <a:cubicBezTo>
                  <a:pt x="288594" y="1103728"/>
                  <a:pt x="250375" y="1125765"/>
                  <a:pt x="212087" y="1147043"/>
                </a:cubicBezTo>
                <a:cubicBezTo>
                  <a:pt x="174349" y="1170044"/>
                  <a:pt x="131860" y="1190221"/>
                  <a:pt x="106036" y="1227476"/>
                </a:cubicBezTo>
                <a:cubicBezTo>
                  <a:pt x="73946" y="1279538"/>
                  <a:pt x="50394" y="1336695"/>
                  <a:pt x="39032" y="1396606"/>
                </a:cubicBezTo>
                <a:cubicBezTo>
                  <a:pt x="32696" y="1457206"/>
                  <a:pt x="36002" y="1517875"/>
                  <a:pt x="42268" y="1578269"/>
                </a:cubicBezTo>
                <a:cubicBezTo>
                  <a:pt x="48328" y="1632189"/>
                  <a:pt x="68712" y="1682804"/>
                  <a:pt x="89234" y="1732593"/>
                </a:cubicBezTo>
                <a:cubicBezTo>
                  <a:pt x="107482" y="1777905"/>
                  <a:pt x="129794" y="1822047"/>
                  <a:pt x="158855" y="1861230"/>
                </a:cubicBezTo>
                <a:cubicBezTo>
                  <a:pt x="241147" y="1978988"/>
                  <a:pt x="344374" y="2085107"/>
                  <a:pt x="472805" y="2151836"/>
                </a:cubicBezTo>
                <a:cubicBezTo>
                  <a:pt x="521767" y="2177040"/>
                  <a:pt x="571900" y="2200798"/>
                  <a:pt x="624306" y="2218014"/>
                </a:cubicBezTo>
                <a:cubicBezTo>
                  <a:pt x="694616" y="2238880"/>
                  <a:pt x="767956" y="2249554"/>
                  <a:pt x="841089" y="2253823"/>
                </a:cubicBezTo>
                <a:cubicBezTo>
                  <a:pt x="924208" y="2256165"/>
                  <a:pt x="1006706" y="2243563"/>
                  <a:pt x="1088999" y="2233784"/>
                </a:cubicBezTo>
                <a:cubicBezTo>
                  <a:pt x="1139269" y="2227655"/>
                  <a:pt x="1188301" y="2214502"/>
                  <a:pt x="1236574" y="2199558"/>
                </a:cubicBezTo>
                <a:cubicBezTo>
                  <a:pt x="1320519" y="2176627"/>
                  <a:pt x="1402260" y="2145776"/>
                  <a:pt x="1479250" y="2105284"/>
                </a:cubicBezTo>
                <a:cubicBezTo>
                  <a:pt x="1682054" y="2010045"/>
                  <a:pt x="1860756" y="1858200"/>
                  <a:pt x="1973899" y="1663660"/>
                </a:cubicBezTo>
                <a:cubicBezTo>
                  <a:pt x="2010259" y="1607261"/>
                  <a:pt x="2036841" y="1546454"/>
                  <a:pt x="2062114" y="1484752"/>
                </a:cubicBezTo>
                <a:cubicBezTo>
                  <a:pt x="2084150" y="1433379"/>
                  <a:pt x="2106393" y="1381663"/>
                  <a:pt x="2121130" y="1327604"/>
                </a:cubicBezTo>
                <a:cubicBezTo>
                  <a:pt x="2167062" y="1138849"/>
                  <a:pt x="2185036" y="943757"/>
                  <a:pt x="2176015" y="749768"/>
                </a:cubicBezTo>
                <a:cubicBezTo>
                  <a:pt x="2174844" y="666167"/>
                  <a:pt x="2162724" y="583324"/>
                  <a:pt x="2157559" y="499930"/>
                </a:cubicBezTo>
                <a:cubicBezTo>
                  <a:pt x="2159212" y="463914"/>
                  <a:pt x="2119064" y="306767"/>
                  <a:pt x="2160658" y="303186"/>
                </a:cubicBezTo>
                <a:cubicBezTo>
                  <a:pt x="2172916" y="302360"/>
                  <a:pt x="2183176" y="311587"/>
                  <a:pt x="2193093" y="317578"/>
                </a:cubicBezTo>
                <a:cubicBezTo>
                  <a:pt x="2223049" y="336447"/>
                  <a:pt x="2245911" y="363786"/>
                  <a:pt x="2274697" y="384032"/>
                </a:cubicBezTo>
                <a:cubicBezTo>
                  <a:pt x="2388460" y="462812"/>
                  <a:pt x="2498297" y="547515"/>
                  <a:pt x="2605932" y="634490"/>
                </a:cubicBezTo>
                <a:cubicBezTo>
                  <a:pt x="2633615" y="660314"/>
                  <a:pt x="2659370" y="683383"/>
                  <a:pt x="2688017" y="706935"/>
                </a:cubicBezTo>
                <a:cubicBezTo>
                  <a:pt x="2716940" y="732483"/>
                  <a:pt x="2741042" y="762852"/>
                  <a:pt x="2770172" y="788194"/>
                </a:cubicBezTo>
                <a:cubicBezTo>
                  <a:pt x="2811077" y="829375"/>
                  <a:pt x="2847919" y="876064"/>
                  <a:pt x="2901289" y="902164"/>
                </a:cubicBezTo>
                <a:cubicBezTo>
                  <a:pt x="2930280" y="875651"/>
                  <a:pt x="2962922" y="853339"/>
                  <a:pt x="2989779" y="824485"/>
                </a:cubicBezTo>
                <a:cubicBezTo>
                  <a:pt x="2909897" y="751903"/>
                  <a:pt x="2841102" y="668302"/>
                  <a:pt x="2759429" y="597510"/>
                </a:cubicBezTo>
                <a:cubicBezTo>
                  <a:pt x="2702479" y="545931"/>
                  <a:pt x="2647870" y="491942"/>
                  <a:pt x="2589404" y="441947"/>
                </a:cubicBezTo>
                <a:cubicBezTo>
                  <a:pt x="2517993" y="380107"/>
                  <a:pt x="2444859" y="320471"/>
                  <a:pt x="2374618" y="257392"/>
                </a:cubicBezTo>
                <a:cubicBezTo>
                  <a:pt x="2326344" y="214558"/>
                  <a:pt x="2278828" y="173653"/>
                  <a:pt x="2228627" y="133643"/>
                </a:cubicBezTo>
                <a:cubicBezTo>
                  <a:pt x="2192404" y="101828"/>
                  <a:pt x="2158936" y="66776"/>
                  <a:pt x="2120855" y="36958"/>
                </a:cubicBezTo>
                <a:cubicBezTo>
                  <a:pt x="2110525" y="27799"/>
                  <a:pt x="2097166" y="21257"/>
                  <a:pt x="2088902" y="10170"/>
                </a:cubicBezTo>
                <a:cubicBezTo>
                  <a:pt x="2086974" y="6865"/>
                  <a:pt x="2088420" y="2526"/>
                  <a:pt x="2091932" y="943"/>
                </a:cubicBezTo>
                <a:cubicBezTo>
                  <a:pt x="2104810" y="-3189"/>
                  <a:pt x="2117894" y="7278"/>
                  <a:pt x="2129050" y="12718"/>
                </a:cubicBezTo>
                <a:cubicBezTo>
                  <a:pt x="2185862" y="48114"/>
                  <a:pt x="2230761" y="98867"/>
                  <a:pt x="2284888" y="137844"/>
                </a:cubicBezTo>
                <a:cubicBezTo>
                  <a:pt x="2337569" y="179093"/>
                  <a:pt x="2388115" y="224612"/>
                  <a:pt x="2438248" y="268616"/>
                </a:cubicBezTo>
                <a:cubicBezTo>
                  <a:pt x="2474402" y="298503"/>
                  <a:pt x="2511726" y="326944"/>
                  <a:pt x="2545676" y="359379"/>
                </a:cubicBezTo>
                <a:cubicBezTo>
                  <a:pt x="2613851" y="415985"/>
                  <a:pt x="2680511" y="473211"/>
                  <a:pt x="2743453" y="535119"/>
                </a:cubicBezTo>
                <a:cubicBezTo>
                  <a:pt x="2799646" y="586836"/>
                  <a:pt x="2857767" y="636762"/>
                  <a:pt x="2909070" y="693437"/>
                </a:cubicBezTo>
                <a:cubicBezTo>
                  <a:pt x="2942538" y="731381"/>
                  <a:pt x="2980138" y="766708"/>
                  <a:pt x="3017049" y="800865"/>
                </a:cubicBezTo>
                <a:cubicBezTo>
                  <a:pt x="3026208" y="807132"/>
                  <a:pt x="3035091" y="816566"/>
                  <a:pt x="3030890" y="828548"/>
                </a:cubicBezTo>
                <a:cubicBezTo>
                  <a:pt x="3004997" y="871106"/>
                  <a:pt x="2957826" y="896792"/>
                  <a:pt x="2922636" y="931293"/>
                </a:cubicBezTo>
                <a:cubicBezTo>
                  <a:pt x="2910861" y="944033"/>
                  <a:pt x="2893025" y="939901"/>
                  <a:pt x="2879941" y="931500"/>
                </a:cubicBezTo>
                <a:cubicBezTo>
                  <a:pt x="2853359" y="916694"/>
                  <a:pt x="2828706" y="898720"/>
                  <a:pt x="2806463" y="877924"/>
                </a:cubicBezTo>
                <a:cubicBezTo>
                  <a:pt x="2784909" y="858435"/>
                  <a:pt x="2768175" y="835228"/>
                  <a:pt x="2747103" y="815877"/>
                </a:cubicBezTo>
                <a:cubicBezTo>
                  <a:pt x="2718662" y="791017"/>
                  <a:pt x="2694490" y="761750"/>
                  <a:pt x="2666807" y="736133"/>
                </a:cubicBezTo>
                <a:cubicBezTo>
                  <a:pt x="2637884" y="712168"/>
                  <a:pt x="2609650" y="687515"/>
                  <a:pt x="2582380" y="661691"/>
                </a:cubicBezTo>
                <a:cubicBezTo>
                  <a:pt x="2489414" y="584908"/>
                  <a:pt x="2391765" y="514047"/>
                  <a:pt x="2295425" y="441671"/>
                </a:cubicBezTo>
                <a:cubicBezTo>
                  <a:pt x="2276143" y="427141"/>
                  <a:pt x="2254864" y="415296"/>
                  <a:pt x="2235995" y="400146"/>
                </a:cubicBezTo>
                <a:cubicBezTo>
                  <a:pt x="2216644" y="383481"/>
                  <a:pt x="2199153" y="365026"/>
                  <a:pt x="2177736" y="350909"/>
                </a:cubicBezTo>
                <a:cubicBezTo>
                  <a:pt x="2202045" y="597097"/>
                  <a:pt x="2232827" y="846315"/>
                  <a:pt x="2199291" y="1093330"/>
                </a:cubicBezTo>
                <a:cubicBezTo>
                  <a:pt x="2182350" y="1219970"/>
                  <a:pt x="2163068" y="1348057"/>
                  <a:pt x="2109286" y="1465126"/>
                </a:cubicBezTo>
                <a:cubicBezTo>
                  <a:pt x="2073614" y="1553684"/>
                  <a:pt x="2034362" y="1640591"/>
                  <a:pt x="1981130" y="1720197"/>
                </a:cubicBezTo>
                <a:cubicBezTo>
                  <a:pt x="1916467" y="1822116"/>
                  <a:pt x="1832315" y="1911088"/>
                  <a:pt x="1738592" y="1986700"/>
                </a:cubicBezTo>
                <a:cubicBezTo>
                  <a:pt x="1670278" y="2041240"/>
                  <a:pt x="1596388" y="2088481"/>
                  <a:pt x="1517401" y="2126150"/>
                </a:cubicBezTo>
                <a:cubicBezTo>
                  <a:pt x="1446127" y="2163130"/>
                  <a:pt x="1372993" y="2197079"/>
                  <a:pt x="1295659" y="2219460"/>
                </a:cubicBezTo>
                <a:cubicBezTo>
                  <a:pt x="1220116" y="2242874"/>
                  <a:pt x="1143952" y="2265943"/>
                  <a:pt x="1064828" y="2273174"/>
                </a:cubicBezTo>
                <a:cubicBezTo>
                  <a:pt x="994036" y="2281024"/>
                  <a:pt x="922968" y="2291079"/>
                  <a:pt x="851350" y="22897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4"/>
          <p:cNvSpPr/>
          <p:nvPr/>
        </p:nvSpPr>
        <p:spPr>
          <a:xfrm>
            <a:off x="7294995" y="2815410"/>
            <a:ext cx="800463" cy="826546"/>
          </a:xfrm>
          <a:custGeom>
            <a:rect b="b" l="l" r="r" t="t"/>
            <a:pathLst>
              <a:path extrusionOk="0" h="1653092" w="1600927">
                <a:moveTo>
                  <a:pt x="593684" y="1652788"/>
                </a:moveTo>
                <a:cubicBezTo>
                  <a:pt x="543206" y="1652168"/>
                  <a:pt x="495002" y="1636950"/>
                  <a:pt x="447486" y="1621593"/>
                </a:cubicBezTo>
                <a:cubicBezTo>
                  <a:pt x="381514" y="1604583"/>
                  <a:pt x="320225" y="1574283"/>
                  <a:pt x="261829" y="1539783"/>
                </a:cubicBezTo>
                <a:cubicBezTo>
                  <a:pt x="146206" y="1470092"/>
                  <a:pt x="68735" y="1352886"/>
                  <a:pt x="22802" y="1228174"/>
                </a:cubicBezTo>
                <a:cubicBezTo>
                  <a:pt x="1041" y="1172532"/>
                  <a:pt x="-9977" y="1106767"/>
                  <a:pt x="11922" y="1049541"/>
                </a:cubicBezTo>
                <a:cubicBezTo>
                  <a:pt x="27967" y="1011459"/>
                  <a:pt x="51656" y="971931"/>
                  <a:pt x="87879" y="950377"/>
                </a:cubicBezTo>
                <a:cubicBezTo>
                  <a:pt x="210319" y="901346"/>
                  <a:pt x="323875" y="924966"/>
                  <a:pt x="432611" y="994174"/>
                </a:cubicBezTo>
                <a:cubicBezTo>
                  <a:pt x="571785" y="1080117"/>
                  <a:pt x="681554" y="1207170"/>
                  <a:pt x="766670" y="1345587"/>
                </a:cubicBezTo>
                <a:cubicBezTo>
                  <a:pt x="804545" y="1418995"/>
                  <a:pt x="848273" y="1489994"/>
                  <a:pt x="875199" y="1568361"/>
                </a:cubicBezTo>
                <a:cubicBezTo>
                  <a:pt x="1056035" y="1490889"/>
                  <a:pt x="1227231" y="1314254"/>
                  <a:pt x="1335554" y="1151873"/>
                </a:cubicBezTo>
                <a:cubicBezTo>
                  <a:pt x="1361998" y="1102084"/>
                  <a:pt x="1390163" y="1052640"/>
                  <a:pt x="1408550" y="999133"/>
                </a:cubicBezTo>
                <a:cubicBezTo>
                  <a:pt x="1429277" y="933643"/>
                  <a:pt x="1444221" y="866501"/>
                  <a:pt x="1464191" y="800736"/>
                </a:cubicBezTo>
                <a:cubicBezTo>
                  <a:pt x="1506267" y="646205"/>
                  <a:pt x="1534639" y="487543"/>
                  <a:pt x="1550753" y="328261"/>
                </a:cubicBezTo>
                <a:cubicBezTo>
                  <a:pt x="1553577" y="227651"/>
                  <a:pt x="1565146" y="127867"/>
                  <a:pt x="1579538" y="28290"/>
                </a:cubicBezTo>
                <a:cubicBezTo>
                  <a:pt x="1581673" y="19131"/>
                  <a:pt x="1580847" y="7906"/>
                  <a:pt x="1588077" y="1158"/>
                </a:cubicBezTo>
                <a:cubicBezTo>
                  <a:pt x="1590350" y="-426"/>
                  <a:pt x="1593587" y="-495"/>
                  <a:pt x="1595653" y="1640"/>
                </a:cubicBezTo>
                <a:cubicBezTo>
                  <a:pt x="1600542" y="7424"/>
                  <a:pt x="1599715" y="15964"/>
                  <a:pt x="1600335" y="23057"/>
                </a:cubicBezTo>
                <a:cubicBezTo>
                  <a:pt x="1601506" y="47228"/>
                  <a:pt x="1600886" y="71468"/>
                  <a:pt x="1598958" y="95570"/>
                </a:cubicBezTo>
                <a:cubicBezTo>
                  <a:pt x="1586976" y="197144"/>
                  <a:pt x="1590350" y="299683"/>
                  <a:pt x="1578092" y="401119"/>
                </a:cubicBezTo>
                <a:cubicBezTo>
                  <a:pt x="1557708" y="555167"/>
                  <a:pt x="1530025" y="708871"/>
                  <a:pt x="1485057" y="857824"/>
                </a:cubicBezTo>
                <a:cubicBezTo>
                  <a:pt x="1462057" y="942320"/>
                  <a:pt x="1443945" y="1029157"/>
                  <a:pt x="1400217" y="1106009"/>
                </a:cubicBezTo>
                <a:cubicBezTo>
                  <a:pt x="1371845" y="1167849"/>
                  <a:pt x="1333281" y="1223422"/>
                  <a:pt x="1289140" y="1275139"/>
                </a:cubicBezTo>
                <a:cubicBezTo>
                  <a:pt x="1245893" y="1328440"/>
                  <a:pt x="1198997" y="1379468"/>
                  <a:pt x="1147900" y="1425400"/>
                </a:cubicBezTo>
                <a:cubicBezTo>
                  <a:pt x="1073251" y="1496467"/>
                  <a:pt x="988480" y="1558514"/>
                  <a:pt x="893517" y="1599557"/>
                </a:cubicBezTo>
                <a:cubicBezTo>
                  <a:pt x="798829" y="1637982"/>
                  <a:pt x="695533" y="1655680"/>
                  <a:pt x="593684" y="1652788"/>
                </a:cubicBezTo>
                <a:close/>
                <a:moveTo>
                  <a:pt x="622882" y="1616979"/>
                </a:moveTo>
                <a:cubicBezTo>
                  <a:pt x="697737" y="1618081"/>
                  <a:pt x="771628" y="1601829"/>
                  <a:pt x="842626" y="1580894"/>
                </a:cubicBezTo>
                <a:cubicBezTo>
                  <a:pt x="823895" y="1537097"/>
                  <a:pt x="807368" y="1493575"/>
                  <a:pt x="783472" y="1453221"/>
                </a:cubicBezTo>
                <a:cubicBezTo>
                  <a:pt x="759026" y="1410938"/>
                  <a:pt x="739193" y="1364662"/>
                  <a:pt x="711303" y="1324652"/>
                </a:cubicBezTo>
                <a:cubicBezTo>
                  <a:pt x="639754" y="1218257"/>
                  <a:pt x="553054" y="1120677"/>
                  <a:pt x="448174" y="1046649"/>
                </a:cubicBezTo>
                <a:cubicBezTo>
                  <a:pt x="365193" y="989905"/>
                  <a:pt x="265341" y="942182"/>
                  <a:pt x="162734" y="966078"/>
                </a:cubicBezTo>
                <a:cubicBezTo>
                  <a:pt x="119900" y="974893"/>
                  <a:pt x="90771" y="980746"/>
                  <a:pt x="67426" y="1021582"/>
                </a:cubicBezTo>
                <a:cubicBezTo>
                  <a:pt x="28656" y="1071509"/>
                  <a:pt x="30722" y="1138375"/>
                  <a:pt x="48902" y="1195601"/>
                </a:cubicBezTo>
                <a:cubicBezTo>
                  <a:pt x="92906" y="1321415"/>
                  <a:pt x="167279" y="1443167"/>
                  <a:pt x="284760" y="1511755"/>
                </a:cubicBezTo>
                <a:cubicBezTo>
                  <a:pt x="344190" y="1547082"/>
                  <a:pt x="407407" y="1575248"/>
                  <a:pt x="474549" y="1592257"/>
                </a:cubicBezTo>
                <a:cubicBezTo>
                  <a:pt x="522547" y="1609955"/>
                  <a:pt x="571992" y="1619045"/>
                  <a:pt x="622882" y="16169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4"/>
          <p:cNvSpPr/>
          <p:nvPr/>
        </p:nvSpPr>
        <p:spPr>
          <a:xfrm>
            <a:off x="7816363" y="3412130"/>
            <a:ext cx="54260" cy="110874"/>
          </a:xfrm>
          <a:custGeom>
            <a:rect b="b" l="l" r="r" t="t"/>
            <a:pathLst>
              <a:path extrusionOk="0" h="221747" w="108521">
                <a:moveTo>
                  <a:pt x="73487" y="208958"/>
                </a:moveTo>
                <a:cubicBezTo>
                  <a:pt x="55100" y="142298"/>
                  <a:pt x="39192" y="72952"/>
                  <a:pt x="1593" y="14074"/>
                </a:cubicBezTo>
                <a:cubicBezTo>
                  <a:pt x="-3985" y="5052"/>
                  <a:pt x="6207" y="-2729"/>
                  <a:pt x="14884" y="921"/>
                </a:cubicBezTo>
                <a:cubicBezTo>
                  <a:pt x="67358" y="30739"/>
                  <a:pt x="91322" y="143262"/>
                  <a:pt x="107850" y="199455"/>
                </a:cubicBezTo>
                <a:cubicBezTo>
                  <a:pt x="113634" y="221905"/>
                  <a:pt x="80373" y="231339"/>
                  <a:pt x="73487" y="2089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4"/>
          <p:cNvSpPr/>
          <p:nvPr/>
        </p:nvSpPr>
        <p:spPr>
          <a:xfrm>
            <a:off x="7337743" y="3766798"/>
            <a:ext cx="397307" cy="608440"/>
          </a:xfrm>
          <a:custGeom>
            <a:rect b="b" l="l" r="r" t="t"/>
            <a:pathLst>
              <a:path extrusionOk="0" h="1216879" w="794613">
                <a:moveTo>
                  <a:pt x="90736" y="1076604"/>
                </a:moveTo>
                <a:cubicBezTo>
                  <a:pt x="65394" y="1050849"/>
                  <a:pt x="-42860" y="988527"/>
                  <a:pt x="18636" y="953751"/>
                </a:cubicBezTo>
                <a:cubicBezTo>
                  <a:pt x="142522" y="860096"/>
                  <a:pt x="280594" y="783933"/>
                  <a:pt x="388779" y="670721"/>
                </a:cubicBezTo>
                <a:cubicBezTo>
                  <a:pt x="432783" y="629127"/>
                  <a:pt x="474377" y="585261"/>
                  <a:pt x="509428" y="535679"/>
                </a:cubicBezTo>
                <a:cubicBezTo>
                  <a:pt x="550747" y="481483"/>
                  <a:pt x="591927" y="427011"/>
                  <a:pt x="623260" y="366205"/>
                </a:cubicBezTo>
                <a:cubicBezTo>
                  <a:pt x="661135" y="298787"/>
                  <a:pt x="703831" y="232678"/>
                  <a:pt x="733993" y="161679"/>
                </a:cubicBezTo>
                <a:cubicBezTo>
                  <a:pt x="753344" y="114783"/>
                  <a:pt x="771869" y="66027"/>
                  <a:pt x="773108" y="14724"/>
                </a:cubicBezTo>
                <a:cubicBezTo>
                  <a:pt x="773452" y="8388"/>
                  <a:pt x="776138" y="-3801"/>
                  <a:pt x="784471" y="1157"/>
                </a:cubicBezTo>
                <a:cubicBezTo>
                  <a:pt x="828681" y="70985"/>
                  <a:pt x="716433" y="270277"/>
                  <a:pt x="676699" y="336593"/>
                </a:cubicBezTo>
                <a:cubicBezTo>
                  <a:pt x="642955" y="396780"/>
                  <a:pt x="611622" y="458345"/>
                  <a:pt x="568651" y="512678"/>
                </a:cubicBezTo>
                <a:cubicBezTo>
                  <a:pt x="536285" y="555580"/>
                  <a:pt x="505985" y="600342"/>
                  <a:pt x="468936" y="639456"/>
                </a:cubicBezTo>
                <a:cubicBezTo>
                  <a:pt x="420043" y="688556"/>
                  <a:pt x="372114" y="739102"/>
                  <a:pt x="318056" y="782555"/>
                </a:cubicBezTo>
                <a:cubicBezTo>
                  <a:pt x="228120" y="853899"/>
                  <a:pt x="130126" y="914361"/>
                  <a:pt x="38537" y="983225"/>
                </a:cubicBezTo>
                <a:cubicBezTo>
                  <a:pt x="118902" y="1060352"/>
                  <a:pt x="212625" y="1122468"/>
                  <a:pt x="299945" y="1191607"/>
                </a:cubicBezTo>
                <a:cubicBezTo>
                  <a:pt x="302837" y="1193742"/>
                  <a:pt x="305729" y="1195945"/>
                  <a:pt x="308553" y="1198149"/>
                </a:cubicBezTo>
                <a:cubicBezTo>
                  <a:pt x="304283" y="1199939"/>
                  <a:pt x="300013" y="1201936"/>
                  <a:pt x="295744" y="1204002"/>
                </a:cubicBezTo>
                <a:cubicBezTo>
                  <a:pt x="288100" y="1207652"/>
                  <a:pt x="280869" y="1211715"/>
                  <a:pt x="273845" y="1216398"/>
                </a:cubicBezTo>
                <a:cubicBezTo>
                  <a:pt x="273639" y="1216536"/>
                  <a:pt x="273363" y="1216673"/>
                  <a:pt x="273157" y="1216880"/>
                </a:cubicBezTo>
                <a:cubicBezTo>
                  <a:pt x="212074" y="1170534"/>
                  <a:pt x="151956" y="1122674"/>
                  <a:pt x="90736" y="10766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4"/>
          <p:cNvSpPr/>
          <p:nvPr/>
        </p:nvSpPr>
        <p:spPr>
          <a:xfrm>
            <a:off x="7474963" y="3689154"/>
            <a:ext cx="431115" cy="681057"/>
          </a:xfrm>
          <a:custGeom>
            <a:rect b="b" l="l" r="r" t="t"/>
            <a:pathLst>
              <a:path extrusionOk="0" h="1362114" w="862231">
                <a:moveTo>
                  <a:pt x="2366" y="1353645"/>
                </a:moveTo>
                <a:cubicBezTo>
                  <a:pt x="-3832" y="1344417"/>
                  <a:pt x="3192" y="1331195"/>
                  <a:pt x="11387" y="1327477"/>
                </a:cubicBezTo>
                <a:cubicBezTo>
                  <a:pt x="31978" y="1313566"/>
                  <a:pt x="51741" y="1298416"/>
                  <a:pt x="71023" y="1282715"/>
                </a:cubicBezTo>
                <a:cubicBezTo>
                  <a:pt x="137546" y="1228175"/>
                  <a:pt x="198766" y="1167850"/>
                  <a:pt x="259573" y="1107043"/>
                </a:cubicBezTo>
                <a:cubicBezTo>
                  <a:pt x="347649" y="1007191"/>
                  <a:pt x="433729" y="903619"/>
                  <a:pt x="504039" y="790683"/>
                </a:cubicBezTo>
                <a:cubicBezTo>
                  <a:pt x="570011" y="701711"/>
                  <a:pt x="618629" y="604888"/>
                  <a:pt x="671723" y="508479"/>
                </a:cubicBezTo>
                <a:cubicBezTo>
                  <a:pt x="750365" y="382389"/>
                  <a:pt x="778530" y="234814"/>
                  <a:pt x="822948" y="95227"/>
                </a:cubicBezTo>
                <a:cubicBezTo>
                  <a:pt x="829903" y="70092"/>
                  <a:pt x="834999" y="44681"/>
                  <a:pt x="839957" y="19132"/>
                </a:cubicBezTo>
                <a:cubicBezTo>
                  <a:pt x="841265" y="10593"/>
                  <a:pt x="845328" y="-5108"/>
                  <a:pt x="856622" y="1641"/>
                </a:cubicBezTo>
                <a:cubicBezTo>
                  <a:pt x="856622" y="1572"/>
                  <a:pt x="856622" y="1572"/>
                  <a:pt x="856622" y="1572"/>
                </a:cubicBezTo>
                <a:cubicBezTo>
                  <a:pt x="866125" y="12521"/>
                  <a:pt x="860754" y="30219"/>
                  <a:pt x="860410" y="43510"/>
                </a:cubicBezTo>
                <a:cubicBezTo>
                  <a:pt x="856002" y="87308"/>
                  <a:pt x="843745" y="129590"/>
                  <a:pt x="831556" y="171735"/>
                </a:cubicBezTo>
                <a:cubicBezTo>
                  <a:pt x="815855" y="227170"/>
                  <a:pt x="803872" y="283707"/>
                  <a:pt x="784384" y="338041"/>
                </a:cubicBezTo>
                <a:cubicBezTo>
                  <a:pt x="768339" y="383353"/>
                  <a:pt x="756219" y="426324"/>
                  <a:pt x="733907" y="468400"/>
                </a:cubicBezTo>
                <a:cubicBezTo>
                  <a:pt x="706155" y="519222"/>
                  <a:pt x="677507" y="569492"/>
                  <a:pt x="650306" y="620658"/>
                </a:cubicBezTo>
                <a:cubicBezTo>
                  <a:pt x="618215" y="684219"/>
                  <a:pt x="580753" y="744613"/>
                  <a:pt x="539022" y="802252"/>
                </a:cubicBezTo>
                <a:cubicBezTo>
                  <a:pt x="492401" y="874834"/>
                  <a:pt x="443646" y="946246"/>
                  <a:pt x="387453" y="1011942"/>
                </a:cubicBezTo>
                <a:cubicBezTo>
                  <a:pt x="349096" y="1055464"/>
                  <a:pt x="314595" y="1102567"/>
                  <a:pt x="273690" y="1143817"/>
                </a:cubicBezTo>
                <a:cubicBezTo>
                  <a:pt x="232578" y="1183482"/>
                  <a:pt x="192706" y="1224387"/>
                  <a:pt x="150010" y="1262331"/>
                </a:cubicBezTo>
                <a:cubicBezTo>
                  <a:pt x="114683" y="1292838"/>
                  <a:pt x="79700" y="1323895"/>
                  <a:pt x="41274" y="1350477"/>
                </a:cubicBezTo>
                <a:cubicBezTo>
                  <a:pt x="41205" y="1350546"/>
                  <a:pt x="41136" y="1350615"/>
                  <a:pt x="41068" y="1350684"/>
                </a:cubicBezTo>
                <a:cubicBezTo>
                  <a:pt x="34457" y="1353232"/>
                  <a:pt x="27983" y="1356124"/>
                  <a:pt x="21441" y="1359292"/>
       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 <a:pt x="10699" y="1361977"/>
                  <a:pt x="6016" y="1359567"/>
                  <a:pt x="2366" y="13536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4" name="Google Shape;744;p24"/>
          <p:cNvGrpSpPr/>
          <p:nvPr/>
        </p:nvGrpSpPr>
        <p:grpSpPr>
          <a:xfrm>
            <a:off x="7132599" y="2660804"/>
            <a:ext cx="1477149" cy="1694154"/>
            <a:chOff x="14265198" y="5321608"/>
            <a:chExt cx="2954297" cy="3388307"/>
          </a:xfrm>
        </p:grpSpPr>
        <p:sp>
          <p:nvSpPr>
            <p:cNvPr id="745" name="Google Shape;745;p24"/>
            <p:cNvSpPr/>
            <p:nvPr/>
          </p:nvSpPr>
          <p:spPr>
            <a:xfrm>
              <a:off x="14265198" y="5321608"/>
              <a:ext cx="2954297" cy="2239941"/>
            </a:xfrm>
            <a:custGeom>
              <a:rect b="b" l="l" r="r" t="t"/>
              <a:pathLst>
                <a:path extrusionOk="0" h="2239941" w="2954297">
                  <a:moveTo>
                    <a:pt x="2723672" y="583139"/>
                  </a:moveTo>
                  <a:cubicBezTo>
                    <a:pt x="2666722" y="531560"/>
                    <a:pt x="2612113" y="477571"/>
                    <a:pt x="2553647" y="427576"/>
                  </a:cubicBezTo>
                  <a:cubicBezTo>
                    <a:pt x="2482236" y="365736"/>
                    <a:pt x="2409102" y="306100"/>
                    <a:pt x="2338861" y="243020"/>
                  </a:cubicBezTo>
                  <a:cubicBezTo>
                    <a:pt x="2290587" y="200187"/>
                    <a:pt x="2243071" y="159282"/>
                    <a:pt x="2192939" y="119341"/>
                  </a:cubicBezTo>
                  <a:cubicBezTo>
                    <a:pt x="2156716" y="87526"/>
                    <a:pt x="2123248" y="52474"/>
                    <a:pt x="2085167" y="22656"/>
                  </a:cubicBezTo>
                  <a:cubicBezTo>
                    <a:pt x="2076283" y="14875"/>
                    <a:pt x="2065334" y="8952"/>
                    <a:pt x="2057139" y="482"/>
                  </a:cubicBezTo>
                  <a:cubicBezTo>
                    <a:pt x="2055900" y="482"/>
                    <a:pt x="2054660" y="344"/>
                    <a:pt x="2053558" y="0"/>
                  </a:cubicBezTo>
                  <a:cubicBezTo>
                    <a:pt x="2032486" y="15563"/>
                    <a:pt x="2011276" y="30576"/>
                    <a:pt x="1989101" y="44417"/>
                  </a:cubicBezTo>
                  <a:cubicBezTo>
                    <a:pt x="1815771" y="157216"/>
                    <a:pt x="1645540" y="274216"/>
                    <a:pt x="1480473" y="398653"/>
                  </a:cubicBezTo>
                  <a:cubicBezTo>
                    <a:pt x="1380552" y="475711"/>
                    <a:pt x="1276912" y="550291"/>
                    <a:pt x="1188835" y="640847"/>
                  </a:cubicBezTo>
                  <a:cubicBezTo>
                    <a:pt x="1227123" y="683818"/>
                    <a:pt x="1252809" y="735122"/>
                    <a:pt x="1289376" y="778368"/>
                  </a:cubicBezTo>
                  <a:cubicBezTo>
                    <a:pt x="1361890" y="720867"/>
                    <a:pt x="1432200" y="660611"/>
                    <a:pt x="1505540" y="604005"/>
                  </a:cubicBezTo>
                  <a:cubicBezTo>
                    <a:pt x="1551128" y="567782"/>
                    <a:pt x="1599608" y="535348"/>
                    <a:pt x="1643543" y="496990"/>
                  </a:cubicBezTo>
                  <a:cubicBezTo>
                    <a:pt x="1689337" y="464969"/>
                    <a:pt x="1733272" y="430192"/>
                    <a:pt x="1780444" y="400030"/>
                  </a:cubicBezTo>
                  <a:cubicBezTo>
                    <a:pt x="1812397" y="375859"/>
                    <a:pt x="1842215" y="348795"/>
                    <a:pt x="1876716" y="328067"/>
                  </a:cubicBezTo>
                  <a:cubicBezTo>
                    <a:pt x="1884291" y="323385"/>
                    <a:pt x="1890902" y="316223"/>
                    <a:pt x="1900061" y="314914"/>
                  </a:cubicBezTo>
                  <a:cubicBezTo>
                    <a:pt x="1903297" y="314295"/>
                    <a:pt x="1906396" y="314777"/>
                    <a:pt x="1909082" y="316016"/>
                  </a:cubicBezTo>
                  <a:cubicBezTo>
                    <a:pt x="1910046" y="313950"/>
                    <a:pt x="1911285" y="312160"/>
                    <a:pt x="1912938" y="310576"/>
                  </a:cubicBezTo>
                  <a:cubicBezTo>
                    <a:pt x="1915211" y="308992"/>
                    <a:pt x="1918447" y="308923"/>
                    <a:pt x="1920513" y="311058"/>
                  </a:cubicBezTo>
                  <a:cubicBezTo>
                    <a:pt x="1925402" y="316843"/>
                    <a:pt x="1924576" y="325382"/>
                    <a:pt x="1925196" y="332475"/>
                  </a:cubicBezTo>
                  <a:cubicBezTo>
                    <a:pt x="1926298" y="356646"/>
                    <a:pt x="1925747" y="380817"/>
                    <a:pt x="1923818" y="404988"/>
                  </a:cubicBezTo>
                  <a:cubicBezTo>
                    <a:pt x="1911836" y="506562"/>
                    <a:pt x="1915211" y="609101"/>
                    <a:pt x="1902953" y="710537"/>
                  </a:cubicBezTo>
                  <a:cubicBezTo>
                    <a:pt x="1882500" y="864586"/>
                    <a:pt x="1854886" y="1018290"/>
                    <a:pt x="1809918" y="1167242"/>
                  </a:cubicBezTo>
                  <a:cubicBezTo>
                    <a:pt x="1786848" y="1251738"/>
                    <a:pt x="1768806" y="1338575"/>
                    <a:pt x="1725078" y="1415427"/>
                  </a:cubicBezTo>
                  <a:cubicBezTo>
                    <a:pt x="1696706" y="1477267"/>
                    <a:pt x="1658142" y="1532840"/>
                    <a:pt x="1614000" y="1584557"/>
                  </a:cubicBezTo>
                  <a:cubicBezTo>
                    <a:pt x="1570685" y="1637858"/>
                    <a:pt x="1523857" y="1688886"/>
                    <a:pt x="1472760" y="1734818"/>
                  </a:cubicBezTo>
                  <a:cubicBezTo>
                    <a:pt x="1398112" y="1805954"/>
                    <a:pt x="1313341" y="1868001"/>
                    <a:pt x="1218377" y="1908975"/>
                  </a:cubicBezTo>
                  <a:cubicBezTo>
                    <a:pt x="1123896" y="1947332"/>
                    <a:pt x="1020600" y="1964961"/>
                    <a:pt x="918751" y="1962138"/>
                  </a:cubicBezTo>
                  <a:cubicBezTo>
                    <a:pt x="868274" y="1961518"/>
                    <a:pt x="820069" y="1946368"/>
                    <a:pt x="772553" y="1930942"/>
                  </a:cubicBezTo>
                  <a:cubicBezTo>
                    <a:pt x="706581" y="1913933"/>
                    <a:pt x="645292" y="1883633"/>
                    <a:pt x="586896" y="1849132"/>
                  </a:cubicBezTo>
                  <a:cubicBezTo>
                    <a:pt x="471274" y="1779442"/>
                    <a:pt x="393733" y="1662235"/>
                    <a:pt x="347870" y="1537523"/>
                  </a:cubicBezTo>
                  <a:cubicBezTo>
                    <a:pt x="326109" y="1481881"/>
                    <a:pt x="315090" y="1416116"/>
                    <a:pt x="336989" y="1358890"/>
                  </a:cubicBezTo>
                  <a:cubicBezTo>
                    <a:pt x="353034" y="1320809"/>
                    <a:pt x="376723" y="1281281"/>
                    <a:pt x="412946" y="1259726"/>
                  </a:cubicBezTo>
                  <a:cubicBezTo>
                    <a:pt x="535386" y="1210695"/>
                    <a:pt x="648942" y="1234316"/>
                    <a:pt x="757678" y="1303524"/>
                  </a:cubicBezTo>
                  <a:cubicBezTo>
                    <a:pt x="896783" y="1389466"/>
                    <a:pt x="1006621" y="1516520"/>
                    <a:pt x="1091737" y="1654936"/>
                  </a:cubicBezTo>
                  <a:cubicBezTo>
                    <a:pt x="1129612" y="1728345"/>
                    <a:pt x="1173340" y="1799343"/>
                    <a:pt x="1200266" y="1877710"/>
                  </a:cubicBezTo>
                  <a:cubicBezTo>
                    <a:pt x="1285038" y="1841419"/>
                    <a:pt x="1367674" y="1783298"/>
                    <a:pt x="1442736" y="1715123"/>
                  </a:cubicBezTo>
                  <a:cubicBezTo>
                    <a:pt x="1442185" y="1714090"/>
                    <a:pt x="1441703" y="1712919"/>
                    <a:pt x="1441359" y="1711680"/>
                  </a:cubicBezTo>
                  <a:cubicBezTo>
                    <a:pt x="1426277" y="1657071"/>
                    <a:pt x="1412849" y="1600671"/>
                    <a:pt x="1387851" y="1549643"/>
                  </a:cubicBezTo>
                  <a:cubicBezTo>
                    <a:pt x="1385854" y="1549299"/>
                    <a:pt x="1383788" y="1548610"/>
                    <a:pt x="1381929" y="1547371"/>
                  </a:cubicBezTo>
                  <a:cubicBezTo>
                    <a:pt x="1374216" y="1542757"/>
                    <a:pt x="1370222" y="1534149"/>
                    <a:pt x="1365057" y="1527125"/>
                  </a:cubicBezTo>
                  <a:cubicBezTo>
                    <a:pt x="1317472" y="1454818"/>
                    <a:pt x="1276567" y="1378585"/>
                    <a:pt x="1222234" y="1311443"/>
                  </a:cubicBezTo>
                  <a:cubicBezTo>
                    <a:pt x="1178092" y="1264271"/>
                    <a:pt x="1135121" y="1213174"/>
                    <a:pt x="1082922" y="1175299"/>
                  </a:cubicBezTo>
                  <a:cubicBezTo>
                    <a:pt x="1011373" y="1125648"/>
                    <a:pt x="938652" y="1077719"/>
                    <a:pt x="853537" y="1056165"/>
                  </a:cubicBezTo>
                  <a:cubicBezTo>
                    <a:pt x="782332" y="1037227"/>
                    <a:pt x="710575" y="1015535"/>
                    <a:pt x="636271" y="1015466"/>
                  </a:cubicBezTo>
                  <a:cubicBezTo>
                    <a:pt x="572985" y="1014984"/>
                    <a:pt x="509218" y="1016844"/>
                    <a:pt x="446827" y="1027931"/>
                  </a:cubicBezTo>
                  <a:cubicBezTo>
                    <a:pt x="394697" y="1038329"/>
                    <a:pt x="344633" y="1056991"/>
                    <a:pt x="294913" y="1075515"/>
                  </a:cubicBezTo>
                  <a:cubicBezTo>
                    <a:pt x="252975" y="1089633"/>
                    <a:pt x="214756" y="1111669"/>
                    <a:pt x="176467" y="1132948"/>
                  </a:cubicBezTo>
                  <a:cubicBezTo>
                    <a:pt x="138730" y="1155948"/>
                    <a:pt x="96241" y="1176126"/>
                    <a:pt x="70417" y="1213312"/>
                  </a:cubicBezTo>
                  <a:cubicBezTo>
                    <a:pt x="38327" y="1265373"/>
                    <a:pt x="14775" y="1322530"/>
                    <a:pt x="3413" y="1382442"/>
                  </a:cubicBezTo>
                  <a:cubicBezTo>
                    <a:pt x="-2923" y="1443042"/>
                    <a:pt x="383" y="1503711"/>
                    <a:pt x="6649" y="1564105"/>
                  </a:cubicBezTo>
                  <a:cubicBezTo>
                    <a:pt x="12640" y="1618025"/>
                    <a:pt x="33093" y="1668640"/>
                    <a:pt x="53614" y="1718428"/>
                  </a:cubicBezTo>
                  <a:cubicBezTo>
                    <a:pt x="71794" y="1763741"/>
                    <a:pt x="94175" y="1807882"/>
                    <a:pt x="123236" y="1847066"/>
                  </a:cubicBezTo>
                  <a:cubicBezTo>
                    <a:pt x="205528" y="1964892"/>
                    <a:pt x="308755" y="2070942"/>
                    <a:pt x="437186" y="2137671"/>
                  </a:cubicBezTo>
                  <a:cubicBezTo>
                    <a:pt x="486148" y="2162876"/>
                    <a:pt x="536281" y="2186634"/>
                    <a:pt x="588686" y="2203849"/>
                  </a:cubicBezTo>
                  <a:cubicBezTo>
                    <a:pt x="658996" y="2224715"/>
                    <a:pt x="732336" y="2235389"/>
                    <a:pt x="805470" y="2239659"/>
                  </a:cubicBezTo>
                  <a:cubicBezTo>
                    <a:pt x="888588" y="2242000"/>
                    <a:pt x="971087" y="2229329"/>
                    <a:pt x="1053380" y="2219619"/>
                  </a:cubicBezTo>
                  <a:cubicBezTo>
                    <a:pt x="1103650" y="2213491"/>
                    <a:pt x="1152612" y="2200338"/>
                    <a:pt x="1200955" y="2185394"/>
                  </a:cubicBezTo>
                  <a:cubicBezTo>
                    <a:pt x="1284900" y="2162462"/>
                    <a:pt x="1366641" y="2131611"/>
                    <a:pt x="1443631" y="2091119"/>
                  </a:cubicBezTo>
                  <a:cubicBezTo>
                    <a:pt x="1646435" y="1995881"/>
                    <a:pt x="1825137" y="1844036"/>
                    <a:pt x="1938280" y="1649496"/>
                  </a:cubicBezTo>
                  <a:cubicBezTo>
                    <a:pt x="1974571" y="1593096"/>
                    <a:pt x="2001222" y="1532289"/>
                    <a:pt x="2026495" y="1470587"/>
                  </a:cubicBezTo>
                  <a:cubicBezTo>
                    <a:pt x="2048531" y="1419215"/>
                    <a:pt x="2070705" y="1367498"/>
                    <a:pt x="2085511" y="1313440"/>
                  </a:cubicBezTo>
                  <a:cubicBezTo>
                    <a:pt x="2131443" y="1124684"/>
                    <a:pt x="2149417" y="929593"/>
                    <a:pt x="2140395" y="735604"/>
                  </a:cubicBezTo>
                  <a:cubicBezTo>
                    <a:pt x="2139225" y="651934"/>
                    <a:pt x="2127105" y="569160"/>
                    <a:pt x="2121940" y="485766"/>
                  </a:cubicBezTo>
                  <a:cubicBezTo>
                    <a:pt x="2123593" y="449750"/>
                    <a:pt x="2083445" y="292602"/>
                    <a:pt x="2125039" y="289022"/>
                  </a:cubicBezTo>
                  <a:cubicBezTo>
                    <a:pt x="2137296" y="288195"/>
                    <a:pt x="2147557" y="297492"/>
                    <a:pt x="2157542" y="303414"/>
                  </a:cubicBezTo>
                  <a:cubicBezTo>
                    <a:pt x="2187498" y="322283"/>
                    <a:pt x="2210361" y="349622"/>
                    <a:pt x="2239146" y="369868"/>
                  </a:cubicBezTo>
                  <a:cubicBezTo>
                    <a:pt x="2352909" y="448648"/>
                    <a:pt x="2462816" y="533350"/>
                    <a:pt x="2570450" y="620326"/>
                  </a:cubicBezTo>
                  <a:cubicBezTo>
                    <a:pt x="2598133" y="646149"/>
                    <a:pt x="2623888" y="669219"/>
                    <a:pt x="2652536" y="692770"/>
                  </a:cubicBezTo>
                  <a:cubicBezTo>
                    <a:pt x="2681459" y="718319"/>
                    <a:pt x="2705561" y="748688"/>
                    <a:pt x="2734690" y="774030"/>
                  </a:cubicBezTo>
                  <a:cubicBezTo>
                    <a:pt x="2775595" y="815210"/>
                    <a:pt x="2812438" y="861900"/>
                    <a:pt x="2865807" y="887999"/>
                  </a:cubicBezTo>
                  <a:cubicBezTo>
                    <a:pt x="2894799" y="861487"/>
                    <a:pt x="2927440" y="839106"/>
                    <a:pt x="2954297" y="810321"/>
                  </a:cubicBezTo>
                  <a:cubicBezTo>
                    <a:pt x="2874071" y="737532"/>
                    <a:pt x="2805276" y="653931"/>
                    <a:pt x="2723672" y="5831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4"/>
            <p:cNvSpPr/>
            <p:nvPr/>
          </p:nvSpPr>
          <p:spPr>
            <a:xfrm>
              <a:off x="14713955" y="7413003"/>
              <a:ext cx="1072760" cy="1296912"/>
            </a:xfrm>
            <a:custGeom>
              <a:rect b="b" l="l" r="r" t="t"/>
              <a:pathLst>
                <a:path extrusionOk="0" h="1296912" w="1072760">
                  <a:moveTo>
                    <a:pt x="811147" y="113556"/>
                  </a:moveTo>
                  <a:cubicBezTo>
                    <a:pt x="791108" y="119754"/>
                    <a:pt x="771069" y="125952"/>
                    <a:pt x="750891" y="131805"/>
                  </a:cubicBezTo>
                  <a:cubicBezTo>
                    <a:pt x="780296" y="209071"/>
                    <a:pt x="676105" y="393832"/>
                    <a:pt x="638161" y="457187"/>
                  </a:cubicBezTo>
                  <a:cubicBezTo>
                    <a:pt x="604418" y="517374"/>
                    <a:pt x="573085" y="578938"/>
                    <a:pt x="530114" y="633272"/>
                  </a:cubicBezTo>
                  <a:cubicBezTo>
                    <a:pt x="497748" y="676174"/>
                    <a:pt x="467448" y="720936"/>
                    <a:pt x="430399" y="760050"/>
                  </a:cubicBezTo>
                  <a:cubicBezTo>
                    <a:pt x="381506" y="809150"/>
                    <a:pt x="333576" y="859696"/>
                    <a:pt x="279518" y="903149"/>
                  </a:cubicBezTo>
                  <a:cubicBezTo>
                    <a:pt x="189582" y="974492"/>
                    <a:pt x="91589" y="1034955"/>
                    <a:pt x="0" y="1103819"/>
                  </a:cubicBezTo>
                  <a:cubicBezTo>
                    <a:pt x="74373" y="1175230"/>
                    <a:pt x="160177" y="1233765"/>
                    <a:pt x="241781" y="1296913"/>
                  </a:cubicBezTo>
                  <a:cubicBezTo>
                    <a:pt x="243434" y="1295122"/>
                    <a:pt x="245293" y="1293676"/>
                    <a:pt x="247221" y="1292781"/>
                  </a:cubicBezTo>
                  <a:cubicBezTo>
                    <a:pt x="267811" y="1278870"/>
                    <a:pt x="287575" y="1263720"/>
                    <a:pt x="306857" y="1248020"/>
                  </a:cubicBezTo>
                  <a:cubicBezTo>
                    <a:pt x="373380" y="1193479"/>
                    <a:pt x="434600" y="1133154"/>
                    <a:pt x="495407" y="1072348"/>
                  </a:cubicBezTo>
                  <a:cubicBezTo>
                    <a:pt x="583483" y="972495"/>
                    <a:pt x="669563" y="868924"/>
                    <a:pt x="739873" y="755987"/>
                  </a:cubicBezTo>
                  <a:cubicBezTo>
                    <a:pt x="805845" y="667015"/>
                    <a:pt x="854463" y="570193"/>
                    <a:pt x="907557" y="473783"/>
                  </a:cubicBezTo>
                  <a:cubicBezTo>
                    <a:pt x="986199" y="347693"/>
                    <a:pt x="1014364" y="200118"/>
                    <a:pt x="1058782" y="60531"/>
                  </a:cubicBezTo>
                  <a:cubicBezTo>
                    <a:pt x="1064291" y="40561"/>
                    <a:pt x="1068698" y="20315"/>
                    <a:pt x="1072761" y="0"/>
                  </a:cubicBezTo>
                  <a:cubicBezTo>
                    <a:pt x="1059608" y="7024"/>
                    <a:pt x="1046248" y="13704"/>
                    <a:pt x="1032820" y="20108"/>
                  </a:cubicBezTo>
                  <a:cubicBezTo>
                    <a:pt x="961615" y="57157"/>
                    <a:pt x="888481" y="91107"/>
                    <a:pt x="811147" y="1135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7" name="Google Shape;747;p24"/>
          <p:cNvSpPr/>
          <p:nvPr/>
        </p:nvSpPr>
        <p:spPr>
          <a:xfrm>
            <a:off x="-143923" y="237583"/>
            <a:ext cx="1316484" cy="1251263"/>
          </a:xfrm>
          <a:custGeom>
            <a:rect b="b" l="l" r="r" t="t"/>
            <a:pathLst>
              <a:path extrusionOk="0" h="2502525" w="2632967">
                <a:moveTo>
                  <a:pt x="2594435" y="1204193"/>
                </a:moveTo>
                <a:cubicBezTo>
                  <a:pt x="2529614" y="1064360"/>
                  <a:pt x="2393442" y="965585"/>
                  <a:pt x="2247212" y="924579"/>
                </a:cubicBezTo>
                <a:cubicBezTo>
                  <a:pt x="2110461" y="887104"/>
                  <a:pt x="1963284" y="913088"/>
                  <a:pt x="1831693" y="959050"/>
                </a:cubicBezTo>
                <a:cubicBezTo>
                  <a:pt x="1867132" y="904971"/>
                  <a:pt x="1894461" y="845465"/>
                  <a:pt x="1918894" y="785694"/>
                </a:cubicBezTo>
                <a:cubicBezTo>
                  <a:pt x="1963442" y="683494"/>
                  <a:pt x="1989876" y="572544"/>
                  <a:pt x="1984558" y="460593"/>
                </a:cubicBezTo>
                <a:cubicBezTo>
                  <a:pt x="1982873" y="343265"/>
                  <a:pt x="1949804" y="222618"/>
                  <a:pt x="1864552" y="138180"/>
                </a:cubicBezTo>
                <a:cubicBezTo>
                  <a:pt x="1729749" y="9731"/>
                  <a:pt x="1630701" y="-11826"/>
                  <a:pt x="1447980" y="4935"/>
                </a:cubicBezTo>
                <a:cubicBezTo>
                  <a:pt x="1334503" y="22434"/>
                  <a:pt x="1247934" y="110245"/>
                  <a:pt x="1182007" y="198530"/>
                </a:cubicBezTo>
                <a:cubicBezTo>
                  <a:pt x="1119345" y="282599"/>
                  <a:pt x="1073902" y="379423"/>
                  <a:pt x="1039517" y="478197"/>
                </a:cubicBezTo>
                <a:cubicBezTo>
                  <a:pt x="1013715" y="560737"/>
                  <a:pt x="1009660" y="648654"/>
                  <a:pt x="1016084" y="734462"/>
                </a:cubicBezTo>
                <a:cubicBezTo>
                  <a:pt x="994969" y="699148"/>
                  <a:pt x="969640" y="666522"/>
                  <a:pt x="946261" y="632631"/>
                </a:cubicBezTo>
                <a:cubicBezTo>
                  <a:pt x="918405" y="588040"/>
                  <a:pt x="884336" y="548193"/>
                  <a:pt x="851267" y="507555"/>
                </a:cubicBezTo>
                <a:cubicBezTo>
                  <a:pt x="813827" y="451527"/>
                  <a:pt x="759801" y="410415"/>
                  <a:pt x="701983" y="377156"/>
                </a:cubicBezTo>
                <a:cubicBezTo>
                  <a:pt x="603619" y="325450"/>
                  <a:pt x="489142" y="313486"/>
                  <a:pt x="379721" y="322551"/>
                </a:cubicBezTo>
                <a:cubicBezTo>
                  <a:pt x="276775" y="329192"/>
                  <a:pt x="175094" y="370463"/>
                  <a:pt x="104428" y="447100"/>
                </a:cubicBezTo>
                <a:cubicBezTo>
                  <a:pt x="58037" y="499017"/>
                  <a:pt x="27127" y="564849"/>
                  <a:pt x="9171" y="631787"/>
                </a:cubicBezTo>
                <a:cubicBezTo>
                  <a:pt x="-18843" y="762450"/>
                  <a:pt x="19860" y="901229"/>
                  <a:pt x="90737" y="1012126"/>
                </a:cubicBezTo>
                <a:cubicBezTo>
                  <a:pt x="149239" y="1098409"/>
                  <a:pt x="233860" y="1164504"/>
                  <a:pt x="323061" y="1216790"/>
                </a:cubicBezTo>
                <a:cubicBezTo>
                  <a:pt x="397413" y="1258798"/>
                  <a:pt x="480401" y="1283202"/>
                  <a:pt x="563600" y="1300648"/>
                </a:cubicBezTo>
                <a:cubicBezTo>
                  <a:pt x="426322" y="1337491"/>
                  <a:pt x="294521" y="1410386"/>
                  <a:pt x="205583" y="1523286"/>
                </a:cubicBezTo>
                <a:cubicBezTo>
                  <a:pt x="142973" y="1612204"/>
                  <a:pt x="95108" y="1715774"/>
                  <a:pt x="85419" y="1825090"/>
                </a:cubicBezTo>
                <a:cubicBezTo>
                  <a:pt x="76414" y="1951694"/>
                  <a:pt x="105797" y="2089524"/>
                  <a:pt x="198527" y="2181236"/>
                </a:cubicBezTo>
                <a:cubicBezTo>
                  <a:pt x="270141" y="2249861"/>
                  <a:pt x="347178" y="2278745"/>
                  <a:pt x="446016" y="2263882"/>
                </a:cubicBezTo>
                <a:cubicBezTo>
                  <a:pt x="529952" y="2256397"/>
                  <a:pt x="606358" y="2216919"/>
                  <a:pt x="673970" y="2168481"/>
                </a:cubicBezTo>
                <a:cubicBezTo>
                  <a:pt x="721151" y="2137067"/>
                  <a:pt x="765857" y="2102122"/>
                  <a:pt x="807298" y="2063434"/>
                </a:cubicBezTo>
                <a:cubicBezTo>
                  <a:pt x="879070" y="1991857"/>
                  <a:pt x="953159" y="1920069"/>
                  <a:pt x="1002762" y="1830572"/>
                </a:cubicBezTo>
                <a:cubicBezTo>
                  <a:pt x="1001235" y="1896456"/>
                  <a:pt x="1009660" y="1962183"/>
                  <a:pt x="1021245" y="2026960"/>
                </a:cubicBezTo>
                <a:cubicBezTo>
                  <a:pt x="1030723" y="2081882"/>
                  <a:pt x="1044677" y="2136803"/>
                  <a:pt x="1072954" y="2185294"/>
                </a:cubicBezTo>
                <a:cubicBezTo>
                  <a:pt x="1115554" y="2256977"/>
                  <a:pt x="1163735" y="2326129"/>
                  <a:pt x="1227082" y="2381051"/>
                </a:cubicBezTo>
                <a:cubicBezTo>
                  <a:pt x="1293430" y="2447990"/>
                  <a:pt x="1384633" y="2495321"/>
                  <a:pt x="1479205" y="2502279"/>
                </a:cubicBezTo>
                <a:cubicBezTo>
                  <a:pt x="1534443" y="2503807"/>
                  <a:pt x="1590470" y="2498642"/>
                  <a:pt x="1641337" y="2475503"/>
                </a:cubicBezTo>
                <a:cubicBezTo>
                  <a:pt x="1690993" y="2454209"/>
                  <a:pt x="1740596" y="2428013"/>
                  <a:pt x="1777035" y="2387165"/>
                </a:cubicBezTo>
                <a:cubicBezTo>
                  <a:pt x="1817371" y="2339464"/>
                  <a:pt x="1863762" y="2293609"/>
                  <a:pt x="1884509" y="2233311"/>
                </a:cubicBezTo>
                <a:cubicBezTo>
                  <a:pt x="1916156" y="2146765"/>
                  <a:pt x="1911838" y="2052682"/>
                  <a:pt x="1895725" y="1963289"/>
                </a:cubicBezTo>
                <a:cubicBezTo>
                  <a:pt x="1881455" y="1869048"/>
                  <a:pt x="1844279" y="1779392"/>
                  <a:pt x="1783143" y="1705865"/>
                </a:cubicBezTo>
                <a:cubicBezTo>
                  <a:pt x="1829745" y="1722942"/>
                  <a:pt x="1879664" y="1727106"/>
                  <a:pt x="1928267" y="1735171"/>
                </a:cubicBezTo>
                <a:cubicBezTo>
                  <a:pt x="2029264" y="1749876"/>
                  <a:pt x="2132841" y="1757097"/>
                  <a:pt x="2234154" y="1741706"/>
                </a:cubicBezTo>
                <a:cubicBezTo>
                  <a:pt x="2394179" y="1727475"/>
                  <a:pt x="2575426" y="1645409"/>
                  <a:pt x="2621711" y="1478748"/>
                </a:cubicBezTo>
                <a:cubicBezTo>
                  <a:pt x="2645302" y="1388038"/>
                  <a:pt x="2629715" y="1289791"/>
                  <a:pt x="2594435" y="12041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4"/>
          <p:cNvSpPr/>
          <p:nvPr/>
        </p:nvSpPr>
        <p:spPr>
          <a:xfrm>
            <a:off x="-143923" y="237583"/>
            <a:ext cx="1316484" cy="1251263"/>
          </a:xfrm>
          <a:custGeom>
            <a:rect b="b" l="l" r="r" t="t"/>
            <a:pathLst>
              <a:path extrusionOk="0" h="2502525" w="2632967">
                <a:moveTo>
                  <a:pt x="2594435" y="1204193"/>
                </a:moveTo>
                <a:cubicBezTo>
                  <a:pt x="2529614" y="1064360"/>
                  <a:pt x="2393442" y="965585"/>
                  <a:pt x="2247212" y="924579"/>
                </a:cubicBezTo>
                <a:cubicBezTo>
                  <a:pt x="2110461" y="887104"/>
                  <a:pt x="1963284" y="913088"/>
                  <a:pt x="1831693" y="959050"/>
                </a:cubicBezTo>
                <a:cubicBezTo>
                  <a:pt x="1867132" y="904971"/>
                  <a:pt x="1894461" y="845465"/>
                  <a:pt x="1918894" y="785694"/>
                </a:cubicBezTo>
                <a:cubicBezTo>
                  <a:pt x="1963442" y="683494"/>
                  <a:pt x="1989876" y="572544"/>
                  <a:pt x="1984558" y="460593"/>
                </a:cubicBezTo>
                <a:cubicBezTo>
                  <a:pt x="1982873" y="343265"/>
                  <a:pt x="1949804" y="222618"/>
                  <a:pt x="1864552" y="138180"/>
                </a:cubicBezTo>
                <a:cubicBezTo>
                  <a:pt x="1729749" y="9731"/>
                  <a:pt x="1630701" y="-11826"/>
                  <a:pt x="1447980" y="4935"/>
                </a:cubicBezTo>
                <a:cubicBezTo>
                  <a:pt x="1334503" y="22434"/>
                  <a:pt x="1247934" y="110245"/>
                  <a:pt x="1182007" y="198530"/>
                </a:cubicBezTo>
                <a:cubicBezTo>
                  <a:pt x="1119345" y="282599"/>
                  <a:pt x="1073902" y="379423"/>
                  <a:pt x="1039517" y="478197"/>
                </a:cubicBezTo>
                <a:cubicBezTo>
                  <a:pt x="1013715" y="560737"/>
                  <a:pt x="1009660" y="648654"/>
                  <a:pt x="1016084" y="734462"/>
                </a:cubicBezTo>
                <a:cubicBezTo>
                  <a:pt x="994969" y="699148"/>
                  <a:pt x="969640" y="666522"/>
                  <a:pt x="946261" y="632631"/>
                </a:cubicBezTo>
                <a:cubicBezTo>
                  <a:pt x="918405" y="588040"/>
                  <a:pt x="884336" y="548193"/>
                  <a:pt x="851267" y="507555"/>
                </a:cubicBezTo>
                <a:cubicBezTo>
                  <a:pt x="813827" y="451527"/>
                  <a:pt x="759801" y="410415"/>
                  <a:pt x="701983" y="377156"/>
                </a:cubicBezTo>
                <a:cubicBezTo>
                  <a:pt x="603619" y="325450"/>
                  <a:pt x="489142" y="313486"/>
                  <a:pt x="379721" y="322551"/>
                </a:cubicBezTo>
                <a:cubicBezTo>
                  <a:pt x="276775" y="329192"/>
                  <a:pt x="175094" y="370463"/>
                  <a:pt x="104428" y="447100"/>
                </a:cubicBezTo>
                <a:cubicBezTo>
                  <a:pt x="58037" y="499017"/>
                  <a:pt x="27127" y="564849"/>
                  <a:pt x="9171" y="631787"/>
                </a:cubicBezTo>
                <a:cubicBezTo>
                  <a:pt x="-18843" y="762450"/>
                  <a:pt x="19860" y="901229"/>
                  <a:pt x="90737" y="1012126"/>
                </a:cubicBezTo>
                <a:cubicBezTo>
                  <a:pt x="149239" y="1098409"/>
                  <a:pt x="233860" y="1164504"/>
                  <a:pt x="323061" y="1216790"/>
                </a:cubicBezTo>
                <a:cubicBezTo>
                  <a:pt x="397413" y="1258798"/>
                  <a:pt x="480401" y="1283202"/>
                  <a:pt x="563600" y="1300648"/>
                </a:cubicBezTo>
                <a:cubicBezTo>
                  <a:pt x="426322" y="1337491"/>
                  <a:pt x="294521" y="1410386"/>
                  <a:pt x="205583" y="1523286"/>
                </a:cubicBezTo>
                <a:cubicBezTo>
                  <a:pt x="142973" y="1612204"/>
                  <a:pt x="95108" y="1715774"/>
                  <a:pt x="85419" y="1825090"/>
                </a:cubicBezTo>
                <a:cubicBezTo>
                  <a:pt x="76414" y="1951694"/>
                  <a:pt x="105797" y="2089524"/>
                  <a:pt x="198527" y="2181236"/>
                </a:cubicBezTo>
                <a:cubicBezTo>
                  <a:pt x="270141" y="2249861"/>
                  <a:pt x="347178" y="2278745"/>
                  <a:pt x="446016" y="2263882"/>
                </a:cubicBezTo>
                <a:cubicBezTo>
                  <a:pt x="529952" y="2256397"/>
                  <a:pt x="606358" y="2216919"/>
                  <a:pt x="673970" y="2168481"/>
                </a:cubicBezTo>
                <a:cubicBezTo>
                  <a:pt x="721151" y="2137067"/>
                  <a:pt x="765857" y="2102122"/>
                  <a:pt x="807298" y="2063434"/>
                </a:cubicBezTo>
                <a:cubicBezTo>
                  <a:pt x="879070" y="1991857"/>
                  <a:pt x="953159" y="1920069"/>
                  <a:pt x="1002762" y="1830572"/>
                </a:cubicBezTo>
                <a:cubicBezTo>
                  <a:pt x="1001235" y="1896456"/>
                  <a:pt x="1009660" y="1962183"/>
                  <a:pt x="1021245" y="2026960"/>
                </a:cubicBezTo>
                <a:cubicBezTo>
                  <a:pt x="1030723" y="2081882"/>
                  <a:pt x="1044677" y="2136803"/>
                  <a:pt x="1072954" y="2185294"/>
                </a:cubicBezTo>
                <a:cubicBezTo>
                  <a:pt x="1115554" y="2256977"/>
                  <a:pt x="1163735" y="2326129"/>
                  <a:pt x="1227082" y="2381051"/>
                </a:cubicBezTo>
                <a:cubicBezTo>
                  <a:pt x="1293430" y="2447990"/>
                  <a:pt x="1384633" y="2495321"/>
                  <a:pt x="1479205" y="2502279"/>
                </a:cubicBezTo>
                <a:cubicBezTo>
                  <a:pt x="1534443" y="2503807"/>
                  <a:pt x="1590470" y="2498642"/>
                  <a:pt x="1641337" y="2475503"/>
                </a:cubicBezTo>
                <a:cubicBezTo>
                  <a:pt x="1690993" y="2454209"/>
                  <a:pt x="1740596" y="2428013"/>
                  <a:pt x="1777035" y="2387165"/>
                </a:cubicBezTo>
                <a:cubicBezTo>
                  <a:pt x="1817371" y="2339464"/>
                  <a:pt x="1863762" y="2293609"/>
                  <a:pt x="1884509" y="2233311"/>
                </a:cubicBezTo>
                <a:cubicBezTo>
                  <a:pt x="1916156" y="2146765"/>
                  <a:pt x="1911838" y="2052682"/>
                  <a:pt x="1895725" y="1963289"/>
                </a:cubicBezTo>
                <a:cubicBezTo>
                  <a:pt x="1881455" y="1869048"/>
                  <a:pt x="1844279" y="1779392"/>
                  <a:pt x="1783143" y="1705865"/>
                </a:cubicBezTo>
                <a:cubicBezTo>
                  <a:pt x="1829745" y="1722942"/>
                  <a:pt x="1879664" y="1727106"/>
                  <a:pt x="1928267" y="1735171"/>
                </a:cubicBezTo>
                <a:cubicBezTo>
                  <a:pt x="2029264" y="1749876"/>
                  <a:pt x="2132841" y="1757097"/>
                  <a:pt x="2234154" y="1741706"/>
                </a:cubicBezTo>
                <a:cubicBezTo>
                  <a:pt x="2394179" y="1727475"/>
                  <a:pt x="2575426" y="1645409"/>
                  <a:pt x="2621711" y="1478748"/>
                </a:cubicBezTo>
                <a:cubicBezTo>
                  <a:pt x="2645302" y="1388038"/>
                  <a:pt x="2629715" y="1289791"/>
                  <a:pt x="2594435" y="1204193"/>
                </a:cubicBezTo>
                <a:close/>
                <a:moveTo>
                  <a:pt x="1076956" y="460909"/>
                </a:moveTo>
                <a:cubicBezTo>
                  <a:pt x="1140777" y="298095"/>
                  <a:pt x="1279529" y="49051"/>
                  <a:pt x="1474098" y="35611"/>
                </a:cubicBezTo>
                <a:cubicBezTo>
                  <a:pt x="1634334" y="26018"/>
                  <a:pt x="1717322" y="46785"/>
                  <a:pt x="1835643" y="157787"/>
                </a:cubicBezTo>
                <a:cubicBezTo>
                  <a:pt x="1913260" y="231367"/>
                  <a:pt x="1945328" y="338100"/>
                  <a:pt x="1949541" y="442725"/>
                </a:cubicBezTo>
                <a:cubicBezTo>
                  <a:pt x="1960967" y="582717"/>
                  <a:pt x="1915208" y="720494"/>
                  <a:pt x="1855231" y="845517"/>
                </a:cubicBezTo>
                <a:cubicBezTo>
                  <a:pt x="1839434" y="875086"/>
                  <a:pt x="1825427" y="905762"/>
                  <a:pt x="1807366" y="934013"/>
                </a:cubicBezTo>
                <a:cubicBezTo>
                  <a:pt x="1799099" y="947770"/>
                  <a:pt x="1764766" y="979816"/>
                  <a:pt x="1753550" y="1004009"/>
                </a:cubicBezTo>
                <a:cubicBezTo>
                  <a:pt x="1736278" y="980027"/>
                  <a:pt x="1714689" y="957416"/>
                  <a:pt x="1686939" y="934646"/>
                </a:cubicBezTo>
                <a:cubicBezTo>
                  <a:pt x="1661663" y="911560"/>
                  <a:pt x="1637072" y="886155"/>
                  <a:pt x="1605320" y="871976"/>
                </a:cubicBezTo>
                <a:cubicBezTo>
                  <a:pt x="1589312" y="867971"/>
                  <a:pt x="1563984" y="845412"/>
                  <a:pt x="1547344" y="852317"/>
                </a:cubicBezTo>
                <a:cubicBezTo>
                  <a:pt x="1529546" y="847257"/>
                  <a:pt x="1507798" y="846150"/>
                  <a:pt x="1496740" y="845096"/>
                </a:cubicBezTo>
                <a:cubicBezTo>
                  <a:pt x="1464198" y="843672"/>
                  <a:pt x="1430971" y="841775"/>
                  <a:pt x="1398745" y="846835"/>
                </a:cubicBezTo>
                <a:cubicBezTo>
                  <a:pt x="1391900" y="848363"/>
                  <a:pt x="1378788" y="845465"/>
                  <a:pt x="1370468" y="847784"/>
                </a:cubicBezTo>
                <a:cubicBezTo>
                  <a:pt x="1316231" y="845781"/>
                  <a:pt x="1262047" y="847415"/>
                  <a:pt x="1208705" y="857745"/>
                </a:cubicBezTo>
                <a:cubicBezTo>
                  <a:pt x="1164420" y="868129"/>
                  <a:pt x="1120188" y="883361"/>
                  <a:pt x="1077799" y="903074"/>
                </a:cubicBezTo>
                <a:cubicBezTo>
                  <a:pt x="1076482" y="897961"/>
                  <a:pt x="1075008" y="892954"/>
                  <a:pt x="1074534" y="888474"/>
                </a:cubicBezTo>
                <a:cubicBezTo>
                  <a:pt x="1065372" y="856375"/>
                  <a:pt x="1051154" y="825594"/>
                  <a:pt x="1048205" y="792019"/>
                </a:cubicBezTo>
                <a:cubicBezTo>
                  <a:pt x="1034356" y="681596"/>
                  <a:pt x="1037779" y="566114"/>
                  <a:pt x="1076956" y="460909"/>
                </a:cubicBezTo>
                <a:close/>
                <a:moveTo>
                  <a:pt x="1727537" y="1617316"/>
                </a:moveTo>
                <a:cubicBezTo>
                  <a:pt x="1639547" y="1743920"/>
                  <a:pt x="1490632" y="1806748"/>
                  <a:pt x="1338294" y="1794572"/>
                </a:cubicBezTo>
                <a:cubicBezTo>
                  <a:pt x="1253358" y="1793571"/>
                  <a:pt x="1170792" y="1771644"/>
                  <a:pt x="1093596" y="1736541"/>
                </a:cubicBezTo>
                <a:cubicBezTo>
                  <a:pt x="1006659" y="1702913"/>
                  <a:pt x="927725" y="1647887"/>
                  <a:pt x="873752" y="1571039"/>
                </a:cubicBezTo>
                <a:cubicBezTo>
                  <a:pt x="849161" y="1533511"/>
                  <a:pt x="836365" y="1490027"/>
                  <a:pt x="822305" y="1447861"/>
                </a:cubicBezTo>
                <a:cubicBezTo>
                  <a:pt x="812248" y="1414444"/>
                  <a:pt x="803349" y="1379815"/>
                  <a:pt x="804560" y="1344606"/>
                </a:cubicBezTo>
                <a:cubicBezTo>
                  <a:pt x="807087" y="1261592"/>
                  <a:pt x="829993" y="1176996"/>
                  <a:pt x="876964" y="1108002"/>
                </a:cubicBezTo>
                <a:cubicBezTo>
                  <a:pt x="918405" y="1049865"/>
                  <a:pt x="971641" y="998686"/>
                  <a:pt x="1034356" y="963688"/>
                </a:cubicBezTo>
                <a:cubicBezTo>
                  <a:pt x="1178006" y="875455"/>
                  <a:pt x="1283794" y="870711"/>
                  <a:pt x="1447137" y="880093"/>
                </a:cubicBezTo>
                <a:cubicBezTo>
                  <a:pt x="1482891" y="882202"/>
                  <a:pt x="1518856" y="882149"/>
                  <a:pt x="1554453" y="886577"/>
                </a:cubicBezTo>
                <a:cubicBezTo>
                  <a:pt x="1573251" y="895906"/>
                  <a:pt x="1593156" y="903127"/>
                  <a:pt x="1610849" y="914459"/>
                </a:cubicBezTo>
                <a:cubicBezTo>
                  <a:pt x="1637757" y="934172"/>
                  <a:pt x="1661084" y="958312"/>
                  <a:pt x="1685780" y="980554"/>
                </a:cubicBezTo>
                <a:cubicBezTo>
                  <a:pt x="1750022" y="1032261"/>
                  <a:pt x="1771243" y="1114327"/>
                  <a:pt x="1785355" y="1192018"/>
                </a:cubicBezTo>
                <a:cubicBezTo>
                  <a:pt x="1792569" y="1225698"/>
                  <a:pt x="1795939" y="1262541"/>
                  <a:pt x="1798151" y="1297380"/>
                </a:cubicBezTo>
                <a:cubicBezTo>
                  <a:pt x="1804259" y="1394573"/>
                  <a:pt x="1780879" y="1533985"/>
                  <a:pt x="1727537" y="1617316"/>
                </a:cubicBezTo>
                <a:close/>
                <a:moveTo>
                  <a:pt x="280514" y="1148956"/>
                </a:moveTo>
                <a:cubicBezTo>
                  <a:pt x="212376" y="1100886"/>
                  <a:pt x="147396" y="1043224"/>
                  <a:pt x="105639" y="970171"/>
                </a:cubicBezTo>
                <a:cubicBezTo>
                  <a:pt x="35552" y="847415"/>
                  <a:pt x="4590" y="688712"/>
                  <a:pt x="72834" y="558682"/>
                </a:cubicBezTo>
                <a:cubicBezTo>
                  <a:pt x="125860" y="434292"/>
                  <a:pt x="254975" y="362873"/>
                  <a:pt x="386566" y="356601"/>
                </a:cubicBezTo>
                <a:cubicBezTo>
                  <a:pt x="477031" y="349274"/>
                  <a:pt x="572341" y="358129"/>
                  <a:pt x="657014" y="393654"/>
                </a:cubicBezTo>
                <a:cubicBezTo>
                  <a:pt x="698350" y="411627"/>
                  <a:pt x="734947" y="437718"/>
                  <a:pt x="770175" y="466443"/>
                </a:cubicBezTo>
                <a:cubicBezTo>
                  <a:pt x="802348" y="494589"/>
                  <a:pt x="824148" y="531854"/>
                  <a:pt x="852531" y="563478"/>
                </a:cubicBezTo>
                <a:cubicBezTo>
                  <a:pt x="880439" y="595419"/>
                  <a:pt x="902028" y="628414"/>
                  <a:pt x="926093" y="663886"/>
                </a:cubicBezTo>
                <a:cubicBezTo>
                  <a:pt x="948367" y="695564"/>
                  <a:pt x="972326" y="726292"/>
                  <a:pt x="991019" y="760342"/>
                </a:cubicBezTo>
                <a:cubicBezTo>
                  <a:pt x="1012872" y="806355"/>
                  <a:pt x="1028511" y="854952"/>
                  <a:pt x="1042571" y="904023"/>
                </a:cubicBezTo>
                <a:cubicBezTo>
                  <a:pt x="1043361" y="908503"/>
                  <a:pt x="1044151" y="913985"/>
                  <a:pt x="1045625" y="919097"/>
                </a:cubicBezTo>
                <a:cubicBezTo>
                  <a:pt x="942048" y="974388"/>
                  <a:pt x="853005" y="1057877"/>
                  <a:pt x="807877" y="1165875"/>
                </a:cubicBezTo>
                <a:cubicBezTo>
                  <a:pt x="793765" y="1201610"/>
                  <a:pt x="782812" y="1239138"/>
                  <a:pt x="776599" y="1277299"/>
                </a:cubicBezTo>
                <a:cubicBezTo>
                  <a:pt x="771280" y="1276034"/>
                  <a:pt x="765383" y="1276350"/>
                  <a:pt x="759959" y="1276403"/>
                </a:cubicBezTo>
                <a:cubicBezTo>
                  <a:pt x="729049" y="1275770"/>
                  <a:pt x="698245" y="1281146"/>
                  <a:pt x="667335" y="1278722"/>
                </a:cubicBezTo>
                <a:cubicBezTo>
                  <a:pt x="530689" y="1268813"/>
                  <a:pt x="393253" y="1228544"/>
                  <a:pt x="280514" y="1148956"/>
                </a:cubicBezTo>
                <a:close/>
                <a:moveTo>
                  <a:pt x="963953" y="1829412"/>
                </a:moveTo>
                <a:cubicBezTo>
                  <a:pt x="928884" y="1888761"/>
                  <a:pt x="881861" y="1938939"/>
                  <a:pt x="833837" y="1987799"/>
                </a:cubicBezTo>
                <a:cubicBezTo>
                  <a:pt x="774756" y="2052840"/>
                  <a:pt x="705459" y="2107551"/>
                  <a:pt x="632002" y="2155356"/>
                </a:cubicBezTo>
                <a:cubicBezTo>
                  <a:pt x="593667" y="2181025"/>
                  <a:pt x="552595" y="2203162"/>
                  <a:pt x="508362" y="2216656"/>
                </a:cubicBezTo>
                <a:cubicBezTo>
                  <a:pt x="456442" y="2230412"/>
                  <a:pt x="401099" y="2237580"/>
                  <a:pt x="347758" y="2228884"/>
                </a:cubicBezTo>
                <a:cubicBezTo>
                  <a:pt x="233123" y="2199895"/>
                  <a:pt x="154295" y="2094057"/>
                  <a:pt x="130441" y="1981685"/>
                </a:cubicBezTo>
                <a:cubicBezTo>
                  <a:pt x="115433" y="1909317"/>
                  <a:pt x="113117" y="1832996"/>
                  <a:pt x="130915" y="1760892"/>
                </a:cubicBezTo>
                <a:cubicBezTo>
                  <a:pt x="152557" y="1677456"/>
                  <a:pt x="191523" y="1596971"/>
                  <a:pt x="245076" y="1529294"/>
                </a:cubicBezTo>
                <a:cubicBezTo>
                  <a:pt x="318480" y="1442748"/>
                  <a:pt x="418687" y="1385982"/>
                  <a:pt x="524370" y="1347980"/>
                </a:cubicBezTo>
                <a:cubicBezTo>
                  <a:pt x="578081" y="1330059"/>
                  <a:pt x="634161" y="1319412"/>
                  <a:pt x="690504" y="1314405"/>
                </a:cubicBezTo>
                <a:cubicBezTo>
                  <a:pt x="710777" y="1313720"/>
                  <a:pt x="748322" y="1320150"/>
                  <a:pt x="772228" y="1313614"/>
                </a:cubicBezTo>
                <a:cubicBezTo>
                  <a:pt x="768490" y="1361578"/>
                  <a:pt x="772965" y="1409859"/>
                  <a:pt x="789184" y="1456031"/>
                </a:cubicBezTo>
                <a:cubicBezTo>
                  <a:pt x="808720" y="1519491"/>
                  <a:pt x="831310" y="1584479"/>
                  <a:pt x="879439" y="1632285"/>
                </a:cubicBezTo>
                <a:cubicBezTo>
                  <a:pt x="916509" y="1675189"/>
                  <a:pt x="961689" y="1709133"/>
                  <a:pt x="1011029" y="1735961"/>
                </a:cubicBezTo>
                <a:cubicBezTo>
                  <a:pt x="996496" y="1767744"/>
                  <a:pt x="982226" y="1799685"/>
                  <a:pt x="963953" y="1829412"/>
                </a:cubicBezTo>
                <a:close/>
                <a:moveTo>
                  <a:pt x="1847912" y="1905153"/>
                </a:moveTo>
                <a:cubicBezTo>
                  <a:pt x="1873977" y="2011675"/>
                  <a:pt x="1889985" y="2128159"/>
                  <a:pt x="1847754" y="2232731"/>
                </a:cubicBezTo>
                <a:cubicBezTo>
                  <a:pt x="1823532" y="2287916"/>
                  <a:pt x="1779615" y="2331769"/>
                  <a:pt x="1739754" y="2376149"/>
                </a:cubicBezTo>
                <a:cubicBezTo>
                  <a:pt x="1674775" y="2432599"/>
                  <a:pt x="1588891" y="2469389"/>
                  <a:pt x="1502164" y="2467755"/>
                </a:cubicBezTo>
                <a:cubicBezTo>
                  <a:pt x="1457932" y="2470338"/>
                  <a:pt x="1414806" y="2457635"/>
                  <a:pt x="1374575" y="2440294"/>
                </a:cubicBezTo>
                <a:cubicBezTo>
                  <a:pt x="1322971" y="2418948"/>
                  <a:pt x="1278212" y="2385636"/>
                  <a:pt x="1239773" y="2345368"/>
                </a:cubicBezTo>
                <a:cubicBezTo>
                  <a:pt x="1210232" y="2318540"/>
                  <a:pt x="1182639" y="2289445"/>
                  <a:pt x="1160576" y="2256028"/>
                </a:cubicBezTo>
                <a:cubicBezTo>
                  <a:pt x="1131299" y="2213071"/>
                  <a:pt x="1099651" y="2170800"/>
                  <a:pt x="1080958" y="2121834"/>
                </a:cubicBezTo>
                <a:cubicBezTo>
                  <a:pt x="1049469" y="2024747"/>
                  <a:pt x="1035357" y="1921545"/>
                  <a:pt x="1037884" y="1818923"/>
                </a:cubicBezTo>
                <a:cubicBezTo>
                  <a:pt x="1039727" y="1797155"/>
                  <a:pt x="1044361" y="1775756"/>
                  <a:pt x="1047152" y="1754040"/>
                </a:cubicBezTo>
                <a:cubicBezTo>
                  <a:pt x="1058263" y="1759153"/>
                  <a:pt x="1069479" y="1764002"/>
                  <a:pt x="1080853" y="1768535"/>
                </a:cubicBezTo>
                <a:cubicBezTo>
                  <a:pt x="1176742" y="1813494"/>
                  <a:pt x="1281898" y="1832785"/>
                  <a:pt x="1387476" y="1829992"/>
                </a:cubicBezTo>
                <a:cubicBezTo>
                  <a:pt x="1513380" y="1829623"/>
                  <a:pt x="1637651" y="1773647"/>
                  <a:pt x="1721640" y="1680196"/>
                </a:cubicBezTo>
                <a:cubicBezTo>
                  <a:pt x="1722851" y="1683781"/>
                  <a:pt x="1724904" y="1687259"/>
                  <a:pt x="1727801" y="1690264"/>
                </a:cubicBezTo>
                <a:cubicBezTo>
                  <a:pt x="1779194" y="1754725"/>
                  <a:pt x="1829113" y="1823034"/>
                  <a:pt x="1847912" y="1905153"/>
                </a:cubicBezTo>
                <a:close/>
                <a:moveTo>
                  <a:pt x="2292866" y="1698644"/>
                </a:moveTo>
                <a:cubicBezTo>
                  <a:pt x="2141582" y="1728055"/>
                  <a:pt x="1987296" y="1714193"/>
                  <a:pt x="1836854" y="1685362"/>
                </a:cubicBezTo>
                <a:cubicBezTo>
                  <a:pt x="1806102" y="1679880"/>
                  <a:pt x="1773823" y="1663435"/>
                  <a:pt x="1742492" y="1655055"/>
                </a:cubicBezTo>
                <a:cubicBezTo>
                  <a:pt x="1749443" y="1645989"/>
                  <a:pt x="1756078" y="1636713"/>
                  <a:pt x="1762291" y="1627067"/>
                </a:cubicBezTo>
                <a:cubicBezTo>
                  <a:pt x="1803311" y="1559021"/>
                  <a:pt x="1817845" y="1478748"/>
                  <a:pt x="1829745" y="1401215"/>
                </a:cubicBezTo>
                <a:cubicBezTo>
                  <a:pt x="1839171" y="1321995"/>
                  <a:pt x="1831483" y="1241247"/>
                  <a:pt x="1814580" y="1163555"/>
                </a:cubicBezTo>
                <a:cubicBezTo>
                  <a:pt x="1805049" y="1111902"/>
                  <a:pt x="1792411" y="1069947"/>
                  <a:pt x="1771559" y="1032471"/>
                </a:cubicBezTo>
                <a:cubicBezTo>
                  <a:pt x="1773560" y="1031892"/>
                  <a:pt x="1775508" y="1030996"/>
                  <a:pt x="1777246" y="1029625"/>
                </a:cubicBezTo>
                <a:cubicBezTo>
                  <a:pt x="1856758" y="962423"/>
                  <a:pt x="2062964" y="932854"/>
                  <a:pt x="2165752" y="943712"/>
                </a:cubicBezTo>
                <a:cubicBezTo>
                  <a:pt x="2370115" y="968959"/>
                  <a:pt x="2574583" y="1124183"/>
                  <a:pt x="2594909" y="1339230"/>
                </a:cubicBezTo>
                <a:cubicBezTo>
                  <a:pt x="2625239" y="1543578"/>
                  <a:pt x="2476535" y="1659799"/>
                  <a:pt x="2292866" y="1698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4"/>
          <p:cNvSpPr/>
          <p:nvPr/>
        </p:nvSpPr>
        <p:spPr>
          <a:xfrm>
            <a:off x="258301" y="675876"/>
            <a:ext cx="497318" cy="459738"/>
          </a:xfrm>
          <a:custGeom>
            <a:rect b="b" l="l" r="r" t="t"/>
            <a:pathLst>
              <a:path extrusionOk="0" h="919475" w="994635">
                <a:moveTo>
                  <a:pt x="993702" y="420796"/>
                </a:moveTo>
                <a:cubicBezTo>
                  <a:pt x="999757" y="517989"/>
                  <a:pt x="976378" y="657401"/>
                  <a:pt x="923036" y="740732"/>
                </a:cubicBezTo>
                <a:cubicBezTo>
                  <a:pt x="835098" y="867335"/>
                  <a:pt x="686130" y="930163"/>
                  <a:pt x="533845" y="917988"/>
                </a:cubicBezTo>
                <a:cubicBezTo>
                  <a:pt x="448909" y="916986"/>
                  <a:pt x="366343" y="895060"/>
                  <a:pt x="289147" y="859904"/>
                </a:cubicBezTo>
                <a:cubicBezTo>
                  <a:pt x="202157" y="826276"/>
                  <a:pt x="123276" y="771249"/>
                  <a:pt x="69303" y="694401"/>
                </a:cubicBezTo>
                <a:cubicBezTo>
                  <a:pt x="44712" y="656874"/>
                  <a:pt x="31916" y="613390"/>
                  <a:pt x="17856" y="571171"/>
                </a:cubicBezTo>
                <a:cubicBezTo>
                  <a:pt x="7799" y="537701"/>
                  <a:pt x="-1100" y="503125"/>
                  <a:pt x="111" y="467916"/>
                </a:cubicBezTo>
                <a:cubicBezTo>
                  <a:pt x="2586" y="384902"/>
                  <a:pt x="25544" y="300306"/>
                  <a:pt x="72515" y="231312"/>
                </a:cubicBezTo>
                <a:cubicBezTo>
                  <a:pt x="113956" y="173175"/>
                  <a:pt x="167192" y="121996"/>
                  <a:pt x="229907" y="86998"/>
                </a:cubicBezTo>
                <a:cubicBezTo>
                  <a:pt x="373557" y="-1235"/>
                  <a:pt x="479292" y="-5979"/>
                  <a:pt x="642688" y="3403"/>
                </a:cubicBezTo>
                <a:cubicBezTo>
                  <a:pt x="678442" y="5512"/>
                  <a:pt x="714407" y="5406"/>
                  <a:pt x="750004" y="9886"/>
                </a:cubicBezTo>
                <a:cubicBezTo>
                  <a:pt x="768802" y="19216"/>
                  <a:pt x="788707" y="26437"/>
                  <a:pt x="806400" y="37769"/>
                </a:cubicBezTo>
                <a:cubicBezTo>
                  <a:pt x="833308" y="57534"/>
                  <a:pt x="856635" y="81622"/>
                  <a:pt x="881384" y="103917"/>
                </a:cubicBezTo>
                <a:cubicBezTo>
                  <a:pt x="945573" y="155623"/>
                  <a:pt x="966794" y="237689"/>
                  <a:pt x="980959" y="315380"/>
                </a:cubicBezTo>
                <a:cubicBezTo>
                  <a:pt x="988120" y="349113"/>
                  <a:pt x="991490" y="385956"/>
                  <a:pt x="993702" y="4207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4"/>
          <p:cNvSpPr/>
          <p:nvPr/>
        </p:nvSpPr>
        <p:spPr>
          <a:xfrm>
            <a:off x="376485" y="254395"/>
            <a:ext cx="455233" cy="485141"/>
          </a:xfrm>
          <a:custGeom>
            <a:rect b="b" l="l" r="r" t="t"/>
            <a:pathLst>
              <a:path extrusionOk="0" h="970281" w="910465">
                <a:moveTo>
                  <a:pt x="908723" y="409102"/>
                </a:moveTo>
                <a:cubicBezTo>
                  <a:pt x="920097" y="549094"/>
                  <a:pt x="874338" y="686925"/>
                  <a:pt x="814413" y="811895"/>
                </a:cubicBezTo>
                <a:cubicBezTo>
                  <a:pt x="798616" y="841464"/>
                  <a:pt x="784610" y="872087"/>
                  <a:pt x="766548" y="900391"/>
                </a:cubicBezTo>
                <a:cubicBezTo>
                  <a:pt x="758281" y="914148"/>
                  <a:pt x="724054" y="946088"/>
                  <a:pt x="712785" y="970281"/>
                </a:cubicBezTo>
                <a:cubicBezTo>
                  <a:pt x="695566" y="946299"/>
                  <a:pt x="673871" y="923793"/>
                  <a:pt x="646121" y="901076"/>
                </a:cubicBezTo>
                <a:cubicBezTo>
                  <a:pt x="620845" y="877937"/>
                  <a:pt x="596202" y="852585"/>
                  <a:pt x="564502" y="838406"/>
                </a:cubicBezTo>
                <a:cubicBezTo>
                  <a:pt x="548441" y="834348"/>
                  <a:pt x="523113" y="811789"/>
                  <a:pt x="506474" y="818747"/>
                </a:cubicBezTo>
                <a:cubicBezTo>
                  <a:pt x="488728" y="813739"/>
                  <a:pt x="466928" y="812580"/>
                  <a:pt x="455870" y="811578"/>
                </a:cubicBezTo>
                <a:cubicBezTo>
                  <a:pt x="423328" y="810155"/>
                  <a:pt x="390101" y="808258"/>
                  <a:pt x="357875" y="813318"/>
                </a:cubicBezTo>
                <a:cubicBezTo>
                  <a:pt x="351029" y="814846"/>
                  <a:pt x="337812" y="811895"/>
                  <a:pt x="329492" y="814214"/>
                </a:cubicBezTo>
                <a:cubicBezTo>
                  <a:pt x="275255" y="812211"/>
                  <a:pt x="221124" y="813897"/>
                  <a:pt x="167887" y="824228"/>
                </a:cubicBezTo>
                <a:cubicBezTo>
                  <a:pt x="123602" y="834612"/>
                  <a:pt x="79370" y="849791"/>
                  <a:pt x="36928" y="869504"/>
                </a:cubicBezTo>
                <a:cubicBezTo>
                  <a:pt x="35612" y="864444"/>
                  <a:pt x="34137" y="859437"/>
                  <a:pt x="33663" y="854957"/>
                </a:cubicBezTo>
                <a:cubicBezTo>
                  <a:pt x="24501" y="822805"/>
                  <a:pt x="10284" y="792076"/>
                  <a:pt x="7335" y="758502"/>
                </a:cubicBezTo>
                <a:cubicBezTo>
                  <a:pt x="-6409" y="648026"/>
                  <a:pt x="-2986" y="532596"/>
                  <a:pt x="36191" y="427392"/>
                </a:cubicBezTo>
                <a:cubicBezTo>
                  <a:pt x="100012" y="264578"/>
                  <a:pt x="238764" y="15534"/>
                  <a:pt x="433332" y="2093"/>
                </a:cubicBezTo>
                <a:cubicBezTo>
                  <a:pt x="593569" y="-7552"/>
                  <a:pt x="676557" y="13320"/>
                  <a:pt x="794930" y="124270"/>
                </a:cubicBezTo>
                <a:cubicBezTo>
                  <a:pt x="872442" y="197797"/>
                  <a:pt x="904510" y="304530"/>
                  <a:pt x="908723" y="40910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4"/>
          <p:cNvSpPr/>
          <p:nvPr/>
        </p:nvSpPr>
        <p:spPr>
          <a:xfrm>
            <a:off x="727402" y="708352"/>
            <a:ext cx="428102" cy="386726"/>
          </a:xfrm>
          <a:custGeom>
            <a:rect b="b" l="l" r="r" t="t"/>
            <a:pathLst>
              <a:path extrusionOk="0" h="773452" w="856204">
                <a:moveTo>
                  <a:pt x="852259" y="397641"/>
                </a:moveTo>
                <a:cubicBezTo>
                  <a:pt x="882589" y="602042"/>
                  <a:pt x="733885" y="718262"/>
                  <a:pt x="550216" y="757108"/>
                </a:cubicBezTo>
                <a:cubicBezTo>
                  <a:pt x="398879" y="786519"/>
                  <a:pt x="244646" y="772657"/>
                  <a:pt x="94204" y="743826"/>
                </a:cubicBezTo>
                <a:cubicBezTo>
                  <a:pt x="63505" y="738344"/>
                  <a:pt x="31226" y="721899"/>
                  <a:pt x="0" y="713466"/>
                </a:cubicBezTo>
                <a:cubicBezTo>
                  <a:pt x="6898" y="704453"/>
                  <a:pt x="13480" y="695124"/>
                  <a:pt x="19694" y="685531"/>
                </a:cubicBezTo>
                <a:cubicBezTo>
                  <a:pt x="60714" y="617485"/>
                  <a:pt x="75247" y="537211"/>
                  <a:pt x="87148" y="459678"/>
                </a:cubicBezTo>
                <a:cubicBezTo>
                  <a:pt x="96574" y="380459"/>
                  <a:pt x="88885" y="299711"/>
                  <a:pt x="71982" y="222019"/>
                </a:cubicBezTo>
                <a:cubicBezTo>
                  <a:pt x="62452" y="170366"/>
                  <a:pt x="49919" y="128410"/>
                  <a:pt x="29014" y="90935"/>
                </a:cubicBezTo>
                <a:cubicBezTo>
                  <a:pt x="31015" y="90408"/>
                  <a:pt x="32911" y="89459"/>
                  <a:pt x="34596" y="88089"/>
                </a:cubicBezTo>
                <a:cubicBezTo>
                  <a:pt x="114108" y="20939"/>
                  <a:pt x="320314" y="-8630"/>
                  <a:pt x="423101" y="2176"/>
                </a:cubicBezTo>
                <a:cubicBezTo>
                  <a:pt x="627465" y="27422"/>
                  <a:pt x="831933" y="182647"/>
                  <a:pt x="852259" y="3976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4"/>
          <p:cNvSpPr/>
          <p:nvPr/>
        </p:nvSpPr>
        <p:spPr>
          <a:xfrm>
            <a:off x="374875" y="1077708"/>
            <a:ext cx="418092" cy="393894"/>
          </a:xfrm>
          <a:custGeom>
            <a:rect b="b" l="l" r="r" t="t"/>
            <a:pathLst>
              <a:path extrusionOk="0" h="787788" w="836183">
                <a:moveTo>
                  <a:pt x="810315" y="224904"/>
                </a:moveTo>
                <a:cubicBezTo>
                  <a:pt x="836380" y="331479"/>
                  <a:pt x="852388" y="447910"/>
                  <a:pt x="810157" y="552482"/>
                </a:cubicBezTo>
                <a:cubicBezTo>
                  <a:pt x="785935" y="607720"/>
                  <a:pt x="741966" y="651573"/>
                  <a:pt x="702157" y="695847"/>
                </a:cubicBezTo>
                <a:cubicBezTo>
                  <a:pt x="637231" y="752297"/>
                  <a:pt x="551294" y="789087"/>
                  <a:pt x="464567" y="787453"/>
                </a:cubicBezTo>
                <a:cubicBezTo>
                  <a:pt x="420335" y="790036"/>
                  <a:pt x="377209" y="777386"/>
                  <a:pt x="336978" y="759992"/>
                </a:cubicBezTo>
                <a:cubicBezTo>
                  <a:pt x="285374" y="738646"/>
                  <a:pt x="240616" y="705334"/>
                  <a:pt x="202176" y="665066"/>
                </a:cubicBezTo>
                <a:cubicBezTo>
                  <a:pt x="172582" y="638290"/>
                  <a:pt x="145043" y="609143"/>
                  <a:pt x="122979" y="575726"/>
                </a:cubicBezTo>
                <a:cubicBezTo>
                  <a:pt x="93649" y="532769"/>
                  <a:pt x="62055" y="490498"/>
                  <a:pt x="43361" y="441532"/>
                </a:cubicBezTo>
                <a:cubicBezTo>
                  <a:pt x="11872" y="344445"/>
                  <a:pt x="-2240" y="241243"/>
                  <a:pt x="288" y="138674"/>
                </a:cubicBezTo>
                <a:cubicBezTo>
                  <a:pt x="2131" y="116906"/>
                  <a:pt x="6764" y="95506"/>
                  <a:pt x="9555" y="73843"/>
                </a:cubicBezTo>
                <a:cubicBezTo>
                  <a:pt x="20666" y="78956"/>
                  <a:pt x="31882" y="83752"/>
                  <a:pt x="43256" y="88285"/>
                </a:cubicBezTo>
                <a:cubicBezTo>
                  <a:pt x="139145" y="133192"/>
                  <a:pt x="244249" y="152536"/>
                  <a:pt x="349880" y="149743"/>
                </a:cubicBezTo>
                <a:cubicBezTo>
                  <a:pt x="475783" y="149374"/>
                  <a:pt x="600055" y="93451"/>
                  <a:pt x="684043" y="0"/>
                </a:cubicBezTo>
                <a:cubicBezTo>
                  <a:pt x="685254" y="3584"/>
                  <a:pt x="687308" y="7010"/>
                  <a:pt x="690256" y="10014"/>
                </a:cubicBezTo>
                <a:cubicBezTo>
                  <a:pt x="741597" y="74476"/>
                  <a:pt x="791517" y="142785"/>
                  <a:pt x="810315" y="22490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4"/>
          <p:cNvSpPr/>
          <p:nvPr/>
        </p:nvSpPr>
        <p:spPr>
          <a:xfrm>
            <a:off x="-84723" y="894470"/>
            <a:ext cx="446315" cy="459479"/>
          </a:xfrm>
          <a:custGeom>
            <a:rect b="b" l="l" r="r" t="t"/>
            <a:pathLst>
              <a:path extrusionOk="0" h="918957" w="892629">
                <a:moveTo>
                  <a:pt x="892630" y="422241"/>
                </a:moveTo>
                <a:cubicBezTo>
                  <a:pt x="878149" y="453919"/>
                  <a:pt x="863826" y="485912"/>
                  <a:pt x="845554" y="515640"/>
                </a:cubicBezTo>
                <a:cubicBezTo>
                  <a:pt x="810484" y="574988"/>
                  <a:pt x="763461" y="625166"/>
                  <a:pt x="715438" y="674026"/>
                </a:cubicBezTo>
                <a:cubicBezTo>
                  <a:pt x="656356" y="739068"/>
                  <a:pt x="587059" y="793778"/>
                  <a:pt x="513602" y="841637"/>
                </a:cubicBezTo>
                <a:cubicBezTo>
                  <a:pt x="475215" y="867305"/>
                  <a:pt x="434195" y="889390"/>
                  <a:pt x="389963" y="902936"/>
                </a:cubicBezTo>
                <a:cubicBezTo>
                  <a:pt x="338043" y="916692"/>
                  <a:pt x="282700" y="923861"/>
                  <a:pt x="229358" y="915164"/>
                </a:cubicBezTo>
                <a:cubicBezTo>
                  <a:pt x="114723" y="886175"/>
                  <a:pt x="35948" y="780338"/>
                  <a:pt x="12094" y="667965"/>
                </a:cubicBezTo>
                <a:cubicBezTo>
                  <a:pt x="-2966" y="595597"/>
                  <a:pt x="-5230" y="519224"/>
                  <a:pt x="12568" y="447172"/>
                </a:cubicBezTo>
                <a:cubicBezTo>
                  <a:pt x="34210" y="363789"/>
                  <a:pt x="73176" y="283251"/>
                  <a:pt x="126676" y="215575"/>
                </a:cubicBezTo>
                <a:cubicBezTo>
                  <a:pt x="200081" y="129028"/>
                  <a:pt x="300288" y="72262"/>
                  <a:pt x="405971" y="34260"/>
                </a:cubicBezTo>
                <a:cubicBezTo>
                  <a:pt x="459681" y="16339"/>
                  <a:pt x="515814" y="5692"/>
                  <a:pt x="572105" y="685"/>
                </a:cubicBezTo>
                <a:cubicBezTo>
                  <a:pt x="592325" y="0"/>
                  <a:pt x="629922" y="6483"/>
                  <a:pt x="653829" y="0"/>
                </a:cubicBezTo>
                <a:cubicBezTo>
                  <a:pt x="650037" y="47911"/>
                  <a:pt x="654619" y="96192"/>
                  <a:pt x="670837" y="142363"/>
                </a:cubicBezTo>
                <a:cubicBezTo>
                  <a:pt x="690373" y="205824"/>
                  <a:pt x="712963" y="270812"/>
                  <a:pt x="761092" y="318618"/>
                </a:cubicBezTo>
                <a:cubicBezTo>
                  <a:pt x="798057" y="361522"/>
                  <a:pt x="843237" y="395413"/>
                  <a:pt x="892630" y="4222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4"/>
          <p:cNvSpPr/>
          <p:nvPr/>
        </p:nvSpPr>
        <p:spPr>
          <a:xfrm>
            <a:off x="-126577" y="414731"/>
            <a:ext cx="505466" cy="462582"/>
          </a:xfrm>
          <a:custGeom>
            <a:rect b="b" l="l" r="r" t="t"/>
            <a:pathLst>
              <a:path extrusionOk="0" h="925163" w="1010932">
                <a:moveTo>
                  <a:pt x="1007879" y="549779"/>
                </a:moveTo>
                <a:cubicBezTo>
                  <a:pt x="1008669" y="554260"/>
                  <a:pt x="1009406" y="559794"/>
                  <a:pt x="1010933" y="564854"/>
                </a:cubicBezTo>
                <a:cubicBezTo>
                  <a:pt x="907303" y="620091"/>
                  <a:pt x="818365" y="703633"/>
                  <a:pt x="773185" y="811684"/>
                </a:cubicBezTo>
                <a:cubicBezTo>
                  <a:pt x="759073" y="847420"/>
                  <a:pt x="748068" y="884948"/>
                  <a:pt x="741907" y="923055"/>
                </a:cubicBezTo>
                <a:cubicBezTo>
                  <a:pt x="736588" y="921790"/>
                  <a:pt x="730691" y="922159"/>
                  <a:pt x="725320" y="922212"/>
                </a:cubicBezTo>
                <a:cubicBezTo>
                  <a:pt x="694357" y="921580"/>
                  <a:pt x="663553" y="926956"/>
                  <a:pt x="632695" y="924531"/>
                </a:cubicBezTo>
                <a:cubicBezTo>
                  <a:pt x="495944" y="914517"/>
                  <a:pt x="358561" y="874248"/>
                  <a:pt x="245822" y="794712"/>
                </a:cubicBezTo>
                <a:cubicBezTo>
                  <a:pt x="177683" y="746590"/>
                  <a:pt x="112704" y="688980"/>
                  <a:pt x="70947" y="615928"/>
                </a:cubicBezTo>
                <a:cubicBezTo>
                  <a:pt x="860" y="493171"/>
                  <a:pt x="-30102" y="334468"/>
                  <a:pt x="38141" y="204438"/>
                </a:cubicBezTo>
                <a:cubicBezTo>
                  <a:pt x="91167" y="80048"/>
                  <a:pt x="220283" y="8682"/>
                  <a:pt x="351874" y="2357"/>
                </a:cubicBezTo>
                <a:cubicBezTo>
                  <a:pt x="442339" y="-4917"/>
                  <a:pt x="537649" y="3886"/>
                  <a:pt x="622322" y="39411"/>
                </a:cubicBezTo>
                <a:cubicBezTo>
                  <a:pt x="663658" y="57384"/>
                  <a:pt x="700202" y="83474"/>
                  <a:pt x="735482" y="112200"/>
                </a:cubicBezTo>
                <a:cubicBezTo>
                  <a:pt x="767709" y="140293"/>
                  <a:pt x="789456" y="177558"/>
                  <a:pt x="817838" y="209235"/>
                </a:cubicBezTo>
                <a:cubicBezTo>
                  <a:pt x="845747" y="241176"/>
                  <a:pt x="867336" y="274171"/>
                  <a:pt x="891401" y="309643"/>
                </a:cubicBezTo>
                <a:cubicBezTo>
                  <a:pt x="913675" y="341320"/>
                  <a:pt x="937581" y="372102"/>
                  <a:pt x="956327" y="406098"/>
                </a:cubicBezTo>
                <a:cubicBezTo>
                  <a:pt x="978180" y="452112"/>
                  <a:pt x="993819" y="500708"/>
                  <a:pt x="1007879" y="549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4"/>
          <p:cNvSpPr/>
          <p:nvPr/>
        </p:nvSpPr>
        <p:spPr>
          <a:xfrm>
            <a:off x="7737803" y="-138289"/>
            <a:ext cx="1511459" cy="1304982"/>
          </a:xfrm>
          <a:custGeom>
            <a:rect b="b" l="l" r="r" t="t"/>
            <a:pathLst>
              <a:path extrusionOk="0" h="2609963" w="3022918">
                <a:moveTo>
                  <a:pt x="3002785" y="2098943"/>
                </a:moveTo>
                <a:cubicBezTo>
                  <a:pt x="2991902" y="1878121"/>
                  <a:pt x="2989000" y="1655003"/>
                  <a:pt x="2968807" y="1434362"/>
                </a:cubicBezTo>
                <a:cubicBezTo>
                  <a:pt x="2951999" y="1266600"/>
                  <a:pt x="2932895" y="1099080"/>
                  <a:pt x="2922738" y="930775"/>
                </a:cubicBezTo>
                <a:cubicBezTo>
                  <a:pt x="2915180" y="828643"/>
                  <a:pt x="2913246" y="720529"/>
                  <a:pt x="2907623" y="617188"/>
                </a:cubicBezTo>
                <a:cubicBezTo>
                  <a:pt x="2900187" y="506959"/>
                  <a:pt x="2895713" y="396669"/>
                  <a:pt x="2896075" y="286137"/>
                </a:cubicBezTo>
                <a:cubicBezTo>
                  <a:pt x="2895531" y="232473"/>
                  <a:pt x="2896015" y="178748"/>
                  <a:pt x="2899340" y="125204"/>
                </a:cubicBezTo>
                <a:cubicBezTo>
                  <a:pt x="2901094" y="100004"/>
                  <a:pt x="2903391" y="74864"/>
                  <a:pt x="2905991" y="49663"/>
                </a:cubicBezTo>
                <a:cubicBezTo>
                  <a:pt x="2907321" y="35582"/>
                  <a:pt x="2911311" y="18178"/>
                  <a:pt x="2899098" y="7602"/>
                </a:cubicBezTo>
                <a:cubicBezTo>
                  <a:pt x="2884347" y="-4666"/>
                  <a:pt x="2863247" y="954"/>
                  <a:pt x="2846016" y="3674"/>
                </a:cubicBezTo>
                <a:cubicBezTo>
                  <a:pt x="2795231" y="13706"/>
                  <a:pt x="2744809" y="25490"/>
                  <a:pt x="2694084" y="35824"/>
                </a:cubicBezTo>
                <a:cubicBezTo>
                  <a:pt x="2581632" y="53108"/>
                  <a:pt x="2461380" y="51416"/>
                  <a:pt x="2346449" y="53773"/>
                </a:cubicBezTo>
                <a:cubicBezTo>
                  <a:pt x="2295422" y="55404"/>
                  <a:pt x="2244335" y="55102"/>
                  <a:pt x="2193429" y="58547"/>
                </a:cubicBezTo>
                <a:cubicBezTo>
                  <a:pt x="2134724" y="63684"/>
                  <a:pt x="2069308" y="56975"/>
                  <a:pt x="2009514" y="66463"/>
                </a:cubicBezTo>
                <a:cubicBezTo>
                  <a:pt x="1988656" y="65738"/>
                  <a:pt x="1961027" y="88159"/>
                  <a:pt x="1977351" y="107195"/>
                </a:cubicBezTo>
                <a:cubicBezTo>
                  <a:pt x="1975960" y="109189"/>
                  <a:pt x="1974993" y="111486"/>
                  <a:pt x="1973965" y="113662"/>
                </a:cubicBezTo>
                <a:cubicBezTo>
                  <a:pt x="1973239" y="115656"/>
                  <a:pt x="1972635" y="117650"/>
                  <a:pt x="1972212" y="119765"/>
                </a:cubicBezTo>
                <a:cubicBezTo>
                  <a:pt x="1971667" y="121820"/>
                  <a:pt x="1971244" y="123935"/>
                  <a:pt x="1970821" y="126050"/>
                </a:cubicBezTo>
                <a:cubicBezTo>
                  <a:pt x="1970640" y="127501"/>
                  <a:pt x="1970458" y="129011"/>
                  <a:pt x="1970216" y="130462"/>
                </a:cubicBezTo>
                <a:cubicBezTo>
                  <a:pt x="1969672" y="134330"/>
                  <a:pt x="1969068" y="138137"/>
                  <a:pt x="1968766" y="142005"/>
                </a:cubicBezTo>
                <a:cubicBezTo>
                  <a:pt x="1968342" y="147504"/>
                  <a:pt x="1967919" y="152943"/>
                  <a:pt x="1967496" y="158442"/>
                </a:cubicBezTo>
                <a:cubicBezTo>
                  <a:pt x="1966226" y="175061"/>
                  <a:pt x="1965803" y="191862"/>
                  <a:pt x="1965440" y="208481"/>
                </a:cubicBezTo>
                <a:cubicBezTo>
                  <a:pt x="1964654" y="244680"/>
                  <a:pt x="1963868" y="280879"/>
                  <a:pt x="1963747" y="317018"/>
                </a:cubicBezTo>
                <a:cubicBezTo>
                  <a:pt x="1963627" y="380594"/>
                  <a:pt x="1966226" y="444048"/>
                  <a:pt x="1966770" y="507624"/>
                </a:cubicBezTo>
                <a:cubicBezTo>
                  <a:pt x="1967012" y="537598"/>
                  <a:pt x="1967919" y="567513"/>
                  <a:pt x="1969068" y="597427"/>
                </a:cubicBezTo>
                <a:cubicBezTo>
                  <a:pt x="1970156" y="625830"/>
                  <a:pt x="1971365" y="654173"/>
                  <a:pt x="1971667" y="682577"/>
                </a:cubicBezTo>
                <a:cubicBezTo>
                  <a:pt x="1971244" y="682879"/>
                  <a:pt x="1970821" y="683181"/>
                  <a:pt x="1970398" y="683483"/>
                </a:cubicBezTo>
                <a:cubicBezTo>
                  <a:pt x="1969612" y="683906"/>
                  <a:pt x="1968826" y="684329"/>
                  <a:pt x="1968040" y="684813"/>
                </a:cubicBezTo>
                <a:cubicBezTo>
                  <a:pt x="1964171" y="686626"/>
                  <a:pt x="1960241" y="688197"/>
                  <a:pt x="1956251" y="689647"/>
                </a:cubicBezTo>
                <a:cubicBezTo>
                  <a:pt x="1944280" y="693515"/>
                  <a:pt x="1932067" y="696476"/>
                  <a:pt x="1919794" y="699317"/>
                </a:cubicBezTo>
                <a:cubicBezTo>
                  <a:pt x="1898090" y="703789"/>
                  <a:pt x="1873725" y="707838"/>
                  <a:pt x="1849360" y="711887"/>
                </a:cubicBezTo>
                <a:cubicBezTo>
                  <a:pt x="1825661" y="715815"/>
                  <a:pt x="1801961" y="719743"/>
                  <a:pt x="1778201" y="723369"/>
                </a:cubicBezTo>
                <a:cubicBezTo>
                  <a:pt x="1752990" y="727237"/>
                  <a:pt x="1727778" y="730923"/>
                  <a:pt x="1702446" y="734066"/>
                </a:cubicBezTo>
                <a:cubicBezTo>
                  <a:pt x="1678444" y="737027"/>
                  <a:pt x="1654382" y="739202"/>
                  <a:pt x="1630320" y="741015"/>
                </a:cubicBezTo>
                <a:cubicBezTo>
                  <a:pt x="1612605" y="742043"/>
                  <a:pt x="1594891" y="742889"/>
                  <a:pt x="1577116" y="743191"/>
                </a:cubicBezTo>
                <a:cubicBezTo>
                  <a:pt x="1561881" y="743433"/>
                  <a:pt x="1546706" y="743614"/>
                  <a:pt x="1531531" y="743674"/>
                </a:cubicBezTo>
                <a:cubicBezTo>
                  <a:pt x="1526694" y="743674"/>
                  <a:pt x="1521857" y="743674"/>
                  <a:pt x="1517021" y="743674"/>
                </a:cubicBezTo>
                <a:cubicBezTo>
                  <a:pt x="1508073" y="743674"/>
                  <a:pt x="1499125" y="743614"/>
                  <a:pt x="1490177" y="743856"/>
                </a:cubicBezTo>
                <a:cubicBezTo>
                  <a:pt x="1474639" y="744158"/>
                  <a:pt x="1459162" y="744883"/>
                  <a:pt x="1443685" y="746636"/>
                </a:cubicBezTo>
                <a:cubicBezTo>
                  <a:pt x="1427663" y="748388"/>
                  <a:pt x="1411702" y="750624"/>
                  <a:pt x="1395681" y="752619"/>
                </a:cubicBezTo>
                <a:cubicBezTo>
                  <a:pt x="1364726" y="756547"/>
                  <a:pt x="1333590" y="758239"/>
                  <a:pt x="1302575" y="761502"/>
                </a:cubicBezTo>
                <a:cubicBezTo>
                  <a:pt x="1273132" y="764584"/>
                  <a:pt x="1243991" y="770084"/>
                  <a:pt x="1214669" y="774072"/>
                </a:cubicBezTo>
                <a:cubicBezTo>
                  <a:pt x="1183653" y="778303"/>
                  <a:pt x="1152578" y="781143"/>
                  <a:pt x="1121442" y="783923"/>
                </a:cubicBezTo>
                <a:cubicBezTo>
                  <a:pt x="1106811" y="785192"/>
                  <a:pt x="1092240" y="786582"/>
                  <a:pt x="1077670" y="788032"/>
                </a:cubicBezTo>
                <a:cubicBezTo>
                  <a:pt x="1074042" y="788395"/>
                  <a:pt x="1070354" y="788757"/>
                  <a:pt x="1066727" y="789180"/>
                </a:cubicBezTo>
                <a:cubicBezTo>
                  <a:pt x="1063160" y="789543"/>
                  <a:pt x="1059956" y="790208"/>
                  <a:pt x="1056449" y="791054"/>
                </a:cubicBezTo>
                <a:cubicBezTo>
                  <a:pt x="1053789" y="791658"/>
                  <a:pt x="1051612" y="793169"/>
                  <a:pt x="1049376" y="794559"/>
                </a:cubicBezTo>
                <a:cubicBezTo>
                  <a:pt x="1038009" y="801992"/>
                  <a:pt x="1033717" y="815711"/>
                  <a:pt x="1031057" y="828281"/>
                </a:cubicBezTo>
                <a:cubicBezTo>
                  <a:pt x="1028517" y="840125"/>
                  <a:pt x="1027731" y="852152"/>
                  <a:pt x="1026704" y="864238"/>
                </a:cubicBezTo>
                <a:cubicBezTo>
                  <a:pt x="1026401" y="867501"/>
                  <a:pt x="1026341" y="870825"/>
                  <a:pt x="1026280" y="874149"/>
                </a:cubicBezTo>
                <a:cubicBezTo>
                  <a:pt x="1026159" y="878319"/>
                  <a:pt x="1025857" y="882549"/>
                  <a:pt x="1025857" y="886719"/>
                </a:cubicBezTo>
                <a:cubicBezTo>
                  <a:pt x="1025918" y="901586"/>
                  <a:pt x="1026039" y="916392"/>
                  <a:pt x="1026764" y="931198"/>
                </a:cubicBezTo>
                <a:cubicBezTo>
                  <a:pt x="1028275" y="962623"/>
                  <a:pt x="1030754" y="993988"/>
                  <a:pt x="1032931" y="1025413"/>
                </a:cubicBezTo>
                <a:cubicBezTo>
                  <a:pt x="1035107" y="1058046"/>
                  <a:pt x="1036982" y="1091164"/>
                  <a:pt x="1038856" y="1124160"/>
                </a:cubicBezTo>
                <a:cubicBezTo>
                  <a:pt x="1042302" y="1184714"/>
                  <a:pt x="1045990" y="1245268"/>
                  <a:pt x="1048771" y="1305882"/>
                </a:cubicBezTo>
                <a:cubicBezTo>
                  <a:pt x="1050161" y="1335675"/>
                  <a:pt x="1051008" y="1365408"/>
                  <a:pt x="1051915" y="1395202"/>
                </a:cubicBezTo>
                <a:cubicBezTo>
                  <a:pt x="1052398" y="1410491"/>
                  <a:pt x="1052882" y="1425781"/>
                  <a:pt x="1053124" y="1441070"/>
                </a:cubicBezTo>
                <a:cubicBezTo>
                  <a:pt x="1053305" y="1454426"/>
                  <a:pt x="1053668" y="1467781"/>
                  <a:pt x="1053487" y="1481077"/>
                </a:cubicBezTo>
                <a:cubicBezTo>
                  <a:pt x="1052580" y="1481500"/>
                  <a:pt x="1051673" y="1481862"/>
                  <a:pt x="1050706" y="1482225"/>
                </a:cubicBezTo>
                <a:cubicBezTo>
                  <a:pt x="1040972" y="1485428"/>
                  <a:pt x="1030996" y="1487724"/>
                  <a:pt x="1021141" y="1490262"/>
                </a:cubicBezTo>
                <a:cubicBezTo>
                  <a:pt x="1013765" y="1492136"/>
                  <a:pt x="1006390" y="1494130"/>
                  <a:pt x="999014" y="1496124"/>
                </a:cubicBezTo>
                <a:cubicBezTo>
                  <a:pt x="984564" y="1500053"/>
                  <a:pt x="970115" y="1504102"/>
                  <a:pt x="955484" y="1507486"/>
                </a:cubicBezTo>
                <a:cubicBezTo>
                  <a:pt x="949075" y="1508634"/>
                  <a:pt x="942727" y="1509601"/>
                  <a:pt x="936258" y="1510447"/>
                </a:cubicBezTo>
                <a:cubicBezTo>
                  <a:pt x="931300" y="1511172"/>
                  <a:pt x="926222" y="1511535"/>
                  <a:pt x="921143" y="1511958"/>
                </a:cubicBezTo>
                <a:cubicBezTo>
                  <a:pt x="905061" y="1512925"/>
                  <a:pt x="889040" y="1513529"/>
                  <a:pt x="872958" y="1513952"/>
                </a:cubicBezTo>
                <a:cubicBezTo>
                  <a:pt x="858448" y="1514315"/>
                  <a:pt x="843878" y="1514073"/>
                  <a:pt x="829367" y="1514677"/>
                </a:cubicBezTo>
                <a:cubicBezTo>
                  <a:pt x="812983" y="1515403"/>
                  <a:pt x="796599" y="1516128"/>
                  <a:pt x="780275" y="1517276"/>
                </a:cubicBezTo>
                <a:cubicBezTo>
                  <a:pt x="764919" y="1518364"/>
                  <a:pt x="749502" y="1519452"/>
                  <a:pt x="734146" y="1520479"/>
                </a:cubicBezTo>
                <a:cubicBezTo>
                  <a:pt x="710567" y="1521748"/>
                  <a:pt x="686988" y="1522655"/>
                  <a:pt x="663409" y="1523803"/>
                </a:cubicBezTo>
                <a:cubicBezTo>
                  <a:pt x="637473" y="1525132"/>
                  <a:pt x="611476" y="1526643"/>
                  <a:pt x="585539" y="1528517"/>
                </a:cubicBezTo>
                <a:cubicBezTo>
                  <a:pt x="539470" y="1531840"/>
                  <a:pt x="493582" y="1536433"/>
                  <a:pt x="447513" y="1539757"/>
                </a:cubicBezTo>
                <a:cubicBezTo>
                  <a:pt x="418614" y="1541570"/>
                  <a:pt x="389775" y="1543020"/>
                  <a:pt x="360936" y="1545075"/>
                </a:cubicBezTo>
                <a:cubicBezTo>
                  <a:pt x="333125" y="1547069"/>
                  <a:pt x="305496" y="1549849"/>
                  <a:pt x="277927" y="1553596"/>
                </a:cubicBezTo>
                <a:cubicBezTo>
                  <a:pt x="251265" y="1557222"/>
                  <a:pt x="224784" y="1562178"/>
                  <a:pt x="198364" y="1567194"/>
                </a:cubicBezTo>
                <a:cubicBezTo>
                  <a:pt x="171037" y="1572391"/>
                  <a:pt x="143770" y="1577830"/>
                  <a:pt x="116564" y="1583510"/>
                </a:cubicBezTo>
                <a:cubicBezTo>
                  <a:pt x="106346" y="1585626"/>
                  <a:pt x="93590" y="1588164"/>
                  <a:pt x="80893" y="1590642"/>
                </a:cubicBezTo>
                <a:cubicBezTo>
                  <a:pt x="75392" y="1591729"/>
                  <a:pt x="69890" y="1592696"/>
                  <a:pt x="64690" y="1594872"/>
                </a:cubicBezTo>
                <a:cubicBezTo>
                  <a:pt x="60882" y="1596504"/>
                  <a:pt x="57315" y="1599223"/>
                  <a:pt x="54413" y="1602124"/>
                </a:cubicBezTo>
                <a:cubicBezTo>
                  <a:pt x="49939" y="1606656"/>
                  <a:pt x="46251" y="1612639"/>
                  <a:pt x="43893" y="1618501"/>
                </a:cubicBezTo>
                <a:cubicBezTo>
                  <a:pt x="41414" y="1624423"/>
                  <a:pt x="39056" y="1630527"/>
                  <a:pt x="37545" y="1636752"/>
                </a:cubicBezTo>
                <a:cubicBezTo>
                  <a:pt x="34461" y="1649564"/>
                  <a:pt x="31741" y="1662436"/>
                  <a:pt x="29564" y="1675489"/>
                </a:cubicBezTo>
                <a:cubicBezTo>
                  <a:pt x="27206" y="1689268"/>
                  <a:pt x="25151" y="1703047"/>
                  <a:pt x="23276" y="1716886"/>
                </a:cubicBezTo>
                <a:cubicBezTo>
                  <a:pt x="19649" y="1743899"/>
                  <a:pt x="16687" y="1771094"/>
                  <a:pt x="13966" y="1798229"/>
                </a:cubicBezTo>
                <a:cubicBezTo>
                  <a:pt x="11064" y="1827357"/>
                  <a:pt x="8343" y="1856486"/>
                  <a:pt x="6046" y="1885675"/>
                </a:cubicBezTo>
                <a:cubicBezTo>
                  <a:pt x="1209" y="1947739"/>
                  <a:pt x="423" y="2009985"/>
                  <a:pt x="181" y="2072171"/>
                </a:cubicBezTo>
                <a:cubicBezTo>
                  <a:pt x="-60" y="2133752"/>
                  <a:pt x="60" y="2195333"/>
                  <a:pt x="0" y="2256975"/>
                </a:cubicBezTo>
                <a:cubicBezTo>
                  <a:pt x="0" y="2289004"/>
                  <a:pt x="0" y="2321033"/>
                  <a:pt x="0" y="2353063"/>
                </a:cubicBezTo>
                <a:cubicBezTo>
                  <a:pt x="0" y="2383703"/>
                  <a:pt x="423" y="2414342"/>
                  <a:pt x="786" y="2444740"/>
                </a:cubicBezTo>
                <a:cubicBezTo>
                  <a:pt x="967" y="2460210"/>
                  <a:pt x="1088" y="2475681"/>
                  <a:pt x="1149" y="2491092"/>
                </a:cubicBezTo>
                <a:cubicBezTo>
                  <a:pt x="1209" y="2506079"/>
                  <a:pt x="1149" y="2521066"/>
                  <a:pt x="1693" y="2535993"/>
                </a:cubicBezTo>
                <a:cubicBezTo>
                  <a:pt x="1935" y="2543850"/>
                  <a:pt x="2418" y="2551706"/>
                  <a:pt x="3567" y="2559441"/>
                </a:cubicBezTo>
                <a:cubicBezTo>
                  <a:pt x="3930" y="2562040"/>
                  <a:pt x="4716" y="2564699"/>
                  <a:pt x="5744" y="2567056"/>
                </a:cubicBezTo>
                <a:cubicBezTo>
                  <a:pt x="6832" y="2569594"/>
                  <a:pt x="8525" y="2571770"/>
                  <a:pt x="10157" y="2574006"/>
                </a:cubicBezTo>
                <a:cubicBezTo>
                  <a:pt x="13603" y="2578719"/>
                  <a:pt x="19528" y="2581620"/>
                  <a:pt x="24727" y="2583856"/>
                </a:cubicBezTo>
                <a:cubicBezTo>
                  <a:pt x="28778" y="2585609"/>
                  <a:pt x="33252" y="2586636"/>
                  <a:pt x="37605" y="2587361"/>
                </a:cubicBezTo>
                <a:cubicBezTo>
                  <a:pt x="42079" y="2588147"/>
                  <a:pt x="46492" y="2588691"/>
                  <a:pt x="51027" y="2589053"/>
                </a:cubicBezTo>
                <a:cubicBezTo>
                  <a:pt x="59007" y="2589658"/>
                  <a:pt x="67109" y="2589900"/>
                  <a:pt x="75029" y="2589537"/>
                </a:cubicBezTo>
                <a:cubicBezTo>
                  <a:pt x="82465" y="2589235"/>
                  <a:pt x="89902" y="2589053"/>
                  <a:pt x="97277" y="2588509"/>
                </a:cubicBezTo>
                <a:lnTo>
                  <a:pt x="101993" y="2588207"/>
                </a:lnTo>
                <a:cubicBezTo>
                  <a:pt x="102114" y="2588207"/>
                  <a:pt x="102235" y="2588207"/>
                  <a:pt x="102416" y="2588207"/>
                </a:cubicBezTo>
                <a:cubicBezTo>
                  <a:pt x="104653" y="2588026"/>
                  <a:pt x="106890" y="2587966"/>
                  <a:pt x="109127" y="2587724"/>
                </a:cubicBezTo>
                <a:cubicBezTo>
                  <a:pt x="109551" y="2587724"/>
                  <a:pt x="109913" y="2587664"/>
                  <a:pt x="110336" y="2587664"/>
                </a:cubicBezTo>
                <a:cubicBezTo>
                  <a:pt x="111122" y="2587664"/>
                  <a:pt x="111908" y="2587664"/>
                  <a:pt x="112694" y="2587543"/>
                </a:cubicBezTo>
                <a:cubicBezTo>
                  <a:pt x="113299" y="2587543"/>
                  <a:pt x="113843" y="2587482"/>
                  <a:pt x="114448" y="2587422"/>
                </a:cubicBezTo>
                <a:cubicBezTo>
                  <a:pt x="116987" y="2587361"/>
                  <a:pt x="119587" y="2587059"/>
                  <a:pt x="122126" y="2586878"/>
                </a:cubicBezTo>
                <a:cubicBezTo>
                  <a:pt x="135910" y="2585850"/>
                  <a:pt x="149695" y="2584823"/>
                  <a:pt x="163479" y="2583856"/>
                </a:cubicBezTo>
                <a:cubicBezTo>
                  <a:pt x="219101" y="2580291"/>
                  <a:pt x="275025" y="2577329"/>
                  <a:pt x="330949" y="2573885"/>
                </a:cubicBezTo>
                <a:cubicBezTo>
                  <a:pt x="385482" y="2570561"/>
                  <a:pt x="439955" y="2566633"/>
                  <a:pt x="494489" y="2564034"/>
                </a:cubicBezTo>
                <a:cubicBezTo>
                  <a:pt x="559240" y="2561013"/>
                  <a:pt x="624051" y="2558474"/>
                  <a:pt x="688923" y="2557870"/>
                </a:cubicBezTo>
                <a:cubicBezTo>
                  <a:pt x="753432" y="2557205"/>
                  <a:pt x="817941" y="2557266"/>
                  <a:pt x="882450" y="2557266"/>
                </a:cubicBezTo>
                <a:cubicBezTo>
                  <a:pt x="944480" y="2557205"/>
                  <a:pt x="1006510" y="2557628"/>
                  <a:pt x="1068541" y="2557749"/>
                </a:cubicBezTo>
                <a:cubicBezTo>
                  <a:pt x="1102156" y="2557749"/>
                  <a:pt x="1135770" y="2557749"/>
                  <a:pt x="1169385" y="2557870"/>
                </a:cubicBezTo>
                <a:cubicBezTo>
                  <a:pt x="1199433" y="2557991"/>
                  <a:pt x="1229541" y="2558897"/>
                  <a:pt x="1259589" y="2560046"/>
                </a:cubicBezTo>
                <a:cubicBezTo>
                  <a:pt x="1322829" y="2562402"/>
                  <a:pt x="1386068" y="2564941"/>
                  <a:pt x="1449368" y="2566633"/>
                </a:cubicBezTo>
                <a:cubicBezTo>
                  <a:pt x="1515872" y="2568385"/>
                  <a:pt x="1582316" y="2570198"/>
                  <a:pt x="1648820" y="2572797"/>
                </a:cubicBezTo>
                <a:cubicBezTo>
                  <a:pt x="1710064" y="2575214"/>
                  <a:pt x="1771369" y="2578055"/>
                  <a:pt x="1832674" y="2580049"/>
                </a:cubicBezTo>
                <a:cubicBezTo>
                  <a:pt x="1866289" y="2581137"/>
                  <a:pt x="1899964" y="2582285"/>
                  <a:pt x="1933579" y="2583675"/>
                </a:cubicBezTo>
                <a:cubicBezTo>
                  <a:pt x="1965017" y="2584944"/>
                  <a:pt x="1996455" y="2586697"/>
                  <a:pt x="2027894" y="2588509"/>
                </a:cubicBezTo>
                <a:cubicBezTo>
                  <a:pt x="2086055" y="2592498"/>
                  <a:pt x="2145908" y="2596849"/>
                  <a:pt x="2205883" y="2599448"/>
                </a:cubicBezTo>
                <a:cubicBezTo>
                  <a:pt x="2268397" y="2602167"/>
                  <a:pt x="2330971" y="2602228"/>
                  <a:pt x="2393546" y="2603376"/>
                </a:cubicBezTo>
                <a:cubicBezTo>
                  <a:pt x="2456785" y="2604524"/>
                  <a:pt x="2520025" y="2605249"/>
                  <a:pt x="2583325" y="2605370"/>
                </a:cubicBezTo>
                <a:cubicBezTo>
                  <a:pt x="2647410" y="2605431"/>
                  <a:pt x="2711436" y="2605552"/>
                  <a:pt x="2775461" y="2605793"/>
                </a:cubicBezTo>
                <a:cubicBezTo>
                  <a:pt x="2793055" y="2605914"/>
                  <a:pt x="2810648" y="2605854"/>
                  <a:pt x="2828241" y="2605854"/>
                </a:cubicBezTo>
                <a:cubicBezTo>
                  <a:pt x="2872255" y="2605793"/>
                  <a:pt x="2916329" y="2605793"/>
                  <a:pt x="2960343" y="2607123"/>
                </a:cubicBezTo>
                <a:cubicBezTo>
                  <a:pt x="2960524" y="2607123"/>
                  <a:pt x="2960705" y="2607123"/>
                  <a:pt x="2960887" y="2607244"/>
                </a:cubicBezTo>
                <a:cubicBezTo>
                  <a:pt x="2967840" y="2607244"/>
                  <a:pt x="2973946" y="2602893"/>
                  <a:pt x="2977090" y="2596970"/>
                </a:cubicBezTo>
                <a:cubicBezTo>
                  <a:pt x="2979689" y="2604403"/>
                  <a:pt x="2986944" y="2609903"/>
                  <a:pt x="2995106" y="2609963"/>
                </a:cubicBezTo>
                <a:cubicBezTo>
                  <a:pt x="3005626" y="2609963"/>
                  <a:pt x="3014090" y="2601261"/>
                  <a:pt x="3014211" y="2590866"/>
                </a:cubicBezTo>
                <a:cubicBezTo>
                  <a:pt x="3014392" y="2572737"/>
                  <a:pt x="3014937" y="2554667"/>
                  <a:pt x="3016146" y="2536598"/>
                </a:cubicBezTo>
                <a:cubicBezTo>
                  <a:pt x="3033618" y="2390713"/>
                  <a:pt x="3012942" y="2244586"/>
                  <a:pt x="3002785" y="20989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4"/>
          <p:cNvSpPr/>
          <p:nvPr/>
        </p:nvSpPr>
        <p:spPr>
          <a:xfrm>
            <a:off x="7737803" y="-87348"/>
            <a:ext cx="1489724" cy="1252681"/>
          </a:xfrm>
          <a:custGeom>
            <a:rect b="b" l="l" r="r" t="t"/>
            <a:pathLst>
              <a:path extrusionOk="0" h="2505362" w="2979447">
                <a:moveTo>
                  <a:pt x="2960343" y="2505241"/>
                </a:moveTo>
                <a:cubicBezTo>
                  <a:pt x="2916329" y="2503912"/>
                  <a:pt x="2872255" y="2503912"/>
                  <a:pt x="2828241" y="2503972"/>
                </a:cubicBezTo>
                <a:cubicBezTo>
                  <a:pt x="2810648" y="2503972"/>
                  <a:pt x="2793055" y="2504033"/>
                  <a:pt x="2775461" y="2503912"/>
                </a:cubicBezTo>
                <a:cubicBezTo>
                  <a:pt x="2711436" y="2503670"/>
                  <a:pt x="2647410" y="2503549"/>
                  <a:pt x="2583325" y="2503489"/>
                </a:cubicBezTo>
                <a:cubicBezTo>
                  <a:pt x="2520025" y="2503368"/>
                  <a:pt x="2456785" y="2502643"/>
                  <a:pt x="2393546" y="2501494"/>
                </a:cubicBezTo>
                <a:cubicBezTo>
                  <a:pt x="2330971" y="2500346"/>
                  <a:pt x="2268397" y="2500286"/>
                  <a:pt x="2205883" y="2497566"/>
                </a:cubicBezTo>
                <a:cubicBezTo>
                  <a:pt x="2145908" y="2494968"/>
                  <a:pt x="2086055" y="2490617"/>
                  <a:pt x="2027894" y="2486628"/>
                </a:cubicBezTo>
                <a:cubicBezTo>
                  <a:pt x="1996455" y="2484815"/>
                  <a:pt x="1965017" y="2483063"/>
                  <a:pt x="1933579" y="2481793"/>
                </a:cubicBezTo>
                <a:cubicBezTo>
                  <a:pt x="1899964" y="2480403"/>
                  <a:pt x="1866289" y="2479255"/>
                  <a:pt x="1832674" y="2478167"/>
                </a:cubicBezTo>
                <a:cubicBezTo>
                  <a:pt x="1771369" y="2476173"/>
                  <a:pt x="1710064" y="2473333"/>
                  <a:pt x="1648820" y="2470915"/>
                </a:cubicBezTo>
                <a:cubicBezTo>
                  <a:pt x="1582316" y="2468317"/>
                  <a:pt x="1515872" y="2466504"/>
                  <a:pt x="1449368" y="2464751"/>
                </a:cubicBezTo>
                <a:cubicBezTo>
                  <a:pt x="1386068" y="2463059"/>
                  <a:pt x="1322829" y="2460521"/>
                  <a:pt x="1259589" y="2458164"/>
                </a:cubicBezTo>
                <a:cubicBezTo>
                  <a:pt x="1229541" y="2457016"/>
                  <a:pt x="1199433" y="2456110"/>
                  <a:pt x="1169385" y="2455989"/>
                </a:cubicBezTo>
                <a:cubicBezTo>
                  <a:pt x="1135770" y="2455868"/>
                  <a:pt x="1102156" y="2455868"/>
                  <a:pt x="1068541" y="2455868"/>
                </a:cubicBezTo>
                <a:cubicBezTo>
                  <a:pt x="1006510" y="2455747"/>
                  <a:pt x="944480" y="2455324"/>
                  <a:pt x="882450" y="2455384"/>
                </a:cubicBezTo>
                <a:cubicBezTo>
                  <a:pt x="817941" y="2455384"/>
                  <a:pt x="753432" y="2455324"/>
                  <a:pt x="688923" y="2455989"/>
                </a:cubicBezTo>
                <a:cubicBezTo>
                  <a:pt x="624051" y="2456593"/>
                  <a:pt x="559240" y="2459131"/>
                  <a:pt x="494489" y="2462153"/>
                </a:cubicBezTo>
                <a:cubicBezTo>
                  <a:pt x="439955" y="2464751"/>
                  <a:pt x="385482" y="2468679"/>
                  <a:pt x="330949" y="2472003"/>
                </a:cubicBezTo>
                <a:cubicBezTo>
                  <a:pt x="275025" y="2475448"/>
                  <a:pt x="219101" y="2478409"/>
                  <a:pt x="163479" y="2481975"/>
                </a:cubicBezTo>
                <a:cubicBezTo>
                  <a:pt x="149695" y="2482942"/>
                  <a:pt x="135910" y="2483969"/>
                  <a:pt x="122126" y="2484996"/>
                </a:cubicBezTo>
                <a:cubicBezTo>
                  <a:pt x="119587" y="2485178"/>
                  <a:pt x="116987" y="2485480"/>
                  <a:pt x="114448" y="2485540"/>
                </a:cubicBezTo>
                <a:cubicBezTo>
                  <a:pt x="113843" y="2485601"/>
                  <a:pt x="113299" y="2485661"/>
                  <a:pt x="112694" y="2485661"/>
                </a:cubicBezTo>
                <a:cubicBezTo>
                  <a:pt x="111908" y="2485782"/>
                  <a:pt x="111122" y="2485782"/>
                  <a:pt x="110336" y="2485782"/>
                </a:cubicBezTo>
                <a:cubicBezTo>
                  <a:pt x="109913" y="2485782"/>
                  <a:pt x="109551" y="2485842"/>
                  <a:pt x="109127" y="2485842"/>
                </a:cubicBezTo>
                <a:cubicBezTo>
                  <a:pt x="106890" y="2486084"/>
                  <a:pt x="104653" y="2486145"/>
                  <a:pt x="102416" y="2486326"/>
                </a:cubicBezTo>
                <a:cubicBezTo>
                  <a:pt x="102235" y="2486326"/>
                  <a:pt x="102114" y="2486326"/>
                  <a:pt x="101993" y="2486326"/>
                </a:cubicBezTo>
                <a:lnTo>
                  <a:pt x="97277" y="2486628"/>
                </a:lnTo>
                <a:cubicBezTo>
                  <a:pt x="89902" y="2487172"/>
                  <a:pt x="82465" y="2487353"/>
                  <a:pt x="75029" y="2487655"/>
                </a:cubicBezTo>
                <a:cubicBezTo>
                  <a:pt x="67109" y="2488018"/>
                  <a:pt x="59007" y="2487776"/>
                  <a:pt x="51027" y="2487172"/>
                </a:cubicBezTo>
                <a:cubicBezTo>
                  <a:pt x="46492" y="2486809"/>
                  <a:pt x="42079" y="2486265"/>
                  <a:pt x="37605" y="2485480"/>
                </a:cubicBezTo>
                <a:cubicBezTo>
                  <a:pt x="33252" y="2484755"/>
                  <a:pt x="28778" y="2483727"/>
                  <a:pt x="24727" y="2481975"/>
                </a:cubicBezTo>
                <a:cubicBezTo>
                  <a:pt x="19528" y="2479739"/>
                  <a:pt x="13603" y="2476838"/>
                  <a:pt x="10157" y="2472124"/>
                </a:cubicBezTo>
                <a:cubicBezTo>
                  <a:pt x="8525" y="2469888"/>
                  <a:pt x="6832" y="2467713"/>
                  <a:pt x="5744" y="2465174"/>
                </a:cubicBezTo>
                <a:cubicBezTo>
                  <a:pt x="4716" y="2462817"/>
                  <a:pt x="3930" y="2460158"/>
                  <a:pt x="3567" y="2457560"/>
                </a:cubicBezTo>
                <a:cubicBezTo>
                  <a:pt x="2418" y="2449824"/>
                  <a:pt x="1935" y="2441968"/>
                  <a:pt x="1693" y="2434112"/>
                </a:cubicBezTo>
                <a:cubicBezTo>
                  <a:pt x="1149" y="2419185"/>
                  <a:pt x="1209" y="2404198"/>
                  <a:pt x="1149" y="2389210"/>
                </a:cubicBezTo>
                <a:cubicBezTo>
                  <a:pt x="1088" y="2373800"/>
                  <a:pt x="967" y="2358329"/>
                  <a:pt x="786" y="2342858"/>
                </a:cubicBezTo>
                <a:cubicBezTo>
                  <a:pt x="423" y="2312460"/>
                  <a:pt x="0" y="2281821"/>
                  <a:pt x="0" y="2251182"/>
                </a:cubicBezTo>
                <a:cubicBezTo>
                  <a:pt x="0" y="2219152"/>
                  <a:pt x="0" y="2187123"/>
                  <a:pt x="0" y="2155093"/>
                </a:cubicBezTo>
                <a:cubicBezTo>
                  <a:pt x="60" y="2093452"/>
                  <a:pt x="-60" y="2031870"/>
                  <a:pt x="181" y="1970289"/>
                </a:cubicBezTo>
                <a:cubicBezTo>
                  <a:pt x="423" y="1908104"/>
                  <a:pt x="1209" y="1845858"/>
                  <a:pt x="6046" y="1783794"/>
                </a:cubicBezTo>
                <a:cubicBezTo>
                  <a:pt x="8343" y="1754604"/>
                  <a:pt x="11064" y="1725476"/>
                  <a:pt x="13966" y="1696347"/>
                </a:cubicBezTo>
                <a:cubicBezTo>
                  <a:pt x="16687" y="1669213"/>
                  <a:pt x="19649" y="1642018"/>
                  <a:pt x="23276" y="1615004"/>
                </a:cubicBezTo>
                <a:cubicBezTo>
                  <a:pt x="25151" y="1601165"/>
                  <a:pt x="27206" y="1587387"/>
                  <a:pt x="29564" y="1573608"/>
                </a:cubicBezTo>
                <a:cubicBezTo>
                  <a:pt x="31741" y="1560554"/>
                  <a:pt x="34461" y="1547682"/>
                  <a:pt x="37545" y="1534870"/>
                </a:cubicBezTo>
                <a:cubicBezTo>
                  <a:pt x="39056" y="1528646"/>
                  <a:pt x="41414" y="1522542"/>
                  <a:pt x="43893" y="1516620"/>
                </a:cubicBezTo>
                <a:cubicBezTo>
                  <a:pt x="46251" y="1510758"/>
                  <a:pt x="49939" y="1504775"/>
                  <a:pt x="54413" y="1500242"/>
                </a:cubicBezTo>
                <a:cubicBezTo>
                  <a:pt x="57315" y="1497342"/>
                  <a:pt x="60882" y="1494622"/>
                  <a:pt x="64690" y="1492990"/>
                </a:cubicBezTo>
                <a:cubicBezTo>
                  <a:pt x="69890" y="1490815"/>
                  <a:pt x="75392" y="1489848"/>
                  <a:pt x="80893" y="1488760"/>
                </a:cubicBezTo>
                <a:cubicBezTo>
                  <a:pt x="93590" y="1486282"/>
                  <a:pt x="106346" y="1483744"/>
                  <a:pt x="116564" y="1481629"/>
                </a:cubicBezTo>
                <a:cubicBezTo>
                  <a:pt x="143770" y="1475948"/>
                  <a:pt x="171037" y="1470509"/>
                  <a:pt x="198364" y="1465312"/>
                </a:cubicBezTo>
                <a:cubicBezTo>
                  <a:pt x="224784" y="1460296"/>
                  <a:pt x="251265" y="1455341"/>
                  <a:pt x="277927" y="1451715"/>
                </a:cubicBezTo>
                <a:cubicBezTo>
                  <a:pt x="305496" y="1447968"/>
                  <a:pt x="333125" y="1445188"/>
                  <a:pt x="360936" y="1443194"/>
                </a:cubicBezTo>
                <a:cubicBezTo>
                  <a:pt x="389775" y="1441139"/>
                  <a:pt x="418614" y="1439689"/>
                  <a:pt x="447513" y="1437876"/>
                </a:cubicBezTo>
                <a:cubicBezTo>
                  <a:pt x="493582" y="1434552"/>
                  <a:pt x="539470" y="1429959"/>
                  <a:pt x="585539" y="1426635"/>
                </a:cubicBezTo>
                <a:cubicBezTo>
                  <a:pt x="611476" y="1424762"/>
                  <a:pt x="637473" y="1423251"/>
                  <a:pt x="663409" y="1421921"/>
                </a:cubicBezTo>
                <a:cubicBezTo>
                  <a:pt x="686988" y="1420773"/>
                  <a:pt x="710567" y="1419867"/>
                  <a:pt x="734146" y="1418597"/>
                </a:cubicBezTo>
                <a:cubicBezTo>
                  <a:pt x="749502" y="1417570"/>
                  <a:pt x="764919" y="1416482"/>
                  <a:pt x="780275" y="1415395"/>
                </a:cubicBezTo>
                <a:cubicBezTo>
                  <a:pt x="796599" y="1414246"/>
                  <a:pt x="812983" y="1413521"/>
                  <a:pt x="829367" y="1412796"/>
                </a:cubicBezTo>
                <a:cubicBezTo>
                  <a:pt x="843878" y="1412192"/>
                  <a:pt x="858448" y="1412433"/>
                  <a:pt x="872958" y="1412071"/>
                </a:cubicBezTo>
                <a:cubicBezTo>
                  <a:pt x="889040" y="1411648"/>
                  <a:pt x="905061" y="1411043"/>
                  <a:pt x="921143" y="1410076"/>
                </a:cubicBezTo>
                <a:cubicBezTo>
                  <a:pt x="926222" y="1409653"/>
                  <a:pt x="931300" y="1409291"/>
                  <a:pt x="936258" y="1408566"/>
                </a:cubicBezTo>
                <a:cubicBezTo>
                  <a:pt x="942727" y="1407720"/>
                  <a:pt x="949075" y="1406753"/>
                  <a:pt x="955484" y="1405604"/>
                </a:cubicBezTo>
                <a:cubicBezTo>
                  <a:pt x="970115" y="1402220"/>
                  <a:pt x="984564" y="1398171"/>
                  <a:pt x="999014" y="1394243"/>
                </a:cubicBezTo>
                <a:cubicBezTo>
                  <a:pt x="1006390" y="1392249"/>
                  <a:pt x="1013765" y="1390254"/>
                  <a:pt x="1021141" y="1388381"/>
                </a:cubicBezTo>
                <a:cubicBezTo>
                  <a:pt x="1030996" y="1385843"/>
                  <a:pt x="1040972" y="1383546"/>
                  <a:pt x="1050706" y="1380343"/>
                </a:cubicBezTo>
                <a:cubicBezTo>
                  <a:pt x="1051673" y="1379981"/>
                  <a:pt x="1052580" y="1379618"/>
                  <a:pt x="1053487" y="1379195"/>
                </a:cubicBezTo>
                <a:cubicBezTo>
                  <a:pt x="1053668" y="1365900"/>
                  <a:pt x="1053305" y="1352544"/>
                  <a:pt x="1053124" y="1339189"/>
                </a:cubicBezTo>
                <a:cubicBezTo>
                  <a:pt x="1052882" y="1323899"/>
                  <a:pt x="1052398" y="1308610"/>
                  <a:pt x="1051915" y="1293320"/>
                </a:cubicBezTo>
                <a:cubicBezTo>
                  <a:pt x="1051008" y="1263527"/>
                  <a:pt x="1050161" y="1233794"/>
                  <a:pt x="1048771" y="1204000"/>
                </a:cubicBezTo>
                <a:cubicBezTo>
                  <a:pt x="1045990" y="1143386"/>
                  <a:pt x="1042302" y="1082832"/>
                  <a:pt x="1038856" y="1022279"/>
                </a:cubicBezTo>
                <a:cubicBezTo>
                  <a:pt x="1036982" y="989282"/>
                  <a:pt x="1035107" y="956165"/>
                  <a:pt x="1032931" y="923531"/>
                </a:cubicBezTo>
                <a:cubicBezTo>
                  <a:pt x="1030754" y="892106"/>
                  <a:pt x="1028275" y="860741"/>
                  <a:pt x="1026764" y="829316"/>
                </a:cubicBezTo>
                <a:cubicBezTo>
                  <a:pt x="1026039" y="814510"/>
                  <a:pt x="1025918" y="799704"/>
                  <a:pt x="1025857" y="784838"/>
                </a:cubicBezTo>
                <a:cubicBezTo>
                  <a:pt x="1025857" y="780668"/>
                  <a:pt x="1026159" y="776438"/>
                  <a:pt x="1026280" y="772268"/>
                </a:cubicBezTo>
                <a:cubicBezTo>
                  <a:pt x="1026341" y="768944"/>
                  <a:pt x="1026401" y="765620"/>
                  <a:pt x="1026704" y="762357"/>
                </a:cubicBezTo>
                <a:cubicBezTo>
                  <a:pt x="1027731" y="750270"/>
                  <a:pt x="1028517" y="738244"/>
                  <a:pt x="1031057" y="726399"/>
                </a:cubicBezTo>
                <a:cubicBezTo>
                  <a:pt x="1033717" y="713829"/>
                  <a:pt x="1038009" y="700111"/>
                  <a:pt x="1049376" y="692678"/>
                </a:cubicBezTo>
                <a:cubicBezTo>
                  <a:pt x="1051612" y="691288"/>
                  <a:pt x="1053789" y="689777"/>
                  <a:pt x="1056449" y="689172"/>
                </a:cubicBezTo>
                <a:cubicBezTo>
                  <a:pt x="1059956" y="688326"/>
                  <a:pt x="1063160" y="687662"/>
                  <a:pt x="1066727" y="687299"/>
                </a:cubicBezTo>
                <a:cubicBezTo>
                  <a:pt x="1070354" y="686876"/>
                  <a:pt x="1074042" y="686513"/>
                  <a:pt x="1077670" y="686151"/>
                </a:cubicBezTo>
                <a:cubicBezTo>
                  <a:pt x="1092240" y="684700"/>
                  <a:pt x="1106811" y="683310"/>
                  <a:pt x="1121442" y="682041"/>
                </a:cubicBezTo>
                <a:cubicBezTo>
                  <a:pt x="1152578" y="679261"/>
                  <a:pt x="1183653" y="676421"/>
                  <a:pt x="1214669" y="672191"/>
                </a:cubicBezTo>
                <a:cubicBezTo>
                  <a:pt x="1243991" y="668202"/>
                  <a:pt x="1273132" y="662703"/>
                  <a:pt x="1302575" y="659621"/>
                </a:cubicBezTo>
                <a:cubicBezTo>
                  <a:pt x="1333590" y="656357"/>
                  <a:pt x="1364726" y="654665"/>
                  <a:pt x="1395681" y="650737"/>
                </a:cubicBezTo>
                <a:cubicBezTo>
                  <a:pt x="1411702" y="648743"/>
                  <a:pt x="1427663" y="646507"/>
                  <a:pt x="1443685" y="644754"/>
                </a:cubicBezTo>
                <a:cubicBezTo>
                  <a:pt x="1459162" y="643002"/>
                  <a:pt x="1474639" y="642277"/>
                  <a:pt x="1490177" y="641974"/>
                </a:cubicBezTo>
                <a:cubicBezTo>
                  <a:pt x="1499125" y="641733"/>
                  <a:pt x="1508073" y="641793"/>
                  <a:pt x="1517021" y="641793"/>
                </a:cubicBezTo>
                <a:cubicBezTo>
                  <a:pt x="1521857" y="641793"/>
                  <a:pt x="1526694" y="641793"/>
                  <a:pt x="1531531" y="641793"/>
                </a:cubicBezTo>
                <a:cubicBezTo>
                  <a:pt x="1546706" y="641733"/>
                  <a:pt x="1561881" y="641551"/>
                  <a:pt x="1577116" y="641310"/>
                </a:cubicBezTo>
                <a:cubicBezTo>
                  <a:pt x="1594891" y="641007"/>
                  <a:pt x="1612605" y="640161"/>
                  <a:pt x="1630320" y="639134"/>
                </a:cubicBezTo>
                <a:cubicBezTo>
                  <a:pt x="1654382" y="637321"/>
                  <a:pt x="1678444" y="635145"/>
                  <a:pt x="1702446" y="632184"/>
                </a:cubicBezTo>
                <a:cubicBezTo>
                  <a:pt x="1727778" y="629042"/>
                  <a:pt x="1752990" y="625355"/>
                  <a:pt x="1778201" y="621488"/>
                </a:cubicBezTo>
                <a:cubicBezTo>
                  <a:pt x="1801961" y="617862"/>
                  <a:pt x="1825661" y="613933"/>
                  <a:pt x="1849360" y="610005"/>
                </a:cubicBezTo>
                <a:cubicBezTo>
                  <a:pt x="1873725" y="605956"/>
                  <a:pt x="1898090" y="601907"/>
                  <a:pt x="1919794" y="597435"/>
                </a:cubicBezTo>
                <a:cubicBezTo>
                  <a:pt x="1932067" y="594595"/>
                  <a:pt x="1944280" y="591634"/>
                  <a:pt x="1956251" y="587766"/>
                </a:cubicBezTo>
                <a:cubicBezTo>
                  <a:pt x="1960241" y="586316"/>
                  <a:pt x="1964171" y="584744"/>
                  <a:pt x="1968040" y="582931"/>
                </a:cubicBezTo>
                <a:cubicBezTo>
                  <a:pt x="1968826" y="582448"/>
                  <a:pt x="1969612" y="582025"/>
                  <a:pt x="1970398" y="581602"/>
                </a:cubicBezTo>
                <a:cubicBezTo>
                  <a:pt x="1970821" y="581300"/>
                  <a:pt x="1971244" y="580998"/>
                  <a:pt x="1971667" y="580695"/>
                </a:cubicBezTo>
                <a:cubicBezTo>
                  <a:pt x="1971365" y="552292"/>
                  <a:pt x="1970156" y="523949"/>
                  <a:pt x="1969068" y="495545"/>
                </a:cubicBezTo>
                <a:cubicBezTo>
                  <a:pt x="1967919" y="465631"/>
                  <a:pt x="1967012" y="435717"/>
                  <a:pt x="1966770" y="405742"/>
                </a:cubicBezTo>
                <a:cubicBezTo>
                  <a:pt x="1966226" y="342167"/>
                  <a:pt x="1963627" y="278712"/>
                  <a:pt x="1963747" y="215137"/>
                </a:cubicBezTo>
                <a:cubicBezTo>
                  <a:pt x="1963868" y="178998"/>
                  <a:pt x="1964654" y="142799"/>
                  <a:pt x="1965440" y="106599"/>
                </a:cubicBezTo>
                <a:cubicBezTo>
                  <a:pt x="1965803" y="89980"/>
                  <a:pt x="1966226" y="73180"/>
                  <a:pt x="1967496" y="56561"/>
                </a:cubicBezTo>
                <a:cubicBezTo>
                  <a:pt x="1967919" y="51061"/>
                  <a:pt x="1968342" y="45623"/>
                  <a:pt x="1968766" y="40123"/>
                </a:cubicBezTo>
                <a:cubicBezTo>
                  <a:pt x="1969068" y="36255"/>
                  <a:pt x="1969672" y="32448"/>
                  <a:pt x="1970216" y="28580"/>
                </a:cubicBezTo>
                <a:cubicBezTo>
                  <a:pt x="1970458" y="27130"/>
                  <a:pt x="1970640" y="25619"/>
                  <a:pt x="1970821" y="24169"/>
                </a:cubicBezTo>
                <a:cubicBezTo>
                  <a:pt x="1971244" y="22054"/>
                  <a:pt x="1971667" y="19939"/>
                  <a:pt x="1972212" y="17884"/>
                </a:cubicBezTo>
                <a:cubicBezTo>
                  <a:pt x="1972635" y="15769"/>
                  <a:pt x="1973239" y="13774"/>
                  <a:pt x="1973965" y="11780"/>
                </a:cubicBezTo>
                <a:cubicBezTo>
                  <a:pt x="1975114" y="9242"/>
                  <a:pt x="1976141" y="6583"/>
                  <a:pt x="1977895" y="4407"/>
                </a:cubicBezTo>
                <a:cubicBezTo>
                  <a:pt x="1979225" y="2715"/>
                  <a:pt x="1980857" y="1930"/>
                  <a:pt x="1982731" y="963"/>
                </a:cubicBezTo>
                <a:cubicBezTo>
                  <a:pt x="1987145" y="-1273"/>
                  <a:pt x="1992526" y="479"/>
                  <a:pt x="1994218" y="5253"/>
                </a:cubicBezTo>
                <a:cubicBezTo>
                  <a:pt x="1995125" y="6764"/>
                  <a:pt x="1995307" y="8758"/>
                  <a:pt x="1994581" y="10451"/>
                </a:cubicBezTo>
                <a:cubicBezTo>
                  <a:pt x="1994521" y="10511"/>
                  <a:pt x="1994521" y="10632"/>
                  <a:pt x="1994460" y="10692"/>
                </a:cubicBezTo>
                <a:cubicBezTo>
                  <a:pt x="1994400" y="11659"/>
                  <a:pt x="1994279" y="12626"/>
                  <a:pt x="1994218" y="13593"/>
                </a:cubicBezTo>
                <a:cubicBezTo>
                  <a:pt x="1994218" y="19153"/>
                  <a:pt x="1993977" y="24713"/>
                  <a:pt x="1993916" y="30212"/>
                </a:cubicBezTo>
                <a:cubicBezTo>
                  <a:pt x="1993856" y="33596"/>
                  <a:pt x="1993795" y="36981"/>
                  <a:pt x="1993795" y="40365"/>
                </a:cubicBezTo>
                <a:cubicBezTo>
                  <a:pt x="1993795" y="48463"/>
                  <a:pt x="1993735" y="56561"/>
                  <a:pt x="1993735" y="64659"/>
                </a:cubicBezTo>
                <a:cubicBezTo>
                  <a:pt x="1993795" y="80311"/>
                  <a:pt x="1993856" y="95903"/>
                  <a:pt x="1994037" y="111555"/>
                </a:cubicBezTo>
                <a:cubicBezTo>
                  <a:pt x="1994279" y="144793"/>
                  <a:pt x="1994642" y="178091"/>
                  <a:pt x="1994944" y="211330"/>
                </a:cubicBezTo>
                <a:cubicBezTo>
                  <a:pt x="1995609" y="272790"/>
                  <a:pt x="1999297" y="334190"/>
                  <a:pt x="2000808" y="395589"/>
                </a:cubicBezTo>
                <a:cubicBezTo>
                  <a:pt x="2001534" y="426652"/>
                  <a:pt x="2002562" y="457775"/>
                  <a:pt x="2004255" y="488837"/>
                </a:cubicBezTo>
                <a:cubicBezTo>
                  <a:pt x="2005826" y="517483"/>
                  <a:pt x="2007096" y="546067"/>
                  <a:pt x="2008184" y="574652"/>
                </a:cubicBezTo>
                <a:cubicBezTo>
                  <a:pt x="2008245" y="575982"/>
                  <a:pt x="2008245" y="577311"/>
                  <a:pt x="2008305" y="578701"/>
                </a:cubicBezTo>
                <a:cubicBezTo>
                  <a:pt x="2008426" y="582146"/>
                  <a:pt x="2008184" y="585288"/>
                  <a:pt x="2007882" y="588673"/>
                </a:cubicBezTo>
                <a:cubicBezTo>
                  <a:pt x="2007580" y="591815"/>
                  <a:pt x="2005947" y="594958"/>
                  <a:pt x="2004738" y="597737"/>
                </a:cubicBezTo>
                <a:cubicBezTo>
                  <a:pt x="2003710" y="600215"/>
                  <a:pt x="2002078" y="602149"/>
                  <a:pt x="2000506" y="604204"/>
                </a:cubicBezTo>
                <a:cubicBezTo>
                  <a:pt x="1996758" y="609099"/>
                  <a:pt x="1991377" y="612483"/>
                  <a:pt x="1986177" y="615565"/>
                </a:cubicBezTo>
                <a:cubicBezTo>
                  <a:pt x="1977895" y="620460"/>
                  <a:pt x="1968282" y="623301"/>
                  <a:pt x="1959152" y="626141"/>
                </a:cubicBezTo>
                <a:cubicBezTo>
                  <a:pt x="1944219" y="630855"/>
                  <a:pt x="1928863" y="633876"/>
                  <a:pt x="1913627" y="637019"/>
                </a:cubicBezTo>
                <a:cubicBezTo>
                  <a:pt x="1899541" y="639980"/>
                  <a:pt x="1885272" y="642277"/>
                  <a:pt x="1871065" y="644633"/>
                </a:cubicBezTo>
                <a:cubicBezTo>
                  <a:pt x="1855648" y="647232"/>
                  <a:pt x="1840292" y="649770"/>
                  <a:pt x="1824875" y="652248"/>
                </a:cubicBezTo>
                <a:cubicBezTo>
                  <a:pt x="1764779" y="661978"/>
                  <a:pt x="1704563" y="671647"/>
                  <a:pt x="1643862" y="676119"/>
                </a:cubicBezTo>
                <a:cubicBezTo>
                  <a:pt x="1613150" y="678415"/>
                  <a:pt x="1582437" y="679322"/>
                  <a:pt x="1551542" y="679684"/>
                </a:cubicBezTo>
                <a:cubicBezTo>
                  <a:pt x="1522946" y="680047"/>
                  <a:pt x="1494288" y="679503"/>
                  <a:pt x="1465692" y="680954"/>
                </a:cubicBezTo>
                <a:cubicBezTo>
                  <a:pt x="1435523" y="683673"/>
                  <a:pt x="1405536" y="688326"/>
                  <a:pt x="1375306" y="691288"/>
                </a:cubicBezTo>
                <a:cubicBezTo>
                  <a:pt x="1359587" y="692798"/>
                  <a:pt x="1343808" y="694007"/>
                  <a:pt x="1328028" y="695397"/>
                </a:cubicBezTo>
                <a:cubicBezTo>
                  <a:pt x="1313578" y="696727"/>
                  <a:pt x="1299189" y="698358"/>
                  <a:pt x="1284861" y="700292"/>
                </a:cubicBezTo>
                <a:cubicBezTo>
                  <a:pt x="1254632" y="704462"/>
                  <a:pt x="1224705" y="709901"/>
                  <a:pt x="1194415" y="713346"/>
                </a:cubicBezTo>
                <a:cubicBezTo>
                  <a:pt x="1163581" y="716911"/>
                  <a:pt x="1132687" y="719328"/>
                  <a:pt x="1101793" y="722229"/>
                </a:cubicBezTo>
                <a:cubicBezTo>
                  <a:pt x="1091515" y="723196"/>
                  <a:pt x="1081237" y="724163"/>
                  <a:pt x="1070959" y="725311"/>
                </a:cubicBezTo>
                <a:cubicBezTo>
                  <a:pt x="1070838" y="725613"/>
                  <a:pt x="1070717" y="725916"/>
                  <a:pt x="1070596" y="726218"/>
                </a:cubicBezTo>
                <a:cubicBezTo>
                  <a:pt x="1069750" y="728998"/>
                  <a:pt x="1069024" y="731838"/>
                  <a:pt x="1068359" y="734678"/>
                </a:cubicBezTo>
                <a:cubicBezTo>
                  <a:pt x="1066485" y="745133"/>
                  <a:pt x="1065639" y="755588"/>
                  <a:pt x="1064792" y="766103"/>
                </a:cubicBezTo>
                <a:cubicBezTo>
                  <a:pt x="1064551" y="773597"/>
                  <a:pt x="1064127" y="781151"/>
                  <a:pt x="1064188" y="788645"/>
                </a:cubicBezTo>
                <a:cubicBezTo>
                  <a:pt x="1064248" y="798072"/>
                  <a:pt x="1064309" y="807440"/>
                  <a:pt x="1064611" y="816807"/>
                </a:cubicBezTo>
                <a:cubicBezTo>
                  <a:pt x="1065095" y="833547"/>
                  <a:pt x="1066122" y="850226"/>
                  <a:pt x="1067029" y="864307"/>
                </a:cubicBezTo>
                <a:cubicBezTo>
                  <a:pt x="1069327" y="896155"/>
                  <a:pt x="1071564" y="927943"/>
                  <a:pt x="1073559" y="959791"/>
                </a:cubicBezTo>
                <a:cubicBezTo>
                  <a:pt x="1075433" y="990733"/>
                  <a:pt x="1077126" y="1021674"/>
                  <a:pt x="1078940" y="1052676"/>
                </a:cubicBezTo>
                <a:cubicBezTo>
                  <a:pt x="1082567" y="1114076"/>
                  <a:pt x="1086195" y="1175476"/>
                  <a:pt x="1088492" y="1236997"/>
                </a:cubicBezTo>
                <a:cubicBezTo>
                  <a:pt x="1089580" y="1266125"/>
                  <a:pt x="1090427" y="1295314"/>
                  <a:pt x="1091152" y="1324443"/>
                </a:cubicBezTo>
                <a:cubicBezTo>
                  <a:pt x="1091515" y="1338766"/>
                  <a:pt x="1091696" y="1353088"/>
                  <a:pt x="1091757" y="1367411"/>
                </a:cubicBezTo>
                <a:cubicBezTo>
                  <a:pt x="1091757" y="1370674"/>
                  <a:pt x="1091817" y="1373877"/>
                  <a:pt x="1091817" y="1377141"/>
                </a:cubicBezTo>
                <a:cubicBezTo>
                  <a:pt x="1091878" y="1382882"/>
                  <a:pt x="1091757" y="1389046"/>
                  <a:pt x="1089459" y="1394424"/>
                </a:cubicBezTo>
                <a:cubicBezTo>
                  <a:pt x="1087162" y="1399924"/>
                  <a:pt x="1083353" y="1404879"/>
                  <a:pt x="1078637" y="1408505"/>
                </a:cubicBezTo>
                <a:cubicBezTo>
                  <a:pt x="1072471" y="1413279"/>
                  <a:pt x="1065034" y="1415878"/>
                  <a:pt x="1057719" y="1418295"/>
                </a:cubicBezTo>
                <a:cubicBezTo>
                  <a:pt x="1049920" y="1420894"/>
                  <a:pt x="1041818" y="1422586"/>
                  <a:pt x="1033838" y="1424641"/>
                </a:cubicBezTo>
                <a:cubicBezTo>
                  <a:pt x="1026522" y="1426514"/>
                  <a:pt x="1019267" y="1428448"/>
                  <a:pt x="1012012" y="1430442"/>
                </a:cubicBezTo>
                <a:cubicBezTo>
                  <a:pt x="997744" y="1434310"/>
                  <a:pt x="983597" y="1438540"/>
                  <a:pt x="969147" y="1441804"/>
                </a:cubicBezTo>
                <a:cubicBezTo>
                  <a:pt x="939099" y="1448512"/>
                  <a:pt x="908266" y="1449418"/>
                  <a:pt x="877613" y="1450204"/>
                </a:cubicBezTo>
                <a:cubicBezTo>
                  <a:pt x="862075" y="1450627"/>
                  <a:pt x="846598" y="1450748"/>
                  <a:pt x="831121" y="1451050"/>
                </a:cubicBezTo>
                <a:cubicBezTo>
                  <a:pt x="815099" y="1451352"/>
                  <a:pt x="799078" y="1452500"/>
                  <a:pt x="783298" y="1453467"/>
                </a:cubicBezTo>
                <a:cubicBezTo>
                  <a:pt x="754218" y="1455522"/>
                  <a:pt x="725137" y="1457456"/>
                  <a:pt x="695996" y="1458785"/>
                </a:cubicBezTo>
                <a:cubicBezTo>
                  <a:pt x="667097" y="1460054"/>
                  <a:pt x="638198" y="1461505"/>
                  <a:pt x="609239" y="1463197"/>
                </a:cubicBezTo>
                <a:cubicBezTo>
                  <a:pt x="571996" y="1465916"/>
                  <a:pt x="534754" y="1469301"/>
                  <a:pt x="497512" y="1472322"/>
                </a:cubicBezTo>
                <a:cubicBezTo>
                  <a:pt x="457670" y="1475586"/>
                  <a:pt x="417707" y="1477882"/>
                  <a:pt x="378167" y="1480239"/>
                </a:cubicBezTo>
                <a:cubicBezTo>
                  <a:pt x="360453" y="1481508"/>
                  <a:pt x="342738" y="1482898"/>
                  <a:pt x="325024" y="1484590"/>
                </a:cubicBezTo>
                <a:cubicBezTo>
                  <a:pt x="306403" y="1486464"/>
                  <a:pt x="287903" y="1488821"/>
                  <a:pt x="269402" y="1491721"/>
                </a:cubicBezTo>
                <a:cubicBezTo>
                  <a:pt x="233006" y="1497342"/>
                  <a:pt x="196792" y="1504412"/>
                  <a:pt x="163177" y="1510999"/>
                </a:cubicBezTo>
                <a:cubicBezTo>
                  <a:pt x="136636" y="1516438"/>
                  <a:pt x="110155" y="1521938"/>
                  <a:pt x="85186" y="1526833"/>
                </a:cubicBezTo>
                <a:cubicBezTo>
                  <a:pt x="83856" y="1527014"/>
                  <a:pt x="82586" y="1527316"/>
                  <a:pt x="81316" y="1527679"/>
                </a:cubicBezTo>
                <a:cubicBezTo>
                  <a:pt x="81256" y="1527800"/>
                  <a:pt x="81135" y="1527860"/>
                  <a:pt x="81075" y="1527981"/>
                </a:cubicBezTo>
                <a:lnTo>
                  <a:pt x="79140" y="1531486"/>
                </a:lnTo>
                <a:cubicBezTo>
                  <a:pt x="78233" y="1533541"/>
                  <a:pt x="77447" y="1535596"/>
                  <a:pt x="76661" y="1537711"/>
                </a:cubicBezTo>
                <a:cubicBezTo>
                  <a:pt x="74485" y="1544661"/>
                  <a:pt x="72852" y="1551731"/>
                  <a:pt x="71220" y="1558802"/>
                </a:cubicBezTo>
                <a:cubicBezTo>
                  <a:pt x="63965" y="1596814"/>
                  <a:pt x="59189" y="1635189"/>
                  <a:pt x="54896" y="1673685"/>
                </a:cubicBezTo>
                <a:cubicBezTo>
                  <a:pt x="50483" y="1713571"/>
                  <a:pt x="46855" y="1753637"/>
                  <a:pt x="43711" y="1793644"/>
                </a:cubicBezTo>
                <a:cubicBezTo>
                  <a:pt x="41777" y="1823377"/>
                  <a:pt x="40084" y="1853170"/>
                  <a:pt x="39479" y="1882964"/>
                </a:cubicBezTo>
                <a:cubicBezTo>
                  <a:pt x="38875" y="1915295"/>
                  <a:pt x="38633" y="1947627"/>
                  <a:pt x="38452" y="1979959"/>
                </a:cubicBezTo>
                <a:cubicBezTo>
                  <a:pt x="38210" y="2042446"/>
                  <a:pt x="38331" y="2104994"/>
                  <a:pt x="38331" y="2167482"/>
                </a:cubicBezTo>
                <a:cubicBezTo>
                  <a:pt x="38331" y="2212505"/>
                  <a:pt x="38089" y="2257587"/>
                  <a:pt x="38633" y="2302610"/>
                </a:cubicBezTo>
                <a:cubicBezTo>
                  <a:pt x="38875" y="2325393"/>
                  <a:pt x="39177" y="2348237"/>
                  <a:pt x="39298" y="2371020"/>
                </a:cubicBezTo>
                <a:cubicBezTo>
                  <a:pt x="39419" y="2394287"/>
                  <a:pt x="38996" y="2417614"/>
                  <a:pt x="40265" y="2440699"/>
                </a:cubicBezTo>
                <a:cubicBezTo>
                  <a:pt x="40447" y="2442935"/>
                  <a:pt x="40628" y="2445111"/>
                  <a:pt x="40870" y="2447286"/>
                </a:cubicBezTo>
                <a:cubicBezTo>
                  <a:pt x="41777" y="2447528"/>
                  <a:pt x="42684" y="2447770"/>
                  <a:pt x="43590" y="2447951"/>
                </a:cubicBezTo>
                <a:cubicBezTo>
                  <a:pt x="47581" y="2448616"/>
                  <a:pt x="51450" y="2449099"/>
                  <a:pt x="55440" y="2449401"/>
                </a:cubicBezTo>
                <a:cubicBezTo>
                  <a:pt x="68137" y="2449945"/>
                  <a:pt x="80712" y="2449341"/>
                  <a:pt x="93348" y="2448857"/>
                </a:cubicBezTo>
                <a:cubicBezTo>
                  <a:pt x="94073" y="2448797"/>
                  <a:pt x="94738" y="2448737"/>
                  <a:pt x="95464" y="2448737"/>
                </a:cubicBezTo>
                <a:cubicBezTo>
                  <a:pt x="97761" y="2448434"/>
                  <a:pt x="100179" y="2448434"/>
                  <a:pt x="102416" y="2448253"/>
                </a:cubicBezTo>
                <a:cubicBezTo>
                  <a:pt x="103565" y="2448193"/>
                  <a:pt x="104714" y="2448072"/>
                  <a:pt x="105863" y="2448012"/>
                </a:cubicBezTo>
                <a:cubicBezTo>
                  <a:pt x="106286" y="2447951"/>
                  <a:pt x="106709" y="2447951"/>
                  <a:pt x="107072" y="2447951"/>
                </a:cubicBezTo>
                <a:cubicBezTo>
                  <a:pt x="107737" y="2447891"/>
                  <a:pt x="108341" y="2447891"/>
                  <a:pt x="109006" y="2447891"/>
                </a:cubicBezTo>
                <a:cubicBezTo>
                  <a:pt x="111122" y="2447649"/>
                  <a:pt x="113299" y="2447588"/>
                  <a:pt x="114871" y="2447467"/>
                </a:cubicBezTo>
                <a:cubicBezTo>
                  <a:pt x="146732" y="2445292"/>
                  <a:pt x="178594" y="2442935"/>
                  <a:pt x="210455" y="2441062"/>
                </a:cubicBezTo>
                <a:cubicBezTo>
                  <a:pt x="242015" y="2439188"/>
                  <a:pt x="273574" y="2437375"/>
                  <a:pt x="305133" y="2435562"/>
                </a:cubicBezTo>
                <a:cubicBezTo>
                  <a:pt x="366317" y="2431997"/>
                  <a:pt x="427380" y="2427343"/>
                  <a:pt x="488624" y="2424443"/>
                </a:cubicBezTo>
                <a:cubicBezTo>
                  <a:pt x="552650" y="2421361"/>
                  <a:pt x="616675" y="2418641"/>
                  <a:pt x="680761" y="2418037"/>
                </a:cubicBezTo>
                <a:cubicBezTo>
                  <a:pt x="745210" y="2417432"/>
                  <a:pt x="809719" y="2417372"/>
                  <a:pt x="874167" y="2417372"/>
                </a:cubicBezTo>
                <a:cubicBezTo>
                  <a:pt x="936560" y="2417312"/>
                  <a:pt x="998953" y="2417735"/>
                  <a:pt x="1061346" y="2417795"/>
                </a:cubicBezTo>
                <a:cubicBezTo>
                  <a:pt x="1124888" y="2417916"/>
                  <a:pt x="1188430" y="2417493"/>
                  <a:pt x="1251911" y="2419850"/>
                </a:cubicBezTo>
                <a:cubicBezTo>
                  <a:pt x="1315815" y="2422207"/>
                  <a:pt x="1379720" y="2424805"/>
                  <a:pt x="1443745" y="2426558"/>
                </a:cubicBezTo>
                <a:cubicBezTo>
                  <a:pt x="1509645" y="2428310"/>
                  <a:pt x="1575665" y="2430002"/>
                  <a:pt x="1641565" y="2432601"/>
                </a:cubicBezTo>
                <a:cubicBezTo>
                  <a:pt x="1703414" y="2435018"/>
                  <a:pt x="1765263" y="2437919"/>
                  <a:pt x="1827112" y="2439974"/>
                </a:cubicBezTo>
                <a:cubicBezTo>
                  <a:pt x="1859819" y="2441001"/>
                  <a:pt x="1892467" y="2442089"/>
                  <a:pt x="1925175" y="2443419"/>
                </a:cubicBezTo>
                <a:cubicBezTo>
                  <a:pt x="1958971" y="2444809"/>
                  <a:pt x="1992707" y="2446501"/>
                  <a:pt x="2026503" y="2448495"/>
                </a:cubicBezTo>
                <a:cubicBezTo>
                  <a:pt x="2053589" y="2450066"/>
                  <a:pt x="2080734" y="2452181"/>
                  <a:pt x="2107820" y="2454115"/>
                </a:cubicBezTo>
                <a:cubicBezTo>
                  <a:pt x="2139621" y="2456110"/>
                  <a:pt x="2171361" y="2458043"/>
                  <a:pt x="2203102" y="2459373"/>
                </a:cubicBezTo>
                <a:cubicBezTo>
                  <a:pt x="2233452" y="2460702"/>
                  <a:pt x="2263863" y="2461548"/>
                  <a:pt x="2294213" y="2461972"/>
                </a:cubicBezTo>
                <a:cubicBezTo>
                  <a:pt x="2327223" y="2462455"/>
                  <a:pt x="2360233" y="2462878"/>
                  <a:pt x="2393183" y="2463361"/>
                </a:cubicBezTo>
                <a:cubicBezTo>
                  <a:pt x="2423896" y="2463845"/>
                  <a:pt x="2454609" y="2464631"/>
                  <a:pt x="2485382" y="2464872"/>
                </a:cubicBezTo>
                <a:cubicBezTo>
                  <a:pt x="2550737" y="2465416"/>
                  <a:pt x="2616033" y="2465477"/>
                  <a:pt x="2681388" y="2465477"/>
                </a:cubicBezTo>
                <a:cubicBezTo>
                  <a:pt x="2743600" y="2465537"/>
                  <a:pt x="2805872" y="2466020"/>
                  <a:pt x="2868144" y="2466081"/>
                </a:cubicBezTo>
                <a:cubicBezTo>
                  <a:pt x="2898857" y="2466081"/>
                  <a:pt x="2929569" y="2466262"/>
                  <a:pt x="2960343" y="2467169"/>
                </a:cubicBezTo>
                <a:cubicBezTo>
                  <a:pt x="2970742" y="2467531"/>
                  <a:pt x="2979448" y="2475629"/>
                  <a:pt x="2979448" y="2486265"/>
                </a:cubicBezTo>
                <a:cubicBezTo>
                  <a:pt x="2979448" y="2496237"/>
                  <a:pt x="2971044" y="2505362"/>
                  <a:pt x="2960887" y="2505362"/>
                </a:cubicBezTo>
                <a:cubicBezTo>
                  <a:pt x="2960705" y="2505241"/>
                  <a:pt x="2960524" y="2505241"/>
                  <a:pt x="2960343" y="2505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4"/>
          <p:cNvSpPr/>
          <p:nvPr/>
        </p:nvSpPr>
        <p:spPr>
          <a:xfrm>
            <a:off x="8723948" y="-138289"/>
            <a:ext cx="525314" cy="1304982"/>
          </a:xfrm>
          <a:custGeom>
            <a:rect b="b" l="l" r="r" t="t"/>
            <a:pathLst>
              <a:path extrusionOk="0" h="2609963" w="1050628">
                <a:moveTo>
                  <a:pt x="1003711" y="2590866"/>
                </a:moveTo>
                <a:cubicBezTo>
                  <a:pt x="1003832" y="2527956"/>
                  <a:pt x="1013929" y="2465589"/>
                  <a:pt x="1012901" y="2402678"/>
                </a:cubicBezTo>
                <a:cubicBezTo>
                  <a:pt x="1011268" y="2294866"/>
                  <a:pt x="997121" y="2187779"/>
                  <a:pt x="991136" y="2080208"/>
                </a:cubicBezTo>
                <a:cubicBezTo>
                  <a:pt x="983095" y="1938795"/>
                  <a:pt x="983276" y="1797080"/>
                  <a:pt x="973603" y="1655788"/>
                </a:cubicBezTo>
                <a:cubicBezTo>
                  <a:pt x="965804" y="1499146"/>
                  <a:pt x="949722" y="1343229"/>
                  <a:pt x="932673" y="1187433"/>
                </a:cubicBezTo>
                <a:cubicBezTo>
                  <a:pt x="916954" y="1021243"/>
                  <a:pt x="905769" y="854629"/>
                  <a:pt x="900690" y="687774"/>
                </a:cubicBezTo>
                <a:cubicBezTo>
                  <a:pt x="889264" y="471847"/>
                  <a:pt x="873726" y="254410"/>
                  <a:pt x="896519" y="38785"/>
                </a:cubicBezTo>
                <a:cubicBezTo>
                  <a:pt x="808975" y="53047"/>
                  <a:pt x="723547" y="80846"/>
                  <a:pt x="634371" y="83929"/>
                </a:cubicBezTo>
                <a:cubicBezTo>
                  <a:pt x="473733" y="93477"/>
                  <a:pt x="312430" y="91060"/>
                  <a:pt x="151853" y="99218"/>
                </a:cubicBezTo>
                <a:cubicBezTo>
                  <a:pt x="112737" y="99339"/>
                  <a:pt x="73378" y="97889"/>
                  <a:pt x="34806" y="105503"/>
                </a:cubicBezTo>
                <a:cubicBezTo>
                  <a:pt x="28579" y="114266"/>
                  <a:pt x="15943" y="116321"/>
                  <a:pt x="7418" y="109733"/>
                </a:cubicBezTo>
                <a:cubicBezTo>
                  <a:pt x="-13924" y="90214"/>
                  <a:pt x="15399" y="65678"/>
                  <a:pt x="37224" y="66463"/>
                </a:cubicBezTo>
                <a:cubicBezTo>
                  <a:pt x="97017" y="56975"/>
                  <a:pt x="162433" y="63684"/>
                  <a:pt x="221138" y="58547"/>
                </a:cubicBezTo>
                <a:cubicBezTo>
                  <a:pt x="272044" y="55102"/>
                  <a:pt x="323132" y="55404"/>
                  <a:pt x="374158" y="53773"/>
                </a:cubicBezTo>
                <a:cubicBezTo>
                  <a:pt x="489090" y="51416"/>
                  <a:pt x="609341" y="53108"/>
                  <a:pt x="721794" y="35824"/>
                </a:cubicBezTo>
                <a:cubicBezTo>
                  <a:pt x="772518" y="25490"/>
                  <a:pt x="822941" y="13706"/>
                  <a:pt x="873726" y="3674"/>
                </a:cubicBezTo>
                <a:cubicBezTo>
                  <a:pt x="890956" y="954"/>
                  <a:pt x="912056" y="-4666"/>
                  <a:pt x="926808" y="7602"/>
                </a:cubicBezTo>
                <a:cubicBezTo>
                  <a:pt x="939021" y="18178"/>
                  <a:pt x="935031" y="35582"/>
                  <a:pt x="933700" y="49663"/>
                </a:cubicBezTo>
                <a:cubicBezTo>
                  <a:pt x="931101" y="74864"/>
                  <a:pt x="928803" y="100004"/>
                  <a:pt x="927050" y="125204"/>
                </a:cubicBezTo>
                <a:cubicBezTo>
                  <a:pt x="923725" y="178748"/>
                  <a:pt x="923241" y="232473"/>
                  <a:pt x="923785" y="286137"/>
                </a:cubicBezTo>
                <a:cubicBezTo>
                  <a:pt x="923422" y="396669"/>
                  <a:pt x="927896" y="506959"/>
                  <a:pt x="935333" y="617188"/>
                </a:cubicBezTo>
                <a:cubicBezTo>
                  <a:pt x="940955" y="720529"/>
                  <a:pt x="942890" y="828643"/>
                  <a:pt x="950447" y="930775"/>
                </a:cubicBezTo>
                <a:cubicBezTo>
                  <a:pt x="960604" y="1099080"/>
                  <a:pt x="979709" y="1266600"/>
                  <a:pt x="996517" y="1434362"/>
                </a:cubicBezTo>
                <a:cubicBezTo>
                  <a:pt x="1016710" y="1655003"/>
                  <a:pt x="1019612" y="1878121"/>
                  <a:pt x="1030494" y="2098943"/>
                </a:cubicBezTo>
                <a:cubicBezTo>
                  <a:pt x="1040651" y="2244586"/>
                  <a:pt x="1061328" y="2390713"/>
                  <a:pt x="1043856" y="2536598"/>
                </a:cubicBezTo>
                <a:cubicBezTo>
                  <a:pt x="1042646" y="2554667"/>
                  <a:pt x="1042102" y="2572737"/>
                  <a:pt x="1041921" y="2590866"/>
                </a:cubicBezTo>
                <a:cubicBezTo>
                  <a:pt x="1041800" y="2601261"/>
                  <a:pt x="1033336" y="2609963"/>
                  <a:pt x="1022816" y="2609963"/>
                </a:cubicBezTo>
                <a:cubicBezTo>
                  <a:pt x="1012538" y="2609903"/>
                  <a:pt x="1003590" y="2601261"/>
                  <a:pt x="1003711" y="25908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4"/>
          <p:cNvSpPr/>
          <p:nvPr/>
        </p:nvSpPr>
        <p:spPr>
          <a:xfrm>
            <a:off x="7757002" y="-118956"/>
            <a:ext cx="1473434" cy="1269393"/>
          </a:xfrm>
          <a:custGeom>
            <a:rect b="b" l="l" r="r" t="t"/>
            <a:pathLst>
              <a:path extrusionOk="0" h="2538785" w="2946868">
                <a:moveTo>
                  <a:pt x="2946793" y="2363954"/>
                </a:moveTo>
                <a:cubicBezTo>
                  <a:pt x="2947761" y="2422392"/>
                  <a:pt x="2939175" y="2480408"/>
                  <a:pt x="2937785" y="2538786"/>
                </a:cubicBezTo>
                <a:cubicBezTo>
                  <a:pt x="2934339" y="2533770"/>
                  <a:pt x="2928474" y="2530507"/>
                  <a:pt x="2921945" y="2530265"/>
                </a:cubicBezTo>
                <a:cubicBezTo>
                  <a:pt x="2891171" y="2529359"/>
                  <a:pt x="2860459" y="2529177"/>
                  <a:pt x="2829746" y="2529177"/>
                </a:cubicBezTo>
                <a:cubicBezTo>
                  <a:pt x="2767474" y="2529117"/>
                  <a:pt x="2705202" y="2528633"/>
                  <a:pt x="2642990" y="2528573"/>
                </a:cubicBezTo>
                <a:cubicBezTo>
                  <a:pt x="2577635" y="2528573"/>
                  <a:pt x="2512340" y="2528512"/>
                  <a:pt x="2446984" y="2527969"/>
                </a:cubicBezTo>
                <a:cubicBezTo>
                  <a:pt x="2416271" y="2527727"/>
                  <a:pt x="2385558" y="2526941"/>
                  <a:pt x="2354785" y="2526458"/>
                </a:cubicBezTo>
                <a:cubicBezTo>
                  <a:pt x="2321835" y="2525974"/>
                  <a:pt x="2288825" y="2525551"/>
                  <a:pt x="2255815" y="2525068"/>
                </a:cubicBezTo>
                <a:cubicBezTo>
                  <a:pt x="2225465" y="2524645"/>
                  <a:pt x="2195054" y="2523799"/>
                  <a:pt x="2164704" y="2522469"/>
                </a:cubicBezTo>
                <a:cubicBezTo>
                  <a:pt x="2132903" y="2521140"/>
                  <a:pt x="2101162" y="2519266"/>
                  <a:pt x="2069422" y="2517272"/>
                </a:cubicBezTo>
                <a:cubicBezTo>
                  <a:pt x="2042336" y="2515278"/>
                  <a:pt x="2015191" y="2513223"/>
                  <a:pt x="1988105" y="2511591"/>
                </a:cubicBezTo>
                <a:cubicBezTo>
                  <a:pt x="1954309" y="2509597"/>
                  <a:pt x="1920573" y="2507905"/>
                  <a:pt x="1886777" y="2506515"/>
                </a:cubicBezTo>
                <a:cubicBezTo>
                  <a:pt x="1854069" y="2505185"/>
                  <a:pt x="1821422" y="2504097"/>
                  <a:pt x="1788714" y="2503070"/>
                </a:cubicBezTo>
                <a:cubicBezTo>
                  <a:pt x="1726865" y="2501015"/>
                  <a:pt x="1665016" y="2498175"/>
                  <a:pt x="1603167" y="2495697"/>
                </a:cubicBezTo>
                <a:cubicBezTo>
                  <a:pt x="1537267" y="2493099"/>
                  <a:pt x="1471247" y="2491407"/>
                  <a:pt x="1405347" y="2489654"/>
                </a:cubicBezTo>
                <a:cubicBezTo>
                  <a:pt x="1341382" y="2487901"/>
                  <a:pt x="1277417" y="2485303"/>
                  <a:pt x="1213513" y="2482946"/>
                </a:cubicBezTo>
                <a:cubicBezTo>
                  <a:pt x="1150032" y="2480589"/>
                  <a:pt x="1086490" y="2481012"/>
                  <a:pt x="1022948" y="2480891"/>
                </a:cubicBezTo>
                <a:cubicBezTo>
                  <a:pt x="960555" y="2480831"/>
                  <a:pt x="898162" y="2480408"/>
                  <a:pt x="835769" y="2480468"/>
                </a:cubicBezTo>
                <a:cubicBezTo>
                  <a:pt x="771321" y="2480468"/>
                  <a:pt x="706812" y="2480529"/>
                  <a:pt x="642363" y="2481133"/>
                </a:cubicBezTo>
                <a:cubicBezTo>
                  <a:pt x="578277" y="2481737"/>
                  <a:pt x="514252" y="2484517"/>
                  <a:pt x="450226" y="2487539"/>
                </a:cubicBezTo>
                <a:cubicBezTo>
                  <a:pt x="388982" y="2490440"/>
                  <a:pt x="327859" y="2495153"/>
                  <a:pt x="266735" y="2498659"/>
                </a:cubicBezTo>
                <a:cubicBezTo>
                  <a:pt x="235176" y="2500472"/>
                  <a:pt x="203617" y="2502285"/>
                  <a:pt x="172058" y="2504158"/>
                </a:cubicBezTo>
                <a:cubicBezTo>
                  <a:pt x="140136" y="2506031"/>
                  <a:pt x="108274" y="2508388"/>
                  <a:pt x="76473" y="2510564"/>
                </a:cubicBezTo>
                <a:cubicBezTo>
                  <a:pt x="74901" y="2510685"/>
                  <a:pt x="72724" y="2510745"/>
                  <a:pt x="70608" y="2510987"/>
                </a:cubicBezTo>
                <a:cubicBezTo>
                  <a:pt x="70004" y="2511047"/>
                  <a:pt x="69339" y="2511047"/>
                  <a:pt x="68674" y="2511047"/>
                </a:cubicBezTo>
                <a:cubicBezTo>
                  <a:pt x="68251" y="2511108"/>
                  <a:pt x="67827" y="2511108"/>
                  <a:pt x="67465" y="2511168"/>
                </a:cubicBezTo>
                <a:cubicBezTo>
                  <a:pt x="66316" y="2511229"/>
                  <a:pt x="65167" y="2511289"/>
                  <a:pt x="64079" y="2511410"/>
                </a:cubicBezTo>
                <a:cubicBezTo>
                  <a:pt x="61782" y="2511531"/>
                  <a:pt x="59424" y="2511591"/>
                  <a:pt x="57126" y="2511893"/>
                </a:cubicBezTo>
                <a:cubicBezTo>
                  <a:pt x="56401" y="2511954"/>
                  <a:pt x="55736" y="2511954"/>
                  <a:pt x="55010" y="2512014"/>
                </a:cubicBezTo>
                <a:cubicBezTo>
                  <a:pt x="42374" y="2512558"/>
                  <a:pt x="29739" y="2513162"/>
                  <a:pt x="17103" y="2512558"/>
                </a:cubicBezTo>
                <a:cubicBezTo>
                  <a:pt x="13113" y="2512256"/>
                  <a:pt x="9243" y="2511773"/>
                  <a:pt x="5253" y="2511168"/>
                </a:cubicBezTo>
                <a:cubicBezTo>
                  <a:pt x="4346" y="2510926"/>
                  <a:pt x="3439" y="2510745"/>
                  <a:pt x="2532" y="2510443"/>
                </a:cubicBezTo>
                <a:cubicBezTo>
                  <a:pt x="2291" y="2508267"/>
                  <a:pt x="2109" y="2506031"/>
                  <a:pt x="1928" y="2503856"/>
                </a:cubicBezTo>
                <a:cubicBezTo>
                  <a:pt x="719" y="2480770"/>
                  <a:pt x="1142" y="2457383"/>
                  <a:pt x="1021" y="2434177"/>
                </a:cubicBezTo>
                <a:cubicBezTo>
                  <a:pt x="900" y="2411393"/>
                  <a:pt x="598" y="2388610"/>
                  <a:pt x="356" y="2365767"/>
                </a:cubicBezTo>
                <a:cubicBezTo>
                  <a:pt x="-188" y="2320744"/>
                  <a:pt x="54" y="2275661"/>
                  <a:pt x="54" y="2230639"/>
                </a:cubicBezTo>
                <a:cubicBezTo>
                  <a:pt x="54" y="2168151"/>
                  <a:pt x="-67" y="2105603"/>
                  <a:pt x="174" y="2043115"/>
                </a:cubicBezTo>
                <a:cubicBezTo>
                  <a:pt x="295" y="2010784"/>
                  <a:pt x="537" y="1978452"/>
                  <a:pt x="1202" y="1946121"/>
                </a:cubicBezTo>
                <a:cubicBezTo>
                  <a:pt x="1746" y="1916327"/>
                  <a:pt x="3439" y="1886534"/>
                  <a:pt x="5374" y="1856801"/>
                </a:cubicBezTo>
                <a:cubicBezTo>
                  <a:pt x="8518" y="1816794"/>
                  <a:pt x="12145" y="1776788"/>
                  <a:pt x="16619" y="1736841"/>
                </a:cubicBezTo>
                <a:cubicBezTo>
                  <a:pt x="20851" y="1698346"/>
                  <a:pt x="25688" y="1660031"/>
                  <a:pt x="32943" y="1622019"/>
                </a:cubicBezTo>
                <a:cubicBezTo>
                  <a:pt x="34575" y="1614888"/>
                  <a:pt x="36208" y="1607878"/>
                  <a:pt x="38384" y="1600867"/>
                </a:cubicBezTo>
                <a:cubicBezTo>
                  <a:pt x="39170" y="1598752"/>
                  <a:pt x="39956" y="1596698"/>
                  <a:pt x="40863" y="1594643"/>
                </a:cubicBezTo>
                <a:lnTo>
                  <a:pt x="42737" y="1591138"/>
                </a:lnTo>
                <a:cubicBezTo>
                  <a:pt x="42858" y="1591017"/>
                  <a:pt x="42919" y="1590896"/>
                  <a:pt x="42979" y="1590775"/>
                </a:cubicBezTo>
                <a:cubicBezTo>
                  <a:pt x="44249" y="1590412"/>
                  <a:pt x="45579" y="1590171"/>
                  <a:pt x="46909" y="1589929"/>
                </a:cubicBezTo>
                <a:cubicBezTo>
                  <a:pt x="71878" y="1585095"/>
                  <a:pt x="98359" y="1579595"/>
                  <a:pt x="124900" y="1574096"/>
                </a:cubicBezTo>
                <a:cubicBezTo>
                  <a:pt x="158515" y="1567509"/>
                  <a:pt x="194729" y="1560438"/>
                  <a:pt x="231125" y="1554818"/>
                </a:cubicBezTo>
                <a:cubicBezTo>
                  <a:pt x="249626" y="1551977"/>
                  <a:pt x="268126" y="1549560"/>
                  <a:pt x="286747" y="1547687"/>
                </a:cubicBezTo>
                <a:cubicBezTo>
                  <a:pt x="304401" y="1545994"/>
                  <a:pt x="322115" y="1544604"/>
                  <a:pt x="339890" y="1543335"/>
                </a:cubicBezTo>
                <a:cubicBezTo>
                  <a:pt x="379430" y="1540978"/>
                  <a:pt x="419393" y="1538742"/>
                  <a:pt x="459235" y="1535419"/>
                </a:cubicBezTo>
                <a:cubicBezTo>
                  <a:pt x="496477" y="1532337"/>
                  <a:pt x="533719" y="1529013"/>
                  <a:pt x="570962" y="1526293"/>
                </a:cubicBezTo>
                <a:cubicBezTo>
                  <a:pt x="599921" y="1524601"/>
                  <a:pt x="628820" y="1523151"/>
                  <a:pt x="657719" y="1521882"/>
                </a:cubicBezTo>
                <a:cubicBezTo>
                  <a:pt x="686860" y="1520552"/>
                  <a:pt x="715880" y="1518618"/>
                  <a:pt x="745021" y="1516563"/>
                </a:cubicBezTo>
                <a:cubicBezTo>
                  <a:pt x="760740" y="1515597"/>
                  <a:pt x="776762" y="1514448"/>
                  <a:pt x="792844" y="1514146"/>
                </a:cubicBezTo>
                <a:cubicBezTo>
                  <a:pt x="808382" y="1513905"/>
                  <a:pt x="823859" y="1513723"/>
                  <a:pt x="839336" y="1513300"/>
                </a:cubicBezTo>
                <a:cubicBezTo>
                  <a:pt x="869928" y="1512515"/>
                  <a:pt x="900822" y="1511608"/>
                  <a:pt x="930870" y="1504900"/>
                </a:cubicBezTo>
                <a:cubicBezTo>
                  <a:pt x="945320" y="1501637"/>
                  <a:pt x="959467" y="1497406"/>
                  <a:pt x="973735" y="1493539"/>
                </a:cubicBezTo>
                <a:cubicBezTo>
                  <a:pt x="980990" y="1491544"/>
                  <a:pt x="988306" y="1489671"/>
                  <a:pt x="995561" y="1487737"/>
                </a:cubicBezTo>
                <a:cubicBezTo>
                  <a:pt x="1003481" y="1485682"/>
                  <a:pt x="1011642" y="1483990"/>
                  <a:pt x="1019442" y="1481392"/>
                </a:cubicBezTo>
                <a:cubicBezTo>
                  <a:pt x="1026818" y="1478974"/>
                  <a:pt x="1034194" y="1476376"/>
                  <a:pt x="1040360" y="1471601"/>
                </a:cubicBezTo>
                <a:cubicBezTo>
                  <a:pt x="1045076" y="1467976"/>
                  <a:pt x="1048885" y="1463020"/>
                  <a:pt x="1051182" y="1457521"/>
                </a:cubicBezTo>
                <a:cubicBezTo>
                  <a:pt x="1053480" y="1452142"/>
                  <a:pt x="1053540" y="1445978"/>
                  <a:pt x="1053540" y="1440237"/>
                </a:cubicBezTo>
                <a:cubicBezTo>
                  <a:pt x="1053540" y="1436973"/>
                  <a:pt x="1053480" y="1433770"/>
                  <a:pt x="1053480" y="1430507"/>
                </a:cubicBezTo>
                <a:cubicBezTo>
                  <a:pt x="1053359" y="1416184"/>
                  <a:pt x="1053177" y="1401862"/>
                  <a:pt x="1052875" y="1387539"/>
                </a:cubicBezTo>
                <a:cubicBezTo>
                  <a:pt x="1052150" y="1358411"/>
                  <a:pt x="1051303" y="1329222"/>
                  <a:pt x="1050215" y="1300093"/>
                </a:cubicBezTo>
                <a:cubicBezTo>
                  <a:pt x="1047917" y="1238572"/>
                  <a:pt x="1044290" y="1177172"/>
                  <a:pt x="1040663" y="1115773"/>
                </a:cubicBezTo>
                <a:cubicBezTo>
                  <a:pt x="1038849" y="1084771"/>
                  <a:pt x="1037216" y="1053829"/>
                  <a:pt x="1035282" y="1022887"/>
                </a:cubicBezTo>
                <a:cubicBezTo>
                  <a:pt x="1033287" y="991039"/>
                  <a:pt x="1031050" y="959251"/>
                  <a:pt x="1028752" y="927403"/>
                </a:cubicBezTo>
                <a:cubicBezTo>
                  <a:pt x="1027845" y="913322"/>
                  <a:pt x="1026818" y="896643"/>
                  <a:pt x="1026334" y="879903"/>
                </a:cubicBezTo>
                <a:cubicBezTo>
                  <a:pt x="1026032" y="870536"/>
                  <a:pt x="1025911" y="861169"/>
                  <a:pt x="1025911" y="851741"/>
                </a:cubicBezTo>
                <a:cubicBezTo>
                  <a:pt x="1025850" y="844248"/>
                  <a:pt x="1026273" y="836693"/>
                  <a:pt x="1026515" y="829200"/>
                </a:cubicBezTo>
                <a:cubicBezTo>
                  <a:pt x="1027362" y="818624"/>
                  <a:pt x="1028208" y="808230"/>
                  <a:pt x="1030082" y="797775"/>
                </a:cubicBezTo>
                <a:cubicBezTo>
                  <a:pt x="1030687" y="794934"/>
                  <a:pt x="1031473" y="792094"/>
                  <a:pt x="1032319" y="789314"/>
                </a:cubicBezTo>
                <a:cubicBezTo>
                  <a:pt x="1032440" y="789012"/>
                  <a:pt x="1032561" y="788710"/>
                  <a:pt x="1032682" y="788408"/>
                </a:cubicBezTo>
                <a:cubicBezTo>
                  <a:pt x="1042960" y="787259"/>
                  <a:pt x="1053238" y="786292"/>
                  <a:pt x="1063576" y="785325"/>
                </a:cubicBezTo>
                <a:cubicBezTo>
                  <a:pt x="1094471" y="782425"/>
                  <a:pt x="1125365" y="780007"/>
                  <a:pt x="1156198" y="776442"/>
                </a:cubicBezTo>
                <a:cubicBezTo>
                  <a:pt x="1186488" y="772997"/>
                  <a:pt x="1216475" y="767558"/>
                  <a:pt x="1246644" y="763388"/>
                </a:cubicBezTo>
                <a:cubicBezTo>
                  <a:pt x="1260973" y="761394"/>
                  <a:pt x="1275362" y="759762"/>
                  <a:pt x="1289811" y="758493"/>
                </a:cubicBezTo>
                <a:cubicBezTo>
                  <a:pt x="1305591" y="757103"/>
                  <a:pt x="1321371" y="755895"/>
                  <a:pt x="1337090" y="754384"/>
                </a:cubicBezTo>
                <a:cubicBezTo>
                  <a:pt x="1367259" y="751483"/>
                  <a:pt x="1397246" y="746769"/>
                  <a:pt x="1427415" y="744110"/>
                </a:cubicBezTo>
                <a:cubicBezTo>
                  <a:pt x="1456011" y="742720"/>
                  <a:pt x="1484669" y="743204"/>
                  <a:pt x="1513265" y="742841"/>
                </a:cubicBezTo>
                <a:cubicBezTo>
                  <a:pt x="1544099" y="742479"/>
                  <a:pt x="1574812" y="741572"/>
                  <a:pt x="1605585" y="739276"/>
                </a:cubicBezTo>
                <a:cubicBezTo>
                  <a:pt x="1666346" y="734804"/>
                  <a:pt x="1726502" y="725134"/>
                  <a:pt x="1786597" y="715405"/>
                </a:cubicBezTo>
                <a:cubicBezTo>
                  <a:pt x="1801954" y="712927"/>
                  <a:pt x="1817371" y="710328"/>
                  <a:pt x="1832788" y="707790"/>
                </a:cubicBezTo>
                <a:cubicBezTo>
                  <a:pt x="1846995" y="705433"/>
                  <a:pt x="1861264" y="703137"/>
                  <a:pt x="1875350" y="700176"/>
                </a:cubicBezTo>
                <a:cubicBezTo>
                  <a:pt x="1890586" y="697033"/>
                  <a:pt x="1905942" y="694011"/>
                  <a:pt x="1920876" y="689298"/>
                </a:cubicBezTo>
                <a:cubicBezTo>
                  <a:pt x="1930005" y="686457"/>
                  <a:pt x="1939618" y="683617"/>
                  <a:pt x="1947900" y="678722"/>
                </a:cubicBezTo>
                <a:cubicBezTo>
                  <a:pt x="1953100" y="675640"/>
                  <a:pt x="1958541" y="672256"/>
                  <a:pt x="1962229" y="667421"/>
                </a:cubicBezTo>
                <a:cubicBezTo>
                  <a:pt x="1963861" y="665366"/>
                  <a:pt x="1965494" y="663372"/>
                  <a:pt x="1966461" y="660955"/>
                </a:cubicBezTo>
                <a:cubicBezTo>
                  <a:pt x="1967670" y="658175"/>
                  <a:pt x="1969303" y="655032"/>
                  <a:pt x="1969605" y="651890"/>
                </a:cubicBezTo>
                <a:cubicBezTo>
                  <a:pt x="1969968" y="648445"/>
                  <a:pt x="1970149" y="645363"/>
                  <a:pt x="1970028" y="641918"/>
                </a:cubicBezTo>
                <a:cubicBezTo>
                  <a:pt x="1969968" y="640589"/>
                  <a:pt x="1969907" y="639259"/>
                  <a:pt x="1969907" y="637869"/>
                </a:cubicBezTo>
                <a:cubicBezTo>
                  <a:pt x="1968819" y="609224"/>
                  <a:pt x="1967549" y="580639"/>
                  <a:pt x="1965977" y="552055"/>
                </a:cubicBezTo>
                <a:cubicBezTo>
                  <a:pt x="1964285" y="520992"/>
                  <a:pt x="1963317" y="489930"/>
                  <a:pt x="1962531" y="458807"/>
                </a:cubicBezTo>
                <a:cubicBezTo>
                  <a:pt x="1961020" y="397407"/>
                  <a:pt x="1957332" y="336007"/>
                  <a:pt x="1956667" y="274547"/>
                </a:cubicBezTo>
                <a:cubicBezTo>
                  <a:pt x="1956304" y="241309"/>
                  <a:pt x="1956002" y="208010"/>
                  <a:pt x="1955760" y="174772"/>
                </a:cubicBezTo>
                <a:cubicBezTo>
                  <a:pt x="1955639" y="159180"/>
                  <a:pt x="1955518" y="143528"/>
                  <a:pt x="1955458" y="127876"/>
                </a:cubicBezTo>
                <a:cubicBezTo>
                  <a:pt x="1955458" y="119778"/>
                  <a:pt x="1955518" y="111680"/>
                  <a:pt x="1955518" y="103582"/>
                </a:cubicBezTo>
                <a:cubicBezTo>
                  <a:pt x="1955518" y="100198"/>
                  <a:pt x="1955639" y="96814"/>
                  <a:pt x="1955639" y="93429"/>
                </a:cubicBezTo>
                <a:cubicBezTo>
                  <a:pt x="1955699" y="87930"/>
                  <a:pt x="1955941" y="82370"/>
                  <a:pt x="1955941" y="76810"/>
                </a:cubicBezTo>
                <a:cubicBezTo>
                  <a:pt x="1956002" y="76085"/>
                  <a:pt x="1956062" y="75299"/>
                  <a:pt x="1956183" y="74514"/>
                </a:cubicBezTo>
                <a:cubicBezTo>
                  <a:pt x="1961141" y="73728"/>
                  <a:pt x="1965796" y="71009"/>
                  <a:pt x="1968880" y="66657"/>
                </a:cubicBezTo>
                <a:cubicBezTo>
                  <a:pt x="2007452" y="59043"/>
                  <a:pt x="2046750" y="60493"/>
                  <a:pt x="2085866" y="60372"/>
                </a:cubicBezTo>
                <a:cubicBezTo>
                  <a:pt x="2246504" y="52214"/>
                  <a:pt x="2407807" y="54631"/>
                  <a:pt x="2568385" y="45083"/>
                </a:cubicBezTo>
                <a:cubicBezTo>
                  <a:pt x="2657561" y="42061"/>
                  <a:pt x="2742988" y="14262"/>
                  <a:pt x="2830532" y="0"/>
                </a:cubicBezTo>
                <a:cubicBezTo>
                  <a:pt x="2807739" y="215685"/>
                  <a:pt x="2823337" y="433062"/>
                  <a:pt x="2834703" y="648989"/>
                </a:cubicBezTo>
                <a:cubicBezTo>
                  <a:pt x="2839842" y="815844"/>
                  <a:pt x="2851027" y="982458"/>
                  <a:pt x="2866686" y="1148648"/>
                </a:cubicBezTo>
                <a:cubicBezTo>
                  <a:pt x="2883735" y="1304444"/>
                  <a:pt x="2899757" y="1460421"/>
                  <a:pt x="2907616" y="1617003"/>
                </a:cubicBezTo>
                <a:cubicBezTo>
                  <a:pt x="2917290" y="1758295"/>
                  <a:pt x="2917108" y="1900071"/>
                  <a:pt x="2925149" y="2041423"/>
                </a:cubicBezTo>
                <a:cubicBezTo>
                  <a:pt x="2931014" y="2149054"/>
                  <a:pt x="2945161" y="2256202"/>
                  <a:pt x="2946793" y="23639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5"/>
          <p:cNvSpPr/>
          <p:nvPr/>
        </p:nvSpPr>
        <p:spPr>
          <a:xfrm rot="-5400000">
            <a:off x="2080763" y="54249"/>
            <a:ext cx="1481824" cy="769874"/>
          </a:xfrm>
          <a:custGeom>
            <a:rect b="b" l="l" r="r" t="t"/>
            <a:pathLst>
              <a:path extrusionOk="0" h="1539748" w="2963647">
                <a:moveTo>
                  <a:pt x="2916289" y="848165"/>
                </a:moveTo>
                <a:cubicBezTo>
                  <a:pt x="2898152" y="850536"/>
                  <a:pt x="2879363" y="851425"/>
                  <a:pt x="2860811" y="850239"/>
                </a:cubicBezTo>
                <a:cubicBezTo>
                  <a:pt x="2635815" y="832162"/>
                  <a:pt x="2410167" y="817581"/>
                  <a:pt x="2184697" y="799384"/>
                </a:cubicBezTo>
                <a:cubicBezTo>
                  <a:pt x="1939312" y="777987"/>
                  <a:pt x="1694104" y="755582"/>
                  <a:pt x="1448838" y="733652"/>
                </a:cubicBezTo>
                <a:cubicBezTo>
                  <a:pt x="1210980" y="715100"/>
                  <a:pt x="971877" y="714685"/>
                  <a:pt x="733368" y="713025"/>
                </a:cubicBezTo>
                <a:cubicBezTo>
                  <a:pt x="682809" y="710832"/>
                  <a:pt x="632250" y="706565"/>
                  <a:pt x="581691" y="710299"/>
                </a:cubicBezTo>
                <a:cubicBezTo>
                  <a:pt x="529473" y="716167"/>
                  <a:pt x="477195" y="720968"/>
                  <a:pt x="424562" y="719723"/>
                </a:cubicBezTo>
                <a:cubicBezTo>
                  <a:pt x="444833" y="700875"/>
                  <a:pt x="468601" y="686531"/>
                  <a:pt x="490946" y="670350"/>
                </a:cubicBezTo>
                <a:cubicBezTo>
                  <a:pt x="529176" y="640654"/>
                  <a:pt x="568948" y="613211"/>
                  <a:pt x="611327" y="589621"/>
                </a:cubicBezTo>
                <a:cubicBezTo>
                  <a:pt x="700946" y="530527"/>
                  <a:pt x="786120" y="465269"/>
                  <a:pt x="875798" y="406116"/>
                </a:cubicBezTo>
                <a:cubicBezTo>
                  <a:pt x="943901" y="350815"/>
                  <a:pt x="1022496" y="310095"/>
                  <a:pt x="1095459" y="261137"/>
                </a:cubicBezTo>
                <a:cubicBezTo>
                  <a:pt x="1139083" y="225455"/>
                  <a:pt x="1081767" y="147928"/>
                  <a:pt x="1061615" y="111298"/>
                </a:cubicBezTo>
                <a:cubicBezTo>
                  <a:pt x="1045730" y="83736"/>
                  <a:pt x="1032157" y="54930"/>
                  <a:pt x="1015027" y="28139"/>
                </a:cubicBezTo>
                <a:cubicBezTo>
                  <a:pt x="1009397" y="19664"/>
                  <a:pt x="1003706" y="10002"/>
                  <a:pt x="995053" y="4549"/>
                </a:cubicBezTo>
                <a:cubicBezTo>
                  <a:pt x="996949" y="-430"/>
                  <a:pt x="989659" y="-785"/>
                  <a:pt x="986636" y="934"/>
                </a:cubicBezTo>
                <a:cubicBezTo>
                  <a:pt x="979168" y="-1319"/>
                  <a:pt x="970633" y="2593"/>
                  <a:pt x="968025" y="10002"/>
                </a:cubicBezTo>
                <a:cubicBezTo>
                  <a:pt x="885815" y="57953"/>
                  <a:pt x="813740" y="121196"/>
                  <a:pt x="736746" y="176852"/>
                </a:cubicBezTo>
                <a:cubicBezTo>
                  <a:pt x="636458" y="254676"/>
                  <a:pt x="535163" y="331078"/>
                  <a:pt x="433156" y="406709"/>
                </a:cubicBezTo>
                <a:cubicBezTo>
                  <a:pt x="333698" y="484473"/>
                  <a:pt x="227839" y="554058"/>
                  <a:pt x="131463" y="635735"/>
                </a:cubicBezTo>
                <a:cubicBezTo>
                  <a:pt x="104198" y="663000"/>
                  <a:pt x="-7056" y="733296"/>
                  <a:pt x="353" y="769156"/>
                </a:cubicBezTo>
                <a:cubicBezTo>
                  <a:pt x="5688" y="792568"/>
                  <a:pt x="26848" y="808275"/>
                  <a:pt x="44392" y="822974"/>
                </a:cubicBezTo>
                <a:cubicBezTo>
                  <a:pt x="69701" y="842297"/>
                  <a:pt x="96314" y="859901"/>
                  <a:pt x="120912" y="880172"/>
                </a:cubicBezTo>
                <a:cubicBezTo>
                  <a:pt x="217170" y="956988"/>
                  <a:pt x="317813" y="1028114"/>
                  <a:pt x="416027" y="1102382"/>
                </a:cubicBezTo>
                <a:cubicBezTo>
                  <a:pt x="515366" y="1173449"/>
                  <a:pt x="613639" y="1245938"/>
                  <a:pt x="714341" y="1315049"/>
                </a:cubicBezTo>
                <a:cubicBezTo>
                  <a:pt x="800286" y="1378233"/>
                  <a:pt x="888304" y="1438097"/>
                  <a:pt x="981124" y="1490731"/>
                </a:cubicBezTo>
                <a:cubicBezTo>
                  <a:pt x="1010997" y="1509283"/>
                  <a:pt x="1041700" y="1528013"/>
                  <a:pt x="1074951" y="1539748"/>
                </a:cubicBezTo>
                <a:cubicBezTo>
                  <a:pt x="1117093" y="1539156"/>
                  <a:pt x="1127525" y="1472238"/>
                  <a:pt x="1137483" y="1440172"/>
                </a:cubicBezTo>
                <a:cubicBezTo>
                  <a:pt x="1141928" y="1421027"/>
                  <a:pt x="1149100" y="1402356"/>
                  <a:pt x="1152301" y="1383034"/>
                </a:cubicBezTo>
                <a:cubicBezTo>
                  <a:pt x="1153783" y="1351620"/>
                  <a:pt x="1102098" y="1340239"/>
                  <a:pt x="1081115" y="1322636"/>
                </a:cubicBezTo>
                <a:cubicBezTo>
                  <a:pt x="1048694" y="1300231"/>
                  <a:pt x="1018228" y="1269588"/>
                  <a:pt x="983495" y="1249494"/>
                </a:cubicBezTo>
                <a:cubicBezTo>
                  <a:pt x="957593" y="1233254"/>
                  <a:pt x="933054" y="1215709"/>
                  <a:pt x="907271" y="1199054"/>
                </a:cubicBezTo>
                <a:cubicBezTo>
                  <a:pt x="859439" y="1169003"/>
                  <a:pt x="810895" y="1143398"/>
                  <a:pt x="764663" y="1110383"/>
                </a:cubicBezTo>
                <a:cubicBezTo>
                  <a:pt x="664968" y="1046844"/>
                  <a:pt x="569778" y="975303"/>
                  <a:pt x="465163" y="919765"/>
                </a:cubicBezTo>
                <a:cubicBezTo>
                  <a:pt x="622589" y="933576"/>
                  <a:pt x="780430" y="941340"/>
                  <a:pt x="938448" y="950883"/>
                </a:cubicBezTo>
                <a:cubicBezTo>
                  <a:pt x="1081471" y="963271"/>
                  <a:pt x="1224672" y="974770"/>
                  <a:pt x="1367576" y="988639"/>
                </a:cubicBezTo>
                <a:cubicBezTo>
                  <a:pt x="1456128" y="992847"/>
                  <a:pt x="1543850" y="1005117"/>
                  <a:pt x="1631928" y="1014719"/>
                </a:cubicBezTo>
                <a:cubicBezTo>
                  <a:pt x="1756873" y="1027344"/>
                  <a:pt x="1882470" y="1026632"/>
                  <a:pt x="2007771" y="1033034"/>
                </a:cubicBezTo>
                <a:cubicBezTo>
                  <a:pt x="2273309" y="1054846"/>
                  <a:pt x="2540091" y="1050400"/>
                  <a:pt x="2806280" y="1050815"/>
                </a:cubicBezTo>
                <a:cubicBezTo>
                  <a:pt x="2834612" y="1050993"/>
                  <a:pt x="2862826" y="1053483"/>
                  <a:pt x="2891039" y="1055913"/>
                </a:cubicBezTo>
                <a:cubicBezTo>
                  <a:pt x="2904494" y="1057809"/>
                  <a:pt x="2919549" y="1058639"/>
                  <a:pt x="2928736" y="1046726"/>
                </a:cubicBezTo>
                <a:cubicBezTo>
                  <a:pt x="2947762" y="1022068"/>
                  <a:pt x="2945036" y="988461"/>
                  <a:pt x="2949778" y="959181"/>
                </a:cubicBezTo>
                <a:cubicBezTo>
                  <a:pt x="2952978" y="928478"/>
                  <a:pt x="2959439" y="898250"/>
                  <a:pt x="2963647" y="867725"/>
                </a:cubicBezTo>
                <a:cubicBezTo>
                  <a:pt x="2962343" y="842475"/>
                  <a:pt x="2934604" y="844253"/>
                  <a:pt x="2916289" y="8481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5"/>
          <p:cNvSpPr/>
          <p:nvPr/>
        </p:nvSpPr>
        <p:spPr>
          <a:xfrm rot="-5400000">
            <a:off x="2080763" y="54249"/>
            <a:ext cx="1481824" cy="769874"/>
          </a:xfrm>
          <a:custGeom>
            <a:rect b="b" l="l" r="r" t="t"/>
            <a:pathLst>
              <a:path extrusionOk="0" h="1539748" w="2963647">
                <a:moveTo>
                  <a:pt x="1074951" y="1539748"/>
                </a:moveTo>
                <a:cubicBezTo>
                  <a:pt x="1041700" y="1528013"/>
                  <a:pt x="1010997" y="1509283"/>
                  <a:pt x="981124" y="1490731"/>
                </a:cubicBezTo>
                <a:cubicBezTo>
                  <a:pt x="888304" y="1438097"/>
                  <a:pt x="800286" y="1378233"/>
                  <a:pt x="714341" y="1315049"/>
                </a:cubicBezTo>
                <a:cubicBezTo>
                  <a:pt x="613639" y="1245938"/>
                  <a:pt x="515366" y="1173449"/>
                  <a:pt x="416027" y="1102382"/>
                </a:cubicBezTo>
                <a:cubicBezTo>
                  <a:pt x="317813" y="1028114"/>
                  <a:pt x="217170" y="956988"/>
                  <a:pt x="120912" y="880172"/>
                </a:cubicBezTo>
                <a:cubicBezTo>
                  <a:pt x="96314" y="859901"/>
                  <a:pt x="69701" y="842297"/>
                  <a:pt x="44392" y="822974"/>
                </a:cubicBezTo>
                <a:cubicBezTo>
                  <a:pt x="26848" y="808275"/>
                  <a:pt x="5688" y="792568"/>
                  <a:pt x="353" y="769156"/>
                </a:cubicBezTo>
                <a:cubicBezTo>
                  <a:pt x="-7056" y="733296"/>
                  <a:pt x="104198" y="663000"/>
                  <a:pt x="131463" y="635735"/>
                </a:cubicBezTo>
                <a:cubicBezTo>
                  <a:pt x="227839" y="554058"/>
                  <a:pt x="333698" y="484473"/>
                  <a:pt x="433156" y="406709"/>
                </a:cubicBezTo>
                <a:cubicBezTo>
                  <a:pt x="535163" y="331078"/>
                  <a:pt x="636458" y="254676"/>
                  <a:pt x="736746" y="176852"/>
                </a:cubicBezTo>
                <a:cubicBezTo>
                  <a:pt x="813740" y="121196"/>
                  <a:pt x="885815" y="57953"/>
                  <a:pt x="968025" y="10002"/>
                </a:cubicBezTo>
                <a:cubicBezTo>
                  <a:pt x="970633" y="2593"/>
                  <a:pt x="979168" y="-1319"/>
                  <a:pt x="986636" y="934"/>
                </a:cubicBezTo>
                <a:cubicBezTo>
                  <a:pt x="989659" y="-785"/>
                  <a:pt x="996949" y="-430"/>
                  <a:pt x="995053" y="4549"/>
                </a:cubicBezTo>
                <a:cubicBezTo>
                  <a:pt x="1003706" y="10002"/>
                  <a:pt x="1009397" y="19664"/>
                  <a:pt x="1015027" y="28139"/>
                </a:cubicBezTo>
                <a:cubicBezTo>
                  <a:pt x="1032157" y="54930"/>
                  <a:pt x="1045730" y="83736"/>
                  <a:pt x="1061615" y="111298"/>
                </a:cubicBezTo>
                <a:cubicBezTo>
                  <a:pt x="1081767" y="147928"/>
                  <a:pt x="1139083" y="225455"/>
                  <a:pt x="1095459" y="261137"/>
                </a:cubicBezTo>
                <a:cubicBezTo>
                  <a:pt x="1022496" y="310095"/>
                  <a:pt x="943901" y="350815"/>
                  <a:pt x="875798" y="406116"/>
                </a:cubicBezTo>
                <a:cubicBezTo>
                  <a:pt x="786120" y="465269"/>
                  <a:pt x="700946" y="530527"/>
                  <a:pt x="611327" y="589621"/>
                </a:cubicBezTo>
                <a:cubicBezTo>
                  <a:pt x="568948" y="613211"/>
                  <a:pt x="529176" y="640654"/>
                  <a:pt x="490946" y="670350"/>
                </a:cubicBezTo>
                <a:cubicBezTo>
                  <a:pt x="468601" y="686531"/>
                  <a:pt x="444833" y="700875"/>
                  <a:pt x="424562" y="719723"/>
                </a:cubicBezTo>
                <a:cubicBezTo>
                  <a:pt x="477195" y="720968"/>
                  <a:pt x="529473" y="716167"/>
                  <a:pt x="581691" y="710299"/>
                </a:cubicBezTo>
                <a:cubicBezTo>
                  <a:pt x="632250" y="706565"/>
                  <a:pt x="682809" y="710832"/>
                  <a:pt x="733368" y="713025"/>
                </a:cubicBezTo>
                <a:cubicBezTo>
                  <a:pt x="971877" y="714685"/>
                  <a:pt x="1210980" y="715100"/>
                  <a:pt x="1448838" y="733652"/>
                </a:cubicBezTo>
                <a:cubicBezTo>
                  <a:pt x="1694104" y="755582"/>
                  <a:pt x="1939312" y="777987"/>
                  <a:pt x="2184697" y="799384"/>
                </a:cubicBezTo>
                <a:cubicBezTo>
                  <a:pt x="2410167" y="817581"/>
                  <a:pt x="2635815" y="832162"/>
                  <a:pt x="2860811" y="850239"/>
                </a:cubicBezTo>
                <a:cubicBezTo>
                  <a:pt x="2879363" y="851425"/>
                  <a:pt x="2898152" y="850536"/>
                  <a:pt x="2916289" y="848165"/>
                </a:cubicBezTo>
                <a:cubicBezTo>
                  <a:pt x="2934604" y="844253"/>
                  <a:pt x="2962343" y="842475"/>
                  <a:pt x="2963647" y="867725"/>
                </a:cubicBezTo>
                <a:cubicBezTo>
                  <a:pt x="2959439" y="898250"/>
                  <a:pt x="2952978" y="928478"/>
                  <a:pt x="2949778" y="959181"/>
                </a:cubicBezTo>
                <a:cubicBezTo>
                  <a:pt x="2945036" y="988461"/>
                  <a:pt x="2947762" y="1022068"/>
                  <a:pt x="2928736" y="1046726"/>
                </a:cubicBezTo>
                <a:cubicBezTo>
                  <a:pt x="2919549" y="1058639"/>
                  <a:pt x="2904494" y="1057809"/>
                  <a:pt x="2891039" y="1055913"/>
                </a:cubicBezTo>
                <a:cubicBezTo>
                  <a:pt x="2862826" y="1053483"/>
                  <a:pt x="2834612" y="1050993"/>
                  <a:pt x="2806280" y="1050815"/>
                </a:cubicBezTo>
                <a:cubicBezTo>
                  <a:pt x="2540091" y="1050400"/>
                  <a:pt x="2273309" y="1054846"/>
                  <a:pt x="2007771" y="1033034"/>
                </a:cubicBezTo>
                <a:cubicBezTo>
                  <a:pt x="1882470" y="1026632"/>
                  <a:pt x="1756873" y="1027344"/>
                  <a:pt x="1631928" y="1014719"/>
                </a:cubicBezTo>
                <a:cubicBezTo>
                  <a:pt x="1543850" y="1005117"/>
                  <a:pt x="1456128" y="992847"/>
                  <a:pt x="1367576" y="988639"/>
                </a:cubicBezTo>
                <a:cubicBezTo>
                  <a:pt x="1224672" y="974770"/>
                  <a:pt x="1081471" y="963271"/>
                  <a:pt x="938448" y="950883"/>
                </a:cubicBezTo>
                <a:cubicBezTo>
                  <a:pt x="780430" y="941340"/>
                  <a:pt x="622589" y="933576"/>
                  <a:pt x="465163" y="919765"/>
                </a:cubicBezTo>
                <a:cubicBezTo>
                  <a:pt x="569778" y="975303"/>
                  <a:pt x="664968" y="1046844"/>
                  <a:pt x="764663" y="1110383"/>
                </a:cubicBezTo>
                <a:cubicBezTo>
                  <a:pt x="810895" y="1143398"/>
                  <a:pt x="859439" y="1169003"/>
                  <a:pt x="907271" y="1199054"/>
                </a:cubicBezTo>
                <a:cubicBezTo>
                  <a:pt x="933054" y="1215709"/>
                  <a:pt x="957593" y="1233254"/>
                  <a:pt x="983495" y="1249494"/>
                </a:cubicBezTo>
                <a:cubicBezTo>
                  <a:pt x="1018228" y="1269588"/>
                  <a:pt x="1048694" y="1300231"/>
                  <a:pt x="1081115" y="1322636"/>
                </a:cubicBezTo>
                <a:cubicBezTo>
                  <a:pt x="1102098" y="1340239"/>
                  <a:pt x="1153783" y="1351620"/>
                  <a:pt x="1152301" y="1383034"/>
                </a:cubicBezTo>
                <a:cubicBezTo>
                  <a:pt x="1149100" y="1402356"/>
                  <a:pt x="1141928" y="1421027"/>
                  <a:pt x="1137483" y="1440172"/>
                </a:cubicBezTo>
                <a:cubicBezTo>
                  <a:pt x="1127525" y="1472238"/>
                  <a:pt x="1117093" y="1539156"/>
                  <a:pt x="1074951" y="1539748"/>
                </a:cubicBezTo>
                <a:close/>
                <a:moveTo>
                  <a:pt x="1077678" y="1508809"/>
                </a:moveTo>
                <a:cubicBezTo>
                  <a:pt x="1086094" y="1500333"/>
                  <a:pt x="1090895" y="1489071"/>
                  <a:pt x="1095104" y="1478046"/>
                </a:cubicBezTo>
                <a:cubicBezTo>
                  <a:pt x="1105239" y="1446514"/>
                  <a:pt x="1112648" y="1414092"/>
                  <a:pt x="1121835" y="1382263"/>
                </a:cubicBezTo>
                <a:cubicBezTo>
                  <a:pt x="1099490" y="1367090"/>
                  <a:pt x="1074121" y="1356539"/>
                  <a:pt x="1052783" y="1339647"/>
                </a:cubicBezTo>
                <a:cubicBezTo>
                  <a:pt x="1035061" y="1326548"/>
                  <a:pt x="1018406" y="1311908"/>
                  <a:pt x="1001217" y="1298157"/>
                </a:cubicBezTo>
                <a:cubicBezTo>
                  <a:pt x="971463" y="1276285"/>
                  <a:pt x="940641" y="1258741"/>
                  <a:pt x="910650" y="1237462"/>
                </a:cubicBezTo>
                <a:cubicBezTo>
                  <a:pt x="860921" y="1203559"/>
                  <a:pt x="805027" y="1176057"/>
                  <a:pt x="756306" y="1141146"/>
                </a:cubicBezTo>
                <a:cubicBezTo>
                  <a:pt x="689981" y="1099181"/>
                  <a:pt x="626797" y="1052593"/>
                  <a:pt x="559701" y="1011814"/>
                </a:cubicBezTo>
                <a:cubicBezTo>
                  <a:pt x="536763" y="997411"/>
                  <a:pt x="514714" y="981527"/>
                  <a:pt x="491065" y="968190"/>
                </a:cubicBezTo>
                <a:cubicBezTo>
                  <a:pt x="465696" y="953906"/>
                  <a:pt x="439498" y="941044"/>
                  <a:pt x="414841" y="925455"/>
                </a:cubicBezTo>
                <a:cubicBezTo>
                  <a:pt x="405298" y="920062"/>
                  <a:pt x="394452" y="911112"/>
                  <a:pt x="398423" y="898961"/>
                </a:cubicBezTo>
                <a:cubicBezTo>
                  <a:pt x="406839" y="877149"/>
                  <a:pt x="439794" y="888885"/>
                  <a:pt x="457635" y="888648"/>
                </a:cubicBezTo>
                <a:cubicBezTo>
                  <a:pt x="496518" y="892382"/>
                  <a:pt x="535459" y="895760"/>
                  <a:pt x="572386" y="898664"/>
                </a:cubicBezTo>
                <a:cubicBezTo>
                  <a:pt x="710785" y="906548"/>
                  <a:pt x="849007" y="915024"/>
                  <a:pt x="987229" y="924507"/>
                </a:cubicBezTo>
                <a:cubicBezTo>
                  <a:pt x="1050294" y="930731"/>
                  <a:pt x="1113537" y="936124"/>
                  <a:pt x="1176780" y="940629"/>
                </a:cubicBezTo>
                <a:cubicBezTo>
                  <a:pt x="1273867" y="948808"/>
                  <a:pt x="1370658" y="959714"/>
                  <a:pt x="1467982" y="965701"/>
                </a:cubicBezTo>
                <a:cubicBezTo>
                  <a:pt x="1542191" y="972636"/>
                  <a:pt x="1619007" y="984964"/>
                  <a:pt x="1692860" y="989528"/>
                </a:cubicBezTo>
                <a:cubicBezTo>
                  <a:pt x="1785976" y="996759"/>
                  <a:pt x="1879329" y="997411"/>
                  <a:pt x="1972563" y="1000968"/>
                </a:cubicBezTo>
                <a:cubicBezTo>
                  <a:pt x="2044579" y="1004583"/>
                  <a:pt x="2116297" y="1011518"/>
                  <a:pt x="2188076" y="1013948"/>
                </a:cubicBezTo>
                <a:cubicBezTo>
                  <a:pt x="2343427" y="1021120"/>
                  <a:pt x="2499015" y="1020646"/>
                  <a:pt x="2654545" y="1020646"/>
                </a:cubicBezTo>
                <a:cubicBezTo>
                  <a:pt x="2738414" y="1020942"/>
                  <a:pt x="2822462" y="1017860"/>
                  <a:pt x="2905976" y="1026869"/>
                </a:cubicBezTo>
                <a:cubicBezTo>
                  <a:pt x="2915341" y="1012111"/>
                  <a:pt x="2914866" y="993499"/>
                  <a:pt x="2917415" y="976725"/>
                </a:cubicBezTo>
                <a:cubicBezTo>
                  <a:pt x="2921209" y="943118"/>
                  <a:pt x="2925357" y="909511"/>
                  <a:pt x="2932055" y="876319"/>
                </a:cubicBezTo>
                <a:cubicBezTo>
                  <a:pt x="2869998" y="886869"/>
                  <a:pt x="2807407" y="874482"/>
                  <a:pt x="2745231" y="871103"/>
                </a:cubicBezTo>
                <a:cubicBezTo>
                  <a:pt x="2614714" y="861975"/>
                  <a:pt x="2486331" y="852433"/>
                  <a:pt x="2356230" y="842534"/>
                </a:cubicBezTo>
                <a:cubicBezTo>
                  <a:pt x="2125307" y="826234"/>
                  <a:pt x="1894858" y="803593"/>
                  <a:pt x="1664350" y="782907"/>
                </a:cubicBezTo>
                <a:cubicBezTo>
                  <a:pt x="1572242" y="775735"/>
                  <a:pt x="1480311" y="766251"/>
                  <a:pt x="1388262" y="758427"/>
                </a:cubicBezTo>
                <a:cubicBezTo>
                  <a:pt x="1299710" y="753923"/>
                  <a:pt x="1211039" y="751078"/>
                  <a:pt x="1122428" y="748173"/>
                </a:cubicBezTo>
                <a:cubicBezTo>
                  <a:pt x="988177" y="744321"/>
                  <a:pt x="853808" y="743965"/>
                  <a:pt x="719557" y="742602"/>
                </a:cubicBezTo>
                <a:cubicBezTo>
                  <a:pt x="676526" y="739935"/>
                  <a:pt x="633258" y="737682"/>
                  <a:pt x="590167" y="739816"/>
                </a:cubicBezTo>
                <a:cubicBezTo>
                  <a:pt x="538601" y="744854"/>
                  <a:pt x="487153" y="751315"/>
                  <a:pt x="435231" y="749774"/>
                </a:cubicBezTo>
                <a:cubicBezTo>
                  <a:pt x="424502" y="749833"/>
                  <a:pt x="413774" y="749892"/>
                  <a:pt x="403046" y="750011"/>
                </a:cubicBezTo>
                <a:cubicBezTo>
                  <a:pt x="396289" y="750307"/>
                  <a:pt x="388643" y="748114"/>
                  <a:pt x="385146" y="741891"/>
                </a:cubicBezTo>
                <a:cubicBezTo>
                  <a:pt x="365942" y="708106"/>
                  <a:pt x="456331" y="660925"/>
                  <a:pt x="478321" y="642136"/>
                </a:cubicBezTo>
                <a:cubicBezTo>
                  <a:pt x="501734" y="624947"/>
                  <a:pt x="524257" y="606395"/>
                  <a:pt x="549151" y="591340"/>
                </a:cubicBezTo>
                <a:cubicBezTo>
                  <a:pt x="649617" y="534084"/>
                  <a:pt x="740540" y="458453"/>
                  <a:pt x="837212" y="395980"/>
                </a:cubicBezTo>
                <a:cubicBezTo>
                  <a:pt x="867381" y="376302"/>
                  <a:pt x="894883" y="352949"/>
                  <a:pt x="924341" y="332263"/>
                </a:cubicBezTo>
                <a:cubicBezTo>
                  <a:pt x="954274" y="312407"/>
                  <a:pt x="986043" y="295218"/>
                  <a:pt x="1016331" y="275896"/>
                </a:cubicBezTo>
                <a:cubicBezTo>
                  <a:pt x="1035891" y="263626"/>
                  <a:pt x="1055629" y="251535"/>
                  <a:pt x="1074536" y="238791"/>
                </a:cubicBezTo>
                <a:cubicBezTo>
                  <a:pt x="1077204" y="236954"/>
                  <a:pt x="1080226" y="235472"/>
                  <a:pt x="1080878" y="232034"/>
                </a:cubicBezTo>
                <a:cubicBezTo>
                  <a:pt x="1080523" y="187936"/>
                  <a:pt x="1047923" y="152195"/>
                  <a:pt x="1029075" y="114380"/>
                </a:cubicBezTo>
                <a:cubicBezTo>
                  <a:pt x="1019176" y="96717"/>
                  <a:pt x="1009574" y="78876"/>
                  <a:pt x="999854" y="61095"/>
                </a:cubicBezTo>
                <a:cubicBezTo>
                  <a:pt x="991793" y="48647"/>
                  <a:pt x="986103" y="32763"/>
                  <a:pt x="972174" y="26302"/>
                </a:cubicBezTo>
                <a:cubicBezTo>
                  <a:pt x="968795" y="29621"/>
                  <a:pt x="965417" y="33000"/>
                  <a:pt x="962038" y="36378"/>
                </a:cubicBezTo>
                <a:cubicBezTo>
                  <a:pt x="960320" y="38097"/>
                  <a:pt x="957652" y="35489"/>
                  <a:pt x="959371" y="33711"/>
                </a:cubicBezTo>
                <a:cubicBezTo>
                  <a:pt x="962809" y="30273"/>
                  <a:pt x="966247" y="26835"/>
                  <a:pt x="969744" y="23398"/>
                </a:cubicBezTo>
                <a:cubicBezTo>
                  <a:pt x="969744" y="23338"/>
                  <a:pt x="969684" y="23338"/>
                  <a:pt x="969684" y="23279"/>
                </a:cubicBezTo>
                <a:cubicBezTo>
                  <a:pt x="879473" y="90908"/>
                  <a:pt x="793351" y="164228"/>
                  <a:pt x="703495" y="232390"/>
                </a:cubicBezTo>
                <a:cubicBezTo>
                  <a:pt x="629405" y="294922"/>
                  <a:pt x="550218" y="351112"/>
                  <a:pt x="473342" y="410206"/>
                </a:cubicBezTo>
                <a:cubicBezTo>
                  <a:pt x="360904" y="498580"/>
                  <a:pt x="241945" y="578360"/>
                  <a:pt x="133596" y="671535"/>
                </a:cubicBezTo>
                <a:cubicBezTo>
                  <a:pt x="99219" y="702534"/>
                  <a:pt x="56839" y="726658"/>
                  <a:pt x="30404" y="765244"/>
                </a:cubicBezTo>
                <a:cubicBezTo>
                  <a:pt x="43148" y="787885"/>
                  <a:pt x="67153" y="801992"/>
                  <a:pt x="87424" y="817284"/>
                </a:cubicBezTo>
                <a:cubicBezTo>
                  <a:pt x="125535" y="843364"/>
                  <a:pt x="159972" y="874185"/>
                  <a:pt x="196899" y="901747"/>
                </a:cubicBezTo>
                <a:cubicBezTo>
                  <a:pt x="319769" y="993085"/>
                  <a:pt x="442758" y="1084245"/>
                  <a:pt x="566458" y="1174338"/>
                </a:cubicBezTo>
                <a:cubicBezTo>
                  <a:pt x="734494" y="1289088"/>
                  <a:pt x="894706" y="1418300"/>
                  <a:pt x="1077678" y="15088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5"/>
          <p:cNvSpPr/>
          <p:nvPr/>
        </p:nvSpPr>
        <p:spPr>
          <a:xfrm rot="-5400000">
            <a:off x="2094421" y="68146"/>
            <a:ext cx="1450825" cy="742676"/>
          </a:xfrm>
          <a:custGeom>
            <a:rect b="b" l="l" r="r" t="t"/>
            <a:pathLst>
              <a:path extrusionOk="0" h="1485351" w="2901650">
                <a:moveTo>
                  <a:pt x="2901651" y="852921"/>
                </a:moveTo>
                <a:cubicBezTo>
                  <a:pt x="2894894" y="886114"/>
                  <a:pt x="2890745" y="919721"/>
                  <a:pt x="2887011" y="953328"/>
                </a:cubicBezTo>
                <a:cubicBezTo>
                  <a:pt x="2884522" y="970161"/>
                  <a:pt x="2884936" y="988713"/>
                  <a:pt x="2875631" y="1003472"/>
                </a:cubicBezTo>
                <a:cubicBezTo>
                  <a:pt x="2792058" y="994462"/>
                  <a:pt x="2708069" y="997545"/>
                  <a:pt x="2624200" y="997248"/>
                </a:cubicBezTo>
                <a:cubicBezTo>
                  <a:pt x="2468671" y="997248"/>
                  <a:pt x="2313141" y="997722"/>
                  <a:pt x="2157731" y="990550"/>
                </a:cubicBezTo>
                <a:cubicBezTo>
                  <a:pt x="2085893" y="988120"/>
                  <a:pt x="2014234" y="981186"/>
                  <a:pt x="1942218" y="977570"/>
                </a:cubicBezTo>
                <a:cubicBezTo>
                  <a:pt x="1848984" y="974014"/>
                  <a:pt x="1755631" y="973302"/>
                  <a:pt x="1662515" y="966131"/>
                </a:cubicBezTo>
                <a:cubicBezTo>
                  <a:pt x="1588662" y="961567"/>
                  <a:pt x="1511846" y="949238"/>
                  <a:pt x="1437638" y="942303"/>
                </a:cubicBezTo>
                <a:cubicBezTo>
                  <a:pt x="1340313" y="936317"/>
                  <a:pt x="1243522" y="925411"/>
                  <a:pt x="1146435" y="917231"/>
                </a:cubicBezTo>
                <a:cubicBezTo>
                  <a:pt x="1083192" y="912786"/>
                  <a:pt x="1019949" y="907333"/>
                  <a:pt x="956884" y="901109"/>
                </a:cubicBezTo>
                <a:cubicBezTo>
                  <a:pt x="818662" y="891626"/>
                  <a:pt x="680440" y="883150"/>
                  <a:pt x="542041" y="875267"/>
                </a:cubicBezTo>
                <a:cubicBezTo>
                  <a:pt x="505114" y="872362"/>
                  <a:pt x="466173" y="868984"/>
                  <a:pt x="427290" y="865250"/>
                </a:cubicBezTo>
                <a:cubicBezTo>
                  <a:pt x="409450" y="865487"/>
                  <a:pt x="376554" y="853751"/>
                  <a:pt x="368078" y="875563"/>
                </a:cubicBezTo>
                <a:cubicBezTo>
                  <a:pt x="364107" y="887655"/>
                  <a:pt x="374953" y="896664"/>
                  <a:pt x="384496" y="902058"/>
                </a:cubicBezTo>
                <a:cubicBezTo>
                  <a:pt x="409153" y="917646"/>
                  <a:pt x="435351" y="930449"/>
                  <a:pt x="460720" y="944793"/>
                </a:cubicBezTo>
                <a:cubicBezTo>
                  <a:pt x="484369" y="958070"/>
                  <a:pt x="506418" y="973954"/>
                  <a:pt x="529356" y="988417"/>
                </a:cubicBezTo>
                <a:cubicBezTo>
                  <a:pt x="596452" y="1029196"/>
                  <a:pt x="659636" y="1075783"/>
                  <a:pt x="725961" y="1117748"/>
                </a:cubicBezTo>
                <a:cubicBezTo>
                  <a:pt x="774742" y="1152659"/>
                  <a:pt x="830576" y="1180161"/>
                  <a:pt x="880305" y="1214065"/>
                </a:cubicBezTo>
                <a:cubicBezTo>
                  <a:pt x="910237" y="1235343"/>
                  <a:pt x="941058" y="1252888"/>
                  <a:pt x="970813" y="1274759"/>
                </a:cubicBezTo>
                <a:cubicBezTo>
                  <a:pt x="988061" y="1288510"/>
                  <a:pt x="1004657" y="1303150"/>
                  <a:pt x="1022379" y="1316249"/>
                </a:cubicBezTo>
                <a:cubicBezTo>
                  <a:pt x="1043717" y="1333082"/>
                  <a:pt x="1069145" y="1343633"/>
                  <a:pt x="1091431" y="1358866"/>
                </a:cubicBezTo>
                <a:cubicBezTo>
                  <a:pt x="1082185" y="1390695"/>
                  <a:pt x="1074776" y="1423057"/>
                  <a:pt x="1064699" y="1454590"/>
                </a:cubicBezTo>
                <a:cubicBezTo>
                  <a:pt x="1060432" y="1465614"/>
                  <a:pt x="1055631" y="1476876"/>
                  <a:pt x="1047274" y="1485352"/>
                </a:cubicBezTo>
                <a:cubicBezTo>
                  <a:pt x="864301" y="1394844"/>
                  <a:pt x="704090" y="1265572"/>
                  <a:pt x="536054" y="1150940"/>
                </a:cubicBezTo>
                <a:cubicBezTo>
                  <a:pt x="412354" y="1060847"/>
                  <a:pt x="289306" y="969687"/>
                  <a:pt x="166495" y="878349"/>
                </a:cubicBezTo>
                <a:cubicBezTo>
                  <a:pt x="129568" y="850728"/>
                  <a:pt x="95131" y="819907"/>
                  <a:pt x="57019" y="793887"/>
                </a:cubicBezTo>
                <a:cubicBezTo>
                  <a:pt x="36689" y="778535"/>
                  <a:pt x="12743" y="764488"/>
                  <a:pt x="0" y="741846"/>
                </a:cubicBezTo>
                <a:cubicBezTo>
                  <a:pt x="26435" y="703260"/>
                  <a:pt x="68815" y="679196"/>
                  <a:pt x="103192" y="648137"/>
                </a:cubicBezTo>
                <a:cubicBezTo>
                  <a:pt x="211541" y="554962"/>
                  <a:pt x="330500" y="475123"/>
                  <a:pt x="442879" y="386926"/>
                </a:cubicBezTo>
                <a:cubicBezTo>
                  <a:pt x="519754" y="327832"/>
                  <a:pt x="598882" y="271643"/>
                  <a:pt x="673031" y="209111"/>
                </a:cubicBezTo>
                <a:cubicBezTo>
                  <a:pt x="762887" y="140948"/>
                  <a:pt x="848950" y="67629"/>
                  <a:pt x="939221" y="0"/>
                </a:cubicBezTo>
                <a:cubicBezTo>
                  <a:pt x="939221" y="59"/>
                  <a:pt x="939280" y="59"/>
                  <a:pt x="939280" y="119"/>
                </a:cubicBezTo>
                <a:cubicBezTo>
                  <a:pt x="935783" y="3556"/>
                  <a:pt x="932345" y="6994"/>
                  <a:pt x="928908" y="10432"/>
                </a:cubicBezTo>
                <a:cubicBezTo>
                  <a:pt x="927189" y="12151"/>
                  <a:pt x="929856" y="14818"/>
                  <a:pt x="931575" y="13099"/>
                </a:cubicBezTo>
                <a:cubicBezTo>
                  <a:pt x="934953" y="9721"/>
                  <a:pt x="938332" y="6401"/>
                  <a:pt x="941710" y="3023"/>
                </a:cubicBezTo>
                <a:cubicBezTo>
                  <a:pt x="955639" y="9483"/>
                  <a:pt x="961329" y="25368"/>
                  <a:pt x="969390" y="37815"/>
                </a:cubicBezTo>
                <a:cubicBezTo>
                  <a:pt x="979111" y="55597"/>
                  <a:pt x="988713" y="73438"/>
                  <a:pt x="998611" y="91101"/>
                </a:cubicBezTo>
                <a:cubicBezTo>
                  <a:pt x="1017460" y="128916"/>
                  <a:pt x="1050059" y="164598"/>
                  <a:pt x="1050415" y="208755"/>
                </a:cubicBezTo>
                <a:cubicBezTo>
                  <a:pt x="1049763" y="212193"/>
                  <a:pt x="1046681" y="213675"/>
                  <a:pt x="1044073" y="215512"/>
                </a:cubicBezTo>
                <a:cubicBezTo>
                  <a:pt x="1025165" y="228256"/>
                  <a:pt x="1005428" y="240347"/>
                  <a:pt x="985868" y="252616"/>
                </a:cubicBezTo>
                <a:cubicBezTo>
                  <a:pt x="955580" y="271939"/>
                  <a:pt x="923870" y="289128"/>
                  <a:pt x="893878" y="308984"/>
                </a:cubicBezTo>
                <a:cubicBezTo>
                  <a:pt x="864420" y="329729"/>
                  <a:pt x="836977" y="353023"/>
                  <a:pt x="806749" y="372701"/>
                </a:cubicBezTo>
                <a:cubicBezTo>
                  <a:pt x="710017" y="435174"/>
                  <a:pt x="619094" y="510804"/>
                  <a:pt x="518688" y="568061"/>
                </a:cubicBezTo>
                <a:cubicBezTo>
                  <a:pt x="493734" y="583116"/>
                  <a:pt x="471270" y="601668"/>
                  <a:pt x="447858" y="618857"/>
                </a:cubicBezTo>
                <a:cubicBezTo>
                  <a:pt x="425809" y="637587"/>
                  <a:pt x="335419" y="684767"/>
                  <a:pt x="354682" y="718611"/>
                </a:cubicBezTo>
                <a:cubicBezTo>
                  <a:pt x="358179" y="724835"/>
                  <a:pt x="365885" y="726969"/>
                  <a:pt x="372583" y="726732"/>
                </a:cubicBezTo>
                <a:cubicBezTo>
                  <a:pt x="383311" y="726613"/>
                  <a:pt x="394039" y="726554"/>
                  <a:pt x="404767" y="726495"/>
                </a:cubicBezTo>
                <a:cubicBezTo>
                  <a:pt x="456689" y="727976"/>
                  <a:pt x="508137" y="721575"/>
                  <a:pt x="559704" y="716537"/>
                </a:cubicBezTo>
                <a:cubicBezTo>
                  <a:pt x="602794" y="714403"/>
                  <a:pt x="646063" y="716655"/>
                  <a:pt x="689094" y="719323"/>
                </a:cubicBezTo>
                <a:cubicBezTo>
                  <a:pt x="823345" y="720686"/>
                  <a:pt x="957714" y="720982"/>
                  <a:pt x="1091964" y="724894"/>
                </a:cubicBezTo>
                <a:cubicBezTo>
                  <a:pt x="1180576" y="727799"/>
                  <a:pt x="1269246" y="730644"/>
                  <a:pt x="1357798" y="735148"/>
                </a:cubicBezTo>
                <a:cubicBezTo>
                  <a:pt x="1449907" y="742972"/>
                  <a:pt x="1541778" y="752456"/>
                  <a:pt x="1633887" y="759628"/>
                </a:cubicBezTo>
                <a:cubicBezTo>
                  <a:pt x="1864454" y="780313"/>
                  <a:pt x="2094903" y="803014"/>
                  <a:pt x="2325766" y="819255"/>
                </a:cubicBezTo>
                <a:cubicBezTo>
                  <a:pt x="2455927" y="829153"/>
                  <a:pt x="2584310" y="838696"/>
                  <a:pt x="2714767" y="847824"/>
                </a:cubicBezTo>
                <a:cubicBezTo>
                  <a:pt x="2776943" y="851084"/>
                  <a:pt x="2839593" y="863472"/>
                  <a:pt x="2901651" y="8529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2128465" y="4165258"/>
            <a:ext cx="1387071" cy="1257665"/>
          </a:xfrm>
          <a:custGeom>
            <a:rect b="b" l="l" r="r" t="t"/>
            <a:pathLst>
              <a:path extrusionOk="0" h="2515329" w="2774142">
                <a:moveTo>
                  <a:pt x="2684769" y="1191534"/>
                </a:moveTo>
                <a:cubicBezTo>
                  <a:pt x="2589789" y="1170247"/>
                  <a:pt x="2492035" y="1166200"/>
                  <a:pt x="2395558" y="1155723"/>
                </a:cubicBezTo>
                <a:cubicBezTo>
                  <a:pt x="2213421" y="1136266"/>
                  <a:pt x="2030119" y="1125900"/>
                  <a:pt x="1846983" y="1133938"/>
                </a:cubicBezTo>
                <a:cubicBezTo>
                  <a:pt x="1914168" y="1068303"/>
                  <a:pt x="1984071" y="1005330"/>
                  <a:pt x="2053808" y="942301"/>
                </a:cubicBezTo>
                <a:cubicBezTo>
                  <a:pt x="2088981" y="907876"/>
                  <a:pt x="2126485" y="875946"/>
                  <a:pt x="2163157" y="843073"/>
                </a:cubicBezTo>
                <a:cubicBezTo>
                  <a:pt x="2197942" y="810422"/>
                  <a:pt x="2232339" y="777384"/>
                  <a:pt x="2268567" y="746285"/>
                </a:cubicBezTo>
                <a:cubicBezTo>
                  <a:pt x="2301299" y="716184"/>
                  <a:pt x="2333366" y="685363"/>
                  <a:pt x="2368817" y="658421"/>
                </a:cubicBezTo>
                <a:cubicBezTo>
                  <a:pt x="2416196" y="619617"/>
                  <a:pt x="2457971" y="572831"/>
                  <a:pt x="2490593" y="521000"/>
                </a:cubicBezTo>
                <a:cubicBezTo>
                  <a:pt x="2512340" y="482694"/>
                  <a:pt x="2538471" y="437405"/>
                  <a:pt x="2523103" y="392336"/>
                </a:cubicBezTo>
                <a:cubicBezTo>
                  <a:pt x="2511397" y="360850"/>
                  <a:pt x="2482105" y="334574"/>
                  <a:pt x="2448262" y="330028"/>
                </a:cubicBezTo>
                <a:cubicBezTo>
                  <a:pt x="2388123" y="323210"/>
                  <a:pt x="2331147" y="351426"/>
                  <a:pt x="2280827" y="381305"/>
                </a:cubicBezTo>
                <a:cubicBezTo>
                  <a:pt x="2208261" y="427482"/>
                  <a:pt x="2143684" y="484468"/>
                  <a:pt x="2077442" y="538960"/>
                </a:cubicBezTo>
                <a:cubicBezTo>
                  <a:pt x="1996443" y="607644"/>
                  <a:pt x="1919105" y="680595"/>
                  <a:pt x="1841601" y="753214"/>
                </a:cubicBezTo>
                <a:cubicBezTo>
                  <a:pt x="1800270" y="793903"/>
                  <a:pt x="1763987" y="839415"/>
                  <a:pt x="1721434" y="878995"/>
                </a:cubicBezTo>
                <a:cubicBezTo>
                  <a:pt x="1700741" y="899339"/>
                  <a:pt x="1681545" y="921180"/>
                  <a:pt x="1661739" y="942356"/>
                </a:cubicBezTo>
                <a:cubicBezTo>
                  <a:pt x="1638050" y="968078"/>
                  <a:pt x="1610366" y="989254"/>
                  <a:pt x="1584235" y="1012259"/>
                </a:cubicBezTo>
                <a:cubicBezTo>
                  <a:pt x="1599658" y="785920"/>
                  <a:pt x="1653362" y="563518"/>
                  <a:pt x="1675775" y="337955"/>
                </a:cubicBezTo>
                <a:cubicBezTo>
                  <a:pt x="1685983" y="251533"/>
                  <a:pt x="1695359" y="164556"/>
                  <a:pt x="1687925" y="77524"/>
                </a:cubicBezTo>
                <a:cubicBezTo>
                  <a:pt x="1687259" y="14606"/>
                  <a:pt x="1619631" y="-13111"/>
                  <a:pt x="1565927" y="5903"/>
                </a:cubicBezTo>
                <a:cubicBezTo>
                  <a:pt x="1513944" y="21868"/>
                  <a:pt x="1472224" y="62723"/>
                  <a:pt x="1447480" y="110286"/>
                </a:cubicBezTo>
                <a:cubicBezTo>
                  <a:pt x="1378464" y="248706"/>
                  <a:pt x="1356328" y="404421"/>
                  <a:pt x="1324594" y="554316"/>
                </a:cubicBezTo>
                <a:cubicBezTo>
                  <a:pt x="1312056" y="610914"/>
                  <a:pt x="1305177" y="668455"/>
                  <a:pt x="1296411" y="725719"/>
                </a:cubicBezTo>
                <a:cubicBezTo>
                  <a:pt x="1278991" y="830545"/>
                  <a:pt x="1260794" y="935871"/>
                  <a:pt x="1254469" y="1042083"/>
                </a:cubicBezTo>
                <a:cubicBezTo>
                  <a:pt x="1223567" y="993467"/>
                  <a:pt x="1194607" y="943354"/>
                  <a:pt x="1165037" y="893740"/>
                </a:cubicBezTo>
                <a:cubicBezTo>
                  <a:pt x="1133636" y="837752"/>
                  <a:pt x="1107395" y="778880"/>
                  <a:pt x="1073886" y="724056"/>
                </a:cubicBezTo>
                <a:cubicBezTo>
                  <a:pt x="1021846" y="640738"/>
                  <a:pt x="972526" y="555701"/>
                  <a:pt x="912886" y="477484"/>
                </a:cubicBezTo>
                <a:cubicBezTo>
                  <a:pt x="893801" y="448547"/>
                  <a:pt x="877934" y="417614"/>
                  <a:pt x="856852" y="390008"/>
                </a:cubicBezTo>
                <a:cubicBezTo>
                  <a:pt x="835659" y="361903"/>
                  <a:pt x="812858" y="335017"/>
                  <a:pt x="790333" y="308021"/>
                </a:cubicBezTo>
                <a:cubicBezTo>
                  <a:pt x="734910" y="243550"/>
                  <a:pt x="671997" y="180134"/>
                  <a:pt x="590887" y="149478"/>
                </a:cubicBezTo>
                <a:cubicBezTo>
                  <a:pt x="559874" y="136895"/>
                  <a:pt x="525366" y="130132"/>
                  <a:pt x="492301" y="138003"/>
                </a:cubicBezTo>
                <a:cubicBezTo>
                  <a:pt x="442925" y="150809"/>
                  <a:pt x="453466" y="216055"/>
                  <a:pt x="460512" y="254637"/>
                </a:cubicBezTo>
                <a:cubicBezTo>
                  <a:pt x="482426" y="370218"/>
                  <a:pt x="531691" y="478371"/>
                  <a:pt x="596435" y="576046"/>
                </a:cubicBezTo>
                <a:cubicBezTo>
                  <a:pt x="622454" y="618620"/>
                  <a:pt x="644590" y="663521"/>
                  <a:pt x="671276" y="705762"/>
                </a:cubicBezTo>
                <a:cubicBezTo>
                  <a:pt x="707337" y="761363"/>
                  <a:pt x="747781" y="814192"/>
                  <a:pt x="787948" y="866910"/>
                </a:cubicBezTo>
                <a:cubicBezTo>
                  <a:pt x="844980" y="936591"/>
                  <a:pt x="897075" y="1010097"/>
                  <a:pt x="959710" y="1075066"/>
                </a:cubicBezTo>
                <a:cubicBezTo>
                  <a:pt x="988504" y="1108493"/>
                  <a:pt x="1015189" y="1143583"/>
                  <a:pt x="1044315" y="1176678"/>
                </a:cubicBezTo>
                <a:cubicBezTo>
                  <a:pt x="1060904" y="1196246"/>
                  <a:pt x="1078435" y="1216147"/>
                  <a:pt x="1086757" y="1240815"/>
                </a:cubicBezTo>
                <a:cubicBezTo>
                  <a:pt x="996104" y="1225848"/>
                  <a:pt x="904509" y="1233221"/>
                  <a:pt x="813135" y="1234551"/>
                </a:cubicBezTo>
                <a:cubicBezTo>
                  <a:pt x="696075" y="1238709"/>
                  <a:pt x="578848" y="1238154"/>
                  <a:pt x="461954" y="1246026"/>
                </a:cubicBezTo>
                <a:cubicBezTo>
                  <a:pt x="404090" y="1249130"/>
                  <a:pt x="346059" y="1249574"/>
                  <a:pt x="288084" y="1251569"/>
                </a:cubicBezTo>
                <a:cubicBezTo>
                  <a:pt x="199484" y="1253953"/>
                  <a:pt x="104837" y="1254951"/>
                  <a:pt x="25835" y="1300019"/>
                </a:cubicBezTo>
                <a:cubicBezTo>
                  <a:pt x="-51169" y="1358779"/>
                  <a:pt x="62950" y="1439381"/>
                  <a:pt x="121037" y="1455235"/>
                </a:cubicBezTo>
                <a:cubicBezTo>
                  <a:pt x="176738" y="1472198"/>
                  <a:pt x="235490" y="1475524"/>
                  <a:pt x="293243" y="1479515"/>
                </a:cubicBezTo>
                <a:cubicBezTo>
                  <a:pt x="381676" y="1483340"/>
                  <a:pt x="470387" y="1481511"/>
                  <a:pt x="558765" y="1477853"/>
                </a:cubicBezTo>
                <a:cubicBezTo>
                  <a:pt x="647975" y="1473584"/>
                  <a:pt x="737240" y="1470203"/>
                  <a:pt x="826284" y="1463550"/>
                </a:cubicBezTo>
                <a:cubicBezTo>
                  <a:pt x="903455" y="1457009"/>
                  <a:pt x="980792" y="1449969"/>
                  <a:pt x="1058296" y="1453683"/>
                </a:cubicBezTo>
                <a:cubicBezTo>
                  <a:pt x="1025730" y="1475469"/>
                  <a:pt x="997436" y="1502465"/>
                  <a:pt x="968975" y="1529074"/>
                </a:cubicBezTo>
                <a:cubicBezTo>
                  <a:pt x="841929" y="1624199"/>
                  <a:pt x="714827" y="1719768"/>
                  <a:pt x="597933" y="1827477"/>
                </a:cubicBezTo>
                <a:cubicBezTo>
                  <a:pt x="504562" y="1904864"/>
                  <a:pt x="416295" y="1991175"/>
                  <a:pt x="354103" y="2096223"/>
                </a:cubicBezTo>
                <a:cubicBezTo>
                  <a:pt x="321759" y="2147943"/>
                  <a:pt x="289748" y="2206926"/>
                  <a:pt x="303174" y="2269899"/>
                </a:cubicBezTo>
                <a:cubicBezTo>
                  <a:pt x="310941" y="2319402"/>
                  <a:pt x="358264" y="2307594"/>
                  <a:pt x="393382" y="2297561"/>
                </a:cubicBezTo>
                <a:cubicBezTo>
                  <a:pt x="447530" y="2279378"/>
                  <a:pt x="499902" y="2254987"/>
                  <a:pt x="548612" y="2225108"/>
                </a:cubicBezTo>
                <a:cubicBezTo>
                  <a:pt x="685978" y="2138187"/>
                  <a:pt x="814522" y="2037241"/>
                  <a:pt x="928476" y="1921272"/>
                </a:cubicBezTo>
                <a:cubicBezTo>
                  <a:pt x="994662" y="1862567"/>
                  <a:pt x="1052249" y="1795214"/>
                  <a:pt x="1117326" y="1735345"/>
                </a:cubicBezTo>
                <a:cubicBezTo>
                  <a:pt x="1189836" y="1662948"/>
                  <a:pt x="1270891" y="1598422"/>
                  <a:pt x="1347729" y="1530293"/>
                </a:cubicBezTo>
                <a:cubicBezTo>
                  <a:pt x="1347452" y="1684068"/>
                  <a:pt x="1347618" y="1837899"/>
                  <a:pt x="1352722" y="1991618"/>
                </a:cubicBezTo>
                <a:cubicBezTo>
                  <a:pt x="1353388" y="2110082"/>
                  <a:pt x="1373804" y="2227215"/>
                  <a:pt x="1402930" y="2341742"/>
                </a:cubicBezTo>
                <a:cubicBezTo>
                  <a:pt x="1417743" y="2387863"/>
                  <a:pt x="1443153" y="2498677"/>
                  <a:pt x="1491419" y="2514531"/>
                </a:cubicBezTo>
                <a:cubicBezTo>
                  <a:pt x="1558216" y="2533656"/>
                  <a:pt x="1614970" y="2203322"/>
                  <a:pt x="1629118" y="2147832"/>
                </a:cubicBezTo>
                <a:cubicBezTo>
                  <a:pt x="1652030" y="2035744"/>
                  <a:pt x="1670893" y="1922824"/>
                  <a:pt x="1679104" y="1808629"/>
                </a:cubicBezTo>
                <a:cubicBezTo>
                  <a:pt x="1686649" y="1709679"/>
                  <a:pt x="1691254" y="1611061"/>
                  <a:pt x="1701296" y="1512111"/>
                </a:cubicBezTo>
                <a:cubicBezTo>
                  <a:pt x="1734805" y="1546425"/>
                  <a:pt x="1771809" y="1576969"/>
                  <a:pt x="1806095" y="1610451"/>
                </a:cubicBezTo>
                <a:cubicBezTo>
                  <a:pt x="1836442" y="1641162"/>
                  <a:pt x="1866179" y="1672483"/>
                  <a:pt x="1897524" y="1702251"/>
                </a:cubicBezTo>
                <a:cubicBezTo>
                  <a:pt x="1935305" y="1740722"/>
                  <a:pt x="1969036" y="1782963"/>
                  <a:pt x="2008759" y="1819605"/>
                </a:cubicBezTo>
                <a:cubicBezTo>
                  <a:pt x="2034557" y="1845105"/>
                  <a:pt x="2054696" y="1872434"/>
                  <a:pt x="2079883" y="1899985"/>
                </a:cubicBezTo>
                <a:cubicBezTo>
                  <a:pt x="2109897" y="1931749"/>
                  <a:pt x="2141964" y="1961462"/>
                  <a:pt x="2174253" y="1990842"/>
                </a:cubicBezTo>
                <a:cubicBezTo>
                  <a:pt x="2231729" y="2036298"/>
                  <a:pt x="2323768" y="2112354"/>
                  <a:pt x="2400883" y="2083584"/>
                </a:cubicBezTo>
                <a:cubicBezTo>
                  <a:pt x="2460301" y="2055312"/>
                  <a:pt x="2438110" y="1996330"/>
                  <a:pt x="2414420" y="1950708"/>
                </a:cubicBezTo>
                <a:cubicBezTo>
                  <a:pt x="2392062" y="1906859"/>
                  <a:pt x="2370315" y="1861625"/>
                  <a:pt x="2343130" y="1819883"/>
                </a:cubicBezTo>
                <a:cubicBezTo>
                  <a:pt x="2321160" y="1787620"/>
                  <a:pt x="2296639" y="1757186"/>
                  <a:pt x="2274115" y="1725256"/>
                </a:cubicBezTo>
                <a:cubicBezTo>
                  <a:pt x="2221742" y="1654854"/>
                  <a:pt x="2156499" y="1595263"/>
                  <a:pt x="2089758" y="1538775"/>
                </a:cubicBezTo>
                <a:cubicBezTo>
                  <a:pt x="2067789" y="1518874"/>
                  <a:pt x="2047594" y="1497199"/>
                  <a:pt x="2025403" y="1477575"/>
                </a:cubicBezTo>
                <a:cubicBezTo>
                  <a:pt x="2002379" y="1456566"/>
                  <a:pt x="1974695" y="1441432"/>
                  <a:pt x="1951727" y="1420422"/>
                </a:cubicBezTo>
                <a:cubicBezTo>
                  <a:pt x="2042879" y="1419813"/>
                  <a:pt x="2133587" y="1432895"/>
                  <a:pt x="2224738" y="1428128"/>
                </a:cubicBezTo>
                <a:cubicBezTo>
                  <a:pt x="2295807" y="1425301"/>
                  <a:pt x="2367097" y="1428405"/>
                  <a:pt x="2437666" y="1418094"/>
                </a:cubicBezTo>
                <a:cubicBezTo>
                  <a:pt x="2481328" y="1413881"/>
                  <a:pt x="2525544" y="1413604"/>
                  <a:pt x="2568540" y="1403848"/>
                </a:cubicBezTo>
                <a:cubicBezTo>
                  <a:pt x="2609761" y="1394923"/>
                  <a:pt x="2649096" y="1379179"/>
                  <a:pt x="2689262" y="1366485"/>
                </a:cubicBezTo>
                <a:cubicBezTo>
                  <a:pt x="2710677" y="1359389"/>
                  <a:pt x="2733035" y="1351906"/>
                  <a:pt x="2749124" y="1335331"/>
                </a:cubicBezTo>
                <a:cubicBezTo>
                  <a:pt x="2809430" y="1280395"/>
                  <a:pt x="2749901" y="1203785"/>
                  <a:pt x="2684769" y="11915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2128465" y="4165258"/>
            <a:ext cx="1387071" cy="1257665"/>
          </a:xfrm>
          <a:custGeom>
            <a:rect b="b" l="l" r="r" t="t"/>
            <a:pathLst>
              <a:path extrusionOk="0" h="2515329" w="2774142">
                <a:moveTo>
                  <a:pt x="1491419" y="2514531"/>
                </a:moveTo>
                <a:cubicBezTo>
                  <a:pt x="1443153" y="2498677"/>
                  <a:pt x="1417743" y="2387863"/>
                  <a:pt x="1402930" y="2341742"/>
                </a:cubicBezTo>
                <a:cubicBezTo>
                  <a:pt x="1373804" y="2227215"/>
                  <a:pt x="1353388" y="2110082"/>
                  <a:pt x="1352722" y="1991618"/>
                </a:cubicBezTo>
                <a:cubicBezTo>
                  <a:pt x="1347618" y="1837899"/>
                  <a:pt x="1347452" y="1684068"/>
                  <a:pt x="1347729" y="1530293"/>
                </a:cubicBezTo>
                <a:cubicBezTo>
                  <a:pt x="1270891" y="1598422"/>
                  <a:pt x="1189836" y="1662948"/>
                  <a:pt x="1117326" y="1735345"/>
                </a:cubicBezTo>
                <a:cubicBezTo>
                  <a:pt x="1052249" y="1795214"/>
                  <a:pt x="994662" y="1862567"/>
                  <a:pt x="928476" y="1921272"/>
                </a:cubicBezTo>
                <a:cubicBezTo>
                  <a:pt x="814522" y="2037241"/>
                  <a:pt x="685978" y="2138187"/>
                  <a:pt x="548612" y="2225108"/>
                </a:cubicBezTo>
                <a:cubicBezTo>
                  <a:pt x="499902" y="2254987"/>
                  <a:pt x="447530" y="2279378"/>
                  <a:pt x="393382" y="2297561"/>
                </a:cubicBezTo>
                <a:cubicBezTo>
                  <a:pt x="358264" y="2307594"/>
                  <a:pt x="310941" y="2319402"/>
                  <a:pt x="303174" y="2269899"/>
                </a:cubicBezTo>
                <a:cubicBezTo>
                  <a:pt x="289748" y="2206926"/>
                  <a:pt x="321759" y="2147943"/>
                  <a:pt x="354103" y="2096223"/>
                </a:cubicBezTo>
                <a:cubicBezTo>
                  <a:pt x="416295" y="1991175"/>
                  <a:pt x="504562" y="1904864"/>
                  <a:pt x="597933" y="1827477"/>
                </a:cubicBezTo>
                <a:cubicBezTo>
                  <a:pt x="714827" y="1719768"/>
                  <a:pt x="841929" y="1624199"/>
                  <a:pt x="968975" y="1529074"/>
                </a:cubicBezTo>
                <a:cubicBezTo>
                  <a:pt x="997436" y="1502465"/>
                  <a:pt x="1025730" y="1475469"/>
                  <a:pt x="1058296" y="1453683"/>
                </a:cubicBezTo>
                <a:cubicBezTo>
                  <a:pt x="980792" y="1449969"/>
                  <a:pt x="903455" y="1457009"/>
                  <a:pt x="826284" y="1463550"/>
                </a:cubicBezTo>
                <a:cubicBezTo>
                  <a:pt x="737240" y="1470203"/>
                  <a:pt x="647975" y="1473584"/>
                  <a:pt x="558765" y="1477853"/>
                </a:cubicBezTo>
                <a:cubicBezTo>
                  <a:pt x="470387" y="1481511"/>
                  <a:pt x="381676" y="1483340"/>
                  <a:pt x="293243" y="1479515"/>
                </a:cubicBezTo>
                <a:cubicBezTo>
                  <a:pt x="235490" y="1475524"/>
                  <a:pt x="176738" y="1472198"/>
                  <a:pt x="121037" y="1455235"/>
                </a:cubicBezTo>
                <a:cubicBezTo>
                  <a:pt x="62950" y="1439381"/>
                  <a:pt x="-51169" y="1358779"/>
                  <a:pt x="25835" y="1300019"/>
                </a:cubicBezTo>
                <a:cubicBezTo>
                  <a:pt x="104837" y="1254951"/>
                  <a:pt x="199484" y="1253953"/>
                  <a:pt x="288084" y="1251569"/>
                </a:cubicBezTo>
                <a:cubicBezTo>
                  <a:pt x="346059" y="1249574"/>
                  <a:pt x="404090" y="1249130"/>
                  <a:pt x="461954" y="1246026"/>
                </a:cubicBezTo>
                <a:cubicBezTo>
                  <a:pt x="578848" y="1238154"/>
                  <a:pt x="696075" y="1238709"/>
                  <a:pt x="813135" y="1234551"/>
                </a:cubicBezTo>
                <a:cubicBezTo>
                  <a:pt x="904509" y="1233221"/>
                  <a:pt x="996104" y="1225848"/>
                  <a:pt x="1086757" y="1240815"/>
                </a:cubicBezTo>
                <a:cubicBezTo>
                  <a:pt x="1078435" y="1216147"/>
                  <a:pt x="1060904" y="1196246"/>
                  <a:pt x="1044315" y="1176678"/>
                </a:cubicBezTo>
                <a:cubicBezTo>
                  <a:pt x="1015189" y="1143583"/>
                  <a:pt x="988504" y="1108493"/>
                  <a:pt x="959710" y="1075066"/>
                </a:cubicBezTo>
                <a:cubicBezTo>
                  <a:pt x="897075" y="1010097"/>
                  <a:pt x="844980" y="936591"/>
                  <a:pt x="787948" y="866910"/>
                </a:cubicBezTo>
                <a:cubicBezTo>
                  <a:pt x="747781" y="814192"/>
                  <a:pt x="707337" y="761363"/>
                  <a:pt x="671276" y="705762"/>
                </a:cubicBezTo>
                <a:cubicBezTo>
                  <a:pt x="644590" y="663521"/>
                  <a:pt x="622454" y="618620"/>
                  <a:pt x="596435" y="576046"/>
                </a:cubicBezTo>
                <a:cubicBezTo>
                  <a:pt x="531691" y="478371"/>
                  <a:pt x="482426" y="370218"/>
                  <a:pt x="460512" y="254637"/>
                </a:cubicBezTo>
                <a:cubicBezTo>
                  <a:pt x="453466" y="216055"/>
                  <a:pt x="442925" y="150809"/>
                  <a:pt x="492301" y="138003"/>
                </a:cubicBezTo>
                <a:cubicBezTo>
                  <a:pt x="525366" y="130132"/>
                  <a:pt x="559874" y="136895"/>
                  <a:pt x="590887" y="149478"/>
                </a:cubicBezTo>
                <a:cubicBezTo>
                  <a:pt x="671997" y="180134"/>
                  <a:pt x="734910" y="243550"/>
                  <a:pt x="790333" y="308021"/>
                </a:cubicBezTo>
                <a:cubicBezTo>
                  <a:pt x="812858" y="335017"/>
                  <a:pt x="835659" y="361903"/>
                  <a:pt x="856852" y="390008"/>
                </a:cubicBezTo>
                <a:cubicBezTo>
                  <a:pt x="877934" y="417614"/>
                  <a:pt x="893801" y="448547"/>
                  <a:pt x="912886" y="477484"/>
                </a:cubicBezTo>
                <a:cubicBezTo>
                  <a:pt x="972526" y="555701"/>
                  <a:pt x="1021846" y="640738"/>
                  <a:pt x="1073886" y="724056"/>
                </a:cubicBezTo>
                <a:cubicBezTo>
                  <a:pt x="1107395" y="778880"/>
                  <a:pt x="1133636" y="837752"/>
                  <a:pt x="1165037" y="893740"/>
                </a:cubicBezTo>
                <a:cubicBezTo>
                  <a:pt x="1194607" y="943354"/>
                  <a:pt x="1223567" y="993467"/>
                  <a:pt x="1254469" y="1042083"/>
                </a:cubicBezTo>
                <a:cubicBezTo>
                  <a:pt x="1260794" y="935871"/>
                  <a:pt x="1278991" y="830545"/>
                  <a:pt x="1296411" y="725719"/>
                </a:cubicBezTo>
                <a:cubicBezTo>
                  <a:pt x="1305177" y="668455"/>
                  <a:pt x="1312056" y="610914"/>
                  <a:pt x="1324594" y="554316"/>
                </a:cubicBezTo>
                <a:cubicBezTo>
                  <a:pt x="1356328" y="404421"/>
                  <a:pt x="1378464" y="248706"/>
                  <a:pt x="1447480" y="110286"/>
                </a:cubicBezTo>
                <a:cubicBezTo>
                  <a:pt x="1472224" y="62723"/>
                  <a:pt x="1513944" y="21868"/>
                  <a:pt x="1565927" y="5903"/>
                </a:cubicBezTo>
                <a:cubicBezTo>
                  <a:pt x="1619631" y="-13111"/>
                  <a:pt x="1687259" y="14606"/>
                  <a:pt x="1687925" y="77524"/>
                </a:cubicBezTo>
                <a:cubicBezTo>
                  <a:pt x="1695359" y="164556"/>
                  <a:pt x="1685983" y="251533"/>
                  <a:pt x="1675775" y="337955"/>
                </a:cubicBezTo>
                <a:cubicBezTo>
                  <a:pt x="1653362" y="563518"/>
                  <a:pt x="1599658" y="785920"/>
                  <a:pt x="1584235" y="1012259"/>
                </a:cubicBezTo>
                <a:cubicBezTo>
                  <a:pt x="1610366" y="989254"/>
                  <a:pt x="1638050" y="968078"/>
                  <a:pt x="1661739" y="942356"/>
                </a:cubicBezTo>
                <a:cubicBezTo>
                  <a:pt x="1681545" y="921180"/>
                  <a:pt x="1700741" y="899339"/>
                  <a:pt x="1721434" y="878995"/>
                </a:cubicBezTo>
                <a:cubicBezTo>
                  <a:pt x="1763987" y="839415"/>
                  <a:pt x="1800270" y="793903"/>
                  <a:pt x="1841601" y="753214"/>
                </a:cubicBezTo>
                <a:cubicBezTo>
                  <a:pt x="1919105" y="680595"/>
                  <a:pt x="1996443" y="607644"/>
                  <a:pt x="2077442" y="538960"/>
                </a:cubicBezTo>
                <a:cubicBezTo>
                  <a:pt x="2143684" y="484468"/>
                  <a:pt x="2208261" y="427482"/>
                  <a:pt x="2280827" y="381305"/>
                </a:cubicBezTo>
                <a:cubicBezTo>
                  <a:pt x="2331147" y="351426"/>
                  <a:pt x="2388123" y="323210"/>
                  <a:pt x="2448262" y="330028"/>
                </a:cubicBezTo>
                <a:cubicBezTo>
                  <a:pt x="2482105" y="334574"/>
                  <a:pt x="2511397" y="360850"/>
                  <a:pt x="2523103" y="392336"/>
                </a:cubicBezTo>
                <a:cubicBezTo>
                  <a:pt x="2538471" y="437405"/>
                  <a:pt x="2512340" y="482694"/>
                  <a:pt x="2490593" y="521000"/>
                </a:cubicBezTo>
                <a:cubicBezTo>
                  <a:pt x="2457971" y="572831"/>
                  <a:pt x="2416196" y="619617"/>
                  <a:pt x="2368817" y="658421"/>
                </a:cubicBezTo>
                <a:cubicBezTo>
                  <a:pt x="2333366" y="685363"/>
                  <a:pt x="2301299" y="716184"/>
                  <a:pt x="2268567" y="746285"/>
                </a:cubicBezTo>
                <a:cubicBezTo>
                  <a:pt x="2232339" y="777384"/>
                  <a:pt x="2197942" y="810422"/>
                  <a:pt x="2163157" y="843073"/>
                </a:cubicBezTo>
                <a:cubicBezTo>
                  <a:pt x="2126485" y="875946"/>
                  <a:pt x="2088981" y="907876"/>
                  <a:pt x="2053808" y="942301"/>
                </a:cubicBezTo>
                <a:cubicBezTo>
                  <a:pt x="1984071" y="1005330"/>
                  <a:pt x="1914168" y="1068303"/>
                  <a:pt x="1846983" y="1133938"/>
                </a:cubicBezTo>
                <a:cubicBezTo>
                  <a:pt x="2030119" y="1125900"/>
                  <a:pt x="2213421" y="1136266"/>
                  <a:pt x="2395558" y="1155723"/>
                </a:cubicBezTo>
                <a:cubicBezTo>
                  <a:pt x="2492035" y="1166200"/>
                  <a:pt x="2589789" y="1170247"/>
                  <a:pt x="2684769" y="1191534"/>
                </a:cubicBezTo>
                <a:cubicBezTo>
                  <a:pt x="2749901" y="1203785"/>
                  <a:pt x="2809430" y="1280395"/>
                  <a:pt x="2749124" y="1335331"/>
                </a:cubicBezTo>
                <a:cubicBezTo>
                  <a:pt x="2733035" y="1351906"/>
                  <a:pt x="2710677" y="1359389"/>
                  <a:pt x="2689262" y="1366485"/>
                </a:cubicBezTo>
                <a:cubicBezTo>
                  <a:pt x="2649096" y="1379179"/>
                  <a:pt x="2609761" y="1394923"/>
                  <a:pt x="2568540" y="1403848"/>
                </a:cubicBezTo>
                <a:cubicBezTo>
                  <a:pt x="2525544" y="1413604"/>
                  <a:pt x="2481328" y="1413881"/>
                  <a:pt x="2437666" y="1418094"/>
                </a:cubicBezTo>
                <a:cubicBezTo>
                  <a:pt x="2367097" y="1428405"/>
                  <a:pt x="2295807" y="1425301"/>
                  <a:pt x="2224738" y="1428128"/>
                </a:cubicBezTo>
                <a:cubicBezTo>
                  <a:pt x="2133587" y="1432895"/>
                  <a:pt x="2042879" y="1419813"/>
                  <a:pt x="1951727" y="1420422"/>
                </a:cubicBezTo>
                <a:cubicBezTo>
                  <a:pt x="1974695" y="1441432"/>
                  <a:pt x="2002379" y="1456566"/>
                  <a:pt x="2025403" y="1477575"/>
                </a:cubicBezTo>
                <a:cubicBezTo>
                  <a:pt x="2047594" y="1497199"/>
                  <a:pt x="2067789" y="1518874"/>
                  <a:pt x="2089758" y="1538775"/>
                </a:cubicBezTo>
                <a:cubicBezTo>
                  <a:pt x="2156499" y="1595263"/>
                  <a:pt x="2221742" y="1654854"/>
                  <a:pt x="2274115" y="1725256"/>
                </a:cubicBezTo>
                <a:cubicBezTo>
                  <a:pt x="2296639" y="1757186"/>
                  <a:pt x="2321160" y="1787620"/>
                  <a:pt x="2343130" y="1819883"/>
                </a:cubicBezTo>
                <a:cubicBezTo>
                  <a:pt x="2370315" y="1861625"/>
                  <a:pt x="2392062" y="1906859"/>
                  <a:pt x="2414420" y="1950708"/>
                </a:cubicBezTo>
                <a:cubicBezTo>
                  <a:pt x="2438110" y="1996330"/>
                  <a:pt x="2460301" y="2055312"/>
                  <a:pt x="2400883" y="2083584"/>
                </a:cubicBezTo>
                <a:cubicBezTo>
                  <a:pt x="2323768" y="2112354"/>
                  <a:pt x="2231729" y="2036298"/>
                  <a:pt x="2174253" y="1990842"/>
                </a:cubicBezTo>
                <a:cubicBezTo>
                  <a:pt x="2141964" y="1961462"/>
                  <a:pt x="2109897" y="1931749"/>
                  <a:pt x="2079883" y="1899985"/>
                </a:cubicBezTo>
                <a:cubicBezTo>
                  <a:pt x="2054696" y="1872434"/>
                  <a:pt x="2034557" y="1845105"/>
                  <a:pt x="2008759" y="1819605"/>
                </a:cubicBezTo>
                <a:cubicBezTo>
                  <a:pt x="1969036" y="1782963"/>
                  <a:pt x="1935305" y="1740722"/>
                  <a:pt x="1897524" y="1702251"/>
                </a:cubicBezTo>
                <a:cubicBezTo>
                  <a:pt x="1866179" y="1672483"/>
                  <a:pt x="1836442" y="1641162"/>
                  <a:pt x="1806095" y="1610451"/>
                </a:cubicBezTo>
                <a:cubicBezTo>
                  <a:pt x="1771809" y="1576969"/>
                  <a:pt x="1734805" y="1546425"/>
                  <a:pt x="1701296" y="1512111"/>
                </a:cubicBezTo>
                <a:cubicBezTo>
                  <a:pt x="1691254" y="1611061"/>
                  <a:pt x="1686649" y="1709679"/>
                  <a:pt x="1679104" y="1808629"/>
                </a:cubicBezTo>
                <a:cubicBezTo>
                  <a:pt x="1670893" y="1922824"/>
                  <a:pt x="1652030" y="2035744"/>
                  <a:pt x="1629118" y="2147832"/>
                </a:cubicBezTo>
                <a:cubicBezTo>
                  <a:pt x="1614970" y="2203322"/>
                  <a:pt x="1558216" y="2533656"/>
                  <a:pt x="1491419" y="2514531"/>
                </a:cubicBezTo>
                <a:close/>
                <a:moveTo>
                  <a:pt x="1496634" y="2485816"/>
                </a:moveTo>
                <a:cubicBezTo>
                  <a:pt x="1510670" y="2468188"/>
                  <a:pt x="1521100" y="2448231"/>
                  <a:pt x="1528368" y="2426945"/>
                </a:cubicBezTo>
                <a:cubicBezTo>
                  <a:pt x="1543791" y="2382653"/>
                  <a:pt x="1556773" y="2337584"/>
                  <a:pt x="1567314" y="2291907"/>
                </a:cubicBezTo>
                <a:cubicBezTo>
                  <a:pt x="1604596" y="2136358"/>
                  <a:pt x="1636718" y="1978813"/>
                  <a:pt x="1649423" y="1819162"/>
                </a:cubicBezTo>
                <a:cubicBezTo>
                  <a:pt x="1658854" y="1708848"/>
                  <a:pt x="1661850" y="1598034"/>
                  <a:pt x="1675553" y="1488163"/>
                </a:cubicBezTo>
                <a:cubicBezTo>
                  <a:pt x="1677662" y="1474637"/>
                  <a:pt x="1692253" y="1464493"/>
                  <a:pt x="1704236" y="1474305"/>
                </a:cubicBezTo>
                <a:cubicBezTo>
                  <a:pt x="1718605" y="1488551"/>
                  <a:pt x="1732475" y="1503352"/>
                  <a:pt x="1747343" y="1517100"/>
                </a:cubicBezTo>
                <a:cubicBezTo>
                  <a:pt x="1786844" y="1553687"/>
                  <a:pt x="1827343" y="1589165"/>
                  <a:pt x="1863904" y="1628745"/>
                </a:cubicBezTo>
                <a:cubicBezTo>
                  <a:pt x="1891421" y="1657294"/>
                  <a:pt x="1921158" y="1683569"/>
                  <a:pt x="1947455" y="1713282"/>
                </a:cubicBezTo>
                <a:cubicBezTo>
                  <a:pt x="1975250" y="1746598"/>
                  <a:pt x="2006152" y="1776866"/>
                  <a:pt x="2036887" y="1807465"/>
                </a:cubicBezTo>
                <a:cubicBezTo>
                  <a:pt x="2057747" y="1828863"/>
                  <a:pt x="2076166" y="1852589"/>
                  <a:pt x="2095805" y="1875095"/>
                </a:cubicBezTo>
                <a:cubicBezTo>
                  <a:pt x="2134641" y="1915562"/>
                  <a:pt x="2174752" y="1955309"/>
                  <a:pt x="2218747" y="1990232"/>
                </a:cubicBezTo>
                <a:cubicBezTo>
                  <a:pt x="2264184" y="2021054"/>
                  <a:pt x="2339413" y="2082752"/>
                  <a:pt x="2395613" y="2053705"/>
                </a:cubicBezTo>
                <a:cubicBezTo>
                  <a:pt x="2406875" y="2045611"/>
                  <a:pt x="2414087" y="2032862"/>
                  <a:pt x="2409538" y="2019003"/>
                </a:cubicBezTo>
                <a:cubicBezTo>
                  <a:pt x="2405988" y="1999878"/>
                  <a:pt x="2398054" y="1982084"/>
                  <a:pt x="2389455" y="1964733"/>
                </a:cubicBezTo>
                <a:cubicBezTo>
                  <a:pt x="2366709" y="1919997"/>
                  <a:pt x="2344850" y="1874596"/>
                  <a:pt x="2317221" y="1832577"/>
                </a:cubicBezTo>
                <a:cubicBezTo>
                  <a:pt x="2283546" y="1787287"/>
                  <a:pt x="2251867" y="1740334"/>
                  <a:pt x="2215029" y="1697594"/>
                </a:cubicBezTo>
                <a:cubicBezTo>
                  <a:pt x="2175029" y="1653746"/>
                  <a:pt x="2132144" y="1611394"/>
                  <a:pt x="2086540" y="1573920"/>
                </a:cubicBezTo>
                <a:cubicBezTo>
                  <a:pt x="2058302" y="1550305"/>
                  <a:pt x="2033336" y="1523142"/>
                  <a:pt x="2005985" y="1498529"/>
                </a:cubicBezTo>
                <a:cubicBezTo>
                  <a:pt x="1984626" y="1479904"/>
                  <a:pt x="1960437" y="1465047"/>
                  <a:pt x="1938578" y="1447086"/>
                </a:cubicBezTo>
                <a:cubicBezTo>
                  <a:pt x="1923322" y="1434891"/>
                  <a:pt x="1893252" y="1405012"/>
                  <a:pt x="1924154" y="1392872"/>
                </a:cubicBezTo>
                <a:cubicBezTo>
                  <a:pt x="1957885" y="1389823"/>
                  <a:pt x="1992116" y="1393093"/>
                  <a:pt x="2026013" y="1393592"/>
                </a:cubicBezTo>
                <a:cubicBezTo>
                  <a:pt x="2097525" y="1397195"/>
                  <a:pt x="2168871" y="1403570"/>
                  <a:pt x="2240494" y="1398803"/>
                </a:cubicBezTo>
                <a:cubicBezTo>
                  <a:pt x="2298470" y="1396807"/>
                  <a:pt x="2356722" y="1399579"/>
                  <a:pt x="2414365" y="1391818"/>
                </a:cubicBezTo>
                <a:cubicBezTo>
                  <a:pt x="2460579" y="1385942"/>
                  <a:pt x="2507403" y="1386441"/>
                  <a:pt x="2553284" y="1377793"/>
                </a:cubicBezTo>
                <a:cubicBezTo>
                  <a:pt x="2600163" y="1368259"/>
                  <a:pt x="2644657" y="1350298"/>
                  <a:pt x="2690150" y="1335996"/>
                </a:cubicBezTo>
                <a:cubicBezTo>
                  <a:pt x="2750899" y="1317481"/>
                  <a:pt x="2766766" y="1267978"/>
                  <a:pt x="2708736" y="1230837"/>
                </a:cubicBezTo>
                <a:cubicBezTo>
                  <a:pt x="2669179" y="1211934"/>
                  <a:pt x="2624019" y="1209716"/>
                  <a:pt x="2581190" y="1203231"/>
                </a:cubicBezTo>
                <a:cubicBezTo>
                  <a:pt x="2553284" y="1199905"/>
                  <a:pt x="2525323" y="1196523"/>
                  <a:pt x="2497306" y="1193807"/>
                </a:cubicBezTo>
                <a:cubicBezTo>
                  <a:pt x="2397777" y="1185048"/>
                  <a:pt x="2297970" y="1174737"/>
                  <a:pt x="2198441" y="1166699"/>
                </a:cubicBezTo>
                <a:cubicBezTo>
                  <a:pt x="2099079" y="1161710"/>
                  <a:pt x="1999550" y="1157663"/>
                  <a:pt x="1900076" y="1160768"/>
                </a:cubicBezTo>
                <a:cubicBezTo>
                  <a:pt x="1877441" y="1159659"/>
                  <a:pt x="1820464" y="1171688"/>
                  <a:pt x="1808758" y="1149348"/>
                </a:cubicBezTo>
                <a:cubicBezTo>
                  <a:pt x="1802933" y="1136155"/>
                  <a:pt x="1815859" y="1126121"/>
                  <a:pt x="1823571" y="1117086"/>
                </a:cubicBezTo>
                <a:cubicBezTo>
                  <a:pt x="1841435" y="1097961"/>
                  <a:pt x="1860797" y="1080388"/>
                  <a:pt x="1880215" y="1062926"/>
                </a:cubicBezTo>
                <a:cubicBezTo>
                  <a:pt x="1901630" y="1043857"/>
                  <a:pt x="1922379" y="1024011"/>
                  <a:pt x="1942795" y="1003889"/>
                </a:cubicBezTo>
                <a:cubicBezTo>
                  <a:pt x="1983017" y="965971"/>
                  <a:pt x="2025292" y="931547"/>
                  <a:pt x="2064460" y="892687"/>
                </a:cubicBezTo>
                <a:cubicBezTo>
                  <a:pt x="2103905" y="856267"/>
                  <a:pt x="2145514" y="822341"/>
                  <a:pt x="2183518" y="784368"/>
                </a:cubicBezTo>
                <a:cubicBezTo>
                  <a:pt x="2222686" y="748336"/>
                  <a:pt x="2262630" y="713246"/>
                  <a:pt x="2301521" y="676937"/>
                </a:cubicBezTo>
                <a:cubicBezTo>
                  <a:pt x="2349898" y="636968"/>
                  <a:pt x="2399053" y="597887"/>
                  <a:pt x="2437167" y="547386"/>
                </a:cubicBezTo>
                <a:cubicBezTo>
                  <a:pt x="2466238" y="508028"/>
                  <a:pt x="2497139" y="465953"/>
                  <a:pt x="2499192" y="415951"/>
                </a:cubicBezTo>
                <a:cubicBezTo>
                  <a:pt x="2485600" y="338620"/>
                  <a:pt x="2402215" y="352146"/>
                  <a:pt x="2348345" y="377813"/>
                </a:cubicBezTo>
                <a:cubicBezTo>
                  <a:pt x="2284433" y="406528"/>
                  <a:pt x="2229787" y="450986"/>
                  <a:pt x="2175695" y="494557"/>
                </a:cubicBezTo>
                <a:cubicBezTo>
                  <a:pt x="2115500" y="543839"/>
                  <a:pt x="2054862" y="595781"/>
                  <a:pt x="1996998" y="647335"/>
                </a:cubicBezTo>
                <a:cubicBezTo>
                  <a:pt x="1974140" y="667291"/>
                  <a:pt x="1952004" y="688190"/>
                  <a:pt x="1930423" y="709532"/>
                </a:cubicBezTo>
                <a:cubicBezTo>
                  <a:pt x="1888648" y="749389"/>
                  <a:pt x="1844431" y="786697"/>
                  <a:pt x="1807482" y="831321"/>
                </a:cubicBezTo>
                <a:cubicBezTo>
                  <a:pt x="1778356" y="864970"/>
                  <a:pt x="1744902" y="894406"/>
                  <a:pt x="1714666" y="927001"/>
                </a:cubicBezTo>
                <a:cubicBezTo>
                  <a:pt x="1683376" y="962867"/>
                  <a:pt x="1649478" y="996128"/>
                  <a:pt x="1612086" y="1025619"/>
                </a:cubicBezTo>
                <a:cubicBezTo>
                  <a:pt x="1599492" y="1035708"/>
                  <a:pt x="1589284" y="1048901"/>
                  <a:pt x="1575747" y="1057549"/>
                </a:cubicBezTo>
                <a:cubicBezTo>
                  <a:pt x="1567536" y="1062261"/>
                  <a:pt x="1556440" y="1057494"/>
                  <a:pt x="1553888" y="1048458"/>
                </a:cubicBezTo>
                <a:cubicBezTo>
                  <a:pt x="1552501" y="1040919"/>
                  <a:pt x="1554665" y="1032493"/>
                  <a:pt x="1554776" y="1025064"/>
                </a:cubicBezTo>
                <a:cubicBezTo>
                  <a:pt x="1556940" y="985706"/>
                  <a:pt x="1560435" y="946514"/>
                  <a:pt x="1565317" y="907433"/>
                </a:cubicBezTo>
                <a:cubicBezTo>
                  <a:pt x="1580185" y="780599"/>
                  <a:pt x="1601656" y="654541"/>
                  <a:pt x="1621351" y="528372"/>
                </a:cubicBezTo>
                <a:cubicBezTo>
                  <a:pt x="1631892" y="471774"/>
                  <a:pt x="1639215" y="414787"/>
                  <a:pt x="1644984" y="357524"/>
                </a:cubicBezTo>
                <a:cubicBezTo>
                  <a:pt x="1651642" y="288785"/>
                  <a:pt x="1662516" y="220213"/>
                  <a:pt x="1661684" y="150920"/>
                </a:cubicBezTo>
                <a:cubicBezTo>
                  <a:pt x="1660630" y="119765"/>
                  <a:pt x="1663792" y="86283"/>
                  <a:pt x="1654471" y="56349"/>
                </a:cubicBezTo>
                <a:cubicBezTo>
                  <a:pt x="1623625" y="5848"/>
                  <a:pt x="1551836" y="33731"/>
                  <a:pt x="1517272" y="66271"/>
                </a:cubicBezTo>
                <a:cubicBezTo>
                  <a:pt x="1449311" y="126307"/>
                  <a:pt x="1419796" y="261456"/>
                  <a:pt x="1396495" y="348100"/>
                </a:cubicBezTo>
                <a:cubicBezTo>
                  <a:pt x="1373804" y="453092"/>
                  <a:pt x="1349671" y="557974"/>
                  <a:pt x="1332972" y="664076"/>
                </a:cubicBezTo>
                <a:cubicBezTo>
                  <a:pt x="1326148" y="720730"/>
                  <a:pt x="1313110" y="776330"/>
                  <a:pt x="1305288" y="832818"/>
                </a:cubicBezTo>
                <a:cubicBezTo>
                  <a:pt x="1297021" y="886478"/>
                  <a:pt x="1287313" y="939973"/>
                  <a:pt x="1280877" y="993966"/>
                </a:cubicBezTo>
                <a:cubicBezTo>
                  <a:pt x="1278713" y="1011040"/>
                  <a:pt x="1276550" y="1028113"/>
                  <a:pt x="1275218" y="1045243"/>
                </a:cubicBezTo>
                <a:cubicBezTo>
                  <a:pt x="1274053" y="1052338"/>
                  <a:pt x="1276938" y="1061984"/>
                  <a:pt x="1268894" y="1065642"/>
                </a:cubicBezTo>
                <a:cubicBezTo>
                  <a:pt x="1268339" y="1076896"/>
                  <a:pt x="1254746" y="1082827"/>
                  <a:pt x="1245981" y="1076009"/>
                </a:cubicBezTo>
                <a:cubicBezTo>
                  <a:pt x="1221348" y="1052172"/>
                  <a:pt x="1208588" y="1018745"/>
                  <a:pt x="1189559" y="990529"/>
                </a:cubicBezTo>
                <a:cubicBezTo>
                  <a:pt x="1158602" y="939917"/>
                  <a:pt x="1127811" y="889139"/>
                  <a:pt x="1102291" y="835479"/>
                </a:cubicBezTo>
                <a:cubicBezTo>
                  <a:pt x="1054357" y="741351"/>
                  <a:pt x="996382" y="652490"/>
                  <a:pt x="939682" y="563573"/>
                </a:cubicBezTo>
                <a:cubicBezTo>
                  <a:pt x="906395" y="518782"/>
                  <a:pt x="874883" y="472993"/>
                  <a:pt x="846644" y="424821"/>
                </a:cubicBezTo>
                <a:cubicBezTo>
                  <a:pt x="792941" y="352590"/>
                  <a:pt x="735853" y="281080"/>
                  <a:pt x="665229" y="224592"/>
                </a:cubicBezTo>
                <a:cubicBezTo>
                  <a:pt x="620901" y="191165"/>
                  <a:pt x="546282" y="147316"/>
                  <a:pt x="491025" y="169379"/>
                </a:cubicBezTo>
                <a:cubicBezTo>
                  <a:pt x="476212" y="196154"/>
                  <a:pt x="485477" y="227973"/>
                  <a:pt x="490026" y="256356"/>
                </a:cubicBezTo>
                <a:cubicBezTo>
                  <a:pt x="504562" y="325261"/>
                  <a:pt x="527697" y="392115"/>
                  <a:pt x="558820" y="455254"/>
                </a:cubicBezTo>
                <a:cubicBezTo>
                  <a:pt x="581012" y="499935"/>
                  <a:pt x="609861" y="540790"/>
                  <a:pt x="634549" y="584084"/>
                </a:cubicBezTo>
                <a:cubicBezTo>
                  <a:pt x="671886" y="652379"/>
                  <a:pt x="711110" y="719510"/>
                  <a:pt x="759432" y="780765"/>
                </a:cubicBezTo>
                <a:cubicBezTo>
                  <a:pt x="794328" y="830434"/>
                  <a:pt x="833496" y="876722"/>
                  <a:pt x="870833" y="924506"/>
                </a:cubicBezTo>
                <a:cubicBezTo>
                  <a:pt x="891416" y="951558"/>
                  <a:pt x="911499" y="979165"/>
                  <a:pt x="934467" y="1004387"/>
                </a:cubicBezTo>
                <a:cubicBezTo>
                  <a:pt x="974578" y="1046795"/>
                  <a:pt x="1011583" y="1091863"/>
                  <a:pt x="1048365" y="1137153"/>
                </a:cubicBezTo>
                <a:cubicBezTo>
                  <a:pt x="1070335" y="1164704"/>
                  <a:pt x="1131140" y="1223520"/>
                  <a:pt x="1113386" y="1260494"/>
                </a:cubicBezTo>
                <a:cubicBezTo>
                  <a:pt x="1096687" y="1280950"/>
                  <a:pt x="1030168" y="1258776"/>
                  <a:pt x="1003150" y="1260162"/>
                </a:cubicBezTo>
                <a:cubicBezTo>
                  <a:pt x="857407" y="1259607"/>
                  <a:pt x="711720" y="1267701"/>
                  <a:pt x="565977" y="1269087"/>
                </a:cubicBezTo>
                <a:cubicBezTo>
                  <a:pt x="477988" y="1273521"/>
                  <a:pt x="390054" y="1278289"/>
                  <a:pt x="301898" y="1279730"/>
                </a:cubicBezTo>
                <a:cubicBezTo>
                  <a:pt x="223673" y="1281892"/>
                  <a:pt x="147999" y="1281837"/>
                  <a:pt x="74379" y="1308500"/>
                </a:cubicBezTo>
                <a:cubicBezTo>
                  <a:pt x="57458" y="1315707"/>
                  <a:pt x="33935" y="1321583"/>
                  <a:pt x="28942" y="1341539"/>
                </a:cubicBezTo>
                <a:cubicBezTo>
                  <a:pt x="30773" y="1378736"/>
                  <a:pt x="87583" y="1411941"/>
                  <a:pt x="118984" y="1424358"/>
                </a:cubicBezTo>
                <a:cubicBezTo>
                  <a:pt x="223340" y="1456621"/>
                  <a:pt x="334408" y="1452186"/>
                  <a:pt x="442426" y="1452574"/>
                </a:cubicBezTo>
                <a:cubicBezTo>
                  <a:pt x="560207" y="1450801"/>
                  <a:pt x="677878" y="1443705"/>
                  <a:pt x="795493" y="1437164"/>
                </a:cubicBezTo>
                <a:cubicBezTo>
                  <a:pt x="880764" y="1430733"/>
                  <a:pt x="966035" y="1421088"/>
                  <a:pt x="1051694" y="1424746"/>
                </a:cubicBezTo>
                <a:cubicBezTo>
                  <a:pt x="1070002" y="1427130"/>
                  <a:pt x="1107062" y="1421088"/>
                  <a:pt x="1107117" y="1447585"/>
                </a:cubicBezTo>
                <a:cubicBezTo>
                  <a:pt x="1106618" y="1451078"/>
                  <a:pt x="1104732" y="1454792"/>
                  <a:pt x="1102235" y="1457286"/>
                </a:cubicBezTo>
                <a:cubicBezTo>
                  <a:pt x="1089087" y="1467930"/>
                  <a:pt x="1074440" y="1476799"/>
                  <a:pt x="1061014" y="1487110"/>
                </a:cubicBezTo>
                <a:cubicBezTo>
                  <a:pt x="1027672" y="1510337"/>
                  <a:pt x="1001208" y="1541547"/>
                  <a:pt x="968809" y="1565938"/>
                </a:cubicBezTo>
                <a:cubicBezTo>
                  <a:pt x="898184" y="1615940"/>
                  <a:pt x="830833" y="1670376"/>
                  <a:pt x="762483" y="1723427"/>
                </a:cubicBezTo>
                <a:cubicBezTo>
                  <a:pt x="713551" y="1763617"/>
                  <a:pt x="665561" y="1804860"/>
                  <a:pt x="618737" y="1847378"/>
                </a:cubicBezTo>
                <a:cubicBezTo>
                  <a:pt x="550554" y="1904143"/>
                  <a:pt x="485366" y="1965010"/>
                  <a:pt x="430387" y="2034802"/>
                </a:cubicBezTo>
                <a:cubicBezTo>
                  <a:pt x="410803" y="2060579"/>
                  <a:pt x="393160" y="2087797"/>
                  <a:pt x="376184" y="2115293"/>
                </a:cubicBezTo>
                <a:cubicBezTo>
                  <a:pt x="347834" y="2162245"/>
                  <a:pt x="315490" y="2217680"/>
                  <a:pt x="334519" y="2273890"/>
                </a:cubicBezTo>
                <a:cubicBezTo>
                  <a:pt x="341232" y="2282926"/>
                  <a:pt x="356544" y="2275387"/>
                  <a:pt x="366087" y="2275165"/>
                </a:cubicBezTo>
                <a:cubicBezTo>
                  <a:pt x="391607" y="2269677"/>
                  <a:pt x="415629" y="2259366"/>
                  <a:pt x="439541" y="2249222"/>
                </a:cubicBezTo>
                <a:cubicBezTo>
                  <a:pt x="496628" y="2225829"/>
                  <a:pt x="548446" y="2192568"/>
                  <a:pt x="599264" y="2158032"/>
                </a:cubicBezTo>
                <a:cubicBezTo>
                  <a:pt x="671387" y="2107255"/>
                  <a:pt x="742344" y="2054814"/>
                  <a:pt x="808419" y="1996330"/>
                </a:cubicBezTo>
                <a:cubicBezTo>
                  <a:pt x="842040" y="1967782"/>
                  <a:pt x="872220" y="1935630"/>
                  <a:pt x="904065" y="1905141"/>
                </a:cubicBezTo>
                <a:cubicBezTo>
                  <a:pt x="925480" y="1885406"/>
                  <a:pt x="947394" y="1866170"/>
                  <a:pt x="967755" y="1845327"/>
                </a:cubicBezTo>
                <a:cubicBezTo>
                  <a:pt x="1053913" y="1752918"/>
                  <a:pt x="1146563" y="1666995"/>
                  <a:pt x="1241487" y="1583732"/>
                </a:cubicBezTo>
                <a:cubicBezTo>
                  <a:pt x="1269226" y="1559286"/>
                  <a:pt x="1298908" y="1537112"/>
                  <a:pt x="1325870" y="1511778"/>
                </a:cubicBezTo>
                <a:cubicBezTo>
                  <a:pt x="1338464" y="1500082"/>
                  <a:pt x="1362708" y="1472198"/>
                  <a:pt x="1375302" y="1498363"/>
                </a:cubicBezTo>
                <a:cubicBezTo>
                  <a:pt x="1378187" y="1511501"/>
                  <a:pt x="1375801" y="1525415"/>
                  <a:pt x="1376523" y="1538830"/>
                </a:cubicBezTo>
                <a:cubicBezTo>
                  <a:pt x="1376467" y="1677527"/>
                  <a:pt x="1376190" y="1816279"/>
                  <a:pt x="1380517" y="1954921"/>
                </a:cubicBezTo>
                <a:cubicBezTo>
                  <a:pt x="1381127" y="2054980"/>
                  <a:pt x="1389893" y="2154651"/>
                  <a:pt x="1411696" y="2252437"/>
                </a:cubicBezTo>
                <a:cubicBezTo>
                  <a:pt x="1421627" y="2298947"/>
                  <a:pt x="1432001" y="2345567"/>
                  <a:pt x="1447979" y="2390469"/>
                </a:cubicBezTo>
                <a:cubicBezTo>
                  <a:pt x="1460850" y="2423341"/>
                  <a:pt x="1468451" y="2462145"/>
                  <a:pt x="1496634" y="24858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2142853" y="4179575"/>
            <a:ext cx="1358059" cy="1228535"/>
          </a:xfrm>
          <a:custGeom>
            <a:rect b="b" l="l" r="r" t="t"/>
            <a:pathLst>
              <a:path extrusionOk="0" h="2457069" w="2716118">
                <a:moveTo>
                  <a:pt x="2679960" y="1202146"/>
                </a:moveTo>
                <a:cubicBezTo>
                  <a:pt x="2737991" y="1239287"/>
                  <a:pt x="2722068" y="1288790"/>
                  <a:pt x="2661375" y="1307305"/>
                </a:cubicBezTo>
                <a:cubicBezTo>
                  <a:pt x="2615882" y="1321607"/>
                  <a:pt x="2571388" y="1339568"/>
                  <a:pt x="2524508" y="1349103"/>
                </a:cubicBezTo>
                <a:cubicBezTo>
                  <a:pt x="2478683" y="1357751"/>
                  <a:pt x="2431803" y="1357252"/>
                  <a:pt x="2385589" y="1363128"/>
                </a:cubicBezTo>
                <a:cubicBezTo>
                  <a:pt x="2327891" y="1370944"/>
                  <a:pt x="2269694" y="1368117"/>
                  <a:pt x="2211719" y="1370112"/>
                </a:cubicBezTo>
                <a:cubicBezTo>
                  <a:pt x="2140096" y="1374880"/>
                  <a:pt x="2068694" y="1368505"/>
                  <a:pt x="1997238" y="1364902"/>
                </a:cubicBezTo>
                <a:cubicBezTo>
                  <a:pt x="1963340" y="1364403"/>
                  <a:pt x="1929110" y="1361077"/>
                  <a:pt x="1895378" y="1364181"/>
                </a:cubicBezTo>
                <a:cubicBezTo>
                  <a:pt x="1864477" y="1376321"/>
                  <a:pt x="1894491" y="1406200"/>
                  <a:pt x="1909803" y="1418396"/>
                </a:cubicBezTo>
                <a:cubicBezTo>
                  <a:pt x="1931662" y="1436357"/>
                  <a:pt x="1955850" y="1451213"/>
                  <a:pt x="1977154" y="1469839"/>
                </a:cubicBezTo>
                <a:cubicBezTo>
                  <a:pt x="2004505" y="1494452"/>
                  <a:pt x="2029471" y="1521615"/>
                  <a:pt x="2057710" y="1545230"/>
                </a:cubicBezTo>
                <a:cubicBezTo>
                  <a:pt x="2103313" y="1582648"/>
                  <a:pt x="2146254" y="1625055"/>
                  <a:pt x="2186254" y="1668848"/>
                </a:cubicBezTo>
                <a:cubicBezTo>
                  <a:pt x="2223092" y="1711644"/>
                  <a:pt x="2254826" y="1758541"/>
                  <a:pt x="2288446" y="1803831"/>
                </a:cubicBezTo>
                <a:cubicBezTo>
                  <a:pt x="2316075" y="1845850"/>
                  <a:pt x="2337878" y="1891251"/>
                  <a:pt x="2360679" y="1935987"/>
                </a:cubicBezTo>
                <a:cubicBezTo>
                  <a:pt x="2369279" y="1953338"/>
                  <a:pt x="2377212" y="1971077"/>
                  <a:pt x="2380763" y="1990257"/>
                </a:cubicBezTo>
                <a:cubicBezTo>
                  <a:pt x="2385312" y="2004116"/>
                  <a:pt x="2378100" y="2016865"/>
                  <a:pt x="2366838" y="2024959"/>
                </a:cubicBezTo>
                <a:cubicBezTo>
                  <a:pt x="2310582" y="2054006"/>
                  <a:pt x="2235353" y="1992308"/>
                  <a:pt x="2189971" y="1961486"/>
                </a:cubicBezTo>
                <a:cubicBezTo>
                  <a:pt x="2146032" y="1926563"/>
                  <a:pt x="2105921" y="1886761"/>
                  <a:pt x="2067030" y="1846349"/>
                </a:cubicBezTo>
                <a:cubicBezTo>
                  <a:pt x="2047390" y="1823843"/>
                  <a:pt x="2029027" y="1800117"/>
                  <a:pt x="2008111" y="1778719"/>
                </a:cubicBezTo>
                <a:cubicBezTo>
                  <a:pt x="1977376" y="1748119"/>
                  <a:pt x="1946474" y="1717852"/>
                  <a:pt x="1918680" y="1684536"/>
                </a:cubicBezTo>
                <a:cubicBezTo>
                  <a:pt x="1892383" y="1654823"/>
                  <a:pt x="1862646" y="1628548"/>
                  <a:pt x="1835129" y="1599999"/>
                </a:cubicBezTo>
                <a:cubicBezTo>
                  <a:pt x="1798568" y="1560363"/>
                  <a:pt x="1758068" y="1524941"/>
                  <a:pt x="1718567" y="1488354"/>
                </a:cubicBezTo>
                <a:cubicBezTo>
                  <a:pt x="1703699" y="1474606"/>
                  <a:pt x="1689829" y="1459805"/>
                  <a:pt x="1675461" y="1445559"/>
                </a:cubicBezTo>
                <a:cubicBezTo>
                  <a:pt x="1663477" y="1435802"/>
                  <a:pt x="1648886" y="1445891"/>
                  <a:pt x="1646778" y="1459417"/>
                </a:cubicBezTo>
                <a:cubicBezTo>
                  <a:pt x="1633075" y="1569233"/>
                  <a:pt x="1630079" y="1680101"/>
                  <a:pt x="1620647" y="1790416"/>
                </a:cubicBezTo>
                <a:cubicBezTo>
                  <a:pt x="1607943" y="1950067"/>
                  <a:pt x="1575820" y="2107611"/>
                  <a:pt x="1538539" y="2263160"/>
                </a:cubicBezTo>
                <a:cubicBezTo>
                  <a:pt x="1528053" y="2308838"/>
                  <a:pt x="1515016" y="2353906"/>
                  <a:pt x="1499593" y="2398199"/>
                </a:cubicBezTo>
                <a:cubicBezTo>
                  <a:pt x="1492325" y="2419485"/>
                  <a:pt x="1481895" y="2439442"/>
                  <a:pt x="1467859" y="2457070"/>
                </a:cubicBezTo>
                <a:cubicBezTo>
                  <a:pt x="1439676" y="2433344"/>
                  <a:pt x="1432075" y="2394540"/>
                  <a:pt x="1419093" y="2361612"/>
                </a:cubicBezTo>
                <a:cubicBezTo>
                  <a:pt x="1403115" y="2316765"/>
                  <a:pt x="1392796" y="2270090"/>
                  <a:pt x="1382810" y="2223580"/>
                </a:cubicBezTo>
                <a:cubicBezTo>
                  <a:pt x="1360951" y="2125794"/>
                  <a:pt x="1352185" y="2026123"/>
                  <a:pt x="1351631" y="1926064"/>
                </a:cubicBezTo>
                <a:cubicBezTo>
                  <a:pt x="1347303" y="1787422"/>
                  <a:pt x="1347525" y="1648670"/>
                  <a:pt x="1347636" y="1509973"/>
                </a:cubicBezTo>
                <a:cubicBezTo>
                  <a:pt x="1346915" y="1496558"/>
                  <a:pt x="1349300" y="1482644"/>
                  <a:pt x="1346416" y="1469506"/>
                </a:cubicBezTo>
                <a:cubicBezTo>
                  <a:pt x="1333877" y="1443341"/>
                  <a:pt x="1309578" y="1471280"/>
                  <a:pt x="1296984" y="1482921"/>
                </a:cubicBezTo>
                <a:cubicBezTo>
                  <a:pt x="1270021" y="1508255"/>
                  <a:pt x="1240340" y="1530429"/>
                  <a:pt x="1212601" y="1554875"/>
                </a:cubicBezTo>
                <a:cubicBezTo>
                  <a:pt x="1117621" y="1638138"/>
                  <a:pt x="1025027" y="1724061"/>
                  <a:pt x="938868" y="1816470"/>
                </a:cubicBezTo>
                <a:cubicBezTo>
                  <a:pt x="918507" y="1837313"/>
                  <a:pt x="896649" y="1856549"/>
                  <a:pt x="875178" y="1876284"/>
                </a:cubicBezTo>
                <a:cubicBezTo>
                  <a:pt x="843389" y="1906717"/>
                  <a:pt x="813209" y="1938925"/>
                  <a:pt x="779588" y="1967473"/>
                </a:cubicBezTo>
                <a:cubicBezTo>
                  <a:pt x="713513" y="2025957"/>
                  <a:pt x="642556" y="2078453"/>
                  <a:pt x="570433" y="2129176"/>
                </a:cubicBezTo>
                <a:cubicBezTo>
                  <a:pt x="519615" y="2163711"/>
                  <a:pt x="467797" y="2197027"/>
                  <a:pt x="410710" y="2220421"/>
                </a:cubicBezTo>
                <a:cubicBezTo>
                  <a:pt x="386798" y="2230565"/>
                  <a:pt x="362776" y="2240820"/>
                  <a:pt x="337256" y="2246364"/>
                </a:cubicBezTo>
                <a:cubicBezTo>
                  <a:pt x="327658" y="2246586"/>
                  <a:pt x="312401" y="2254180"/>
                  <a:pt x="305688" y="2245089"/>
                </a:cubicBezTo>
                <a:cubicBezTo>
                  <a:pt x="286604" y="2188878"/>
                  <a:pt x="319003" y="2133444"/>
                  <a:pt x="347353" y="2086491"/>
                </a:cubicBezTo>
                <a:cubicBezTo>
                  <a:pt x="364329" y="2058996"/>
                  <a:pt x="381972" y="2031777"/>
                  <a:pt x="401556" y="2006000"/>
                </a:cubicBezTo>
                <a:cubicBezTo>
                  <a:pt x="456591" y="1936208"/>
                  <a:pt x="521778" y="1875341"/>
                  <a:pt x="589906" y="1818577"/>
                </a:cubicBezTo>
                <a:cubicBezTo>
                  <a:pt x="636786" y="1776058"/>
                  <a:pt x="684720" y="1734815"/>
                  <a:pt x="733652" y="1694625"/>
                </a:cubicBezTo>
                <a:cubicBezTo>
                  <a:pt x="802057" y="1641575"/>
                  <a:pt x="869409" y="1587138"/>
                  <a:pt x="939978" y="1537136"/>
                </a:cubicBezTo>
                <a:cubicBezTo>
                  <a:pt x="972377" y="1512745"/>
                  <a:pt x="998841" y="1481535"/>
                  <a:pt x="1032183" y="1458308"/>
                </a:cubicBezTo>
                <a:cubicBezTo>
                  <a:pt x="1045665" y="1447998"/>
                  <a:pt x="1060256" y="1439128"/>
                  <a:pt x="1073404" y="1428485"/>
                </a:cubicBezTo>
                <a:cubicBezTo>
                  <a:pt x="1075901" y="1425990"/>
                  <a:pt x="1077787" y="1422276"/>
                  <a:pt x="1078286" y="1418784"/>
                </a:cubicBezTo>
                <a:cubicBezTo>
                  <a:pt x="1078175" y="1392286"/>
                  <a:pt x="1041171" y="1398329"/>
                  <a:pt x="1022863" y="1395945"/>
                </a:cubicBezTo>
                <a:cubicBezTo>
                  <a:pt x="937204" y="1392286"/>
                  <a:pt x="851933" y="1401932"/>
                  <a:pt x="766662" y="1408362"/>
                </a:cubicBezTo>
                <a:cubicBezTo>
                  <a:pt x="649047" y="1414903"/>
                  <a:pt x="531376" y="1421999"/>
                  <a:pt x="413595" y="1423773"/>
                </a:cubicBezTo>
                <a:cubicBezTo>
                  <a:pt x="305577" y="1423385"/>
                  <a:pt x="194453" y="1427820"/>
                  <a:pt x="90153" y="1395557"/>
                </a:cubicBezTo>
                <a:cubicBezTo>
                  <a:pt x="58586" y="1383250"/>
                  <a:pt x="1775" y="1350045"/>
                  <a:pt x="0" y="1312849"/>
                </a:cubicBezTo>
                <a:cubicBezTo>
                  <a:pt x="5049" y="1292892"/>
                  <a:pt x="28572" y="1287016"/>
                  <a:pt x="45437" y="1279810"/>
                </a:cubicBezTo>
                <a:cubicBezTo>
                  <a:pt x="119058" y="1253146"/>
                  <a:pt x="194731" y="1253201"/>
                  <a:pt x="272956" y="1251039"/>
                </a:cubicBezTo>
                <a:cubicBezTo>
                  <a:pt x="361056" y="1249598"/>
                  <a:pt x="449046" y="1244831"/>
                  <a:pt x="537035" y="1240396"/>
                </a:cubicBezTo>
                <a:cubicBezTo>
                  <a:pt x="682778" y="1239066"/>
                  <a:pt x="828410" y="1230917"/>
                  <a:pt x="974153" y="1231471"/>
                </a:cubicBezTo>
                <a:cubicBezTo>
                  <a:pt x="1001171" y="1230085"/>
                  <a:pt x="1067690" y="1252259"/>
                  <a:pt x="1084389" y="1231859"/>
                </a:cubicBezTo>
                <a:cubicBezTo>
                  <a:pt x="1102142" y="1194829"/>
                  <a:pt x="1041337" y="1136068"/>
                  <a:pt x="1019368" y="1108518"/>
                </a:cubicBezTo>
                <a:cubicBezTo>
                  <a:pt x="982585" y="1063283"/>
                  <a:pt x="945581" y="1018215"/>
                  <a:pt x="905525" y="975752"/>
                </a:cubicBezTo>
                <a:cubicBezTo>
                  <a:pt x="882557" y="950530"/>
                  <a:pt x="862474" y="922923"/>
                  <a:pt x="841891" y="895871"/>
                </a:cubicBezTo>
                <a:cubicBezTo>
                  <a:pt x="804554" y="848087"/>
                  <a:pt x="765386" y="801799"/>
                  <a:pt x="730490" y="752130"/>
                </a:cubicBezTo>
                <a:cubicBezTo>
                  <a:pt x="682168" y="690875"/>
                  <a:pt x="642944" y="623744"/>
                  <a:pt x="605607" y="555449"/>
                </a:cubicBezTo>
                <a:cubicBezTo>
                  <a:pt x="580974" y="512154"/>
                  <a:pt x="552070" y="471299"/>
                  <a:pt x="529878" y="426619"/>
                </a:cubicBezTo>
                <a:cubicBezTo>
                  <a:pt x="498755" y="363479"/>
                  <a:pt x="475620" y="296626"/>
                  <a:pt x="461084" y="227721"/>
                </a:cubicBezTo>
                <a:cubicBezTo>
                  <a:pt x="456535" y="199338"/>
                  <a:pt x="447270" y="167519"/>
                  <a:pt x="462083" y="140744"/>
                </a:cubicBezTo>
                <a:cubicBezTo>
                  <a:pt x="517285" y="118681"/>
                  <a:pt x="591904" y="162530"/>
                  <a:pt x="636231" y="195957"/>
                </a:cubicBezTo>
                <a:cubicBezTo>
                  <a:pt x="706856" y="252444"/>
                  <a:pt x="763943" y="323955"/>
                  <a:pt x="817647" y="396186"/>
                </a:cubicBezTo>
                <a:cubicBezTo>
                  <a:pt x="845886" y="444303"/>
                  <a:pt x="877398" y="490147"/>
                  <a:pt x="910685" y="534938"/>
                </a:cubicBezTo>
                <a:cubicBezTo>
                  <a:pt x="967384" y="623799"/>
                  <a:pt x="1025415" y="712661"/>
                  <a:pt x="1073293" y="806788"/>
                </a:cubicBezTo>
                <a:cubicBezTo>
                  <a:pt x="1098814" y="860449"/>
                  <a:pt x="1129604" y="911227"/>
                  <a:pt x="1160562" y="961838"/>
                </a:cubicBezTo>
                <a:cubicBezTo>
                  <a:pt x="1179591" y="989999"/>
                  <a:pt x="1192351" y="1023426"/>
                  <a:pt x="1216983" y="1047318"/>
                </a:cubicBezTo>
                <a:cubicBezTo>
                  <a:pt x="1225749" y="1054081"/>
                  <a:pt x="1239341" y="1048205"/>
                  <a:pt x="1239896" y="1036952"/>
                </a:cubicBezTo>
                <a:cubicBezTo>
                  <a:pt x="1247941" y="1033293"/>
                  <a:pt x="1245056" y="1023703"/>
                  <a:pt x="1246221" y="1016607"/>
                </a:cubicBezTo>
                <a:cubicBezTo>
                  <a:pt x="1247552" y="999478"/>
                  <a:pt x="1249716" y="982404"/>
                  <a:pt x="1251880" y="965331"/>
                </a:cubicBezTo>
                <a:cubicBezTo>
                  <a:pt x="1258315" y="911337"/>
                  <a:pt x="1268079" y="857843"/>
                  <a:pt x="1276290" y="804183"/>
                </a:cubicBezTo>
                <a:cubicBezTo>
                  <a:pt x="1284113" y="747695"/>
                  <a:pt x="1297150" y="692039"/>
                  <a:pt x="1303974" y="635441"/>
                </a:cubicBezTo>
                <a:cubicBezTo>
                  <a:pt x="1320673" y="529339"/>
                  <a:pt x="1344751" y="424402"/>
                  <a:pt x="1367498" y="319465"/>
                </a:cubicBezTo>
                <a:cubicBezTo>
                  <a:pt x="1390799" y="232876"/>
                  <a:pt x="1420313" y="97672"/>
                  <a:pt x="1488164" y="37636"/>
                </a:cubicBezTo>
                <a:cubicBezTo>
                  <a:pt x="1522727" y="5041"/>
                  <a:pt x="1594572" y="-22787"/>
                  <a:pt x="1625363" y="27713"/>
                </a:cubicBezTo>
                <a:cubicBezTo>
                  <a:pt x="1634739" y="57592"/>
                  <a:pt x="1631521" y="91130"/>
                  <a:pt x="1632631" y="122284"/>
                </a:cubicBezTo>
                <a:cubicBezTo>
                  <a:pt x="1633463" y="191522"/>
                  <a:pt x="1622589" y="260094"/>
                  <a:pt x="1615932" y="328888"/>
                </a:cubicBezTo>
                <a:cubicBezTo>
                  <a:pt x="1610162" y="386152"/>
                  <a:pt x="1602839" y="443194"/>
                  <a:pt x="1592298" y="499737"/>
                </a:cubicBezTo>
                <a:cubicBezTo>
                  <a:pt x="1572603" y="625906"/>
                  <a:pt x="1551132" y="751964"/>
                  <a:pt x="1536264" y="878797"/>
                </a:cubicBezTo>
                <a:cubicBezTo>
                  <a:pt x="1531382" y="917879"/>
                  <a:pt x="1527887" y="957071"/>
                  <a:pt x="1525723" y="996429"/>
                </a:cubicBezTo>
                <a:cubicBezTo>
                  <a:pt x="1525612" y="1003857"/>
                  <a:pt x="1523448" y="1012283"/>
                  <a:pt x="1524835" y="1019823"/>
                </a:cubicBezTo>
                <a:cubicBezTo>
                  <a:pt x="1527332" y="1028858"/>
                  <a:pt x="1538428" y="1033626"/>
                  <a:pt x="1546694" y="1028914"/>
                </a:cubicBezTo>
                <a:cubicBezTo>
                  <a:pt x="1560231" y="1020266"/>
                  <a:pt x="1570494" y="1007073"/>
                  <a:pt x="1583033" y="996984"/>
                </a:cubicBezTo>
                <a:cubicBezTo>
                  <a:pt x="1620425" y="967492"/>
                  <a:pt x="1654378" y="934232"/>
                  <a:pt x="1685613" y="898366"/>
                </a:cubicBezTo>
                <a:cubicBezTo>
                  <a:pt x="1715849" y="865715"/>
                  <a:pt x="1749247" y="836279"/>
                  <a:pt x="1778429" y="802686"/>
                </a:cubicBezTo>
                <a:cubicBezTo>
                  <a:pt x="1815433" y="758061"/>
                  <a:pt x="1859595" y="720754"/>
                  <a:pt x="1901370" y="680897"/>
                </a:cubicBezTo>
                <a:cubicBezTo>
                  <a:pt x="1922951" y="659554"/>
                  <a:pt x="1945087" y="638656"/>
                  <a:pt x="1967945" y="618699"/>
                </a:cubicBezTo>
                <a:cubicBezTo>
                  <a:pt x="2025754" y="567145"/>
                  <a:pt x="2086448" y="515203"/>
                  <a:pt x="2146642" y="465922"/>
                </a:cubicBezTo>
                <a:cubicBezTo>
                  <a:pt x="2200734" y="422351"/>
                  <a:pt x="2255381" y="377837"/>
                  <a:pt x="2319292" y="349177"/>
                </a:cubicBezTo>
                <a:cubicBezTo>
                  <a:pt x="2373162" y="323511"/>
                  <a:pt x="2456547" y="309985"/>
                  <a:pt x="2470139" y="387316"/>
                </a:cubicBezTo>
                <a:cubicBezTo>
                  <a:pt x="2468086" y="437318"/>
                  <a:pt x="2437185" y="479393"/>
                  <a:pt x="2408114" y="518696"/>
                </a:cubicBezTo>
                <a:cubicBezTo>
                  <a:pt x="2370055" y="569196"/>
                  <a:pt x="2320846" y="608278"/>
                  <a:pt x="2272468" y="648246"/>
                </a:cubicBezTo>
                <a:cubicBezTo>
                  <a:pt x="2233577" y="684555"/>
                  <a:pt x="2193633" y="719701"/>
                  <a:pt x="2154465" y="755678"/>
                </a:cubicBezTo>
                <a:cubicBezTo>
                  <a:pt x="2116462" y="793595"/>
                  <a:pt x="2074797" y="827576"/>
                  <a:pt x="2035407" y="863996"/>
                </a:cubicBezTo>
                <a:cubicBezTo>
                  <a:pt x="1996294" y="902856"/>
                  <a:pt x="1954020" y="937281"/>
                  <a:pt x="1913742" y="975198"/>
                </a:cubicBezTo>
                <a:cubicBezTo>
                  <a:pt x="1893326" y="995265"/>
                  <a:pt x="1872577" y="1015166"/>
                  <a:pt x="1851162" y="1034235"/>
                </a:cubicBezTo>
                <a:cubicBezTo>
                  <a:pt x="1831744" y="1051697"/>
                  <a:pt x="1812382" y="1069270"/>
                  <a:pt x="1794518" y="1088395"/>
                </a:cubicBezTo>
                <a:cubicBezTo>
                  <a:pt x="1786806" y="1097375"/>
                  <a:pt x="1773935" y="1107409"/>
                  <a:pt x="1779705" y="1120658"/>
                </a:cubicBezTo>
                <a:cubicBezTo>
                  <a:pt x="1791411" y="1143053"/>
                  <a:pt x="1848388" y="1130969"/>
                  <a:pt x="1871023" y="1132077"/>
                </a:cubicBezTo>
                <a:cubicBezTo>
                  <a:pt x="1970497" y="1128973"/>
                  <a:pt x="2070026" y="1133020"/>
                  <a:pt x="2169388" y="1138009"/>
                </a:cubicBezTo>
                <a:cubicBezTo>
                  <a:pt x="2268918" y="1146047"/>
                  <a:pt x="2368724" y="1156357"/>
                  <a:pt x="2468253" y="1165116"/>
                </a:cubicBezTo>
                <a:cubicBezTo>
                  <a:pt x="2496270" y="1167832"/>
                  <a:pt x="2524231" y="1171214"/>
                  <a:pt x="2552137" y="1174540"/>
                </a:cubicBezTo>
                <a:cubicBezTo>
                  <a:pt x="2595188" y="1180970"/>
                  <a:pt x="2640404" y="1183243"/>
                  <a:pt x="2679960" y="12021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9" name="Google Shape;769;p25"/>
          <p:cNvPicPr preferRelativeResize="0"/>
          <p:nvPr/>
        </p:nvPicPr>
        <p:blipFill rotWithShape="1">
          <a:blip r:embed="rId3">
            <a:alphaModFix/>
          </a:blip>
          <a:srcRect b="1018" l="0" r="0" t="1009"/>
          <a:stretch/>
        </p:blipFill>
        <p:spPr>
          <a:xfrm>
            <a:off x="5643994" y="0"/>
            <a:ext cx="3500006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25"/>
          <p:cNvGrpSpPr/>
          <p:nvPr/>
        </p:nvGrpSpPr>
        <p:grpSpPr>
          <a:xfrm>
            <a:off x="600538" y="1719620"/>
            <a:ext cx="4442963" cy="1710082"/>
            <a:chOff x="0" y="76200"/>
            <a:chExt cx="11847900" cy="4560218"/>
          </a:xfrm>
        </p:grpSpPr>
        <p:sp>
          <p:nvSpPr>
            <p:cNvPr id="771" name="Google Shape;771;p25"/>
            <p:cNvSpPr txBox="1"/>
            <p:nvPr/>
          </p:nvSpPr>
          <p:spPr>
            <a:xfrm>
              <a:off x="0" y="76200"/>
              <a:ext cx="11847900" cy="36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Your Big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772" name="Google Shape;772;p25"/>
            <p:cNvSpPr txBox="1"/>
            <p:nvPr/>
          </p:nvSpPr>
          <p:spPr>
            <a:xfrm>
              <a:off x="0" y="4020818"/>
              <a:ext cx="1184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6"/>
          <p:cNvSpPr txBox="1"/>
          <p:nvPr/>
        </p:nvSpPr>
        <p:spPr>
          <a:xfrm>
            <a:off x="601965" y="670067"/>
            <a:ext cx="4116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778" name="Google Shape;778;p26"/>
          <p:cNvSpPr/>
          <p:nvPr/>
        </p:nvSpPr>
        <p:spPr>
          <a:xfrm rot="5400000">
            <a:off x="5750339" y="-417086"/>
            <a:ext cx="2439735" cy="2287260"/>
          </a:xfrm>
          <a:custGeom>
            <a:rect b="b" l="l" r="r" t="t"/>
            <a:pathLst>
              <a:path extrusionOk="0" h="4574521" w="4879470">
                <a:moveTo>
                  <a:pt x="4824731" y="2138690"/>
                </a:moveTo>
                <a:cubicBezTo>
                  <a:pt x="4771935" y="2030442"/>
                  <a:pt x="4678640" y="1945035"/>
                  <a:pt x="4574902" y="1886080"/>
                </a:cubicBezTo>
                <a:cubicBezTo>
                  <a:pt x="4486096" y="1837666"/>
                  <a:pt x="4383725" y="1816680"/>
                  <a:pt x="4283208" y="1814240"/>
                </a:cubicBezTo>
                <a:cubicBezTo>
                  <a:pt x="4110572" y="1811507"/>
                  <a:pt x="3940474" y="1855724"/>
                  <a:pt x="3786966" y="1933713"/>
                </a:cubicBezTo>
                <a:cubicBezTo>
                  <a:pt x="3606035" y="2027514"/>
                  <a:pt x="3438279" y="2154014"/>
                  <a:pt x="3317171" y="2319363"/>
                </a:cubicBezTo>
                <a:cubicBezTo>
                  <a:pt x="3275793" y="2375780"/>
                  <a:pt x="3232951" y="2431417"/>
                  <a:pt x="3197526" y="2491836"/>
                </a:cubicBezTo>
                <a:cubicBezTo>
                  <a:pt x="3147170" y="2580757"/>
                  <a:pt x="3106964" y="2675633"/>
                  <a:pt x="3076516" y="2773143"/>
                </a:cubicBezTo>
                <a:cubicBezTo>
                  <a:pt x="3056900" y="2838541"/>
                  <a:pt x="3044506" y="2905793"/>
                  <a:pt x="3036211" y="2973533"/>
                </a:cubicBezTo>
                <a:cubicBezTo>
                  <a:pt x="3031917" y="3005939"/>
                  <a:pt x="3027623" y="3038345"/>
                  <a:pt x="3022158" y="3070555"/>
                </a:cubicBezTo>
                <a:cubicBezTo>
                  <a:pt x="3021475" y="3076412"/>
                  <a:pt x="3017377" y="3080609"/>
                  <a:pt x="3013766" y="3085002"/>
                </a:cubicBezTo>
                <a:cubicBezTo>
                  <a:pt x="3007130" y="3092908"/>
                  <a:pt x="3008008" y="3104718"/>
                  <a:pt x="3014059" y="3112625"/>
                </a:cubicBezTo>
                <a:cubicBezTo>
                  <a:pt x="3011521" y="3120238"/>
                  <a:pt x="3008886" y="3127852"/>
                  <a:pt x="3006447" y="3135465"/>
                </a:cubicBezTo>
                <a:cubicBezTo>
                  <a:pt x="2998932" y="3160648"/>
                  <a:pt x="2990540" y="3185733"/>
                  <a:pt x="2983025" y="3211014"/>
                </a:cubicBezTo>
                <a:cubicBezTo>
                  <a:pt x="2980878" y="3218920"/>
                  <a:pt x="2983415" y="3227119"/>
                  <a:pt x="2988880" y="3232585"/>
                </a:cubicBezTo>
                <a:cubicBezTo>
                  <a:pt x="2973071" y="3227705"/>
                  <a:pt x="2957359" y="3222531"/>
                  <a:pt x="2941843" y="3216968"/>
                </a:cubicBezTo>
                <a:cubicBezTo>
                  <a:pt x="2862112" y="3189540"/>
                  <a:pt x="2788237" y="3148935"/>
                  <a:pt x="2713386" y="3110868"/>
                </a:cubicBezTo>
                <a:cubicBezTo>
                  <a:pt x="2640487" y="3072020"/>
                  <a:pt x="2575297" y="3019702"/>
                  <a:pt x="2504935" y="2976949"/>
                </a:cubicBezTo>
                <a:cubicBezTo>
                  <a:pt x="2422179" y="2921313"/>
                  <a:pt x="2347914" y="2853963"/>
                  <a:pt x="2266525" y="2796569"/>
                </a:cubicBezTo>
                <a:cubicBezTo>
                  <a:pt x="2229148" y="2771093"/>
                  <a:pt x="2190112" y="2748155"/>
                  <a:pt x="2152638" y="2722875"/>
                </a:cubicBezTo>
                <a:cubicBezTo>
                  <a:pt x="2149808" y="2720923"/>
                  <a:pt x="2146978" y="2719068"/>
                  <a:pt x="2144050" y="2717312"/>
                </a:cubicBezTo>
                <a:cubicBezTo>
                  <a:pt x="2188843" y="2712626"/>
                  <a:pt x="2233442" y="2706672"/>
                  <a:pt x="2277552" y="2698571"/>
                </a:cubicBezTo>
                <a:cubicBezTo>
                  <a:pt x="2348304" y="2681294"/>
                  <a:pt x="2418959" y="2661480"/>
                  <a:pt x="2485613" y="2631709"/>
                </a:cubicBezTo>
                <a:cubicBezTo>
                  <a:pt x="2554023" y="2601743"/>
                  <a:pt x="2616675" y="2560748"/>
                  <a:pt x="2679425" y="2520436"/>
                </a:cubicBezTo>
                <a:cubicBezTo>
                  <a:pt x="2771159" y="2462652"/>
                  <a:pt x="2861722" y="2402037"/>
                  <a:pt x="2940671" y="2327367"/>
                </a:cubicBezTo>
                <a:cubicBezTo>
                  <a:pt x="3044409" y="2223512"/>
                  <a:pt x="3134582" y="2102770"/>
                  <a:pt x="3196063" y="1968949"/>
                </a:cubicBezTo>
                <a:cubicBezTo>
                  <a:pt x="3231195" y="1886763"/>
                  <a:pt x="3251005" y="1799111"/>
                  <a:pt x="3266717" y="1711361"/>
                </a:cubicBezTo>
                <a:cubicBezTo>
                  <a:pt x="3283893" y="1623514"/>
                  <a:pt x="3291798" y="1533519"/>
                  <a:pt x="3287016" y="1444012"/>
                </a:cubicBezTo>
                <a:cubicBezTo>
                  <a:pt x="3277550" y="1335765"/>
                  <a:pt x="3254421" y="1228298"/>
                  <a:pt x="3221241" y="1124833"/>
                </a:cubicBezTo>
                <a:cubicBezTo>
                  <a:pt x="3196550" y="1056312"/>
                  <a:pt x="3159564" y="993062"/>
                  <a:pt x="3126384" y="928543"/>
                </a:cubicBezTo>
                <a:cubicBezTo>
                  <a:pt x="3091837" y="864415"/>
                  <a:pt x="3058169" y="798920"/>
                  <a:pt x="3011814" y="742404"/>
                </a:cubicBezTo>
                <a:cubicBezTo>
                  <a:pt x="2915786" y="634059"/>
                  <a:pt x="2786383" y="551580"/>
                  <a:pt x="2643317" y="523469"/>
                </a:cubicBezTo>
                <a:cubicBezTo>
                  <a:pt x="2449309" y="485792"/>
                  <a:pt x="2391146" y="494968"/>
                  <a:pt x="2207093" y="555289"/>
                </a:cubicBezTo>
                <a:cubicBezTo>
                  <a:pt x="2114285" y="570321"/>
                  <a:pt x="2032798" y="617954"/>
                  <a:pt x="1950042" y="659926"/>
                </a:cubicBezTo>
                <a:cubicBezTo>
                  <a:pt x="1869043" y="700238"/>
                  <a:pt x="1792338" y="751580"/>
                  <a:pt x="1728124" y="815611"/>
                </a:cubicBezTo>
                <a:cubicBezTo>
                  <a:pt x="1689674" y="856899"/>
                  <a:pt x="1656591" y="902775"/>
                  <a:pt x="1622338" y="947479"/>
                </a:cubicBezTo>
                <a:cubicBezTo>
                  <a:pt x="1557733" y="1024004"/>
                  <a:pt x="1522211" y="1116146"/>
                  <a:pt x="1484932" y="1207996"/>
                </a:cubicBezTo>
                <a:cubicBezTo>
                  <a:pt x="1464145" y="1258459"/>
                  <a:pt x="1438284" y="1306970"/>
                  <a:pt x="1423451" y="1359679"/>
                </a:cubicBezTo>
                <a:cubicBezTo>
                  <a:pt x="1409007" y="1412192"/>
                  <a:pt x="1401688" y="1466365"/>
                  <a:pt x="1394954" y="1520342"/>
                </a:cubicBezTo>
                <a:cubicBezTo>
                  <a:pt x="1384903" y="1605847"/>
                  <a:pt x="1371826" y="1691351"/>
                  <a:pt x="1372899" y="1777735"/>
                </a:cubicBezTo>
                <a:cubicBezTo>
                  <a:pt x="1375534" y="1858847"/>
                  <a:pt x="1393783" y="1938983"/>
                  <a:pt x="1412911" y="2017753"/>
                </a:cubicBezTo>
                <a:cubicBezTo>
                  <a:pt x="1410374" y="2014825"/>
                  <a:pt x="1407739" y="2011799"/>
                  <a:pt x="1405299" y="2008871"/>
                </a:cubicBezTo>
                <a:cubicBezTo>
                  <a:pt x="1278823" y="1834347"/>
                  <a:pt x="1198214" y="1631030"/>
                  <a:pt x="1142393" y="1423515"/>
                </a:cubicBezTo>
                <a:cubicBezTo>
                  <a:pt x="1096038" y="1265487"/>
                  <a:pt x="1079936" y="1100919"/>
                  <a:pt x="1043926" y="940647"/>
                </a:cubicBezTo>
                <a:cubicBezTo>
                  <a:pt x="1024701" y="854556"/>
                  <a:pt x="996692" y="770808"/>
                  <a:pt x="965074" y="688525"/>
                </a:cubicBezTo>
                <a:cubicBezTo>
                  <a:pt x="911107" y="543869"/>
                  <a:pt x="825814" y="413660"/>
                  <a:pt x="731933" y="292040"/>
                </a:cubicBezTo>
                <a:cubicBezTo>
                  <a:pt x="626439" y="154998"/>
                  <a:pt x="516651" y="64711"/>
                  <a:pt x="343039" y="31914"/>
                </a:cubicBezTo>
                <a:cubicBezTo>
                  <a:pt x="262333" y="17078"/>
                  <a:pt x="174600" y="-18452"/>
                  <a:pt x="93991" y="11905"/>
                </a:cubicBezTo>
                <a:cubicBezTo>
                  <a:pt x="90771" y="13466"/>
                  <a:pt x="88331" y="15516"/>
                  <a:pt x="86477" y="18249"/>
                </a:cubicBezTo>
                <a:cubicBezTo>
                  <a:pt x="85306" y="18444"/>
                  <a:pt x="84135" y="18835"/>
                  <a:pt x="83061" y="19616"/>
                </a:cubicBezTo>
                <a:cubicBezTo>
                  <a:pt x="79353" y="21665"/>
                  <a:pt x="76718" y="25082"/>
                  <a:pt x="74864" y="28791"/>
                </a:cubicBezTo>
                <a:cubicBezTo>
                  <a:pt x="58859" y="73105"/>
                  <a:pt x="52321" y="120445"/>
                  <a:pt x="39244" y="165735"/>
                </a:cubicBezTo>
                <a:cubicBezTo>
                  <a:pt x="25679" y="217760"/>
                  <a:pt x="15042" y="270469"/>
                  <a:pt x="3721" y="323080"/>
                </a:cubicBezTo>
                <a:cubicBezTo>
                  <a:pt x="306" y="337038"/>
                  <a:pt x="-3598" y="353826"/>
                  <a:pt x="6259" y="366027"/>
                </a:cubicBezTo>
                <a:cubicBezTo>
                  <a:pt x="26850" y="386525"/>
                  <a:pt x="58176" y="373933"/>
                  <a:pt x="83745" y="374421"/>
                </a:cubicBezTo>
                <a:cubicBezTo>
                  <a:pt x="128343" y="372665"/>
                  <a:pt x="173234" y="373055"/>
                  <a:pt x="217442" y="379497"/>
                </a:cubicBezTo>
                <a:cubicBezTo>
                  <a:pt x="332012" y="390136"/>
                  <a:pt x="413889" y="483352"/>
                  <a:pt x="479762" y="569345"/>
                </a:cubicBezTo>
                <a:cubicBezTo>
                  <a:pt x="514894" y="619223"/>
                  <a:pt x="552368" y="668515"/>
                  <a:pt x="574814" y="725713"/>
                </a:cubicBezTo>
                <a:cubicBezTo>
                  <a:pt x="623901" y="854459"/>
                  <a:pt x="634636" y="992672"/>
                  <a:pt x="645859" y="1129323"/>
                </a:cubicBezTo>
                <a:cubicBezTo>
                  <a:pt x="667231" y="1404188"/>
                  <a:pt x="688213" y="1684226"/>
                  <a:pt x="782386" y="1945426"/>
                </a:cubicBezTo>
                <a:cubicBezTo>
                  <a:pt x="812444" y="2030735"/>
                  <a:pt x="852748" y="2112141"/>
                  <a:pt x="901641" y="2188275"/>
                </a:cubicBezTo>
                <a:cubicBezTo>
                  <a:pt x="948679" y="2264604"/>
                  <a:pt x="1000011" y="2339860"/>
                  <a:pt x="1066176" y="2401061"/>
                </a:cubicBezTo>
                <a:cubicBezTo>
                  <a:pt x="1182893" y="2501597"/>
                  <a:pt x="1322153" y="2574120"/>
                  <a:pt x="1463853" y="2632880"/>
                </a:cubicBezTo>
                <a:cubicBezTo>
                  <a:pt x="1530896" y="2662065"/>
                  <a:pt x="1599111" y="2690664"/>
                  <a:pt x="1670742" y="2705598"/>
                </a:cubicBezTo>
                <a:cubicBezTo>
                  <a:pt x="1669766" y="2709308"/>
                  <a:pt x="1670059" y="2713407"/>
                  <a:pt x="1672011" y="2716726"/>
                </a:cubicBezTo>
                <a:cubicBezTo>
                  <a:pt x="1703239" y="2778414"/>
                  <a:pt x="1739835" y="2837174"/>
                  <a:pt x="1778676" y="2894275"/>
                </a:cubicBezTo>
                <a:cubicBezTo>
                  <a:pt x="1895880" y="3063235"/>
                  <a:pt x="2041874" y="3214820"/>
                  <a:pt x="2209728" y="3334000"/>
                </a:cubicBezTo>
                <a:cubicBezTo>
                  <a:pt x="2347914" y="3436977"/>
                  <a:pt x="2496835" y="3524629"/>
                  <a:pt x="2657858" y="3586805"/>
                </a:cubicBezTo>
                <a:cubicBezTo>
                  <a:pt x="2737491" y="3617552"/>
                  <a:pt x="2817221" y="3648982"/>
                  <a:pt x="2899001" y="3673677"/>
                </a:cubicBezTo>
                <a:cubicBezTo>
                  <a:pt x="2895780" y="3686170"/>
                  <a:pt x="2892267" y="3698567"/>
                  <a:pt x="2888754" y="3710963"/>
                </a:cubicBezTo>
                <a:cubicBezTo>
                  <a:pt x="2853036" y="3859620"/>
                  <a:pt x="2749982" y="3995100"/>
                  <a:pt x="2605452" y="4052885"/>
                </a:cubicBezTo>
                <a:cubicBezTo>
                  <a:pt x="2548948" y="4068307"/>
                  <a:pt x="2488150" y="4068599"/>
                  <a:pt x="2430377" y="4059620"/>
                </a:cubicBezTo>
                <a:cubicBezTo>
                  <a:pt x="2322931" y="4036682"/>
                  <a:pt x="2210996" y="3996272"/>
                  <a:pt x="2125996" y="3922578"/>
                </a:cubicBezTo>
                <a:cubicBezTo>
                  <a:pt x="1995519" y="3814232"/>
                  <a:pt x="1878705" y="3690075"/>
                  <a:pt x="1754278" y="3574897"/>
                </a:cubicBezTo>
                <a:cubicBezTo>
                  <a:pt x="1641270" y="3469285"/>
                  <a:pt x="1507768" y="3384366"/>
                  <a:pt x="1358846" y="3340052"/>
                </a:cubicBezTo>
                <a:cubicBezTo>
                  <a:pt x="1246131" y="3304229"/>
                  <a:pt x="1123168" y="3284708"/>
                  <a:pt x="1005476" y="3304327"/>
                </a:cubicBezTo>
                <a:cubicBezTo>
                  <a:pt x="899396" y="3325313"/>
                  <a:pt x="805515" y="3382609"/>
                  <a:pt x="717197" y="3442443"/>
                </a:cubicBezTo>
                <a:cubicBezTo>
                  <a:pt x="640882" y="3490857"/>
                  <a:pt x="561054" y="3535366"/>
                  <a:pt x="494108" y="3596859"/>
                </a:cubicBezTo>
                <a:cubicBezTo>
                  <a:pt x="460244" y="3627996"/>
                  <a:pt x="427454" y="3661085"/>
                  <a:pt x="403252" y="3700519"/>
                </a:cubicBezTo>
                <a:cubicBezTo>
                  <a:pt x="386955" y="3720919"/>
                  <a:pt x="384905" y="3748249"/>
                  <a:pt x="397982" y="3770699"/>
                </a:cubicBezTo>
                <a:cubicBezTo>
                  <a:pt x="449217" y="3854154"/>
                  <a:pt x="522604" y="3922187"/>
                  <a:pt x="586232" y="3996077"/>
                </a:cubicBezTo>
                <a:cubicBezTo>
                  <a:pt x="616387" y="4030239"/>
                  <a:pt x="644981" y="4065671"/>
                  <a:pt x="671720" y="4102469"/>
                </a:cubicBezTo>
                <a:cubicBezTo>
                  <a:pt x="678454" y="4111449"/>
                  <a:pt x="684895" y="4120820"/>
                  <a:pt x="691824" y="4129702"/>
                </a:cubicBezTo>
                <a:cubicBezTo>
                  <a:pt x="703925" y="4148053"/>
                  <a:pt x="731542" y="4146393"/>
                  <a:pt x="742277" y="4127652"/>
                </a:cubicBezTo>
                <a:cubicBezTo>
                  <a:pt x="754378" y="4106179"/>
                  <a:pt x="755061" y="4080020"/>
                  <a:pt x="761112" y="4056301"/>
                </a:cubicBezTo>
                <a:cubicBezTo>
                  <a:pt x="774189" y="3999200"/>
                  <a:pt x="792438" y="3935755"/>
                  <a:pt x="818787" y="3881094"/>
                </a:cubicBezTo>
                <a:cubicBezTo>
                  <a:pt x="850797" y="3820479"/>
                  <a:pt x="898908" y="3767283"/>
                  <a:pt x="958047" y="3732144"/>
                </a:cubicBezTo>
                <a:cubicBezTo>
                  <a:pt x="1008598" y="3709792"/>
                  <a:pt x="1065981" y="3708913"/>
                  <a:pt x="1120338" y="3711256"/>
                </a:cubicBezTo>
                <a:cubicBezTo>
                  <a:pt x="1195482" y="3712818"/>
                  <a:pt x="1255207" y="3763964"/>
                  <a:pt x="1303513" y="3816673"/>
                </a:cubicBezTo>
                <a:cubicBezTo>
                  <a:pt x="1346062" y="3863134"/>
                  <a:pt x="1385000" y="3908717"/>
                  <a:pt x="1425890" y="3959376"/>
                </a:cubicBezTo>
                <a:cubicBezTo>
                  <a:pt x="1506206" y="4063329"/>
                  <a:pt x="1574812" y="4176945"/>
                  <a:pt x="1673474" y="4265475"/>
                </a:cubicBezTo>
                <a:cubicBezTo>
                  <a:pt x="1761305" y="4352932"/>
                  <a:pt x="1860846" y="4428091"/>
                  <a:pt x="1972000" y="4483337"/>
                </a:cubicBezTo>
                <a:cubicBezTo>
                  <a:pt x="2077006" y="4543268"/>
                  <a:pt x="2195675" y="4573039"/>
                  <a:pt x="2316295" y="4574503"/>
                </a:cubicBezTo>
                <a:cubicBezTo>
                  <a:pt x="2494591" y="4575869"/>
                  <a:pt x="2680206" y="4504420"/>
                  <a:pt x="2831274" y="4413059"/>
                </a:cubicBezTo>
                <a:cubicBezTo>
                  <a:pt x="2905832" y="4362596"/>
                  <a:pt x="2965264" y="4293977"/>
                  <a:pt x="3026941" y="4229263"/>
                </a:cubicBezTo>
                <a:cubicBezTo>
                  <a:pt x="3108232" y="4146491"/>
                  <a:pt x="3182107" y="4054446"/>
                  <a:pt x="3222412" y="3944344"/>
                </a:cubicBezTo>
                <a:cubicBezTo>
                  <a:pt x="3245248" y="3887146"/>
                  <a:pt x="3263985" y="3828093"/>
                  <a:pt x="3275793" y="3767576"/>
                </a:cubicBezTo>
                <a:cubicBezTo>
                  <a:pt x="3277159" y="3758889"/>
                  <a:pt x="3280477" y="3747664"/>
                  <a:pt x="3281941" y="3737122"/>
                </a:cubicBezTo>
                <a:cubicBezTo>
                  <a:pt x="3310437" y="3739367"/>
                  <a:pt x="3339031" y="3741417"/>
                  <a:pt x="3367527" y="3743076"/>
                </a:cubicBezTo>
                <a:cubicBezTo>
                  <a:pt x="3612866" y="3758400"/>
                  <a:pt x="3840835" y="3690368"/>
                  <a:pt x="4054946" y="3574507"/>
                </a:cubicBezTo>
                <a:cubicBezTo>
                  <a:pt x="4148632" y="3533511"/>
                  <a:pt x="4236560" y="3481877"/>
                  <a:pt x="4314143" y="3414917"/>
                </a:cubicBezTo>
                <a:cubicBezTo>
                  <a:pt x="4420125" y="3327656"/>
                  <a:pt x="4530792" y="3243517"/>
                  <a:pt x="4613938" y="3132927"/>
                </a:cubicBezTo>
                <a:cubicBezTo>
                  <a:pt x="4736119" y="2973631"/>
                  <a:pt x="4820632" y="2783783"/>
                  <a:pt x="4858008" y="2586614"/>
                </a:cubicBezTo>
                <a:cubicBezTo>
                  <a:pt x="4889725" y="2438054"/>
                  <a:pt x="4892165" y="2278172"/>
                  <a:pt x="4824731" y="2138690"/>
                </a:cubicBezTo>
                <a:close/>
                <a:moveTo>
                  <a:pt x="2809902" y="1695061"/>
                </a:moveTo>
                <a:cubicBezTo>
                  <a:pt x="2799850" y="1781737"/>
                  <a:pt x="2782967" y="1869096"/>
                  <a:pt x="2748713" y="1949720"/>
                </a:cubicBezTo>
                <a:cubicBezTo>
                  <a:pt x="2707433" y="2039715"/>
                  <a:pt x="2626141" y="2103258"/>
                  <a:pt x="2543190" y="2153331"/>
                </a:cubicBezTo>
                <a:cubicBezTo>
                  <a:pt x="2440819" y="2216874"/>
                  <a:pt x="2325273" y="2257186"/>
                  <a:pt x="2205726" y="2271925"/>
                </a:cubicBezTo>
                <a:cubicBezTo>
                  <a:pt x="2113992" y="2285688"/>
                  <a:pt x="2020307" y="2296620"/>
                  <a:pt x="1927499" y="2284126"/>
                </a:cubicBezTo>
                <a:cubicBezTo>
                  <a:pt x="1866506" y="2209553"/>
                  <a:pt x="1814881" y="2125708"/>
                  <a:pt x="1777212" y="2036982"/>
                </a:cubicBezTo>
                <a:cubicBezTo>
                  <a:pt x="1760524" y="1991985"/>
                  <a:pt x="1748130" y="1945426"/>
                  <a:pt x="1736322" y="1898866"/>
                </a:cubicBezTo>
                <a:cubicBezTo>
                  <a:pt x="1695920" y="1737227"/>
                  <a:pt x="1712412" y="1564363"/>
                  <a:pt x="1760817" y="1406238"/>
                </a:cubicBezTo>
                <a:cubicBezTo>
                  <a:pt x="1784141" y="1336643"/>
                  <a:pt x="1831276" y="1279835"/>
                  <a:pt x="1877436" y="1224199"/>
                </a:cubicBezTo>
                <a:cubicBezTo>
                  <a:pt x="1954532" y="1126298"/>
                  <a:pt x="2064612" y="1055141"/>
                  <a:pt x="2181915" y="1013853"/>
                </a:cubicBezTo>
                <a:cubicBezTo>
                  <a:pt x="2289556" y="976274"/>
                  <a:pt x="2411640" y="988475"/>
                  <a:pt x="2509327" y="1047723"/>
                </a:cubicBezTo>
                <a:cubicBezTo>
                  <a:pt x="2569344" y="1080226"/>
                  <a:pt x="2630630" y="1114780"/>
                  <a:pt x="2673082" y="1169733"/>
                </a:cubicBezTo>
                <a:cubicBezTo>
                  <a:pt x="2755837" y="1262949"/>
                  <a:pt x="2787261" y="1388180"/>
                  <a:pt x="2801021" y="1509410"/>
                </a:cubicBezTo>
                <a:cubicBezTo>
                  <a:pt x="2806486" y="1569439"/>
                  <a:pt x="2814781" y="1633079"/>
                  <a:pt x="2809902" y="1695061"/>
                </a:cubicBezTo>
                <a:close/>
                <a:moveTo>
                  <a:pt x="4378552" y="2190617"/>
                </a:moveTo>
                <a:cubicBezTo>
                  <a:pt x="4518886" y="2233175"/>
                  <a:pt x="4496928" y="2407601"/>
                  <a:pt x="4458966" y="2517508"/>
                </a:cubicBezTo>
                <a:cubicBezTo>
                  <a:pt x="4425200" y="2615799"/>
                  <a:pt x="4362255" y="2694276"/>
                  <a:pt x="4301554" y="2778707"/>
                </a:cubicBezTo>
                <a:cubicBezTo>
                  <a:pt x="4217920" y="2905500"/>
                  <a:pt x="4100227" y="2998716"/>
                  <a:pt x="3981852" y="3091053"/>
                </a:cubicBezTo>
                <a:cubicBezTo>
                  <a:pt x="3843958" y="3209257"/>
                  <a:pt x="3593056" y="3287343"/>
                  <a:pt x="3412808" y="3293883"/>
                </a:cubicBezTo>
                <a:cubicBezTo>
                  <a:pt x="3408222" y="3293786"/>
                  <a:pt x="3403733" y="3293786"/>
                  <a:pt x="3399244" y="3293688"/>
                </a:cubicBezTo>
                <a:cubicBezTo>
                  <a:pt x="3454479" y="3158989"/>
                  <a:pt x="3489416" y="3016578"/>
                  <a:pt x="3553532" y="2885686"/>
                </a:cubicBezTo>
                <a:cubicBezTo>
                  <a:pt x="3582516" y="2830244"/>
                  <a:pt x="3616673" y="2777731"/>
                  <a:pt x="3648975" y="2724046"/>
                </a:cubicBezTo>
                <a:cubicBezTo>
                  <a:pt x="3702649" y="2637566"/>
                  <a:pt x="3752419" y="2548742"/>
                  <a:pt x="3806776" y="2462749"/>
                </a:cubicBezTo>
                <a:cubicBezTo>
                  <a:pt x="3865233" y="2377537"/>
                  <a:pt x="3935399" y="2300427"/>
                  <a:pt x="4015227" y="2234834"/>
                </a:cubicBezTo>
                <a:cubicBezTo>
                  <a:pt x="4119062" y="2140935"/>
                  <a:pt x="4253736" y="2146108"/>
                  <a:pt x="4378552" y="21906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9" name="Google Shape;779;p26"/>
          <p:cNvGrpSpPr/>
          <p:nvPr/>
        </p:nvGrpSpPr>
        <p:grpSpPr>
          <a:xfrm rot="5400000">
            <a:off x="5750339" y="-417086"/>
            <a:ext cx="2439735" cy="2287261"/>
            <a:chOff x="11499019" y="-835808"/>
            <a:chExt cx="4879470" cy="4574521"/>
          </a:xfrm>
        </p:grpSpPr>
        <p:sp>
          <p:nvSpPr>
            <p:cNvPr id="780" name="Google Shape;780;p26"/>
            <p:cNvSpPr/>
            <p:nvPr/>
          </p:nvSpPr>
          <p:spPr>
            <a:xfrm>
              <a:off x="11499019" y="-835808"/>
              <a:ext cx="4879470" cy="4574521"/>
            </a:xfrm>
            <a:custGeom>
              <a:rect b="b" l="l" r="r" t="t"/>
              <a:pathLst>
                <a:path extrusionOk="0" h="4574521" w="4879470">
                  <a:moveTo>
                    <a:pt x="4824731" y="2138690"/>
                  </a:moveTo>
                  <a:cubicBezTo>
                    <a:pt x="4771935" y="2030442"/>
                    <a:pt x="4678640" y="1945035"/>
                    <a:pt x="4574902" y="1886080"/>
                  </a:cubicBezTo>
                  <a:cubicBezTo>
                    <a:pt x="4486096" y="1837666"/>
                    <a:pt x="4383725" y="1816680"/>
                    <a:pt x="4283208" y="1814240"/>
                  </a:cubicBezTo>
                  <a:cubicBezTo>
                    <a:pt x="4110572" y="1811507"/>
                    <a:pt x="3940474" y="1855724"/>
                    <a:pt x="3786966" y="1933713"/>
                  </a:cubicBezTo>
                  <a:cubicBezTo>
                    <a:pt x="3606035" y="2027514"/>
                    <a:pt x="3438279" y="2154014"/>
                    <a:pt x="3317171" y="2319363"/>
                  </a:cubicBezTo>
                  <a:cubicBezTo>
                    <a:pt x="3275793" y="2375780"/>
                    <a:pt x="3232951" y="2431417"/>
                    <a:pt x="3197526" y="2491836"/>
                  </a:cubicBezTo>
                  <a:cubicBezTo>
                    <a:pt x="3147170" y="2580757"/>
                    <a:pt x="3106964" y="2675633"/>
                    <a:pt x="3076516" y="2773143"/>
                  </a:cubicBezTo>
                  <a:cubicBezTo>
                    <a:pt x="3056900" y="2838541"/>
                    <a:pt x="3044506" y="2905793"/>
                    <a:pt x="3036211" y="2973533"/>
                  </a:cubicBezTo>
                  <a:cubicBezTo>
                    <a:pt x="3031917" y="3005939"/>
                    <a:pt x="3027623" y="3038345"/>
                    <a:pt x="3022158" y="3070555"/>
                  </a:cubicBezTo>
                  <a:cubicBezTo>
                    <a:pt x="3021475" y="3076412"/>
                    <a:pt x="3017377" y="3080609"/>
                    <a:pt x="3013766" y="3085002"/>
                  </a:cubicBezTo>
                  <a:cubicBezTo>
                    <a:pt x="3007130" y="3092908"/>
                    <a:pt x="3008008" y="3104718"/>
                    <a:pt x="3014059" y="3112625"/>
                  </a:cubicBezTo>
                  <a:cubicBezTo>
                    <a:pt x="3011521" y="3120238"/>
                    <a:pt x="3008886" y="3127852"/>
                    <a:pt x="3006447" y="3135465"/>
                  </a:cubicBezTo>
                  <a:cubicBezTo>
                    <a:pt x="2998932" y="3160648"/>
                    <a:pt x="2990540" y="3185733"/>
                    <a:pt x="2983025" y="3211014"/>
                  </a:cubicBezTo>
                  <a:cubicBezTo>
                    <a:pt x="2980878" y="3218920"/>
                    <a:pt x="2983415" y="3227119"/>
                    <a:pt x="2988880" y="3232585"/>
                  </a:cubicBezTo>
                  <a:cubicBezTo>
                    <a:pt x="2973071" y="3227705"/>
                    <a:pt x="2957359" y="3222531"/>
                    <a:pt x="2941843" y="3216968"/>
                  </a:cubicBezTo>
                  <a:cubicBezTo>
                    <a:pt x="2862112" y="3189540"/>
                    <a:pt x="2788237" y="3148935"/>
                    <a:pt x="2713386" y="3110868"/>
                  </a:cubicBezTo>
                  <a:cubicBezTo>
                    <a:pt x="2640487" y="3072020"/>
                    <a:pt x="2575297" y="3019702"/>
                    <a:pt x="2504935" y="2976949"/>
                  </a:cubicBezTo>
                  <a:cubicBezTo>
                    <a:pt x="2422179" y="2921313"/>
                    <a:pt x="2347914" y="2853963"/>
                    <a:pt x="2266525" y="2796569"/>
                  </a:cubicBezTo>
                  <a:cubicBezTo>
                    <a:pt x="2229148" y="2771093"/>
                    <a:pt x="2190112" y="2748155"/>
                    <a:pt x="2152638" y="2722875"/>
                  </a:cubicBezTo>
                  <a:cubicBezTo>
                    <a:pt x="2149808" y="2720923"/>
                    <a:pt x="2146978" y="2719068"/>
                    <a:pt x="2144050" y="2717312"/>
                  </a:cubicBezTo>
                  <a:cubicBezTo>
                    <a:pt x="2188843" y="2712626"/>
                    <a:pt x="2233442" y="2706672"/>
                    <a:pt x="2277552" y="2698571"/>
                  </a:cubicBezTo>
                  <a:cubicBezTo>
                    <a:pt x="2348304" y="2681294"/>
                    <a:pt x="2418959" y="2661480"/>
                    <a:pt x="2485613" y="2631709"/>
                  </a:cubicBezTo>
                  <a:cubicBezTo>
                    <a:pt x="2554023" y="2601743"/>
                    <a:pt x="2616675" y="2560748"/>
                    <a:pt x="2679425" y="2520436"/>
                  </a:cubicBezTo>
                  <a:cubicBezTo>
                    <a:pt x="2771159" y="2462652"/>
                    <a:pt x="2861722" y="2402037"/>
                    <a:pt x="2940671" y="2327367"/>
                  </a:cubicBezTo>
                  <a:cubicBezTo>
                    <a:pt x="3044409" y="2223512"/>
                    <a:pt x="3134582" y="2102770"/>
                    <a:pt x="3196063" y="1968949"/>
                  </a:cubicBezTo>
                  <a:cubicBezTo>
                    <a:pt x="3231195" y="1886763"/>
                    <a:pt x="3251005" y="1799111"/>
                    <a:pt x="3266717" y="1711361"/>
                  </a:cubicBezTo>
                  <a:cubicBezTo>
                    <a:pt x="3283893" y="1623514"/>
                    <a:pt x="3291798" y="1533519"/>
                    <a:pt x="3287016" y="1444012"/>
                  </a:cubicBezTo>
                  <a:cubicBezTo>
                    <a:pt x="3277550" y="1335765"/>
                    <a:pt x="3254421" y="1228298"/>
                    <a:pt x="3221241" y="1124833"/>
                  </a:cubicBezTo>
                  <a:cubicBezTo>
                    <a:pt x="3196550" y="1056312"/>
                    <a:pt x="3159564" y="993062"/>
                    <a:pt x="3126384" y="928543"/>
                  </a:cubicBezTo>
                  <a:cubicBezTo>
                    <a:pt x="3091837" y="864415"/>
                    <a:pt x="3058169" y="798920"/>
                    <a:pt x="3011814" y="742404"/>
                  </a:cubicBezTo>
                  <a:cubicBezTo>
                    <a:pt x="2915786" y="634059"/>
                    <a:pt x="2786383" y="551580"/>
                    <a:pt x="2643317" y="523469"/>
                  </a:cubicBezTo>
                  <a:cubicBezTo>
                    <a:pt x="2449309" y="485792"/>
                    <a:pt x="2391146" y="494968"/>
                    <a:pt x="2207093" y="555289"/>
                  </a:cubicBezTo>
                  <a:cubicBezTo>
                    <a:pt x="2114285" y="570321"/>
                    <a:pt x="2032798" y="617954"/>
                    <a:pt x="1950042" y="659926"/>
                  </a:cubicBezTo>
                  <a:cubicBezTo>
                    <a:pt x="1869043" y="700238"/>
                    <a:pt x="1792338" y="751580"/>
                    <a:pt x="1728124" y="815611"/>
                  </a:cubicBezTo>
                  <a:cubicBezTo>
                    <a:pt x="1689674" y="856899"/>
                    <a:pt x="1656591" y="902775"/>
                    <a:pt x="1622338" y="947479"/>
                  </a:cubicBezTo>
                  <a:cubicBezTo>
                    <a:pt x="1557733" y="1024004"/>
                    <a:pt x="1522211" y="1116146"/>
                    <a:pt x="1484932" y="1207996"/>
                  </a:cubicBezTo>
                  <a:cubicBezTo>
                    <a:pt x="1464145" y="1258459"/>
                    <a:pt x="1438284" y="1306970"/>
                    <a:pt x="1423451" y="1359679"/>
                  </a:cubicBezTo>
                  <a:cubicBezTo>
                    <a:pt x="1409007" y="1412192"/>
                    <a:pt x="1401688" y="1466365"/>
                    <a:pt x="1394954" y="1520342"/>
                  </a:cubicBezTo>
                  <a:cubicBezTo>
                    <a:pt x="1384903" y="1605847"/>
                    <a:pt x="1371826" y="1691351"/>
                    <a:pt x="1372899" y="1777735"/>
                  </a:cubicBezTo>
                  <a:cubicBezTo>
                    <a:pt x="1375534" y="1858847"/>
                    <a:pt x="1393783" y="1938983"/>
                    <a:pt x="1412911" y="2017753"/>
                  </a:cubicBezTo>
                  <a:cubicBezTo>
                    <a:pt x="1410374" y="2014825"/>
                    <a:pt x="1407739" y="2011799"/>
                    <a:pt x="1405299" y="2008871"/>
                  </a:cubicBezTo>
                  <a:cubicBezTo>
                    <a:pt x="1278823" y="1834347"/>
                    <a:pt x="1198214" y="1631030"/>
                    <a:pt x="1142393" y="1423515"/>
                  </a:cubicBezTo>
                  <a:cubicBezTo>
                    <a:pt x="1096038" y="1265487"/>
                    <a:pt x="1079936" y="1100919"/>
                    <a:pt x="1043926" y="940647"/>
                  </a:cubicBezTo>
                  <a:cubicBezTo>
                    <a:pt x="1024701" y="854556"/>
                    <a:pt x="996692" y="770808"/>
                    <a:pt x="965074" y="688525"/>
                  </a:cubicBezTo>
                  <a:cubicBezTo>
                    <a:pt x="911107" y="543869"/>
                    <a:pt x="825814" y="413660"/>
                    <a:pt x="731933" y="292040"/>
                  </a:cubicBezTo>
                  <a:cubicBezTo>
                    <a:pt x="626439" y="154998"/>
                    <a:pt x="516651" y="64711"/>
                    <a:pt x="343039" y="31914"/>
                  </a:cubicBezTo>
                  <a:cubicBezTo>
                    <a:pt x="262333" y="17078"/>
                    <a:pt x="174600" y="-18452"/>
                    <a:pt x="93991" y="11905"/>
                  </a:cubicBezTo>
                  <a:cubicBezTo>
                    <a:pt x="90771" y="13466"/>
                    <a:pt x="88331" y="15516"/>
                    <a:pt x="86477" y="18249"/>
                  </a:cubicBezTo>
                  <a:cubicBezTo>
                    <a:pt x="85306" y="18444"/>
                    <a:pt x="84135" y="18835"/>
                    <a:pt x="83061" y="19616"/>
                  </a:cubicBezTo>
                  <a:cubicBezTo>
                    <a:pt x="79353" y="21665"/>
                    <a:pt x="76718" y="25082"/>
                    <a:pt x="74864" y="28791"/>
                  </a:cubicBezTo>
                  <a:cubicBezTo>
                    <a:pt x="58859" y="73105"/>
                    <a:pt x="52321" y="120445"/>
                    <a:pt x="39244" y="165735"/>
                  </a:cubicBezTo>
                  <a:cubicBezTo>
                    <a:pt x="25679" y="217760"/>
                    <a:pt x="15042" y="270469"/>
                    <a:pt x="3721" y="323080"/>
                  </a:cubicBezTo>
                  <a:cubicBezTo>
                    <a:pt x="306" y="337038"/>
                    <a:pt x="-3598" y="353826"/>
                    <a:pt x="6259" y="366027"/>
                  </a:cubicBezTo>
                  <a:cubicBezTo>
                    <a:pt x="26850" y="386525"/>
                    <a:pt x="58176" y="373933"/>
                    <a:pt x="83745" y="374421"/>
                  </a:cubicBezTo>
                  <a:cubicBezTo>
                    <a:pt x="128343" y="372665"/>
                    <a:pt x="173234" y="373055"/>
                    <a:pt x="217442" y="379497"/>
                  </a:cubicBezTo>
                  <a:cubicBezTo>
                    <a:pt x="332012" y="390136"/>
                    <a:pt x="413889" y="483352"/>
                    <a:pt x="479762" y="569345"/>
                  </a:cubicBezTo>
                  <a:cubicBezTo>
                    <a:pt x="514894" y="619223"/>
                    <a:pt x="552368" y="668515"/>
                    <a:pt x="574814" y="725713"/>
                  </a:cubicBezTo>
                  <a:cubicBezTo>
                    <a:pt x="623901" y="854459"/>
                    <a:pt x="634636" y="992672"/>
                    <a:pt x="645859" y="1129323"/>
                  </a:cubicBezTo>
                  <a:cubicBezTo>
                    <a:pt x="667231" y="1404188"/>
                    <a:pt x="688213" y="1684226"/>
                    <a:pt x="782386" y="1945426"/>
                  </a:cubicBezTo>
                  <a:cubicBezTo>
                    <a:pt x="812444" y="2030735"/>
                    <a:pt x="852748" y="2112141"/>
                    <a:pt x="901641" y="2188275"/>
                  </a:cubicBezTo>
                  <a:cubicBezTo>
                    <a:pt x="948679" y="2264604"/>
                    <a:pt x="1000011" y="2339860"/>
                    <a:pt x="1066176" y="2401061"/>
                  </a:cubicBezTo>
                  <a:cubicBezTo>
                    <a:pt x="1182893" y="2501597"/>
                    <a:pt x="1322153" y="2574120"/>
                    <a:pt x="1463853" y="2632880"/>
                  </a:cubicBezTo>
                  <a:cubicBezTo>
                    <a:pt x="1530896" y="2662065"/>
                    <a:pt x="1599111" y="2690664"/>
                    <a:pt x="1670742" y="2705598"/>
                  </a:cubicBezTo>
                  <a:cubicBezTo>
                    <a:pt x="1669766" y="2709308"/>
                    <a:pt x="1670059" y="2713407"/>
                    <a:pt x="1672011" y="2716726"/>
                  </a:cubicBezTo>
                  <a:cubicBezTo>
                    <a:pt x="1703239" y="2778414"/>
                    <a:pt x="1739835" y="2837174"/>
                    <a:pt x="1778676" y="2894275"/>
                  </a:cubicBezTo>
                  <a:cubicBezTo>
                    <a:pt x="1895880" y="3063235"/>
                    <a:pt x="2041874" y="3214820"/>
                    <a:pt x="2209728" y="3334000"/>
                  </a:cubicBezTo>
                  <a:cubicBezTo>
                    <a:pt x="2347914" y="3436977"/>
                    <a:pt x="2496835" y="3524629"/>
                    <a:pt x="2657858" y="3586805"/>
                  </a:cubicBezTo>
                  <a:cubicBezTo>
                    <a:pt x="2737491" y="3617552"/>
                    <a:pt x="2817221" y="3648982"/>
                    <a:pt x="2899001" y="3673677"/>
                  </a:cubicBezTo>
                  <a:cubicBezTo>
                    <a:pt x="2895780" y="3686170"/>
                    <a:pt x="2892267" y="3698567"/>
                    <a:pt x="2888754" y="3710963"/>
                  </a:cubicBezTo>
                  <a:cubicBezTo>
                    <a:pt x="2853036" y="3859620"/>
                    <a:pt x="2749982" y="3995100"/>
                    <a:pt x="2605452" y="4052885"/>
                  </a:cubicBezTo>
                  <a:cubicBezTo>
                    <a:pt x="2548948" y="4068307"/>
                    <a:pt x="2488150" y="4068599"/>
                    <a:pt x="2430377" y="4059620"/>
                  </a:cubicBezTo>
                  <a:cubicBezTo>
                    <a:pt x="2322931" y="4036682"/>
                    <a:pt x="2210996" y="3996272"/>
                    <a:pt x="2125996" y="3922578"/>
                  </a:cubicBezTo>
                  <a:cubicBezTo>
                    <a:pt x="1995519" y="3814232"/>
                    <a:pt x="1878705" y="3690075"/>
                    <a:pt x="1754278" y="3574897"/>
                  </a:cubicBezTo>
                  <a:cubicBezTo>
                    <a:pt x="1641270" y="3469285"/>
                    <a:pt x="1507768" y="3384366"/>
                    <a:pt x="1358846" y="3340052"/>
                  </a:cubicBezTo>
                  <a:cubicBezTo>
                    <a:pt x="1246131" y="3304229"/>
                    <a:pt x="1123168" y="3284708"/>
                    <a:pt x="1005476" y="3304327"/>
                  </a:cubicBezTo>
                  <a:cubicBezTo>
                    <a:pt x="899396" y="3325313"/>
                    <a:pt x="805515" y="3382609"/>
                    <a:pt x="717197" y="3442443"/>
                  </a:cubicBezTo>
                  <a:cubicBezTo>
                    <a:pt x="640882" y="3490857"/>
                    <a:pt x="561054" y="3535366"/>
                    <a:pt x="494108" y="3596859"/>
                  </a:cubicBezTo>
                  <a:cubicBezTo>
                    <a:pt x="460244" y="3627996"/>
                    <a:pt x="427454" y="3661085"/>
                    <a:pt x="403252" y="3700519"/>
                  </a:cubicBezTo>
                  <a:cubicBezTo>
                    <a:pt x="386955" y="3720919"/>
                    <a:pt x="384905" y="3748249"/>
                    <a:pt x="397982" y="3770699"/>
                  </a:cubicBezTo>
                  <a:cubicBezTo>
                    <a:pt x="449217" y="3854154"/>
                    <a:pt x="522604" y="3922187"/>
                    <a:pt x="586232" y="3996077"/>
                  </a:cubicBezTo>
                  <a:cubicBezTo>
                    <a:pt x="616387" y="4030239"/>
                    <a:pt x="644981" y="4065671"/>
                    <a:pt x="671720" y="4102469"/>
                  </a:cubicBezTo>
                  <a:cubicBezTo>
                    <a:pt x="678454" y="4111449"/>
                    <a:pt x="684895" y="4120820"/>
                    <a:pt x="691824" y="4129702"/>
                  </a:cubicBezTo>
                  <a:cubicBezTo>
                    <a:pt x="703925" y="4148053"/>
                    <a:pt x="731542" y="4146393"/>
                    <a:pt x="742277" y="4127652"/>
                  </a:cubicBezTo>
                  <a:cubicBezTo>
                    <a:pt x="754378" y="4106179"/>
                    <a:pt x="755061" y="4080020"/>
                    <a:pt x="761112" y="4056301"/>
                  </a:cubicBezTo>
                  <a:cubicBezTo>
                    <a:pt x="774189" y="3999200"/>
                    <a:pt x="792438" y="3935755"/>
                    <a:pt x="818787" y="3881094"/>
                  </a:cubicBezTo>
                  <a:cubicBezTo>
                    <a:pt x="850797" y="3820479"/>
                    <a:pt x="898908" y="3767283"/>
                    <a:pt x="958047" y="3732144"/>
                  </a:cubicBezTo>
                  <a:cubicBezTo>
                    <a:pt x="1008598" y="3709792"/>
                    <a:pt x="1065981" y="3708913"/>
                    <a:pt x="1120338" y="3711256"/>
                  </a:cubicBezTo>
                  <a:cubicBezTo>
                    <a:pt x="1195482" y="3712818"/>
                    <a:pt x="1255207" y="3763964"/>
                    <a:pt x="1303513" y="3816673"/>
                  </a:cubicBezTo>
                  <a:cubicBezTo>
                    <a:pt x="1346062" y="3863134"/>
                    <a:pt x="1385000" y="3908717"/>
                    <a:pt x="1425890" y="3959376"/>
                  </a:cubicBezTo>
                  <a:cubicBezTo>
                    <a:pt x="1506206" y="4063329"/>
                    <a:pt x="1574812" y="4176945"/>
                    <a:pt x="1673474" y="4265475"/>
                  </a:cubicBezTo>
                  <a:cubicBezTo>
                    <a:pt x="1761305" y="4352932"/>
                    <a:pt x="1860846" y="4428091"/>
                    <a:pt x="1972000" y="4483337"/>
                  </a:cubicBezTo>
                  <a:cubicBezTo>
                    <a:pt x="2077006" y="4543268"/>
                    <a:pt x="2195675" y="4573039"/>
                    <a:pt x="2316295" y="4574503"/>
                  </a:cubicBezTo>
                  <a:cubicBezTo>
                    <a:pt x="2494591" y="4575869"/>
                    <a:pt x="2680206" y="4504420"/>
                    <a:pt x="2831274" y="4413059"/>
                  </a:cubicBezTo>
                  <a:cubicBezTo>
                    <a:pt x="2905832" y="4362596"/>
                    <a:pt x="2965264" y="4293977"/>
                    <a:pt x="3026941" y="4229263"/>
                  </a:cubicBezTo>
                  <a:cubicBezTo>
                    <a:pt x="3108232" y="4146491"/>
                    <a:pt x="3182107" y="4054446"/>
                    <a:pt x="3222412" y="3944344"/>
                  </a:cubicBezTo>
                  <a:cubicBezTo>
                    <a:pt x="3245248" y="3887146"/>
                    <a:pt x="3263985" y="3828093"/>
                    <a:pt x="3275793" y="3767576"/>
                  </a:cubicBezTo>
                  <a:cubicBezTo>
                    <a:pt x="3277159" y="3758889"/>
                    <a:pt x="3280477" y="3747664"/>
                    <a:pt x="3281941" y="3737122"/>
                  </a:cubicBezTo>
                  <a:cubicBezTo>
                    <a:pt x="3310437" y="3739367"/>
                    <a:pt x="3339031" y="3741417"/>
                    <a:pt x="3367527" y="3743076"/>
                  </a:cubicBezTo>
                  <a:cubicBezTo>
                    <a:pt x="3612866" y="3758400"/>
                    <a:pt x="3840835" y="3690368"/>
                    <a:pt x="4054946" y="3574507"/>
                  </a:cubicBezTo>
                  <a:cubicBezTo>
                    <a:pt x="4148632" y="3533511"/>
                    <a:pt x="4236560" y="3481877"/>
                    <a:pt x="4314143" y="3414917"/>
                  </a:cubicBezTo>
                  <a:cubicBezTo>
                    <a:pt x="4420125" y="3327656"/>
                    <a:pt x="4530792" y="3243517"/>
                    <a:pt x="4613938" y="3132927"/>
                  </a:cubicBezTo>
                  <a:cubicBezTo>
                    <a:pt x="4736119" y="2973631"/>
                    <a:pt x="4820632" y="2783783"/>
                    <a:pt x="4858008" y="2586614"/>
                  </a:cubicBezTo>
                  <a:cubicBezTo>
                    <a:pt x="4889725" y="2438054"/>
                    <a:pt x="4892165" y="2278172"/>
                    <a:pt x="4824731" y="2138690"/>
                  </a:cubicBezTo>
                  <a:close/>
                  <a:moveTo>
                    <a:pt x="1085108" y="2356161"/>
                  </a:moveTo>
                  <a:cubicBezTo>
                    <a:pt x="936578" y="2198231"/>
                    <a:pt x="834792" y="1997744"/>
                    <a:pt x="781215" y="1788276"/>
                  </a:cubicBezTo>
                  <a:cubicBezTo>
                    <a:pt x="738178" y="1610825"/>
                    <a:pt x="715245" y="1434154"/>
                    <a:pt x="701485" y="1251334"/>
                  </a:cubicBezTo>
                  <a:cubicBezTo>
                    <a:pt x="684016" y="1068025"/>
                    <a:pt x="683431" y="877982"/>
                    <a:pt x="615411" y="704337"/>
                  </a:cubicBezTo>
                  <a:cubicBezTo>
                    <a:pt x="556858" y="579204"/>
                    <a:pt x="456243" y="444992"/>
                    <a:pt x="338941" y="370810"/>
                  </a:cubicBezTo>
                  <a:cubicBezTo>
                    <a:pt x="250525" y="321323"/>
                    <a:pt x="141420" y="325520"/>
                    <a:pt x="43343" y="332840"/>
                  </a:cubicBezTo>
                  <a:cubicBezTo>
                    <a:pt x="56908" y="230645"/>
                    <a:pt x="85208" y="131279"/>
                    <a:pt x="99261" y="29279"/>
                  </a:cubicBezTo>
                  <a:cubicBezTo>
                    <a:pt x="99261" y="29279"/>
                    <a:pt x="99261" y="29279"/>
                    <a:pt x="99164" y="29376"/>
                  </a:cubicBezTo>
                  <a:cubicBezTo>
                    <a:pt x="99261" y="28888"/>
                    <a:pt x="99164" y="28400"/>
                    <a:pt x="99164" y="27912"/>
                  </a:cubicBezTo>
                  <a:cubicBezTo>
                    <a:pt x="161718" y="15907"/>
                    <a:pt x="222809" y="34159"/>
                    <a:pt x="284486" y="49093"/>
                  </a:cubicBezTo>
                  <a:cubicBezTo>
                    <a:pt x="377586" y="72422"/>
                    <a:pt x="474004" y="96628"/>
                    <a:pt x="550319" y="157926"/>
                  </a:cubicBezTo>
                  <a:cubicBezTo>
                    <a:pt x="648396" y="236599"/>
                    <a:pt x="722174" y="340747"/>
                    <a:pt x="791267" y="444895"/>
                  </a:cubicBezTo>
                  <a:cubicBezTo>
                    <a:pt x="854602" y="538110"/>
                    <a:pt x="903787" y="640111"/>
                    <a:pt x="940774" y="746406"/>
                  </a:cubicBezTo>
                  <a:cubicBezTo>
                    <a:pt x="1006256" y="916830"/>
                    <a:pt x="1027238" y="1098577"/>
                    <a:pt x="1061004" y="1276712"/>
                  </a:cubicBezTo>
                  <a:cubicBezTo>
                    <a:pt x="1089305" y="1410533"/>
                    <a:pt x="1125998" y="1543085"/>
                    <a:pt x="1174305" y="1671147"/>
                  </a:cubicBezTo>
                  <a:cubicBezTo>
                    <a:pt x="1227003" y="1799404"/>
                    <a:pt x="1287411" y="1926978"/>
                    <a:pt x="1370655" y="2038349"/>
                  </a:cubicBezTo>
                  <a:cubicBezTo>
                    <a:pt x="1390563" y="2061677"/>
                    <a:pt x="1411447" y="2084517"/>
                    <a:pt x="1433307" y="2106479"/>
                  </a:cubicBezTo>
                  <a:cubicBezTo>
                    <a:pt x="1436723" y="2117509"/>
                    <a:pt x="1442480" y="2126782"/>
                    <a:pt x="1454582" y="2127172"/>
                  </a:cubicBezTo>
                  <a:cubicBezTo>
                    <a:pt x="1517722" y="2186908"/>
                    <a:pt x="1588864" y="2238250"/>
                    <a:pt x="1669083" y="2271144"/>
                  </a:cubicBezTo>
                  <a:cubicBezTo>
                    <a:pt x="1838498" y="2332149"/>
                    <a:pt x="2020795" y="2350793"/>
                    <a:pt x="2198310" y="2319070"/>
                  </a:cubicBezTo>
                  <a:cubicBezTo>
                    <a:pt x="2334837" y="2303453"/>
                    <a:pt x="2466875" y="2257284"/>
                    <a:pt x="2582421" y="2182516"/>
                  </a:cubicBezTo>
                  <a:cubicBezTo>
                    <a:pt x="2668007" y="2129124"/>
                    <a:pt x="2749397" y="2060115"/>
                    <a:pt x="2790969" y="1966119"/>
                  </a:cubicBezTo>
                  <a:cubicBezTo>
                    <a:pt x="2827468" y="1879052"/>
                    <a:pt x="2846498" y="1784763"/>
                    <a:pt x="2855671" y="1690961"/>
                  </a:cubicBezTo>
                  <a:cubicBezTo>
                    <a:pt x="2859770" y="1615217"/>
                    <a:pt x="2850206" y="1539376"/>
                    <a:pt x="2841130" y="1464217"/>
                  </a:cubicBezTo>
                  <a:cubicBezTo>
                    <a:pt x="2822784" y="1332348"/>
                    <a:pt x="2775355" y="1201944"/>
                    <a:pt x="2678352" y="1107557"/>
                  </a:cubicBezTo>
                  <a:cubicBezTo>
                    <a:pt x="2617065" y="1049285"/>
                    <a:pt x="2539677" y="1009558"/>
                    <a:pt x="2463167" y="974810"/>
                  </a:cubicBezTo>
                  <a:cubicBezTo>
                    <a:pt x="2369969" y="937328"/>
                    <a:pt x="2262621" y="938207"/>
                    <a:pt x="2167862" y="970124"/>
                  </a:cubicBezTo>
                  <a:cubicBezTo>
                    <a:pt x="2027040" y="1018050"/>
                    <a:pt x="1902224" y="1108630"/>
                    <a:pt x="1814491" y="1228786"/>
                  </a:cubicBezTo>
                  <a:cubicBezTo>
                    <a:pt x="1771259" y="1279640"/>
                    <a:pt x="1734760" y="1336643"/>
                    <a:pt x="1714169" y="1400479"/>
                  </a:cubicBezTo>
                  <a:cubicBezTo>
                    <a:pt x="1668400" y="1557238"/>
                    <a:pt x="1651029" y="1727271"/>
                    <a:pt x="1686649" y="1887934"/>
                  </a:cubicBezTo>
                  <a:cubicBezTo>
                    <a:pt x="1702166" y="1951087"/>
                    <a:pt x="1717487" y="2015118"/>
                    <a:pt x="1743446" y="2074952"/>
                  </a:cubicBezTo>
                  <a:cubicBezTo>
                    <a:pt x="1775162" y="2145230"/>
                    <a:pt x="1816833" y="2210432"/>
                    <a:pt x="1860455" y="2273780"/>
                  </a:cubicBezTo>
                  <a:cubicBezTo>
                    <a:pt x="1790484" y="2261188"/>
                    <a:pt x="1720220" y="2245571"/>
                    <a:pt x="1655420" y="2215508"/>
                  </a:cubicBezTo>
                  <a:cubicBezTo>
                    <a:pt x="1588864" y="2181735"/>
                    <a:pt x="1528749" y="2135957"/>
                    <a:pt x="1475075" y="2083834"/>
                  </a:cubicBezTo>
                  <a:cubicBezTo>
                    <a:pt x="1470586" y="2062360"/>
                    <a:pt x="1465316" y="2041667"/>
                    <a:pt x="1460144" y="2019510"/>
                  </a:cubicBezTo>
                  <a:cubicBezTo>
                    <a:pt x="1445701" y="1963776"/>
                    <a:pt x="1433600" y="1906285"/>
                    <a:pt x="1425207" y="1848891"/>
                  </a:cubicBezTo>
                  <a:cubicBezTo>
                    <a:pt x="1412033" y="1772073"/>
                    <a:pt x="1419742" y="1693499"/>
                    <a:pt x="1429111" y="1616584"/>
                  </a:cubicBezTo>
                  <a:cubicBezTo>
                    <a:pt x="1439455" y="1535276"/>
                    <a:pt x="1445701" y="1453578"/>
                    <a:pt x="1466487" y="1373734"/>
                  </a:cubicBezTo>
                  <a:cubicBezTo>
                    <a:pt x="1481028" y="1321514"/>
                    <a:pt x="1506109" y="1275833"/>
                    <a:pt x="1526993" y="1224687"/>
                  </a:cubicBezTo>
                  <a:cubicBezTo>
                    <a:pt x="1561930" y="1140060"/>
                    <a:pt x="1593939" y="1052701"/>
                    <a:pt x="1653371" y="981447"/>
                  </a:cubicBezTo>
                  <a:cubicBezTo>
                    <a:pt x="1709778" y="905605"/>
                    <a:pt x="1766867" y="828592"/>
                    <a:pt x="1846305" y="775006"/>
                  </a:cubicBezTo>
                  <a:cubicBezTo>
                    <a:pt x="1935404" y="712634"/>
                    <a:pt x="2037385" y="663732"/>
                    <a:pt x="2136926" y="620297"/>
                  </a:cubicBezTo>
                  <a:cubicBezTo>
                    <a:pt x="2161226" y="611512"/>
                    <a:pt x="2191186" y="605265"/>
                    <a:pt x="2216949" y="599604"/>
                  </a:cubicBezTo>
                  <a:cubicBezTo>
                    <a:pt x="2265451" y="587695"/>
                    <a:pt x="2311806" y="568759"/>
                    <a:pt x="2360308" y="557046"/>
                  </a:cubicBezTo>
                  <a:cubicBezTo>
                    <a:pt x="2484344" y="528838"/>
                    <a:pt x="2674253" y="563781"/>
                    <a:pt x="2786871" y="621858"/>
                  </a:cubicBezTo>
                  <a:cubicBezTo>
                    <a:pt x="2855183" y="659633"/>
                    <a:pt x="2919397" y="708242"/>
                    <a:pt x="2971900" y="766123"/>
                  </a:cubicBezTo>
                  <a:cubicBezTo>
                    <a:pt x="3046166" y="858656"/>
                    <a:pt x="3093984" y="968758"/>
                    <a:pt x="3149415" y="1073101"/>
                  </a:cubicBezTo>
                  <a:cubicBezTo>
                    <a:pt x="3201235" y="1181153"/>
                    <a:pt x="3221729" y="1301602"/>
                    <a:pt x="3238807" y="1419317"/>
                  </a:cubicBezTo>
                  <a:cubicBezTo>
                    <a:pt x="3251786" y="1580957"/>
                    <a:pt x="3221436" y="1744060"/>
                    <a:pt x="3173715" y="1898086"/>
                  </a:cubicBezTo>
                  <a:cubicBezTo>
                    <a:pt x="3116625" y="2059432"/>
                    <a:pt x="2987026" y="2231027"/>
                    <a:pt x="2855769" y="2340349"/>
                  </a:cubicBezTo>
                  <a:cubicBezTo>
                    <a:pt x="2797313" y="2389836"/>
                    <a:pt x="2732904" y="2431417"/>
                    <a:pt x="2668397" y="2472608"/>
                  </a:cubicBezTo>
                  <a:cubicBezTo>
                    <a:pt x="2607111" y="2511456"/>
                    <a:pt x="2546801" y="2552646"/>
                    <a:pt x="2480831" y="2583100"/>
                  </a:cubicBezTo>
                  <a:cubicBezTo>
                    <a:pt x="2418569" y="2612773"/>
                    <a:pt x="2354452" y="2631026"/>
                    <a:pt x="2285847" y="2649279"/>
                  </a:cubicBezTo>
                  <a:cubicBezTo>
                    <a:pt x="2211387" y="2667824"/>
                    <a:pt x="2134389" y="2670459"/>
                    <a:pt x="2058269" y="2678073"/>
                  </a:cubicBezTo>
                  <a:cubicBezTo>
                    <a:pt x="1981271" y="2686955"/>
                    <a:pt x="1903883" y="2686077"/>
                    <a:pt x="1826885" y="2677585"/>
                  </a:cubicBezTo>
                  <a:cubicBezTo>
                    <a:pt x="1731247" y="2671533"/>
                    <a:pt x="1635219" y="2658258"/>
                    <a:pt x="1547291" y="2618239"/>
                  </a:cubicBezTo>
                  <a:cubicBezTo>
                    <a:pt x="1384415" y="2551768"/>
                    <a:pt x="1217244" y="2476219"/>
                    <a:pt x="1085108" y="2356161"/>
                  </a:cubicBezTo>
                  <a:close/>
                  <a:moveTo>
                    <a:pt x="1927499" y="2284126"/>
                  </a:moveTo>
                  <a:cubicBezTo>
                    <a:pt x="1866506" y="2209553"/>
                    <a:pt x="1814881" y="2125708"/>
                    <a:pt x="1777212" y="2036982"/>
                  </a:cubicBezTo>
                  <a:cubicBezTo>
                    <a:pt x="1760524" y="1991985"/>
                    <a:pt x="1748130" y="1945426"/>
                    <a:pt x="1736322" y="1898866"/>
                  </a:cubicBezTo>
                  <a:cubicBezTo>
                    <a:pt x="1695920" y="1737227"/>
                    <a:pt x="1712412" y="1564363"/>
                    <a:pt x="1760817" y="1406238"/>
                  </a:cubicBezTo>
                  <a:cubicBezTo>
                    <a:pt x="1784141" y="1336643"/>
                    <a:pt x="1831276" y="1279835"/>
                    <a:pt x="1877436" y="1224199"/>
                  </a:cubicBezTo>
                  <a:cubicBezTo>
                    <a:pt x="1954532" y="1126298"/>
                    <a:pt x="2064612" y="1055141"/>
                    <a:pt x="2181915" y="1013853"/>
                  </a:cubicBezTo>
                  <a:cubicBezTo>
                    <a:pt x="2289556" y="976274"/>
                    <a:pt x="2411640" y="988475"/>
                    <a:pt x="2509327" y="1047723"/>
                  </a:cubicBezTo>
                  <a:cubicBezTo>
                    <a:pt x="2569344" y="1080226"/>
                    <a:pt x="2630630" y="1114780"/>
                    <a:pt x="2673082" y="1169733"/>
                  </a:cubicBezTo>
                  <a:cubicBezTo>
                    <a:pt x="2755837" y="1262949"/>
                    <a:pt x="2787261" y="1388180"/>
                    <a:pt x="2801021" y="1509410"/>
                  </a:cubicBezTo>
                  <a:cubicBezTo>
                    <a:pt x="2806486" y="1569439"/>
                    <a:pt x="2814781" y="1633079"/>
                    <a:pt x="2809902" y="1695061"/>
                  </a:cubicBezTo>
                  <a:cubicBezTo>
                    <a:pt x="2799850" y="1781737"/>
                    <a:pt x="2782967" y="1869096"/>
                    <a:pt x="2748713" y="1949720"/>
                  </a:cubicBezTo>
                  <a:cubicBezTo>
                    <a:pt x="2707433" y="2039715"/>
                    <a:pt x="2626141" y="2103258"/>
                    <a:pt x="2543190" y="2153331"/>
                  </a:cubicBezTo>
                  <a:cubicBezTo>
                    <a:pt x="2440819" y="2216874"/>
                    <a:pt x="2325273" y="2257186"/>
                    <a:pt x="2205726" y="2271925"/>
                  </a:cubicBezTo>
                  <a:cubicBezTo>
                    <a:pt x="2113992" y="2285688"/>
                    <a:pt x="2020307" y="2296620"/>
                    <a:pt x="1927499" y="2284126"/>
                  </a:cubicBezTo>
                  <a:close/>
                  <a:moveTo>
                    <a:pt x="3119162" y="4047614"/>
                  </a:moveTo>
                  <a:cubicBezTo>
                    <a:pt x="3073003" y="4117111"/>
                    <a:pt x="3013961" y="4176359"/>
                    <a:pt x="2956969" y="4236779"/>
                  </a:cubicBezTo>
                  <a:cubicBezTo>
                    <a:pt x="2908955" y="4287339"/>
                    <a:pt x="2860551" y="4338291"/>
                    <a:pt x="2802387" y="4377334"/>
                  </a:cubicBezTo>
                  <a:cubicBezTo>
                    <a:pt x="2689867" y="4445172"/>
                    <a:pt x="2563781" y="4494562"/>
                    <a:pt x="2434378" y="4519062"/>
                  </a:cubicBezTo>
                  <a:cubicBezTo>
                    <a:pt x="2325273" y="4538973"/>
                    <a:pt x="2210411" y="4528041"/>
                    <a:pt x="2103843" y="4493195"/>
                  </a:cubicBezTo>
                  <a:cubicBezTo>
                    <a:pt x="1978441" y="4443025"/>
                    <a:pt x="1860163" y="4374406"/>
                    <a:pt x="1759548" y="4283338"/>
                  </a:cubicBezTo>
                  <a:cubicBezTo>
                    <a:pt x="1682452" y="4213548"/>
                    <a:pt x="1605650" y="4135168"/>
                    <a:pt x="1547291" y="4047809"/>
                  </a:cubicBezTo>
                  <a:cubicBezTo>
                    <a:pt x="1468342" y="3934681"/>
                    <a:pt x="1382365" y="3823896"/>
                    <a:pt x="1280189" y="3730777"/>
                  </a:cubicBezTo>
                  <a:cubicBezTo>
                    <a:pt x="1198702" y="3655522"/>
                    <a:pt x="1079351" y="3653472"/>
                    <a:pt x="976687" y="3676702"/>
                  </a:cubicBezTo>
                  <a:cubicBezTo>
                    <a:pt x="917548" y="3691734"/>
                    <a:pt x="870705" y="3736536"/>
                    <a:pt x="831376" y="3781143"/>
                  </a:cubicBezTo>
                  <a:cubicBezTo>
                    <a:pt x="760136" y="3863622"/>
                    <a:pt x="731835" y="3972943"/>
                    <a:pt x="710366" y="4077579"/>
                  </a:cubicBezTo>
                  <a:cubicBezTo>
                    <a:pt x="629366" y="3958302"/>
                    <a:pt x="511771" y="3866453"/>
                    <a:pt x="436335" y="3743857"/>
                  </a:cubicBezTo>
                  <a:lnTo>
                    <a:pt x="435359" y="3740733"/>
                  </a:lnTo>
                  <a:cubicBezTo>
                    <a:pt x="435261" y="3739269"/>
                    <a:pt x="434871" y="3737610"/>
                    <a:pt x="435359" y="3736146"/>
                  </a:cubicBezTo>
                  <a:cubicBezTo>
                    <a:pt x="445606" y="3718284"/>
                    <a:pt x="457512" y="3701397"/>
                    <a:pt x="470784" y="3685585"/>
                  </a:cubicBezTo>
                  <a:cubicBezTo>
                    <a:pt x="511478" y="3638147"/>
                    <a:pt x="564372" y="3595200"/>
                    <a:pt x="616973" y="3559768"/>
                  </a:cubicBezTo>
                  <a:cubicBezTo>
                    <a:pt x="882708" y="3393541"/>
                    <a:pt x="986250" y="3281975"/>
                    <a:pt x="1319225" y="3375581"/>
                  </a:cubicBezTo>
                  <a:cubicBezTo>
                    <a:pt x="1451849" y="3412184"/>
                    <a:pt x="1572469" y="3478167"/>
                    <a:pt x="1677475" y="3567772"/>
                  </a:cubicBezTo>
                  <a:cubicBezTo>
                    <a:pt x="1834009" y="3703252"/>
                    <a:pt x="1970243" y="3862061"/>
                    <a:pt x="2135560" y="3987194"/>
                  </a:cubicBezTo>
                  <a:cubicBezTo>
                    <a:pt x="2198505" y="4034534"/>
                    <a:pt x="2272282" y="4064012"/>
                    <a:pt x="2347621" y="4085193"/>
                  </a:cubicBezTo>
                  <a:cubicBezTo>
                    <a:pt x="2420325" y="4109693"/>
                    <a:pt x="2497714" y="4116525"/>
                    <a:pt x="2573638" y="4106081"/>
                  </a:cubicBezTo>
                  <a:cubicBezTo>
                    <a:pt x="2718266" y="4080605"/>
                    <a:pt x="2845132" y="3945320"/>
                    <a:pt x="2898610" y="3813061"/>
                  </a:cubicBezTo>
                  <a:cubicBezTo>
                    <a:pt x="2913639" y="3770992"/>
                    <a:pt x="2925838" y="3727654"/>
                    <a:pt x="2934328" y="3683730"/>
                  </a:cubicBezTo>
                  <a:cubicBezTo>
                    <a:pt x="2940769" y="3685487"/>
                    <a:pt x="2947210" y="3687342"/>
                    <a:pt x="2953749" y="3689001"/>
                  </a:cubicBezTo>
                  <a:cubicBezTo>
                    <a:pt x="3046458" y="3711158"/>
                    <a:pt x="3141022" y="3724335"/>
                    <a:pt x="3235879" y="3733120"/>
                  </a:cubicBezTo>
                  <a:cubicBezTo>
                    <a:pt x="3215581" y="3843320"/>
                    <a:pt x="3179180" y="3952543"/>
                    <a:pt x="3119162" y="4047614"/>
                  </a:cubicBezTo>
                  <a:close/>
                  <a:moveTo>
                    <a:pt x="4821217" y="2531563"/>
                  </a:moveTo>
                  <a:cubicBezTo>
                    <a:pt x="4806286" y="2634247"/>
                    <a:pt x="4777595" y="2735662"/>
                    <a:pt x="4734948" y="2830927"/>
                  </a:cubicBezTo>
                  <a:cubicBezTo>
                    <a:pt x="4651900" y="3044592"/>
                    <a:pt x="4506882" y="3208769"/>
                    <a:pt x="4326049" y="3345908"/>
                  </a:cubicBezTo>
                  <a:cubicBezTo>
                    <a:pt x="4270618" y="3391198"/>
                    <a:pt x="4215871" y="3438441"/>
                    <a:pt x="4153609" y="3474361"/>
                  </a:cubicBezTo>
                  <a:cubicBezTo>
                    <a:pt x="4090469" y="3510085"/>
                    <a:pt x="4024108" y="3537416"/>
                    <a:pt x="3958723" y="3571286"/>
                  </a:cubicBezTo>
                  <a:cubicBezTo>
                    <a:pt x="3698257" y="3706278"/>
                    <a:pt x="3443647" y="3718381"/>
                    <a:pt x="3157710" y="3679533"/>
                  </a:cubicBezTo>
                  <a:cubicBezTo>
                    <a:pt x="3082957" y="3672505"/>
                    <a:pt x="3010057" y="3657766"/>
                    <a:pt x="2938329" y="3638147"/>
                  </a:cubicBezTo>
                  <a:cubicBezTo>
                    <a:pt x="2935206" y="3632876"/>
                    <a:pt x="2929351" y="3629167"/>
                    <a:pt x="2923203" y="3629167"/>
                  </a:cubicBezTo>
                  <a:cubicBezTo>
                    <a:pt x="2920080" y="3629167"/>
                    <a:pt x="2917348" y="3630046"/>
                    <a:pt x="2914908" y="3631412"/>
                  </a:cubicBezTo>
                  <a:cubicBezTo>
                    <a:pt x="2831859" y="3607303"/>
                    <a:pt x="2750275" y="3576849"/>
                    <a:pt x="2669471" y="3544151"/>
                  </a:cubicBezTo>
                  <a:cubicBezTo>
                    <a:pt x="2530992" y="3489392"/>
                    <a:pt x="2399148" y="3419115"/>
                    <a:pt x="2278821" y="3331072"/>
                  </a:cubicBezTo>
                  <a:cubicBezTo>
                    <a:pt x="2143269" y="3242639"/>
                    <a:pt x="2024601" y="3131853"/>
                    <a:pt x="1917057" y="3011210"/>
                  </a:cubicBezTo>
                  <a:cubicBezTo>
                    <a:pt x="1834106" y="2919360"/>
                    <a:pt x="1768819" y="2815115"/>
                    <a:pt x="1701775" y="2711162"/>
                  </a:cubicBezTo>
                  <a:cubicBezTo>
                    <a:pt x="1708704" y="2712236"/>
                    <a:pt x="1715730" y="2713114"/>
                    <a:pt x="1722757" y="2713895"/>
                  </a:cubicBezTo>
                  <a:cubicBezTo>
                    <a:pt x="1797218" y="2721411"/>
                    <a:pt x="1871776" y="2729708"/>
                    <a:pt x="1946627" y="2730879"/>
                  </a:cubicBezTo>
                  <a:cubicBezTo>
                    <a:pt x="2004888" y="2728244"/>
                    <a:pt x="2063441" y="2724925"/>
                    <a:pt x="2121702" y="2719459"/>
                  </a:cubicBezTo>
                  <a:cubicBezTo>
                    <a:pt x="2121214" y="2721313"/>
                    <a:pt x="2121312" y="2723363"/>
                    <a:pt x="2122190" y="2725413"/>
                  </a:cubicBezTo>
                  <a:lnTo>
                    <a:pt x="2122092" y="2725413"/>
                  </a:lnTo>
                  <a:cubicBezTo>
                    <a:pt x="2131363" y="2745227"/>
                    <a:pt x="2150979" y="2757916"/>
                    <a:pt x="2167374" y="2771582"/>
                  </a:cubicBezTo>
                  <a:cubicBezTo>
                    <a:pt x="2201530" y="2797155"/>
                    <a:pt x="2237150" y="2820679"/>
                    <a:pt x="2270526" y="2847423"/>
                  </a:cubicBezTo>
                  <a:cubicBezTo>
                    <a:pt x="2345474" y="2908135"/>
                    <a:pt x="2418081" y="2972069"/>
                    <a:pt x="2498690" y="3025168"/>
                  </a:cubicBezTo>
                  <a:cubicBezTo>
                    <a:pt x="2580372" y="3078169"/>
                    <a:pt x="2657565" y="3138003"/>
                    <a:pt x="2746566" y="3178803"/>
                  </a:cubicBezTo>
                  <a:cubicBezTo>
                    <a:pt x="2930034" y="3279730"/>
                    <a:pt x="3137021" y="3330877"/>
                    <a:pt x="3345765" y="3338002"/>
                  </a:cubicBezTo>
                  <a:cubicBezTo>
                    <a:pt x="3347912" y="3340540"/>
                    <a:pt x="3350742" y="3342687"/>
                    <a:pt x="3354060" y="3344151"/>
                  </a:cubicBezTo>
                  <a:cubicBezTo>
                    <a:pt x="3362452" y="3347763"/>
                    <a:pt x="3372602" y="3345616"/>
                    <a:pt x="3379043" y="3339173"/>
                  </a:cubicBezTo>
                  <a:cubicBezTo>
                    <a:pt x="3563682" y="3345225"/>
                    <a:pt x="3840835" y="3260501"/>
                    <a:pt x="3986243" y="3145616"/>
                  </a:cubicBezTo>
                  <a:cubicBezTo>
                    <a:pt x="4066949" y="3080609"/>
                    <a:pt x="4150779" y="3018725"/>
                    <a:pt x="4224361" y="2945422"/>
                  </a:cubicBezTo>
                  <a:cubicBezTo>
                    <a:pt x="4277547" y="2891347"/>
                    <a:pt x="4321267" y="2829073"/>
                    <a:pt x="4365768" y="2767970"/>
                  </a:cubicBezTo>
                  <a:cubicBezTo>
                    <a:pt x="4410464" y="2705696"/>
                    <a:pt x="4456331" y="2643032"/>
                    <a:pt x="4486389" y="2572071"/>
                  </a:cubicBezTo>
                  <a:cubicBezTo>
                    <a:pt x="4544064" y="2437371"/>
                    <a:pt x="4576171" y="2218924"/>
                    <a:pt x="4407536" y="2153234"/>
                  </a:cubicBezTo>
                  <a:cubicBezTo>
                    <a:pt x="4258322" y="2095840"/>
                    <a:pt x="4101398" y="2092619"/>
                    <a:pt x="3977850" y="2206235"/>
                  </a:cubicBezTo>
                  <a:cubicBezTo>
                    <a:pt x="3898803" y="2272413"/>
                    <a:pt x="3828929" y="2349426"/>
                    <a:pt x="3770473" y="2434443"/>
                  </a:cubicBezTo>
                  <a:cubicBezTo>
                    <a:pt x="3715531" y="2519752"/>
                    <a:pt x="3666443" y="2608771"/>
                    <a:pt x="3612866" y="2694959"/>
                  </a:cubicBezTo>
                  <a:cubicBezTo>
                    <a:pt x="3573148" y="2761040"/>
                    <a:pt x="3529916" y="2825364"/>
                    <a:pt x="3497809" y="2895642"/>
                  </a:cubicBezTo>
                  <a:cubicBezTo>
                    <a:pt x="3439938" y="3025168"/>
                    <a:pt x="3404709" y="3160746"/>
                    <a:pt x="3350351" y="3292614"/>
                  </a:cubicBezTo>
                  <a:cubicBezTo>
                    <a:pt x="3235001" y="3288222"/>
                    <a:pt x="3120041" y="3271140"/>
                    <a:pt x="3009179" y="3238832"/>
                  </a:cubicBezTo>
                  <a:cubicBezTo>
                    <a:pt x="3029673" y="3234342"/>
                    <a:pt x="3030551" y="3200472"/>
                    <a:pt x="3036407" y="3182610"/>
                  </a:cubicBezTo>
                  <a:cubicBezTo>
                    <a:pt x="3038261" y="3176460"/>
                    <a:pt x="3046849" y="3143957"/>
                    <a:pt x="3054753" y="3106768"/>
                  </a:cubicBezTo>
                  <a:cubicBezTo>
                    <a:pt x="3058169" y="3102376"/>
                    <a:pt x="3060901" y="3097593"/>
                    <a:pt x="3062756" y="3093103"/>
                  </a:cubicBezTo>
                  <a:cubicBezTo>
                    <a:pt x="3083933" y="2998618"/>
                    <a:pt x="3085884" y="2900034"/>
                    <a:pt x="3114185" y="2806720"/>
                  </a:cubicBezTo>
                  <a:cubicBezTo>
                    <a:pt x="3159076" y="2648986"/>
                    <a:pt x="3233635" y="2500426"/>
                    <a:pt x="3335127" y="2371583"/>
                  </a:cubicBezTo>
                  <a:cubicBezTo>
                    <a:pt x="3559583" y="2054942"/>
                    <a:pt x="4009762" y="1796866"/>
                    <a:pt x="4404901" y="1873976"/>
                  </a:cubicBezTo>
                  <a:cubicBezTo>
                    <a:pt x="4569827" y="1906480"/>
                    <a:pt x="4720993" y="2021755"/>
                    <a:pt x="4791062" y="2175391"/>
                  </a:cubicBezTo>
                  <a:cubicBezTo>
                    <a:pt x="4838979" y="2287542"/>
                    <a:pt x="4843468" y="2412579"/>
                    <a:pt x="4821217" y="2531563"/>
                  </a:cubicBezTo>
                  <a:close/>
                  <a:moveTo>
                    <a:pt x="3399244" y="3293688"/>
                  </a:moveTo>
                  <a:cubicBezTo>
                    <a:pt x="3454479" y="3158989"/>
                    <a:pt x="3489416" y="3016578"/>
                    <a:pt x="3553532" y="2885686"/>
                  </a:cubicBezTo>
                  <a:cubicBezTo>
                    <a:pt x="3582516" y="2830244"/>
                    <a:pt x="3616673" y="2777731"/>
                    <a:pt x="3648975" y="2724046"/>
                  </a:cubicBezTo>
                  <a:cubicBezTo>
                    <a:pt x="3702649" y="2637566"/>
                    <a:pt x="3752419" y="2548742"/>
                    <a:pt x="3806776" y="2462749"/>
                  </a:cubicBezTo>
                  <a:cubicBezTo>
                    <a:pt x="3865233" y="2377537"/>
                    <a:pt x="3935399" y="2300427"/>
                    <a:pt x="4015227" y="2234834"/>
                  </a:cubicBezTo>
                  <a:cubicBezTo>
                    <a:pt x="4119062" y="2140935"/>
                    <a:pt x="4253736" y="2146108"/>
                    <a:pt x="4378552" y="2190617"/>
                  </a:cubicBezTo>
                  <a:cubicBezTo>
                    <a:pt x="4518886" y="2233175"/>
                    <a:pt x="4496928" y="2407601"/>
                    <a:pt x="4458966" y="2517508"/>
                  </a:cubicBezTo>
                  <a:cubicBezTo>
                    <a:pt x="4425200" y="2615799"/>
                    <a:pt x="4362255" y="2694276"/>
                    <a:pt x="4301554" y="2778707"/>
                  </a:cubicBezTo>
                  <a:cubicBezTo>
                    <a:pt x="4217920" y="2905500"/>
                    <a:pt x="4100227" y="2998716"/>
                    <a:pt x="3981852" y="3091053"/>
                  </a:cubicBezTo>
                  <a:cubicBezTo>
                    <a:pt x="3843958" y="3209257"/>
                    <a:pt x="3593056" y="3287343"/>
                    <a:pt x="3412808" y="3293883"/>
                  </a:cubicBezTo>
                  <a:cubicBezTo>
                    <a:pt x="3408222" y="3293786"/>
                    <a:pt x="3403733" y="3293786"/>
                    <a:pt x="3399244" y="32936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11542459" y="-811969"/>
              <a:ext cx="3198668" cy="2660808"/>
            </a:xfrm>
            <a:custGeom>
              <a:rect b="b" l="l" r="r" t="t"/>
              <a:pathLst>
                <a:path extrusionOk="0" h="2660808" w="3198668">
                  <a:moveTo>
                    <a:pt x="3195659" y="1395674"/>
                  </a:moveTo>
                  <a:cubicBezTo>
                    <a:pt x="3208639" y="1557313"/>
                    <a:pt x="3178288" y="1720416"/>
                    <a:pt x="3130470" y="1874442"/>
                  </a:cubicBezTo>
                  <a:cubicBezTo>
                    <a:pt x="3073380" y="2035788"/>
                    <a:pt x="2943781" y="2207384"/>
                    <a:pt x="2812426" y="2316705"/>
                  </a:cubicBezTo>
                  <a:cubicBezTo>
                    <a:pt x="2753970" y="2366192"/>
                    <a:pt x="2689561" y="2407773"/>
                    <a:pt x="2625055" y="2448964"/>
                  </a:cubicBezTo>
                  <a:cubicBezTo>
                    <a:pt x="2563769" y="2487812"/>
                    <a:pt x="2503459" y="2529003"/>
                    <a:pt x="2437488" y="2559554"/>
                  </a:cubicBezTo>
                  <a:cubicBezTo>
                    <a:pt x="2375226" y="2589227"/>
                    <a:pt x="2311110" y="2607480"/>
                    <a:pt x="2242505" y="2625733"/>
                  </a:cubicBezTo>
                  <a:cubicBezTo>
                    <a:pt x="2168044" y="2644181"/>
                    <a:pt x="2090948" y="2646816"/>
                    <a:pt x="2015024" y="2654527"/>
                  </a:cubicBezTo>
                  <a:cubicBezTo>
                    <a:pt x="1938026" y="2663409"/>
                    <a:pt x="1860638" y="2662531"/>
                    <a:pt x="1783542" y="2654039"/>
                  </a:cubicBezTo>
                  <a:cubicBezTo>
                    <a:pt x="1687905" y="2647987"/>
                    <a:pt x="1591877" y="2634713"/>
                    <a:pt x="1503949" y="2594693"/>
                  </a:cubicBezTo>
                  <a:cubicBezTo>
                    <a:pt x="1340877" y="2527929"/>
                    <a:pt x="1173707" y="2452478"/>
                    <a:pt x="1041571" y="2332420"/>
                  </a:cubicBezTo>
                  <a:cubicBezTo>
                    <a:pt x="893040" y="2174490"/>
                    <a:pt x="791254" y="1974002"/>
                    <a:pt x="737775" y="1764535"/>
                  </a:cubicBezTo>
                  <a:cubicBezTo>
                    <a:pt x="694738" y="1587084"/>
                    <a:pt x="671805" y="1410413"/>
                    <a:pt x="658045" y="1227495"/>
                  </a:cubicBezTo>
                  <a:cubicBezTo>
                    <a:pt x="640576" y="1044187"/>
                    <a:pt x="639991" y="854143"/>
                    <a:pt x="571971" y="680499"/>
                  </a:cubicBezTo>
                  <a:cubicBezTo>
                    <a:pt x="513417" y="555365"/>
                    <a:pt x="412803" y="421153"/>
                    <a:pt x="295598" y="346971"/>
                  </a:cubicBezTo>
                  <a:cubicBezTo>
                    <a:pt x="207182" y="297484"/>
                    <a:pt x="98077" y="301681"/>
                    <a:pt x="0" y="309002"/>
                  </a:cubicBezTo>
                  <a:cubicBezTo>
                    <a:pt x="13467" y="206806"/>
                    <a:pt x="41866" y="107441"/>
                    <a:pt x="55821" y="5440"/>
                  </a:cubicBezTo>
                  <a:cubicBezTo>
                    <a:pt x="55821" y="5440"/>
                    <a:pt x="55821" y="5440"/>
                    <a:pt x="55723" y="5440"/>
                  </a:cubicBezTo>
                  <a:cubicBezTo>
                    <a:pt x="55821" y="4952"/>
                    <a:pt x="55821" y="4366"/>
                    <a:pt x="55821" y="3878"/>
                  </a:cubicBezTo>
                  <a:cubicBezTo>
                    <a:pt x="118376" y="-8127"/>
                    <a:pt x="179467" y="10223"/>
                    <a:pt x="241143" y="25157"/>
                  </a:cubicBezTo>
                  <a:cubicBezTo>
                    <a:pt x="334243" y="48485"/>
                    <a:pt x="430662" y="72692"/>
                    <a:pt x="506976" y="133990"/>
                  </a:cubicBezTo>
                  <a:cubicBezTo>
                    <a:pt x="605054" y="212662"/>
                    <a:pt x="678831" y="316810"/>
                    <a:pt x="747924" y="420958"/>
                  </a:cubicBezTo>
                  <a:cubicBezTo>
                    <a:pt x="811260" y="514174"/>
                    <a:pt x="860445" y="616272"/>
                    <a:pt x="897431" y="722568"/>
                  </a:cubicBezTo>
                  <a:cubicBezTo>
                    <a:pt x="962914" y="892894"/>
                    <a:pt x="983798" y="1074738"/>
                    <a:pt x="1017661" y="1252873"/>
                  </a:cubicBezTo>
                  <a:cubicBezTo>
                    <a:pt x="1045962" y="1386694"/>
                    <a:pt x="1082656" y="1519344"/>
                    <a:pt x="1130865" y="1647308"/>
                  </a:cubicBezTo>
                  <a:cubicBezTo>
                    <a:pt x="1183466" y="1775565"/>
                    <a:pt x="1243971" y="1903139"/>
                    <a:pt x="1327215" y="2014510"/>
                  </a:cubicBezTo>
                  <a:cubicBezTo>
                    <a:pt x="1347123" y="2037838"/>
                    <a:pt x="1368007" y="2060679"/>
                    <a:pt x="1389867" y="2082640"/>
                  </a:cubicBezTo>
                  <a:cubicBezTo>
                    <a:pt x="1393185" y="2093670"/>
                    <a:pt x="1399040" y="2102943"/>
                    <a:pt x="1411141" y="2103333"/>
                  </a:cubicBezTo>
                  <a:cubicBezTo>
                    <a:pt x="1474282" y="2163070"/>
                    <a:pt x="1545424" y="2214412"/>
                    <a:pt x="1625740" y="2247305"/>
                  </a:cubicBezTo>
                  <a:cubicBezTo>
                    <a:pt x="1795155" y="2308311"/>
                    <a:pt x="1977452" y="2326954"/>
                    <a:pt x="2154967" y="2295231"/>
                  </a:cubicBezTo>
                  <a:cubicBezTo>
                    <a:pt x="2291494" y="2279614"/>
                    <a:pt x="2423435" y="2233445"/>
                    <a:pt x="2538981" y="2158677"/>
                  </a:cubicBezTo>
                  <a:cubicBezTo>
                    <a:pt x="2624567" y="2105383"/>
                    <a:pt x="2705956" y="2036277"/>
                    <a:pt x="2747529" y="1942280"/>
                  </a:cubicBezTo>
                  <a:cubicBezTo>
                    <a:pt x="2784028" y="1855213"/>
                    <a:pt x="2803058" y="1760924"/>
                    <a:pt x="2812231" y="1667122"/>
                  </a:cubicBezTo>
                  <a:cubicBezTo>
                    <a:pt x="2816330" y="1591281"/>
                    <a:pt x="2806864" y="1515439"/>
                    <a:pt x="2797690" y="1440378"/>
                  </a:cubicBezTo>
                  <a:cubicBezTo>
                    <a:pt x="2779343" y="1308510"/>
                    <a:pt x="2731915" y="1178105"/>
                    <a:pt x="2634911" y="1083718"/>
                  </a:cubicBezTo>
                  <a:cubicBezTo>
                    <a:pt x="2573625" y="1025446"/>
                    <a:pt x="2496237" y="985719"/>
                    <a:pt x="2419727" y="950971"/>
                  </a:cubicBezTo>
                  <a:cubicBezTo>
                    <a:pt x="2326529" y="913489"/>
                    <a:pt x="2219181" y="914368"/>
                    <a:pt x="2124422" y="946286"/>
                  </a:cubicBezTo>
                  <a:cubicBezTo>
                    <a:pt x="1983600" y="994211"/>
                    <a:pt x="1858783" y="1084792"/>
                    <a:pt x="1771051" y="1204947"/>
                  </a:cubicBezTo>
                  <a:cubicBezTo>
                    <a:pt x="1727819" y="1255704"/>
                    <a:pt x="1691320" y="1312805"/>
                    <a:pt x="1670729" y="1376640"/>
                  </a:cubicBezTo>
                  <a:cubicBezTo>
                    <a:pt x="1624960" y="1533399"/>
                    <a:pt x="1607589" y="1703433"/>
                    <a:pt x="1643209" y="1864096"/>
                  </a:cubicBezTo>
                  <a:cubicBezTo>
                    <a:pt x="1658725" y="1927248"/>
                    <a:pt x="1674047" y="1991377"/>
                    <a:pt x="1700006" y="2051113"/>
                  </a:cubicBezTo>
                  <a:cubicBezTo>
                    <a:pt x="1731625" y="2121391"/>
                    <a:pt x="1773393" y="2186496"/>
                    <a:pt x="1817015" y="2249941"/>
                  </a:cubicBezTo>
                  <a:cubicBezTo>
                    <a:pt x="1746946" y="2237350"/>
                    <a:pt x="1676779" y="2221732"/>
                    <a:pt x="1611980" y="2191669"/>
                  </a:cubicBezTo>
                  <a:cubicBezTo>
                    <a:pt x="1545424" y="2157994"/>
                    <a:pt x="1485407" y="2112216"/>
                    <a:pt x="1431733" y="2060093"/>
                  </a:cubicBezTo>
                  <a:cubicBezTo>
                    <a:pt x="1427244" y="2038619"/>
                    <a:pt x="1421876" y="2017926"/>
                    <a:pt x="1416802" y="1995769"/>
                  </a:cubicBezTo>
                  <a:cubicBezTo>
                    <a:pt x="1402358" y="1940035"/>
                    <a:pt x="1390257" y="1882544"/>
                    <a:pt x="1381865" y="1825150"/>
                  </a:cubicBezTo>
                  <a:cubicBezTo>
                    <a:pt x="1368690" y="1748235"/>
                    <a:pt x="1376497" y="1669758"/>
                    <a:pt x="1385768" y="1592940"/>
                  </a:cubicBezTo>
                  <a:cubicBezTo>
                    <a:pt x="1396113" y="1511632"/>
                    <a:pt x="1402358" y="1429934"/>
                    <a:pt x="1423145" y="1350091"/>
                  </a:cubicBezTo>
                  <a:cubicBezTo>
                    <a:pt x="1437686" y="1297870"/>
                    <a:pt x="1462766" y="1252190"/>
                    <a:pt x="1483650" y="1201043"/>
                  </a:cubicBezTo>
                  <a:cubicBezTo>
                    <a:pt x="1518587" y="1116417"/>
                    <a:pt x="1550499" y="1029155"/>
                    <a:pt x="1610028" y="957803"/>
                  </a:cubicBezTo>
                  <a:cubicBezTo>
                    <a:pt x="1666435" y="881962"/>
                    <a:pt x="1723525" y="804949"/>
                    <a:pt x="1802962" y="751362"/>
                  </a:cubicBezTo>
                  <a:cubicBezTo>
                    <a:pt x="1892061" y="688990"/>
                    <a:pt x="1994042" y="640089"/>
                    <a:pt x="2093583" y="596653"/>
                  </a:cubicBezTo>
                  <a:cubicBezTo>
                    <a:pt x="2117883" y="587868"/>
                    <a:pt x="2147843" y="581621"/>
                    <a:pt x="2173607" y="575960"/>
                  </a:cubicBezTo>
                  <a:cubicBezTo>
                    <a:pt x="2222011" y="564052"/>
                    <a:pt x="2268463" y="545116"/>
                    <a:pt x="2316965" y="533403"/>
                  </a:cubicBezTo>
                  <a:cubicBezTo>
                    <a:pt x="2441099" y="505194"/>
                    <a:pt x="2630910" y="540138"/>
                    <a:pt x="2743528" y="598215"/>
                  </a:cubicBezTo>
                  <a:cubicBezTo>
                    <a:pt x="2811840" y="635989"/>
                    <a:pt x="2876054" y="684598"/>
                    <a:pt x="2928558" y="742480"/>
                  </a:cubicBezTo>
                  <a:cubicBezTo>
                    <a:pt x="3002823" y="835012"/>
                    <a:pt x="3050642" y="945212"/>
                    <a:pt x="3106072" y="1049458"/>
                  </a:cubicBezTo>
                  <a:cubicBezTo>
                    <a:pt x="3157990" y="1157412"/>
                    <a:pt x="3178484" y="1277861"/>
                    <a:pt x="3195659" y="1395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13200891" y="1024506"/>
              <a:ext cx="3132182" cy="1838535"/>
            </a:xfrm>
            <a:custGeom>
              <a:rect b="b" l="l" r="r" t="t"/>
              <a:pathLst>
                <a:path extrusionOk="0" h="1838535" w="3132182">
                  <a:moveTo>
                    <a:pt x="3089385" y="314782"/>
                  </a:moveTo>
                  <a:cubicBezTo>
                    <a:pt x="3137106" y="427227"/>
                    <a:pt x="3141497" y="552263"/>
                    <a:pt x="3119345" y="671248"/>
                  </a:cubicBezTo>
                  <a:cubicBezTo>
                    <a:pt x="3104413" y="773932"/>
                    <a:pt x="3075624" y="875346"/>
                    <a:pt x="3033076" y="970612"/>
                  </a:cubicBezTo>
                  <a:cubicBezTo>
                    <a:pt x="2950027" y="1184277"/>
                    <a:pt x="2805009" y="1348453"/>
                    <a:pt x="2624176" y="1485593"/>
                  </a:cubicBezTo>
                  <a:cubicBezTo>
                    <a:pt x="2568746" y="1530883"/>
                    <a:pt x="2513998" y="1578125"/>
                    <a:pt x="2451736" y="1614046"/>
                  </a:cubicBezTo>
                  <a:cubicBezTo>
                    <a:pt x="2388596" y="1649770"/>
                    <a:pt x="2322235" y="1677100"/>
                    <a:pt x="2256850" y="1710970"/>
                  </a:cubicBezTo>
                  <a:cubicBezTo>
                    <a:pt x="1996384" y="1846060"/>
                    <a:pt x="1741774" y="1858066"/>
                    <a:pt x="1455837" y="1819218"/>
                  </a:cubicBezTo>
                  <a:cubicBezTo>
                    <a:pt x="1381084" y="1812190"/>
                    <a:pt x="1308185" y="1797549"/>
                    <a:pt x="1236554" y="1777832"/>
                  </a:cubicBezTo>
                  <a:cubicBezTo>
                    <a:pt x="1233529" y="1772561"/>
                    <a:pt x="1227576" y="1768852"/>
                    <a:pt x="1221330" y="1768852"/>
                  </a:cubicBezTo>
                  <a:cubicBezTo>
                    <a:pt x="1218207" y="1768852"/>
                    <a:pt x="1215377" y="1769633"/>
                    <a:pt x="1212840" y="1771097"/>
                  </a:cubicBezTo>
                  <a:lnTo>
                    <a:pt x="1212840" y="1771097"/>
                  </a:lnTo>
                  <a:cubicBezTo>
                    <a:pt x="1129791" y="1746988"/>
                    <a:pt x="1048402" y="1716436"/>
                    <a:pt x="967598" y="1683835"/>
                  </a:cubicBezTo>
                  <a:cubicBezTo>
                    <a:pt x="829119" y="1629077"/>
                    <a:pt x="697276" y="1558799"/>
                    <a:pt x="576948" y="1470756"/>
                  </a:cubicBezTo>
                  <a:cubicBezTo>
                    <a:pt x="441396" y="1382323"/>
                    <a:pt x="322728" y="1271538"/>
                    <a:pt x="215282" y="1150992"/>
                  </a:cubicBezTo>
                  <a:cubicBezTo>
                    <a:pt x="132331" y="1059143"/>
                    <a:pt x="67141" y="954897"/>
                    <a:pt x="0" y="850944"/>
                  </a:cubicBezTo>
                  <a:cubicBezTo>
                    <a:pt x="6929" y="852018"/>
                    <a:pt x="13955" y="852897"/>
                    <a:pt x="20982" y="853580"/>
                  </a:cubicBezTo>
                  <a:cubicBezTo>
                    <a:pt x="95442" y="860998"/>
                    <a:pt x="170001" y="869392"/>
                    <a:pt x="244852" y="870564"/>
                  </a:cubicBezTo>
                  <a:cubicBezTo>
                    <a:pt x="303112" y="867928"/>
                    <a:pt x="361666" y="864707"/>
                    <a:pt x="419927" y="859143"/>
                  </a:cubicBezTo>
                  <a:cubicBezTo>
                    <a:pt x="419439" y="860998"/>
                    <a:pt x="419536" y="863048"/>
                    <a:pt x="420415" y="865098"/>
                  </a:cubicBezTo>
                  <a:cubicBezTo>
                    <a:pt x="420415" y="865098"/>
                    <a:pt x="420415" y="865098"/>
                    <a:pt x="420317" y="865098"/>
                  </a:cubicBezTo>
                  <a:cubicBezTo>
                    <a:pt x="429588" y="885010"/>
                    <a:pt x="449204" y="897601"/>
                    <a:pt x="465599" y="911266"/>
                  </a:cubicBezTo>
                  <a:cubicBezTo>
                    <a:pt x="499755" y="936840"/>
                    <a:pt x="535375" y="960363"/>
                    <a:pt x="568750" y="987108"/>
                  </a:cubicBezTo>
                  <a:cubicBezTo>
                    <a:pt x="643699" y="1047820"/>
                    <a:pt x="716305" y="1111753"/>
                    <a:pt x="796914" y="1164852"/>
                  </a:cubicBezTo>
                  <a:cubicBezTo>
                    <a:pt x="878597" y="1217854"/>
                    <a:pt x="955790" y="1277687"/>
                    <a:pt x="1044791" y="1318488"/>
                  </a:cubicBezTo>
                  <a:cubicBezTo>
                    <a:pt x="1228259" y="1419415"/>
                    <a:pt x="1435246" y="1470659"/>
                    <a:pt x="1643892" y="1477687"/>
                  </a:cubicBezTo>
                  <a:cubicBezTo>
                    <a:pt x="1646039" y="1480322"/>
                    <a:pt x="1648869" y="1482372"/>
                    <a:pt x="1652285" y="1483836"/>
                  </a:cubicBezTo>
                  <a:cubicBezTo>
                    <a:pt x="1660677" y="1487448"/>
                    <a:pt x="1670827" y="1485300"/>
                    <a:pt x="1677267" y="1478858"/>
                  </a:cubicBezTo>
                  <a:cubicBezTo>
                    <a:pt x="1862004" y="1484910"/>
                    <a:pt x="2139060" y="1400186"/>
                    <a:pt x="2284468" y="1285301"/>
                  </a:cubicBezTo>
                  <a:cubicBezTo>
                    <a:pt x="2365174" y="1220294"/>
                    <a:pt x="2449004" y="1158410"/>
                    <a:pt x="2522586" y="1085107"/>
                  </a:cubicBezTo>
                  <a:cubicBezTo>
                    <a:pt x="2575772" y="1031032"/>
                    <a:pt x="2619492" y="968757"/>
                    <a:pt x="2663993" y="907655"/>
                  </a:cubicBezTo>
                  <a:cubicBezTo>
                    <a:pt x="2708689" y="845381"/>
                    <a:pt x="2754556" y="782716"/>
                    <a:pt x="2784613" y="711755"/>
                  </a:cubicBezTo>
                  <a:cubicBezTo>
                    <a:pt x="2842289" y="577056"/>
                    <a:pt x="2874395" y="358609"/>
                    <a:pt x="2705761" y="292918"/>
                  </a:cubicBezTo>
                  <a:cubicBezTo>
                    <a:pt x="2556547" y="235525"/>
                    <a:pt x="2399623" y="232401"/>
                    <a:pt x="2276075" y="345919"/>
                  </a:cubicBezTo>
                  <a:cubicBezTo>
                    <a:pt x="2197028" y="412196"/>
                    <a:pt x="2127057" y="489111"/>
                    <a:pt x="2068698" y="574128"/>
                  </a:cubicBezTo>
                  <a:cubicBezTo>
                    <a:pt x="2013755" y="659437"/>
                    <a:pt x="1964668" y="748456"/>
                    <a:pt x="1911091" y="834644"/>
                  </a:cubicBezTo>
                  <a:cubicBezTo>
                    <a:pt x="1871372" y="900725"/>
                    <a:pt x="1828140" y="965048"/>
                    <a:pt x="1796033" y="1035326"/>
                  </a:cubicBezTo>
                  <a:cubicBezTo>
                    <a:pt x="1738163" y="1164852"/>
                    <a:pt x="1702933" y="1300528"/>
                    <a:pt x="1648576" y="1432396"/>
                  </a:cubicBezTo>
                  <a:cubicBezTo>
                    <a:pt x="1533030" y="1428004"/>
                    <a:pt x="1417973" y="1411118"/>
                    <a:pt x="1306916" y="1378712"/>
                  </a:cubicBezTo>
                  <a:cubicBezTo>
                    <a:pt x="1327995" y="1374710"/>
                    <a:pt x="1328678" y="1340352"/>
                    <a:pt x="1334534" y="1322392"/>
                  </a:cubicBezTo>
                  <a:cubicBezTo>
                    <a:pt x="1336388" y="1316145"/>
                    <a:pt x="1344976" y="1283837"/>
                    <a:pt x="1352880" y="1246550"/>
                  </a:cubicBezTo>
                  <a:cubicBezTo>
                    <a:pt x="1356296" y="1242158"/>
                    <a:pt x="1359029" y="1237375"/>
                    <a:pt x="1360883" y="1232885"/>
                  </a:cubicBezTo>
                  <a:cubicBezTo>
                    <a:pt x="1382060" y="1138401"/>
                    <a:pt x="1384011" y="1039816"/>
                    <a:pt x="1412312" y="946503"/>
                  </a:cubicBezTo>
                  <a:cubicBezTo>
                    <a:pt x="1457203" y="788768"/>
                    <a:pt x="1531762" y="640208"/>
                    <a:pt x="1633255" y="511365"/>
                  </a:cubicBezTo>
                  <a:cubicBezTo>
                    <a:pt x="1857710" y="194724"/>
                    <a:pt x="2307890" y="-63352"/>
                    <a:pt x="2703029" y="13759"/>
                  </a:cubicBezTo>
                  <a:cubicBezTo>
                    <a:pt x="2868247" y="45969"/>
                    <a:pt x="3019413" y="161245"/>
                    <a:pt x="3089385" y="3147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11934013" y="2505685"/>
              <a:ext cx="2800982" cy="1187455"/>
            </a:xfrm>
            <a:custGeom>
              <a:rect b="b" l="l" r="r" t="t"/>
              <a:pathLst>
                <a:path extrusionOk="0" h="1187455" w="2800982">
                  <a:moveTo>
                    <a:pt x="2800982" y="391724"/>
                  </a:moveTo>
                  <a:cubicBezTo>
                    <a:pt x="2780684" y="501826"/>
                    <a:pt x="2744185" y="611147"/>
                    <a:pt x="2684168" y="706120"/>
                  </a:cubicBezTo>
                  <a:cubicBezTo>
                    <a:pt x="2638008" y="775617"/>
                    <a:pt x="2578967" y="834865"/>
                    <a:pt x="2521975" y="895285"/>
                  </a:cubicBezTo>
                  <a:cubicBezTo>
                    <a:pt x="2473961" y="945846"/>
                    <a:pt x="2425654" y="996797"/>
                    <a:pt x="2367393" y="1035841"/>
                  </a:cubicBezTo>
                  <a:cubicBezTo>
                    <a:pt x="2254873" y="1103678"/>
                    <a:pt x="2128885" y="1153068"/>
                    <a:pt x="1999384" y="1177568"/>
                  </a:cubicBezTo>
                  <a:cubicBezTo>
                    <a:pt x="1890279" y="1197480"/>
                    <a:pt x="1775416" y="1186548"/>
                    <a:pt x="1668751" y="1151701"/>
                  </a:cubicBezTo>
                  <a:cubicBezTo>
                    <a:pt x="1543349" y="1101531"/>
                    <a:pt x="1425071" y="1032912"/>
                    <a:pt x="1324456" y="941844"/>
                  </a:cubicBezTo>
                  <a:cubicBezTo>
                    <a:pt x="1247361" y="872054"/>
                    <a:pt x="1170656" y="793675"/>
                    <a:pt x="1112200" y="706315"/>
                  </a:cubicBezTo>
                  <a:cubicBezTo>
                    <a:pt x="1033250" y="593187"/>
                    <a:pt x="947274" y="482402"/>
                    <a:pt x="845098" y="389284"/>
                  </a:cubicBezTo>
                  <a:cubicBezTo>
                    <a:pt x="763611" y="314028"/>
                    <a:pt x="644259" y="311978"/>
                    <a:pt x="541595" y="335209"/>
                  </a:cubicBezTo>
                  <a:cubicBezTo>
                    <a:pt x="482456" y="350241"/>
                    <a:pt x="435613" y="395043"/>
                    <a:pt x="396284" y="439650"/>
                  </a:cubicBezTo>
                  <a:cubicBezTo>
                    <a:pt x="325044" y="522128"/>
                    <a:pt x="296743" y="631450"/>
                    <a:pt x="275274" y="736086"/>
                  </a:cubicBezTo>
                  <a:cubicBezTo>
                    <a:pt x="194275" y="616809"/>
                    <a:pt x="76679" y="524959"/>
                    <a:pt x="1243" y="402363"/>
                  </a:cubicBezTo>
                  <a:lnTo>
                    <a:pt x="267" y="399240"/>
                  </a:lnTo>
                  <a:cubicBezTo>
                    <a:pt x="72" y="397776"/>
                    <a:pt x="-221" y="396117"/>
                    <a:pt x="267" y="394652"/>
                  </a:cubicBezTo>
                  <a:cubicBezTo>
                    <a:pt x="10514" y="376790"/>
                    <a:pt x="22420" y="359904"/>
                    <a:pt x="35692" y="344091"/>
                  </a:cubicBezTo>
                  <a:cubicBezTo>
                    <a:pt x="76387" y="296654"/>
                    <a:pt x="129280" y="253706"/>
                    <a:pt x="181881" y="218274"/>
                  </a:cubicBezTo>
                  <a:cubicBezTo>
                    <a:pt x="447616" y="52048"/>
                    <a:pt x="551159" y="-59519"/>
                    <a:pt x="884133" y="34087"/>
                  </a:cubicBezTo>
                  <a:cubicBezTo>
                    <a:pt x="1016757" y="70690"/>
                    <a:pt x="1137378" y="136674"/>
                    <a:pt x="1242384" y="226278"/>
                  </a:cubicBezTo>
                  <a:cubicBezTo>
                    <a:pt x="1398819" y="361661"/>
                    <a:pt x="1535152" y="520567"/>
                    <a:pt x="1700468" y="645700"/>
                  </a:cubicBezTo>
                  <a:cubicBezTo>
                    <a:pt x="1763413" y="693041"/>
                    <a:pt x="1837191" y="722518"/>
                    <a:pt x="1912529" y="743699"/>
                  </a:cubicBezTo>
                  <a:cubicBezTo>
                    <a:pt x="1985233" y="768199"/>
                    <a:pt x="2062622" y="775031"/>
                    <a:pt x="2138546" y="764588"/>
                  </a:cubicBezTo>
                  <a:cubicBezTo>
                    <a:pt x="2283174" y="739112"/>
                    <a:pt x="2410040" y="603729"/>
                    <a:pt x="2463519" y="471567"/>
                  </a:cubicBezTo>
                  <a:cubicBezTo>
                    <a:pt x="2478450" y="429498"/>
                    <a:pt x="2490746" y="386258"/>
                    <a:pt x="2499236" y="342334"/>
                  </a:cubicBezTo>
                  <a:cubicBezTo>
                    <a:pt x="2505677" y="344091"/>
                    <a:pt x="2512216" y="345848"/>
                    <a:pt x="2518657" y="347508"/>
                  </a:cubicBezTo>
                  <a:cubicBezTo>
                    <a:pt x="2611464" y="369664"/>
                    <a:pt x="2706028" y="382939"/>
                    <a:pt x="2800982" y="3917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26"/>
          <p:cNvSpPr/>
          <p:nvPr/>
        </p:nvSpPr>
        <p:spPr>
          <a:xfrm rot="-7612194">
            <a:off x="7307013" y="3123409"/>
            <a:ext cx="1819424" cy="2528690"/>
          </a:xfrm>
          <a:custGeom>
            <a:rect b="b" l="l" r="r" t="t"/>
            <a:pathLst>
              <a:path extrusionOk="0" h="5057380" w="3638848">
                <a:moveTo>
                  <a:pt x="3615865" y="1660018"/>
                </a:moveTo>
                <a:cubicBezTo>
                  <a:pt x="3579147" y="1439006"/>
                  <a:pt x="3495395" y="1223861"/>
                  <a:pt x="3356517" y="1046748"/>
                </a:cubicBezTo>
                <a:cubicBezTo>
                  <a:pt x="3325060" y="1007502"/>
                  <a:pt x="3286522" y="974730"/>
                  <a:pt x="3246567" y="944385"/>
                </a:cubicBezTo>
                <a:cubicBezTo>
                  <a:pt x="3213997" y="917884"/>
                  <a:pt x="3179000" y="895327"/>
                  <a:pt x="3141878" y="876311"/>
                </a:cubicBezTo>
                <a:cubicBezTo>
                  <a:pt x="3132572" y="783254"/>
                  <a:pt x="3111533" y="691511"/>
                  <a:pt x="3078457" y="603713"/>
                </a:cubicBezTo>
                <a:cubicBezTo>
                  <a:pt x="3063284" y="558803"/>
                  <a:pt x="3046696" y="513791"/>
                  <a:pt x="3020498" y="473938"/>
                </a:cubicBezTo>
                <a:cubicBezTo>
                  <a:pt x="2980544" y="415777"/>
                  <a:pt x="2936241" y="359437"/>
                  <a:pt x="2883441" y="312301"/>
                </a:cubicBezTo>
                <a:cubicBezTo>
                  <a:pt x="2827201" y="268706"/>
                  <a:pt x="2769546" y="226425"/>
                  <a:pt x="2709969" y="187483"/>
                </a:cubicBezTo>
                <a:cubicBezTo>
                  <a:pt x="2629151" y="143382"/>
                  <a:pt x="2545702" y="101910"/>
                  <a:pt x="2458410" y="72274"/>
                </a:cubicBezTo>
                <a:cubicBezTo>
                  <a:pt x="2369904" y="45165"/>
                  <a:pt x="2278971" y="26857"/>
                  <a:pt x="2188240" y="9257"/>
                </a:cubicBezTo>
                <a:cubicBezTo>
                  <a:pt x="2119660" y="-251"/>
                  <a:pt x="2050373" y="-1363"/>
                  <a:pt x="1981288" y="1165"/>
                </a:cubicBezTo>
                <a:cubicBezTo>
                  <a:pt x="1909168" y="1671"/>
                  <a:pt x="1836846" y="1570"/>
                  <a:pt x="1765536" y="13404"/>
                </a:cubicBezTo>
                <a:cubicBezTo>
                  <a:pt x="1697968" y="20890"/>
                  <a:pt x="1629692" y="23418"/>
                  <a:pt x="1562225" y="32623"/>
                </a:cubicBezTo>
                <a:cubicBezTo>
                  <a:pt x="1423650" y="55988"/>
                  <a:pt x="1285581" y="88761"/>
                  <a:pt x="1159346" y="152182"/>
                </a:cubicBezTo>
                <a:cubicBezTo>
                  <a:pt x="1117875" y="172209"/>
                  <a:pt x="1077719" y="194664"/>
                  <a:pt x="1037360" y="216715"/>
                </a:cubicBezTo>
                <a:cubicBezTo>
                  <a:pt x="991033" y="241193"/>
                  <a:pt x="946325" y="268908"/>
                  <a:pt x="913958" y="311088"/>
                </a:cubicBezTo>
                <a:cubicBezTo>
                  <a:pt x="914261" y="310683"/>
                  <a:pt x="914564" y="310380"/>
                  <a:pt x="914868" y="310076"/>
                </a:cubicBezTo>
                <a:cubicBezTo>
                  <a:pt x="914868" y="310076"/>
                  <a:pt x="914969" y="309975"/>
                  <a:pt x="915171" y="309975"/>
                </a:cubicBezTo>
                <a:cubicBezTo>
                  <a:pt x="911530" y="313313"/>
                  <a:pt x="910417" y="318775"/>
                  <a:pt x="913047" y="323226"/>
                </a:cubicBezTo>
                <a:cubicBezTo>
                  <a:pt x="917700" y="330609"/>
                  <a:pt x="924679" y="328991"/>
                  <a:pt x="930748" y="325147"/>
                </a:cubicBezTo>
                <a:cubicBezTo>
                  <a:pt x="932164" y="335566"/>
                  <a:pt x="935300" y="346996"/>
                  <a:pt x="934997" y="352357"/>
                </a:cubicBezTo>
                <a:cubicBezTo>
                  <a:pt x="940964" y="396761"/>
                  <a:pt x="948045" y="440964"/>
                  <a:pt x="955125" y="485166"/>
                </a:cubicBezTo>
                <a:cubicBezTo>
                  <a:pt x="958564" y="507722"/>
                  <a:pt x="963319" y="530076"/>
                  <a:pt x="967162" y="552532"/>
                </a:cubicBezTo>
                <a:cubicBezTo>
                  <a:pt x="970500" y="573874"/>
                  <a:pt x="996597" y="572762"/>
                  <a:pt x="1011263" y="563962"/>
                </a:cubicBezTo>
                <a:cubicBezTo>
                  <a:pt x="1047879" y="544743"/>
                  <a:pt x="1080955" y="519557"/>
                  <a:pt x="1117268" y="499732"/>
                </a:cubicBezTo>
                <a:cubicBezTo>
                  <a:pt x="1180689" y="471005"/>
                  <a:pt x="1246841" y="448449"/>
                  <a:pt x="1311880" y="423465"/>
                </a:cubicBezTo>
                <a:cubicBezTo>
                  <a:pt x="1434372" y="378554"/>
                  <a:pt x="1560708" y="337083"/>
                  <a:pt x="1690887" y="320899"/>
                </a:cubicBezTo>
                <a:cubicBezTo>
                  <a:pt x="1824809" y="309166"/>
                  <a:pt x="1960653" y="302288"/>
                  <a:pt x="2094575" y="320393"/>
                </a:cubicBezTo>
                <a:cubicBezTo>
                  <a:pt x="2266024" y="343759"/>
                  <a:pt x="2371422" y="395143"/>
                  <a:pt x="2504029" y="506610"/>
                </a:cubicBezTo>
                <a:cubicBezTo>
                  <a:pt x="2557233" y="559511"/>
                  <a:pt x="2602245" y="621212"/>
                  <a:pt x="2636737" y="688173"/>
                </a:cubicBezTo>
                <a:cubicBezTo>
                  <a:pt x="2633298" y="687667"/>
                  <a:pt x="2629960" y="687162"/>
                  <a:pt x="2626521" y="686454"/>
                </a:cubicBezTo>
                <a:cubicBezTo>
                  <a:pt x="2561785" y="671180"/>
                  <a:pt x="2491992" y="676541"/>
                  <a:pt x="2425941" y="681497"/>
                </a:cubicBezTo>
                <a:cubicBezTo>
                  <a:pt x="2334198" y="692624"/>
                  <a:pt x="2242759" y="707493"/>
                  <a:pt x="2156175" y="740973"/>
                </a:cubicBezTo>
                <a:cubicBezTo>
                  <a:pt x="2112378" y="757663"/>
                  <a:pt x="2073738" y="784366"/>
                  <a:pt x="2033784" y="808339"/>
                </a:cubicBezTo>
                <a:cubicBezTo>
                  <a:pt x="2012947" y="819668"/>
                  <a:pt x="1992515" y="831806"/>
                  <a:pt x="1973095" y="845562"/>
                </a:cubicBezTo>
                <a:cubicBezTo>
                  <a:pt x="1881554" y="915153"/>
                  <a:pt x="1801848" y="1004063"/>
                  <a:pt x="1754409" y="1109562"/>
                </a:cubicBezTo>
                <a:cubicBezTo>
                  <a:pt x="1723457" y="1173185"/>
                  <a:pt x="1703329" y="1241461"/>
                  <a:pt x="1686336" y="1310041"/>
                </a:cubicBezTo>
                <a:cubicBezTo>
                  <a:pt x="1671669" y="1379429"/>
                  <a:pt x="1673692" y="1452257"/>
                  <a:pt x="1683402" y="1522253"/>
                </a:cubicBezTo>
                <a:cubicBezTo>
                  <a:pt x="1707375" y="1612579"/>
                  <a:pt x="1742878" y="1703816"/>
                  <a:pt x="1804074" y="1775632"/>
                </a:cubicBezTo>
                <a:cubicBezTo>
                  <a:pt x="1894097" y="1866363"/>
                  <a:pt x="2058161" y="1914005"/>
                  <a:pt x="2181361" y="1940000"/>
                </a:cubicBezTo>
                <a:cubicBezTo>
                  <a:pt x="2239927" y="1948598"/>
                  <a:pt x="2299302" y="1938888"/>
                  <a:pt x="2357766" y="1933729"/>
                </a:cubicBezTo>
                <a:cubicBezTo>
                  <a:pt x="2417748" y="1926648"/>
                  <a:pt x="2473886" y="1901260"/>
                  <a:pt x="2529923" y="1880018"/>
                </a:cubicBezTo>
                <a:cubicBezTo>
                  <a:pt x="2632792" y="1833186"/>
                  <a:pt x="2733132" y="1775835"/>
                  <a:pt x="2810714" y="1692285"/>
                </a:cubicBezTo>
                <a:cubicBezTo>
                  <a:pt x="2869178" y="1633922"/>
                  <a:pt x="2915707" y="1565747"/>
                  <a:pt x="2964664" y="1499595"/>
                </a:cubicBezTo>
                <a:cubicBezTo>
                  <a:pt x="3008866" y="1444772"/>
                  <a:pt x="3055193" y="1389949"/>
                  <a:pt x="3079974" y="1323089"/>
                </a:cubicBezTo>
                <a:cubicBezTo>
                  <a:pt x="3089786" y="1298611"/>
                  <a:pt x="3097777" y="1273627"/>
                  <a:pt x="3104756" y="1248238"/>
                </a:cubicBezTo>
                <a:cubicBezTo>
                  <a:pt x="3104958" y="1248643"/>
                  <a:pt x="3105059" y="1248946"/>
                  <a:pt x="3105261" y="1249250"/>
                </a:cubicBezTo>
                <a:cubicBezTo>
                  <a:pt x="3122760" y="1287282"/>
                  <a:pt x="3139754" y="1328956"/>
                  <a:pt x="3148351" y="1370427"/>
                </a:cubicBezTo>
                <a:cubicBezTo>
                  <a:pt x="3156443" y="1414124"/>
                  <a:pt x="3159174" y="1458630"/>
                  <a:pt x="3162613" y="1502832"/>
                </a:cubicBezTo>
                <a:cubicBezTo>
                  <a:pt x="3180517" y="1696331"/>
                  <a:pt x="3179202" y="1892763"/>
                  <a:pt x="3149666" y="2085049"/>
                </a:cubicBezTo>
                <a:cubicBezTo>
                  <a:pt x="3112039" y="2269242"/>
                  <a:pt x="3031625" y="2441500"/>
                  <a:pt x="2923192" y="2595449"/>
                </a:cubicBezTo>
                <a:cubicBezTo>
                  <a:pt x="2893050" y="2644507"/>
                  <a:pt x="2862503" y="2693767"/>
                  <a:pt x="2826493" y="2738576"/>
                </a:cubicBezTo>
                <a:cubicBezTo>
                  <a:pt x="2814254" y="2690530"/>
                  <a:pt x="2792608" y="2644811"/>
                  <a:pt x="2767422" y="2602226"/>
                </a:cubicBezTo>
                <a:cubicBezTo>
                  <a:pt x="2716443" y="2503302"/>
                  <a:pt x="2635219" y="2425518"/>
                  <a:pt x="2550052" y="2355624"/>
                </a:cubicBezTo>
                <a:cubicBezTo>
                  <a:pt x="2518796" y="2332359"/>
                  <a:pt x="2484203" y="2314254"/>
                  <a:pt x="2450318" y="2295339"/>
                </a:cubicBezTo>
                <a:cubicBezTo>
                  <a:pt x="2402171" y="2267927"/>
                  <a:pt x="2353720" y="2240718"/>
                  <a:pt x="2300313" y="2225040"/>
                </a:cubicBezTo>
                <a:cubicBezTo>
                  <a:pt x="2225159" y="2201877"/>
                  <a:pt x="2149803" y="2177297"/>
                  <a:pt x="2071614" y="2166474"/>
                </a:cubicBezTo>
                <a:cubicBezTo>
                  <a:pt x="1993729" y="2157876"/>
                  <a:pt x="1913517" y="2158585"/>
                  <a:pt x="1836340" y="2173251"/>
                </a:cubicBezTo>
                <a:cubicBezTo>
                  <a:pt x="1704542" y="2201371"/>
                  <a:pt x="1593076" y="2245067"/>
                  <a:pt x="1502243" y="2349454"/>
                </a:cubicBezTo>
                <a:cubicBezTo>
                  <a:pt x="1371356" y="2493592"/>
                  <a:pt x="1451972" y="2708231"/>
                  <a:pt x="1543108" y="2852066"/>
                </a:cubicBezTo>
                <a:cubicBezTo>
                  <a:pt x="1582961" y="2920645"/>
                  <a:pt x="1638492" y="2977997"/>
                  <a:pt x="1690887" y="3037068"/>
                </a:cubicBezTo>
                <a:cubicBezTo>
                  <a:pt x="1741867" y="3098972"/>
                  <a:pt x="1807209" y="3144894"/>
                  <a:pt x="1875182" y="3186163"/>
                </a:cubicBezTo>
                <a:cubicBezTo>
                  <a:pt x="1939311" y="3232287"/>
                  <a:pt x="2012442" y="3262025"/>
                  <a:pt x="2088810" y="3280940"/>
                </a:cubicBezTo>
                <a:cubicBezTo>
                  <a:pt x="2148488" y="3296922"/>
                  <a:pt x="2209077" y="3312398"/>
                  <a:pt x="2270980" y="3314724"/>
                </a:cubicBezTo>
                <a:cubicBezTo>
                  <a:pt x="2356553" y="3314319"/>
                  <a:pt x="2442732" y="3308655"/>
                  <a:pt x="2527192" y="3294292"/>
                </a:cubicBezTo>
                <a:cubicBezTo>
                  <a:pt x="2509996" y="3311993"/>
                  <a:pt x="2496139" y="3333639"/>
                  <a:pt x="2479045" y="3351340"/>
                </a:cubicBezTo>
                <a:cubicBezTo>
                  <a:pt x="2439192" y="3398172"/>
                  <a:pt x="2388415" y="3434181"/>
                  <a:pt x="2335210" y="3465133"/>
                </a:cubicBezTo>
                <a:cubicBezTo>
                  <a:pt x="2269564" y="3505694"/>
                  <a:pt x="2198051" y="3535331"/>
                  <a:pt x="2124111" y="3557078"/>
                </a:cubicBezTo>
                <a:cubicBezTo>
                  <a:pt x="2064534" y="3575285"/>
                  <a:pt x="2005564" y="3596324"/>
                  <a:pt x="1944368" y="3608867"/>
                </a:cubicBezTo>
                <a:cubicBezTo>
                  <a:pt x="1909269" y="3615037"/>
                  <a:pt x="1874069" y="3620094"/>
                  <a:pt x="1838768" y="3624747"/>
                </a:cubicBezTo>
                <a:cubicBezTo>
                  <a:pt x="1840184" y="3614228"/>
                  <a:pt x="1841196" y="3603607"/>
                  <a:pt x="1841297" y="3593088"/>
                </a:cubicBezTo>
                <a:cubicBezTo>
                  <a:pt x="1842207" y="3533207"/>
                  <a:pt x="1837453" y="3473428"/>
                  <a:pt x="1827035" y="3414558"/>
                </a:cubicBezTo>
                <a:cubicBezTo>
                  <a:pt x="1818032" y="3349317"/>
                  <a:pt x="1804782" y="3284784"/>
                  <a:pt x="1774437" y="3225712"/>
                </a:cubicBezTo>
                <a:cubicBezTo>
                  <a:pt x="1740855" y="3155818"/>
                  <a:pt x="1694225" y="3091891"/>
                  <a:pt x="1641425" y="3035248"/>
                </a:cubicBezTo>
                <a:cubicBezTo>
                  <a:pt x="1603494" y="2995799"/>
                  <a:pt x="1557168" y="2966163"/>
                  <a:pt x="1511751" y="2936222"/>
                </a:cubicBezTo>
                <a:cubicBezTo>
                  <a:pt x="1438216" y="2889694"/>
                  <a:pt x="1358813" y="2842356"/>
                  <a:pt x="1270307" y="2834769"/>
                </a:cubicBezTo>
                <a:cubicBezTo>
                  <a:pt x="1203043" y="2831431"/>
                  <a:pt x="1134565" y="2829611"/>
                  <a:pt x="1067907" y="2840434"/>
                </a:cubicBezTo>
                <a:cubicBezTo>
                  <a:pt x="980919" y="2859854"/>
                  <a:pt x="895245" y="2902236"/>
                  <a:pt x="842243" y="2976075"/>
                </a:cubicBezTo>
                <a:cubicBezTo>
                  <a:pt x="713479" y="3138319"/>
                  <a:pt x="739171" y="3372581"/>
                  <a:pt x="828992" y="3547368"/>
                </a:cubicBezTo>
                <a:cubicBezTo>
                  <a:pt x="878151" y="3646899"/>
                  <a:pt x="954519" y="3729538"/>
                  <a:pt x="1027548" y="3811975"/>
                </a:cubicBezTo>
                <a:cubicBezTo>
                  <a:pt x="1132946" y="3926679"/>
                  <a:pt x="1277793" y="4002237"/>
                  <a:pt x="1425268" y="4047957"/>
                </a:cubicBezTo>
                <a:cubicBezTo>
                  <a:pt x="1477361" y="4064343"/>
                  <a:pt x="1529554" y="4081336"/>
                  <a:pt x="1583466" y="4089530"/>
                </a:cubicBezTo>
                <a:cubicBezTo>
                  <a:pt x="1583163" y="4089631"/>
                  <a:pt x="1582860" y="4089631"/>
                  <a:pt x="1582657" y="4089833"/>
                </a:cubicBezTo>
                <a:cubicBezTo>
                  <a:pt x="1575981" y="4093575"/>
                  <a:pt x="1571834" y="4100150"/>
                  <a:pt x="1567991" y="4106523"/>
                </a:cubicBezTo>
                <a:cubicBezTo>
                  <a:pt x="1545535" y="4153254"/>
                  <a:pt x="1523991" y="4201098"/>
                  <a:pt x="1488184" y="4239535"/>
                </a:cubicBezTo>
                <a:cubicBezTo>
                  <a:pt x="1344855" y="4393181"/>
                  <a:pt x="1165517" y="4512335"/>
                  <a:pt x="973130" y="4595682"/>
                </a:cubicBezTo>
                <a:cubicBezTo>
                  <a:pt x="835769" y="4654753"/>
                  <a:pt x="698104" y="4715039"/>
                  <a:pt x="550224" y="4742855"/>
                </a:cubicBezTo>
                <a:cubicBezTo>
                  <a:pt x="456256" y="4763287"/>
                  <a:pt x="359961" y="4763085"/>
                  <a:pt x="264375" y="4765006"/>
                </a:cubicBezTo>
                <a:cubicBezTo>
                  <a:pt x="186186" y="4768850"/>
                  <a:pt x="107998" y="4760556"/>
                  <a:pt x="30315" y="4753476"/>
                </a:cubicBezTo>
                <a:cubicBezTo>
                  <a:pt x="-23092" y="4764905"/>
                  <a:pt x="9984" y="4877788"/>
                  <a:pt x="11602" y="4917135"/>
                </a:cubicBezTo>
                <a:cubicBezTo>
                  <a:pt x="27078" y="5020308"/>
                  <a:pt x="12816" y="5050956"/>
                  <a:pt x="132982" y="5056924"/>
                </a:cubicBezTo>
                <a:cubicBezTo>
                  <a:pt x="290472" y="5061274"/>
                  <a:pt x="447658" y="5033862"/>
                  <a:pt x="601810" y="5003618"/>
                </a:cubicBezTo>
                <a:cubicBezTo>
                  <a:pt x="653700" y="4991177"/>
                  <a:pt x="705792" y="4983388"/>
                  <a:pt x="758491" y="4972666"/>
                </a:cubicBezTo>
                <a:cubicBezTo>
                  <a:pt x="831521" y="4956887"/>
                  <a:pt x="902629" y="4933420"/>
                  <a:pt x="975153" y="4916124"/>
                </a:cubicBezTo>
                <a:cubicBezTo>
                  <a:pt x="1086923" y="4882037"/>
                  <a:pt x="1198491" y="4841172"/>
                  <a:pt x="1298427" y="4779875"/>
                </a:cubicBezTo>
                <a:cubicBezTo>
                  <a:pt x="1367209" y="4743967"/>
                  <a:pt x="1422234" y="4688942"/>
                  <a:pt x="1486869" y="4646864"/>
                </a:cubicBezTo>
                <a:cubicBezTo>
                  <a:pt x="1615025" y="4562809"/>
                  <a:pt x="1710510" y="4439406"/>
                  <a:pt x="1780202" y="4304270"/>
                </a:cubicBezTo>
                <a:cubicBezTo>
                  <a:pt x="1813379" y="4240242"/>
                  <a:pt x="1840892" y="4171764"/>
                  <a:pt x="1852120" y="4100251"/>
                </a:cubicBezTo>
                <a:cubicBezTo>
                  <a:pt x="1852929" y="4094081"/>
                  <a:pt x="1851108" y="4088215"/>
                  <a:pt x="1847669" y="4083461"/>
                </a:cubicBezTo>
                <a:cubicBezTo>
                  <a:pt x="1901380" y="4073750"/>
                  <a:pt x="1954483" y="4059893"/>
                  <a:pt x="2006878" y="4043405"/>
                </a:cubicBezTo>
                <a:cubicBezTo>
                  <a:pt x="2091237" y="4019635"/>
                  <a:pt x="2173168" y="3989796"/>
                  <a:pt x="2250447" y="3948021"/>
                </a:cubicBezTo>
                <a:cubicBezTo>
                  <a:pt x="2290603" y="3929612"/>
                  <a:pt x="2329242" y="3907966"/>
                  <a:pt x="2364240" y="3880858"/>
                </a:cubicBezTo>
                <a:cubicBezTo>
                  <a:pt x="2399035" y="3853649"/>
                  <a:pt x="2434943" y="3827957"/>
                  <a:pt x="2470245" y="3801455"/>
                </a:cubicBezTo>
                <a:cubicBezTo>
                  <a:pt x="2523146" y="3760490"/>
                  <a:pt x="2564718" y="3707488"/>
                  <a:pt x="2609730" y="3658430"/>
                </a:cubicBezTo>
                <a:cubicBezTo>
                  <a:pt x="2653528" y="3610283"/>
                  <a:pt x="2683569" y="3552324"/>
                  <a:pt x="2715937" y="3496389"/>
                </a:cubicBezTo>
                <a:cubicBezTo>
                  <a:pt x="2763275" y="3423055"/>
                  <a:pt x="2802116" y="3345069"/>
                  <a:pt x="2827100" y="3261317"/>
                </a:cubicBezTo>
                <a:cubicBezTo>
                  <a:pt x="2833169" y="3243818"/>
                  <a:pt x="2841565" y="3222071"/>
                  <a:pt x="2847735" y="3203156"/>
                </a:cubicBezTo>
                <a:cubicBezTo>
                  <a:pt x="2849151" y="3198503"/>
                  <a:pt x="2851376" y="3193243"/>
                  <a:pt x="2851477" y="3188085"/>
                </a:cubicBezTo>
                <a:cubicBezTo>
                  <a:pt x="2975487" y="3136701"/>
                  <a:pt x="3088471" y="3059524"/>
                  <a:pt x="3189115" y="2971321"/>
                </a:cubicBezTo>
                <a:cubicBezTo>
                  <a:pt x="3253648" y="2907698"/>
                  <a:pt x="3306954" y="2833454"/>
                  <a:pt x="3361372" y="2761335"/>
                </a:cubicBezTo>
                <a:cubicBezTo>
                  <a:pt x="3418319" y="2673739"/>
                  <a:pt x="3462825" y="2578153"/>
                  <a:pt x="3504903" y="2482769"/>
                </a:cubicBezTo>
                <a:cubicBezTo>
                  <a:pt x="3546577" y="2385058"/>
                  <a:pt x="3572573" y="2281684"/>
                  <a:pt x="3598872" y="2179017"/>
                </a:cubicBezTo>
                <a:cubicBezTo>
                  <a:pt x="3615561" y="2114281"/>
                  <a:pt x="3631442" y="2048938"/>
                  <a:pt x="3637106" y="1982180"/>
                </a:cubicBezTo>
                <a:cubicBezTo>
                  <a:pt x="3643074" y="1874658"/>
                  <a:pt x="3633161" y="1766428"/>
                  <a:pt x="3615865" y="1660018"/>
                </a:cubicBezTo>
                <a:close/>
                <a:moveTo>
                  <a:pt x="2561886" y="1487053"/>
                </a:moveTo>
                <a:cubicBezTo>
                  <a:pt x="2528911" y="1523871"/>
                  <a:pt x="2492194" y="1556542"/>
                  <a:pt x="2451229" y="1585269"/>
                </a:cubicBezTo>
                <a:cubicBezTo>
                  <a:pt x="2356553" y="1644037"/>
                  <a:pt x="2248525" y="1691071"/>
                  <a:pt x="2135136" y="1689352"/>
                </a:cubicBezTo>
                <a:cubicBezTo>
                  <a:pt x="2091338" y="1687936"/>
                  <a:pt x="2050069" y="1669931"/>
                  <a:pt x="2013554" y="1646970"/>
                </a:cubicBezTo>
                <a:cubicBezTo>
                  <a:pt x="1963182" y="1619963"/>
                  <a:pt x="1925453" y="1575659"/>
                  <a:pt x="1906437" y="1521747"/>
                </a:cubicBezTo>
                <a:cubicBezTo>
                  <a:pt x="1896625" y="1493425"/>
                  <a:pt x="1895513" y="1463080"/>
                  <a:pt x="1894906" y="1433443"/>
                </a:cubicBezTo>
                <a:cubicBezTo>
                  <a:pt x="1894603" y="1395006"/>
                  <a:pt x="1897334" y="1357379"/>
                  <a:pt x="1911191" y="1320864"/>
                </a:cubicBezTo>
                <a:cubicBezTo>
                  <a:pt x="1933747" y="1261388"/>
                  <a:pt x="1962777" y="1202316"/>
                  <a:pt x="2013150" y="1161149"/>
                </a:cubicBezTo>
                <a:cubicBezTo>
                  <a:pt x="2144948" y="1041893"/>
                  <a:pt x="2250750" y="1003558"/>
                  <a:pt x="2427762" y="994758"/>
                </a:cubicBezTo>
                <a:cubicBezTo>
                  <a:pt x="2523348" y="987981"/>
                  <a:pt x="2627229" y="977461"/>
                  <a:pt x="2716139" y="1021663"/>
                </a:cubicBezTo>
                <a:cubicBezTo>
                  <a:pt x="2722309" y="1141526"/>
                  <a:pt x="2714622" y="1267963"/>
                  <a:pt x="2653528" y="1374271"/>
                </a:cubicBezTo>
                <a:cubicBezTo>
                  <a:pt x="2629555" y="1416754"/>
                  <a:pt x="2593242" y="1450133"/>
                  <a:pt x="2561886" y="1487053"/>
                </a:cubicBezTo>
                <a:close/>
                <a:moveTo>
                  <a:pt x="1630703" y="3643966"/>
                </a:moveTo>
                <a:cubicBezTo>
                  <a:pt x="1599246" y="3644674"/>
                  <a:pt x="1567586" y="3645180"/>
                  <a:pt x="1536128" y="3643763"/>
                </a:cubicBezTo>
                <a:cubicBezTo>
                  <a:pt x="1433563" y="3640426"/>
                  <a:pt x="1337673" y="3622218"/>
                  <a:pt x="1253517" y="3559809"/>
                </a:cubicBezTo>
                <a:cubicBezTo>
                  <a:pt x="1223779" y="3538062"/>
                  <a:pt x="1199806" y="3509841"/>
                  <a:pt x="1177958" y="3480407"/>
                </a:cubicBezTo>
                <a:cubicBezTo>
                  <a:pt x="1146399" y="3440453"/>
                  <a:pt x="1118887" y="3394834"/>
                  <a:pt x="1117268" y="3342641"/>
                </a:cubicBezTo>
                <a:cubicBezTo>
                  <a:pt x="1109783" y="3279625"/>
                  <a:pt x="1134565" y="3214384"/>
                  <a:pt x="1182206" y="3171799"/>
                </a:cubicBezTo>
                <a:cubicBezTo>
                  <a:pt x="1256753" y="3106963"/>
                  <a:pt x="1367715" y="3139432"/>
                  <a:pt x="1437609" y="3195873"/>
                </a:cubicBezTo>
                <a:cubicBezTo>
                  <a:pt x="1552717" y="3289740"/>
                  <a:pt x="1617958" y="3499524"/>
                  <a:pt x="1630703" y="3643966"/>
                </a:cubicBezTo>
                <a:close/>
                <a:moveTo>
                  <a:pt x="1944874" y="2562778"/>
                </a:moveTo>
                <a:cubicBezTo>
                  <a:pt x="2009407" y="2532130"/>
                  <a:pt x="2084258" y="2548010"/>
                  <a:pt x="2150814" y="2564295"/>
                </a:cubicBezTo>
                <a:cubicBezTo>
                  <a:pt x="2227789" y="2585840"/>
                  <a:pt x="2303651" y="2616388"/>
                  <a:pt x="2368691" y="2664029"/>
                </a:cubicBezTo>
                <a:cubicBezTo>
                  <a:pt x="2393776" y="2687394"/>
                  <a:pt x="2416130" y="2713491"/>
                  <a:pt x="2439596" y="2738475"/>
                </a:cubicBezTo>
                <a:cubicBezTo>
                  <a:pt x="2484305" y="2794410"/>
                  <a:pt x="2529013" y="2859753"/>
                  <a:pt x="2532047" y="2933592"/>
                </a:cubicBezTo>
                <a:cubicBezTo>
                  <a:pt x="2508075" y="2940470"/>
                  <a:pt x="2483799" y="2946540"/>
                  <a:pt x="2459422" y="2951597"/>
                </a:cubicBezTo>
                <a:cubicBezTo>
                  <a:pt x="2439091" y="2955239"/>
                  <a:pt x="2418557" y="2957363"/>
                  <a:pt x="2397923" y="2958981"/>
                </a:cubicBezTo>
                <a:cubicBezTo>
                  <a:pt x="2289187" y="2968793"/>
                  <a:pt x="2176405" y="2946236"/>
                  <a:pt x="2085371" y="2884231"/>
                </a:cubicBezTo>
                <a:cubicBezTo>
                  <a:pt x="2021141" y="2848323"/>
                  <a:pt x="1957922" y="2800884"/>
                  <a:pt x="1933950" y="2727955"/>
                </a:cubicBezTo>
                <a:cubicBezTo>
                  <a:pt x="1915136" y="2674751"/>
                  <a:pt x="1906134" y="2610015"/>
                  <a:pt x="1944874" y="25627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5" name="Google Shape;785;p26"/>
          <p:cNvGrpSpPr/>
          <p:nvPr/>
        </p:nvGrpSpPr>
        <p:grpSpPr>
          <a:xfrm rot="-7609306">
            <a:off x="7307273" y="3122713"/>
            <a:ext cx="1819643" cy="2528994"/>
            <a:chOff x="14614655" y="6246613"/>
            <a:chExt cx="3638848" cy="5057380"/>
          </a:xfrm>
        </p:grpSpPr>
        <p:sp>
          <p:nvSpPr>
            <p:cNvPr id="786" name="Google Shape;786;p26"/>
            <p:cNvSpPr/>
            <p:nvPr/>
          </p:nvSpPr>
          <p:spPr>
            <a:xfrm>
              <a:off x="17790316" y="7173802"/>
              <a:ext cx="4652" cy="4652"/>
            </a:xfrm>
            <a:custGeom>
              <a:rect b="b" l="l" r="r" t="t"/>
              <a:pathLst>
                <a:path extrusionOk="0" h="4652" w="4652">
                  <a:moveTo>
                    <a:pt x="2326" y="0"/>
                  </a:moveTo>
                  <a:cubicBezTo>
                    <a:pt x="1011" y="0"/>
                    <a:pt x="0" y="1011"/>
                    <a:pt x="0" y="2326"/>
                  </a:cubicBezTo>
                  <a:cubicBezTo>
                    <a:pt x="0" y="3641"/>
                    <a:pt x="1011" y="4653"/>
                    <a:pt x="2326" y="4653"/>
                  </a:cubicBezTo>
                  <a:cubicBezTo>
                    <a:pt x="3641" y="4653"/>
                    <a:pt x="4653" y="3641"/>
                    <a:pt x="4653" y="2326"/>
                  </a:cubicBezTo>
                  <a:cubicBezTo>
                    <a:pt x="4653" y="1011"/>
                    <a:pt x="3641" y="0"/>
                    <a:pt x="23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14614655" y="6246613"/>
              <a:ext cx="3638848" cy="5057380"/>
            </a:xfrm>
            <a:custGeom>
              <a:rect b="b" l="l" r="r" t="t"/>
              <a:pathLst>
                <a:path extrusionOk="0" h="5057380" w="3638848">
                  <a:moveTo>
                    <a:pt x="3615865" y="1660018"/>
                  </a:moveTo>
                  <a:cubicBezTo>
                    <a:pt x="3579147" y="1439006"/>
                    <a:pt x="3495395" y="1223861"/>
                    <a:pt x="3356517" y="1046748"/>
                  </a:cubicBezTo>
                  <a:cubicBezTo>
                    <a:pt x="3325060" y="1007502"/>
                    <a:pt x="3286522" y="974730"/>
                    <a:pt x="3246567" y="944385"/>
                  </a:cubicBezTo>
                  <a:cubicBezTo>
                    <a:pt x="3213997" y="917884"/>
                    <a:pt x="3179000" y="895327"/>
                    <a:pt x="3141878" y="876311"/>
                  </a:cubicBezTo>
                  <a:cubicBezTo>
                    <a:pt x="3132572" y="783254"/>
                    <a:pt x="3111533" y="691511"/>
                    <a:pt x="3078457" y="603713"/>
                  </a:cubicBezTo>
                  <a:cubicBezTo>
                    <a:pt x="3063284" y="558803"/>
                    <a:pt x="3046696" y="513791"/>
                    <a:pt x="3020498" y="473938"/>
                  </a:cubicBezTo>
                  <a:cubicBezTo>
                    <a:pt x="2980544" y="415777"/>
                    <a:pt x="2936241" y="359437"/>
                    <a:pt x="2883441" y="312301"/>
                  </a:cubicBezTo>
                  <a:cubicBezTo>
                    <a:pt x="2827201" y="268706"/>
                    <a:pt x="2769546" y="226425"/>
                    <a:pt x="2709969" y="187483"/>
                  </a:cubicBezTo>
                  <a:cubicBezTo>
                    <a:pt x="2629151" y="143382"/>
                    <a:pt x="2545702" y="101910"/>
                    <a:pt x="2458410" y="72274"/>
                  </a:cubicBezTo>
                  <a:cubicBezTo>
                    <a:pt x="2369904" y="45165"/>
                    <a:pt x="2278971" y="26857"/>
                    <a:pt x="2188240" y="9257"/>
                  </a:cubicBezTo>
                  <a:cubicBezTo>
                    <a:pt x="2119660" y="-251"/>
                    <a:pt x="2050373" y="-1363"/>
                    <a:pt x="1981288" y="1165"/>
                  </a:cubicBezTo>
                  <a:cubicBezTo>
                    <a:pt x="1909168" y="1671"/>
                    <a:pt x="1836846" y="1570"/>
                    <a:pt x="1765536" y="13404"/>
                  </a:cubicBezTo>
                  <a:cubicBezTo>
                    <a:pt x="1697968" y="20890"/>
                    <a:pt x="1629692" y="23418"/>
                    <a:pt x="1562225" y="32623"/>
                  </a:cubicBezTo>
                  <a:cubicBezTo>
                    <a:pt x="1423650" y="55988"/>
                    <a:pt x="1285581" y="88761"/>
                    <a:pt x="1159346" y="152182"/>
                  </a:cubicBezTo>
                  <a:cubicBezTo>
                    <a:pt x="1117875" y="172209"/>
                    <a:pt x="1077719" y="194664"/>
                    <a:pt x="1037360" y="216715"/>
                  </a:cubicBezTo>
                  <a:cubicBezTo>
                    <a:pt x="991033" y="241193"/>
                    <a:pt x="946325" y="268908"/>
                    <a:pt x="913958" y="311088"/>
                  </a:cubicBezTo>
                  <a:cubicBezTo>
                    <a:pt x="914261" y="310683"/>
                    <a:pt x="914564" y="310380"/>
                    <a:pt x="914868" y="310076"/>
                  </a:cubicBezTo>
                  <a:cubicBezTo>
                    <a:pt x="914868" y="310076"/>
                    <a:pt x="914969" y="309975"/>
                    <a:pt x="915171" y="309975"/>
                  </a:cubicBezTo>
                  <a:cubicBezTo>
                    <a:pt x="911530" y="313313"/>
                    <a:pt x="910417" y="318775"/>
                    <a:pt x="913047" y="323226"/>
                  </a:cubicBezTo>
                  <a:cubicBezTo>
                    <a:pt x="917700" y="330609"/>
                    <a:pt x="924679" y="328991"/>
                    <a:pt x="930748" y="325147"/>
                  </a:cubicBezTo>
                  <a:cubicBezTo>
                    <a:pt x="932164" y="335566"/>
                    <a:pt x="935300" y="346996"/>
                    <a:pt x="934997" y="352357"/>
                  </a:cubicBezTo>
                  <a:cubicBezTo>
                    <a:pt x="940964" y="396761"/>
                    <a:pt x="948045" y="440964"/>
                    <a:pt x="955125" y="485166"/>
                  </a:cubicBezTo>
                  <a:cubicBezTo>
                    <a:pt x="958564" y="507722"/>
                    <a:pt x="963319" y="530076"/>
                    <a:pt x="967162" y="552532"/>
                  </a:cubicBezTo>
                  <a:cubicBezTo>
                    <a:pt x="970500" y="573874"/>
                    <a:pt x="996597" y="572762"/>
                    <a:pt x="1011263" y="563962"/>
                  </a:cubicBezTo>
                  <a:cubicBezTo>
                    <a:pt x="1047879" y="544743"/>
                    <a:pt x="1080955" y="519557"/>
                    <a:pt x="1117268" y="499732"/>
                  </a:cubicBezTo>
                  <a:cubicBezTo>
                    <a:pt x="1180689" y="471005"/>
                    <a:pt x="1246841" y="448449"/>
                    <a:pt x="1311880" y="423465"/>
                  </a:cubicBezTo>
                  <a:cubicBezTo>
                    <a:pt x="1434372" y="378554"/>
                    <a:pt x="1560708" y="337083"/>
                    <a:pt x="1690887" y="320899"/>
                  </a:cubicBezTo>
                  <a:cubicBezTo>
                    <a:pt x="1824809" y="309166"/>
                    <a:pt x="1960653" y="302288"/>
                    <a:pt x="2094575" y="320393"/>
                  </a:cubicBezTo>
                  <a:cubicBezTo>
                    <a:pt x="2266024" y="343759"/>
                    <a:pt x="2371422" y="395143"/>
                    <a:pt x="2504029" y="506610"/>
                  </a:cubicBezTo>
                  <a:cubicBezTo>
                    <a:pt x="2557233" y="559511"/>
                    <a:pt x="2602245" y="621212"/>
                    <a:pt x="2636737" y="688173"/>
                  </a:cubicBezTo>
                  <a:cubicBezTo>
                    <a:pt x="2633298" y="687667"/>
                    <a:pt x="2629960" y="687162"/>
                    <a:pt x="2626521" y="686454"/>
                  </a:cubicBezTo>
                  <a:cubicBezTo>
                    <a:pt x="2561785" y="671180"/>
                    <a:pt x="2491992" y="676541"/>
                    <a:pt x="2425941" y="681497"/>
                  </a:cubicBezTo>
                  <a:cubicBezTo>
                    <a:pt x="2334198" y="692624"/>
                    <a:pt x="2242759" y="707493"/>
                    <a:pt x="2156175" y="740973"/>
                  </a:cubicBezTo>
                  <a:cubicBezTo>
                    <a:pt x="2112378" y="757663"/>
                    <a:pt x="2073738" y="784366"/>
                    <a:pt x="2033784" y="808339"/>
                  </a:cubicBezTo>
                  <a:cubicBezTo>
                    <a:pt x="2012947" y="819668"/>
                    <a:pt x="1992515" y="831806"/>
                    <a:pt x="1973095" y="845562"/>
                  </a:cubicBezTo>
                  <a:cubicBezTo>
                    <a:pt x="1881554" y="915153"/>
                    <a:pt x="1801848" y="1004063"/>
                    <a:pt x="1754409" y="1109562"/>
                  </a:cubicBezTo>
                  <a:cubicBezTo>
                    <a:pt x="1723457" y="1173185"/>
                    <a:pt x="1703329" y="1241461"/>
                    <a:pt x="1686336" y="1310041"/>
                  </a:cubicBezTo>
                  <a:cubicBezTo>
                    <a:pt x="1671669" y="1379429"/>
                    <a:pt x="1673692" y="1452257"/>
                    <a:pt x="1683402" y="1522253"/>
                  </a:cubicBezTo>
                  <a:cubicBezTo>
                    <a:pt x="1707375" y="1612579"/>
                    <a:pt x="1742878" y="1703816"/>
                    <a:pt x="1804074" y="1775632"/>
                  </a:cubicBezTo>
                  <a:cubicBezTo>
                    <a:pt x="1894097" y="1866363"/>
                    <a:pt x="2058161" y="1914005"/>
                    <a:pt x="2181361" y="1940000"/>
                  </a:cubicBezTo>
                  <a:cubicBezTo>
                    <a:pt x="2239927" y="1948598"/>
                    <a:pt x="2299302" y="1938888"/>
                    <a:pt x="2357766" y="1933729"/>
                  </a:cubicBezTo>
                  <a:cubicBezTo>
                    <a:pt x="2417748" y="1926648"/>
                    <a:pt x="2473886" y="1901260"/>
                    <a:pt x="2529923" y="1880018"/>
                  </a:cubicBezTo>
                  <a:cubicBezTo>
                    <a:pt x="2632792" y="1833186"/>
                    <a:pt x="2733132" y="1775835"/>
                    <a:pt x="2810714" y="1692285"/>
                  </a:cubicBezTo>
                  <a:cubicBezTo>
                    <a:pt x="2869178" y="1633922"/>
                    <a:pt x="2915707" y="1565747"/>
                    <a:pt x="2964664" y="1499595"/>
                  </a:cubicBezTo>
                  <a:cubicBezTo>
                    <a:pt x="3008866" y="1444772"/>
                    <a:pt x="3055193" y="1389949"/>
                    <a:pt x="3079974" y="1323089"/>
                  </a:cubicBezTo>
                  <a:cubicBezTo>
                    <a:pt x="3089786" y="1298611"/>
                    <a:pt x="3097777" y="1273627"/>
                    <a:pt x="3104756" y="1248238"/>
                  </a:cubicBezTo>
                  <a:cubicBezTo>
                    <a:pt x="3104958" y="1248643"/>
                    <a:pt x="3105059" y="1248946"/>
                    <a:pt x="3105261" y="1249250"/>
                  </a:cubicBezTo>
                  <a:cubicBezTo>
                    <a:pt x="3122760" y="1287282"/>
                    <a:pt x="3139754" y="1328956"/>
                    <a:pt x="3148351" y="1370427"/>
                  </a:cubicBezTo>
                  <a:cubicBezTo>
                    <a:pt x="3156443" y="1414124"/>
                    <a:pt x="3159174" y="1458630"/>
                    <a:pt x="3162613" y="1502832"/>
                  </a:cubicBezTo>
                  <a:cubicBezTo>
                    <a:pt x="3180517" y="1696331"/>
                    <a:pt x="3179202" y="1892763"/>
                    <a:pt x="3149666" y="2085049"/>
                  </a:cubicBezTo>
                  <a:cubicBezTo>
                    <a:pt x="3112039" y="2269242"/>
                    <a:pt x="3031625" y="2441500"/>
                    <a:pt x="2923192" y="2595449"/>
                  </a:cubicBezTo>
                  <a:cubicBezTo>
                    <a:pt x="2893050" y="2644507"/>
                    <a:pt x="2862503" y="2693767"/>
                    <a:pt x="2826493" y="2738576"/>
                  </a:cubicBezTo>
                  <a:cubicBezTo>
                    <a:pt x="2814254" y="2690530"/>
                    <a:pt x="2792608" y="2644811"/>
                    <a:pt x="2767422" y="2602226"/>
                  </a:cubicBezTo>
                  <a:cubicBezTo>
                    <a:pt x="2716443" y="2503302"/>
                    <a:pt x="2635219" y="2425518"/>
                    <a:pt x="2550052" y="2355624"/>
                  </a:cubicBezTo>
                  <a:cubicBezTo>
                    <a:pt x="2518796" y="2332359"/>
                    <a:pt x="2484203" y="2314254"/>
                    <a:pt x="2450318" y="2295339"/>
                  </a:cubicBezTo>
                  <a:cubicBezTo>
                    <a:pt x="2402171" y="2267927"/>
                    <a:pt x="2353720" y="2240718"/>
                    <a:pt x="2300313" y="2225040"/>
                  </a:cubicBezTo>
                  <a:cubicBezTo>
                    <a:pt x="2225159" y="2201877"/>
                    <a:pt x="2149803" y="2177297"/>
                    <a:pt x="2071614" y="2166474"/>
                  </a:cubicBezTo>
                  <a:cubicBezTo>
                    <a:pt x="1993729" y="2157876"/>
                    <a:pt x="1913517" y="2158585"/>
                    <a:pt x="1836340" y="2173251"/>
                  </a:cubicBezTo>
                  <a:cubicBezTo>
                    <a:pt x="1704542" y="2201371"/>
                    <a:pt x="1593076" y="2245067"/>
                    <a:pt x="1502243" y="2349454"/>
                  </a:cubicBezTo>
                  <a:cubicBezTo>
                    <a:pt x="1371356" y="2493592"/>
                    <a:pt x="1451972" y="2708231"/>
                    <a:pt x="1543108" y="2852066"/>
                  </a:cubicBezTo>
                  <a:cubicBezTo>
                    <a:pt x="1582961" y="2920645"/>
                    <a:pt x="1638492" y="2977997"/>
                    <a:pt x="1690887" y="3037068"/>
                  </a:cubicBezTo>
                  <a:cubicBezTo>
                    <a:pt x="1741867" y="3098972"/>
                    <a:pt x="1807209" y="3144894"/>
                    <a:pt x="1875182" y="3186163"/>
                  </a:cubicBezTo>
                  <a:cubicBezTo>
                    <a:pt x="1939311" y="3232287"/>
                    <a:pt x="2012442" y="3262025"/>
                    <a:pt x="2088810" y="3280940"/>
                  </a:cubicBezTo>
                  <a:cubicBezTo>
                    <a:pt x="2148488" y="3296922"/>
                    <a:pt x="2209077" y="3312398"/>
                    <a:pt x="2270980" y="3314724"/>
                  </a:cubicBezTo>
                  <a:cubicBezTo>
                    <a:pt x="2356553" y="3314319"/>
                    <a:pt x="2442732" y="3308655"/>
                    <a:pt x="2527192" y="3294292"/>
                  </a:cubicBezTo>
                  <a:cubicBezTo>
                    <a:pt x="2509996" y="3311993"/>
                    <a:pt x="2496139" y="3333639"/>
                    <a:pt x="2479045" y="3351340"/>
                  </a:cubicBezTo>
                  <a:cubicBezTo>
                    <a:pt x="2439192" y="3398172"/>
                    <a:pt x="2388415" y="3434181"/>
                    <a:pt x="2335210" y="3465133"/>
                  </a:cubicBezTo>
                  <a:cubicBezTo>
                    <a:pt x="2269564" y="3505694"/>
                    <a:pt x="2198051" y="3535331"/>
                    <a:pt x="2124111" y="3557078"/>
                  </a:cubicBezTo>
                  <a:cubicBezTo>
                    <a:pt x="2064534" y="3575285"/>
                    <a:pt x="2005564" y="3596324"/>
                    <a:pt x="1944368" y="3608867"/>
                  </a:cubicBezTo>
                  <a:cubicBezTo>
                    <a:pt x="1909269" y="3615037"/>
                    <a:pt x="1874069" y="3620094"/>
                    <a:pt x="1838768" y="3624747"/>
                  </a:cubicBezTo>
                  <a:cubicBezTo>
                    <a:pt x="1840184" y="3614228"/>
                    <a:pt x="1841196" y="3603607"/>
                    <a:pt x="1841297" y="3593088"/>
                  </a:cubicBezTo>
                  <a:cubicBezTo>
                    <a:pt x="1842207" y="3533207"/>
                    <a:pt x="1837453" y="3473428"/>
                    <a:pt x="1827035" y="3414558"/>
                  </a:cubicBezTo>
                  <a:cubicBezTo>
                    <a:pt x="1818032" y="3349317"/>
                    <a:pt x="1804782" y="3284784"/>
                    <a:pt x="1774437" y="3225712"/>
                  </a:cubicBezTo>
                  <a:cubicBezTo>
                    <a:pt x="1740855" y="3155818"/>
                    <a:pt x="1694225" y="3091891"/>
                    <a:pt x="1641425" y="3035248"/>
                  </a:cubicBezTo>
                  <a:cubicBezTo>
                    <a:pt x="1603494" y="2995799"/>
                    <a:pt x="1557168" y="2966163"/>
                    <a:pt x="1511751" y="2936222"/>
                  </a:cubicBezTo>
                  <a:cubicBezTo>
                    <a:pt x="1438216" y="2889694"/>
                    <a:pt x="1358813" y="2842356"/>
                    <a:pt x="1270307" y="2834769"/>
                  </a:cubicBezTo>
                  <a:cubicBezTo>
                    <a:pt x="1203043" y="2831431"/>
                    <a:pt x="1134565" y="2829611"/>
                    <a:pt x="1067907" y="2840434"/>
                  </a:cubicBezTo>
                  <a:cubicBezTo>
                    <a:pt x="980919" y="2859854"/>
                    <a:pt x="895245" y="2902236"/>
                    <a:pt x="842243" y="2976075"/>
                  </a:cubicBezTo>
                  <a:cubicBezTo>
                    <a:pt x="713479" y="3138319"/>
                    <a:pt x="739171" y="3372581"/>
                    <a:pt x="828992" y="3547368"/>
                  </a:cubicBezTo>
                  <a:cubicBezTo>
                    <a:pt x="878151" y="3646899"/>
                    <a:pt x="954519" y="3729538"/>
                    <a:pt x="1027548" y="3811975"/>
                  </a:cubicBezTo>
                  <a:cubicBezTo>
                    <a:pt x="1132946" y="3926679"/>
                    <a:pt x="1277793" y="4002237"/>
                    <a:pt x="1425268" y="4047957"/>
                  </a:cubicBezTo>
                  <a:cubicBezTo>
                    <a:pt x="1477361" y="4064343"/>
                    <a:pt x="1529554" y="4081336"/>
                    <a:pt x="1583466" y="4089530"/>
                  </a:cubicBezTo>
                  <a:cubicBezTo>
                    <a:pt x="1583163" y="4089631"/>
                    <a:pt x="1582860" y="4089631"/>
                    <a:pt x="1582657" y="4089833"/>
                  </a:cubicBezTo>
                  <a:cubicBezTo>
                    <a:pt x="1575981" y="4093575"/>
                    <a:pt x="1571834" y="4100150"/>
                    <a:pt x="1567991" y="4106523"/>
                  </a:cubicBezTo>
                  <a:cubicBezTo>
                    <a:pt x="1545535" y="4153254"/>
                    <a:pt x="1523991" y="4201098"/>
                    <a:pt x="1488184" y="4239535"/>
                  </a:cubicBezTo>
                  <a:cubicBezTo>
                    <a:pt x="1344855" y="4393181"/>
                    <a:pt x="1165517" y="4512335"/>
                    <a:pt x="973130" y="4595682"/>
                  </a:cubicBezTo>
                  <a:cubicBezTo>
                    <a:pt x="835769" y="4654753"/>
                    <a:pt x="698104" y="4715039"/>
                    <a:pt x="550224" y="4742855"/>
                  </a:cubicBezTo>
                  <a:cubicBezTo>
                    <a:pt x="456256" y="4763287"/>
                    <a:pt x="359961" y="4763085"/>
                    <a:pt x="264375" y="4765006"/>
                  </a:cubicBezTo>
                  <a:cubicBezTo>
                    <a:pt x="186186" y="4768850"/>
                    <a:pt x="107998" y="4760556"/>
                    <a:pt x="30315" y="4753476"/>
                  </a:cubicBezTo>
                  <a:cubicBezTo>
                    <a:pt x="-23092" y="4764905"/>
                    <a:pt x="9984" y="4877788"/>
                    <a:pt x="11602" y="4917135"/>
                  </a:cubicBezTo>
                  <a:cubicBezTo>
                    <a:pt x="27078" y="5020308"/>
                    <a:pt x="12816" y="5050956"/>
                    <a:pt x="132982" y="5056924"/>
                  </a:cubicBezTo>
                  <a:cubicBezTo>
                    <a:pt x="290472" y="5061274"/>
                    <a:pt x="447658" y="5033862"/>
                    <a:pt x="601810" y="5003618"/>
                  </a:cubicBezTo>
                  <a:cubicBezTo>
                    <a:pt x="653700" y="4991177"/>
                    <a:pt x="705792" y="4983388"/>
                    <a:pt x="758491" y="4972666"/>
                  </a:cubicBezTo>
                  <a:cubicBezTo>
                    <a:pt x="831521" y="4956887"/>
                    <a:pt x="902629" y="4933420"/>
                    <a:pt x="975153" y="4916124"/>
                  </a:cubicBezTo>
                  <a:cubicBezTo>
                    <a:pt x="1086923" y="4882037"/>
                    <a:pt x="1198491" y="4841172"/>
                    <a:pt x="1298427" y="4779875"/>
                  </a:cubicBezTo>
                  <a:cubicBezTo>
                    <a:pt x="1367209" y="4743967"/>
                    <a:pt x="1422234" y="4688942"/>
                    <a:pt x="1486869" y="4646864"/>
                  </a:cubicBezTo>
                  <a:cubicBezTo>
                    <a:pt x="1615025" y="4562809"/>
                    <a:pt x="1710510" y="4439406"/>
                    <a:pt x="1780202" y="4304270"/>
                  </a:cubicBezTo>
                  <a:cubicBezTo>
                    <a:pt x="1813379" y="4240242"/>
                    <a:pt x="1840892" y="4171764"/>
                    <a:pt x="1852120" y="4100251"/>
                  </a:cubicBezTo>
                  <a:cubicBezTo>
                    <a:pt x="1852929" y="4094081"/>
                    <a:pt x="1851108" y="4088215"/>
                    <a:pt x="1847669" y="4083461"/>
                  </a:cubicBezTo>
                  <a:cubicBezTo>
                    <a:pt x="1901380" y="4073750"/>
                    <a:pt x="1954483" y="4059893"/>
                    <a:pt x="2006878" y="4043405"/>
                  </a:cubicBezTo>
                  <a:cubicBezTo>
                    <a:pt x="2091237" y="4019635"/>
                    <a:pt x="2173168" y="3989796"/>
                    <a:pt x="2250447" y="3948021"/>
                  </a:cubicBezTo>
                  <a:cubicBezTo>
                    <a:pt x="2290603" y="3929612"/>
                    <a:pt x="2329242" y="3907966"/>
                    <a:pt x="2364240" y="3880858"/>
                  </a:cubicBezTo>
                  <a:cubicBezTo>
                    <a:pt x="2399035" y="3853649"/>
                    <a:pt x="2434943" y="3827957"/>
                    <a:pt x="2470245" y="3801455"/>
                  </a:cubicBezTo>
                  <a:cubicBezTo>
                    <a:pt x="2523146" y="3760490"/>
                    <a:pt x="2564718" y="3707488"/>
                    <a:pt x="2609730" y="3658430"/>
                  </a:cubicBezTo>
                  <a:cubicBezTo>
                    <a:pt x="2653528" y="3610283"/>
                    <a:pt x="2683569" y="3552324"/>
                    <a:pt x="2715937" y="3496389"/>
                  </a:cubicBezTo>
                  <a:cubicBezTo>
                    <a:pt x="2763275" y="3423055"/>
                    <a:pt x="2802116" y="3345069"/>
                    <a:pt x="2827100" y="3261317"/>
                  </a:cubicBezTo>
                  <a:cubicBezTo>
                    <a:pt x="2833169" y="3243818"/>
                    <a:pt x="2841565" y="3222071"/>
                    <a:pt x="2847735" y="3203156"/>
                  </a:cubicBezTo>
                  <a:cubicBezTo>
                    <a:pt x="2849151" y="3198503"/>
                    <a:pt x="2851376" y="3193243"/>
                    <a:pt x="2851477" y="3188085"/>
                  </a:cubicBezTo>
                  <a:cubicBezTo>
                    <a:pt x="2975487" y="3136701"/>
                    <a:pt x="3088471" y="3059524"/>
                    <a:pt x="3189115" y="2971321"/>
                  </a:cubicBezTo>
                  <a:cubicBezTo>
                    <a:pt x="3253648" y="2907698"/>
                    <a:pt x="3306954" y="2833454"/>
                    <a:pt x="3361372" y="2761335"/>
                  </a:cubicBezTo>
                  <a:cubicBezTo>
                    <a:pt x="3418319" y="2673739"/>
                    <a:pt x="3462825" y="2578153"/>
                    <a:pt x="3504903" y="2482769"/>
                  </a:cubicBezTo>
                  <a:cubicBezTo>
                    <a:pt x="3546577" y="2385058"/>
                    <a:pt x="3572573" y="2281684"/>
                    <a:pt x="3598872" y="2179017"/>
                  </a:cubicBezTo>
                  <a:cubicBezTo>
                    <a:pt x="3615561" y="2114281"/>
                    <a:pt x="3631442" y="2048938"/>
                    <a:pt x="3637106" y="1982180"/>
                  </a:cubicBezTo>
                  <a:cubicBezTo>
                    <a:pt x="3643074" y="1874658"/>
                    <a:pt x="3633161" y="1766428"/>
                    <a:pt x="3615865" y="1660018"/>
                  </a:cubicBezTo>
                  <a:close/>
                  <a:moveTo>
                    <a:pt x="3109206" y="1038758"/>
                  </a:moveTo>
                  <a:cubicBezTo>
                    <a:pt x="3104756" y="1094390"/>
                    <a:pt x="3090494" y="1147898"/>
                    <a:pt x="3077951" y="1202418"/>
                  </a:cubicBezTo>
                  <a:cubicBezTo>
                    <a:pt x="3066521" y="1251880"/>
                    <a:pt x="3051147" y="1300634"/>
                    <a:pt x="3028792" y="1346353"/>
                  </a:cubicBezTo>
                  <a:cubicBezTo>
                    <a:pt x="3007551" y="1388229"/>
                    <a:pt x="2977004" y="1424340"/>
                    <a:pt x="2947873" y="1460855"/>
                  </a:cubicBezTo>
                  <a:cubicBezTo>
                    <a:pt x="2856939" y="1582538"/>
                    <a:pt x="2768029" y="1714133"/>
                    <a:pt x="2629050" y="1786253"/>
                  </a:cubicBezTo>
                  <a:cubicBezTo>
                    <a:pt x="2553187" y="1833085"/>
                    <a:pt x="2469031" y="1868184"/>
                    <a:pt x="2382852" y="1891853"/>
                  </a:cubicBezTo>
                  <a:cubicBezTo>
                    <a:pt x="2329950" y="1900957"/>
                    <a:pt x="2275835" y="1904800"/>
                    <a:pt x="2222226" y="1906216"/>
                  </a:cubicBezTo>
                  <a:cubicBezTo>
                    <a:pt x="2147780" y="1902373"/>
                    <a:pt x="2076874" y="1874455"/>
                    <a:pt x="2006474" y="1851697"/>
                  </a:cubicBezTo>
                  <a:cubicBezTo>
                    <a:pt x="1942547" y="1827320"/>
                    <a:pt x="1875182" y="1797076"/>
                    <a:pt x="1827136" y="1745591"/>
                  </a:cubicBezTo>
                  <a:cubicBezTo>
                    <a:pt x="1776966" y="1683889"/>
                    <a:pt x="1748340" y="1608432"/>
                    <a:pt x="1724368" y="1533480"/>
                  </a:cubicBezTo>
                  <a:cubicBezTo>
                    <a:pt x="1707678" y="1454179"/>
                    <a:pt x="1708386" y="1368708"/>
                    <a:pt x="1729526" y="1290215"/>
                  </a:cubicBezTo>
                  <a:cubicBezTo>
                    <a:pt x="1768874" y="1136165"/>
                    <a:pt x="1834520" y="1011245"/>
                    <a:pt x="1956405" y="906656"/>
                  </a:cubicBezTo>
                  <a:cubicBezTo>
                    <a:pt x="1990391" y="875300"/>
                    <a:pt x="2030649" y="852946"/>
                    <a:pt x="2070299" y="829884"/>
                  </a:cubicBezTo>
                  <a:cubicBezTo>
                    <a:pt x="2099532" y="811475"/>
                    <a:pt x="2128663" y="792762"/>
                    <a:pt x="2160626" y="779410"/>
                  </a:cubicBezTo>
                  <a:cubicBezTo>
                    <a:pt x="2253380" y="742187"/>
                    <a:pt x="2352608" y="726914"/>
                    <a:pt x="2451431" y="716596"/>
                  </a:cubicBezTo>
                  <a:cubicBezTo>
                    <a:pt x="2491992" y="714472"/>
                    <a:pt x="2532654" y="714067"/>
                    <a:pt x="2573215" y="714776"/>
                  </a:cubicBezTo>
                  <a:cubicBezTo>
                    <a:pt x="2599716" y="717405"/>
                    <a:pt x="2624093" y="726104"/>
                    <a:pt x="2651505" y="727217"/>
                  </a:cubicBezTo>
                  <a:cubicBezTo>
                    <a:pt x="2652820" y="727318"/>
                    <a:pt x="2654135" y="727419"/>
                    <a:pt x="2655247" y="727318"/>
                  </a:cubicBezTo>
                  <a:cubicBezTo>
                    <a:pt x="2690447" y="806923"/>
                    <a:pt x="2711183" y="892799"/>
                    <a:pt x="2714116" y="979787"/>
                  </a:cubicBezTo>
                  <a:cubicBezTo>
                    <a:pt x="2618328" y="940541"/>
                    <a:pt x="2512525" y="951263"/>
                    <a:pt x="2411881" y="958748"/>
                  </a:cubicBezTo>
                  <a:cubicBezTo>
                    <a:pt x="2241546" y="967751"/>
                    <a:pt x="2126134" y="1010132"/>
                    <a:pt x="1998685" y="1124431"/>
                  </a:cubicBezTo>
                  <a:cubicBezTo>
                    <a:pt x="1929600" y="1178850"/>
                    <a:pt x="1888028" y="1260579"/>
                    <a:pt x="1865269" y="1344128"/>
                  </a:cubicBezTo>
                  <a:cubicBezTo>
                    <a:pt x="1853637" y="1410381"/>
                    <a:pt x="1851311" y="1483006"/>
                    <a:pt x="1875890" y="1546630"/>
                  </a:cubicBezTo>
                  <a:cubicBezTo>
                    <a:pt x="1895412" y="1591641"/>
                    <a:pt x="1924037" y="1634326"/>
                    <a:pt x="1966216" y="1660726"/>
                  </a:cubicBezTo>
                  <a:cubicBezTo>
                    <a:pt x="2014566" y="1694814"/>
                    <a:pt x="2069692" y="1723742"/>
                    <a:pt x="2129876" y="1726474"/>
                  </a:cubicBezTo>
                  <a:cubicBezTo>
                    <a:pt x="2284028" y="1731430"/>
                    <a:pt x="2465389" y="1643329"/>
                    <a:pt x="2570383" y="1532469"/>
                  </a:cubicBezTo>
                  <a:cubicBezTo>
                    <a:pt x="2621969" y="1475319"/>
                    <a:pt x="2679118" y="1420395"/>
                    <a:pt x="2708452" y="1347668"/>
                  </a:cubicBezTo>
                  <a:cubicBezTo>
                    <a:pt x="2758521" y="1232459"/>
                    <a:pt x="2758723" y="1104505"/>
                    <a:pt x="2751441" y="981204"/>
                  </a:cubicBezTo>
                  <a:cubicBezTo>
                    <a:pt x="2746484" y="845360"/>
                    <a:pt x="2703698" y="710021"/>
                    <a:pt x="2625610" y="598251"/>
                  </a:cubicBezTo>
                  <a:cubicBezTo>
                    <a:pt x="2592332" y="550205"/>
                    <a:pt x="2559357" y="500945"/>
                    <a:pt x="2512323" y="465138"/>
                  </a:cubicBezTo>
                  <a:cubicBezTo>
                    <a:pt x="2451330" y="418610"/>
                    <a:pt x="2389426" y="370159"/>
                    <a:pt x="2318015" y="340826"/>
                  </a:cubicBezTo>
                  <a:cubicBezTo>
                    <a:pt x="2137463" y="265773"/>
                    <a:pt x="1937793" y="265671"/>
                    <a:pt x="1745710" y="278821"/>
                  </a:cubicBezTo>
                  <a:cubicBezTo>
                    <a:pt x="1591558" y="287520"/>
                    <a:pt x="1443071" y="336072"/>
                    <a:pt x="1298933" y="388770"/>
                  </a:cubicBezTo>
                  <a:cubicBezTo>
                    <a:pt x="1236220" y="412642"/>
                    <a:pt x="1172900" y="435400"/>
                    <a:pt x="1111199" y="461800"/>
                  </a:cubicBezTo>
                  <a:cubicBezTo>
                    <a:pt x="1070537" y="481120"/>
                    <a:pt x="1035236" y="509745"/>
                    <a:pt x="995889" y="531391"/>
                  </a:cubicBezTo>
                  <a:cubicBezTo>
                    <a:pt x="980312" y="471207"/>
                    <a:pt x="969286" y="409810"/>
                    <a:pt x="956541" y="348108"/>
                  </a:cubicBezTo>
                  <a:cubicBezTo>
                    <a:pt x="953912" y="335869"/>
                    <a:pt x="952394" y="323023"/>
                    <a:pt x="946629" y="311796"/>
                  </a:cubicBezTo>
                  <a:cubicBezTo>
                    <a:pt x="957654" y="302490"/>
                    <a:pt x="968781" y="293285"/>
                    <a:pt x="980817" y="285092"/>
                  </a:cubicBezTo>
                  <a:cubicBezTo>
                    <a:pt x="1100983" y="214085"/>
                    <a:pt x="1227521" y="150462"/>
                    <a:pt x="1362050" y="111924"/>
                  </a:cubicBezTo>
                  <a:cubicBezTo>
                    <a:pt x="1434473" y="95740"/>
                    <a:pt x="1503457" y="77634"/>
                    <a:pt x="1577701" y="67621"/>
                  </a:cubicBezTo>
                  <a:cubicBezTo>
                    <a:pt x="1645876" y="58922"/>
                    <a:pt x="1714860" y="57000"/>
                    <a:pt x="1783035" y="48605"/>
                  </a:cubicBezTo>
                  <a:cubicBezTo>
                    <a:pt x="1848579" y="37883"/>
                    <a:pt x="1915035" y="39400"/>
                    <a:pt x="1981187" y="38388"/>
                  </a:cubicBezTo>
                  <a:cubicBezTo>
                    <a:pt x="2057959" y="35860"/>
                    <a:pt x="2134226" y="36568"/>
                    <a:pt x="2210493" y="50931"/>
                  </a:cubicBezTo>
                  <a:cubicBezTo>
                    <a:pt x="2297582" y="70655"/>
                    <a:pt x="2385987" y="86232"/>
                    <a:pt x="2470548" y="115667"/>
                  </a:cubicBezTo>
                  <a:cubicBezTo>
                    <a:pt x="2542162" y="143584"/>
                    <a:pt x="2611551" y="177064"/>
                    <a:pt x="2679523" y="213074"/>
                  </a:cubicBezTo>
                  <a:cubicBezTo>
                    <a:pt x="2743348" y="252724"/>
                    <a:pt x="2804443" y="298545"/>
                    <a:pt x="2863716" y="344669"/>
                  </a:cubicBezTo>
                  <a:cubicBezTo>
                    <a:pt x="2914595" y="392816"/>
                    <a:pt x="2959404" y="448044"/>
                    <a:pt x="2997032" y="507115"/>
                  </a:cubicBezTo>
                  <a:cubicBezTo>
                    <a:pt x="3015340" y="538674"/>
                    <a:pt x="3028287" y="572762"/>
                    <a:pt x="3040222" y="607254"/>
                  </a:cubicBezTo>
                  <a:cubicBezTo>
                    <a:pt x="3070871" y="689994"/>
                    <a:pt x="3093326" y="775769"/>
                    <a:pt x="3103340" y="863465"/>
                  </a:cubicBezTo>
                  <a:cubicBezTo>
                    <a:pt x="3102531" y="864679"/>
                    <a:pt x="3102733" y="866298"/>
                    <a:pt x="3103846" y="868118"/>
                  </a:cubicBezTo>
                  <a:cubicBezTo>
                    <a:pt x="3105363" y="882178"/>
                    <a:pt x="3106576" y="896238"/>
                    <a:pt x="3107487" y="910298"/>
                  </a:cubicBezTo>
                  <a:cubicBezTo>
                    <a:pt x="3109915" y="952983"/>
                    <a:pt x="3110521" y="995870"/>
                    <a:pt x="3109206" y="1038758"/>
                  </a:cubicBezTo>
                  <a:close/>
                  <a:moveTo>
                    <a:pt x="2716139" y="1021663"/>
                  </a:moveTo>
                  <a:cubicBezTo>
                    <a:pt x="2722309" y="1141526"/>
                    <a:pt x="2714622" y="1267963"/>
                    <a:pt x="2653528" y="1374271"/>
                  </a:cubicBezTo>
                  <a:cubicBezTo>
                    <a:pt x="2629555" y="1416754"/>
                    <a:pt x="2593242" y="1450133"/>
                    <a:pt x="2561886" y="1487053"/>
                  </a:cubicBezTo>
                  <a:cubicBezTo>
                    <a:pt x="2528911" y="1523871"/>
                    <a:pt x="2492194" y="1556542"/>
                    <a:pt x="2451229" y="1585269"/>
                  </a:cubicBezTo>
                  <a:cubicBezTo>
                    <a:pt x="2356553" y="1644037"/>
                    <a:pt x="2248525" y="1691071"/>
                    <a:pt x="2135136" y="1689352"/>
                  </a:cubicBezTo>
                  <a:cubicBezTo>
                    <a:pt x="2091338" y="1687936"/>
                    <a:pt x="2050069" y="1669931"/>
                    <a:pt x="2013554" y="1646970"/>
                  </a:cubicBezTo>
                  <a:cubicBezTo>
                    <a:pt x="1963182" y="1619963"/>
                    <a:pt x="1925453" y="1575659"/>
                    <a:pt x="1906437" y="1521747"/>
                  </a:cubicBezTo>
                  <a:cubicBezTo>
                    <a:pt x="1896625" y="1493425"/>
                    <a:pt x="1895513" y="1463080"/>
                    <a:pt x="1894906" y="1433443"/>
                  </a:cubicBezTo>
                  <a:cubicBezTo>
                    <a:pt x="1894603" y="1395006"/>
                    <a:pt x="1897334" y="1357379"/>
                    <a:pt x="1911191" y="1320864"/>
                  </a:cubicBezTo>
                  <a:cubicBezTo>
                    <a:pt x="1933747" y="1261388"/>
                    <a:pt x="1962777" y="1202316"/>
                    <a:pt x="2013150" y="1161149"/>
                  </a:cubicBezTo>
                  <a:cubicBezTo>
                    <a:pt x="2144948" y="1041893"/>
                    <a:pt x="2250750" y="1003558"/>
                    <a:pt x="2427762" y="994758"/>
                  </a:cubicBezTo>
                  <a:cubicBezTo>
                    <a:pt x="2523348" y="987981"/>
                    <a:pt x="2627229" y="977461"/>
                    <a:pt x="2716139" y="1021663"/>
                  </a:cubicBezTo>
                  <a:close/>
                  <a:moveTo>
                    <a:pt x="1804074" y="4111783"/>
                  </a:moveTo>
                  <a:cubicBezTo>
                    <a:pt x="1786474" y="4189971"/>
                    <a:pt x="1752993" y="4263911"/>
                    <a:pt x="1712230" y="4332693"/>
                  </a:cubicBezTo>
                  <a:cubicBezTo>
                    <a:pt x="1668230" y="4404914"/>
                    <a:pt x="1620588" y="4477540"/>
                    <a:pt x="1555347" y="4534386"/>
                  </a:cubicBezTo>
                  <a:cubicBezTo>
                    <a:pt x="1499816" y="4586680"/>
                    <a:pt x="1433563" y="4625218"/>
                    <a:pt x="1373986" y="4672556"/>
                  </a:cubicBezTo>
                  <a:cubicBezTo>
                    <a:pt x="1295595" y="4737392"/>
                    <a:pt x="1202841" y="4785236"/>
                    <a:pt x="1107861" y="4821043"/>
                  </a:cubicBezTo>
                  <a:cubicBezTo>
                    <a:pt x="988707" y="4869898"/>
                    <a:pt x="862776" y="4899536"/>
                    <a:pt x="737957" y="4930184"/>
                  </a:cubicBezTo>
                  <a:cubicBezTo>
                    <a:pt x="604440" y="4954358"/>
                    <a:pt x="467888" y="4986827"/>
                    <a:pt x="332044" y="5001191"/>
                  </a:cubicBezTo>
                  <a:cubicBezTo>
                    <a:pt x="278030" y="5006552"/>
                    <a:pt x="227455" y="5011811"/>
                    <a:pt x="172430" y="5012317"/>
                  </a:cubicBezTo>
                  <a:cubicBezTo>
                    <a:pt x="138545" y="5010496"/>
                    <a:pt x="101828" y="5013531"/>
                    <a:pt x="70471" y="4998763"/>
                  </a:cubicBezTo>
                  <a:cubicBezTo>
                    <a:pt x="60559" y="4933117"/>
                    <a:pt x="47510" y="4867066"/>
                    <a:pt x="46904" y="4800510"/>
                  </a:cubicBezTo>
                  <a:cubicBezTo>
                    <a:pt x="127014" y="4810928"/>
                    <a:pt x="208136" y="4813356"/>
                    <a:pt x="288853" y="4810322"/>
                  </a:cubicBezTo>
                  <a:cubicBezTo>
                    <a:pt x="366738" y="4808298"/>
                    <a:pt x="445028" y="4808703"/>
                    <a:pt x="521902" y="4794542"/>
                  </a:cubicBezTo>
                  <a:cubicBezTo>
                    <a:pt x="678380" y="4769356"/>
                    <a:pt x="825249" y="4709678"/>
                    <a:pt x="969387" y="4645953"/>
                  </a:cubicBezTo>
                  <a:cubicBezTo>
                    <a:pt x="1123539" y="4583139"/>
                    <a:pt x="1265655" y="4493723"/>
                    <a:pt x="1393811" y="4387921"/>
                  </a:cubicBezTo>
                  <a:cubicBezTo>
                    <a:pt x="1482216" y="4312463"/>
                    <a:pt x="1570519" y="4226688"/>
                    <a:pt x="1598133" y="4109658"/>
                  </a:cubicBezTo>
                  <a:cubicBezTo>
                    <a:pt x="1602179" y="4111074"/>
                    <a:pt x="1603595" y="4105005"/>
                    <a:pt x="1599853" y="4104095"/>
                  </a:cubicBezTo>
                  <a:cubicBezTo>
                    <a:pt x="1599954" y="4104196"/>
                    <a:pt x="1599954" y="4104095"/>
                    <a:pt x="1599954" y="4104095"/>
                  </a:cubicBezTo>
                  <a:cubicBezTo>
                    <a:pt x="1599853" y="4104095"/>
                    <a:pt x="1599853" y="4103994"/>
                    <a:pt x="1599751" y="4103893"/>
                  </a:cubicBezTo>
                  <a:lnTo>
                    <a:pt x="1599751" y="4103893"/>
                  </a:lnTo>
                  <a:cubicBezTo>
                    <a:pt x="1601471" y="4099645"/>
                    <a:pt x="1600763" y="4094789"/>
                    <a:pt x="1597931" y="4091654"/>
                  </a:cubicBezTo>
                  <a:cubicBezTo>
                    <a:pt x="1605011" y="4092564"/>
                    <a:pt x="1612193" y="4093272"/>
                    <a:pt x="1619375" y="4093778"/>
                  </a:cubicBezTo>
                  <a:cubicBezTo>
                    <a:pt x="1682998" y="4100757"/>
                    <a:pt x="1746115" y="4098431"/>
                    <a:pt x="1808423" y="4089833"/>
                  </a:cubicBezTo>
                  <a:cubicBezTo>
                    <a:pt x="1805793" y="4096610"/>
                    <a:pt x="1804681" y="4104601"/>
                    <a:pt x="1804074" y="4111783"/>
                  </a:cubicBezTo>
                  <a:close/>
                  <a:moveTo>
                    <a:pt x="2623689" y="3581860"/>
                  </a:moveTo>
                  <a:cubicBezTo>
                    <a:pt x="2597288" y="3621308"/>
                    <a:pt x="2563707" y="3655092"/>
                    <a:pt x="2532148" y="3690393"/>
                  </a:cubicBezTo>
                  <a:cubicBezTo>
                    <a:pt x="2490778" y="3740159"/>
                    <a:pt x="2440507" y="3780417"/>
                    <a:pt x="2387302" y="3817033"/>
                  </a:cubicBezTo>
                  <a:cubicBezTo>
                    <a:pt x="2348157" y="3846568"/>
                    <a:pt x="2309923" y="3878026"/>
                    <a:pt x="2265518" y="3899672"/>
                  </a:cubicBezTo>
                  <a:cubicBezTo>
                    <a:pt x="2191679" y="3936794"/>
                    <a:pt x="2117738" y="3973916"/>
                    <a:pt x="2037426" y="3995258"/>
                  </a:cubicBezTo>
                  <a:cubicBezTo>
                    <a:pt x="1948111" y="4022366"/>
                    <a:pt x="1861223" y="4049778"/>
                    <a:pt x="1767154" y="4058072"/>
                  </a:cubicBezTo>
                  <a:cubicBezTo>
                    <a:pt x="1695844" y="4062624"/>
                    <a:pt x="1623724" y="4061107"/>
                    <a:pt x="1553526" y="4046844"/>
                  </a:cubicBezTo>
                  <a:cubicBezTo>
                    <a:pt x="1500524" y="4034302"/>
                    <a:pt x="1448938" y="4016095"/>
                    <a:pt x="1396744" y="4000215"/>
                  </a:cubicBezTo>
                  <a:cubicBezTo>
                    <a:pt x="1250482" y="3948628"/>
                    <a:pt x="1113323" y="3865079"/>
                    <a:pt x="1015309" y="3743396"/>
                  </a:cubicBezTo>
                  <a:cubicBezTo>
                    <a:pt x="884523" y="3598347"/>
                    <a:pt x="790353" y="3443993"/>
                    <a:pt x="791061" y="3242099"/>
                  </a:cubicBezTo>
                  <a:cubicBezTo>
                    <a:pt x="788532" y="3121731"/>
                    <a:pt x="845985" y="2993979"/>
                    <a:pt x="948348" y="2927422"/>
                  </a:cubicBezTo>
                  <a:cubicBezTo>
                    <a:pt x="1051319" y="2865215"/>
                    <a:pt x="1142859" y="2867440"/>
                    <a:pt x="1258473" y="2871487"/>
                  </a:cubicBezTo>
                  <a:cubicBezTo>
                    <a:pt x="1336662" y="2875836"/>
                    <a:pt x="1406758" y="2916498"/>
                    <a:pt x="1472607" y="2955643"/>
                  </a:cubicBezTo>
                  <a:cubicBezTo>
                    <a:pt x="1527632" y="2991855"/>
                    <a:pt x="1584984" y="3026954"/>
                    <a:pt x="1629085" y="3077022"/>
                  </a:cubicBezTo>
                  <a:cubicBezTo>
                    <a:pt x="1687347" y="3144691"/>
                    <a:pt x="1737719" y="3220250"/>
                    <a:pt x="1766648" y="3305317"/>
                  </a:cubicBezTo>
                  <a:cubicBezTo>
                    <a:pt x="1788699" y="3388563"/>
                    <a:pt x="1801646" y="3475349"/>
                    <a:pt x="1803669" y="3561428"/>
                  </a:cubicBezTo>
                  <a:cubicBezTo>
                    <a:pt x="1804579" y="3584490"/>
                    <a:pt x="1803871" y="3607451"/>
                    <a:pt x="1800129" y="3630108"/>
                  </a:cubicBezTo>
                  <a:cubicBezTo>
                    <a:pt x="1756129" y="3635267"/>
                    <a:pt x="1712028" y="3639616"/>
                    <a:pt x="1667926" y="3643056"/>
                  </a:cubicBezTo>
                  <a:cubicBezTo>
                    <a:pt x="1654271" y="3483239"/>
                    <a:pt x="1580027" y="3247864"/>
                    <a:pt x="1442970" y="3153997"/>
                  </a:cubicBezTo>
                  <a:cubicBezTo>
                    <a:pt x="1357802" y="3091689"/>
                    <a:pt x="1225599" y="3071358"/>
                    <a:pt x="1146905" y="3154402"/>
                  </a:cubicBezTo>
                  <a:cubicBezTo>
                    <a:pt x="1094914" y="3206089"/>
                    <a:pt x="1071346" y="3281041"/>
                    <a:pt x="1080854" y="3353363"/>
                  </a:cubicBezTo>
                  <a:cubicBezTo>
                    <a:pt x="1084395" y="3402016"/>
                    <a:pt x="1106041" y="3447028"/>
                    <a:pt x="1135273" y="3485464"/>
                  </a:cubicBezTo>
                  <a:cubicBezTo>
                    <a:pt x="1167337" y="3530678"/>
                    <a:pt x="1203448" y="3574375"/>
                    <a:pt x="1251291" y="3603506"/>
                  </a:cubicBezTo>
                  <a:cubicBezTo>
                    <a:pt x="1338685" y="3662071"/>
                    <a:pt x="1436294" y="3677649"/>
                    <a:pt x="1539466" y="3681189"/>
                  </a:cubicBezTo>
                  <a:cubicBezTo>
                    <a:pt x="1634142" y="3684830"/>
                    <a:pt x="1728515" y="3676536"/>
                    <a:pt x="1822281" y="3663892"/>
                  </a:cubicBezTo>
                  <a:cubicBezTo>
                    <a:pt x="1902897" y="3655092"/>
                    <a:pt x="1983007" y="3641741"/>
                    <a:pt x="2059881" y="3615340"/>
                  </a:cubicBezTo>
                  <a:cubicBezTo>
                    <a:pt x="2166998" y="3582871"/>
                    <a:pt x="2274621" y="3548481"/>
                    <a:pt x="2368387" y="3485566"/>
                  </a:cubicBezTo>
                  <a:cubicBezTo>
                    <a:pt x="2441417" y="3441262"/>
                    <a:pt x="2508075" y="3380876"/>
                    <a:pt x="2547220" y="3303901"/>
                  </a:cubicBezTo>
                  <a:cubicBezTo>
                    <a:pt x="2548534" y="3301069"/>
                    <a:pt x="2550557" y="3295303"/>
                    <a:pt x="2551164" y="3290145"/>
                  </a:cubicBezTo>
                  <a:cubicBezTo>
                    <a:pt x="2556424" y="3289133"/>
                    <a:pt x="2561785" y="3288223"/>
                    <a:pt x="2567045" y="3287110"/>
                  </a:cubicBezTo>
                  <a:cubicBezTo>
                    <a:pt x="2652820" y="3266172"/>
                    <a:pt x="2734852" y="3232590"/>
                    <a:pt x="2817491" y="3202043"/>
                  </a:cubicBezTo>
                  <a:cubicBezTo>
                    <a:pt x="2793418" y="3260609"/>
                    <a:pt x="2773491" y="3320894"/>
                    <a:pt x="2745270" y="3377639"/>
                  </a:cubicBezTo>
                  <a:cubicBezTo>
                    <a:pt x="2705923" y="3446117"/>
                    <a:pt x="2665059" y="3514292"/>
                    <a:pt x="2623689" y="3581860"/>
                  </a:cubicBezTo>
                  <a:close/>
                  <a:moveTo>
                    <a:pt x="1630703" y="3643966"/>
                  </a:moveTo>
                  <a:cubicBezTo>
                    <a:pt x="1599246" y="3644674"/>
                    <a:pt x="1567586" y="3645180"/>
                    <a:pt x="1536128" y="3643763"/>
                  </a:cubicBezTo>
                  <a:cubicBezTo>
                    <a:pt x="1433563" y="3640426"/>
                    <a:pt x="1337673" y="3622218"/>
                    <a:pt x="1253517" y="3559809"/>
                  </a:cubicBezTo>
                  <a:cubicBezTo>
                    <a:pt x="1223779" y="3538062"/>
                    <a:pt x="1199806" y="3509841"/>
                    <a:pt x="1177958" y="3480407"/>
                  </a:cubicBezTo>
                  <a:cubicBezTo>
                    <a:pt x="1146399" y="3440453"/>
                    <a:pt x="1118887" y="3394834"/>
                    <a:pt x="1117268" y="3342641"/>
                  </a:cubicBezTo>
                  <a:cubicBezTo>
                    <a:pt x="1109783" y="3279625"/>
                    <a:pt x="1134565" y="3214384"/>
                    <a:pt x="1182206" y="3171799"/>
                  </a:cubicBezTo>
                  <a:cubicBezTo>
                    <a:pt x="1256753" y="3106963"/>
                    <a:pt x="1367715" y="3139432"/>
                    <a:pt x="1437609" y="3195873"/>
                  </a:cubicBezTo>
                  <a:cubicBezTo>
                    <a:pt x="1552717" y="3289740"/>
                    <a:pt x="1617958" y="3499524"/>
                    <a:pt x="1630703" y="3643966"/>
                  </a:cubicBezTo>
                  <a:close/>
                  <a:moveTo>
                    <a:pt x="3600793" y="1983393"/>
                  </a:moveTo>
                  <a:cubicBezTo>
                    <a:pt x="3588453" y="2094557"/>
                    <a:pt x="3554568" y="2202888"/>
                    <a:pt x="3525942" y="2310815"/>
                  </a:cubicBezTo>
                  <a:cubicBezTo>
                    <a:pt x="3500554" y="2402456"/>
                    <a:pt x="3464545" y="2490659"/>
                    <a:pt x="3421759" y="2575523"/>
                  </a:cubicBezTo>
                  <a:cubicBezTo>
                    <a:pt x="3391818" y="2633279"/>
                    <a:pt x="3362889" y="2697914"/>
                    <a:pt x="3323340" y="2751220"/>
                  </a:cubicBezTo>
                  <a:cubicBezTo>
                    <a:pt x="3276811" y="2811606"/>
                    <a:pt x="3231597" y="2873408"/>
                    <a:pt x="3179404" y="2929142"/>
                  </a:cubicBezTo>
                  <a:cubicBezTo>
                    <a:pt x="3094236" y="3011073"/>
                    <a:pt x="2993997" y="3076416"/>
                    <a:pt x="2889510" y="3130935"/>
                  </a:cubicBezTo>
                  <a:cubicBezTo>
                    <a:pt x="2783100" y="3177970"/>
                    <a:pt x="2673252" y="3218935"/>
                    <a:pt x="2560571" y="3250089"/>
                  </a:cubicBezTo>
                  <a:cubicBezTo>
                    <a:pt x="2461344" y="3269712"/>
                    <a:pt x="2359587" y="3278917"/>
                    <a:pt x="2258438" y="3276692"/>
                  </a:cubicBezTo>
                  <a:cubicBezTo>
                    <a:pt x="2206952" y="3273152"/>
                    <a:pt x="2156378" y="3260204"/>
                    <a:pt x="2106309" y="3246954"/>
                  </a:cubicBezTo>
                  <a:cubicBezTo>
                    <a:pt x="2052295" y="3231984"/>
                    <a:pt x="1997269" y="3217216"/>
                    <a:pt x="1948717" y="3188287"/>
                  </a:cubicBezTo>
                  <a:cubicBezTo>
                    <a:pt x="1892883" y="3152986"/>
                    <a:pt x="1835025" y="3119607"/>
                    <a:pt x="1783641" y="3077731"/>
                  </a:cubicBezTo>
                  <a:cubicBezTo>
                    <a:pt x="1739945" y="3040002"/>
                    <a:pt x="1702722" y="2993271"/>
                    <a:pt x="1663779" y="2950585"/>
                  </a:cubicBezTo>
                  <a:cubicBezTo>
                    <a:pt x="1580533" y="2857528"/>
                    <a:pt x="1513370" y="2743937"/>
                    <a:pt x="1480699" y="2622659"/>
                  </a:cubicBezTo>
                  <a:cubicBezTo>
                    <a:pt x="1456220" y="2502796"/>
                    <a:pt x="1476349" y="2410245"/>
                    <a:pt x="1573250" y="2331146"/>
                  </a:cubicBezTo>
                  <a:cubicBezTo>
                    <a:pt x="1631614" y="2279155"/>
                    <a:pt x="1703430" y="2243955"/>
                    <a:pt x="1779393" y="2226456"/>
                  </a:cubicBezTo>
                  <a:cubicBezTo>
                    <a:pt x="1852625" y="2202584"/>
                    <a:pt x="1929398" y="2196313"/>
                    <a:pt x="2006069" y="2198842"/>
                  </a:cubicBezTo>
                  <a:cubicBezTo>
                    <a:pt x="2105904" y="2200359"/>
                    <a:pt x="2201389" y="2233941"/>
                    <a:pt x="2295964" y="2262769"/>
                  </a:cubicBezTo>
                  <a:cubicBezTo>
                    <a:pt x="2346842" y="2278346"/>
                    <a:pt x="2392461" y="2305757"/>
                    <a:pt x="2438686" y="2331550"/>
                  </a:cubicBezTo>
                  <a:cubicBezTo>
                    <a:pt x="2469537" y="2348847"/>
                    <a:pt x="2500893" y="2365334"/>
                    <a:pt x="2529215" y="2386576"/>
                  </a:cubicBezTo>
                  <a:cubicBezTo>
                    <a:pt x="2583734" y="2432700"/>
                    <a:pt x="2637445" y="2480341"/>
                    <a:pt x="2681951" y="2536681"/>
                  </a:cubicBezTo>
                  <a:cubicBezTo>
                    <a:pt x="2724636" y="2597877"/>
                    <a:pt x="2764388" y="2662916"/>
                    <a:pt x="2786640" y="2734530"/>
                  </a:cubicBezTo>
                  <a:cubicBezTo>
                    <a:pt x="2789877" y="2743330"/>
                    <a:pt x="2791597" y="2752737"/>
                    <a:pt x="2796148" y="2761031"/>
                  </a:cubicBezTo>
                  <a:cubicBezTo>
                    <a:pt x="2797666" y="2763863"/>
                    <a:pt x="2799790" y="2765987"/>
                    <a:pt x="2802116" y="2767404"/>
                  </a:cubicBezTo>
                  <a:cubicBezTo>
                    <a:pt x="2784820" y="2786622"/>
                    <a:pt x="2766310" y="2804627"/>
                    <a:pt x="2745978" y="2821114"/>
                  </a:cubicBezTo>
                  <a:cubicBezTo>
                    <a:pt x="2693077" y="2862686"/>
                    <a:pt x="2631578" y="2897684"/>
                    <a:pt x="2568866" y="2922466"/>
                  </a:cubicBezTo>
                  <a:cubicBezTo>
                    <a:pt x="2561684" y="2839422"/>
                    <a:pt x="2511514" y="2764672"/>
                    <a:pt x="2457904" y="2703275"/>
                  </a:cubicBezTo>
                  <a:cubicBezTo>
                    <a:pt x="2432212" y="2676673"/>
                    <a:pt x="2409251" y="2646833"/>
                    <a:pt x="2379311" y="2624884"/>
                  </a:cubicBezTo>
                  <a:cubicBezTo>
                    <a:pt x="2332074" y="2594539"/>
                    <a:pt x="2281500" y="2568746"/>
                    <a:pt x="2228497" y="2550033"/>
                  </a:cubicBezTo>
                  <a:cubicBezTo>
                    <a:pt x="2147679" y="2520093"/>
                    <a:pt x="1981996" y="2476295"/>
                    <a:pt x="1912911" y="2543054"/>
                  </a:cubicBezTo>
                  <a:cubicBezTo>
                    <a:pt x="1854750" y="2621647"/>
                    <a:pt x="1882566" y="2734125"/>
                    <a:pt x="1934860" y="2808673"/>
                  </a:cubicBezTo>
                  <a:cubicBezTo>
                    <a:pt x="1968644" y="2856415"/>
                    <a:pt x="2017904" y="2888176"/>
                    <a:pt x="2067568" y="2917004"/>
                  </a:cubicBezTo>
                  <a:cubicBezTo>
                    <a:pt x="2146263" y="2969298"/>
                    <a:pt x="2241444" y="2997620"/>
                    <a:pt x="2335817" y="2998227"/>
                  </a:cubicBezTo>
                  <a:cubicBezTo>
                    <a:pt x="2514953" y="3001970"/>
                    <a:pt x="2694999" y="2931266"/>
                    <a:pt x="2820424" y="2802806"/>
                  </a:cubicBezTo>
                  <a:cubicBezTo>
                    <a:pt x="2865031" y="2755974"/>
                    <a:pt x="2901142" y="2702263"/>
                    <a:pt x="2934521" y="2647137"/>
                  </a:cubicBezTo>
                  <a:cubicBezTo>
                    <a:pt x="2975385" y="2582806"/>
                    <a:pt x="3019588" y="2520396"/>
                    <a:pt x="3055496" y="2453031"/>
                  </a:cubicBezTo>
                  <a:cubicBezTo>
                    <a:pt x="3118209" y="2334281"/>
                    <a:pt x="3164434" y="2206428"/>
                    <a:pt x="3189216" y="2074428"/>
                  </a:cubicBezTo>
                  <a:cubicBezTo>
                    <a:pt x="3213593" y="1891651"/>
                    <a:pt x="3217942" y="1705030"/>
                    <a:pt x="3199027" y="1521342"/>
                  </a:cubicBezTo>
                  <a:cubicBezTo>
                    <a:pt x="3191239" y="1446390"/>
                    <a:pt x="3190227" y="1368505"/>
                    <a:pt x="3158365" y="1298813"/>
                  </a:cubicBezTo>
                  <a:cubicBezTo>
                    <a:pt x="3145620" y="1270491"/>
                    <a:pt x="3133482" y="1240753"/>
                    <a:pt x="3112949" y="1217185"/>
                  </a:cubicBezTo>
                  <a:cubicBezTo>
                    <a:pt x="3118006" y="1196753"/>
                    <a:pt x="3122659" y="1176119"/>
                    <a:pt x="3127312" y="1155585"/>
                  </a:cubicBezTo>
                  <a:cubicBezTo>
                    <a:pt x="3137528" y="1109765"/>
                    <a:pt x="3147441" y="1063539"/>
                    <a:pt x="3147340" y="1016404"/>
                  </a:cubicBezTo>
                  <a:cubicBezTo>
                    <a:pt x="3148351" y="976854"/>
                    <a:pt x="3147340" y="937305"/>
                    <a:pt x="3144103" y="897957"/>
                  </a:cubicBezTo>
                  <a:cubicBezTo>
                    <a:pt x="3147947" y="900385"/>
                    <a:pt x="3150981" y="902408"/>
                    <a:pt x="3152802" y="903824"/>
                  </a:cubicBezTo>
                  <a:cubicBezTo>
                    <a:pt x="3226742" y="958344"/>
                    <a:pt x="3300784" y="1017010"/>
                    <a:pt x="3353381" y="1093378"/>
                  </a:cubicBezTo>
                  <a:cubicBezTo>
                    <a:pt x="3533023" y="1351006"/>
                    <a:pt x="3612830" y="1671246"/>
                    <a:pt x="3600793" y="1983393"/>
                  </a:cubicBezTo>
                  <a:close/>
                  <a:moveTo>
                    <a:pt x="2532047" y="2933592"/>
                  </a:moveTo>
                  <a:cubicBezTo>
                    <a:pt x="2508075" y="2940470"/>
                    <a:pt x="2483799" y="2946540"/>
                    <a:pt x="2459422" y="2951597"/>
                  </a:cubicBezTo>
                  <a:cubicBezTo>
                    <a:pt x="2439091" y="2955239"/>
                    <a:pt x="2418557" y="2957363"/>
                    <a:pt x="2397923" y="2958981"/>
                  </a:cubicBezTo>
                  <a:cubicBezTo>
                    <a:pt x="2289187" y="2968793"/>
                    <a:pt x="2176405" y="2946236"/>
                    <a:pt x="2085371" y="2884231"/>
                  </a:cubicBezTo>
                  <a:cubicBezTo>
                    <a:pt x="2021141" y="2848323"/>
                    <a:pt x="1957922" y="2800884"/>
                    <a:pt x="1933950" y="2727955"/>
                  </a:cubicBezTo>
                  <a:cubicBezTo>
                    <a:pt x="1915136" y="2674751"/>
                    <a:pt x="1906134" y="2610015"/>
                    <a:pt x="1944874" y="2562778"/>
                  </a:cubicBezTo>
                  <a:cubicBezTo>
                    <a:pt x="2009407" y="2532130"/>
                    <a:pt x="2084258" y="2548010"/>
                    <a:pt x="2150814" y="2564295"/>
                  </a:cubicBezTo>
                  <a:cubicBezTo>
                    <a:pt x="2227789" y="2585840"/>
                    <a:pt x="2303651" y="2616388"/>
                    <a:pt x="2368691" y="2664029"/>
                  </a:cubicBezTo>
                  <a:cubicBezTo>
                    <a:pt x="2393776" y="2687394"/>
                    <a:pt x="2416130" y="2713491"/>
                    <a:pt x="2439596" y="2738475"/>
                  </a:cubicBezTo>
                  <a:cubicBezTo>
                    <a:pt x="2484305" y="2794410"/>
                    <a:pt x="2529013" y="2859753"/>
                    <a:pt x="2532047" y="29335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8" name="Google Shape;788;p26"/>
          <p:cNvSpPr/>
          <p:nvPr/>
        </p:nvSpPr>
        <p:spPr>
          <a:xfrm rot="-7612194">
            <a:off x="6990810" y="4303775"/>
            <a:ext cx="1081479" cy="934532"/>
          </a:xfrm>
          <a:custGeom>
            <a:rect b="b" l="l" r="r" t="t"/>
            <a:pathLst>
              <a:path extrusionOk="0" h="1869064" w="2162957">
                <a:moveTo>
                  <a:pt x="2160656" y="873045"/>
                </a:moveTo>
                <a:cubicBezTo>
                  <a:pt x="2162982" y="915932"/>
                  <a:pt x="2163589" y="958718"/>
                  <a:pt x="2162274" y="1001606"/>
                </a:cubicBezTo>
                <a:cubicBezTo>
                  <a:pt x="2157824" y="1057238"/>
                  <a:pt x="2143561" y="1110746"/>
                  <a:pt x="2131019" y="1165266"/>
                </a:cubicBezTo>
                <a:cubicBezTo>
                  <a:pt x="2119589" y="1214728"/>
                  <a:pt x="2104214" y="1263482"/>
                  <a:pt x="2081860" y="1309202"/>
                </a:cubicBezTo>
                <a:cubicBezTo>
                  <a:pt x="2060619" y="1351078"/>
                  <a:pt x="2030072" y="1387188"/>
                  <a:pt x="2000940" y="1423703"/>
                </a:cubicBezTo>
                <a:cubicBezTo>
                  <a:pt x="1910007" y="1545386"/>
                  <a:pt x="1821097" y="1676981"/>
                  <a:pt x="1682218" y="1749101"/>
                </a:cubicBezTo>
                <a:cubicBezTo>
                  <a:pt x="1606356" y="1795933"/>
                  <a:pt x="1522200" y="1831032"/>
                  <a:pt x="1436020" y="1854701"/>
                </a:cubicBezTo>
                <a:cubicBezTo>
                  <a:pt x="1383119" y="1863805"/>
                  <a:pt x="1329004" y="1867750"/>
                  <a:pt x="1275294" y="1869064"/>
                </a:cubicBezTo>
                <a:cubicBezTo>
                  <a:pt x="1200848" y="1865120"/>
                  <a:pt x="1129942" y="1837303"/>
                  <a:pt x="1059542" y="1814545"/>
                </a:cubicBezTo>
                <a:cubicBezTo>
                  <a:pt x="995615" y="1790168"/>
                  <a:pt x="928250" y="1760025"/>
                  <a:pt x="880305" y="1708439"/>
                </a:cubicBezTo>
                <a:cubicBezTo>
                  <a:pt x="830134" y="1646738"/>
                  <a:pt x="801509" y="1571179"/>
                  <a:pt x="777537" y="1496227"/>
                </a:cubicBezTo>
                <a:cubicBezTo>
                  <a:pt x="760847" y="1416926"/>
                  <a:pt x="761555" y="1331454"/>
                  <a:pt x="782695" y="1252962"/>
                </a:cubicBezTo>
                <a:cubicBezTo>
                  <a:pt x="822043" y="1098912"/>
                  <a:pt x="887688" y="973992"/>
                  <a:pt x="1009574" y="869403"/>
                </a:cubicBezTo>
                <a:cubicBezTo>
                  <a:pt x="1043560" y="838047"/>
                  <a:pt x="1083817" y="815693"/>
                  <a:pt x="1123468" y="792631"/>
                </a:cubicBezTo>
                <a:cubicBezTo>
                  <a:pt x="1152700" y="774323"/>
                  <a:pt x="1181933" y="755610"/>
                  <a:pt x="1213795" y="742157"/>
                </a:cubicBezTo>
                <a:cubicBezTo>
                  <a:pt x="1306549" y="704934"/>
                  <a:pt x="1405777" y="689559"/>
                  <a:pt x="1504600" y="679343"/>
                </a:cubicBezTo>
                <a:cubicBezTo>
                  <a:pt x="1545161" y="677219"/>
                  <a:pt x="1585823" y="676814"/>
                  <a:pt x="1626384" y="677523"/>
                </a:cubicBezTo>
                <a:cubicBezTo>
                  <a:pt x="1652885" y="680152"/>
                  <a:pt x="1677363" y="688851"/>
                  <a:pt x="1704674" y="689964"/>
                </a:cubicBezTo>
                <a:cubicBezTo>
                  <a:pt x="1705988" y="690065"/>
                  <a:pt x="1707303" y="690166"/>
                  <a:pt x="1708416" y="689964"/>
                </a:cubicBezTo>
                <a:cubicBezTo>
                  <a:pt x="1743616" y="769569"/>
                  <a:pt x="1764352" y="855445"/>
                  <a:pt x="1767386" y="942433"/>
                </a:cubicBezTo>
                <a:cubicBezTo>
                  <a:pt x="1671699" y="903187"/>
                  <a:pt x="1565795" y="913909"/>
                  <a:pt x="1465151" y="921394"/>
                </a:cubicBezTo>
                <a:cubicBezTo>
                  <a:pt x="1294815" y="930396"/>
                  <a:pt x="1179404" y="972778"/>
                  <a:pt x="1051854" y="1087077"/>
                </a:cubicBezTo>
                <a:cubicBezTo>
                  <a:pt x="982769" y="1141496"/>
                  <a:pt x="941197" y="1223224"/>
                  <a:pt x="918438" y="1306774"/>
                </a:cubicBezTo>
                <a:cubicBezTo>
                  <a:pt x="906806" y="1373027"/>
                  <a:pt x="904479" y="1445652"/>
                  <a:pt x="929160" y="1509275"/>
                </a:cubicBezTo>
                <a:cubicBezTo>
                  <a:pt x="948682" y="1554287"/>
                  <a:pt x="977307" y="1596972"/>
                  <a:pt x="1019486" y="1623372"/>
                </a:cubicBezTo>
                <a:cubicBezTo>
                  <a:pt x="1067836" y="1657561"/>
                  <a:pt x="1122962" y="1686388"/>
                  <a:pt x="1183146" y="1689119"/>
                </a:cubicBezTo>
                <a:cubicBezTo>
                  <a:pt x="1337298" y="1694076"/>
                  <a:pt x="1518659" y="1605974"/>
                  <a:pt x="1623653" y="1495216"/>
                </a:cubicBezTo>
                <a:cubicBezTo>
                  <a:pt x="1675239" y="1438066"/>
                  <a:pt x="1732389" y="1383142"/>
                  <a:pt x="1761722" y="1310516"/>
                </a:cubicBezTo>
                <a:cubicBezTo>
                  <a:pt x="1811791" y="1195206"/>
                  <a:pt x="1811993" y="1067252"/>
                  <a:pt x="1804710" y="944052"/>
                </a:cubicBezTo>
                <a:cubicBezTo>
                  <a:pt x="1799754" y="808208"/>
                  <a:pt x="1756968" y="672870"/>
                  <a:pt x="1678880" y="561099"/>
                </a:cubicBezTo>
                <a:cubicBezTo>
                  <a:pt x="1645602" y="513053"/>
                  <a:pt x="1612627" y="463793"/>
                  <a:pt x="1565694" y="427987"/>
                </a:cubicBezTo>
                <a:cubicBezTo>
                  <a:pt x="1504701" y="381458"/>
                  <a:pt x="1442797" y="333007"/>
                  <a:pt x="1371386" y="303674"/>
                </a:cubicBezTo>
                <a:cubicBezTo>
                  <a:pt x="1190834" y="228621"/>
                  <a:pt x="991165" y="228621"/>
                  <a:pt x="799082" y="241669"/>
                </a:cubicBezTo>
                <a:cubicBezTo>
                  <a:pt x="644930" y="250368"/>
                  <a:pt x="496442" y="298920"/>
                  <a:pt x="352304" y="351517"/>
                </a:cubicBezTo>
                <a:cubicBezTo>
                  <a:pt x="289591" y="375389"/>
                  <a:pt x="226373" y="398147"/>
                  <a:pt x="164671" y="424547"/>
                </a:cubicBezTo>
                <a:cubicBezTo>
                  <a:pt x="124110" y="443968"/>
                  <a:pt x="88708" y="472492"/>
                  <a:pt x="49361" y="494138"/>
                </a:cubicBezTo>
                <a:cubicBezTo>
                  <a:pt x="33784" y="433954"/>
                  <a:pt x="22657" y="372557"/>
                  <a:pt x="9913" y="310855"/>
                </a:cubicBezTo>
                <a:cubicBezTo>
                  <a:pt x="7283" y="298616"/>
                  <a:pt x="5766" y="285770"/>
                  <a:pt x="0" y="274543"/>
                </a:cubicBezTo>
                <a:cubicBezTo>
                  <a:pt x="11025" y="265237"/>
                  <a:pt x="22152" y="255931"/>
                  <a:pt x="34189" y="247839"/>
                </a:cubicBezTo>
                <a:cubicBezTo>
                  <a:pt x="154354" y="176832"/>
                  <a:pt x="280892" y="113209"/>
                  <a:pt x="415421" y="74671"/>
                </a:cubicBezTo>
                <a:cubicBezTo>
                  <a:pt x="487844" y="58386"/>
                  <a:pt x="556828" y="40381"/>
                  <a:pt x="631072" y="30368"/>
                </a:cubicBezTo>
                <a:cubicBezTo>
                  <a:pt x="699247" y="21669"/>
                  <a:pt x="768231" y="19747"/>
                  <a:pt x="836406" y="11351"/>
                </a:cubicBezTo>
                <a:cubicBezTo>
                  <a:pt x="902052" y="630"/>
                  <a:pt x="968406" y="2147"/>
                  <a:pt x="1034558" y="1135"/>
                </a:cubicBezTo>
                <a:cubicBezTo>
                  <a:pt x="1111330" y="-1393"/>
                  <a:pt x="1187597" y="-685"/>
                  <a:pt x="1263864" y="13678"/>
                </a:cubicBezTo>
                <a:cubicBezTo>
                  <a:pt x="1350954" y="33402"/>
                  <a:pt x="1439358" y="48979"/>
                  <a:pt x="1523919" y="78414"/>
                </a:cubicBezTo>
                <a:cubicBezTo>
                  <a:pt x="1595533" y="106331"/>
                  <a:pt x="1664922" y="139811"/>
                  <a:pt x="1732894" y="175821"/>
                </a:cubicBezTo>
                <a:cubicBezTo>
                  <a:pt x="1796720" y="215471"/>
                  <a:pt x="1857814" y="261292"/>
                  <a:pt x="1917088" y="307416"/>
                </a:cubicBezTo>
                <a:cubicBezTo>
                  <a:pt x="1967966" y="355563"/>
                  <a:pt x="2012775" y="410791"/>
                  <a:pt x="2050403" y="469862"/>
                </a:cubicBezTo>
                <a:cubicBezTo>
                  <a:pt x="2068711" y="501421"/>
                  <a:pt x="2081658" y="535509"/>
                  <a:pt x="2093492" y="570001"/>
                </a:cubicBezTo>
                <a:cubicBezTo>
                  <a:pt x="2124141" y="652741"/>
                  <a:pt x="2146596" y="738516"/>
                  <a:pt x="2156610" y="826212"/>
                </a:cubicBezTo>
                <a:cubicBezTo>
                  <a:pt x="2155800" y="827426"/>
                  <a:pt x="2156003" y="829045"/>
                  <a:pt x="2157115" y="830966"/>
                </a:cubicBezTo>
                <a:cubicBezTo>
                  <a:pt x="2158633" y="844925"/>
                  <a:pt x="2159745" y="858985"/>
                  <a:pt x="2160656" y="8730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6"/>
          <p:cNvSpPr/>
          <p:nvPr/>
        </p:nvSpPr>
        <p:spPr>
          <a:xfrm rot="-7612194">
            <a:off x="7293222" y="3638367"/>
            <a:ext cx="1065384" cy="1189581"/>
          </a:xfrm>
          <a:custGeom>
            <a:rect b="b" l="l" r="r" t="t"/>
            <a:pathLst>
              <a:path extrusionOk="0" h="2379161" w="2130768">
                <a:moveTo>
                  <a:pt x="1709109" y="31559"/>
                </a:moveTo>
                <a:cubicBezTo>
                  <a:pt x="1709109" y="30244"/>
                  <a:pt x="1708097" y="29232"/>
                  <a:pt x="1706782" y="29232"/>
                </a:cubicBezTo>
                <a:cubicBezTo>
                  <a:pt x="1705568" y="29232"/>
                  <a:pt x="1704456" y="30244"/>
                  <a:pt x="1704456" y="31559"/>
                </a:cubicBezTo>
                <a:cubicBezTo>
                  <a:pt x="1704456" y="32772"/>
                  <a:pt x="1705467" y="33885"/>
                  <a:pt x="1706782" y="33885"/>
                </a:cubicBezTo>
                <a:cubicBezTo>
                  <a:pt x="1708097" y="33885"/>
                  <a:pt x="1709109" y="32772"/>
                  <a:pt x="1709109" y="31559"/>
                </a:cubicBezTo>
                <a:close/>
                <a:moveTo>
                  <a:pt x="1881872" y="195522"/>
                </a:moveTo>
                <a:cubicBezTo>
                  <a:pt x="2061817" y="453049"/>
                  <a:pt x="2141624" y="773288"/>
                  <a:pt x="2129588" y="1085436"/>
                </a:cubicBezTo>
                <a:cubicBezTo>
                  <a:pt x="2117247" y="1196599"/>
                  <a:pt x="2083362" y="1304829"/>
                  <a:pt x="2054737" y="1412857"/>
                </a:cubicBezTo>
                <a:cubicBezTo>
                  <a:pt x="2029348" y="1504499"/>
                  <a:pt x="1993339" y="1592802"/>
                  <a:pt x="1950553" y="1677667"/>
                </a:cubicBezTo>
                <a:cubicBezTo>
                  <a:pt x="1920612" y="1735423"/>
                  <a:pt x="1891683" y="1800058"/>
                  <a:pt x="1852134" y="1853364"/>
                </a:cubicBezTo>
                <a:cubicBezTo>
                  <a:pt x="1805605" y="1913750"/>
                  <a:pt x="1760392" y="1975552"/>
                  <a:pt x="1708198" y="2031286"/>
                </a:cubicBezTo>
                <a:cubicBezTo>
                  <a:pt x="1623132" y="2113217"/>
                  <a:pt x="1522791" y="2178559"/>
                  <a:pt x="1418304" y="2233079"/>
                </a:cubicBezTo>
                <a:cubicBezTo>
                  <a:pt x="1311894" y="2280114"/>
                  <a:pt x="1202046" y="2321079"/>
                  <a:pt x="1089365" y="2352233"/>
                </a:cubicBezTo>
                <a:cubicBezTo>
                  <a:pt x="990138" y="2371856"/>
                  <a:pt x="888381" y="2381061"/>
                  <a:pt x="787130" y="2378835"/>
                </a:cubicBezTo>
                <a:cubicBezTo>
                  <a:pt x="735746" y="2375295"/>
                  <a:pt x="685070" y="2362348"/>
                  <a:pt x="635001" y="2349199"/>
                </a:cubicBezTo>
                <a:cubicBezTo>
                  <a:pt x="580988" y="2334228"/>
                  <a:pt x="525861" y="2319359"/>
                  <a:pt x="477410" y="2290532"/>
                </a:cubicBezTo>
                <a:cubicBezTo>
                  <a:pt x="421576" y="2255130"/>
                  <a:pt x="363718" y="2221750"/>
                  <a:pt x="312436" y="2179975"/>
                </a:cubicBezTo>
                <a:cubicBezTo>
                  <a:pt x="268739" y="2142145"/>
                  <a:pt x="231516" y="2095516"/>
                  <a:pt x="192573" y="2052729"/>
                </a:cubicBezTo>
                <a:cubicBezTo>
                  <a:pt x="109327" y="1959672"/>
                  <a:pt x="42164" y="1846081"/>
                  <a:pt x="9493" y="1724802"/>
                </a:cubicBezTo>
                <a:cubicBezTo>
                  <a:pt x="-14986" y="1604940"/>
                  <a:pt x="5143" y="1512489"/>
                  <a:pt x="102044" y="1433289"/>
                </a:cubicBezTo>
                <a:cubicBezTo>
                  <a:pt x="160408" y="1381298"/>
                  <a:pt x="232224" y="1346098"/>
                  <a:pt x="308187" y="1328600"/>
                </a:cubicBezTo>
                <a:cubicBezTo>
                  <a:pt x="381419" y="1304728"/>
                  <a:pt x="458192" y="1298457"/>
                  <a:pt x="534863" y="1300986"/>
                </a:cubicBezTo>
                <a:cubicBezTo>
                  <a:pt x="634799" y="1302604"/>
                  <a:pt x="730183" y="1336085"/>
                  <a:pt x="824758" y="1365013"/>
                </a:cubicBezTo>
                <a:cubicBezTo>
                  <a:pt x="875636" y="1380590"/>
                  <a:pt x="921356" y="1408002"/>
                  <a:pt x="967480" y="1433795"/>
                </a:cubicBezTo>
                <a:cubicBezTo>
                  <a:pt x="998331" y="1450990"/>
                  <a:pt x="1029687" y="1467579"/>
                  <a:pt x="1058009" y="1488820"/>
                </a:cubicBezTo>
                <a:cubicBezTo>
                  <a:pt x="1112528" y="1534945"/>
                  <a:pt x="1166239" y="1582586"/>
                  <a:pt x="1210745" y="1638926"/>
                </a:cubicBezTo>
                <a:cubicBezTo>
                  <a:pt x="1253430" y="1700122"/>
                  <a:pt x="1293182" y="1765161"/>
                  <a:pt x="1315434" y="1836775"/>
                </a:cubicBezTo>
                <a:cubicBezTo>
                  <a:pt x="1318671" y="1845575"/>
                  <a:pt x="1320391" y="1854982"/>
                  <a:pt x="1324943" y="1863276"/>
                </a:cubicBezTo>
                <a:cubicBezTo>
                  <a:pt x="1326460" y="1866108"/>
                  <a:pt x="1328483" y="1868233"/>
                  <a:pt x="1330910" y="1869648"/>
                </a:cubicBezTo>
                <a:cubicBezTo>
                  <a:pt x="1313614" y="1888766"/>
                  <a:pt x="1295104" y="1906871"/>
                  <a:pt x="1274772" y="1923359"/>
                </a:cubicBezTo>
                <a:cubicBezTo>
                  <a:pt x="1221770" y="1964932"/>
                  <a:pt x="1160372" y="1999929"/>
                  <a:pt x="1097558" y="2024711"/>
                </a:cubicBezTo>
                <a:cubicBezTo>
                  <a:pt x="1090377" y="1941667"/>
                  <a:pt x="1040207" y="1866918"/>
                  <a:pt x="986699" y="1805520"/>
                </a:cubicBezTo>
                <a:cubicBezTo>
                  <a:pt x="961006" y="1778917"/>
                  <a:pt x="938045" y="1749078"/>
                  <a:pt x="908004" y="1727129"/>
                </a:cubicBezTo>
                <a:cubicBezTo>
                  <a:pt x="860767" y="1696784"/>
                  <a:pt x="810192" y="1670991"/>
                  <a:pt x="757190" y="1652278"/>
                </a:cubicBezTo>
                <a:cubicBezTo>
                  <a:pt x="676372" y="1622338"/>
                  <a:pt x="510689" y="1578540"/>
                  <a:pt x="441604" y="1645198"/>
                </a:cubicBezTo>
                <a:cubicBezTo>
                  <a:pt x="383443" y="1723791"/>
                  <a:pt x="411259" y="1836269"/>
                  <a:pt x="463452" y="1910816"/>
                </a:cubicBezTo>
                <a:cubicBezTo>
                  <a:pt x="497236" y="1958559"/>
                  <a:pt x="546496" y="1990320"/>
                  <a:pt x="596160" y="2019148"/>
                </a:cubicBezTo>
                <a:cubicBezTo>
                  <a:pt x="674854" y="2071442"/>
                  <a:pt x="769935" y="2099764"/>
                  <a:pt x="864409" y="2100371"/>
                </a:cubicBezTo>
                <a:cubicBezTo>
                  <a:pt x="1043545" y="2104113"/>
                  <a:pt x="1223490" y="2033410"/>
                  <a:pt x="1349016" y="1904950"/>
                </a:cubicBezTo>
                <a:cubicBezTo>
                  <a:pt x="1393623" y="1858118"/>
                  <a:pt x="1429835" y="1804407"/>
                  <a:pt x="1463113" y="1749281"/>
                </a:cubicBezTo>
                <a:cubicBezTo>
                  <a:pt x="1503876" y="1684848"/>
                  <a:pt x="1548180" y="1622540"/>
                  <a:pt x="1583987" y="1555175"/>
                </a:cubicBezTo>
                <a:cubicBezTo>
                  <a:pt x="1646699" y="1436526"/>
                  <a:pt x="1692925" y="1308572"/>
                  <a:pt x="1717807" y="1176572"/>
                </a:cubicBezTo>
                <a:cubicBezTo>
                  <a:pt x="1742184" y="993794"/>
                  <a:pt x="1746433" y="807072"/>
                  <a:pt x="1727619" y="623486"/>
                </a:cubicBezTo>
                <a:cubicBezTo>
                  <a:pt x="1719729" y="548635"/>
                  <a:pt x="1718819" y="470649"/>
                  <a:pt x="1686957" y="400957"/>
                </a:cubicBezTo>
                <a:cubicBezTo>
                  <a:pt x="1674212" y="372635"/>
                  <a:pt x="1662074" y="342897"/>
                  <a:pt x="1641541" y="319329"/>
                </a:cubicBezTo>
                <a:cubicBezTo>
                  <a:pt x="1646598" y="298897"/>
                  <a:pt x="1651251" y="278262"/>
                  <a:pt x="1655904" y="257729"/>
                </a:cubicBezTo>
                <a:cubicBezTo>
                  <a:pt x="1666120" y="211908"/>
                  <a:pt x="1676033" y="165683"/>
                  <a:pt x="1675830" y="118446"/>
                </a:cubicBezTo>
                <a:cubicBezTo>
                  <a:pt x="1676842" y="78897"/>
                  <a:pt x="1675830" y="39347"/>
                  <a:pt x="1672594" y="0"/>
                </a:cubicBezTo>
                <a:cubicBezTo>
                  <a:pt x="1676437" y="2428"/>
                  <a:pt x="1679472" y="4451"/>
                  <a:pt x="1681293" y="5867"/>
                </a:cubicBezTo>
                <a:cubicBezTo>
                  <a:pt x="1755334" y="60487"/>
                  <a:pt x="1829274" y="119154"/>
                  <a:pt x="1881872" y="1955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6"/>
          <p:cNvSpPr/>
          <p:nvPr/>
        </p:nvSpPr>
        <p:spPr>
          <a:xfrm rot="-7612194">
            <a:off x="8090295" y="3816116"/>
            <a:ext cx="1013002" cy="595307"/>
          </a:xfrm>
          <a:custGeom>
            <a:rect b="b" l="l" r="r" t="t"/>
            <a:pathLst>
              <a:path extrusionOk="0" h="1190613" w="2026004">
                <a:moveTo>
                  <a:pt x="2026005" y="332197"/>
                </a:moveTo>
                <a:cubicBezTo>
                  <a:pt x="2001931" y="390763"/>
                  <a:pt x="1982004" y="451048"/>
                  <a:pt x="1953885" y="507793"/>
                </a:cubicBezTo>
                <a:cubicBezTo>
                  <a:pt x="1914639" y="576575"/>
                  <a:pt x="1873775" y="644648"/>
                  <a:pt x="1832405" y="712216"/>
                </a:cubicBezTo>
                <a:cubicBezTo>
                  <a:pt x="1805903" y="751664"/>
                  <a:pt x="1772423" y="785448"/>
                  <a:pt x="1740864" y="820749"/>
                </a:cubicBezTo>
                <a:cubicBezTo>
                  <a:pt x="1699494" y="870515"/>
                  <a:pt x="1649223" y="910773"/>
                  <a:pt x="1596119" y="947389"/>
                </a:cubicBezTo>
                <a:cubicBezTo>
                  <a:pt x="1556974" y="976924"/>
                  <a:pt x="1518740" y="1008382"/>
                  <a:pt x="1474335" y="1030028"/>
                </a:cubicBezTo>
                <a:cubicBezTo>
                  <a:pt x="1400496" y="1067150"/>
                  <a:pt x="1326556" y="1104272"/>
                  <a:pt x="1246243" y="1125614"/>
                </a:cubicBezTo>
                <a:cubicBezTo>
                  <a:pt x="1156928" y="1152722"/>
                  <a:pt x="1070040" y="1180134"/>
                  <a:pt x="975971" y="1188327"/>
                </a:cubicBezTo>
                <a:cubicBezTo>
                  <a:pt x="904661" y="1192879"/>
                  <a:pt x="832541" y="1191362"/>
                  <a:pt x="762343" y="1177100"/>
                </a:cubicBezTo>
                <a:cubicBezTo>
                  <a:pt x="709341" y="1164456"/>
                  <a:pt x="657755" y="1146350"/>
                  <a:pt x="605663" y="1130368"/>
                </a:cubicBezTo>
                <a:cubicBezTo>
                  <a:pt x="459400" y="1078782"/>
                  <a:pt x="322241" y="995232"/>
                  <a:pt x="224228" y="873550"/>
                </a:cubicBezTo>
                <a:cubicBezTo>
                  <a:pt x="93542" y="728400"/>
                  <a:pt x="-729" y="574147"/>
                  <a:pt x="80" y="372252"/>
                </a:cubicBezTo>
                <a:cubicBezTo>
                  <a:pt x="-2449" y="251985"/>
                  <a:pt x="55004" y="124132"/>
                  <a:pt x="157368" y="57677"/>
                </a:cubicBezTo>
                <a:cubicBezTo>
                  <a:pt x="260338" y="-4530"/>
                  <a:pt x="351878" y="-2304"/>
                  <a:pt x="467492" y="1741"/>
                </a:cubicBezTo>
                <a:cubicBezTo>
                  <a:pt x="545580" y="6091"/>
                  <a:pt x="615778" y="46753"/>
                  <a:pt x="681626" y="85797"/>
                </a:cubicBezTo>
                <a:cubicBezTo>
                  <a:pt x="736651" y="122008"/>
                  <a:pt x="794003" y="157107"/>
                  <a:pt x="838104" y="207176"/>
                </a:cubicBezTo>
                <a:cubicBezTo>
                  <a:pt x="896366" y="274845"/>
                  <a:pt x="946739" y="350404"/>
                  <a:pt x="975566" y="435370"/>
                </a:cubicBezTo>
                <a:cubicBezTo>
                  <a:pt x="997617" y="518616"/>
                  <a:pt x="1010564" y="605402"/>
                  <a:pt x="1012587" y="691480"/>
                </a:cubicBezTo>
                <a:cubicBezTo>
                  <a:pt x="1013497" y="714542"/>
                  <a:pt x="1012992" y="737503"/>
                  <a:pt x="1009148" y="760262"/>
                </a:cubicBezTo>
                <a:cubicBezTo>
                  <a:pt x="965047" y="765421"/>
                  <a:pt x="920845" y="769770"/>
                  <a:pt x="876743" y="773209"/>
                </a:cubicBezTo>
                <a:cubicBezTo>
                  <a:pt x="863088" y="613393"/>
                  <a:pt x="788844" y="378018"/>
                  <a:pt x="651787" y="284151"/>
                </a:cubicBezTo>
                <a:cubicBezTo>
                  <a:pt x="566619" y="221843"/>
                  <a:pt x="434416" y="201512"/>
                  <a:pt x="355621" y="284556"/>
                </a:cubicBezTo>
                <a:cubicBezTo>
                  <a:pt x="303630" y="336243"/>
                  <a:pt x="280062" y="411195"/>
                  <a:pt x="289570" y="483517"/>
                </a:cubicBezTo>
                <a:cubicBezTo>
                  <a:pt x="293110" y="532170"/>
                  <a:pt x="314756" y="577181"/>
                  <a:pt x="343989" y="615618"/>
                </a:cubicBezTo>
                <a:cubicBezTo>
                  <a:pt x="376053" y="660832"/>
                  <a:pt x="412062" y="704529"/>
                  <a:pt x="460007" y="733660"/>
                </a:cubicBezTo>
                <a:cubicBezTo>
                  <a:pt x="547400" y="792225"/>
                  <a:pt x="645010" y="807802"/>
                  <a:pt x="748283" y="811343"/>
                </a:cubicBezTo>
                <a:cubicBezTo>
                  <a:pt x="842959" y="814984"/>
                  <a:pt x="937332" y="806690"/>
                  <a:pt x="1031098" y="794147"/>
                </a:cubicBezTo>
                <a:cubicBezTo>
                  <a:pt x="1111613" y="785347"/>
                  <a:pt x="1191824" y="771995"/>
                  <a:pt x="1268698" y="745595"/>
                </a:cubicBezTo>
                <a:cubicBezTo>
                  <a:pt x="1375815" y="713127"/>
                  <a:pt x="1483438" y="678735"/>
                  <a:pt x="1577204" y="615820"/>
                </a:cubicBezTo>
                <a:cubicBezTo>
                  <a:pt x="1650234" y="571517"/>
                  <a:pt x="1716892" y="511131"/>
                  <a:pt x="1756036" y="434156"/>
                </a:cubicBezTo>
                <a:cubicBezTo>
                  <a:pt x="1757351" y="431324"/>
                  <a:pt x="1759374" y="425659"/>
                  <a:pt x="1759981" y="420501"/>
                </a:cubicBezTo>
                <a:cubicBezTo>
                  <a:pt x="1765241" y="419489"/>
                  <a:pt x="1770501" y="418478"/>
                  <a:pt x="1775761" y="417365"/>
                </a:cubicBezTo>
                <a:cubicBezTo>
                  <a:pt x="1861232" y="396326"/>
                  <a:pt x="1943264" y="362744"/>
                  <a:pt x="2026005" y="332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6"/>
          <p:cNvSpPr/>
          <p:nvPr/>
        </p:nvSpPr>
        <p:spPr>
          <a:xfrm rot="-7612194">
            <a:off x="8854028" y="3908705"/>
            <a:ext cx="880709" cy="461140"/>
          </a:xfrm>
          <a:custGeom>
            <a:rect b="b" l="l" r="r" t="t"/>
            <a:pathLst>
              <a:path extrusionOk="0" h="922281" w="1761418">
                <a:moveTo>
                  <a:pt x="1761418" y="0"/>
                </a:moveTo>
                <a:cubicBezTo>
                  <a:pt x="1758890" y="6777"/>
                  <a:pt x="1757878" y="14768"/>
                  <a:pt x="1757170" y="21848"/>
                </a:cubicBezTo>
                <a:cubicBezTo>
                  <a:pt x="1739570" y="100037"/>
                  <a:pt x="1706090" y="173977"/>
                  <a:pt x="1665326" y="242759"/>
                </a:cubicBezTo>
                <a:cubicBezTo>
                  <a:pt x="1621326" y="314980"/>
                  <a:pt x="1573685" y="387605"/>
                  <a:pt x="1508443" y="444350"/>
                </a:cubicBezTo>
                <a:cubicBezTo>
                  <a:pt x="1452912" y="496644"/>
                  <a:pt x="1386659" y="535283"/>
                  <a:pt x="1327082" y="582520"/>
                </a:cubicBezTo>
                <a:cubicBezTo>
                  <a:pt x="1248691" y="647357"/>
                  <a:pt x="1155937" y="695201"/>
                  <a:pt x="1060958" y="731008"/>
                </a:cubicBezTo>
                <a:cubicBezTo>
                  <a:pt x="941804" y="779863"/>
                  <a:pt x="815872" y="809500"/>
                  <a:pt x="691054" y="840148"/>
                </a:cubicBezTo>
                <a:cubicBezTo>
                  <a:pt x="557536" y="864323"/>
                  <a:pt x="420984" y="896792"/>
                  <a:pt x="285141" y="911155"/>
                </a:cubicBezTo>
                <a:cubicBezTo>
                  <a:pt x="231127" y="916516"/>
                  <a:pt x="180552" y="921675"/>
                  <a:pt x="125527" y="922282"/>
                </a:cubicBezTo>
                <a:cubicBezTo>
                  <a:pt x="91641" y="920461"/>
                  <a:pt x="54924" y="923495"/>
                  <a:pt x="23568" y="908728"/>
                </a:cubicBezTo>
                <a:cubicBezTo>
                  <a:pt x="13655" y="843082"/>
                  <a:pt x="607" y="776930"/>
                  <a:pt x="0" y="710474"/>
                </a:cubicBezTo>
                <a:cubicBezTo>
                  <a:pt x="80110" y="720893"/>
                  <a:pt x="161232" y="723320"/>
                  <a:pt x="242051" y="720286"/>
                </a:cubicBezTo>
                <a:cubicBezTo>
                  <a:pt x="319835" y="718263"/>
                  <a:pt x="398226" y="718668"/>
                  <a:pt x="475099" y="704507"/>
                </a:cubicBezTo>
                <a:cubicBezTo>
                  <a:pt x="631578" y="679321"/>
                  <a:pt x="778447" y="619642"/>
                  <a:pt x="922585" y="555918"/>
                </a:cubicBezTo>
                <a:cubicBezTo>
                  <a:pt x="1076737" y="493104"/>
                  <a:pt x="1218852" y="403688"/>
                  <a:pt x="1347009" y="297885"/>
                </a:cubicBezTo>
                <a:cubicBezTo>
                  <a:pt x="1435413" y="222428"/>
                  <a:pt x="1523717" y="136653"/>
                  <a:pt x="1551331" y="19623"/>
                </a:cubicBezTo>
                <a:cubicBezTo>
                  <a:pt x="1555478" y="21140"/>
                  <a:pt x="1556793" y="14970"/>
                  <a:pt x="1553151" y="14060"/>
                </a:cubicBezTo>
                <a:lnTo>
                  <a:pt x="1553151" y="14060"/>
                </a:lnTo>
                <a:lnTo>
                  <a:pt x="1553050" y="13959"/>
                </a:lnTo>
                <a:lnTo>
                  <a:pt x="1553050" y="13959"/>
                </a:lnTo>
                <a:cubicBezTo>
                  <a:pt x="1554770" y="9710"/>
                  <a:pt x="1554062" y="4956"/>
                  <a:pt x="1551331" y="1821"/>
                </a:cubicBezTo>
                <a:cubicBezTo>
                  <a:pt x="1558411" y="2630"/>
                  <a:pt x="1565593" y="3439"/>
                  <a:pt x="1572774" y="3844"/>
                </a:cubicBezTo>
                <a:cubicBezTo>
                  <a:pt x="1635993" y="10823"/>
                  <a:pt x="1699110" y="8598"/>
                  <a:pt x="17614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2" name="Google Shape;792;p26"/>
          <p:cNvGrpSpPr/>
          <p:nvPr/>
        </p:nvGrpSpPr>
        <p:grpSpPr>
          <a:xfrm rot="-9181498">
            <a:off x="7797451" y="2002305"/>
            <a:ext cx="839933" cy="844268"/>
            <a:chOff x="15595830" y="4003410"/>
            <a:chExt cx="1679873" cy="1688391"/>
          </a:xfrm>
        </p:grpSpPr>
        <p:sp>
          <p:nvSpPr>
            <p:cNvPr id="793" name="Google Shape;793;p26"/>
            <p:cNvSpPr/>
            <p:nvPr/>
          </p:nvSpPr>
          <p:spPr>
            <a:xfrm>
              <a:off x="15595830" y="4027395"/>
              <a:ext cx="1443011" cy="1627977"/>
            </a:xfrm>
            <a:custGeom>
              <a:rect b="b" l="l" r="r" t="t"/>
              <a:pathLst>
                <a:path extrusionOk="0" h="1627977" w="1443011">
                  <a:moveTo>
                    <a:pt x="1408420" y="808458"/>
                  </a:moveTo>
                  <a:cubicBezTo>
                    <a:pt x="1418421" y="803798"/>
                    <a:pt x="1429705" y="800860"/>
                    <a:pt x="1438456" y="794005"/>
                  </a:cubicBezTo>
                  <a:cubicBezTo>
                    <a:pt x="1447308" y="785361"/>
                    <a:pt x="1442173" y="771448"/>
                    <a:pt x="1432341" y="766113"/>
                  </a:cubicBezTo>
                  <a:cubicBezTo>
                    <a:pt x="1401595" y="747878"/>
                    <a:pt x="1363044" y="750343"/>
                    <a:pt x="1331724" y="732851"/>
                  </a:cubicBezTo>
                  <a:cubicBezTo>
                    <a:pt x="1227695" y="678822"/>
                    <a:pt x="1144917" y="593996"/>
                    <a:pt x="1063052" y="511602"/>
                  </a:cubicBezTo>
                  <a:cubicBezTo>
                    <a:pt x="1029333" y="481852"/>
                    <a:pt x="1003824" y="445146"/>
                    <a:pt x="977910" y="408778"/>
                  </a:cubicBezTo>
                  <a:cubicBezTo>
                    <a:pt x="934933" y="354985"/>
                    <a:pt x="895098" y="298457"/>
                    <a:pt x="864488" y="236628"/>
                  </a:cubicBezTo>
                  <a:cubicBezTo>
                    <a:pt x="828640" y="161561"/>
                    <a:pt x="797793" y="82780"/>
                    <a:pt x="763060" y="7004"/>
                  </a:cubicBezTo>
                  <a:cubicBezTo>
                    <a:pt x="759479" y="318"/>
                    <a:pt x="750018" y="-2012"/>
                    <a:pt x="743633" y="1905"/>
                  </a:cubicBezTo>
                  <a:cubicBezTo>
                    <a:pt x="734071" y="7308"/>
                    <a:pt x="736200" y="18722"/>
                    <a:pt x="740659" y="26826"/>
                  </a:cubicBezTo>
                  <a:cubicBezTo>
                    <a:pt x="727212" y="87642"/>
                    <a:pt x="707380" y="148999"/>
                    <a:pt x="678188" y="204311"/>
                  </a:cubicBezTo>
                  <a:cubicBezTo>
                    <a:pt x="659673" y="236729"/>
                    <a:pt x="637542" y="266884"/>
                    <a:pt x="613554" y="295452"/>
                  </a:cubicBezTo>
                  <a:cubicBezTo>
                    <a:pt x="572942" y="344382"/>
                    <a:pt x="531756" y="393008"/>
                    <a:pt x="484658" y="435860"/>
                  </a:cubicBezTo>
                  <a:cubicBezTo>
                    <a:pt x="436140" y="480130"/>
                    <a:pt x="389616" y="525818"/>
                    <a:pt x="337246" y="566171"/>
                  </a:cubicBezTo>
                  <a:cubicBezTo>
                    <a:pt x="269876" y="620099"/>
                    <a:pt x="196694" y="665956"/>
                    <a:pt x="121924" y="708876"/>
                  </a:cubicBezTo>
                  <a:cubicBezTo>
                    <a:pt x="96955" y="722991"/>
                    <a:pt x="71345" y="736025"/>
                    <a:pt x="45093" y="747641"/>
                  </a:cubicBezTo>
                  <a:cubicBezTo>
                    <a:pt x="34247" y="752369"/>
                    <a:pt x="23368" y="756995"/>
                    <a:pt x="12320" y="761216"/>
                  </a:cubicBezTo>
                  <a:cubicBezTo>
                    <a:pt x="7285" y="762635"/>
                    <a:pt x="3028" y="766011"/>
                    <a:pt x="1136" y="770942"/>
                  </a:cubicBezTo>
                  <a:cubicBezTo>
                    <a:pt x="-2276" y="778472"/>
                    <a:pt x="2352" y="787893"/>
                    <a:pt x="10292" y="789919"/>
                  </a:cubicBezTo>
                  <a:cubicBezTo>
                    <a:pt x="45701" y="795525"/>
                    <a:pt x="82258" y="789210"/>
                    <a:pt x="117565" y="796909"/>
                  </a:cubicBezTo>
                  <a:cubicBezTo>
                    <a:pt x="158413" y="805689"/>
                    <a:pt x="197234" y="821931"/>
                    <a:pt x="234568" y="840436"/>
                  </a:cubicBezTo>
                  <a:cubicBezTo>
                    <a:pt x="303696" y="875420"/>
                    <a:pt x="369817" y="916719"/>
                    <a:pt x="425125" y="971423"/>
                  </a:cubicBezTo>
                  <a:cubicBezTo>
                    <a:pt x="470298" y="1012452"/>
                    <a:pt x="514863" y="1054797"/>
                    <a:pt x="547400" y="1106901"/>
                  </a:cubicBezTo>
                  <a:cubicBezTo>
                    <a:pt x="597911" y="1182238"/>
                    <a:pt x="656125" y="1252442"/>
                    <a:pt x="696196" y="1334364"/>
                  </a:cubicBezTo>
                  <a:cubicBezTo>
                    <a:pt x="724678" y="1388528"/>
                    <a:pt x="753904" y="1441409"/>
                    <a:pt x="777183" y="1498477"/>
                  </a:cubicBezTo>
                  <a:cubicBezTo>
                    <a:pt x="790225" y="1530422"/>
                    <a:pt x="801070" y="1563211"/>
                    <a:pt x="813335" y="1595392"/>
                  </a:cubicBezTo>
                  <a:cubicBezTo>
                    <a:pt x="817423" y="1604610"/>
                    <a:pt x="819112" y="1615450"/>
                    <a:pt x="825937" y="1623149"/>
                  </a:cubicBezTo>
                  <a:cubicBezTo>
                    <a:pt x="831512" y="1629059"/>
                    <a:pt x="841175" y="1629531"/>
                    <a:pt x="847527" y="1624635"/>
                  </a:cubicBezTo>
                  <a:cubicBezTo>
                    <a:pt x="858710" y="1613559"/>
                    <a:pt x="857224" y="1595797"/>
                    <a:pt x="861683" y="1581445"/>
                  </a:cubicBezTo>
                  <a:cubicBezTo>
                    <a:pt x="872934" y="1532009"/>
                    <a:pt x="883577" y="1482302"/>
                    <a:pt x="898950" y="1433946"/>
                  </a:cubicBezTo>
                  <a:cubicBezTo>
                    <a:pt x="911823" y="1391128"/>
                    <a:pt x="925304" y="1348513"/>
                    <a:pt x="940879" y="1306640"/>
                  </a:cubicBezTo>
                  <a:cubicBezTo>
                    <a:pt x="965273" y="1242413"/>
                    <a:pt x="984059" y="1175822"/>
                    <a:pt x="1014230" y="1113925"/>
                  </a:cubicBezTo>
                  <a:cubicBezTo>
                    <a:pt x="1071735" y="996581"/>
                    <a:pt x="1208099" y="909762"/>
                    <a:pt x="1319966" y="847460"/>
                  </a:cubicBezTo>
                  <a:cubicBezTo>
                    <a:pt x="1348617" y="833345"/>
                    <a:pt x="1378924" y="820952"/>
                    <a:pt x="1408420" y="8084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6"/>
            <p:cNvSpPr/>
            <p:nvPr/>
          </p:nvSpPr>
          <p:spPr>
            <a:xfrm>
              <a:off x="16889650" y="4003410"/>
              <a:ext cx="386053" cy="474866"/>
            </a:xfrm>
            <a:custGeom>
              <a:rect b="b" l="l" r="r" t="t"/>
              <a:pathLst>
                <a:path extrusionOk="0" h="474866" w="386053">
                  <a:moveTo>
                    <a:pt x="318975" y="131111"/>
                  </a:moveTo>
                  <a:cubicBezTo>
                    <a:pt x="281911" y="105076"/>
                    <a:pt x="248496" y="71747"/>
                    <a:pt x="228022" y="31022"/>
                  </a:cubicBezTo>
                  <a:cubicBezTo>
                    <a:pt x="225961" y="26734"/>
                    <a:pt x="222683" y="17346"/>
                    <a:pt x="216737" y="15523"/>
                  </a:cubicBezTo>
                  <a:cubicBezTo>
                    <a:pt x="217514" y="11369"/>
                    <a:pt x="218663" y="6844"/>
                    <a:pt x="217007" y="2725"/>
                  </a:cubicBezTo>
                  <a:cubicBezTo>
                    <a:pt x="216129" y="57"/>
                    <a:pt x="212277" y="-1159"/>
                    <a:pt x="210486" y="1441"/>
                  </a:cubicBezTo>
                  <a:cubicBezTo>
                    <a:pt x="202851" y="13834"/>
                    <a:pt x="196465" y="27544"/>
                    <a:pt x="189066" y="40308"/>
                  </a:cubicBezTo>
                  <a:cubicBezTo>
                    <a:pt x="173456" y="69180"/>
                    <a:pt x="153150" y="95013"/>
                    <a:pt x="131459" y="119866"/>
                  </a:cubicBezTo>
                  <a:cubicBezTo>
                    <a:pt x="98517" y="159578"/>
                    <a:pt x="56318" y="189868"/>
                    <a:pt x="9388" y="210939"/>
                  </a:cubicBezTo>
                  <a:cubicBezTo>
                    <a:pt x="3306" y="213911"/>
                    <a:pt x="-681" y="220327"/>
                    <a:pt x="97" y="227182"/>
                  </a:cubicBezTo>
                  <a:cubicBezTo>
                    <a:pt x="840" y="237481"/>
                    <a:pt x="11415" y="241972"/>
                    <a:pt x="19490" y="245923"/>
                  </a:cubicBezTo>
                  <a:cubicBezTo>
                    <a:pt x="31180" y="251596"/>
                    <a:pt x="41080" y="256222"/>
                    <a:pt x="53040" y="262267"/>
                  </a:cubicBezTo>
                  <a:cubicBezTo>
                    <a:pt x="52973" y="262233"/>
                    <a:pt x="52838" y="262165"/>
                    <a:pt x="52702" y="262098"/>
                  </a:cubicBezTo>
                  <a:cubicBezTo>
                    <a:pt x="52263" y="261895"/>
                    <a:pt x="51858" y="261693"/>
                    <a:pt x="51419" y="261456"/>
                  </a:cubicBezTo>
                  <a:cubicBezTo>
                    <a:pt x="52027" y="261726"/>
                    <a:pt x="52601" y="262030"/>
                    <a:pt x="53175" y="262334"/>
                  </a:cubicBezTo>
                  <a:cubicBezTo>
                    <a:pt x="53682" y="262604"/>
                    <a:pt x="54223" y="262841"/>
                    <a:pt x="54730" y="263111"/>
                  </a:cubicBezTo>
                  <a:cubicBezTo>
                    <a:pt x="53784" y="262672"/>
                    <a:pt x="53615" y="262604"/>
                    <a:pt x="53446" y="262503"/>
                  </a:cubicBezTo>
                  <a:cubicBezTo>
                    <a:pt x="53344" y="262436"/>
                    <a:pt x="53209" y="262402"/>
                    <a:pt x="53108" y="262334"/>
                  </a:cubicBezTo>
                  <a:cubicBezTo>
                    <a:pt x="125749" y="299952"/>
                    <a:pt x="189133" y="367556"/>
                    <a:pt x="214710" y="446033"/>
                  </a:cubicBezTo>
                  <a:cubicBezTo>
                    <a:pt x="218865" y="455860"/>
                    <a:pt x="219845" y="472710"/>
                    <a:pt x="233394" y="474635"/>
                  </a:cubicBezTo>
                  <a:cubicBezTo>
                    <a:pt x="247077" y="476931"/>
                    <a:pt x="252348" y="461668"/>
                    <a:pt x="254375" y="450794"/>
                  </a:cubicBezTo>
                  <a:cubicBezTo>
                    <a:pt x="258126" y="435666"/>
                    <a:pt x="261470" y="420504"/>
                    <a:pt x="265356" y="405444"/>
                  </a:cubicBezTo>
                  <a:cubicBezTo>
                    <a:pt x="275188" y="367184"/>
                    <a:pt x="285966" y="328891"/>
                    <a:pt x="306677" y="294718"/>
                  </a:cubicBezTo>
                  <a:cubicBezTo>
                    <a:pt x="327828" y="256053"/>
                    <a:pt x="363439" y="227384"/>
                    <a:pt x="385197" y="189496"/>
                  </a:cubicBezTo>
                  <a:cubicBezTo>
                    <a:pt x="393610" y="159037"/>
                    <a:pt x="337727" y="146577"/>
                    <a:pt x="318975" y="131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17129769" y="5244785"/>
              <a:ext cx="67" cy="135"/>
            </a:xfrm>
            <a:custGeom>
              <a:rect b="b" l="l" r="r" t="t"/>
              <a:pathLst>
                <a:path extrusionOk="0" h="135" w="67">
                  <a:moveTo>
                    <a:pt x="0" y="0"/>
                  </a:moveTo>
                  <a:cubicBezTo>
                    <a:pt x="34" y="34"/>
                    <a:pt x="34" y="101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34" y="101"/>
                    <a:pt x="0" y="3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16861698" y="5210596"/>
              <a:ext cx="408947" cy="481205"/>
            </a:xfrm>
            <a:custGeom>
              <a:rect b="b" l="l" r="r" t="t"/>
              <a:pathLst>
                <a:path extrusionOk="0" h="481205" w="408947">
                  <a:moveTo>
                    <a:pt x="395344" y="195770"/>
                  </a:moveTo>
                  <a:cubicBezTo>
                    <a:pt x="375511" y="177097"/>
                    <a:pt x="352874" y="161665"/>
                    <a:pt x="334595" y="141336"/>
                  </a:cubicBezTo>
                  <a:cubicBezTo>
                    <a:pt x="305843" y="110033"/>
                    <a:pt x="286922" y="72111"/>
                    <a:pt x="268137" y="34325"/>
                  </a:cubicBezTo>
                  <a:cubicBezTo>
                    <a:pt x="268171" y="34426"/>
                    <a:pt x="268204" y="34494"/>
                    <a:pt x="268238" y="34561"/>
                  </a:cubicBezTo>
                  <a:cubicBezTo>
                    <a:pt x="264150" y="27031"/>
                    <a:pt x="261447" y="18960"/>
                    <a:pt x="259859" y="10552"/>
                  </a:cubicBezTo>
                  <a:cubicBezTo>
                    <a:pt x="259082" y="7040"/>
                    <a:pt x="256345" y="3832"/>
                    <a:pt x="253271" y="2009"/>
                  </a:cubicBezTo>
                  <a:cubicBezTo>
                    <a:pt x="240702" y="-5184"/>
                    <a:pt x="227660" y="8290"/>
                    <a:pt x="232897" y="21088"/>
                  </a:cubicBezTo>
                  <a:cubicBezTo>
                    <a:pt x="175190" y="101287"/>
                    <a:pt x="115826" y="146334"/>
                    <a:pt x="20818" y="175307"/>
                  </a:cubicBezTo>
                  <a:cubicBezTo>
                    <a:pt x="-41484" y="194791"/>
                    <a:pt x="54098" y="246153"/>
                    <a:pt x="72985" y="264387"/>
                  </a:cubicBezTo>
                  <a:cubicBezTo>
                    <a:pt x="96027" y="283162"/>
                    <a:pt x="114103" y="307408"/>
                    <a:pt x="125388" y="334895"/>
                  </a:cubicBezTo>
                  <a:cubicBezTo>
                    <a:pt x="136774" y="361572"/>
                    <a:pt x="144106" y="388654"/>
                    <a:pt x="147282" y="418573"/>
                  </a:cubicBezTo>
                  <a:cubicBezTo>
                    <a:pt x="148735" y="432114"/>
                    <a:pt x="149748" y="445689"/>
                    <a:pt x="151134" y="459264"/>
                  </a:cubicBezTo>
                  <a:cubicBezTo>
                    <a:pt x="151573" y="467098"/>
                    <a:pt x="153431" y="475540"/>
                    <a:pt x="160932" y="479558"/>
                  </a:cubicBezTo>
                  <a:cubicBezTo>
                    <a:pt x="184245" y="489047"/>
                    <a:pt x="195428" y="455076"/>
                    <a:pt x="206679" y="440522"/>
                  </a:cubicBezTo>
                  <a:cubicBezTo>
                    <a:pt x="230296" y="401891"/>
                    <a:pt x="256345" y="364814"/>
                    <a:pt x="286145" y="330235"/>
                  </a:cubicBezTo>
                  <a:cubicBezTo>
                    <a:pt x="315269" y="292685"/>
                    <a:pt x="358516" y="270635"/>
                    <a:pt x="394803" y="241020"/>
                  </a:cubicBezTo>
                  <a:cubicBezTo>
                    <a:pt x="414974" y="227985"/>
                    <a:pt x="412136" y="210257"/>
                    <a:pt x="395344" y="1957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7" name="Google Shape;797;p26"/>
          <p:cNvSpPr/>
          <p:nvPr/>
        </p:nvSpPr>
        <p:spPr>
          <a:xfrm rot="-9175335">
            <a:off x="7909263" y="2046546"/>
            <a:ext cx="721190" cy="813632"/>
          </a:xfrm>
          <a:custGeom>
            <a:rect b="b" l="l" r="r" t="t"/>
            <a:pathLst>
              <a:path extrusionOk="0" h="1627977" w="1443011">
                <a:moveTo>
                  <a:pt x="825937" y="1623149"/>
                </a:moveTo>
                <a:cubicBezTo>
                  <a:pt x="819112" y="1615450"/>
                  <a:pt x="817423" y="1604610"/>
                  <a:pt x="813335" y="1595392"/>
                </a:cubicBezTo>
                <a:cubicBezTo>
                  <a:pt x="801070" y="1563211"/>
                  <a:pt x="790225" y="1530422"/>
                  <a:pt x="777183" y="1498477"/>
                </a:cubicBezTo>
                <a:cubicBezTo>
                  <a:pt x="753904" y="1441409"/>
                  <a:pt x="724678" y="1388528"/>
                  <a:pt x="696196" y="1334364"/>
                </a:cubicBezTo>
                <a:cubicBezTo>
                  <a:pt x="656125" y="1252442"/>
                  <a:pt x="597911" y="1182238"/>
                  <a:pt x="547400" y="1106901"/>
                </a:cubicBezTo>
                <a:cubicBezTo>
                  <a:pt x="514863" y="1054797"/>
                  <a:pt x="470298" y="1012452"/>
                  <a:pt x="425125" y="971423"/>
                </a:cubicBezTo>
                <a:cubicBezTo>
                  <a:pt x="369817" y="916719"/>
                  <a:pt x="303696" y="875420"/>
                  <a:pt x="234568" y="840436"/>
                </a:cubicBezTo>
                <a:cubicBezTo>
                  <a:pt x="197234" y="821931"/>
                  <a:pt x="158413" y="805689"/>
                  <a:pt x="117565" y="796909"/>
                </a:cubicBezTo>
                <a:cubicBezTo>
                  <a:pt x="82258" y="789210"/>
                  <a:pt x="45701" y="795525"/>
                  <a:pt x="10292" y="789919"/>
                </a:cubicBezTo>
                <a:cubicBezTo>
                  <a:pt x="2352" y="787893"/>
                  <a:pt x="-2276" y="778472"/>
                  <a:pt x="1136" y="770942"/>
                </a:cubicBezTo>
                <a:cubicBezTo>
                  <a:pt x="3028" y="766011"/>
                  <a:pt x="7285" y="762635"/>
                  <a:pt x="12320" y="761216"/>
                </a:cubicBezTo>
                <a:cubicBezTo>
                  <a:pt x="23368" y="756995"/>
                  <a:pt x="34247" y="752369"/>
                  <a:pt x="45093" y="747641"/>
                </a:cubicBezTo>
                <a:cubicBezTo>
                  <a:pt x="71345" y="736025"/>
                  <a:pt x="96955" y="722991"/>
                  <a:pt x="121924" y="708876"/>
                </a:cubicBezTo>
                <a:cubicBezTo>
                  <a:pt x="196694" y="665956"/>
                  <a:pt x="269876" y="620099"/>
                  <a:pt x="337246" y="566171"/>
                </a:cubicBezTo>
                <a:cubicBezTo>
                  <a:pt x="389616" y="525818"/>
                  <a:pt x="436140" y="480130"/>
                  <a:pt x="484658" y="435860"/>
                </a:cubicBezTo>
                <a:cubicBezTo>
                  <a:pt x="531756" y="393008"/>
                  <a:pt x="572942" y="344382"/>
                  <a:pt x="613554" y="295452"/>
                </a:cubicBezTo>
                <a:cubicBezTo>
                  <a:pt x="637542" y="266884"/>
                  <a:pt x="659673" y="236729"/>
                  <a:pt x="678188" y="204311"/>
                </a:cubicBezTo>
                <a:cubicBezTo>
                  <a:pt x="707380" y="148999"/>
                  <a:pt x="727212" y="87642"/>
                  <a:pt x="740659" y="26826"/>
                </a:cubicBezTo>
                <a:cubicBezTo>
                  <a:pt x="736200" y="18722"/>
                  <a:pt x="734071" y="7308"/>
                  <a:pt x="743633" y="1905"/>
                </a:cubicBezTo>
                <a:cubicBezTo>
                  <a:pt x="750018" y="-2012"/>
                  <a:pt x="759479" y="318"/>
                  <a:pt x="763060" y="7004"/>
                </a:cubicBezTo>
                <a:cubicBezTo>
                  <a:pt x="797793" y="82780"/>
                  <a:pt x="828640" y="161561"/>
                  <a:pt x="864488" y="236628"/>
                </a:cubicBezTo>
                <a:cubicBezTo>
                  <a:pt x="895098" y="298457"/>
                  <a:pt x="934933" y="354985"/>
                  <a:pt x="977910" y="408778"/>
                </a:cubicBezTo>
                <a:cubicBezTo>
                  <a:pt x="1003824" y="445146"/>
                  <a:pt x="1029333" y="481852"/>
                  <a:pt x="1063052" y="511602"/>
                </a:cubicBezTo>
                <a:cubicBezTo>
                  <a:pt x="1144917" y="593996"/>
                  <a:pt x="1227695" y="678822"/>
                  <a:pt x="1331724" y="732851"/>
                </a:cubicBezTo>
                <a:cubicBezTo>
                  <a:pt x="1363044" y="750343"/>
                  <a:pt x="1401595" y="747878"/>
                  <a:pt x="1432341" y="766113"/>
                </a:cubicBezTo>
                <a:cubicBezTo>
                  <a:pt x="1442173" y="771448"/>
                  <a:pt x="1447308" y="785361"/>
                  <a:pt x="1438456" y="794005"/>
                </a:cubicBezTo>
                <a:cubicBezTo>
                  <a:pt x="1429705" y="800860"/>
                  <a:pt x="1418421" y="803798"/>
                  <a:pt x="1408420" y="808458"/>
                </a:cubicBezTo>
                <a:cubicBezTo>
                  <a:pt x="1378924" y="820952"/>
                  <a:pt x="1348617" y="833345"/>
                  <a:pt x="1319966" y="847460"/>
                </a:cubicBezTo>
                <a:cubicBezTo>
                  <a:pt x="1208099" y="909762"/>
                  <a:pt x="1071735" y="996581"/>
                  <a:pt x="1014230" y="1113925"/>
                </a:cubicBezTo>
                <a:cubicBezTo>
                  <a:pt x="984059" y="1175822"/>
                  <a:pt x="965273" y="1242413"/>
                  <a:pt x="940879" y="1306640"/>
                </a:cubicBezTo>
                <a:cubicBezTo>
                  <a:pt x="925304" y="1348513"/>
                  <a:pt x="911823" y="1391128"/>
                  <a:pt x="898950" y="1433946"/>
                </a:cubicBezTo>
                <a:cubicBezTo>
                  <a:pt x="883577" y="1482302"/>
                  <a:pt x="872934" y="1532009"/>
                  <a:pt x="861683" y="1581445"/>
                </a:cubicBezTo>
                <a:cubicBezTo>
                  <a:pt x="857224" y="1595797"/>
                  <a:pt x="858710" y="1613559"/>
                  <a:pt x="847527" y="1624635"/>
                </a:cubicBezTo>
                <a:cubicBezTo>
                  <a:pt x="841175" y="1629531"/>
                  <a:pt x="831512" y="1629059"/>
                  <a:pt x="825937" y="1623149"/>
                </a:cubicBezTo>
                <a:close/>
                <a:moveTo>
                  <a:pt x="611662" y="1149685"/>
                </a:moveTo>
                <a:cubicBezTo>
                  <a:pt x="666363" y="1219248"/>
                  <a:pt x="709947" y="1296172"/>
                  <a:pt x="749951" y="1374919"/>
                </a:cubicBezTo>
                <a:cubicBezTo>
                  <a:pt x="783974" y="1437593"/>
                  <a:pt x="811476" y="1503373"/>
                  <a:pt x="834654" y="1570775"/>
                </a:cubicBezTo>
                <a:cubicBezTo>
                  <a:pt x="856987" y="1463696"/>
                  <a:pt x="890030" y="1359386"/>
                  <a:pt x="928378" y="1257034"/>
                </a:cubicBezTo>
                <a:cubicBezTo>
                  <a:pt x="945677" y="1209016"/>
                  <a:pt x="960983" y="1160154"/>
                  <a:pt x="982471" y="1113790"/>
                </a:cubicBezTo>
                <a:cubicBezTo>
                  <a:pt x="1002608" y="1066717"/>
                  <a:pt x="1033421" y="1025689"/>
                  <a:pt x="1070789" y="990874"/>
                </a:cubicBezTo>
                <a:cubicBezTo>
                  <a:pt x="1095319" y="966324"/>
                  <a:pt x="1120490" y="942214"/>
                  <a:pt x="1148904" y="922122"/>
                </a:cubicBezTo>
                <a:cubicBezTo>
                  <a:pt x="1225465" y="865560"/>
                  <a:pt x="1307668" y="816495"/>
                  <a:pt x="1396730" y="782288"/>
                </a:cubicBezTo>
                <a:cubicBezTo>
                  <a:pt x="1374228" y="776412"/>
                  <a:pt x="1350915" y="773069"/>
                  <a:pt x="1329562" y="763411"/>
                </a:cubicBezTo>
                <a:cubicBezTo>
                  <a:pt x="1291721" y="745514"/>
                  <a:pt x="1255670" y="722889"/>
                  <a:pt x="1222593" y="697259"/>
                </a:cubicBezTo>
                <a:cubicBezTo>
                  <a:pt x="1167960" y="652956"/>
                  <a:pt x="1114509" y="607267"/>
                  <a:pt x="1066769" y="555467"/>
                </a:cubicBezTo>
                <a:cubicBezTo>
                  <a:pt x="1028961" y="519875"/>
                  <a:pt x="992843" y="482798"/>
                  <a:pt x="964496" y="439000"/>
                </a:cubicBezTo>
                <a:cubicBezTo>
                  <a:pt x="934122" y="397668"/>
                  <a:pt x="900842" y="358497"/>
                  <a:pt x="875130" y="313923"/>
                </a:cubicBezTo>
                <a:cubicBezTo>
                  <a:pt x="823336" y="232407"/>
                  <a:pt x="792826" y="139983"/>
                  <a:pt x="751843" y="53030"/>
                </a:cubicBezTo>
                <a:cubicBezTo>
                  <a:pt x="720387" y="212585"/>
                  <a:pt x="662376" y="278466"/>
                  <a:pt x="558684" y="396925"/>
                </a:cubicBezTo>
                <a:cubicBezTo>
                  <a:pt x="498003" y="460781"/>
                  <a:pt x="432727" y="520584"/>
                  <a:pt x="365391" y="577382"/>
                </a:cubicBezTo>
                <a:cubicBezTo>
                  <a:pt x="275417" y="649781"/>
                  <a:pt x="177570" y="712826"/>
                  <a:pt x="74284" y="764492"/>
                </a:cubicBezTo>
                <a:cubicBezTo>
                  <a:pt x="158312" y="765336"/>
                  <a:pt x="234737" y="807377"/>
                  <a:pt x="306399" y="847156"/>
                </a:cubicBezTo>
                <a:cubicBezTo>
                  <a:pt x="383838" y="889603"/>
                  <a:pt x="447661" y="951534"/>
                  <a:pt x="509930" y="1013228"/>
                </a:cubicBezTo>
                <a:cubicBezTo>
                  <a:pt x="550238" y="1053750"/>
                  <a:pt x="577909" y="1104098"/>
                  <a:pt x="611662" y="11496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6"/>
          <p:cNvSpPr/>
          <p:nvPr/>
        </p:nvSpPr>
        <p:spPr>
          <a:xfrm rot="-9175335">
            <a:off x="7695455" y="2428678"/>
            <a:ext cx="192942" cy="237329"/>
          </a:xfrm>
          <a:custGeom>
            <a:rect b="b" l="l" r="r" t="t"/>
            <a:pathLst>
              <a:path extrusionOk="0" h="474866" w="386053">
                <a:moveTo>
                  <a:pt x="233394" y="474635"/>
                </a:moveTo>
                <a:cubicBezTo>
                  <a:pt x="219845" y="472710"/>
                  <a:pt x="218865" y="455860"/>
                  <a:pt x="214710" y="446033"/>
                </a:cubicBezTo>
                <a:cubicBezTo>
                  <a:pt x="189133" y="367556"/>
                  <a:pt x="125749" y="299952"/>
                  <a:pt x="53108" y="262334"/>
                </a:cubicBezTo>
                <a:cubicBezTo>
                  <a:pt x="53209" y="262402"/>
                  <a:pt x="53344" y="262436"/>
                  <a:pt x="53446" y="262503"/>
                </a:cubicBezTo>
                <a:cubicBezTo>
                  <a:pt x="53615" y="262604"/>
                  <a:pt x="53784" y="262672"/>
                  <a:pt x="54730" y="263111"/>
                </a:cubicBezTo>
                <a:cubicBezTo>
                  <a:pt x="54223" y="262841"/>
                  <a:pt x="53682" y="262604"/>
                  <a:pt x="53175" y="262334"/>
                </a:cubicBezTo>
                <a:cubicBezTo>
                  <a:pt x="52601" y="262030"/>
                  <a:pt x="52027" y="261726"/>
                  <a:pt x="51419" y="261456"/>
                </a:cubicBezTo>
                <a:cubicBezTo>
                  <a:pt x="51858" y="261693"/>
                  <a:pt x="52263" y="261895"/>
                  <a:pt x="52702" y="262098"/>
                </a:cubicBezTo>
                <a:cubicBezTo>
                  <a:pt x="52838" y="262165"/>
                  <a:pt x="52973" y="262233"/>
                  <a:pt x="53040" y="262267"/>
                </a:cubicBezTo>
                <a:cubicBezTo>
                  <a:pt x="41080" y="256222"/>
                  <a:pt x="31180" y="251596"/>
                  <a:pt x="19490" y="245923"/>
                </a:cubicBezTo>
                <a:cubicBezTo>
                  <a:pt x="11415" y="241972"/>
                  <a:pt x="840" y="237481"/>
                  <a:pt x="97" y="227182"/>
                </a:cubicBezTo>
                <a:cubicBezTo>
                  <a:pt x="-681" y="220327"/>
                  <a:pt x="3306" y="213911"/>
                  <a:pt x="9388" y="210939"/>
                </a:cubicBezTo>
                <a:cubicBezTo>
                  <a:pt x="56318" y="189868"/>
                  <a:pt x="98517" y="159578"/>
                  <a:pt x="131459" y="119866"/>
                </a:cubicBezTo>
                <a:cubicBezTo>
                  <a:pt x="153150" y="95013"/>
                  <a:pt x="173456" y="69180"/>
                  <a:pt x="189066" y="40308"/>
                </a:cubicBezTo>
                <a:cubicBezTo>
                  <a:pt x="196465" y="27544"/>
                  <a:pt x="202851" y="13834"/>
                  <a:pt x="210486" y="1441"/>
                </a:cubicBezTo>
                <a:cubicBezTo>
                  <a:pt x="212277" y="-1159"/>
                  <a:pt x="216129" y="57"/>
                  <a:pt x="217007" y="2725"/>
                </a:cubicBezTo>
                <a:cubicBezTo>
                  <a:pt x="218663" y="6844"/>
                  <a:pt x="217514" y="11369"/>
                  <a:pt x="216737" y="15523"/>
                </a:cubicBezTo>
                <a:cubicBezTo>
                  <a:pt x="222683" y="17346"/>
                  <a:pt x="225961" y="26734"/>
                  <a:pt x="228022" y="31022"/>
                </a:cubicBezTo>
                <a:cubicBezTo>
                  <a:pt x="248496" y="71747"/>
                  <a:pt x="281911" y="105076"/>
                  <a:pt x="318975" y="131111"/>
                </a:cubicBezTo>
                <a:cubicBezTo>
                  <a:pt x="337727" y="146577"/>
                  <a:pt x="393610" y="159037"/>
                  <a:pt x="385197" y="189496"/>
                </a:cubicBezTo>
                <a:cubicBezTo>
                  <a:pt x="363439" y="227384"/>
                  <a:pt x="327828" y="256053"/>
                  <a:pt x="306677" y="294718"/>
                </a:cubicBezTo>
                <a:cubicBezTo>
                  <a:pt x="285966" y="328891"/>
                  <a:pt x="275188" y="367184"/>
                  <a:pt x="265356" y="405444"/>
                </a:cubicBezTo>
                <a:cubicBezTo>
                  <a:pt x="261470" y="420504"/>
                  <a:pt x="258126" y="435666"/>
                  <a:pt x="254375" y="450794"/>
                </a:cubicBezTo>
                <a:cubicBezTo>
                  <a:pt x="252348" y="461668"/>
                  <a:pt x="247077" y="476931"/>
                  <a:pt x="233394" y="474635"/>
                </a:cubicBezTo>
                <a:close/>
                <a:moveTo>
                  <a:pt x="50574" y="230086"/>
                </a:moveTo>
                <a:cubicBezTo>
                  <a:pt x="129128" y="265812"/>
                  <a:pt x="200823" y="334801"/>
                  <a:pt x="233461" y="415270"/>
                </a:cubicBezTo>
                <a:cubicBezTo>
                  <a:pt x="257686" y="305456"/>
                  <a:pt x="284445" y="268041"/>
                  <a:pt x="355195" y="184465"/>
                </a:cubicBezTo>
                <a:cubicBezTo>
                  <a:pt x="332760" y="170552"/>
                  <a:pt x="307927" y="160591"/>
                  <a:pt x="287452" y="143572"/>
                </a:cubicBezTo>
                <a:cubicBezTo>
                  <a:pt x="254342" y="117503"/>
                  <a:pt x="224305" y="85659"/>
                  <a:pt x="204607" y="48176"/>
                </a:cubicBezTo>
                <a:cubicBezTo>
                  <a:pt x="189403" y="83937"/>
                  <a:pt x="165043" y="114497"/>
                  <a:pt x="140210" y="143943"/>
                </a:cubicBezTo>
                <a:cubicBezTo>
                  <a:pt x="112370" y="177441"/>
                  <a:pt x="78009" y="204760"/>
                  <a:pt x="39391" y="224852"/>
                </a:cubicBezTo>
                <a:cubicBezTo>
                  <a:pt x="43141" y="226608"/>
                  <a:pt x="46857" y="228330"/>
                  <a:pt x="50574" y="2300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6"/>
          <p:cNvSpPr/>
          <p:nvPr/>
        </p:nvSpPr>
        <p:spPr>
          <a:xfrm rot="-9175335">
            <a:off x="7971667" y="1891525"/>
            <a:ext cx="204384" cy="240497"/>
          </a:xfrm>
          <a:custGeom>
            <a:rect b="b" l="l" r="r" t="t"/>
            <a:pathLst>
              <a:path extrusionOk="0" h="481205" w="408947">
                <a:moveTo>
                  <a:pt x="160932" y="479558"/>
                </a:moveTo>
                <a:cubicBezTo>
                  <a:pt x="153431" y="475540"/>
                  <a:pt x="151573" y="467098"/>
                  <a:pt x="151134" y="459264"/>
                </a:cubicBezTo>
                <a:cubicBezTo>
                  <a:pt x="149748" y="445689"/>
                  <a:pt x="148735" y="432114"/>
                  <a:pt x="147282" y="418573"/>
                </a:cubicBezTo>
                <a:cubicBezTo>
                  <a:pt x="144106" y="388654"/>
                  <a:pt x="136774" y="361572"/>
                  <a:pt x="125388" y="334895"/>
                </a:cubicBezTo>
                <a:cubicBezTo>
                  <a:pt x="114103" y="307408"/>
                  <a:pt x="96027" y="283162"/>
                  <a:pt x="72985" y="264387"/>
                </a:cubicBezTo>
                <a:cubicBezTo>
                  <a:pt x="54098" y="246153"/>
                  <a:pt x="-41484" y="194791"/>
                  <a:pt x="20818" y="175307"/>
                </a:cubicBezTo>
                <a:cubicBezTo>
                  <a:pt x="115826" y="146334"/>
                  <a:pt x="175190" y="101287"/>
                  <a:pt x="232897" y="21088"/>
                </a:cubicBezTo>
                <a:cubicBezTo>
                  <a:pt x="227660" y="8290"/>
                  <a:pt x="240702" y="-5184"/>
                  <a:pt x="253271" y="2009"/>
                </a:cubicBezTo>
                <a:cubicBezTo>
                  <a:pt x="256345" y="3832"/>
                  <a:pt x="259082" y="7040"/>
                  <a:pt x="259859" y="10552"/>
                </a:cubicBezTo>
                <a:cubicBezTo>
                  <a:pt x="261447" y="18960"/>
                  <a:pt x="264150" y="27031"/>
                  <a:pt x="268238" y="34561"/>
                </a:cubicBezTo>
                <a:cubicBezTo>
                  <a:pt x="268204" y="34494"/>
                  <a:pt x="268171" y="34426"/>
                  <a:pt x="268137" y="34325"/>
                </a:cubicBezTo>
                <a:cubicBezTo>
                  <a:pt x="268103" y="34291"/>
                  <a:pt x="268069" y="34223"/>
                  <a:pt x="268069" y="34190"/>
                </a:cubicBezTo>
                <a:cubicBezTo>
                  <a:pt x="286888" y="72010"/>
                  <a:pt x="305809" y="109999"/>
                  <a:pt x="334595" y="141336"/>
                </a:cubicBezTo>
                <a:cubicBezTo>
                  <a:pt x="352874" y="161665"/>
                  <a:pt x="375511" y="177097"/>
                  <a:pt x="395344" y="195770"/>
                </a:cubicBezTo>
                <a:cubicBezTo>
                  <a:pt x="412136" y="210257"/>
                  <a:pt x="414974" y="227985"/>
                  <a:pt x="394803" y="241020"/>
                </a:cubicBezTo>
                <a:cubicBezTo>
                  <a:pt x="358516" y="270635"/>
                  <a:pt x="315269" y="292685"/>
                  <a:pt x="286145" y="330235"/>
                </a:cubicBezTo>
                <a:cubicBezTo>
                  <a:pt x="256345" y="364814"/>
                  <a:pt x="230296" y="401891"/>
                  <a:pt x="206679" y="440522"/>
                </a:cubicBezTo>
                <a:cubicBezTo>
                  <a:pt x="195428" y="455076"/>
                  <a:pt x="184245" y="489047"/>
                  <a:pt x="160932" y="479558"/>
                </a:cubicBezTo>
                <a:close/>
                <a:moveTo>
                  <a:pt x="176440" y="425056"/>
                </a:moveTo>
                <a:cubicBezTo>
                  <a:pt x="176710" y="427994"/>
                  <a:pt x="176980" y="430932"/>
                  <a:pt x="177217" y="433870"/>
                </a:cubicBezTo>
                <a:cubicBezTo>
                  <a:pt x="210395" y="379841"/>
                  <a:pt x="246581" y="326757"/>
                  <a:pt x="292159" y="282352"/>
                </a:cubicBezTo>
                <a:cubicBezTo>
                  <a:pt x="318209" y="257938"/>
                  <a:pt x="350340" y="241493"/>
                  <a:pt x="377437" y="218328"/>
                </a:cubicBezTo>
                <a:cubicBezTo>
                  <a:pt x="354631" y="196547"/>
                  <a:pt x="327737" y="178954"/>
                  <a:pt x="307870" y="154168"/>
                </a:cubicBezTo>
                <a:cubicBezTo>
                  <a:pt x="278003" y="120434"/>
                  <a:pt x="258609" y="79203"/>
                  <a:pt x="238742" y="39154"/>
                </a:cubicBezTo>
                <a:cubicBezTo>
                  <a:pt x="191441" y="119387"/>
                  <a:pt x="118867" y="168216"/>
                  <a:pt x="32035" y="197999"/>
                </a:cubicBezTo>
                <a:cubicBezTo>
                  <a:pt x="58659" y="221671"/>
                  <a:pt x="90892" y="238825"/>
                  <a:pt x="114576" y="265873"/>
                </a:cubicBezTo>
                <a:cubicBezTo>
                  <a:pt x="153363" y="309232"/>
                  <a:pt x="171135" y="368292"/>
                  <a:pt x="176440" y="4250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6"/>
          <p:cNvSpPr/>
          <p:nvPr/>
        </p:nvSpPr>
        <p:spPr>
          <a:xfrm rot="-9175335">
            <a:off x="7932594" y="2071841"/>
            <a:ext cx="660916" cy="758540"/>
          </a:xfrm>
          <a:custGeom>
            <a:rect b="b" l="l" r="r" t="t"/>
            <a:pathLst>
              <a:path extrusionOk="0" h="1517744" w="1322411">
                <a:moveTo>
                  <a:pt x="1255244" y="710381"/>
                </a:moveTo>
                <a:cubicBezTo>
                  <a:pt x="1276597" y="720039"/>
                  <a:pt x="1299910" y="723382"/>
                  <a:pt x="1322412" y="729258"/>
                </a:cubicBezTo>
                <a:cubicBezTo>
                  <a:pt x="1233384" y="763465"/>
                  <a:pt x="1151181" y="812496"/>
                  <a:pt x="1074586" y="869092"/>
                </a:cubicBezTo>
                <a:cubicBezTo>
                  <a:pt x="1046205" y="889150"/>
                  <a:pt x="1021000" y="913260"/>
                  <a:pt x="996471" y="937844"/>
                </a:cubicBezTo>
                <a:cubicBezTo>
                  <a:pt x="959103" y="972625"/>
                  <a:pt x="928290" y="1013653"/>
                  <a:pt x="908153" y="1060760"/>
                </a:cubicBezTo>
                <a:cubicBezTo>
                  <a:pt x="886664" y="1107090"/>
                  <a:pt x="871359" y="1155986"/>
                  <a:pt x="854060" y="1204004"/>
                </a:cubicBezTo>
                <a:cubicBezTo>
                  <a:pt x="815712" y="1306356"/>
                  <a:pt x="782669" y="1410666"/>
                  <a:pt x="760336" y="1517745"/>
                </a:cubicBezTo>
                <a:cubicBezTo>
                  <a:pt x="737124" y="1450343"/>
                  <a:pt x="709622" y="1384597"/>
                  <a:pt x="675599" y="1321923"/>
                </a:cubicBezTo>
                <a:cubicBezTo>
                  <a:pt x="635629" y="1243176"/>
                  <a:pt x="592044" y="1166252"/>
                  <a:pt x="537310" y="1096689"/>
                </a:cubicBezTo>
                <a:cubicBezTo>
                  <a:pt x="503557" y="1051068"/>
                  <a:pt x="475886" y="1000754"/>
                  <a:pt x="435646" y="960198"/>
                </a:cubicBezTo>
                <a:cubicBezTo>
                  <a:pt x="373377" y="898538"/>
                  <a:pt x="309554" y="836607"/>
                  <a:pt x="232115" y="794126"/>
                </a:cubicBezTo>
                <a:cubicBezTo>
                  <a:pt x="160487" y="754314"/>
                  <a:pt x="84028" y="712272"/>
                  <a:pt x="0" y="711462"/>
                </a:cubicBezTo>
                <a:cubicBezTo>
                  <a:pt x="103286" y="659830"/>
                  <a:pt x="201166" y="596785"/>
                  <a:pt x="291106" y="524352"/>
                </a:cubicBezTo>
                <a:cubicBezTo>
                  <a:pt x="358477" y="467554"/>
                  <a:pt x="423719" y="407717"/>
                  <a:pt x="484400" y="343895"/>
                </a:cubicBezTo>
                <a:cubicBezTo>
                  <a:pt x="588091" y="225436"/>
                  <a:pt x="646103" y="159555"/>
                  <a:pt x="677592" y="0"/>
                </a:cubicBezTo>
                <a:cubicBezTo>
                  <a:pt x="718576" y="86987"/>
                  <a:pt x="749051" y="179377"/>
                  <a:pt x="800846" y="260927"/>
                </a:cubicBezTo>
                <a:cubicBezTo>
                  <a:pt x="826558" y="305501"/>
                  <a:pt x="859838" y="344672"/>
                  <a:pt x="890212" y="386004"/>
                </a:cubicBezTo>
                <a:cubicBezTo>
                  <a:pt x="918559" y="429768"/>
                  <a:pt x="954677" y="466845"/>
                  <a:pt x="992484" y="502471"/>
                </a:cubicBezTo>
                <a:cubicBezTo>
                  <a:pt x="1040225" y="554271"/>
                  <a:pt x="1093676" y="599959"/>
                  <a:pt x="1148309" y="644263"/>
                </a:cubicBezTo>
                <a:cubicBezTo>
                  <a:pt x="1181386" y="669859"/>
                  <a:pt x="1217402" y="692484"/>
                  <a:pt x="1255244" y="7103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6"/>
          <p:cNvSpPr/>
          <p:nvPr/>
        </p:nvSpPr>
        <p:spPr>
          <a:xfrm rot="-9175335">
            <a:off x="7709757" y="2457188"/>
            <a:ext cx="157816" cy="183450"/>
          </a:xfrm>
          <a:custGeom>
            <a:rect b="b" l="l" r="r" t="t"/>
            <a:pathLst>
              <a:path extrusionOk="0" h="367060" w="315770">
                <a:moveTo>
                  <a:pt x="248028" y="95395"/>
                </a:moveTo>
                <a:cubicBezTo>
                  <a:pt x="268503" y="112414"/>
                  <a:pt x="293336" y="122342"/>
                  <a:pt x="315771" y="136288"/>
                </a:cubicBezTo>
                <a:cubicBezTo>
                  <a:pt x="245021" y="219865"/>
                  <a:pt x="218262" y="257280"/>
                  <a:pt x="194071" y="367060"/>
                </a:cubicBezTo>
                <a:cubicBezTo>
                  <a:pt x="161433" y="286624"/>
                  <a:pt x="89738" y="217636"/>
                  <a:pt x="11150" y="181909"/>
                </a:cubicBezTo>
                <a:cubicBezTo>
                  <a:pt x="7467" y="180153"/>
                  <a:pt x="3717" y="178431"/>
                  <a:pt x="0" y="176675"/>
                </a:cubicBezTo>
                <a:cubicBezTo>
                  <a:pt x="38618" y="156583"/>
                  <a:pt x="72979" y="129298"/>
                  <a:pt x="100820" y="95767"/>
                </a:cubicBezTo>
                <a:cubicBezTo>
                  <a:pt x="125653" y="66287"/>
                  <a:pt x="150047" y="35727"/>
                  <a:pt x="165217" y="0"/>
                </a:cubicBezTo>
                <a:cubicBezTo>
                  <a:pt x="184881" y="37516"/>
                  <a:pt x="214951" y="69326"/>
                  <a:pt x="248028" y="95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6"/>
          <p:cNvSpPr/>
          <p:nvPr/>
        </p:nvSpPr>
        <p:spPr>
          <a:xfrm rot="-9175335">
            <a:off x="7986454" y="1914897"/>
            <a:ext cx="172625" cy="197272"/>
          </a:xfrm>
          <a:custGeom>
            <a:rect b="b" l="l" r="r" t="t"/>
            <a:pathLst>
              <a:path extrusionOk="0" h="394716" w="345401">
                <a:moveTo>
                  <a:pt x="275835" y="114981"/>
                </a:moveTo>
                <a:cubicBezTo>
                  <a:pt x="295735" y="139733"/>
                  <a:pt x="322595" y="157360"/>
                  <a:pt x="345401" y="179106"/>
                </a:cubicBezTo>
                <a:cubicBezTo>
                  <a:pt x="318304" y="202305"/>
                  <a:pt x="286173" y="218750"/>
                  <a:pt x="260124" y="243165"/>
                </a:cubicBezTo>
                <a:cubicBezTo>
                  <a:pt x="214546" y="287570"/>
                  <a:pt x="178360" y="340653"/>
                  <a:pt x="145181" y="394716"/>
                </a:cubicBezTo>
                <a:cubicBezTo>
                  <a:pt x="144945" y="391778"/>
                  <a:pt x="144675" y="388841"/>
                  <a:pt x="144404" y="385903"/>
                </a:cubicBezTo>
                <a:cubicBezTo>
                  <a:pt x="139100" y="329138"/>
                  <a:pt x="121362" y="270078"/>
                  <a:pt x="82541" y="226686"/>
                </a:cubicBezTo>
                <a:cubicBezTo>
                  <a:pt x="58856" y="199637"/>
                  <a:pt x="26624" y="182483"/>
                  <a:pt x="0" y="158812"/>
                </a:cubicBezTo>
                <a:cubicBezTo>
                  <a:pt x="86798" y="129028"/>
                  <a:pt x="159372" y="80199"/>
                  <a:pt x="206707" y="0"/>
                </a:cubicBezTo>
                <a:cubicBezTo>
                  <a:pt x="226574" y="40015"/>
                  <a:pt x="245967" y="81246"/>
                  <a:pt x="275835" y="1149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27"/>
          <p:cNvGrpSpPr/>
          <p:nvPr/>
        </p:nvGrpSpPr>
        <p:grpSpPr>
          <a:xfrm>
            <a:off x="1713194" y="1256221"/>
            <a:ext cx="5717588" cy="2608309"/>
            <a:chOff x="0" y="11"/>
            <a:chExt cx="15246900" cy="6955490"/>
          </a:xfrm>
        </p:grpSpPr>
        <p:sp>
          <p:nvSpPr>
            <p:cNvPr id="808" name="Google Shape;808;p27"/>
            <p:cNvSpPr txBox="1"/>
            <p:nvPr/>
          </p:nvSpPr>
          <p:spPr>
            <a:xfrm>
              <a:off x="0" y="3397985"/>
              <a:ext cx="152469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3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123,456,789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09" name="Google Shape;809;p27"/>
            <p:cNvSpPr txBox="1"/>
            <p:nvPr/>
          </p:nvSpPr>
          <p:spPr>
            <a:xfrm>
              <a:off x="0" y="6339901"/>
              <a:ext cx="15246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5445242" y="11"/>
              <a:ext cx="4356644" cy="2679279"/>
            </a:xfrm>
            <a:custGeom>
              <a:rect b="b" l="l" r="r" t="t"/>
              <a:pathLst>
                <a:path extrusionOk="0" h="2679279" w="4356644">
                  <a:moveTo>
                    <a:pt x="4185987" y="2269419"/>
                  </a:moveTo>
                  <a:cubicBezTo>
                    <a:pt x="4206028" y="2213340"/>
                    <a:pt x="4230427" y="2154469"/>
                    <a:pt x="4217356" y="2093942"/>
                  </a:cubicBezTo>
                  <a:cubicBezTo>
                    <a:pt x="4210211" y="2058707"/>
                    <a:pt x="4191389" y="2027309"/>
                    <a:pt x="4173700" y="1996609"/>
                  </a:cubicBezTo>
                  <a:cubicBezTo>
                    <a:pt x="4155314" y="1964776"/>
                    <a:pt x="4135621" y="1933204"/>
                    <a:pt x="4111135" y="1905644"/>
                  </a:cubicBezTo>
                  <a:cubicBezTo>
                    <a:pt x="4093446" y="1885671"/>
                    <a:pt x="4072359" y="1871368"/>
                    <a:pt x="4049180" y="1861164"/>
                  </a:cubicBezTo>
                  <a:cubicBezTo>
                    <a:pt x="4049616" y="1860030"/>
                    <a:pt x="4050051" y="1858896"/>
                    <a:pt x="4050139" y="1857588"/>
                  </a:cubicBezTo>
                  <a:cubicBezTo>
                    <a:pt x="4050574" y="1845552"/>
                    <a:pt x="4050139" y="1833429"/>
                    <a:pt x="4050051" y="1821394"/>
                  </a:cubicBezTo>
                  <a:cubicBezTo>
                    <a:pt x="4049964" y="1816771"/>
                    <a:pt x="4047699" y="1812585"/>
                    <a:pt x="4043952" y="1809969"/>
                  </a:cubicBezTo>
                  <a:cubicBezTo>
                    <a:pt x="4046479" y="1806654"/>
                    <a:pt x="4048134" y="1802468"/>
                    <a:pt x="4048396" y="1797409"/>
                  </a:cubicBezTo>
                  <a:cubicBezTo>
                    <a:pt x="4041076" y="1645655"/>
                    <a:pt x="4021644" y="1493726"/>
                    <a:pt x="3987312" y="1345634"/>
                  </a:cubicBezTo>
                  <a:cubicBezTo>
                    <a:pt x="3949494" y="1197106"/>
                    <a:pt x="3915075" y="1046834"/>
                    <a:pt x="3854427" y="905545"/>
                  </a:cubicBezTo>
                  <a:cubicBezTo>
                    <a:pt x="3804758" y="801846"/>
                    <a:pt x="3757704" y="694659"/>
                    <a:pt x="3694964" y="597501"/>
                  </a:cubicBezTo>
                  <a:cubicBezTo>
                    <a:pt x="3643727" y="523455"/>
                    <a:pt x="3589005" y="450979"/>
                    <a:pt x="3525307" y="387225"/>
                  </a:cubicBezTo>
                  <a:cubicBezTo>
                    <a:pt x="3446099" y="315185"/>
                    <a:pt x="3354778" y="257012"/>
                    <a:pt x="3262673" y="203113"/>
                  </a:cubicBezTo>
                  <a:cubicBezTo>
                    <a:pt x="3160112" y="142411"/>
                    <a:pt x="3046397" y="106304"/>
                    <a:pt x="2931636" y="76651"/>
                  </a:cubicBezTo>
                  <a:cubicBezTo>
                    <a:pt x="2838137" y="51358"/>
                    <a:pt x="2743854" y="27461"/>
                    <a:pt x="2647218" y="18216"/>
                  </a:cubicBezTo>
                  <a:cubicBezTo>
                    <a:pt x="2527665" y="6006"/>
                    <a:pt x="2407327" y="-4634"/>
                    <a:pt x="2287077" y="2082"/>
                  </a:cubicBezTo>
                  <a:cubicBezTo>
                    <a:pt x="2147308" y="8012"/>
                    <a:pt x="2009891" y="36968"/>
                    <a:pt x="1872736" y="62696"/>
                  </a:cubicBezTo>
                  <a:cubicBezTo>
                    <a:pt x="1629186" y="107699"/>
                    <a:pt x="1392781" y="194130"/>
                    <a:pt x="1178073" y="317627"/>
                  </a:cubicBezTo>
                  <a:cubicBezTo>
                    <a:pt x="1093985" y="370043"/>
                    <a:pt x="1014950" y="431268"/>
                    <a:pt x="941319" y="497552"/>
                  </a:cubicBezTo>
                  <a:cubicBezTo>
                    <a:pt x="884244" y="552585"/>
                    <a:pt x="832048" y="612851"/>
                    <a:pt x="781595" y="673989"/>
                  </a:cubicBezTo>
                  <a:cubicBezTo>
                    <a:pt x="633112" y="870659"/>
                    <a:pt x="504148" y="1082331"/>
                    <a:pt x="393831" y="1302637"/>
                  </a:cubicBezTo>
                  <a:cubicBezTo>
                    <a:pt x="387383" y="1317027"/>
                    <a:pt x="381545" y="1331592"/>
                    <a:pt x="375968" y="1346332"/>
                  </a:cubicBezTo>
                  <a:cubicBezTo>
                    <a:pt x="348955" y="1402498"/>
                    <a:pt x="335710" y="1463898"/>
                    <a:pt x="315756" y="1522507"/>
                  </a:cubicBezTo>
                  <a:cubicBezTo>
                    <a:pt x="295366" y="1585563"/>
                    <a:pt x="264170" y="1652370"/>
                    <a:pt x="271664" y="1719701"/>
                  </a:cubicBezTo>
                  <a:cubicBezTo>
                    <a:pt x="261643" y="1737667"/>
                    <a:pt x="254062" y="1757116"/>
                    <a:pt x="249705" y="1777873"/>
                  </a:cubicBezTo>
                  <a:cubicBezTo>
                    <a:pt x="156642" y="1758947"/>
                    <a:pt x="52425" y="1816074"/>
                    <a:pt x="16176" y="1903551"/>
                  </a:cubicBezTo>
                  <a:cubicBezTo>
                    <a:pt x="-16414" y="1980475"/>
                    <a:pt x="578" y="2080162"/>
                    <a:pt x="64101" y="2136241"/>
                  </a:cubicBezTo>
                  <a:cubicBezTo>
                    <a:pt x="118737" y="2188047"/>
                    <a:pt x="198817" y="2189007"/>
                    <a:pt x="268788" y="2202961"/>
                  </a:cubicBezTo>
                  <a:cubicBezTo>
                    <a:pt x="392176" y="2222323"/>
                    <a:pt x="517044" y="2225288"/>
                    <a:pt x="640780" y="2240638"/>
                  </a:cubicBezTo>
                  <a:cubicBezTo>
                    <a:pt x="749180" y="2247092"/>
                    <a:pt x="858364" y="2258779"/>
                    <a:pt x="961884" y="2293316"/>
                  </a:cubicBezTo>
                  <a:cubicBezTo>
                    <a:pt x="1028195" y="2307881"/>
                    <a:pt x="1095466" y="2317387"/>
                    <a:pt x="1160558" y="2337621"/>
                  </a:cubicBezTo>
                  <a:cubicBezTo>
                    <a:pt x="1230268" y="2355326"/>
                    <a:pt x="1302941" y="2355413"/>
                    <a:pt x="1373000" y="2372159"/>
                  </a:cubicBezTo>
                  <a:cubicBezTo>
                    <a:pt x="1438179" y="2379136"/>
                    <a:pt x="1503968" y="2378874"/>
                    <a:pt x="1568799" y="2390387"/>
                  </a:cubicBezTo>
                  <a:cubicBezTo>
                    <a:pt x="1621169" y="2392480"/>
                    <a:pt x="1698460" y="2400417"/>
                    <a:pt x="1728087" y="2347041"/>
                  </a:cubicBezTo>
                  <a:cubicBezTo>
                    <a:pt x="1765382" y="2256860"/>
                    <a:pt x="1744556" y="2104582"/>
                    <a:pt x="1627007" y="2093506"/>
                  </a:cubicBezTo>
                  <a:cubicBezTo>
                    <a:pt x="1644783" y="2001232"/>
                    <a:pt x="1599210" y="1911662"/>
                    <a:pt x="1544575" y="1840232"/>
                  </a:cubicBezTo>
                  <a:cubicBezTo>
                    <a:pt x="1495865" y="1771419"/>
                    <a:pt x="1416831" y="1713334"/>
                    <a:pt x="1329170" y="1718654"/>
                  </a:cubicBezTo>
                  <a:cubicBezTo>
                    <a:pt x="1320979" y="1719177"/>
                    <a:pt x="1312875" y="1720311"/>
                    <a:pt x="1304771" y="1721532"/>
                  </a:cubicBezTo>
                  <a:cubicBezTo>
                    <a:pt x="1320195" y="1690571"/>
                    <a:pt x="1339888" y="1661877"/>
                    <a:pt x="1357925" y="1632834"/>
                  </a:cubicBezTo>
                  <a:cubicBezTo>
                    <a:pt x="1358535" y="1631003"/>
                    <a:pt x="1358535" y="1629084"/>
                    <a:pt x="1358361" y="1627252"/>
                  </a:cubicBezTo>
                  <a:cubicBezTo>
                    <a:pt x="1447503" y="1508378"/>
                    <a:pt x="1541089" y="1390201"/>
                    <a:pt x="1663431" y="1303596"/>
                  </a:cubicBezTo>
                  <a:cubicBezTo>
                    <a:pt x="1712054" y="1265919"/>
                    <a:pt x="1762942" y="1231207"/>
                    <a:pt x="1817839" y="1203386"/>
                  </a:cubicBezTo>
                  <a:cubicBezTo>
                    <a:pt x="1883890" y="1167715"/>
                    <a:pt x="1947762" y="1130387"/>
                    <a:pt x="2021394" y="1111635"/>
                  </a:cubicBezTo>
                  <a:cubicBezTo>
                    <a:pt x="2140772" y="1083203"/>
                    <a:pt x="2266948" y="1080848"/>
                    <a:pt x="2387460" y="1103263"/>
                  </a:cubicBezTo>
                  <a:cubicBezTo>
                    <a:pt x="2487581" y="1128119"/>
                    <a:pt x="2586657" y="1165622"/>
                    <a:pt x="2673360" y="1222224"/>
                  </a:cubicBezTo>
                  <a:cubicBezTo>
                    <a:pt x="2778796" y="1293567"/>
                    <a:pt x="2877524" y="1384881"/>
                    <a:pt x="2951329" y="1489714"/>
                  </a:cubicBezTo>
                  <a:cubicBezTo>
                    <a:pt x="3020168" y="1594111"/>
                    <a:pt x="3075414" y="1706880"/>
                    <a:pt x="3124995" y="1822004"/>
                  </a:cubicBezTo>
                  <a:cubicBezTo>
                    <a:pt x="3126912" y="1826191"/>
                    <a:pt x="3129527" y="1829156"/>
                    <a:pt x="3132489" y="1831249"/>
                  </a:cubicBezTo>
                  <a:cubicBezTo>
                    <a:pt x="3133273" y="1842587"/>
                    <a:pt x="3138327" y="1853227"/>
                    <a:pt x="3140854" y="1865176"/>
                  </a:cubicBezTo>
                  <a:cubicBezTo>
                    <a:pt x="3120377" y="1866397"/>
                    <a:pt x="3099115" y="1869624"/>
                    <a:pt x="3076459" y="1874770"/>
                  </a:cubicBezTo>
                  <a:cubicBezTo>
                    <a:pt x="2940960" y="1895527"/>
                    <a:pt x="2820013" y="2020158"/>
                    <a:pt x="2824021" y="2160836"/>
                  </a:cubicBezTo>
                  <a:cubicBezTo>
                    <a:pt x="2750389" y="2191100"/>
                    <a:pt x="2665866" y="2206275"/>
                    <a:pt x="2610010" y="2268285"/>
                  </a:cubicBezTo>
                  <a:cubicBezTo>
                    <a:pt x="2561561" y="2330208"/>
                    <a:pt x="2529146" y="2421610"/>
                    <a:pt x="2530105" y="2506732"/>
                  </a:cubicBezTo>
                  <a:cubicBezTo>
                    <a:pt x="2543263" y="2507430"/>
                    <a:pt x="2556333" y="2507953"/>
                    <a:pt x="2569491" y="2508389"/>
                  </a:cubicBezTo>
                  <a:cubicBezTo>
                    <a:pt x="2571408" y="2510221"/>
                    <a:pt x="2573499" y="2511790"/>
                    <a:pt x="2575591" y="2513360"/>
                  </a:cubicBezTo>
                  <a:cubicBezTo>
                    <a:pt x="2575068" y="2513884"/>
                    <a:pt x="2574807" y="2514494"/>
                    <a:pt x="2574807" y="2515279"/>
                  </a:cubicBezTo>
                  <a:cubicBezTo>
                    <a:pt x="2574807" y="2516762"/>
                    <a:pt x="2576026" y="2517983"/>
                    <a:pt x="2577508" y="2517983"/>
                  </a:cubicBezTo>
                  <a:cubicBezTo>
                    <a:pt x="2578641" y="2517983"/>
                    <a:pt x="2579425" y="2517198"/>
                    <a:pt x="2579773" y="2516239"/>
                  </a:cubicBezTo>
                  <a:cubicBezTo>
                    <a:pt x="2600077" y="2528885"/>
                    <a:pt x="2625782" y="2530542"/>
                    <a:pt x="2649222" y="2533420"/>
                  </a:cubicBezTo>
                  <a:cubicBezTo>
                    <a:pt x="2686082" y="2537955"/>
                    <a:pt x="2723028" y="2540484"/>
                    <a:pt x="2760149" y="2540833"/>
                  </a:cubicBezTo>
                  <a:cubicBezTo>
                    <a:pt x="2939653" y="2542054"/>
                    <a:pt x="3118547" y="2562201"/>
                    <a:pt x="3297006" y="2581563"/>
                  </a:cubicBezTo>
                  <a:cubicBezTo>
                    <a:pt x="3353297" y="2586272"/>
                    <a:pt x="3409239" y="2594732"/>
                    <a:pt x="3465095" y="2602669"/>
                  </a:cubicBezTo>
                  <a:cubicBezTo>
                    <a:pt x="3556154" y="2615402"/>
                    <a:pt x="3648259" y="2620722"/>
                    <a:pt x="3738795" y="2637119"/>
                  </a:cubicBezTo>
                  <a:cubicBezTo>
                    <a:pt x="3892942" y="2651684"/>
                    <a:pt x="4046915" y="2673924"/>
                    <a:pt x="4201846" y="2678633"/>
                  </a:cubicBezTo>
                  <a:cubicBezTo>
                    <a:pt x="4242801" y="2683779"/>
                    <a:pt x="4276000" y="2657527"/>
                    <a:pt x="4295345" y="2623513"/>
                  </a:cubicBezTo>
                  <a:cubicBezTo>
                    <a:pt x="4321312" y="2587755"/>
                    <a:pt x="4337694" y="2545892"/>
                    <a:pt x="4343706" y="2502284"/>
                  </a:cubicBezTo>
                  <a:cubicBezTo>
                    <a:pt x="4343532" y="2501673"/>
                    <a:pt x="4343619" y="2501237"/>
                    <a:pt x="4343706" y="2500801"/>
                  </a:cubicBezTo>
                  <a:cubicBezTo>
                    <a:pt x="4381263" y="2380183"/>
                    <a:pt x="4339524" y="2287298"/>
                    <a:pt x="4185987" y="22694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5445242" y="11"/>
              <a:ext cx="4356644" cy="2679279"/>
            </a:xfrm>
            <a:custGeom>
              <a:rect b="b" l="l" r="r" t="t"/>
              <a:pathLst>
                <a:path extrusionOk="0" h="2679279" w="4356644">
                  <a:moveTo>
                    <a:pt x="4343706" y="2500801"/>
                  </a:moveTo>
                  <a:cubicBezTo>
                    <a:pt x="4381263" y="2380183"/>
                    <a:pt x="4339524" y="2287298"/>
                    <a:pt x="4185987" y="2269419"/>
                  </a:cubicBezTo>
                  <a:cubicBezTo>
                    <a:pt x="4206028" y="2213340"/>
                    <a:pt x="4230427" y="2154469"/>
                    <a:pt x="4217356" y="2093942"/>
                  </a:cubicBezTo>
                  <a:cubicBezTo>
                    <a:pt x="4210211" y="2058707"/>
                    <a:pt x="4191389" y="2027309"/>
                    <a:pt x="4173700" y="1996609"/>
                  </a:cubicBezTo>
                  <a:cubicBezTo>
                    <a:pt x="4155314" y="1964776"/>
                    <a:pt x="4135621" y="1933204"/>
                    <a:pt x="4111135" y="1905644"/>
                  </a:cubicBezTo>
                  <a:cubicBezTo>
                    <a:pt x="4093446" y="1885671"/>
                    <a:pt x="4072359" y="1871368"/>
                    <a:pt x="4049180" y="1861164"/>
                  </a:cubicBezTo>
                  <a:cubicBezTo>
                    <a:pt x="4049616" y="1860030"/>
                    <a:pt x="4050051" y="1858896"/>
                    <a:pt x="4050139" y="1857588"/>
                  </a:cubicBezTo>
                  <a:cubicBezTo>
                    <a:pt x="4050574" y="1845552"/>
                    <a:pt x="4050139" y="1833429"/>
                    <a:pt x="4050051" y="1821394"/>
                  </a:cubicBezTo>
                  <a:cubicBezTo>
                    <a:pt x="4049964" y="1816771"/>
                    <a:pt x="4047699" y="1812585"/>
                    <a:pt x="4043952" y="1809969"/>
                  </a:cubicBezTo>
                  <a:cubicBezTo>
                    <a:pt x="4046479" y="1806654"/>
                    <a:pt x="4048134" y="1802468"/>
                    <a:pt x="4048396" y="1797409"/>
                  </a:cubicBezTo>
                  <a:cubicBezTo>
                    <a:pt x="4041076" y="1645655"/>
                    <a:pt x="4021644" y="1493726"/>
                    <a:pt x="3987312" y="1345634"/>
                  </a:cubicBezTo>
                  <a:cubicBezTo>
                    <a:pt x="3949494" y="1197106"/>
                    <a:pt x="3915075" y="1046834"/>
                    <a:pt x="3854427" y="905545"/>
                  </a:cubicBezTo>
                  <a:cubicBezTo>
                    <a:pt x="3804758" y="801846"/>
                    <a:pt x="3757704" y="694659"/>
                    <a:pt x="3694964" y="597501"/>
                  </a:cubicBezTo>
                  <a:cubicBezTo>
                    <a:pt x="3643727" y="523455"/>
                    <a:pt x="3589005" y="450979"/>
                    <a:pt x="3525307" y="387225"/>
                  </a:cubicBezTo>
                  <a:cubicBezTo>
                    <a:pt x="3446099" y="315185"/>
                    <a:pt x="3354778" y="257012"/>
                    <a:pt x="3262673" y="203113"/>
                  </a:cubicBezTo>
                  <a:cubicBezTo>
                    <a:pt x="3160112" y="142411"/>
                    <a:pt x="3046397" y="106304"/>
                    <a:pt x="2931636" y="76651"/>
                  </a:cubicBezTo>
                  <a:cubicBezTo>
                    <a:pt x="2838137" y="51358"/>
                    <a:pt x="2743854" y="27461"/>
                    <a:pt x="2647218" y="18216"/>
                  </a:cubicBezTo>
                  <a:cubicBezTo>
                    <a:pt x="2527665" y="6006"/>
                    <a:pt x="2407327" y="-4634"/>
                    <a:pt x="2287077" y="2082"/>
                  </a:cubicBezTo>
                  <a:cubicBezTo>
                    <a:pt x="2147308" y="8012"/>
                    <a:pt x="2009891" y="36968"/>
                    <a:pt x="1872736" y="62696"/>
                  </a:cubicBezTo>
                  <a:cubicBezTo>
                    <a:pt x="1629186" y="107699"/>
                    <a:pt x="1392781" y="194130"/>
                    <a:pt x="1178073" y="317627"/>
                  </a:cubicBezTo>
                  <a:cubicBezTo>
                    <a:pt x="1093985" y="370043"/>
                    <a:pt x="1014950" y="431268"/>
                    <a:pt x="941319" y="497552"/>
                  </a:cubicBezTo>
                  <a:cubicBezTo>
                    <a:pt x="884244" y="552585"/>
                    <a:pt x="832048" y="612851"/>
                    <a:pt x="781595" y="673989"/>
                  </a:cubicBezTo>
                  <a:cubicBezTo>
                    <a:pt x="633112" y="870659"/>
                    <a:pt x="504148" y="1082331"/>
                    <a:pt x="393831" y="1302637"/>
                  </a:cubicBezTo>
                  <a:cubicBezTo>
                    <a:pt x="387383" y="1317027"/>
                    <a:pt x="381545" y="1331592"/>
                    <a:pt x="375968" y="1346332"/>
                  </a:cubicBezTo>
                  <a:cubicBezTo>
                    <a:pt x="348955" y="1402498"/>
                    <a:pt x="335710" y="1463898"/>
                    <a:pt x="315756" y="1522507"/>
                  </a:cubicBezTo>
                  <a:cubicBezTo>
                    <a:pt x="295366" y="1585563"/>
                    <a:pt x="264170" y="1652370"/>
                    <a:pt x="271664" y="1719701"/>
                  </a:cubicBezTo>
                  <a:cubicBezTo>
                    <a:pt x="261643" y="1737667"/>
                    <a:pt x="254062" y="1757116"/>
                    <a:pt x="249705" y="1777873"/>
                  </a:cubicBezTo>
                  <a:cubicBezTo>
                    <a:pt x="156642" y="1758947"/>
                    <a:pt x="52425" y="1816074"/>
                    <a:pt x="16176" y="1903551"/>
                  </a:cubicBezTo>
                  <a:cubicBezTo>
                    <a:pt x="-16414" y="1980475"/>
                    <a:pt x="578" y="2080162"/>
                    <a:pt x="64101" y="2136241"/>
                  </a:cubicBezTo>
                  <a:cubicBezTo>
                    <a:pt x="118737" y="2188047"/>
                    <a:pt x="198817" y="2189007"/>
                    <a:pt x="268788" y="2202961"/>
                  </a:cubicBezTo>
                  <a:cubicBezTo>
                    <a:pt x="392176" y="2222323"/>
                    <a:pt x="517044" y="2225288"/>
                    <a:pt x="640780" y="2240638"/>
                  </a:cubicBezTo>
                  <a:cubicBezTo>
                    <a:pt x="749180" y="2247092"/>
                    <a:pt x="858364" y="2258779"/>
                    <a:pt x="961884" y="2293316"/>
                  </a:cubicBezTo>
                  <a:cubicBezTo>
                    <a:pt x="1028195" y="2307881"/>
                    <a:pt x="1095466" y="2317387"/>
                    <a:pt x="1160558" y="2337621"/>
                  </a:cubicBezTo>
                  <a:cubicBezTo>
                    <a:pt x="1230268" y="2355326"/>
                    <a:pt x="1302941" y="2355413"/>
                    <a:pt x="1373000" y="2372159"/>
                  </a:cubicBezTo>
                  <a:cubicBezTo>
                    <a:pt x="1438179" y="2379136"/>
                    <a:pt x="1503968" y="2378874"/>
                    <a:pt x="1568799" y="2390387"/>
                  </a:cubicBezTo>
                  <a:cubicBezTo>
                    <a:pt x="1621169" y="2392480"/>
                    <a:pt x="1698460" y="2400417"/>
                    <a:pt x="1728087" y="2347041"/>
                  </a:cubicBezTo>
                  <a:cubicBezTo>
                    <a:pt x="1765382" y="2256860"/>
                    <a:pt x="1744556" y="2104582"/>
                    <a:pt x="1627007" y="2093506"/>
                  </a:cubicBezTo>
                  <a:cubicBezTo>
                    <a:pt x="1644783" y="2001232"/>
                    <a:pt x="1599210" y="1911662"/>
                    <a:pt x="1544575" y="1840232"/>
                  </a:cubicBezTo>
                  <a:cubicBezTo>
                    <a:pt x="1495865" y="1771419"/>
                    <a:pt x="1416831" y="1713334"/>
                    <a:pt x="1329170" y="1718654"/>
                  </a:cubicBezTo>
                  <a:cubicBezTo>
                    <a:pt x="1320979" y="1719177"/>
                    <a:pt x="1312875" y="1720311"/>
                    <a:pt x="1304771" y="1721532"/>
                  </a:cubicBezTo>
                  <a:cubicBezTo>
                    <a:pt x="1320195" y="1690571"/>
                    <a:pt x="1339888" y="1661877"/>
                    <a:pt x="1357925" y="1632834"/>
                  </a:cubicBezTo>
                  <a:cubicBezTo>
                    <a:pt x="1358535" y="1631003"/>
                    <a:pt x="1358535" y="1629084"/>
                    <a:pt x="1358361" y="1627252"/>
                  </a:cubicBezTo>
                  <a:cubicBezTo>
                    <a:pt x="1447503" y="1508378"/>
                    <a:pt x="1541089" y="1390201"/>
                    <a:pt x="1663431" y="1303596"/>
                  </a:cubicBezTo>
                  <a:cubicBezTo>
                    <a:pt x="1712054" y="1265919"/>
                    <a:pt x="1762942" y="1231207"/>
                    <a:pt x="1817839" y="1203386"/>
                  </a:cubicBezTo>
                  <a:cubicBezTo>
                    <a:pt x="1883890" y="1167715"/>
                    <a:pt x="1947762" y="1130387"/>
                    <a:pt x="2021394" y="1111635"/>
                  </a:cubicBezTo>
                  <a:cubicBezTo>
                    <a:pt x="2140772" y="1083203"/>
                    <a:pt x="2266948" y="1080848"/>
                    <a:pt x="2387460" y="1103263"/>
                  </a:cubicBezTo>
                  <a:cubicBezTo>
                    <a:pt x="2487581" y="1128119"/>
                    <a:pt x="2586657" y="1165622"/>
                    <a:pt x="2673360" y="1222224"/>
                  </a:cubicBezTo>
                  <a:cubicBezTo>
                    <a:pt x="2778796" y="1293567"/>
                    <a:pt x="2877524" y="1384881"/>
                    <a:pt x="2951329" y="1489714"/>
                  </a:cubicBezTo>
                  <a:cubicBezTo>
                    <a:pt x="3020168" y="1594111"/>
                    <a:pt x="3075414" y="1706880"/>
                    <a:pt x="3124995" y="1822004"/>
                  </a:cubicBezTo>
                  <a:cubicBezTo>
                    <a:pt x="3126912" y="1826191"/>
                    <a:pt x="3129527" y="1829156"/>
                    <a:pt x="3132489" y="1831249"/>
                  </a:cubicBezTo>
                  <a:cubicBezTo>
                    <a:pt x="3133273" y="1842587"/>
                    <a:pt x="3138327" y="1853227"/>
                    <a:pt x="3140854" y="1865176"/>
                  </a:cubicBezTo>
                  <a:cubicBezTo>
                    <a:pt x="3120377" y="1866397"/>
                    <a:pt x="3099115" y="1869624"/>
                    <a:pt x="3076459" y="1874770"/>
                  </a:cubicBezTo>
                  <a:cubicBezTo>
                    <a:pt x="2940960" y="1895527"/>
                    <a:pt x="2820013" y="2020158"/>
                    <a:pt x="2824021" y="2160836"/>
                  </a:cubicBezTo>
                  <a:cubicBezTo>
                    <a:pt x="2750389" y="2191100"/>
                    <a:pt x="2665866" y="2206275"/>
                    <a:pt x="2610010" y="2268285"/>
                  </a:cubicBezTo>
                  <a:cubicBezTo>
                    <a:pt x="2561561" y="2330208"/>
                    <a:pt x="2529146" y="2421610"/>
                    <a:pt x="2530105" y="2506732"/>
                  </a:cubicBezTo>
                  <a:cubicBezTo>
                    <a:pt x="2543263" y="2507430"/>
                    <a:pt x="2556333" y="2507953"/>
                    <a:pt x="2569491" y="2508389"/>
                  </a:cubicBezTo>
                  <a:cubicBezTo>
                    <a:pt x="2571408" y="2510221"/>
                    <a:pt x="2573499" y="2511790"/>
                    <a:pt x="2575591" y="2513360"/>
                  </a:cubicBezTo>
                  <a:cubicBezTo>
                    <a:pt x="2575068" y="2513884"/>
                    <a:pt x="2574807" y="2514494"/>
                    <a:pt x="2574807" y="2515279"/>
                  </a:cubicBezTo>
                  <a:cubicBezTo>
                    <a:pt x="2574807" y="2516762"/>
                    <a:pt x="2576026" y="2517983"/>
                    <a:pt x="2577508" y="2517983"/>
                  </a:cubicBezTo>
                  <a:cubicBezTo>
                    <a:pt x="2578641" y="2517983"/>
                    <a:pt x="2579425" y="2517198"/>
                    <a:pt x="2579773" y="2516239"/>
                  </a:cubicBezTo>
                  <a:cubicBezTo>
                    <a:pt x="2600077" y="2528885"/>
                    <a:pt x="2625782" y="2530542"/>
                    <a:pt x="2649222" y="2533420"/>
                  </a:cubicBezTo>
                  <a:cubicBezTo>
                    <a:pt x="2686082" y="2537955"/>
                    <a:pt x="2723028" y="2540484"/>
                    <a:pt x="2760149" y="2540833"/>
                  </a:cubicBezTo>
                  <a:cubicBezTo>
                    <a:pt x="2939653" y="2542054"/>
                    <a:pt x="3118547" y="2562201"/>
                    <a:pt x="3297006" y="2581563"/>
                  </a:cubicBezTo>
                  <a:cubicBezTo>
                    <a:pt x="3353297" y="2586272"/>
                    <a:pt x="3409239" y="2594732"/>
                    <a:pt x="3465095" y="2602669"/>
                  </a:cubicBezTo>
                  <a:cubicBezTo>
                    <a:pt x="3556154" y="2615402"/>
                    <a:pt x="3648259" y="2620722"/>
                    <a:pt x="3738795" y="2637119"/>
                  </a:cubicBezTo>
                  <a:cubicBezTo>
                    <a:pt x="3892942" y="2651684"/>
                    <a:pt x="4046915" y="2673924"/>
                    <a:pt x="4201846" y="2678633"/>
                  </a:cubicBezTo>
                  <a:cubicBezTo>
                    <a:pt x="4242801" y="2683779"/>
                    <a:pt x="4276000" y="2657527"/>
                    <a:pt x="4295345" y="2623513"/>
                  </a:cubicBezTo>
                  <a:cubicBezTo>
                    <a:pt x="4321312" y="2587755"/>
                    <a:pt x="4337694" y="2545892"/>
                    <a:pt x="4343706" y="2502284"/>
                  </a:cubicBezTo>
                  <a:cubicBezTo>
                    <a:pt x="4343532" y="2501673"/>
                    <a:pt x="4343619" y="2501237"/>
                    <a:pt x="4343706" y="2500801"/>
                  </a:cubicBezTo>
                  <a:close/>
                  <a:moveTo>
                    <a:pt x="352092" y="1542392"/>
                  </a:moveTo>
                  <a:cubicBezTo>
                    <a:pt x="353138" y="1536287"/>
                    <a:pt x="356188" y="1526519"/>
                    <a:pt x="360109" y="1514919"/>
                  </a:cubicBezTo>
                  <a:cubicBezTo>
                    <a:pt x="360458" y="1514745"/>
                    <a:pt x="360719" y="1514657"/>
                    <a:pt x="361068" y="1514396"/>
                  </a:cubicBezTo>
                  <a:cubicBezTo>
                    <a:pt x="363246" y="1512651"/>
                    <a:pt x="364553" y="1510122"/>
                    <a:pt x="364727" y="1507418"/>
                  </a:cubicBezTo>
                  <a:cubicBezTo>
                    <a:pt x="366296" y="1505238"/>
                    <a:pt x="366296" y="1502360"/>
                    <a:pt x="365250" y="1500005"/>
                  </a:cubicBezTo>
                  <a:cubicBezTo>
                    <a:pt x="375184" y="1471050"/>
                    <a:pt x="386947" y="1435989"/>
                    <a:pt x="387035" y="1414098"/>
                  </a:cubicBezTo>
                  <a:cubicBezTo>
                    <a:pt x="424243" y="1303945"/>
                    <a:pt x="489247" y="1203124"/>
                    <a:pt x="546148" y="1102390"/>
                  </a:cubicBezTo>
                  <a:cubicBezTo>
                    <a:pt x="607929" y="991104"/>
                    <a:pt x="679121" y="885835"/>
                    <a:pt x="753101" y="782397"/>
                  </a:cubicBezTo>
                  <a:cubicBezTo>
                    <a:pt x="843899" y="652795"/>
                    <a:pt x="950904" y="532613"/>
                    <a:pt x="1078561" y="438420"/>
                  </a:cubicBezTo>
                  <a:cubicBezTo>
                    <a:pt x="1200990" y="339779"/>
                    <a:pt x="1344680" y="273321"/>
                    <a:pt x="1490201" y="216195"/>
                  </a:cubicBezTo>
                  <a:cubicBezTo>
                    <a:pt x="1672493" y="140580"/>
                    <a:pt x="1864371" y="105606"/>
                    <a:pt x="2059037" y="71679"/>
                  </a:cubicBezTo>
                  <a:cubicBezTo>
                    <a:pt x="2247952" y="34875"/>
                    <a:pt x="2441137" y="37578"/>
                    <a:pt x="2631620" y="59644"/>
                  </a:cubicBezTo>
                  <a:cubicBezTo>
                    <a:pt x="2730958" y="68453"/>
                    <a:pt x="2827768" y="92786"/>
                    <a:pt x="2923707" y="118863"/>
                  </a:cubicBezTo>
                  <a:cubicBezTo>
                    <a:pt x="3010932" y="142760"/>
                    <a:pt x="3099115" y="166395"/>
                    <a:pt x="3179979" y="207823"/>
                  </a:cubicBezTo>
                  <a:cubicBezTo>
                    <a:pt x="3274437" y="254832"/>
                    <a:pt x="3362708" y="313353"/>
                    <a:pt x="3446970" y="376584"/>
                  </a:cubicBezTo>
                  <a:cubicBezTo>
                    <a:pt x="3504307" y="419756"/>
                    <a:pt x="3550228" y="475487"/>
                    <a:pt x="3593972" y="531915"/>
                  </a:cubicBezTo>
                  <a:cubicBezTo>
                    <a:pt x="3671524" y="624886"/>
                    <a:pt x="3724417" y="733557"/>
                    <a:pt x="3776787" y="841878"/>
                  </a:cubicBezTo>
                  <a:cubicBezTo>
                    <a:pt x="3835867" y="956305"/>
                    <a:pt x="3875340" y="1080848"/>
                    <a:pt x="3907145" y="1205479"/>
                  </a:cubicBezTo>
                  <a:cubicBezTo>
                    <a:pt x="3961607" y="1399359"/>
                    <a:pt x="3996723" y="1598820"/>
                    <a:pt x="4005611" y="1800113"/>
                  </a:cubicBezTo>
                  <a:cubicBezTo>
                    <a:pt x="4006395" y="1804648"/>
                    <a:pt x="4008051" y="1808224"/>
                    <a:pt x="4010317" y="1811015"/>
                  </a:cubicBezTo>
                  <a:cubicBezTo>
                    <a:pt x="4010317" y="1818254"/>
                    <a:pt x="4010927" y="1825667"/>
                    <a:pt x="4010404" y="1832732"/>
                  </a:cubicBezTo>
                  <a:cubicBezTo>
                    <a:pt x="4009794" y="1838401"/>
                    <a:pt x="4010491" y="1844157"/>
                    <a:pt x="4013105" y="1848779"/>
                  </a:cubicBezTo>
                  <a:cubicBezTo>
                    <a:pt x="3943656" y="1831162"/>
                    <a:pt x="3862444" y="1840668"/>
                    <a:pt x="3796044" y="1848605"/>
                  </a:cubicBezTo>
                  <a:cubicBezTo>
                    <a:pt x="3793430" y="1846773"/>
                    <a:pt x="3790642" y="1845465"/>
                    <a:pt x="3787505" y="1844942"/>
                  </a:cubicBezTo>
                  <a:cubicBezTo>
                    <a:pt x="3765546" y="1816597"/>
                    <a:pt x="3738098" y="1795752"/>
                    <a:pt x="3707338" y="1781100"/>
                  </a:cubicBezTo>
                  <a:cubicBezTo>
                    <a:pt x="3713351" y="1776652"/>
                    <a:pt x="3717184" y="1769413"/>
                    <a:pt x="3715877" y="1761302"/>
                  </a:cubicBezTo>
                  <a:cubicBezTo>
                    <a:pt x="3713089" y="1741330"/>
                    <a:pt x="3712131" y="1721096"/>
                    <a:pt x="3708994" y="1701124"/>
                  </a:cubicBezTo>
                  <a:cubicBezTo>
                    <a:pt x="3695836" y="1624898"/>
                    <a:pt x="3681197" y="1548497"/>
                    <a:pt x="3666993" y="1472271"/>
                  </a:cubicBezTo>
                  <a:cubicBezTo>
                    <a:pt x="3640939" y="1352088"/>
                    <a:pt x="3608611" y="1232865"/>
                    <a:pt x="3565913" y="1117479"/>
                  </a:cubicBezTo>
                  <a:cubicBezTo>
                    <a:pt x="3527573" y="1017007"/>
                    <a:pt x="3470236" y="924994"/>
                    <a:pt x="3404359" y="840483"/>
                  </a:cubicBezTo>
                  <a:cubicBezTo>
                    <a:pt x="3360790" y="775420"/>
                    <a:pt x="3306329" y="718905"/>
                    <a:pt x="3250038" y="665005"/>
                  </a:cubicBezTo>
                  <a:cubicBezTo>
                    <a:pt x="3218059" y="632910"/>
                    <a:pt x="3187996" y="598547"/>
                    <a:pt x="3152792" y="569854"/>
                  </a:cubicBezTo>
                  <a:cubicBezTo>
                    <a:pt x="3117240" y="541160"/>
                    <a:pt x="3078986" y="516129"/>
                    <a:pt x="3041430" y="490313"/>
                  </a:cubicBezTo>
                  <a:cubicBezTo>
                    <a:pt x="2913947" y="400481"/>
                    <a:pt x="2766423" y="339343"/>
                    <a:pt x="2611840" y="317016"/>
                  </a:cubicBezTo>
                  <a:cubicBezTo>
                    <a:pt x="2452552" y="292858"/>
                    <a:pt x="2290301" y="306986"/>
                    <a:pt x="2130926" y="323557"/>
                  </a:cubicBezTo>
                  <a:cubicBezTo>
                    <a:pt x="2036991" y="340477"/>
                    <a:pt x="1944102" y="364636"/>
                    <a:pt x="1851562" y="388010"/>
                  </a:cubicBezTo>
                  <a:cubicBezTo>
                    <a:pt x="1759893" y="418797"/>
                    <a:pt x="1668572" y="451066"/>
                    <a:pt x="1578646" y="486737"/>
                  </a:cubicBezTo>
                  <a:cubicBezTo>
                    <a:pt x="1463362" y="539764"/>
                    <a:pt x="1354353" y="606571"/>
                    <a:pt x="1251443" y="680704"/>
                  </a:cubicBezTo>
                  <a:cubicBezTo>
                    <a:pt x="1198637" y="716201"/>
                    <a:pt x="1147052" y="754140"/>
                    <a:pt x="1103221" y="800713"/>
                  </a:cubicBezTo>
                  <a:cubicBezTo>
                    <a:pt x="1011204" y="891155"/>
                    <a:pt x="934522" y="995290"/>
                    <a:pt x="870040" y="1106838"/>
                  </a:cubicBezTo>
                  <a:cubicBezTo>
                    <a:pt x="834924" y="1161610"/>
                    <a:pt x="795537" y="1214288"/>
                    <a:pt x="769047" y="1274117"/>
                  </a:cubicBezTo>
                  <a:cubicBezTo>
                    <a:pt x="738113" y="1351565"/>
                    <a:pt x="707876" y="1429622"/>
                    <a:pt x="679992" y="1508291"/>
                  </a:cubicBezTo>
                  <a:cubicBezTo>
                    <a:pt x="635116" y="1521460"/>
                    <a:pt x="593203" y="1547363"/>
                    <a:pt x="570721" y="1588093"/>
                  </a:cubicBezTo>
                  <a:cubicBezTo>
                    <a:pt x="554688" y="1577278"/>
                    <a:pt x="532555" y="1582511"/>
                    <a:pt x="514082" y="1582249"/>
                  </a:cubicBezTo>
                  <a:cubicBezTo>
                    <a:pt x="446811" y="1583296"/>
                    <a:pt x="376317" y="1609809"/>
                    <a:pt x="324382" y="1655161"/>
                  </a:cubicBezTo>
                  <a:cubicBezTo>
                    <a:pt x="325777" y="1648184"/>
                    <a:pt x="327171" y="1641207"/>
                    <a:pt x="328652" y="1634230"/>
                  </a:cubicBezTo>
                  <a:cubicBezTo>
                    <a:pt x="335362" y="1603355"/>
                    <a:pt x="343466" y="1572830"/>
                    <a:pt x="352092" y="1542392"/>
                  </a:cubicBezTo>
                  <a:close/>
                  <a:moveTo>
                    <a:pt x="3450891" y="1773861"/>
                  </a:moveTo>
                  <a:cubicBezTo>
                    <a:pt x="3439389" y="1729730"/>
                    <a:pt x="3430414" y="1684989"/>
                    <a:pt x="3417953" y="1641120"/>
                  </a:cubicBezTo>
                  <a:cubicBezTo>
                    <a:pt x="3387106" y="1519716"/>
                    <a:pt x="3355127" y="1398487"/>
                    <a:pt x="3310599" y="1281182"/>
                  </a:cubicBezTo>
                  <a:cubicBezTo>
                    <a:pt x="3265723" y="1160476"/>
                    <a:pt x="3209955" y="1040206"/>
                    <a:pt x="3119767" y="946362"/>
                  </a:cubicBezTo>
                  <a:cubicBezTo>
                    <a:pt x="3068007" y="890283"/>
                    <a:pt x="3006575" y="844669"/>
                    <a:pt x="2943138" y="802631"/>
                  </a:cubicBezTo>
                  <a:cubicBezTo>
                    <a:pt x="2901487" y="774635"/>
                    <a:pt x="2858789" y="748034"/>
                    <a:pt x="2812432" y="728324"/>
                  </a:cubicBezTo>
                  <a:cubicBezTo>
                    <a:pt x="2718497" y="688990"/>
                    <a:pt x="2621948" y="654627"/>
                    <a:pt x="2521914" y="635003"/>
                  </a:cubicBezTo>
                  <a:cubicBezTo>
                    <a:pt x="2420572" y="611019"/>
                    <a:pt x="2315484" y="599856"/>
                    <a:pt x="2212836" y="623142"/>
                  </a:cubicBezTo>
                  <a:cubicBezTo>
                    <a:pt x="2135806" y="638230"/>
                    <a:pt x="2058253" y="651313"/>
                    <a:pt x="1984883" y="680094"/>
                  </a:cubicBezTo>
                  <a:cubicBezTo>
                    <a:pt x="1909683" y="702857"/>
                    <a:pt x="1836923" y="731900"/>
                    <a:pt x="1766515" y="766873"/>
                  </a:cubicBezTo>
                  <a:cubicBezTo>
                    <a:pt x="1716498" y="788328"/>
                    <a:pt x="1670141" y="816673"/>
                    <a:pt x="1624045" y="845280"/>
                  </a:cubicBezTo>
                  <a:cubicBezTo>
                    <a:pt x="1556948" y="883131"/>
                    <a:pt x="1495516" y="929094"/>
                    <a:pt x="1436262" y="978021"/>
                  </a:cubicBezTo>
                  <a:cubicBezTo>
                    <a:pt x="1394872" y="1007762"/>
                    <a:pt x="1352697" y="1036717"/>
                    <a:pt x="1316622" y="1073086"/>
                  </a:cubicBezTo>
                  <a:cubicBezTo>
                    <a:pt x="1243513" y="1145388"/>
                    <a:pt x="1175284" y="1222748"/>
                    <a:pt x="1114723" y="1305864"/>
                  </a:cubicBezTo>
                  <a:cubicBezTo>
                    <a:pt x="1061569" y="1386102"/>
                    <a:pt x="1013556" y="1470701"/>
                    <a:pt x="974780" y="1558963"/>
                  </a:cubicBezTo>
                  <a:cubicBezTo>
                    <a:pt x="946809" y="1567510"/>
                    <a:pt x="920580" y="1581639"/>
                    <a:pt x="899057" y="1600739"/>
                  </a:cubicBezTo>
                  <a:cubicBezTo>
                    <a:pt x="869343" y="1552858"/>
                    <a:pt x="822114" y="1510820"/>
                    <a:pt x="766085" y="1500616"/>
                  </a:cubicBezTo>
                  <a:cubicBezTo>
                    <a:pt x="754321" y="1491371"/>
                    <a:pt x="730881" y="1494598"/>
                    <a:pt x="710403" y="1500354"/>
                  </a:cubicBezTo>
                  <a:cubicBezTo>
                    <a:pt x="713802" y="1493464"/>
                    <a:pt x="717200" y="1486661"/>
                    <a:pt x="721034" y="1480382"/>
                  </a:cubicBezTo>
                  <a:cubicBezTo>
                    <a:pt x="754060" y="1414011"/>
                    <a:pt x="777413" y="1343192"/>
                    <a:pt x="809566" y="1276385"/>
                  </a:cubicBezTo>
                  <a:cubicBezTo>
                    <a:pt x="838670" y="1218997"/>
                    <a:pt x="876663" y="1171378"/>
                    <a:pt x="911779" y="1116083"/>
                  </a:cubicBezTo>
                  <a:cubicBezTo>
                    <a:pt x="976784" y="1005320"/>
                    <a:pt x="1056515" y="903714"/>
                    <a:pt x="1149143" y="814667"/>
                  </a:cubicBezTo>
                  <a:cubicBezTo>
                    <a:pt x="1208832" y="755797"/>
                    <a:pt x="1281593" y="713061"/>
                    <a:pt x="1349299" y="664308"/>
                  </a:cubicBezTo>
                  <a:cubicBezTo>
                    <a:pt x="1457524" y="594972"/>
                    <a:pt x="1569496" y="529211"/>
                    <a:pt x="1692361" y="489354"/>
                  </a:cubicBezTo>
                  <a:cubicBezTo>
                    <a:pt x="1781241" y="457084"/>
                    <a:pt x="1869076" y="422634"/>
                    <a:pt x="1962575" y="404842"/>
                  </a:cubicBezTo>
                  <a:cubicBezTo>
                    <a:pt x="2042481" y="386178"/>
                    <a:pt x="2121602" y="362979"/>
                    <a:pt x="2204122" y="359316"/>
                  </a:cubicBezTo>
                  <a:cubicBezTo>
                    <a:pt x="2414298" y="338558"/>
                    <a:pt x="2634758" y="335680"/>
                    <a:pt x="2831341" y="423245"/>
                  </a:cubicBezTo>
                  <a:cubicBezTo>
                    <a:pt x="2899744" y="448886"/>
                    <a:pt x="2961786" y="488394"/>
                    <a:pt x="3022347" y="529211"/>
                  </a:cubicBezTo>
                  <a:cubicBezTo>
                    <a:pt x="3060775" y="556073"/>
                    <a:pt x="3100945" y="581889"/>
                    <a:pt x="3136672" y="612502"/>
                  </a:cubicBezTo>
                  <a:cubicBezTo>
                    <a:pt x="3165863" y="638579"/>
                    <a:pt x="3191917" y="667709"/>
                    <a:pt x="3219627" y="695356"/>
                  </a:cubicBezTo>
                  <a:cubicBezTo>
                    <a:pt x="3272781" y="746552"/>
                    <a:pt x="3324018" y="798445"/>
                    <a:pt x="3365845" y="860368"/>
                  </a:cubicBezTo>
                  <a:cubicBezTo>
                    <a:pt x="3414206" y="923337"/>
                    <a:pt x="3458995" y="988836"/>
                    <a:pt x="3494112" y="1060265"/>
                  </a:cubicBezTo>
                  <a:cubicBezTo>
                    <a:pt x="3568179" y="1221701"/>
                    <a:pt x="3609134" y="1394911"/>
                    <a:pt x="3641462" y="1569429"/>
                  </a:cubicBezTo>
                  <a:cubicBezTo>
                    <a:pt x="3649130" y="1620014"/>
                    <a:pt x="3661504" y="1665540"/>
                    <a:pt x="3667865" y="1717433"/>
                  </a:cubicBezTo>
                  <a:cubicBezTo>
                    <a:pt x="3671612" y="1732696"/>
                    <a:pt x="3668823" y="1752319"/>
                    <a:pt x="3673790" y="1767756"/>
                  </a:cubicBezTo>
                  <a:cubicBezTo>
                    <a:pt x="3603034" y="1745865"/>
                    <a:pt x="3521124" y="1751273"/>
                    <a:pt x="3450891" y="1773861"/>
                  </a:cubicBezTo>
                  <a:close/>
                  <a:moveTo>
                    <a:pt x="1559127" y="1943234"/>
                  </a:moveTo>
                  <a:cubicBezTo>
                    <a:pt x="1579256" y="1981696"/>
                    <a:pt x="1589538" y="2025216"/>
                    <a:pt x="1587098" y="2068649"/>
                  </a:cubicBezTo>
                  <a:cubicBezTo>
                    <a:pt x="1587011" y="2083912"/>
                    <a:pt x="1577426" y="2097954"/>
                    <a:pt x="1580737" y="2113216"/>
                  </a:cubicBezTo>
                  <a:cubicBezTo>
                    <a:pt x="1583874" y="2129438"/>
                    <a:pt x="1601389" y="2134410"/>
                    <a:pt x="1615766" y="2135282"/>
                  </a:cubicBezTo>
                  <a:cubicBezTo>
                    <a:pt x="1697502" y="2138422"/>
                    <a:pt x="1708656" y="2237062"/>
                    <a:pt x="1697502" y="2300642"/>
                  </a:cubicBezTo>
                  <a:cubicBezTo>
                    <a:pt x="1693232" y="2350878"/>
                    <a:pt x="1649227" y="2346779"/>
                    <a:pt x="1610451" y="2348959"/>
                  </a:cubicBezTo>
                  <a:cubicBezTo>
                    <a:pt x="1572372" y="2350180"/>
                    <a:pt x="1535164" y="2340936"/>
                    <a:pt x="1497433" y="2337709"/>
                  </a:cubicBezTo>
                  <a:cubicBezTo>
                    <a:pt x="1457960" y="2333697"/>
                    <a:pt x="1417963" y="2335005"/>
                    <a:pt x="1378664" y="2329336"/>
                  </a:cubicBezTo>
                  <a:cubicBezTo>
                    <a:pt x="1300240" y="2311282"/>
                    <a:pt x="1218766" y="2311893"/>
                    <a:pt x="1141649" y="2287822"/>
                  </a:cubicBezTo>
                  <a:cubicBezTo>
                    <a:pt x="1084574" y="2270378"/>
                    <a:pt x="1025059" y="2264273"/>
                    <a:pt x="967286" y="2250144"/>
                  </a:cubicBezTo>
                  <a:cubicBezTo>
                    <a:pt x="871260" y="2218049"/>
                    <a:pt x="769919" y="2205752"/>
                    <a:pt x="669187" y="2199559"/>
                  </a:cubicBezTo>
                  <a:cubicBezTo>
                    <a:pt x="539526" y="2185256"/>
                    <a:pt x="408993" y="2179849"/>
                    <a:pt x="279768" y="2161010"/>
                  </a:cubicBezTo>
                  <a:cubicBezTo>
                    <a:pt x="222867" y="2149323"/>
                    <a:pt x="160040" y="2148800"/>
                    <a:pt x="109587" y="2117577"/>
                  </a:cubicBezTo>
                  <a:cubicBezTo>
                    <a:pt x="53296" y="2080511"/>
                    <a:pt x="31686" y="2005854"/>
                    <a:pt x="48242" y="1941925"/>
                  </a:cubicBezTo>
                  <a:cubicBezTo>
                    <a:pt x="65670" y="1871194"/>
                    <a:pt x="135729" y="1821830"/>
                    <a:pt x="206659" y="1817120"/>
                  </a:cubicBezTo>
                  <a:cubicBezTo>
                    <a:pt x="226439" y="1813980"/>
                    <a:pt x="245610" y="1825144"/>
                    <a:pt x="264867" y="1820522"/>
                  </a:cubicBezTo>
                  <a:cubicBezTo>
                    <a:pt x="295366" y="1810579"/>
                    <a:pt x="290312" y="1773164"/>
                    <a:pt x="303469" y="1749964"/>
                  </a:cubicBezTo>
                  <a:cubicBezTo>
                    <a:pt x="351047" y="1660743"/>
                    <a:pt x="456745" y="1615217"/>
                    <a:pt x="555124" y="1625682"/>
                  </a:cubicBezTo>
                  <a:cubicBezTo>
                    <a:pt x="553904" y="1634753"/>
                    <a:pt x="568281" y="1637631"/>
                    <a:pt x="570547" y="1628822"/>
                  </a:cubicBezTo>
                  <a:cubicBezTo>
                    <a:pt x="570634" y="1628561"/>
                    <a:pt x="570809" y="1628299"/>
                    <a:pt x="570983" y="1628037"/>
                  </a:cubicBezTo>
                  <a:cubicBezTo>
                    <a:pt x="591983" y="1625944"/>
                    <a:pt x="608016" y="1602222"/>
                    <a:pt x="624573" y="1590622"/>
                  </a:cubicBezTo>
                  <a:cubicBezTo>
                    <a:pt x="661868" y="1561143"/>
                    <a:pt x="707267" y="1536810"/>
                    <a:pt x="755541" y="1535153"/>
                  </a:cubicBezTo>
                  <a:cubicBezTo>
                    <a:pt x="809566" y="1545968"/>
                    <a:pt x="849476" y="1592628"/>
                    <a:pt x="874658" y="1639899"/>
                  </a:cubicBezTo>
                  <a:cubicBezTo>
                    <a:pt x="904721" y="1667807"/>
                    <a:pt x="933128" y="1620450"/>
                    <a:pt x="960141" y="1609809"/>
                  </a:cubicBezTo>
                  <a:cubicBezTo>
                    <a:pt x="992905" y="1595768"/>
                    <a:pt x="1030112" y="1589052"/>
                    <a:pt x="1065578" y="1594023"/>
                  </a:cubicBezTo>
                  <a:cubicBezTo>
                    <a:pt x="1137641" y="1612251"/>
                    <a:pt x="1206567" y="1674436"/>
                    <a:pt x="1228613" y="1745952"/>
                  </a:cubicBezTo>
                  <a:cubicBezTo>
                    <a:pt x="1238721" y="1771158"/>
                    <a:pt x="1269916" y="1769588"/>
                    <a:pt x="1292398" y="1766535"/>
                  </a:cubicBezTo>
                  <a:cubicBezTo>
                    <a:pt x="1416221" y="1734963"/>
                    <a:pt x="1507977" y="1844244"/>
                    <a:pt x="1559127" y="1943234"/>
                  </a:cubicBezTo>
                  <a:close/>
                  <a:moveTo>
                    <a:pt x="2967189" y="1437733"/>
                  </a:moveTo>
                  <a:cubicBezTo>
                    <a:pt x="2844934" y="1282926"/>
                    <a:pt x="2685733" y="1151667"/>
                    <a:pt x="2496208" y="1090616"/>
                  </a:cubicBezTo>
                  <a:cubicBezTo>
                    <a:pt x="2347377" y="1034799"/>
                    <a:pt x="2181815" y="1034711"/>
                    <a:pt x="2027493" y="1066109"/>
                  </a:cubicBezTo>
                  <a:cubicBezTo>
                    <a:pt x="1949679" y="1083203"/>
                    <a:pt x="1879010" y="1121316"/>
                    <a:pt x="1809997" y="1159865"/>
                  </a:cubicBezTo>
                  <a:cubicBezTo>
                    <a:pt x="1739677" y="1195100"/>
                    <a:pt x="1675456" y="1240540"/>
                    <a:pt x="1614024" y="1289555"/>
                  </a:cubicBezTo>
                  <a:cubicBezTo>
                    <a:pt x="1566534" y="1325836"/>
                    <a:pt x="1522006" y="1366042"/>
                    <a:pt x="1483317" y="1411656"/>
                  </a:cubicBezTo>
                  <a:cubicBezTo>
                    <a:pt x="1472512" y="1423081"/>
                    <a:pt x="1353133" y="1561841"/>
                    <a:pt x="1322025" y="1627776"/>
                  </a:cubicBezTo>
                  <a:cubicBezTo>
                    <a:pt x="1305817" y="1647835"/>
                    <a:pt x="1290306" y="1668593"/>
                    <a:pt x="1275929" y="1689960"/>
                  </a:cubicBezTo>
                  <a:cubicBezTo>
                    <a:pt x="1270352" y="1698682"/>
                    <a:pt x="1259634" y="1709409"/>
                    <a:pt x="1267302" y="1720311"/>
                  </a:cubicBezTo>
                  <a:cubicBezTo>
                    <a:pt x="1266866" y="1721183"/>
                    <a:pt x="1266431" y="1722055"/>
                    <a:pt x="1265995" y="1722928"/>
                  </a:cubicBezTo>
                  <a:cubicBezTo>
                    <a:pt x="1239418" y="1646963"/>
                    <a:pt x="1171799" y="1587046"/>
                    <a:pt x="1097819" y="1558527"/>
                  </a:cubicBezTo>
                  <a:cubicBezTo>
                    <a:pt x="1070196" y="1549718"/>
                    <a:pt x="1040395" y="1547625"/>
                    <a:pt x="1011204" y="1551375"/>
                  </a:cubicBezTo>
                  <a:cubicBezTo>
                    <a:pt x="1030025" y="1521547"/>
                    <a:pt x="1048499" y="1485440"/>
                    <a:pt x="1055644" y="1476195"/>
                  </a:cubicBezTo>
                  <a:cubicBezTo>
                    <a:pt x="1082221" y="1434594"/>
                    <a:pt x="1105051" y="1390724"/>
                    <a:pt x="1132761" y="1349820"/>
                  </a:cubicBezTo>
                  <a:cubicBezTo>
                    <a:pt x="1184259" y="1277693"/>
                    <a:pt x="1241335" y="1211584"/>
                    <a:pt x="1303290" y="1147132"/>
                  </a:cubicBezTo>
                  <a:cubicBezTo>
                    <a:pt x="1364722" y="1076487"/>
                    <a:pt x="1444540" y="1027909"/>
                    <a:pt x="1516342" y="969213"/>
                  </a:cubicBezTo>
                  <a:cubicBezTo>
                    <a:pt x="1612891" y="895952"/>
                    <a:pt x="1718938" y="834378"/>
                    <a:pt x="1829690" y="785188"/>
                  </a:cubicBezTo>
                  <a:cubicBezTo>
                    <a:pt x="1871691" y="764693"/>
                    <a:pt x="1915085" y="747773"/>
                    <a:pt x="1959700" y="734167"/>
                  </a:cubicBezTo>
                  <a:cubicBezTo>
                    <a:pt x="2009891" y="718032"/>
                    <a:pt x="2058950" y="697624"/>
                    <a:pt x="2110884" y="687245"/>
                  </a:cubicBezTo>
                  <a:cubicBezTo>
                    <a:pt x="2186171" y="673553"/>
                    <a:pt x="2261807" y="652185"/>
                    <a:pt x="2339186" y="653667"/>
                  </a:cubicBezTo>
                  <a:cubicBezTo>
                    <a:pt x="2377875" y="652010"/>
                    <a:pt x="2416215" y="657243"/>
                    <a:pt x="2453946" y="665703"/>
                  </a:cubicBezTo>
                  <a:cubicBezTo>
                    <a:pt x="2529930" y="679396"/>
                    <a:pt x="2604172" y="696229"/>
                    <a:pt x="2677803" y="722393"/>
                  </a:cubicBezTo>
                  <a:cubicBezTo>
                    <a:pt x="2744464" y="747075"/>
                    <a:pt x="2812432" y="770449"/>
                    <a:pt x="2872905" y="808475"/>
                  </a:cubicBezTo>
                  <a:cubicBezTo>
                    <a:pt x="2943138" y="853303"/>
                    <a:pt x="3014504" y="900138"/>
                    <a:pt x="3074107" y="961276"/>
                  </a:cubicBezTo>
                  <a:cubicBezTo>
                    <a:pt x="3154797" y="1040206"/>
                    <a:pt x="3209868" y="1141637"/>
                    <a:pt x="3250648" y="1246121"/>
                  </a:cubicBezTo>
                  <a:cubicBezTo>
                    <a:pt x="3293869" y="1355053"/>
                    <a:pt x="3331338" y="1467212"/>
                    <a:pt x="3357741" y="1581639"/>
                  </a:cubicBezTo>
                  <a:cubicBezTo>
                    <a:pt x="3368981" y="1629607"/>
                    <a:pt x="3384231" y="1676529"/>
                    <a:pt x="3394774" y="1724672"/>
                  </a:cubicBezTo>
                  <a:cubicBezTo>
                    <a:pt x="3400090" y="1746301"/>
                    <a:pt x="3404621" y="1768280"/>
                    <a:pt x="3410721" y="1789735"/>
                  </a:cubicBezTo>
                  <a:cubicBezTo>
                    <a:pt x="3360790" y="1813893"/>
                    <a:pt x="3327417" y="1862472"/>
                    <a:pt x="3307549" y="1913144"/>
                  </a:cubicBezTo>
                  <a:cubicBezTo>
                    <a:pt x="3261715" y="1882357"/>
                    <a:pt x="3218930" y="1867618"/>
                    <a:pt x="3172921" y="1865089"/>
                  </a:cubicBezTo>
                  <a:cubicBezTo>
                    <a:pt x="3174838" y="1856978"/>
                    <a:pt x="3172660" y="1848169"/>
                    <a:pt x="3171963" y="1839971"/>
                  </a:cubicBezTo>
                  <a:cubicBezTo>
                    <a:pt x="3170568" y="1832383"/>
                    <a:pt x="3169958" y="1823400"/>
                    <a:pt x="3166037" y="1816684"/>
                  </a:cubicBezTo>
                  <a:cubicBezTo>
                    <a:pt x="3166560" y="1813195"/>
                    <a:pt x="3166212" y="1809358"/>
                    <a:pt x="3164730" y="1805346"/>
                  </a:cubicBezTo>
                  <a:cubicBezTo>
                    <a:pt x="3108962" y="1677837"/>
                    <a:pt x="3047965" y="1551113"/>
                    <a:pt x="2967189" y="1437733"/>
                  </a:cubicBezTo>
                  <a:close/>
                  <a:moveTo>
                    <a:pt x="4186074" y="2635200"/>
                  </a:moveTo>
                  <a:cubicBezTo>
                    <a:pt x="4132048" y="2633630"/>
                    <a:pt x="4077936" y="2627176"/>
                    <a:pt x="4023823" y="2623862"/>
                  </a:cubicBezTo>
                  <a:cubicBezTo>
                    <a:pt x="3931631" y="2613745"/>
                    <a:pt x="3839526" y="2603803"/>
                    <a:pt x="3747247" y="2594732"/>
                  </a:cubicBezTo>
                  <a:cubicBezTo>
                    <a:pt x="3692960" y="2584964"/>
                    <a:pt x="3638151" y="2578772"/>
                    <a:pt x="3583254" y="2573277"/>
                  </a:cubicBezTo>
                  <a:cubicBezTo>
                    <a:pt x="3359832" y="2546589"/>
                    <a:pt x="3136585" y="2515105"/>
                    <a:pt x="2911595" y="2504377"/>
                  </a:cubicBezTo>
                  <a:cubicBezTo>
                    <a:pt x="2838486" y="2498359"/>
                    <a:pt x="2765116" y="2501761"/>
                    <a:pt x="2692007" y="2498011"/>
                  </a:cubicBezTo>
                  <a:cubicBezTo>
                    <a:pt x="2652882" y="2493301"/>
                    <a:pt x="2608093" y="2498534"/>
                    <a:pt x="2574545" y="2474811"/>
                  </a:cubicBezTo>
                  <a:cubicBezTo>
                    <a:pt x="2581081" y="2404254"/>
                    <a:pt x="2610097" y="2329946"/>
                    <a:pt x="2652185" y="2286775"/>
                  </a:cubicBezTo>
                  <a:cubicBezTo>
                    <a:pt x="2682596" y="2260000"/>
                    <a:pt x="2719978" y="2243254"/>
                    <a:pt x="2757796" y="2229823"/>
                  </a:cubicBezTo>
                  <a:cubicBezTo>
                    <a:pt x="2790996" y="2216130"/>
                    <a:pt x="2832038" y="2213252"/>
                    <a:pt x="2858440" y="2187175"/>
                  </a:cubicBezTo>
                  <a:cubicBezTo>
                    <a:pt x="2869158" y="2175401"/>
                    <a:pt x="2866196" y="2159004"/>
                    <a:pt x="2867241" y="2144439"/>
                  </a:cubicBezTo>
                  <a:cubicBezTo>
                    <a:pt x="2868810" y="2084610"/>
                    <a:pt x="2898437" y="2033327"/>
                    <a:pt x="2940611" y="1991464"/>
                  </a:cubicBezTo>
                  <a:cubicBezTo>
                    <a:pt x="2985836" y="1941576"/>
                    <a:pt x="3051189" y="1919162"/>
                    <a:pt x="3116543" y="1911574"/>
                  </a:cubicBezTo>
                  <a:cubicBezTo>
                    <a:pt x="3176145" y="1899364"/>
                    <a:pt x="3229299" y="1913319"/>
                    <a:pt x="3279752" y="1946722"/>
                  </a:cubicBezTo>
                  <a:cubicBezTo>
                    <a:pt x="3303628" y="1964252"/>
                    <a:pt x="3335869" y="1966869"/>
                    <a:pt x="3345280" y="1932768"/>
                  </a:cubicBezTo>
                  <a:cubicBezTo>
                    <a:pt x="3370898" y="1857937"/>
                    <a:pt x="3423530" y="1817120"/>
                    <a:pt x="3500211" y="1802381"/>
                  </a:cubicBezTo>
                  <a:cubicBezTo>
                    <a:pt x="3591009" y="1783368"/>
                    <a:pt x="3693396" y="1792264"/>
                    <a:pt x="3763542" y="1859071"/>
                  </a:cubicBezTo>
                  <a:cubicBezTo>
                    <a:pt x="3761015" y="1866571"/>
                    <a:pt x="3762671" y="1875293"/>
                    <a:pt x="3768596" y="1881136"/>
                  </a:cubicBezTo>
                  <a:cubicBezTo>
                    <a:pt x="3784368" y="1896748"/>
                    <a:pt x="3807460" y="1892300"/>
                    <a:pt x="3829854" y="1887852"/>
                  </a:cubicBezTo>
                  <a:cubicBezTo>
                    <a:pt x="3841182" y="1885584"/>
                    <a:pt x="3852335" y="1883317"/>
                    <a:pt x="3862269" y="1883665"/>
                  </a:cubicBezTo>
                  <a:cubicBezTo>
                    <a:pt x="3926926" y="1882968"/>
                    <a:pt x="3996113" y="1876427"/>
                    <a:pt x="4053711" y="1911662"/>
                  </a:cubicBezTo>
                  <a:cubicBezTo>
                    <a:pt x="4089264" y="1937913"/>
                    <a:pt x="4109218" y="1974021"/>
                    <a:pt x="4132658" y="2011872"/>
                  </a:cubicBezTo>
                  <a:cubicBezTo>
                    <a:pt x="4151916" y="2045450"/>
                    <a:pt x="4174310" y="2079813"/>
                    <a:pt x="4177534" y="2119409"/>
                  </a:cubicBezTo>
                  <a:cubicBezTo>
                    <a:pt x="4179974" y="2152812"/>
                    <a:pt x="4169517" y="2186826"/>
                    <a:pt x="4158451" y="2218485"/>
                  </a:cubicBezTo>
                  <a:cubicBezTo>
                    <a:pt x="4148430" y="2247005"/>
                    <a:pt x="4120023" y="2300642"/>
                    <a:pt x="4166555" y="2310498"/>
                  </a:cubicBezTo>
                  <a:cubicBezTo>
                    <a:pt x="4220929" y="2314335"/>
                    <a:pt x="4283581" y="2332127"/>
                    <a:pt x="4306237" y="2381055"/>
                  </a:cubicBezTo>
                  <a:cubicBezTo>
                    <a:pt x="4307021" y="2396666"/>
                    <a:pt x="4308154" y="2412539"/>
                    <a:pt x="4308503" y="2428587"/>
                  </a:cubicBezTo>
                  <a:cubicBezTo>
                    <a:pt x="4300486" y="2442192"/>
                    <a:pt x="4305801" y="2466177"/>
                    <a:pt x="4302316" y="2483009"/>
                  </a:cubicBezTo>
                  <a:cubicBezTo>
                    <a:pt x="4302142" y="2484841"/>
                    <a:pt x="4301880" y="2486672"/>
                    <a:pt x="4301619" y="2488504"/>
                  </a:cubicBezTo>
                  <a:cubicBezTo>
                    <a:pt x="4294473" y="2512139"/>
                    <a:pt x="4284975" y="2534990"/>
                    <a:pt x="4273299" y="2556706"/>
                  </a:cubicBezTo>
                  <a:cubicBezTo>
                    <a:pt x="4273473" y="2556706"/>
                    <a:pt x="4273735" y="2556794"/>
                    <a:pt x="4273909" y="2556794"/>
                  </a:cubicBezTo>
                  <a:cubicBezTo>
                    <a:pt x="4261710" y="2576940"/>
                    <a:pt x="4248378" y="2596476"/>
                    <a:pt x="4232606" y="2614007"/>
                  </a:cubicBezTo>
                  <a:cubicBezTo>
                    <a:pt x="4226941" y="2622467"/>
                    <a:pt x="4217356" y="2628485"/>
                    <a:pt x="4210211" y="2635898"/>
                  </a:cubicBezTo>
                  <a:cubicBezTo>
                    <a:pt x="4203414" y="2636334"/>
                    <a:pt x="4195572" y="2636072"/>
                    <a:pt x="4186074" y="2635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5488148" y="1535164"/>
              <a:ext cx="1658313" cy="814091"/>
            </a:xfrm>
            <a:custGeom>
              <a:rect b="b" l="l" r="r" t="t"/>
              <a:pathLst>
                <a:path extrusionOk="0" h="814091" w="1658313">
                  <a:moveTo>
                    <a:pt x="1572947" y="600216"/>
                  </a:moveTo>
                  <a:cubicBezTo>
                    <a:pt x="1654682" y="603356"/>
                    <a:pt x="1665836" y="701996"/>
                    <a:pt x="1654682" y="765576"/>
                  </a:cubicBezTo>
                  <a:cubicBezTo>
                    <a:pt x="1650412" y="815812"/>
                    <a:pt x="1606408" y="811713"/>
                    <a:pt x="1567631" y="813981"/>
                  </a:cubicBezTo>
                  <a:cubicBezTo>
                    <a:pt x="1529552" y="815202"/>
                    <a:pt x="1492344" y="805957"/>
                    <a:pt x="1454613" y="802730"/>
                  </a:cubicBezTo>
                  <a:cubicBezTo>
                    <a:pt x="1415140" y="798718"/>
                    <a:pt x="1375144" y="800026"/>
                    <a:pt x="1335844" y="794357"/>
                  </a:cubicBezTo>
                  <a:cubicBezTo>
                    <a:pt x="1257420" y="776304"/>
                    <a:pt x="1175946" y="776914"/>
                    <a:pt x="1098829" y="752843"/>
                  </a:cubicBezTo>
                  <a:cubicBezTo>
                    <a:pt x="1041754" y="735400"/>
                    <a:pt x="982239" y="729295"/>
                    <a:pt x="924466" y="715166"/>
                  </a:cubicBezTo>
                  <a:cubicBezTo>
                    <a:pt x="828440" y="683158"/>
                    <a:pt x="727099" y="670773"/>
                    <a:pt x="626367" y="664581"/>
                  </a:cubicBezTo>
                  <a:cubicBezTo>
                    <a:pt x="496706" y="650278"/>
                    <a:pt x="366174" y="644783"/>
                    <a:pt x="236948" y="626032"/>
                  </a:cubicBezTo>
                  <a:cubicBezTo>
                    <a:pt x="180047" y="614345"/>
                    <a:pt x="117220" y="613822"/>
                    <a:pt x="66768" y="582599"/>
                  </a:cubicBezTo>
                  <a:cubicBezTo>
                    <a:pt x="10477" y="545619"/>
                    <a:pt x="-11134" y="470876"/>
                    <a:pt x="5423" y="406947"/>
                  </a:cubicBezTo>
                  <a:cubicBezTo>
                    <a:pt x="22850" y="336215"/>
                    <a:pt x="92909" y="286851"/>
                    <a:pt x="163752" y="282142"/>
                  </a:cubicBezTo>
                  <a:cubicBezTo>
                    <a:pt x="183532" y="279002"/>
                    <a:pt x="202703" y="290165"/>
                    <a:pt x="221960" y="285543"/>
                  </a:cubicBezTo>
                  <a:cubicBezTo>
                    <a:pt x="252459" y="275600"/>
                    <a:pt x="247405" y="238185"/>
                    <a:pt x="260562" y="214899"/>
                  </a:cubicBezTo>
                  <a:cubicBezTo>
                    <a:pt x="308140" y="125677"/>
                    <a:pt x="413751" y="80151"/>
                    <a:pt x="512217" y="90617"/>
                  </a:cubicBezTo>
                  <a:cubicBezTo>
                    <a:pt x="510997" y="99687"/>
                    <a:pt x="525375" y="102478"/>
                    <a:pt x="527640" y="93756"/>
                  </a:cubicBezTo>
                  <a:cubicBezTo>
                    <a:pt x="527727" y="93495"/>
                    <a:pt x="527814" y="93233"/>
                    <a:pt x="527989" y="92971"/>
                  </a:cubicBezTo>
                  <a:cubicBezTo>
                    <a:pt x="549076" y="90878"/>
                    <a:pt x="565022" y="67069"/>
                    <a:pt x="581666" y="55469"/>
                  </a:cubicBezTo>
                  <a:cubicBezTo>
                    <a:pt x="618961" y="25903"/>
                    <a:pt x="664534" y="1570"/>
                    <a:pt x="712895" y="0"/>
                  </a:cubicBezTo>
                  <a:cubicBezTo>
                    <a:pt x="766834" y="10815"/>
                    <a:pt x="806569" y="57562"/>
                    <a:pt x="831751" y="104746"/>
                  </a:cubicBezTo>
                  <a:cubicBezTo>
                    <a:pt x="861814" y="132654"/>
                    <a:pt x="890134" y="85297"/>
                    <a:pt x="917234" y="74656"/>
                  </a:cubicBezTo>
                  <a:cubicBezTo>
                    <a:pt x="949998" y="60527"/>
                    <a:pt x="987205" y="53812"/>
                    <a:pt x="1022671" y="58870"/>
                  </a:cubicBezTo>
                  <a:cubicBezTo>
                    <a:pt x="1094821" y="77098"/>
                    <a:pt x="1163660" y="139283"/>
                    <a:pt x="1185706" y="210799"/>
                  </a:cubicBezTo>
                  <a:cubicBezTo>
                    <a:pt x="1195814" y="236005"/>
                    <a:pt x="1227009" y="234435"/>
                    <a:pt x="1249491" y="231382"/>
                  </a:cubicBezTo>
                  <a:cubicBezTo>
                    <a:pt x="1373401" y="199723"/>
                    <a:pt x="1465244" y="309004"/>
                    <a:pt x="1516307" y="407993"/>
                  </a:cubicBezTo>
                  <a:cubicBezTo>
                    <a:pt x="1536436" y="446455"/>
                    <a:pt x="1546718" y="489976"/>
                    <a:pt x="1544278" y="533409"/>
                  </a:cubicBezTo>
                  <a:cubicBezTo>
                    <a:pt x="1544191" y="548672"/>
                    <a:pt x="1534606" y="562713"/>
                    <a:pt x="1537917" y="578063"/>
                  </a:cubicBezTo>
                  <a:cubicBezTo>
                    <a:pt x="1541054" y="594373"/>
                    <a:pt x="1558569" y="599344"/>
                    <a:pt x="1572947" y="6002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8019699" y="1793621"/>
              <a:ext cx="1734218" cy="842468"/>
            </a:xfrm>
            <a:custGeom>
              <a:rect b="b" l="l" r="r" t="t"/>
              <a:pathLst>
                <a:path extrusionOk="0" h="842468" w="1734218">
                  <a:moveTo>
                    <a:pt x="1731953" y="587444"/>
                  </a:moveTo>
                  <a:cubicBezTo>
                    <a:pt x="1732738" y="602968"/>
                    <a:pt x="1733870" y="618929"/>
                    <a:pt x="1734219" y="634889"/>
                  </a:cubicBezTo>
                  <a:cubicBezTo>
                    <a:pt x="1726028" y="648495"/>
                    <a:pt x="1731605" y="672566"/>
                    <a:pt x="1728032" y="689486"/>
                  </a:cubicBezTo>
                  <a:cubicBezTo>
                    <a:pt x="1727858" y="691230"/>
                    <a:pt x="1727684" y="692974"/>
                    <a:pt x="1727509" y="694631"/>
                  </a:cubicBezTo>
                  <a:cubicBezTo>
                    <a:pt x="1720364" y="718354"/>
                    <a:pt x="1710779" y="741292"/>
                    <a:pt x="1699015" y="763095"/>
                  </a:cubicBezTo>
                  <a:cubicBezTo>
                    <a:pt x="1699190" y="763095"/>
                    <a:pt x="1699451" y="763095"/>
                    <a:pt x="1699712" y="763183"/>
                  </a:cubicBezTo>
                  <a:cubicBezTo>
                    <a:pt x="1687600" y="783329"/>
                    <a:pt x="1674181" y="802866"/>
                    <a:pt x="1658322" y="820309"/>
                  </a:cubicBezTo>
                  <a:cubicBezTo>
                    <a:pt x="1652571" y="828769"/>
                    <a:pt x="1642898" y="834786"/>
                    <a:pt x="1635753" y="842200"/>
                  </a:cubicBezTo>
                  <a:cubicBezTo>
                    <a:pt x="1628869" y="842723"/>
                    <a:pt x="1620940" y="842461"/>
                    <a:pt x="1611616" y="841589"/>
                  </a:cubicBezTo>
                  <a:cubicBezTo>
                    <a:pt x="1557590" y="840019"/>
                    <a:pt x="1503478" y="833566"/>
                    <a:pt x="1449365" y="830251"/>
                  </a:cubicBezTo>
                  <a:cubicBezTo>
                    <a:pt x="1357173" y="820134"/>
                    <a:pt x="1265068" y="810192"/>
                    <a:pt x="1172789" y="801122"/>
                  </a:cubicBezTo>
                  <a:cubicBezTo>
                    <a:pt x="1118502" y="791353"/>
                    <a:pt x="1063693" y="785161"/>
                    <a:pt x="1008796" y="779666"/>
                  </a:cubicBezTo>
                  <a:cubicBezTo>
                    <a:pt x="785374" y="752978"/>
                    <a:pt x="562127" y="721494"/>
                    <a:pt x="337137" y="710766"/>
                  </a:cubicBezTo>
                  <a:cubicBezTo>
                    <a:pt x="264028" y="704748"/>
                    <a:pt x="190658" y="708150"/>
                    <a:pt x="117549" y="704400"/>
                  </a:cubicBezTo>
                  <a:cubicBezTo>
                    <a:pt x="78337" y="699690"/>
                    <a:pt x="33548" y="705010"/>
                    <a:pt x="0" y="681287"/>
                  </a:cubicBezTo>
                  <a:cubicBezTo>
                    <a:pt x="6535" y="610730"/>
                    <a:pt x="35639" y="536336"/>
                    <a:pt x="77727" y="493164"/>
                  </a:cubicBezTo>
                  <a:cubicBezTo>
                    <a:pt x="108138" y="466389"/>
                    <a:pt x="145520" y="449643"/>
                    <a:pt x="183338" y="436212"/>
                  </a:cubicBezTo>
                  <a:cubicBezTo>
                    <a:pt x="216538" y="422520"/>
                    <a:pt x="257580" y="419642"/>
                    <a:pt x="283982" y="393564"/>
                  </a:cubicBezTo>
                  <a:cubicBezTo>
                    <a:pt x="294701" y="381790"/>
                    <a:pt x="291738" y="365394"/>
                    <a:pt x="292783" y="350829"/>
                  </a:cubicBezTo>
                  <a:cubicBezTo>
                    <a:pt x="294352" y="290999"/>
                    <a:pt x="323979" y="239716"/>
                    <a:pt x="366153" y="197853"/>
                  </a:cubicBezTo>
                  <a:cubicBezTo>
                    <a:pt x="411378" y="147966"/>
                    <a:pt x="476732" y="125551"/>
                    <a:pt x="542085" y="117964"/>
                  </a:cubicBezTo>
                  <a:cubicBezTo>
                    <a:pt x="601687" y="105753"/>
                    <a:pt x="654841" y="119708"/>
                    <a:pt x="705294" y="153111"/>
                  </a:cubicBezTo>
                  <a:cubicBezTo>
                    <a:pt x="729170" y="170642"/>
                    <a:pt x="761411" y="173258"/>
                    <a:pt x="770822" y="139157"/>
                  </a:cubicBezTo>
                  <a:cubicBezTo>
                    <a:pt x="796441" y="64326"/>
                    <a:pt x="849072" y="23509"/>
                    <a:pt x="925753" y="8770"/>
                  </a:cubicBezTo>
                  <a:cubicBezTo>
                    <a:pt x="1016551" y="-10243"/>
                    <a:pt x="1118938" y="-1347"/>
                    <a:pt x="1189084" y="65460"/>
                  </a:cubicBezTo>
                  <a:cubicBezTo>
                    <a:pt x="1186557" y="72961"/>
                    <a:pt x="1188213" y="81682"/>
                    <a:pt x="1194138" y="87525"/>
                  </a:cubicBezTo>
                  <a:cubicBezTo>
                    <a:pt x="1209910" y="103137"/>
                    <a:pt x="1233002" y="98689"/>
                    <a:pt x="1255396" y="94241"/>
                  </a:cubicBezTo>
                  <a:cubicBezTo>
                    <a:pt x="1266724" y="91973"/>
                    <a:pt x="1277878" y="89706"/>
                    <a:pt x="1287811" y="90055"/>
                  </a:cubicBezTo>
                  <a:cubicBezTo>
                    <a:pt x="1352468" y="89357"/>
                    <a:pt x="1421655" y="82816"/>
                    <a:pt x="1479253" y="118051"/>
                  </a:cubicBezTo>
                  <a:cubicBezTo>
                    <a:pt x="1514806" y="144303"/>
                    <a:pt x="1534760" y="180410"/>
                    <a:pt x="1558200" y="218261"/>
                  </a:cubicBezTo>
                  <a:cubicBezTo>
                    <a:pt x="1577458" y="251839"/>
                    <a:pt x="1599852" y="286202"/>
                    <a:pt x="1603076" y="325798"/>
                  </a:cubicBezTo>
                  <a:cubicBezTo>
                    <a:pt x="1605516" y="359201"/>
                    <a:pt x="1595060" y="393215"/>
                    <a:pt x="1583993" y="424874"/>
                  </a:cubicBezTo>
                  <a:cubicBezTo>
                    <a:pt x="1573972" y="453394"/>
                    <a:pt x="1545565" y="507031"/>
                    <a:pt x="1592097" y="516887"/>
                  </a:cubicBezTo>
                  <a:cubicBezTo>
                    <a:pt x="1646645" y="520724"/>
                    <a:pt x="1709210" y="538516"/>
                    <a:pt x="1731953" y="5874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5769623" y="43631"/>
              <a:ext cx="3688635" cy="1805159"/>
            </a:xfrm>
            <a:custGeom>
              <a:rect b="b" l="l" r="r" t="t"/>
              <a:pathLst>
                <a:path extrusionOk="0" h="1805159" w="3688635">
                  <a:moveTo>
                    <a:pt x="3686021" y="1767657"/>
                  </a:moveTo>
                  <a:cubicBezTo>
                    <a:pt x="3686021" y="1774896"/>
                    <a:pt x="3686631" y="1782222"/>
                    <a:pt x="3686108" y="1789199"/>
                  </a:cubicBezTo>
                  <a:cubicBezTo>
                    <a:pt x="3685499" y="1794781"/>
                    <a:pt x="3686108" y="1800537"/>
                    <a:pt x="3688635" y="1805160"/>
                  </a:cubicBezTo>
                  <a:cubicBezTo>
                    <a:pt x="3619186" y="1787542"/>
                    <a:pt x="3538061" y="1797136"/>
                    <a:pt x="3471662" y="1805072"/>
                  </a:cubicBezTo>
                  <a:cubicBezTo>
                    <a:pt x="3469048" y="1803241"/>
                    <a:pt x="3466260" y="1801933"/>
                    <a:pt x="3463122" y="1801409"/>
                  </a:cubicBezTo>
                  <a:cubicBezTo>
                    <a:pt x="3441251" y="1773064"/>
                    <a:pt x="3413802" y="1752220"/>
                    <a:pt x="3383043" y="1737568"/>
                  </a:cubicBezTo>
                  <a:cubicBezTo>
                    <a:pt x="3388968" y="1733033"/>
                    <a:pt x="3392802" y="1725794"/>
                    <a:pt x="3391408" y="1717770"/>
                  </a:cubicBezTo>
                  <a:cubicBezTo>
                    <a:pt x="3388620" y="1697798"/>
                    <a:pt x="3387661" y="1677564"/>
                    <a:pt x="3384524" y="1657591"/>
                  </a:cubicBezTo>
                  <a:cubicBezTo>
                    <a:pt x="3371366" y="1581365"/>
                    <a:pt x="3356727" y="1505052"/>
                    <a:pt x="3342524" y="1428738"/>
                  </a:cubicBezTo>
                  <a:cubicBezTo>
                    <a:pt x="3316469" y="1308643"/>
                    <a:pt x="3284141" y="1189332"/>
                    <a:pt x="3241444" y="1073946"/>
                  </a:cubicBezTo>
                  <a:cubicBezTo>
                    <a:pt x="3203103" y="973474"/>
                    <a:pt x="3145766" y="881549"/>
                    <a:pt x="3079890" y="796950"/>
                  </a:cubicBezTo>
                  <a:cubicBezTo>
                    <a:pt x="3036234" y="731975"/>
                    <a:pt x="2981860" y="675459"/>
                    <a:pt x="2925569" y="621473"/>
                  </a:cubicBezTo>
                  <a:cubicBezTo>
                    <a:pt x="2893589" y="589378"/>
                    <a:pt x="2863526" y="555015"/>
                    <a:pt x="2828323" y="526321"/>
                  </a:cubicBezTo>
                  <a:cubicBezTo>
                    <a:pt x="2792770" y="497714"/>
                    <a:pt x="2754517" y="472596"/>
                    <a:pt x="2716960" y="446781"/>
                  </a:cubicBezTo>
                  <a:cubicBezTo>
                    <a:pt x="2589391" y="356949"/>
                    <a:pt x="2441866" y="295898"/>
                    <a:pt x="2287371" y="273484"/>
                  </a:cubicBezTo>
                  <a:cubicBezTo>
                    <a:pt x="2128082" y="249325"/>
                    <a:pt x="1965832" y="263367"/>
                    <a:pt x="1806456" y="279938"/>
                  </a:cubicBezTo>
                  <a:cubicBezTo>
                    <a:pt x="1712522" y="296857"/>
                    <a:pt x="1619545" y="321016"/>
                    <a:pt x="1527092" y="344390"/>
                  </a:cubicBezTo>
                  <a:cubicBezTo>
                    <a:pt x="1435423" y="375264"/>
                    <a:pt x="1344102" y="407447"/>
                    <a:pt x="1254176" y="443118"/>
                  </a:cubicBezTo>
                  <a:cubicBezTo>
                    <a:pt x="1138893" y="496145"/>
                    <a:pt x="1029883" y="562952"/>
                    <a:pt x="926973" y="637085"/>
                  </a:cubicBezTo>
                  <a:cubicBezTo>
                    <a:pt x="874080" y="672668"/>
                    <a:pt x="822582" y="710520"/>
                    <a:pt x="778752" y="757093"/>
                  </a:cubicBezTo>
                  <a:cubicBezTo>
                    <a:pt x="686734" y="847535"/>
                    <a:pt x="609965" y="951670"/>
                    <a:pt x="545571" y="1063306"/>
                  </a:cubicBezTo>
                  <a:cubicBezTo>
                    <a:pt x="510454" y="1118077"/>
                    <a:pt x="471068" y="1170755"/>
                    <a:pt x="444578" y="1230498"/>
                  </a:cubicBezTo>
                  <a:cubicBezTo>
                    <a:pt x="413644" y="1307945"/>
                    <a:pt x="383407" y="1386003"/>
                    <a:pt x="355523" y="1464584"/>
                  </a:cubicBezTo>
                  <a:cubicBezTo>
                    <a:pt x="310647" y="1477666"/>
                    <a:pt x="268733" y="1503743"/>
                    <a:pt x="246339" y="1544473"/>
                  </a:cubicBezTo>
                  <a:cubicBezTo>
                    <a:pt x="230306" y="1533658"/>
                    <a:pt x="208172" y="1538891"/>
                    <a:pt x="189699" y="1538630"/>
                  </a:cubicBezTo>
                  <a:cubicBezTo>
                    <a:pt x="122429" y="1539676"/>
                    <a:pt x="51934" y="1566102"/>
                    <a:pt x="0" y="1611454"/>
                  </a:cubicBezTo>
                  <a:cubicBezTo>
                    <a:pt x="1394" y="1604477"/>
                    <a:pt x="2788" y="1597500"/>
                    <a:pt x="4357" y="1590523"/>
                  </a:cubicBezTo>
                  <a:cubicBezTo>
                    <a:pt x="10892" y="1559736"/>
                    <a:pt x="18996" y="1529210"/>
                    <a:pt x="27623" y="1498859"/>
                  </a:cubicBezTo>
                  <a:cubicBezTo>
                    <a:pt x="28668" y="1492754"/>
                    <a:pt x="31718" y="1483073"/>
                    <a:pt x="35552" y="1471561"/>
                  </a:cubicBezTo>
                  <a:cubicBezTo>
                    <a:pt x="35901" y="1471387"/>
                    <a:pt x="36249" y="1471125"/>
                    <a:pt x="36598" y="1470863"/>
                  </a:cubicBezTo>
                  <a:cubicBezTo>
                    <a:pt x="38864" y="1469206"/>
                    <a:pt x="40083" y="1466590"/>
                    <a:pt x="40258" y="1463886"/>
                  </a:cubicBezTo>
                  <a:cubicBezTo>
                    <a:pt x="41826" y="1461706"/>
                    <a:pt x="41913" y="1458828"/>
                    <a:pt x="40781" y="1456473"/>
                  </a:cubicBezTo>
                  <a:cubicBezTo>
                    <a:pt x="50714" y="1427430"/>
                    <a:pt x="62565" y="1392195"/>
                    <a:pt x="62565" y="1370304"/>
                  </a:cubicBezTo>
                  <a:cubicBezTo>
                    <a:pt x="99773" y="1260325"/>
                    <a:pt x="164865" y="1159504"/>
                    <a:pt x="221679" y="1058945"/>
                  </a:cubicBezTo>
                  <a:cubicBezTo>
                    <a:pt x="283460" y="947658"/>
                    <a:pt x="354651" y="842389"/>
                    <a:pt x="428631" y="738952"/>
                  </a:cubicBezTo>
                  <a:cubicBezTo>
                    <a:pt x="519429" y="609437"/>
                    <a:pt x="626522" y="489167"/>
                    <a:pt x="754092" y="394975"/>
                  </a:cubicBezTo>
                  <a:cubicBezTo>
                    <a:pt x="876520" y="296421"/>
                    <a:pt x="1020211" y="229963"/>
                    <a:pt x="1165731" y="172750"/>
                  </a:cubicBezTo>
                  <a:cubicBezTo>
                    <a:pt x="1348024" y="97134"/>
                    <a:pt x="1539901" y="62248"/>
                    <a:pt x="1734567" y="28234"/>
                  </a:cubicBezTo>
                  <a:cubicBezTo>
                    <a:pt x="1923395" y="-8571"/>
                    <a:pt x="2116667" y="-5867"/>
                    <a:pt x="2307151" y="16198"/>
                  </a:cubicBezTo>
                  <a:cubicBezTo>
                    <a:pt x="2406488" y="25007"/>
                    <a:pt x="2503298" y="49428"/>
                    <a:pt x="2599237" y="75505"/>
                  </a:cubicBezTo>
                  <a:cubicBezTo>
                    <a:pt x="2686462" y="99402"/>
                    <a:pt x="2774646" y="123037"/>
                    <a:pt x="2855510" y="164465"/>
                  </a:cubicBezTo>
                  <a:cubicBezTo>
                    <a:pt x="2949967" y="211474"/>
                    <a:pt x="3038238" y="269995"/>
                    <a:pt x="3122500" y="333226"/>
                  </a:cubicBezTo>
                  <a:cubicBezTo>
                    <a:pt x="3179837" y="376398"/>
                    <a:pt x="3225759" y="432128"/>
                    <a:pt x="3269589" y="488557"/>
                  </a:cubicBezTo>
                  <a:cubicBezTo>
                    <a:pt x="3347142" y="581528"/>
                    <a:pt x="3400035" y="690199"/>
                    <a:pt x="3452405" y="798520"/>
                  </a:cubicBezTo>
                  <a:cubicBezTo>
                    <a:pt x="3511484" y="912947"/>
                    <a:pt x="3550958" y="1037490"/>
                    <a:pt x="3582763" y="1162121"/>
                  </a:cubicBezTo>
                  <a:cubicBezTo>
                    <a:pt x="3637311" y="1356088"/>
                    <a:pt x="3672341" y="1555462"/>
                    <a:pt x="3681229" y="1756755"/>
                  </a:cubicBezTo>
                  <a:cubicBezTo>
                    <a:pt x="3682100" y="1761203"/>
                    <a:pt x="3683756" y="1764866"/>
                    <a:pt x="3686021" y="176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155731" y="347273"/>
              <a:ext cx="2963124" cy="1426686"/>
            </a:xfrm>
            <a:custGeom>
              <a:rect b="b" l="l" r="r" t="t"/>
              <a:pathLst>
                <a:path extrusionOk="0" h="1426686" w="2963124">
                  <a:moveTo>
                    <a:pt x="2957200" y="1370433"/>
                  </a:moveTo>
                  <a:cubicBezTo>
                    <a:pt x="2960947" y="1385695"/>
                    <a:pt x="2958158" y="1405319"/>
                    <a:pt x="2963125" y="1420669"/>
                  </a:cubicBezTo>
                  <a:cubicBezTo>
                    <a:pt x="2892456" y="1398516"/>
                    <a:pt x="2810547" y="1404011"/>
                    <a:pt x="2740314" y="1426686"/>
                  </a:cubicBezTo>
                  <a:cubicBezTo>
                    <a:pt x="2728811" y="1382643"/>
                    <a:pt x="2719923" y="1337727"/>
                    <a:pt x="2707375" y="1293858"/>
                  </a:cubicBezTo>
                  <a:cubicBezTo>
                    <a:pt x="2676529" y="1172454"/>
                    <a:pt x="2644549" y="1051225"/>
                    <a:pt x="2600021" y="933920"/>
                  </a:cubicBezTo>
                  <a:cubicBezTo>
                    <a:pt x="2555145" y="813214"/>
                    <a:pt x="2499377" y="692944"/>
                    <a:pt x="2409189" y="599100"/>
                  </a:cubicBezTo>
                  <a:cubicBezTo>
                    <a:pt x="2357342" y="543021"/>
                    <a:pt x="2295997" y="497407"/>
                    <a:pt x="2232561" y="455369"/>
                  </a:cubicBezTo>
                  <a:cubicBezTo>
                    <a:pt x="2190909" y="427373"/>
                    <a:pt x="2148211" y="400772"/>
                    <a:pt x="2101854" y="381062"/>
                  </a:cubicBezTo>
                  <a:cubicBezTo>
                    <a:pt x="2008006" y="341728"/>
                    <a:pt x="1911458" y="307365"/>
                    <a:pt x="1811423" y="287741"/>
                  </a:cubicBezTo>
                  <a:cubicBezTo>
                    <a:pt x="1710082" y="263757"/>
                    <a:pt x="1604993" y="252594"/>
                    <a:pt x="1502345" y="275880"/>
                  </a:cubicBezTo>
                  <a:cubicBezTo>
                    <a:pt x="1425315" y="290968"/>
                    <a:pt x="1347762" y="304051"/>
                    <a:pt x="1274392" y="332832"/>
                  </a:cubicBezTo>
                  <a:cubicBezTo>
                    <a:pt x="1199105" y="355595"/>
                    <a:pt x="1126432" y="384638"/>
                    <a:pt x="1056025" y="419611"/>
                  </a:cubicBezTo>
                  <a:cubicBezTo>
                    <a:pt x="1006007" y="441066"/>
                    <a:pt x="959650" y="469411"/>
                    <a:pt x="913554" y="498018"/>
                  </a:cubicBezTo>
                  <a:cubicBezTo>
                    <a:pt x="846458" y="535869"/>
                    <a:pt x="785026" y="581831"/>
                    <a:pt x="725772" y="630759"/>
                  </a:cubicBezTo>
                  <a:cubicBezTo>
                    <a:pt x="684381" y="660500"/>
                    <a:pt x="642206" y="689455"/>
                    <a:pt x="606131" y="725824"/>
                  </a:cubicBezTo>
                  <a:cubicBezTo>
                    <a:pt x="533023" y="798213"/>
                    <a:pt x="464794" y="875486"/>
                    <a:pt x="404233" y="958602"/>
                  </a:cubicBezTo>
                  <a:cubicBezTo>
                    <a:pt x="351079" y="1038840"/>
                    <a:pt x="302979" y="1123439"/>
                    <a:pt x="264202" y="1211614"/>
                  </a:cubicBezTo>
                  <a:cubicBezTo>
                    <a:pt x="236231" y="1220161"/>
                    <a:pt x="210090" y="1234289"/>
                    <a:pt x="188566" y="1253477"/>
                  </a:cubicBezTo>
                  <a:cubicBezTo>
                    <a:pt x="158852" y="1205596"/>
                    <a:pt x="111624" y="1163471"/>
                    <a:pt x="55768" y="1153354"/>
                  </a:cubicBezTo>
                  <a:lnTo>
                    <a:pt x="55768" y="1153354"/>
                  </a:lnTo>
                  <a:cubicBezTo>
                    <a:pt x="44005" y="1144022"/>
                    <a:pt x="20390" y="1147423"/>
                    <a:pt x="0" y="1153179"/>
                  </a:cubicBezTo>
                  <a:cubicBezTo>
                    <a:pt x="3398" y="1146289"/>
                    <a:pt x="6797" y="1139486"/>
                    <a:pt x="10631" y="1133207"/>
                  </a:cubicBezTo>
                  <a:cubicBezTo>
                    <a:pt x="43656" y="1066749"/>
                    <a:pt x="67009" y="996017"/>
                    <a:pt x="99163" y="929210"/>
                  </a:cubicBezTo>
                  <a:cubicBezTo>
                    <a:pt x="128267" y="871823"/>
                    <a:pt x="166346" y="824203"/>
                    <a:pt x="201376" y="768908"/>
                  </a:cubicBezTo>
                  <a:cubicBezTo>
                    <a:pt x="266381" y="658145"/>
                    <a:pt x="346112" y="556539"/>
                    <a:pt x="438739" y="467492"/>
                  </a:cubicBezTo>
                  <a:cubicBezTo>
                    <a:pt x="498429" y="408622"/>
                    <a:pt x="571189" y="365886"/>
                    <a:pt x="638895" y="317133"/>
                  </a:cubicBezTo>
                  <a:cubicBezTo>
                    <a:pt x="747121" y="247710"/>
                    <a:pt x="859093" y="181949"/>
                    <a:pt x="981957" y="142179"/>
                  </a:cubicBezTo>
                  <a:cubicBezTo>
                    <a:pt x="1070838" y="109996"/>
                    <a:pt x="1158673" y="75546"/>
                    <a:pt x="1252172" y="57667"/>
                  </a:cubicBezTo>
                  <a:cubicBezTo>
                    <a:pt x="1332077" y="39003"/>
                    <a:pt x="1411199" y="15804"/>
                    <a:pt x="1493718" y="12141"/>
                  </a:cubicBezTo>
                  <a:cubicBezTo>
                    <a:pt x="1703808" y="-8616"/>
                    <a:pt x="1924267" y="-11582"/>
                    <a:pt x="2120937" y="76070"/>
                  </a:cubicBezTo>
                  <a:cubicBezTo>
                    <a:pt x="2189340" y="101711"/>
                    <a:pt x="2251383" y="141220"/>
                    <a:pt x="2311943" y="182036"/>
                  </a:cubicBezTo>
                  <a:cubicBezTo>
                    <a:pt x="2350371" y="208899"/>
                    <a:pt x="2390542" y="234714"/>
                    <a:pt x="2426268" y="265327"/>
                  </a:cubicBezTo>
                  <a:cubicBezTo>
                    <a:pt x="2455460" y="291404"/>
                    <a:pt x="2481514" y="320534"/>
                    <a:pt x="2509224" y="348182"/>
                  </a:cubicBezTo>
                  <a:cubicBezTo>
                    <a:pt x="2562378" y="399377"/>
                    <a:pt x="2613615" y="451357"/>
                    <a:pt x="2655441" y="513280"/>
                  </a:cubicBezTo>
                  <a:cubicBezTo>
                    <a:pt x="2703803" y="576162"/>
                    <a:pt x="2748591" y="641748"/>
                    <a:pt x="2783708" y="713178"/>
                  </a:cubicBezTo>
                  <a:cubicBezTo>
                    <a:pt x="2857775" y="874613"/>
                    <a:pt x="2898730" y="1047823"/>
                    <a:pt x="2931058" y="1222341"/>
                  </a:cubicBezTo>
                  <a:cubicBezTo>
                    <a:pt x="2938465" y="1273013"/>
                    <a:pt x="2950926" y="1318627"/>
                    <a:pt x="2957200" y="13704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456444" y="653285"/>
              <a:ext cx="2399255" cy="1259695"/>
            </a:xfrm>
            <a:custGeom>
              <a:rect b="b" l="l" r="r" t="t"/>
              <a:pathLst>
                <a:path extrusionOk="0" h="1259695" w="2399255">
                  <a:moveTo>
                    <a:pt x="2383396" y="1071223"/>
                  </a:moveTo>
                  <a:cubicBezTo>
                    <a:pt x="2388625" y="1092852"/>
                    <a:pt x="2393156" y="1114743"/>
                    <a:pt x="2399256" y="1136198"/>
                  </a:cubicBezTo>
                  <a:cubicBezTo>
                    <a:pt x="2349413" y="1160357"/>
                    <a:pt x="2315952" y="1209023"/>
                    <a:pt x="2296084" y="1259695"/>
                  </a:cubicBezTo>
                  <a:cubicBezTo>
                    <a:pt x="2250250" y="1228821"/>
                    <a:pt x="2207552" y="1214082"/>
                    <a:pt x="2161456" y="1211552"/>
                  </a:cubicBezTo>
                  <a:cubicBezTo>
                    <a:pt x="2163286" y="1203441"/>
                    <a:pt x="2161195" y="1194720"/>
                    <a:pt x="2160498" y="1186521"/>
                  </a:cubicBezTo>
                  <a:cubicBezTo>
                    <a:pt x="2159104" y="1178934"/>
                    <a:pt x="2158494" y="1169951"/>
                    <a:pt x="2154659" y="1163235"/>
                  </a:cubicBezTo>
                  <a:cubicBezTo>
                    <a:pt x="2155182" y="1159746"/>
                    <a:pt x="2154747" y="1155909"/>
                    <a:pt x="2153265" y="1151897"/>
                  </a:cubicBezTo>
                  <a:cubicBezTo>
                    <a:pt x="2097671" y="1024563"/>
                    <a:pt x="2036762" y="897839"/>
                    <a:pt x="1955985" y="784459"/>
                  </a:cubicBezTo>
                  <a:cubicBezTo>
                    <a:pt x="1833731" y="629652"/>
                    <a:pt x="1674529" y="498392"/>
                    <a:pt x="1485004" y="437342"/>
                  </a:cubicBezTo>
                  <a:cubicBezTo>
                    <a:pt x="1336173" y="381524"/>
                    <a:pt x="1170611" y="381524"/>
                    <a:pt x="1016290" y="412834"/>
                  </a:cubicBezTo>
                  <a:cubicBezTo>
                    <a:pt x="938388" y="429928"/>
                    <a:pt x="867807" y="468042"/>
                    <a:pt x="798793" y="506591"/>
                  </a:cubicBezTo>
                  <a:cubicBezTo>
                    <a:pt x="728473" y="541826"/>
                    <a:pt x="664252" y="587265"/>
                    <a:pt x="602820" y="636280"/>
                  </a:cubicBezTo>
                  <a:cubicBezTo>
                    <a:pt x="555330" y="672562"/>
                    <a:pt x="510803" y="712768"/>
                    <a:pt x="472113" y="758381"/>
                  </a:cubicBezTo>
                  <a:cubicBezTo>
                    <a:pt x="461308" y="769807"/>
                    <a:pt x="342104" y="908305"/>
                    <a:pt x="310821" y="974414"/>
                  </a:cubicBezTo>
                  <a:cubicBezTo>
                    <a:pt x="294526" y="994561"/>
                    <a:pt x="279103" y="1015318"/>
                    <a:pt x="264638" y="1036686"/>
                  </a:cubicBezTo>
                  <a:cubicBezTo>
                    <a:pt x="259061" y="1045407"/>
                    <a:pt x="248343" y="1056135"/>
                    <a:pt x="256011" y="1067036"/>
                  </a:cubicBezTo>
                  <a:cubicBezTo>
                    <a:pt x="255663" y="1067909"/>
                    <a:pt x="255227" y="1068781"/>
                    <a:pt x="254791" y="1069653"/>
                  </a:cubicBezTo>
                  <a:cubicBezTo>
                    <a:pt x="228214" y="993688"/>
                    <a:pt x="160508" y="933771"/>
                    <a:pt x="86528" y="905252"/>
                  </a:cubicBezTo>
                  <a:cubicBezTo>
                    <a:pt x="58905" y="896443"/>
                    <a:pt x="29104" y="894263"/>
                    <a:pt x="0" y="898013"/>
                  </a:cubicBezTo>
                  <a:cubicBezTo>
                    <a:pt x="18822" y="868273"/>
                    <a:pt x="37208" y="832078"/>
                    <a:pt x="44440" y="822921"/>
                  </a:cubicBezTo>
                  <a:cubicBezTo>
                    <a:pt x="70930" y="781319"/>
                    <a:pt x="93848" y="737450"/>
                    <a:pt x="121557" y="696546"/>
                  </a:cubicBezTo>
                  <a:cubicBezTo>
                    <a:pt x="173056" y="624419"/>
                    <a:pt x="230131" y="558309"/>
                    <a:pt x="292086" y="493857"/>
                  </a:cubicBezTo>
                  <a:cubicBezTo>
                    <a:pt x="353519" y="423213"/>
                    <a:pt x="433337" y="374634"/>
                    <a:pt x="505138" y="315851"/>
                  </a:cubicBezTo>
                  <a:cubicBezTo>
                    <a:pt x="601687" y="242503"/>
                    <a:pt x="707734" y="181016"/>
                    <a:pt x="818487" y="131826"/>
                  </a:cubicBezTo>
                  <a:cubicBezTo>
                    <a:pt x="860400" y="111331"/>
                    <a:pt x="903882" y="94411"/>
                    <a:pt x="948496" y="80805"/>
                  </a:cubicBezTo>
                  <a:cubicBezTo>
                    <a:pt x="998688" y="64671"/>
                    <a:pt x="1047746" y="44262"/>
                    <a:pt x="1099681" y="33884"/>
                  </a:cubicBezTo>
                  <a:cubicBezTo>
                    <a:pt x="1174968" y="20191"/>
                    <a:pt x="1250603" y="-1177"/>
                    <a:pt x="1327982" y="306"/>
                  </a:cubicBezTo>
                  <a:cubicBezTo>
                    <a:pt x="1366671" y="-1352"/>
                    <a:pt x="1405012" y="3881"/>
                    <a:pt x="1442743" y="12341"/>
                  </a:cubicBezTo>
                  <a:cubicBezTo>
                    <a:pt x="1518640" y="26034"/>
                    <a:pt x="1592968" y="42867"/>
                    <a:pt x="1666600" y="69031"/>
                  </a:cubicBezTo>
                  <a:cubicBezTo>
                    <a:pt x="1733261" y="93713"/>
                    <a:pt x="1801228" y="117087"/>
                    <a:pt x="1861702" y="155113"/>
                  </a:cubicBezTo>
                  <a:cubicBezTo>
                    <a:pt x="1931935" y="199942"/>
                    <a:pt x="2003301" y="246776"/>
                    <a:pt x="2062903" y="307914"/>
                  </a:cubicBezTo>
                  <a:cubicBezTo>
                    <a:pt x="2143593" y="386844"/>
                    <a:pt x="2198664" y="488363"/>
                    <a:pt x="2239445" y="592759"/>
                  </a:cubicBezTo>
                  <a:cubicBezTo>
                    <a:pt x="2282578" y="701691"/>
                    <a:pt x="2320047" y="813850"/>
                    <a:pt x="2346537" y="928277"/>
                  </a:cubicBezTo>
                  <a:cubicBezTo>
                    <a:pt x="2357517" y="976158"/>
                    <a:pt x="2372853" y="1023080"/>
                    <a:pt x="2383396" y="1071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7" name="Google Shape;817;p27"/>
          <p:cNvSpPr/>
          <p:nvPr/>
        </p:nvSpPr>
        <p:spPr>
          <a:xfrm rot="1355872">
            <a:off x="-184420" y="221545"/>
            <a:ext cx="1400539" cy="1267454"/>
          </a:xfrm>
          <a:custGeom>
            <a:rect b="b" l="l" r="r" t="t"/>
            <a:pathLst>
              <a:path extrusionOk="0" h="2534876" w="2795701">
                <a:moveTo>
                  <a:pt x="2705633" y="1200794"/>
                </a:moveTo>
                <a:cubicBezTo>
                  <a:pt x="2609915" y="1179341"/>
                  <a:pt x="2511402" y="1175263"/>
                  <a:pt x="2414174" y="1164705"/>
                </a:cubicBezTo>
                <a:cubicBezTo>
                  <a:pt x="2230622" y="1145096"/>
                  <a:pt x="2045895" y="1134649"/>
                  <a:pt x="1861336" y="1142750"/>
                </a:cubicBezTo>
                <a:cubicBezTo>
                  <a:pt x="1929043" y="1076605"/>
                  <a:pt x="1999490" y="1013142"/>
                  <a:pt x="2069769" y="949624"/>
                </a:cubicBezTo>
                <a:cubicBezTo>
                  <a:pt x="2105216" y="914931"/>
                  <a:pt x="2143011" y="882753"/>
                  <a:pt x="2179967" y="849625"/>
                </a:cubicBezTo>
                <a:cubicBezTo>
                  <a:pt x="2215023" y="816720"/>
                  <a:pt x="2249687" y="783425"/>
                  <a:pt x="2286196" y="752084"/>
                </a:cubicBezTo>
                <a:cubicBezTo>
                  <a:pt x="2319183" y="721750"/>
                  <a:pt x="2351499" y="690689"/>
                  <a:pt x="2387225" y="663538"/>
                </a:cubicBezTo>
                <a:cubicBezTo>
                  <a:pt x="2434973" y="624433"/>
                  <a:pt x="2477073" y="577282"/>
                  <a:pt x="2509948" y="525048"/>
                </a:cubicBezTo>
                <a:cubicBezTo>
                  <a:pt x="2531864" y="486446"/>
                  <a:pt x="2558198" y="440804"/>
                  <a:pt x="2542711" y="395385"/>
                </a:cubicBezTo>
                <a:cubicBezTo>
                  <a:pt x="2530914" y="363654"/>
                  <a:pt x="2501394" y="337174"/>
                  <a:pt x="2467289" y="332593"/>
                </a:cubicBezTo>
                <a:cubicBezTo>
                  <a:pt x="2406682" y="325721"/>
                  <a:pt x="2349263" y="354157"/>
                  <a:pt x="2298552" y="384268"/>
                </a:cubicBezTo>
                <a:cubicBezTo>
                  <a:pt x="2225422" y="430804"/>
                  <a:pt x="2160343" y="488233"/>
                  <a:pt x="2093586" y="543149"/>
                </a:cubicBezTo>
                <a:cubicBezTo>
                  <a:pt x="2011958" y="612366"/>
                  <a:pt x="1934019" y="685884"/>
                  <a:pt x="1855913" y="759068"/>
                </a:cubicBezTo>
                <a:cubicBezTo>
                  <a:pt x="1814260" y="800073"/>
                  <a:pt x="1777695" y="845938"/>
                  <a:pt x="1734812" y="885826"/>
                </a:cubicBezTo>
                <a:cubicBezTo>
                  <a:pt x="1713958" y="906328"/>
                  <a:pt x="1694613" y="928339"/>
                  <a:pt x="1674653" y="949680"/>
                </a:cubicBezTo>
                <a:cubicBezTo>
                  <a:pt x="1650779" y="975601"/>
                  <a:pt x="1622880" y="996942"/>
                  <a:pt x="1596547" y="1020126"/>
                </a:cubicBezTo>
                <a:cubicBezTo>
                  <a:pt x="1612090" y="792028"/>
                  <a:pt x="1666211" y="567897"/>
                  <a:pt x="1688798" y="340582"/>
                </a:cubicBezTo>
                <a:cubicBezTo>
                  <a:pt x="1699086" y="253488"/>
                  <a:pt x="1708534" y="165835"/>
                  <a:pt x="1701043" y="78127"/>
                </a:cubicBezTo>
                <a:cubicBezTo>
                  <a:pt x="1700371" y="14720"/>
                  <a:pt x="1632217" y="-13213"/>
                  <a:pt x="1578096" y="5949"/>
                </a:cubicBezTo>
                <a:cubicBezTo>
                  <a:pt x="1525709" y="22038"/>
                  <a:pt x="1483665" y="63211"/>
                  <a:pt x="1458729" y="111143"/>
                </a:cubicBezTo>
                <a:cubicBezTo>
                  <a:pt x="1389177" y="250639"/>
                  <a:pt x="1366869" y="407564"/>
                  <a:pt x="1334888" y="558623"/>
                </a:cubicBezTo>
                <a:cubicBezTo>
                  <a:pt x="1322252" y="615662"/>
                  <a:pt x="1315320" y="673650"/>
                  <a:pt x="1306486" y="731358"/>
                </a:cubicBezTo>
                <a:cubicBezTo>
                  <a:pt x="1288930" y="837000"/>
                  <a:pt x="1270592" y="943143"/>
                  <a:pt x="1264218" y="1050181"/>
                </a:cubicBezTo>
                <a:cubicBezTo>
                  <a:pt x="1233076" y="1001187"/>
                  <a:pt x="1203891" y="950685"/>
                  <a:pt x="1174091" y="900686"/>
                </a:cubicBezTo>
                <a:cubicBezTo>
                  <a:pt x="1142446" y="844262"/>
                  <a:pt x="1116001" y="784933"/>
                  <a:pt x="1082231" y="729682"/>
                </a:cubicBezTo>
                <a:cubicBezTo>
                  <a:pt x="1029787" y="645717"/>
                  <a:pt x="980083" y="560020"/>
                  <a:pt x="919980" y="481194"/>
                </a:cubicBezTo>
                <a:cubicBezTo>
                  <a:pt x="900747" y="452033"/>
                  <a:pt x="884757" y="420860"/>
                  <a:pt x="863511" y="393039"/>
                </a:cubicBezTo>
                <a:cubicBezTo>
                  <a:pt x="842154" y="364715"/>
                  <a:pt x="819175" y="337621"/>
                  <a:pt x="796475" y="310414"/>
                </a:cubicBezTo>
                <a:cubicBezTo>
                  <a:pt x="740621" y="245443"/>
                  <a:pt x="677219" y="181533"/>
                  <a:pt x="595479" y="150640"/>
                </a:cubicBezTo>
                <a:cubicBezTo>
                  <a:pt x="564225" y="137959"/>
                  <a:pt x="529449" y="131143"/>
                  <a:pt x="496127" y="139076"/>
                </a:cubicBezTo>
                <a:cubicBezTo>
                  <a:pt x="446367" y="151981"/>
                  <a:pt x="456990" y="217734"/>
                  <a:pt x="464090" y="256616"/>
                </a:cubicBezTo>
                <a:cubicBezTo>
                  <a:pt x="486175" y="373095"/>
                  <a:pt x="535823" y="482088"/>
                  <a:pt x="601070" y="580522"/>
                </a:cubicBezTo>
                <a:cubicBezTo>
                  <a:pt x="627292" y="623427"/>
                  <a:pt x="649600" y="668678"/>
                  <a:pt x="676492" y="711247"/>
                </a:cubicBezTo>
                <a:cubicBezTo>
                  <a:pt x="712834" y="767280"/>
                  <a:pt x="753592" y="820519"/>
                  <a:pt x="794071" y="873647"/>
                </a:cubicBezTo>
                <a:cubicBezTo>
                  <a:pt x="851546" y="943870"/>
                  <a:pt x="904046" y="1017947"/>
                  <a:pt x="967168" y="1083421"/>
                </a:cubicBezTo>
                <a:cubicBezTo>
                  <a:pt x="996186" y="1117108"/>
                  <a:pt x="1023078" y="1152470"/>
                  <a:pt x="1052431" y="1185822"/>
                </a:cubicBezTo>
                <a:cubicBezTo>
                  <a:pt x="1069148" y="1205542"/>
                  <a:pt x="1086816" y="1225598"/>
                  <a:pt x="1095202" y="1250458"/>
                </a:cubicBezTo>
                <a:cubicBezTo>
                  <a:pt x="1003845" y="1235374"/>
                  <a:pt x="911538" y="1242804"/>
                  <a:pt x="819454" y="1244145"/>
                </a:cubicBezTo>
                <a:cubicBezTo>
                  <a:pt x="701484" y="1248335"/>
                  <a:pt x="583346" y="1247776"/>
                  <a:pt x="465544" y="1255709"/>
                </a:cubicBezTo>
                <a:cubicBezTo>
                  <a:pt x="407230" y="1258837"/>
                  <a:pt x="348748" y="1259284"/>
                  <a:pt x="290322" y="1261296"/>
                </a:cubicBezTo>
                <a:cubicBezTo>
                  <a:pt x="201034" y="1263698"/>
                  <a:pt x="105652" y="1264703"/>
                  <a:pt x="26036" y="1310122"/>
                </a:cubicBezTo>
                <a:cubicBezTo>
                  <a:pt x="-51567" y="1369339"/>
                  <a:pt x="63440" y="1450567"/>
                  <a:pt x="121977" y="1466544"/>
                </a:cubicBezTo>
                <a:cubicBezTo>
                  <a:pt x="178111" y="1483639"/>
                  <a:pt x="237320" y="1486991"/>
                  <a:pt x="295522" y="1491013"/>
                </a:cubicBezTo>
                <a:cubicBezTo>
                  <a:pt x="384642" y="1494868"/>
                  <a:pt x="474042" y="1493024"/>
                  <a:pt x="563107" y="1489337"/>
                </a:cubicBezTo>
                <a:cubicBezTo>
                  <a:pt x="653010" y="1485036"/>
                  <a:pt x="742969" y="1481628"/>
                  <a:pt x="832705" y="1474924"/>
                </a:cubicBezTo>
                <a:cubicBezTo>
                  <a:pt x="910476" y="1468332"/>
                  <a:pt x="988414" y="1461237"/>
                  <a:pt x="1066520" y="1464980"/>
                </a:cubicBezTo>
                <a:cubicBezTo>
                  <a:pt x="1033701" y="1486935"/>
                  <a:pt x="1005187" y="1514141"/>
                  <a:pt x="976505" y="1540957"/>
                </a:cubicBezTo>
                <a:cubicBezTo>
                  <a:pt x="848471" y="1636821"/>
                  <a:pt x="720382" y="1733133"/>
                  <a:pt x="602579" y="1841679"/>
                </a:cubicBezTo>
                <a:cubicBezTo>
                  <a:pt x="508483" y="1919667"/>
                  <a:pt x="419530" y="2006649"/>
                  <a:pt x="356855" y="2112513"/>
                </a:cubicBezTo>
                <a:cubicBezTo>
                  <a:pt x="324260" y="2164636"/>
                  <a:pt x="292000" y="2224076"/>
                  <a:pt x="305530" y="2287539"/>
                </a:cubicBezTo>
                <a:cubicBezTo>
                  <a:pt x="313357" y="2337427"/>
                  <a:pt x="361048" y="2325527"/>
                  <a:pt x="396439" y="2315416"/>
                </a:cubicBezTo>
                <a:cubicBezTo>
                  <a:pt x="451008" y="2297092"/>
                  <a:pt x="503786" y="2272511"/>
                  <a:pt x="552875" y="2242400"/>
                </a:cubicBezTo>
                <a:cubicBezTo>
                  <a:pt x="691309" y="2154803"/>
                  <a:pt x="820852" y="2053073"/>
                  <a:pt x="935691" y="1936203"/>
                </a:cubicBezTo>
                <a:cubicBezTo>
                  <a:pt x="1002392" y="1877042"/>
                  <a:pt x="1060426" y="1809165"/>
                  <a:pt x="1126009" y="1748831"/>
                </a:cubicBezTo>
                <a:cubicBezTo>
                  <a:pt x="1199083" y="1675871"/>
                  <a:pt x="1280767" y="1610844"/>
                  <a:pt x="1358203" y="1542186"/>
                </a:cubicBezTo>
                <a:cubicBezTo>
                  <a:pt x="1357923" y="1697156"/>
                  <a:pt x="1358091" y="1852181"/>
                  <a:pt x="1363234" y="2007096"/>
                </a:cubicBezTo>
                <a:cubicBezTo>
                  <a:pt x="1363905" y="2126480"/>
                  <a:pt x="1384480" y="2244523"/>
                  <a:pt x="1413833" y="2359940"/>
                </a:cubicBezTo>
                <a:cubicBezTo>
                  <a:pt x="1428761" y="2406420"/>
                  <a:pt x="1454368" y="2518094"/>
                  <a:pt x="1503009" y="2534072"/>
                </a:cubicBezTo>
                <a:cubicBezTo>
                  <a:pt x="1570325" y="2553345"/>
                  <a:pt x="1627521" y="2220445"/>
                  <a:pt x="1641778" y="2164524"/>
                </a:cubicBezTo>
                <a:cubicBezTo>
                  <a:pt x="1664869" y="2051564"/>
                  <a:pt x="1683878" y="1937767"/>
                  <a:pt x="1692153" y="1822685"/>
                </a:cubicBezTo>
                <a:cubicBezTo>
                  <a:pt x="1699757" y="1722965"/>
                  <a:pt x="1704397" y="1623581"/>
                  <a:pt x="1714517" y="1523862"/>
                </a:cubicBezTo>
                <a:cubicBezTo>
                  <a:pt x="1748286" y="1558442"/>
                  <a:pt x="1785578" y="1589224"/>
                  <a:pt x="1820131" y="1622967"/>
                </a:cubicBezTo>
                <a:cubicBezTo>
                  <a:pt x="1850713" y="1653916"/>
                  <a:pt x="1880681" y="1685480"/>
                  <a:pt x="1912270" y="1715479"/>
                </a:cubicBezTo>
                <a:cubicBezTo>
                  <a:pt x="1950345" y="1754250"/>
                  <a:pt x="1984338" y="1796819"/>
                  <a:pt x="2024370" y="1833746"/>
                </a:cubicBezTo>
                <a:cubicBezTo>
                  <a:pt x="2050368" y="1859444"/>
                  <a:pt x="2070663" y="1886986"/>
                  <a:pt x="2096046" y="1914751"/>
                </a:cubicBezTo>
                <a:cubicBezTo>
                  <a:pt x="2126294" y="1946761"/>
                  <a:pt x="2158610" y="1976705"/>
                  <a:pt x="2191149" y="2006314"/>
                </a:cubicBezTo>
                <a:cubicBezTo>
                  <a:pt x="2249072" y="2052123"/>
                  <a:pt x="2341827" y="2128770"/>
                  <a:pt x="2419541" y="2099776"/>
                </a:cubicBezTo>
                <a:cubicBezTo>
                  <a:pt x="2479421" y="2071285"/>
                  <a:pt x="2457057" y="2011844"/>
                  <a:pt x="2433183" y="1965867"/>
                </a:cubicBezTo>
                <a:cubicBezTo>
                  <a:pt x="2410652" y="1921678"/>
                  <a:pt x="2388735" y="1876092"/>
                  <a:pt x="2361339" y="1834025"/>
                </a:cubicBezTo>
                <a:cubicBezTo>
                  <a:pt x="2339199" y="1801512"/>
                  <a:pt x="2314487" y="1770842"/>
                  <a:pt x="2291787" y="1738664"/>
                </a:cubicBezTo>
                <a:cubicBezTo>
                  <a:pt x="2239008" y="1667715"/>
                  <a:pt x="2173258" y="1607660"/>
                  <a:pt x="2105998" y="1550733"/>
                </a:cubicBezTo>
                <a:cubicBezTo>
                  <a:pt x="2083858" y="1530677"/>
                  <a:pt x="2063507" y="1508834"/>
                  <a:pt x="2041143" y="1489058"/>
                </a:cubicBezTo>
                <a:cubicBezTo>
                  <a:pt x="2017940" y="1467885"/>
                  <a:pt x="1990041" y="1452634"/>
                  <a:pt x="1966894" y="1431461"/>
                </a:cubicBezTo>
                <a:cubicBezTo>
                  <a:pt x="2058754" y="1430846"/>
                  <a:pt x="2150167" y="1444030"/>
                  <a:pt x="2242027" y="1439226"/>
                </a:cubicBezTo>
                <a:cubicBezTo>
                  <a:pt x="2313648" y="1436377"/>
                  <a:pt x="2385492" y="1439505"/>
                  <a:pt x="2456610" y="1429115"/>
                </a:cubicBezTo>
                <a:cubicBezTo>
                  <a:pt x="2500611" y="1424869"/>
                  <a:pt x="2545171" y="1424589"/>
                  <a:pt x="2588501" y="1414757"/>
                </a:cubicBezTo>
                <a:cubicBezTo>
                  <a:pt x="2630042" y="1405763"/>
                  <a:pt x="2669683" y="1389897"/>
                  <a:pt x="2710161" y="1377104"/>
                </a:cubicBezTo>
                <a:cubicBezTo>
                  <a:pt x="2731743" y="1369953"/>
                  <a:pt x="2754274" y="1362412"/>
                  <a:pt x="2770488" y="1345708"/>
                </a:cubicBezTo>
                <a:cubicBezTo>
                  <a:pt x="2831262" y="1290345"/>
                  <a:pt x="2771271" y="1213140"/>
                  <a:pt x="2705633" y="1200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7"/>
          <p:cNvSpPr/>
          <p:nvPr/>
        </p:nvSpPr>
        <p:spPr>
          <a:xfrm rot="1355872">
            <a:off x="-184420" y="221545"/>
            <a:ext cx="1400539" cy="1267454"/>
          </a:xfrm>
          <a:custGeom>
            <a:rect b="b" l="l" r="r" t="t"/>
            <a:pathLst>
              <a:path extrusionOk="0" h="2534876" w="2795701">
                <a:moveTo>
                  <a:pt x="1503009" y="2534072"/>
                </a:moveTo>
                <a:cubicBezTo>
                  <a:pt x="1454368" y="2518094"/>
                  <a:pt x="1428761" y="2406420"/>
                  <a:pt x="1413833" y="2359940"/>
                </a:cubicBezTo>
                <a:cubicBezTo>
                  <a:pt x="1384480" y="2244523"/>
                  <a:pt x="1363905" y="2126480"/>
                  <a:pt x="1363234" y="2007096"/>
                </a:cubicBezTo>
                <a:cubicBezTo>
                  <a:pt x="1358091" y="1852181"/>
                  <a:pt x="1357923" y="1697156"/>
                  <a:pt x="1358203" y="1542186"/>
                </a:cubicBezTo>
                <a:cubicBezTo>
                  <a:pt x="1280767" y="1610844"/>
                  <a:pt x="1199083" y="1675871"/>
                  <a:pt x="1126009" y="1748831"/>
                </a:cubicBezTo>
                <a:cubicBezTo>
                  <a:pt x="1060426" y="1809165"/>
                  <a:pt x="1002392" y="1877042"/>
                  <a:pt x="935691" y="1936203"/>
                </a:cubicBezTo>
                <a:cubicBezTo>
                  <a:pt x="820852" y="2053073"/>
                  <a:pt x="691309" y="2154803"/>
                  <a:pt x="552875" y="2242400"/>
                </a:cubicBezTo>
                <a:cubicBezTo>
                  <a:pt x="503786" y="2272511"/>
                  <a:pt x="451008" y="2297092"/>
                  <a:pt x="396439" y="2315416"/>
                </a:cubicBezTo>
                <a:cubicBezTo>
                  <a:pt x="361048" y="2325527"/>
                  <a:pt x="313357" y="2337427"/>
                  <a:pt x="305530" y="2287539"/>
                </a:cubicBezTo>
                <a:cubicBezTo>
                  <a:pt x="292000" y="2224076"/>
                  <a:pt x="324260" y="2164636"/>
                  <a:pt x="356855" y="2112513"/>
                </a:cubicBezTo>
                <a:cubicBezTo>
                  <a:pt x="419530" y="2006649"/>
                  <a:pt x="508483" y="1919667"/>
                  <a:pt x="602579" y="1841679"/>
                </a:cubicBezTo>
                <a:cubicBezTo>
                  <a:pt x="720382" y="1733133"/>
                  <a:pt x="848471" y="1636821"/>
                  <a:pt x="976505" y="1540957"/>
                </a:cubicBezTo>
                <a:cubicBezTo>
                  <a:pt x="1005187" y="1514141"/>
                  <a:pt x="1033701" y="1486935"/>
                  <a:pt x="1066520" y="1464980"/>
                </a:cubicBezTo>
                <a:cubicBezTo>
                  <a:pt x="988414" y="1461237"/>
                  <a:pt x="910476" y="1468332"/>
                  <a:pt x="832705" y="1474924"/>
                </a:cubicBezTo>
                <a:cubicBezTo>
                  <a:pt x="742969" y="1481628"/>
                  <a:pt x="653010" y="1485036"/>
                  <a:pt x="563107" y="1489337"/>
                </a:cubicBezTo>
                <a:cubicBezTo>
                  <a:pt x="474042" y="1493024"/>
                  <a:pt x="384642" y="1494868"/>
                  <a:pt x="295522" y="1491013"/>
                </a:cubicBezTo>
                <a:cubicBezTo>
                  <a:pt x="237320" y="1486991"/>
                  <a:pt x="178111" y="1483639"/>
                  <a:pt x="121977" y="1466544"/>
                </a:cubicBezTo>
                <a:cubicBezTo>
                  <a:pt x="63440" y="1450567"/>
                  <a:pt x="-51567" y="1369339"/>
                  <a:pt x="26036" y="1310122"/>
                </a:cubicBezTo>
                <a:cubicBezTo>
                  <a:pt x="105652" y="1264703"/>
                  <a:pt x="201034" y="1263698"/>
                  <a:pt x="290322" y="1261296"/>
                </a:cubicBezTo>
                <a:cubicBezTo>
                  <a:pt x="348748" y="1259284"/>
                  <a:pt x="407230" y="1258837"/>
                  <a:pt x="465544" y="1255709"/>
                </a:cubicBezTo>
                <a:cubicBezTo>
                  <a:pt x="583346" y="1247776"/>
                  <a:pt x="701484" y="1248335"/>
                  <a:pt x="819454" y="1244145"/>
                </a:cubicBezTo>
                <a:cubicBezTo>
                  <a:pt x="911538" y="1242804"/>
                  <a:pt x="1003845" y="1235374"/>
                  <a:pt x="1095202" y="1250458"/>
                </a:cubicBezTo>
                <a:cubicBezTo>
                  <a:pt x="1086816" y="1225598"/>
                  <a:pt x="1069148" y="1205542"/>
                  <a:pt x="1052431" y="1185822"/>
                </a:cubicBezTo>
                <a:cubicBezTo>
                  <a:pt x="1023078" y="1152470"/>
                  <a:pt x="996186" y="1117108"/>
                  <a:pt x="967168" y="1083421"/>
                </a:cubicBezTo>
                <a:cubicBezTo>
                  <a:pt x="904046" y="1017947"/>
                  <a:pt x="851546" y="943870"/>
                  <a:pt x="794071" y="873647"/>
                </a:cubicBezTo>
                <a:cubicBezTo>
                  <a:pt x="753592" y="820519"/>
                  <a:pt x="712834" y="767280"/>
                  <a:pt x="676492" y="711247"/>
                </a:cubicBezTo>
                <a:cubicBezTo>
                  <a:pt x="649600" y="668678"/>
                  <a:pt x="627292" y="623427"/>
                  <a:pt x="601070" y="580522"/>
                </a:cubicBezTo>
                <a:cubicBezTo>
                  <a:pt x="535823" y="482088"/>
                  <a:pt x="486175" y="373095"/>
                  <a:pt x="464090" y="256616"/>
                </a:cubicBezTo>
                <a:cubicBezTo>
                  <a:pt x="456990" y="217734"/>
                  <a:pt x="446367" y="151981"/>
                  <a:pt x="496127" y="139076"/>
                </a:cubicBezTo>
                <a:cubicBezTo>
                  <a:pt x="529449" y="131143"/>
                  <a:pt x="564225" y="137959"/>
                  <a:pt x="595479" y="150640"/>
                </a:cubicBezTo>
                <a:cubicBezTo>
                  <a:pt x="677219" y="181533"/>
                  <a:pt x="740621" y="245443"/>
                  <a:pt x="796475" y="310414"/>
                </a:cubicBezTo>
                <a:cubicBezTo>
                  <a:pt x="819175" y="337621"/>
                  <a:pt x="842154" y="364715"/>
                  <a:pt x="863511" y="393039"/>
                </a:cubicBezTo>
                <a:cubicBezTo>
                  <a:pt x="884757" y="420860"/>
                  <a:pt x="900747" y="452033"/>
                  <a:pt x="919980" y="481194"/>
                </a:cubicBezTo>
                <a:cubicBezTo>
                  <a:pt x="980083" y="560020"/>
                  <a:pt x="1029787" y="645717"/>
                  <a:pt x="1082231" y="729682"/>
                </a:cubicBezTo>
                <a:cubicBezTo>
                  <a:pt x="1116001" y="784933"/>
                  <a:pt x="1142446" y="844262"/>
                  <a:pt x="1174091" y="900686"/>
                </a:cubicBezTo>
                <a:cubicBezTo>
                  <a:pt x="1203891" y="950685"/>
                  <a:pt x="1233076" y="1001187"/>
                  <a:pt x="1264218" y="1050181"/>
                </a:cubicBezTo>
                <a:cubicBezTo>
                  <a:pt x="1270592" y="943143"/>
                  <a:pt x="1288930" y="837000"/>
                  <a:pt x="1306486" y="731358"/>
                </a:cubicBezTo>
                <a:cubicBezTo>
                  <a:pt x="1315320" y="673650"/>
                  <a:pt x="1322252" y="615662"/>
                  <a:pt x="1334888" y="558623"/>
                </a:cubicBezTo>
                <a:cubicBezTo>
                  <a:pt x="1366869" y="407564"/>
                  <a:pt x="1389177" y="250639"/>
                  <a:pt x="1458729" y="111143"/>
                </a:cubicBezTo>
                <a:cubicBezTo>
                  <a:pt x="1483665" y="63211"/>
                  <a:pt x="1525709" y="22038"/>
                  <a:pt x="1578096" y="5949"/>
                </a:cubicBezTo>
                <a:cubicBezTo>
                  <a:pt x="1632217" y="-13213"/>
                  <a:pt x="1700371" y="14720"/>
                  <a:pt x="1701043" y="78127"/>
                </a:cubicBezTo>
                <a:cubicBezTo>
                  <a:pt x="1708534" y="165835"/>
                  <a:pt x="1699086" y="253488"/>
                  <a:pt x="1688798" y="340582"/>
                </a:cubicBezTo>
                <a:cubicBezTo>
                  <a:pt x="1666211" y="567897"/>
                  <a:pt x="1612090" y="792028"/>
                  <a:pt x="1596547" y="1020126"/>
                </a:cubicBezTo>
                <a:cubicBezTo>
                  <a:pt x="1622880" y="996942"/>
                  <a:pt x="1650779" y="975601"/>
                  <a:pt x="1674653" y="949680"/>
                </a:cubicBezTo>
                <a:cubicBezTo>
                  <a:pt x="1694613" y="928339"/>
                  <a:pt x="1713958" y="906328"/>
                  <a:pt x="1734812" y="885826"/>
                </a:cubicBezTo>
                <a:cubicBezTo>
                  <a:pt x="1777695" y="845938"/>
                  <a:pt x="1814260" y="800073"/>
                  <a:pt x="1855913" y="759068"/>
                </a:cubicBezTo>
                <a:cubicBezTo>
                  <a:pt x="1934019" y="685884"/>
                  <a:pt x="2011958" y="612366"/>
                  <a:pt x="2093586" y="543149"/>
                </a:cubicBezTo>
                <a:cubicBezTo>
                  <a:pt x="2160343" y="488233"/>
                  <a:pt x="2225422" y="430804"/>
                  <a:pt x="2298552" y="384268"/>
                </a:cubicBezTo>
                <a:cubicBezTo>
                  <a:pt x="2349263" y="354157"/>
                  <a:pt x="2406682" y="325721"/>
                  <a:pt x="2467289" y="332593"/>
                </a:cubicBezTo>
                <a:cubicBezTo>
                  <a:pt x="2501394" y="337174"/>
                  <a:pt x="2530914" y="363654"/>
                  <a:pt x="2542711" y="395385"/>
                </a:cubicBezTo>
                <a:cubicBezTo>
                  <a:pt x="2558198" y="440804"/>
                  <a:pt x="2531864" y="486446"/>
                  <a:pt x="2509948" y="525048"/>
                </a:cubicBezTo>
                <a:cubicBezTo>
                  <a:pt x="2477073" y="577282"/>
                  <a:pt x="2434973" y="624433"/>
                  <a:pt x="2387225" y="663538"/>
                </a:cubicBezTo>
                <a:cubicBezTo>
                  <a:pt x="2351499" y="690689"/>
                  <a:pt x="2319183" y="721750"/>
                  <a:pt x="2286196" y="752084"/>
                </a:cubicBezTo>
                <a:cubicBezTo>
                  <a:pt x="2249687" y="783425"/>
                  <a:pt x="2215023" y="816720"/>
                  <a:pt x="2179967" y="849625"/>
                </a:cubicBezTo>
                <a:cubicBezTo>
                  <a:pt x="2143011" y="882753"/>
                  <a:pt x="2105216" y="914931"/>
                  <a:pt x="2069769" y="949624"/>
                </a:cubicBezTo>
                <a:cubicBezTo>
                  <a:pt x="1999490" y="1013142"/>
                  <a:pt x="1929043" y="1076605"/>
                  <a:pt x="1861336" y="1142750"/>
                </a:cubicBezTo>
                <a:cubicBezTo>
                  <a:pt x="2045895" y="1134649"/>
                  <a:pt x="2230622" y="1145096"/>
                  <a:pt x="2414174" y="1164705"/>
                </a:cubicBezTo>
                <a:cubicBezTo>
                  <a:pt x="2511402" y="1175263"/>
                  <a:pt x="2609915" y="1179341"/>
                  <a:pt x="2705633" y="1200794"/>
                </a:cubicBezTo>
                <a:cubicBezTo>
                  <a:pt x="2771271" y="1213140"/>
                  <a:pt x="2831262" y="1290345"/>
                  <a:pt x="2770488" y="1345708"/>
                </a:cubicBezTo>
                <a:cubicBezTo>
                  <a:pt x="2754274" y="1362412"/>
                  <a:pt x="2731743" y="1369953"/>
                  <a:pt x="2710161" y="1377104"/>
                </a:cubicBezTo>
                <a:cubicBezTo>
                  <a:pt x="2669683" y="1389897"/>
                  <a:pt x="2630042" y="1405763"/>
                  <a:pt x="2588501" y="1414757"/>
                </a:cubicBezTo>
                <a:cubicBezTo>
                  <a:pt x="2545171" y="1424589"/>
                  <a:pt x="2500611" y="1424869"/>
                  <a:pt x="2456610" y="1429115"/>
                </a:cubicBezTo>
                <a:cubicBezTo>
                  <a:pt x="2385492" y="1439505"/>
                  <a:pt x="2313648" y="1436377"/>
                  <a:pt x="2242027" y="1439226"/>
                </a:cubicBezTo>
                <a:cubicBezTo>
                  <a:pt x="2150167" y="1444030"/>
                  <a:pt x="2058754" y="1430846"/>
                  <a:pt x="1966894" y="1431461"/>
                </a:cubicBezTo>
                <a:cubicBezTo>
                  <a:pt x="1990041" y="1452634"/>
                  <a:pt x="2017940" y="1467885"/>
                  <a:pt x="2041143" y="1489058"/>
                </a:cubicBezTo>
                <a:cubicBezTo>
                  <a:pt x="2063507" y="1508834"/>
                  <a:pt x="2083858" y="1530677"/>
                  <a:pt x="2105998" y="1550733"/>
                </a:cubicBezTo>
                <a:cubicBezTo>
                  <a:pt x="2173258" y="1607660"/>
                  <a:pt x="2239008" y="1667715"/>
                  <a:pt x="2291787" y="1738664"/>
                </a:cubicBezTo>
                <a:cubicBezTo>
                  <a:pt x="2314487" y="1770842"/>
                  <a:pt x="2339199" y="1801512"/>
                  <a:pt x="2361339" y="1834025"/>
                </a:cubicBezTo>
                <a:cubicBezTo>
                  <a:pt x="2388735" y="1876092"/>
                  <a:pt x="2410652" y="1921678"/>
                  <a:pt x="2433183" y="1965867"/>
                </a:cubicBezTo>
                <a:cubicBezTo>
                  <a:pt x="2457057" y="2011844"/>
                  <a:pt x="2479421" y="2071285"/>
                  <a:pt x="2419541" y="2099776"/>
                </a:cubicBezTo>
                <a:cubicBezTo>
                  <a:pt x="2341827" y="2128770"/>
                  <a:pt x="2249072" y="2052123"/>
                  <a:pt x="2191149" y="2006314"/>
                </a:cubicBezTo>
                <a:cubicBezTo>
                  <a:pt x="2158610" y="1976705"/>
                  <a:pt x="2126294" y="1946761"/>
                  <a:pt x="2096046" y="1914751"/>
                </a:cubicBezTo>
                <a:cubicBezTo>
                  <a:pt x="2070663" y="1886986"/>
                  <a:pt x="2050368" y="1859444"/>
                  <a:pt x="2024370" y="1833746"/>
                </a:cubicBezTo>
                <a:cubicBezTo>
                  <a:pt x="1984338" y="1796819"/>
                  <a:pt x="1950345" y="1754250"/>
                  <a:pt x="1912270" y="1715479"/>
                </a:cubicBezTo>
                <a:cubicBezTo>
                  <a:pt x="1880681" y="1685480"/>
                  <a:pt x="1850713" y="1653916"/>
                  <a:pt x="1820131" y="1622967"/>
                </a:cubicBezTo>
                <a:cubicBezTo>
                  <a:pt x="1785578" y="1589224"/>
                  <a:pt x="1748286" y="1558442"/>
                  <a:pt x="1714517" y="1523862"/>
                </a:cubicBezTo>
                <a:cubicBezTo>
                  <a:pt x="1704397" y="1623581"/>
                  <a:pt x="1699757" y="1722965"/>
                  <a:pt x="1692153" y="1822685"/>
                </a:cubicBezTo>
                <a:cubicBezTo>
                  <a:pt x="1683878" y="1937767"/>
                  <a:pt x="1664869" y="2051564"/>
                  <a:pt x="1641778" y="2164524"/>
                </a:cubicBezTo>
                <a:cubicBezTo>
                  <a:pt x="1627521" y="2220445"/>
                  <a:pt x="1570325" y="2553345"/>
                  <a:pt x="1503009" y="2534072"/>
                </a:cubicBezTo>
                <a:close/>
                <a:moveTo>
                  <a:pt x="1508265" y="2505134"/>
                </a:moveTo>
                <a:cubicBezTo>
                  <a:pt x="1522410" y="2487369"/>
                  <a:pt x="1532921" y="2467257"/>
                  <a:pt x="1540245" y="2445805"/>
                </a:cubicBezTo>
                <a:cubicBezTo>
                  <a:pt x="1555788" y="2401169"/>
                  <a:pt x="1568871" y="2355750"/>
                  <a:pt x="1579494" y="2309717"/>
                </a:cubicBezTo>
                <a:cubicBezTo>
                  <a:pt x="1617066" y="2152960"/>
                  <a:pt x="1649438" y="1994191"/>
                  <a:pt x="1662241" y="1833299"/>
                </a:cubicBezTo>
                <a:cubicBezTo>
                  <a:pt x="1671746" y="1722127"/>
                  <a:pt x="1674765" y="1610453"/>
                  <a:pt x="1688575" y="1499728"/>
                </a:cubicBezTo>
                <a:cubicBezTo>
                  <a:pt x="1690699" y="1486097"/>
                  <a:pt x="1705403" y="1475874"/>
                  <a:pt x="1717480" y="1485762"/>
                </a:cubicBezTo>
                <a:cubicBezTo>
                  <a:pt x="1731961" y="1500119"/>
                  <a:pt x="1745938" y="1515035"/>
                  <a:pt x="1760922" y="1528890"/>
                </a:cubicBezTo>
                <a:cubicBezTo>
                  <a:pt x="1800730" y="1565761"/>
                  <a:pt x="1841544" y="1601514"/>
                  <a:pt x="1878389" y="1641402"/>
                </a:cubicBezTo>
                <a:cubicBezTo>
                  <a:pt x="1906120" y="1670173"/>
                  <a:pt x="1936088" y="1696653"/>
                  <a:pt x="1962589" y="1726597"/>
                </a:cubicBezTo>
                <a:cubicBezTo>
                  <a:pt x="1990600" y="1760172"/>
                  <a:pt x="2021742" y="1790674"/>
                  <a:pt x="2052716" y="1821512"/>
                </a:cubicBezTo>
                <a:cubicBezTo>
                  <a:pt x="2073738" y="1843076"/>
                  <a:pt x="2092300" y="1866986"/>
                  <a:pt x="2112093" y="1889667"/>
                </a:cubicBezTo>
                <a:cubicBezTo>
                  <a:pt x="2151230" y="1930449"/>
                  <a:pt x="2191652" y="1970504"/>
                  <a:pt x="2235989" y="2005699"/>
                </a:cubicBezTo>
                <a:cubicBezTo>
                  <a:pt x="2281779" y="2036760"/>
                  <a:pt x="2357593" y="2098938"/>
                  <a:pt x="2414230" y="2069665"/>
                </a:cubicBezTo>
                <a:cubicBezTo>
                  <a:pt x="2425580" y="2061508"/>
                  <a:pt x="2432848" y="2048659"/>
                  <a:pt x="2428263" y="2034693"/>
                </a:cubicBezTo>
                <a:cubicBezTo>
                  <a:pt x="2424685" y="2015420"/>
                  <a:pt x="2416690" y="1997487"/>
                  <a:pt x="2408024" y="1980001"/>
                </a:cubicBezTo>
                <a:cubicBezTo>
                  <a:pt x="2385101" y="1934918"/>
                  <a:pt x="2363072" y="1889164"/>
                  <a:pt x="2335229" y="1846818"/>
                </a:cubicBezTo>
                <a:cubicBezTo>
                  <a:pt x="2301292" y="1801177"/>
                  <a:pt x="2269367" y="1753859"/>
                  <a:pt x="2232243" y="1710787"/>
                </a:cubicBezTo>
                <a:cubicBezTo>
                  <a:pt x="2191932" y="1666597"/>
                  <a:pt x="2148713" y="1623916"/>
                  <a:pt x="2102755" y="1586152"/>
                </a:cubicBezTo>
                <a:cubicBezTo>
                  <a:pt x="2074297" y="1562353"/>
                  <a:pt x="2049138" y="1534979"/>
                  <a:pt x="2021574" y="1510175"/>
                </a:cubicBezTo>
                <a:cubicBezTo>
                  <a:pt x="2000049" y="1491404"/>
                  <a:pt x="1975672" y="1476432"/>
                  <a:pt x="1953644" y="1458332"/>
                </a:cubicBezTo>
                <a:cubicBezTo>
                  <a:pt x="1938268" y="1446042"/>
                  <a:pt x="1907965" y="1415930"/>
                  <a:pt x="1939107" y="1403696"/>
                </a:cubicBezTo>
                <a:cubicBezTo>
                  <a:pt x="1973100" y="1400623"/>
                  <a:pt x="2007597" y="1403919"/>
                  <a:pt x="2041758" y="1404422"/>
                </a:cubicBezTo>
                <a:cubicBezTo>
                  <a:pt x="2113826" y="1408053"/>
                  <a:pt x="2185726" y="1414478"/>
                  <a:pt x="2257906" y="1409673"/>
                </a:cubicBezTo>
                <a:cubicBezTo>
                  <a:pt x="2316332" y="1407662"/>
                  <a:pt x="2375037" y="1410456"/>
                  <a:pt x="2433128" y="1402634"/>
                </a:cubicBezTo>
                <a:cubicBezTo>
                  <a:pt x="2479701" y="1396713"/>
                  <a:pt x="2526889" y="1397216"/>
                  <a:pt x="2573126" y="1388501"/>
                </a:cubicBezTo>
                <a:cubicBezTo>
                  <a:pt x="2620370" y="1378892"/>
                  <a:pt x="2665210" y="1360791"/>
                  <a:pt x="2711056" y="1346378"/>
                </a:cubicBezTo>
                <a:cubicBezTo>
                  <a:pt x="2772277" y="1327719"/>
                  <a:pt x="2788268" y="1277832"/>
                  <a:pt x="2729786" y="1240402"/>
                </a:cubicBezTo>
                <a:cubicBezTo>
                  <a:pt x="2689922" y="1221352"/>
                  <a:pt x="2644411" y="1219117"/>
                  <a:pt x="2601249" y="1212581"/>
                </a:cubicBezTo>
                <a:cubicBezTo>
                  <a:pt x="2573126" y="1209229"/>
                  <a:pt x="2544948" y="1205821"/>
                  <a:pt x="2516713" y="1203084"/>
                </a:cubicBezTo>
                <a:cubicBezTo>
                  <a:pt x="2416410" y="1194257"/>
                  <a:pt x="2315828" y="1183866"/>
                  <a:pt x="2215526" y="1175766"/>
                </a:cubicBezTo>
                <a:cubicBezTo>
                  <a:pt x="2115391" y="1170738"/>
                  <a:pt x="2015089" y="1166660"/>
                  <a:pt x="1914842" y="1169788"/>
                </a:cubicBezTo>
                <a:cubicBezTo>
                  <a:pt x="1892031" y="1168671"/>
                  <a:pt x="1834611" y="1180794"/>
                  <a:pt x="1822814" y="1158280"/>
                </a:cubicBezTo>
                <a:cubicBezTo>
                  <a:pt x="1816944" y="1144984"/>
                  <a:pt x="1829971" y="1134873"/>
                  <a:pt x="1837742" y="1125767"/>
                </a:cubicBezTo>
                <a:cubicBezTo>
                  <a:pt x="1855745" y="1106493"/>
                  <a:pt x="1875258" y="1088784"/>
                  <a:pt x="1894826" y="1071186"/>
                </a:cubicBezTo>
                <a:cubicBezTo>
                  <a:pt x="1916408" y="1051969"/>
                  <a:pt x="1937318" y="1031969"/>
                  <a:pt x="1957893" y="1011690"/>
                </a:cubicBezTo>
                <a:cubicBezTo>
                  <a:pt x="1998428" y="973478"/>
                  <a:pt x="2041031" y="938786"/>
                  <a:pt x="2080503" y="899624"/>
                </a:cubicBezTo>
                <a:cubicBezTo>
                  <a:pt x="2120255" y="862921"/>
                  <a:pt x="2162188" y="828732"/>
                  <a:pt x="2200486" y="790464"/>
                </a:cubicBezTo>
                <a:cubicBezTo>
                  <a:pt x="2239959" y="754151"/>
                  <a:pt x="2280214" y="718789"/>
                  <a:pt x="2319407" y="682197"/>
                </a:cubicBezTo>
                <a:cubicBezTo>
                  <a:pt x="2368160" y="641918"/>
                  <a:pt x="2417696" y="602533"/>
                  <a:pt x="2456107" y="551640"/>
                </a:cubicBezTo>
                <a:cubicBezTo>
                  <a:pt x="2485403" y="511976"/>
                  <a:pt x="2516545" y="469574"/>
                  <a:pt x="2518614" y="419184"/>
                </a:cubicBezTo>
                <a:cubicBezTo>
                  <a:pt x="2504916" y="341252"/>
                  <a:pt x="2420883" y="354883"/>
                  <a:pt x="2366595" y="380749"/>
                </a:cubicBezTo>
                <a:cubicBezTo>
                  <a:pt x="2302186" y="409687"/>
                  <a:pt x="2247115" y="454491"/>
                  <a:pt x="2192603" y="498401"/>
                </a:cubicBezTo>
                <a:cubicBezTo>
                  <a:pt x="2131941" y="548065"/>
                  <a:pt x="2070831" y="600411"/>
                  <a:pt x="2012517" y="652365"/>
                </a:cubicBezTo>
                <a:cubicBezTo>
                  <a:pt x="1989482" y="672477"/>
                  <a:pt x="1967174" y="693538"/>
                  <a:pt x="1945425" y="715046"/>
                </a:cubicBezTo>
                <a:cubicBezTo>
                  <a:pt x="1903325" y="755213"/>
                  <a:pt x="1858764" y="792810"/>
                  <a:pt x="1821528" y="837782"/>
                </a:cubicBezTo>
                <a:cubicBezTo>
                  <a:pt x="1792176" y="871692"/>
                  <a:pt x="1758462" y="901356"/>
                  <a:pt x="1727991" y="934205"/>
                </a:cubicBezTo>
                <a:cubicBezTo>
                  <a:pt x="1696458" y="970350"/>
                  <a:pt x="1662297" y="1003869"/>
                  <a:pt x="1624614" y="1033589"/>
                </a:cubicBezTo>
                <a:cubicBezTo>
                  <a:pt x="1611922" y="1043757"/>
                  <a:pt x="1601635" y="1057052"/>
                  <a:pt x="1587993" y="1065767"/>
                </a:cubicBezTo>
                <a:cubicBezTo>
                  <a:pt x="1579718" y="1070516"/>
                  <a:pt x="1568536" y="1065712"/>
                  <a:pt x="1565964" y="1056606"/>
                </a:cubicBezTo>
                <a:cubicBezTo>
                  <a:pt x="1564566" y="1049008"/>
                  <a:pt x="1566747" y="1040516"/>
                  <a:pt x="1566859" y="1033030"/>
                </a:cubicBezTo>
                <a:cubicBezTo>
                  <a:pt x="1569039" y="993366"/>
                  <a:pt x="1572561" y="953869"/>
                  <a:pt x="1577481" y="914484"/>
                </a:cubicBezTo>
                <a:cubicBezTo>
                  <a:pt x="1592465" y="786665"/>
                  <a:pt x="1614102" y="659628"/>
                  <a:pt x="1633951" y="532478"/>
                </a:cubicBezTo>
                <a:cubicBezTo>
                  <a:pt x="1644573" y="475440"/>
                  <a:pt x="1651954" y="418011"/>
                  <a:pt x="1657768" y="360302"/>
                </a:cubicBezTo>
                <a:cubicBezTo>
                  <a:pt x="1664477" y="291029"/>
                  <a:pt x="1675436" y="221924"/>
                  <a:pt x="1674597" y="152092"/>
                </a:cubicBezTo>
                <a:cubicBezTo>
                  <a:pt x="1673535" y="120696"/>
                  <a:pt x="1676722" y="86954"/>
                  <a:pt x="1667329" y="56786"/>
                </a:cubicBezTo>
                <a:cubicBezTo>
                  <a:pt x="1636243" y="5893"/>
                  <a:pt x="1563895" y="33993"/>
                  <a:pt x="1529063" y="66786"/>
                </a:cubicBezTo>
                <a:cubicBezTo>
                  <a:pt x="1460574" y="127288"/>
                  <a:pt x="1430830" y="263488"/>
                  <a:pt x="1407347" y="350805"/>
                </a:cubicBezTo>
                <a:cubicBezTo>
                  <a:pt x="1384480" y="456614"/>
                  <a:pt x="1360159" y="562310"/>
                  <a:pt x="1343331" y="669236"/>
                </a:cubicBezTo>
                <a:cubicBezTo>
                  <a:pt x="1336454" y="726331"/>
                  <a:pt x="1323315" y="782363"/>
                  <a:pt x="1315431" y="839290"/>
                </a:cubicBezTo>
                <a:cubicBezTo>
                  <a:pt x="1307101" y="893367"/>
                  <a:pt x="1297317" y="947277"/>
                  <a:pt x="1290831" y="1001690"/>
                </a:cubicBezTo>
                <a:cubicBezTo>
                  <a:pt x="1288651" y="1018897"/>
                  <a:pt x="1286470" y="1036103"/>
                  <a:pt x="1285128" y="1053365"/>
                </a:cubicBezTo>
                <a:cubicBezTo>
                  <a:pt x="1283954" y="1060516"/>
                  <a:pt x="1286861" y="1070237"/>
                  <a:pt x="1278755" y="1073924"/>
                </a:cubicBezTo>
                <a:cubicBezTo>
                  <a:pt x="1278195" y="1085264"/>
                  <a:pt x="1264497" y="1091242"/>
                  <a:pt x="1255664" y="1084371"/>
                </a:cubicBezTo>
                <a:cubicBezTo>
                  <a:pt x="1230840" y="1060349"/>
                  <a:pt x="1217980" y="1026662"/>
                  <a:pt x="1198803" y="998226"/>
                </a:cubicBezTo>
                <a:cubicBezTo>
                  <a:pt x="1167606" y="947221"/>
                  <a:pt x="1136576" y="896049"/>
                  <a:pt x="1110857" y="841972"/>
                </a:cubicBezTo>
                <a:cubicBezTo>
                  <a:pt x="1062551" y="747112"/>
                  <a:pt x="1004125" y="657561"/>
                  <a:pt x="946985" y="567953"/>
                </a:cubicBezTo>
                <a:cubicBezTo>
                  <a:pt x="913439" y="522814"/>
                  <a:pt x="881682" y="476669"/>
                  <a:pt x="853224" y="428122"/>
                </a:cubicBezTo>
                <a:cubicBezTo>
                  <a:pt x="799103" y="355330"/>
                  <a:pt x="741572" y="283264"/>
                  <a:pt x="670398" y="226337"/>
                </a:cubicBezTo>
                <a:cubicBezTo>
                  <a:pt x="625726" y="192651"/>
                  <a:pt x="550527" y="148461"/>
                  <a:pt x="494841" y="170696"/>
                </a:cubicBezTo>
                <a:cubicBezTo>
                  <a:pt x="479913" y="197678"/>
                  <a:pt x="489250" y="229745"/>
                  <a:pt x="493835" y="258348"/>
                </a:cubicBezTo>
                <a:cubicBezTo>
                  <a:pt x="508483" y="327788"/>
                  <a:pt x="531797" y="395162"/>
                  <a:pt x="563163" y="458792"/>
                </a:cubicBezTo>
                <a:cubicBezTo>
                  <a:pt x="585527" y="503820"/>
                  <a:pt x="614600" y="544992"/>
                  <a:pt x="639480" y="588623"/>
                </a:cubicBezTo>
                <a:cubicBezTo>
                  <a:pt x="677107" y="657449"/>
                  <a:pt x="716636" y="725102"/>
                  <a:pt x="765333" y="786833"/>
                </a:cubicBezTo>
                <a:cubicBezTo>
                  <a:pt x="800501" y="836888"/>
                  <a:pt x="839973" y="883535"/>
                  <a:pt x="877601" y="931691"/>
                </a:cubicBezTo>
                <a:cubicBezTo>
                  <a:pt x="898343" y="958953"/>
                  <a:pt x="918583" y="986774"/>
                  <a:pt x="941729" y="1012193"/>
                </a:cubicBezTo>
                <a:cubicBezTo>
                  <a:pt x="982152" y="1054930"/>
                  <a:pt x="1019444" y="1100348"/>
                  <a:pt x="1056512" y="1145990"/>
                </a:cubicBezTo>
                <a:cubicBezTo>
                  <a:pt x="1078653" y="1173755"/>
                  <a:pt x="1139930" y="1233028"/>
                  <a:pt x="1122039" y="1270290"/>
                </a:cubicBezTo>
                <a:cubicBezTo>
                  <a:pt x="1105210" y="1290904"/>
                  <a:pt x="1038174" y="1268558"/>
                  <a:pt x="1010946" y="1269955"/>
                </a:cubicBezTo>
                <a:cubicBezTo>
                  <a:pt x="864070" y="1269396"/>
                  <a:pt x="717251" y="1277552"/>
                  <a:pt x="570375" y="1278949"/>
                </a:cubicBezTo>
                <a:cubicBezTo>
                  <a:pt x="481702" y="1283418"/>
                  <a:pt x="393085" y="1288223"/>
                  <a:pt x="304244" y="1289675"/>
                </a:cubicBezTo>
                <a:cubicBezTo>
                  <a:pt x="225411" y="1291854"/>
                  <a:pt x="149150" y="1291798"/>
                  <a:pt x="74957" y="1318669"/>
                </a:cubicBezTo>
                <a:cubicBezTo>
                  <a:pt x="57905" y="1325932"/>
                  <a:pt x="34199" y="1331853"/>
                  <a:pt x="29167" y="1351965"/>
                </a:cubicBezTo>
                <a:cubicBezTo>
                  <a:pt x="31012" y="1389450"/>
                  <a:pt x="88264" y="1422914"/>
                  <a:pt x="119909" y="1435427"/>
                </a:cubicBezTo>
                <a:cubicBezTo>
                  <a:pt x="225075" y="1467941"/>
                  <a:pt x="337007" y="1463472"/>
                  <a:pt x="445864" y="1463863"/>
                </a:cubicBezTo>
                <a:cubicBezTo>
                  <a:pt x="564561" y="1462075"/>
                  <a:pt x="683146" y="1454924"/>
                  <a:pt x="801675" y="1448332"/>
                </a:cubicBezTo>
                <a:cubicBezTo>
                  <a:pt x="887608" y="1441852"/>
                  <a:pt x="973542" y="1432131"/>
                  <a:pt x="1059867" y="1435818"/>
                </a:cubicBezTo>
                <a:cubicBezTo>
                  <a:pt x="1078317" y="1438221"/>
                  <a:pt x="1115665" y="1432131"/>
                  <a:pt x="1115721" y="1458835"/>
                </a:cubicBezTo>
                <a:cubicBezTo>
                  <a:pt x="1115218" y="1462354"/>
                  <a:pt x="1113317" y="1466097"/>
                  <a:pt x="1110801" y="1468611"/>
                </a:cubicBezTo>
                <a:cubicBezTo>
                  <a:pt x="1097550" y="1479337"/>
                  <a:pt x="1082790" y="1488276"/>
                  <a:pt x="1069260" y="1498667"/>
                </a:cubicBezTo>
                <a:cubicBezTo>
                  <a:pt x="1035658" y="1522074"/>
                  <a:pt x="1008989" y="1553526"/>
                  <a:pt x="976338" y="1578107"/>
                </a:cubicBezTo>
                <a:cubicBezTo>
                  <a:pt x="905164" y="1628497"/>
                  <a:pt x="837289" y="1683357"/>
                  <a:pt x="768408" y="1736820"/>
                </a:cubicBezTo>
                <a:cubicBezTo>
                  <a:pt x="719096" y="1777322"/>
                  <a:pt x="670734" y="1818886"/>
                  <a:pt x="623546" y="1861735"/>
                </a:cubicBezTo>
                <a:cubicBezTo>
                  <a:pt x="554832" y="1918940"/>
                  <a:pt x="489138" y="1980280"/>
                  <a:pt x="433731" y="2050615"/>
                </a:cubicBezTo>
                <a:cubicBezTo>
                  <a:pt x="413995" y="2076592"/>
                  <a:pt x="396216" y="2104022"/>
                  <a:pt x="379107" y="2131731"/>
                </a:cubicBezTo>
                <a:cubicBezTo>
                  <a:pt x="350537" y="2179049"/>
                  <a:pt x="317942" y="2234914"/>
                  <a:pt x="337119" y="2291561"/>
                </a:cubicBezTo>
                <a:cubicBezTo>
                  <a:pt x="343884" y="2300667"/>
                  <a:pt x="359315" y="2293070"/>
                  <a:pt x="368932" y="2292846"/>
                </a:cubicBezTo>
                <a:cubicBezTo>
                  <a:pt x="394650" y="2287315"/>
                  <a:pt x="418859" y="2276924"/>
                  <a:pt x="442956" y="2266701"/>
                </a:cubicBezTo>
                <a:cubicBezTo>
                  <a:pt x="500488" y="2243126"/>
                  <a:pt x="552708" y="2209607"/>
                  <a:pt x="603921" y="2174803"/>
                </a:cubicBezTo>
                <a:cubicBezTo>
                  <a:pt x="676604" y="2123631"/>
                  <a:pt x="748113" y="2070782"/>
                  <a:pt x="814702" y="2011844"/>
                </a:cubicBezTo>
                <a:cubicBezTo>
                  <a:pt x="848583" y="1983074"/>
                  <a:pt x="878998" y="1950672"/>
                  <a:pt x="911091" y="1919946"/>
                </a:cubicBezTo>
                <a:cubicBezTo>
                  <a:pt x="932672" y="1900058"/>
                  <a:pt x="954756" y="1880673"/>
                  <a:pt x="975275" y="1859668"/>
                </a:cubicBezTo>
                <a:cubicBezTo>
                  <a:pt x="1062103" y="1766540"/>
                  <a:pt x="1155473" y="1679949"/>
                  <a:pt x="1251135" y="1596040"/>
                </a:cubicBezTo>
                <a:cubicBezTo>
                  <a:pt x="1279090" y="1571403"/>
                  <a:pt x="1309002" y="1549057"/>
                  <a:pt x="1336174" y="1523527"/>
                </a:cubicBezTo>
                <a:cubicBezTo>
                  <a:pt x="1348866" y="1511739"/>
                  <a:pt x="1373298" y="1483639"/>
                  <a:pt x="1385990" y="1510007"/>
                </a:cubicBezTo>
                <a:cubicBezTo>
                  <a:pt x="1388897" y="1523247"/>
                  <a:pt x="1386493" y="1537269"/>
                  <a:pt x="1387220" y="1550789"/>
                </a:cubicBezTo>
                <a:cubicBezTo>
                  <a:pt x="1387164" y="1690564"/>
                  <a:pt x="1386884" y="1830394"/>
                  <a:pt x="1391245" y="1970113"/>
                </a:cubicBezTo>
                <a:cubicBezTo>
                  <a:pt x="1391860" y="2070950"/>
                  <a:pt x="1400694" y="2171395"/>
                  <a:pt x="1422667" y="2269941"/>
                </a:cubicBezTo>
                <a:cubicBezTo>
                  <a:pt x="1432675" y="2316812"/>
                  <a:pt x="1443130" y="2363795"/>
                  <a:pt x="1459232" y="2409046"/>
                </a:cubicBezTo>
                <a:cubicBezTo>
                  <a:pt x="1472203" y="2442174"/>
                  <a:pt x="1479863" y="2481279"/>
                  <a:pt x="1508265" y="2505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7"/>
          <p:cNvSpPr/>
          <p:nvPr/>
        </p:nvSpPr>
        <p:spPr>
          <a:xfrm rot="1355872">
            <a:off x="-169819" y="235887"/>
            <a:ext cx="1371245" cy="1238097"/>
          </a:xfrm>
          <a:custGeom>
            <a:rect b="b" l="l" r="r" t="t"/>
            <a:pathLst>
              <a:path extrusionOk="0" h="2476164" w="2737225">
                <a:moveTo>
                  <a:pt x="2700787" y="1211488"/>
                </a:moveTo>
                <a:cubicBezTo>
                  <a:pt x="2759268" y="1248918"/>
                  <a:pt x="2743222" y="1298806"/>
                  <a:pt x="2682057" y="1317465"/>
                </a:cubicBezTo>
                <a:cubicBezTo>
                  <a:pt x="2636211" y="1331878"/>
                  <a:pt x="2591371" y="1349978"/>
                  <a:pt x="2544127" y="1359587"/>
                </a:cubicBezTo>
                <a:cubicBezTo>
                  <a:pt x="2497945" y="1368302"/>
                  <a:pt x="2450701" y="1367799"/>
                  <a:pt x="2404128" y="1373721"/>
                </a:cubicBezTo>
                <a:cubicBezTo>
                  <a:pt x="2345982" y="1381598"/>
                  <a:pt x="2287332" y="1378749"/>
                  <a:pt x="2228907" y="1380760"/>
                </a:cubicBezTo>
                <a:cubicBezTo>
                  <a:pt x="2156727" y="1385564"/>
                  <a:pt x="2084771" y="1379140"/>
                  <a:pt x="2012759" y="1375509"/>
                </a:cubicBezTo>
                <a:cubicBezTo>
                  <a:pt x="1978598" y="1375006"/>
                  <a:pt x="1944101" y="1371654"/>
                  <a:pt x="1910108" y="1374782"/>
                </a:cubicBezTo>
                <a:cubicBezTo>
                  <a:pt x="1878966" y="1387017"/>
                  <a:pt x="1909213" y="1417128"/>
                  <a:pt x="1924645" y="1429418"/>
                </a:cubicBezTo>
                <a:cubicBezTo>
                  <a:pt x="1946673" y="1447519"/>
                  <a:pt x="1971050" y="1462491"/>
                  <a:pt x="1992519" y="1481261"/>
                </a:cubicBezTo>
                <a:cubicBezTo>
                  <a:pt x="2020083" y="1506066"/>
                  <a:pt x="2045242" y="1533439"/>
                  <a:pt x="2073701" y="1557238"/>
                </a:cubicBezTo>
                <a:cubicBezTo>
                  <a:pt x="2119659" y="1594947"/>
                  <a:pt x="2162933" y="1637684"/>
                  <a:pt x="2203244" y="1681817"/>
                </a:cubicBezTo>
                <a:cubicBezTo>
                  <a:pt x="2240368" y="1724945"/>
                  <a:pt x="2272349" y="1772207"/>
                  <a:pt x="2306230" y="1817849"/>
                </a:cubicBezTo>
                <a:cubicBezTo>
                  <a:pt x="2334073" y="1860195"/>
                  <a:pt x="2356046" y="1905948"/>
                  <a:pt x="2379025" y="1951032"/>
                </a:cubicBezTo>
                <a:cubicBezTo>
                  <a:pt x="2387691" y="1968517"/>
                  <a:pt x="2395686" y="1986394"/>
                  <a:pt x="2399264" y="2005724"/>
                </a:cubicBezTo>
                <a:cubicBezTo>
                  <a:pt x="2403849" y="2019690"/>
                  <a:pt x="2396581" y="2032539"/>
                  <a:pt x="2385231" y="2040695"/>
                </a:cubicBezTo>
                <a:cubicBezTo>
                  <a:pt x="2328538" y="2069969"/>
                  <a:pt x="2252724" y="2007791"/>
                  <a:pt x="2206990" y="1976730"/>
                </a:cubicBezTo>
                <a:cubicBezTo>
                  <a:pt x="2162709" y="1941534"/>
                  <a:pt x="2122286" y="1901423"/>
                  <a:pt x="2083093" y="1860698"/>
                </a:cubicBezTo>
                <a:cubicBezTo>
                  <a:pt x="2063301" y="1838016"/>
                  <a:pt x="2044795" y="1814106"/>
                  <a:pt x="2023717" y="1792542"/>
                </a:cubicBezTo>
                <a:cubicBezTo>
                  <a:pt x="1992743" y="1761704"/>
                  <a:pt x="1961601" y="1731202"/>
                  <a:pt x="1933590" y="1697627"/>
                </a:cubicBezTo>
                <a:cubicBezTo>
                  <a:pt x="1907089" y="1667683"/>
                  <a:pt x="1877121" y="1641203"/>
                  <a:pt x="1849390" y="1612433"/>
                </a:cubicBezTo>
                <a:cubicBezTo>
                  <a:pt x="1812545" y="1572489"/>
                  <a:pt x="1771731" y="1536791"/>
                  <a:pt x="1731923" y="1499920"/>
                </a:cubicBezTo>
                <a:cubicBezTo>
                  <a:pt x="1716939" y="1486066"/>
                  <a:pt x="1702962" y="1471150"/>
                  <a:pt x="1688481" y="1456792"/>
                </a:cubicBezTo>
                <a:cubicBezTo>
                  <a:pt x="1676404" y="1446960"/>
                  <a:pt x="1661700" y="1457128"/>
                  <a:pt x="1659575" y="1470759"/>
                </a:cubicBezTo>
                <a:cubicBezTo>
                  <a:pt x="1645766" y="1581428"/>
                  <a:pt x="1642746" y="1693158"/>
                  <a:pt x="1633242" y="1804330"/>
                </a:cubicBezTo>
                <a:cubicBezTo>
                  <a:pt x="1620438" y="1965221"/>
                  <a:pt x="1588067" y="2123990"/>
                  <a:pt x="1550495" y="2280748"/>
                </a:cubicBezTo>
                <a:cubicBezTo>
                  <a:pt x="1539928" y="2326781"/>
                  <a:pt x="1526789" y="2372199"/>
                  <a:pt x="1511246" y="2416836"/>
                </a:cubicBezTo>
                <a:cubicBezTo>
                  <a:pt x="1503922" y="2438288"/>
                  <a:pt x="1493411" y="2458399"/>
                  <a:pt x="1479266" y="2476164"/>
                </a:cubicBezTo>
                <a:cubicBezTo>
                  <a:pt x="1450864" y="2452254"/>
                  <a:pt x="1443204" y="2413148"/>
                  <a:pt x="1430121" y="2379964"/>
                </a:cubicBezTo>
                <a:cubicBezTo>
                  <a:pt x="1414019" y="2334770"/>
                  <a:pt x="1403620" y="2287731"/>
                  <a:pt x="1393556" y="2240860"/>
                </a:cubicBezTo>
                <a:cubicBezTo>
                  <a:pt x="1371527" y="2142314"/>
                  <a:pt x="1362693" y="2041868"/>
                  <a:pt x="1362134" y="1941032"/>
                </a:cubicBezTo>
                <a:cubicBezTo>
                  <a:pt x="1357773" y="1801313"/>
                  <a:pt x="1357997" y="1661482"/>
                  <a:pt x="1358109" y="1521708"/>
                </a:cubicBezTo>
                <a:cubicBezTo>
                  <a:pt x="1357382" y="1508188"/>
                  <a:pt x="1359786" y="1494166"/>
                  <a:pt x="1356879" y="1480926"/>
                </a:cubicBezTo>
                <a:cubicBezTo>
                  <a:pt x="1344243" y="1454558"/>
                  <a:pt x="1319755" y="1482714"/>
                  <a:pt x="1307063" y="1494445"/>
                </a:cubicBezTo>
                <a:cubicBezTo>
                  <a:pt x="1279891" y="1519976"/>
                  <a:pt x="1249979" y="1542322"/>
                  <a:pt x="1222024" y="1566959"/>
                </a:cubicBezTo>
                <a:cubicBezTo>
                  <a:pt x="1126306" y="1650868"/>
                  <a:pt x="1032992" y="1737459"/>
                  <a:pt x="946164" y="1830586"/>
                </a:cubicBezTo>
                <a:cubicBezTo>
                  <a:pt x="925645" y="1851592"/>
                  <a:pt x="903617" y="1870977"/>
                  <a:pt x="881980" y="1890865"/>
                </a:cubicBezTo>
                <a:cubicBezTo>
                  <a:pt x="849943" y="1921535"/>
                  <a:pt x="819528" y="1953992"/>
                  <a:pt x="785647" y="1982763"/>
                </a:cubicBezTo>
                <a:cubicBezTo>
                  <a:pt x="719058" y="2041701"/>
                  <a:pt x="647549" y="2094605"/>
                  <a:pt x="574866" y="2145722"/>
                </a:cubicBezTo>
                <a:cubicBezTo>
                  <a:pt x="523653" y="2180526"/>
                  <a:pt x="471433" y="2214101"/>
                  <a:pt x="413901" y="2237676"/>
                </a:cubicBezTo>
                <a:cubicBezTo>
                  <a:pt x="389804" y="2247899"/>
                  <a:pt x="365595" y="2258234"/>
                  <a:pt x="339877" y="2263821"/>
                </a:cubicBezTo>
                <a:cubicBezTo>
                  <a:pt x="330204" y="2264044"/>
                  <a:pt x="314829" y="2271698"/>
                  <a:pt x="308064" y="2262536"/>
                </a:cubicBezTo>
                <a:cubicBezTo>
                  <a:pt x="288831" y="2205889"/>
                  <a:pt x="321482" y="2150023"/>
                  <a:pt x="350052" y="2102706"/>
                </a:cubicBezTo>
                <a:cubicBezTo>
                  <a:pt x="367161" y="2074996"/>
                  <a:pt x="384940" y="2047567"/>
                  <a:pt x="404676" y="2021589"/>
                </a:cubicBezTo>
                <a:cubicBezTo>
                  <a:pt x="460139" y="1951255"/>
                  <a:pt x="525833" y="1889915"/>
                  <a:pt x="594491" y="1832709"/>
                </a:cubicBezTo>
                <a:cubicBezTo>
                  <a:pt x="641735" y="1789861"/>
                  <a:pt x="690041" y="1748297"/>
                  <a:pt x="739353" y="1707795"/>
                </a:cubicBezTo>
                <a:cubicBezTo>
                  <a:pt x="808290" y="1654332"/>
                  <a:pt x="876165" y="1599472"/>
                  <a:pt x="947283" y="1549082"/>
                </a:cubicBezTo>
                <a:cubicBezTo>
                  <a:pt x="979934" y="1524501"/>
                  <a:pt x="1006603" y="1493049"/>
                  <a:pt x="1040205" y="1469641"/>
                </a:cubicBezTo>
                <a:cubicBezTo>
                  <a:pt x="1053791" y="1459250"/>
                  <a:pt x="1068495" y="1450312"/>
                  <a:pt x="1081746" y="1439586"/>
                </a:cubicBezTo>
                <a:cubicBezTo>
                  <a:pt x="1084262" y="1437072"/>
                  <a:pt x="1086163" y="1433329"/>
                  <a:pt x="1086666" y="1429809"/>
                </a:cubicBezTo>
                <a:cubicBezTo>
                  <a:pt x="1086554" y="1403106"/>
                  <a:pt x="1049262" y="1409195"/>
                  <a:pt x="1030812" y="1406793"/>
                </a:cubicBezTo>
                <a:cubicBezTo>
                  <a:pt x="944487" y="1403106"/>
                  <a:pt x="858553" y="1412827"/>
                  <a:pt x="772620" y="1419307"/>
                </a:cubicBezTo>
                <a:cubicBezTo>
                  <a:pt x="654091" y="1425899"/>
                  <a:pt x="535506" y="1433050"/>
                  <a:pt x="416809" y="1434837"/>
                </a:cubicBezTo>
                <a:cubicBezTo>
                  <a:pt x="307952" y="1434446"/>
                  <a:pt x="195964" y="1438915"/>
                  <a:pt x="90854" y="1406402"/>
                </a:cubicBezTo>
                <a:cubicBezTo>
                  <a:pt x="59041" y="1394000"/>
                  <a:pt x="1789" y="1360537"/>
                  <a:pt x="0" y="1323051"/>
                </a:cubicBezTo>
                <a:cubicBezTo>
                  <a:pt x="5088" y="1302940"/>
                  <a:pt x="28794" y="1297018"/>
                  <a:pt x="45790" y="1289755"/>
                </a:cubicBezTo>
                <a:cubicBezTo>
                  <a:pt x="119983" y="1262884"/>
                  <a:pt x="196244" y="1262940"/>
                  <a:pt x="275077" y="1260762"/>
                </a:cubicBezTo>
                <a:cubicBezTo>
                  <a:pt x="363862" y="1259309"/>
                  <a:pt x="452535" y="1254505"/>
                  <a:pt x="541208" y="1250035"/>
                </a:cubicBezTo>
                <a:cubicBezTo>
                  <a:pt x="688084" y="1248695"/>
                  <a:pt x="834848" y="1240482"/>
                  <a:pt x="981723" y="1241041"/>
                </a:cubicBezTo>
                <a:cubicBezTo>
                  <a:pt x="1008951" y="1239644"/>
                  <a:pt x="1075987" y="1261991"/>
                  <a:pt x="1092816" y="1241432"/>
                </a:cubicBezTo>
                <a:cubicBezTo>
                  <a:pt x="1110707" y="1204114"/>
                  <a:pt x="1049430" y="1144897"/>
                  <a:pt x="1027290" y="1117132"/>
                </a:cubicBezTo>
                <a:cubicBezTo>
                  <a:pt x="990221" y="1071546"/>
                  <a:pt x="952929" y="1026128"/>
                  <a:pt x="912562" y="983335"/>
                </a:cubicBezTo>
                <a:cubicBezTo>
                  <a:pt x="889416" y="957916"/>
                  <a:pt x="869176" y="930095"/>
                  <a:pt x="848434" y="902833"/>
                </a:cubicBezTo>
                <a:cubicBezTo>
                  <a:pt x="810806" y="854678"/>
                  <a:pt x="771334" y="808030"/>
                  <a:pt x="736166" y="757975"/>
                </a:cubicBezTo>
                <a:cubicBezTo>
                  <a:pt x="687469" y="696244"/>
                  <a:pt x="647941" y="628591"/>
                  <a:pt x="610313" y="559765"/>
                </a:cubicBezTo>
                <a:cubicBezTo>
                  <a:pt x="585489" y="516134"/>
                  <a:pt x="556360" y="474962"/>
                  <a:pt x="533996" y="429935"/>
                </a:cubicBezTo>
                <a:cubicBezTo>
                  <a:pt x="502631" y="366304"/>
                  <a:pt x="479316" y="298931"/>
                  <a:pt x="464668" y="229490"/>
                </a:cubicBezTo>
                <a:cubicBezTo>
                  <a:pt x="460083" y="200887"/>
                  <a:pt x="450746" y="168821"/>
                  <a:pt x="465674" y="141838"/>
                </a:cubicBezTo>
                <a:cubicBezTo>
                  <a:pt x="521305" y="119603"/>
                  <a:pt x="596503" y="163793"/>
                  <a:pt x="641175" y="197480"/>
                </a:cubicBezTo>
                <a:cubicBezTo>
                  <a:pt x="712349" y="254406"/>
                  <a:pt x="769880" y="326472"/>
                  <a:pt x="824001" y="399265"/>
                </a:cubicBezTo>
                <a:cubicBezTo>
                  <a:pt x="852459" y="447756"/>
                  <a:pt x="884216" y="493956"/>
                  <a:pt x="917762" y="539095"/>
                </a:cubicBezTo>
                <a:cubicBezTo>
                  <a:pt x="974902" y="628647"/>
                  <a:pt x="1033384" y="718199"/>
                  <a:pt x="1081634" y="813058"/>
                </a:cubicBezTo>
                <a:cubicBezTo>
                  <a:pt x="1107353" y="867135"/>
                  <a:pt x="1138383" y="918308"/>
                  <a:pt x="1169581" y="969313"/>
                </a:cubicBezTo>
                <a:cubicBezTo>
                  <a:pt x="1188758" y="997692"/>
                  <a:pt x="1201617" y="1031379"/>
                  <a:pt x="1226441" y="1055457"/>
                </a:cubicBezTo>
                <a:cubicBezTo>
                  <a:pt x="1235275" y="1062273"/>
                  <a:pt x="1248973" y="1056351"/>
                  <a:pt x="1249532" y="1045010"/>
                </a:cubicBezTo>
                <a:cubicBezTo>
                  <a:pt x="1257639" y="1041323"/>
                  <a:pt x="1254731" y="1031658"/>
                  <a:pt x="1255906" y="1024508"/>
                </a:cubicBezTo>
                <a:cubicBezTo>
                  <a:pt x="1257247" y="1007245"/>
                  <a:pt x="1259428" y="990039"/>
                  <a:pt x="1261608" y="972832"/>
                </a:cubicBezTo>
                <a:cubicBezTo>
                  <a:pt x="1268094" y="918420"/>
                  <a:pt x="1277934" y="864510"/>
                  <a:pt x="1286209" y="810432"/>
                </a:cubicBezTo>
                <a:cubicBezTo>
                  <a:pt x="1294092" y="753506"/>
                  <a:pt x="1307231" y="697417"/>
                  <a:pt x="1314108" y="640379"/>
                </a:cubicBezTo>
                <a:cubicBezTo>
                  <a:pt x="1330937" y="533453"/>
                  <a:pt x="1355202" y="427700"/>
                  <a:pt x="1378125" y="321947"/>
                </a:cubicBezTo>
                <a:cubicBezTo>
                  <a:pt x="1401607" y="234686"/>
                  <a:pt x="1431351" y="98431"/>
                  <a:pt x="1499729" y="37929"/>
                </a:cubicBezTo>
                <a:cubicBezTo>
                  <a:pt x="1534561" y="5080"/>
                  <a:pt x="1606964" y="-22964"/>
                  <a:pt x="1637994" y="27929"/>
                </a:cubicBezTo>
                <a:cubicBezTo>
                  <a:pt x="1647443" y="58040"/>
                  <a:pt x="1644200" y="91838"/>
                  <a:pt x="1645318" y="123235"/>
                </a:cubicBezTo>
                <a:cubicBezTo>
                  <a:pt x="1646157" y="193010"/>
                  <a:pt x="1635199" y="262116"/>
                  <a:pt x="1628489" y="331444"/>
                </a:cubicBezTo>
                <a:cubicBezTo>
                  <a:pt x="1622675" y="389153"/>
                  <a:pt x="1615295" y="446638"/>
                  <a:pt x="1604672" y="503621"/>
                </a:cubicBezTo>
                <a:cubicBezTo>
                  <a:pt x="1584824" y="630770"/>
                  <a:pt x="1563187" y="757807"/>
                  <a:pt x="1548203" y="885627"/>
                </a:cubicBezTo>
                <a:cubicBezTo>
                  <a:pt x="1543283" y="925012"/>
                  <a:pt x="1539760" y="964508"/>
                  <a:pt x="1537580" y="1004173"/>
                </a:cubicBezTo>
                <a:cubicBezTo>
                  <a:pt x="1537468" y="1011659"/>
                  <a:pt x="1535288" y="1020150"/>
                  <a:pt x="1536685" y="1027748"/>
                </a:cubicBezTo>
                <a:cubicBezTo>
                  <a:pt x="1539201" y="1036854"/>
                  <a:pt x="1550383" y="1041658"/>
                  <a:pt x="1558714" y="1036910"/>
                </a:cubicBezTo>
                <a:cubicBezTo>
                  <a:pt x="1572356" y="1028195"/>
                  <a:pt x="1582699" y="1014899"/>
                  <a:pt x="1595335" y="1004731"/>
                </a:cubicBezTo>
                <a:cubicBezTo>
                  <a:pt x="1633018" y="975011"/>
                  <a:pt x="1667235" y="941492"/>
                  <a:pt x="1698712" y="905347"/>
                </a:cubicBezTo>
                <a:cubicBezTo>
                  <a:pt x="1729183" y="872443"/>
                  <a:pt x="1762841" y="842778"/>
                  <a:pt x="1792250" y="808924"/>
                </a:cubicBezTo>
                <a:cubicBezTo>
                  <a:pt x="1829542" y="763952"/>
                  <a:pt x="1874046" y="726355"/>
                  <a:pt x="1916146" y="686188"/>
                </a:cubicBezTo>
                <a:cubicBezTo>
                  <a:pt x="1937895" y="664680"/>
                  <a:pt x="1960203" y="643619"/>
                  <a:pt x="1983238" y="623507"/>
                </a:cubicBezTo>
                <a:cubicBezTo>
                  <a:pt x="2041496" y="571553"/>
                  <a:pt x="2102662" y="519207"/>
                  <a:pt x="2163324" y="469543"/>
                </a:cubicBezTo>
                <a:cubicBezTo>
                  <a:pt x="2217836" y="425633"/>
                  <a:pt x="2272908" y="380773"/>
                  <a:pt x="2337316" y="351891"/>
                </a:cubicBezTo>
                <a:cubicBezTo>
                  <a:pt x="2391605" y="326025"/>
                  <a:pt x="2475637" y="312394"/>
                  <a:pt x="2489335" y="390326"/>
                </a:cubicBezTo>
                <a:cubicBezTo>
                  <a:pt x="2487267" y="440716"/>
                  <a:pt x="2456125" y="483118"/>
                  <a:pt x="2426828" y="522727"/>
                </a:cubicBezTo>
                <a:cubicBezTo>
                  <a:pt x="2388474" y="573620"/>
                  <a:pt x="2338881" y="613005"/>
                  <a:pt x="2290128" y="653284"/>
                </a:cubicBezTo>
                <a:cubicBezTo>
                  <a:pt x="2250935" y="689875"/>
                  <a:pt x="2210680" y="725294"/>
                  <a:pt x="2171208" y="761550"/>
                </a:cubicBezTo>
                <a:cubicBezTo>
                  <a:pt x="2132909" y="799762"/>
                  <a:pt x="2090921" y="834007"/>
                  <a:pt x="2051225" y="870711"/>
                </a:cubicBezTo>
                <a:cubicBezTo>
                  <a:pt x="2011808" y="909872"/>
                  <a:pt x="1969205" y="944565"/>
                  <a:pt x="1928614" y="982776"/>
                </a:cubicBezTo>
                <a:cubicBezTo>
                  <a:pt x="1908039" y="1003000"/>
                  <a:pt x="1887129" y="1023055"/>
                  <a:pt x="1865548" y="1042273"/>
                </a:cubicBezTo>
                <a:cubicBezTo>
                  <a:pt x="1845979" y="1059870"/>
                  <a:pt x="1826467" y="1077580"/>
                  <a:pt x="1808464" y="1096853"/>
                </a:cubicBezTo>
                <a:cubicBezTo>
                  <a:pt x="1800692" y="1105903"/>
                  <a:pt x="1787721" y="1116015"/>
                  <a:pt x="1793536" y="1129367"/>
                </a:cubicBezTo>
                <a:cubicBezTo>
                  <a:pt x="1805333" y="1151936"/>
                  <a:pt x="1862752" y="1139758"/>
                  <a:pt x="1885564" y="1140875"/>
                </a:cubicBezTo>
                <a:cubicBezTo>
                  <a:pt x="1985810" y="1137746"/>
                  <a:pt x="2086113" y="1141825"/>
                  <a:pt x="2186247" y="1146852"/>
                </a:cubicBezTo>
                <a:cubicBezTo>
                  <a:pt x="2286550" y="1154953"/>
                  <a:pt x="2387132" y="1165344"/>
                  <a:pt x="2487434" y="1174170"/>
                </a:cubicBezTo>
                <a:cubicBezTo>
                  <a:pt x="2515669" y="1176908"/>
                  <a:pt x="2543847" y="1180316"/>
                  <a:pt x="2571970" y="1183668"/>
                </a:cubicBezTo>
                <a:cubicBezTo>
                  <a:pt x="2615356" y="1190148"/>
                  <a:pt x="2660923" y="1192438"/>
                  <a:pt x="2700787" y="12114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7"/>
          <p:cNvSpPr/>
          <p:nvPr/>
        </p:nvSpPr>
        <p:spPr>
          <a:xfrm rot="-1084339">
            <a:off x="7292049" y="-77291"/>
            <a:ext cx="1387743" cy="1182046"/>
          </a:xfrm>
          <a:custGeom>
            <a:rect b="b" l="l" r="r" t="t"/>
            <a:pathLst>
              <a:path extrusionOk="0" h="2365748" w="2777430">
                <a:moveTo>
                  <a:pt x="2747972" y="388708"/>
                </a:moveTo>
                <a:cubicBezTo>
                  <a:pt x="2722698" y="300961"/>
                  <a:pt x="2670595" y="224280"/>
                  <a:pt x="2607271" y="159442"/>
                </a:cubicBezTo>
                <a:cubicBezTo>
                  <a:pt x="2521951" y="63021"/>
                  <a:pt x="2398359" y="-2428"/>
                  <a:pt x="2267934" y="797"/>
                </a:cubicBezTo>
                <a:cubicBezTo>
                  <a:pt x="2197167" y="-2817"/>
                  <a:pt x="2126789" y="6024"/>
                  <a:pt x="2058299" y="23985"/>
                </a:cubicBezTo>
                <a:cubicBezTo>
                  <a:pt x="2018028" y="33661"/>
                  <a:pt x="1977867" y="45282"/>
                  <a:pt x="1941262" y="65023"/>
                </a:cubicBezTo>
                <a:cubicBezTo>
                  <a:pt x="1917099" y="78424"/>
                  <a:pt x="1896491" y="97274"/>
                  <a:pt x="1874327" y="113623"/>
                </a:cubicBezTo>
                <a:cubicBezTo>
                  <a:pt x="1839888" y="139869"/>
                  <a:pt x="1802894" y="162556"/>
                  <a:pt x="1769177" y="189692"/>
                </a:cubicBezTo>
                <a:cubicBezTo>
                  <a:pt x="1736126" y="216328"/>
                  <a:pt x="1706298" y="246633"/>
                  <a:pt x="1675247" y="275493"/>
                </a:cubicBezTo>
                <a:cubicBezTo>
                  <a:pt x="1633586" y="314529"/>
                  <a:pt x="1590204" y="352508"/>
                  <a:pt x="1557876" y="400052"/>
                </a:cubicBezTo>
                <a:cubicBezTo>
                  <a:pt x="1509494" y="470450"/>
                  <a:pt x="1465112" y="543517"/>
                  <a:pt x="1421730" y="617084"/>
                </a:cubicBezTo>
                <a:cubicBezTo>
                  <a:pt x="1398567" y="655341"/>
                  <a:pt x="1378070" y="695545"/>
                  <a:pt x="1363628" y="737917"/>
                </a:cubicBezTo>
                <a:cubicBezTo>
                  <a:pt x="1350963" y="701328"/>
                  <a:pt x="1328855" y="668687"/>
                  <a:pt x="1307914" y="636435"/>
                </a:cubicBezTo>
                <a:cubicBezTo>
                  <a:pt x="1272642" y="584054"/>
                  <a:pt x="1234870" y="533341"/>
                  <a:pt x="1193654" y="485463"/>
                </a:cubicBezTo>
                <a:cubicBezTo>
                  <a:pt x="1145772" y="430969"/>
                  <a:pt x="1098335" y="375418"/>
                  <a:pt x="1042621" y="328764"/>
                </a:cubicBezTo>
                <a:cubicBezTo>
                  <a:pt x="982408" y="280275"/>
                  <a:pt x="917307" y="237736"/>
                  <a:pt x="848706" y="202204"/>
                </a:cubicBezTo>
                <a:cubicBezTo>
                  <a:pt x="715338" y="127858"/>
                  <a:pt x="575248" y="94550"/>
                  <a:pt x="422605" y="102446"/>
                </a:cubicBezTo>
                <a:cubicBezTo>
                  <a:pt x="317121" y="105226"/>
                  <a:pt x="226857" y="149100"/>
                  <a:pt x="157534" y="228395"/>
                </a:cubicBezTo>
                <a:cubicBezTo>
                  <a:pt x="105986" y="283723"/>
                  <a:pt x="78768" y="355455"/>
                  <a:pt x="57549" y="426798"/>
                </a:cubicBezTo>
                <a:cubicBezTo>
                  <a:pt x="24110" y="535398"/>
                  <a:pt x="-275" y="647501"/>
                  <a:pt x="2" y="761661"/>
                </a:cubicBezTo>
                <a:cubicBezTo>
                  <a:pt x="1113" y="896951"/>
                  <a:pt x="29053" y="1035412"/>
                  <a:pt x="94210" y="1154910"/>
                </a:cubicBezTo>
                <a:cubicBezTo>
                  <a:pt x="152923" y="1249219"/>
                  <a:pt x="220469" y="1339079"/>
                  <a:pt x="296957" y="1419764"/>
                </a:cubicBezTo>
                <a:cubicBezTo>
                  <a:pt x="358725" y="1484990"/>
                  <a:pt x="430548" y="1538928"/>
                  <a:pt x="504759" y="1589030"/>
                </a:cubicBezTo>
                <a:cubicBezTo>
                  <a:pt x="640071" y="1683116"/>
                  <a:pt x="771774" y="1782707"/>
                  <a:pt x="914752" y="1865172"/>
                </a:cubicBezTo>
                <a:cubicBezTo>
                  <a:pt x="1084226" y="1961593"/>
                  <a:pt x="1233703" y="2087653"/>
                  <a:pt x="1392679" y="2199756"/>
                </a:cubicBezTo>
                <a:cubicBezTo>
                  <a:pt x="1441227" y="2235733"/>
                  <a:pt x="1488942" y="2272990"/>
                  <a:pt x="1535268" y="2311803"/>
                </a:cubicBezTo>
                <a:cubicBezTo>
                  <a:pt x="1551543" y="2325371"/>
                  <a:pt x="1568208" y="2338494"/>
                  <a:pt x="1585094" y="2351284"/>
                </a:cubicBezTo>
                <a:cubicBezTo>
                  <a:pt x="1592371" y="2356344"/>
                  <a:pt x="1599036" y="2363239"/>
                  <a:pt x="1607979" y="2365074"/>
                </a:cubicBezTo>
                <a:cubicBezTo>
                  <a:pt x="1629698" y="2369634"/>
                  <a:pt x="1645418" y="2350005"/>
                  <a:pt x="1661304" y="2337938"/>
                </a:cubicBezTo>
                <a:cubicBezTo>
                  <a:pt x="1696021" y="2309356"/>
                  <a:pt x="1729794" y="2279663"/>
                  <a:pt x="1764178" y="2250692"/>
                </a:cubicBezTo>
                <a:cubicBezTo>
                  <a:pt x="1856775" y="2176346"/>
                  <a:pt x="1941151" y="2092436"/>
                  <a:pt x="2023527" y="2007024"/>
                </a:cubicBezTo>
                <a:cubicBezTo>
                  <a:pt x="2103182" y="1916330"/>
                  <a:pt x="2181558" y="1824134"/>
                  <a:pt x="2251270" y="1725433"/>
                </a:cubicBezTo>
                <a:cubicBezTo>
                  <a:pt x="2341312" y="1606101"/>
                  <a:pt x="2432131" y="1486658"/>
                  <a:pt x="2509842" y="1358763"/>
                </a:cubicBezTo>
                <a:cubicBezTo>
                  <a:pt x="2546503" y="1294927"/>
                  <a:pt x="2575721" y="1227087"/>
                  <a:pt x="2608771" y="1161360"/>
                </a:cubicBezTo>
                <a:cubicBezTo>
                  <a:pt x="2655986" y="1066940"/>
                  <a:pt x="2693480" y="968128"/>
                  <a:pt x="2721643" y="866423"/>
                </a:cubicBezTo>
                <a:cubicBezTo>
                  <a:pt x="2771357" y="696712"/>
                  <a:pt x="2804130" y="563479"/>
                  <a:pt x="2747972" y="3887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7"/>
          <p:cNvSpPr/>
          <p:nvPr/>
        </p:nvSpPr>
        <p:spPr>
          <a:xfrm rot="-1084339">
            <a:off x="7292049" y="-77291"/>
            <a:ext cx="1387743" cy="1182046"/>
          </a:xfrm>
          <a:custGeom>
            <a:rect b="b" l="l" r="r" t="t"/>
            <a:pathLst>
              <a:path extrusionOk="0" h="2365748" w="2777430">
                <a:moveTo>
                  <a:pt x="1607979" y="2365074"/>
                </a:moveTo>
                <a:cubicBezTo>
                  <a:pt x="1599036" y="2363239"/>
                  <a:pt x="1592371" y="2356344"/>
                  <a:pt x="1585094" y="2351284"/>
                </a:cubicBezTo>
                <a:cubicBezTo>
                  <a:pt x="1568208" y="2338494"/>
                  <a:pt x="1551543" y="2325371"/>
                  <a:pt x="1535268" y="2311803"/>
                </a:cubicBezTo>
                <a:cubicBezTo>
                  <a:pt x="1488942" y="2272990"/>
                  <a:pt x="1441227" y="2235733"/>
                  <a:pt x="1392679" y="2199756"/>
                </a:cubicBezTo>
                <a:cubicBezTo>
                  <a:pt x="1233703" y="2087653"/>
                  <a:pt x="1084226" y="1961593"/>
                  <a:pt x="914752" y="1865172"/>
                </a:cubicBezTo>
                <a:cubicBezTo>
                  <a:pt x="771774" y="1782707"/>
                  <a:pt x="640071" y="1683116"/>
                  <a:pt x="504759" y="1589030"/>
                </a:cubicBezTo>
                <a:cubicBezTo>
                  <a:pt x="430548" y="1538928"/>
                  <a:pt x="358725" y="1484990"/>
                  <a:pt x="296957" y="1419764"/>
                </a:cubicBezTo>
                <a:cubicBezTo>
                  <a:pt x="220469" y="1339079"/>
                  <a:pt x="152923" y="1249219"/>
                  <a:pt x="94210" y="1154910"/>
                </a:cubicBezTo>
                <a:cubicBezTo>
                  <a:pt x="29053" y="1035412"/>
                  <a:pt x="1113" y="896951"/>
                  <a:pt x="2" y="761661"/>
                </a:cubicBezTo>
                <a:cubicBezTo>
                  <a:pt x="-275" y="647501"/>
                  <a:pt x="24110" y="535398"/>
                  <a:pt x="57549" y="426798"/>
                </a:cubicBezTo>
                <a:cubicBezTo>
                  <a:pt x="78768" y="355455"/>
                  <a:pt x="105986" y="283723"/>
                  <a:pt x="157534" y="228395"/>
                </a:cubicBezTo>
                <a:cubicBezTo>
                  <a:pt x="226857" y="149100"/>
                  <a:pt x="317121" y="105226"/>
                  <a:pt x="422605" y="102446"/>
                </a:cubicBezTo>
                <a:cubicBezTo>
                  <a:pt x="575248" y="94550"/>
                  <a:pt x="715338" y="127858"/>
                  <a:pt x="848706" y="202204"/>
                </a:cubicBezTo>
                <a:cubicBezTo>
                  <a:pt x="917307" y="237736"/>
                  <a:pt x="982408" y="280275"/>
                  <a:pt x="1042621" y="328764"/>
                </a:cubicBezTo>
                <a:cubicBezTo>
                  <a:pt x="1098335" y="375418"/>
                  <a:pt x="1145772" y="430969"/>
                  <a:pt x="1193654" y="485463"/>
                </a:cubicBezTo>
                <a:cubicBezTo>
                  <a:pt x="1234870" y="533341"/>
                  <a:pt x="1272642" y="584054"/>
                  <a:pt x="1307914" y="636435"/>
                </a:cubicBezTo>
                <a:cubicBezTo>
                  <a:pt x="1328855" y="668687"/>
                  <a:pt x="1350963" y="701328"/>
                  <a:pt x="1363628" y="737917"/>
                </a:cubicBezTo>
                <a:cubicBezTo>
                  <a:pt x="1378070" y="695545"/>
                  <a:pt x="1398567" y="655341"/>
                  <a:pt x="1421730" y="617084"/>
                </a:cubicBezTo>
                <a:cubicBezTo>
                  <a:pt x="1465112" y="543517"/>
                  <a:pt x="1509494" y="470450"/>
                  <a:pt x="1557876" y="400052"/>
                </a:cubicBezTo>
                <a:cubicBezTo>
                  <a:pt x="1590204" y="352508"/>
                  <a:pt x="1633586" y="314529"/>
                  <a:pt x="1675247" y="275493"/>
                </a:cubicBezTo>
                <a:cubicBezTo>
                  <a:pt x="1706298" y="246633"/>
                  <a:pt x="1736126" y="216328"/>
                  <a:pt x="1769177" y="189692"/>
                </a:cubicBezTo>
                <a:cubicBezTo>
                  <a:pt x="1802894" y="162556"/>
                  <a:pt x="1839888" y="139869"/>
                  <a:pt x="1874327" y="113623"/>
                </a:cubicBezTo>
                <a:cubicBezTo>
                  <a:pt x="1896491" y="97274"/>
                  <a:pt x="1917099" y="78424"/>
                  <a:pt x="1941262" y="65023"/>
                </a:cubicBezTo>
                <a:cubicBezTo>
                  <a:pt x="1977867" y="45282"/>
                  <a:pt x="2018028" y="33661"/>
                  <a:pt x="2058299" y="23985"/>
                </a:cubicBezTo>
                <a:cubicBezTo>
                  <a:pt x="2126789" y="6024"/>
                  <a:pt x="2197167" y="-2817"/>
                  <a:pt x="2267934" y="797"/>
                </a:cubicBezTo>
                <a:cubicBezTo>
                  <a:pt x="2398359" y="-2428"/>
                  <a:pt x="2521951" y="63021"/>
                  <a:pt x="2607271" y="159442"/>
                </a:cubicBezTo>
                <a:cubicBezTo>
                  <a:pt x="2670595" y="224280"/>
                  <a:pt x="2722698" y="300961"/>
                  <a:pt x="2747972" y="388708"/>
                </a:cubicBezTo>
                <a:cubicBezTo>
                  <a:pt x="2804130" y="563479"/>
                  <a:pt x="2771357" y="696712"/>
                  <a:pt x="2721643" y="866423"/>
                </a:cubicBezTo>
                <a:cubicBezTo>
                  <a:pt x="2693480" y="968128"/>
                  <a:pt x="2655986" y="1066940"/>
                  <a:pt x="2608771" y="1161360"/>
                </a:cubicBezTo>
                <a:cubicBezTo>
                  <a:pt x="2575721" y="1227087"/>
                  <a:pt x="2546503" y="1294927"/>
                  <a:pt x="2509842" y="1358763"/>
                </a:cubicBezTo>
                <a:cubicBezTo>
                  <a:pt x="2432131" y="1486658"/>
                  <a:pt x="2341312" y="1606101"/>
                  <a:pt x="2251270" y="1725433"/>
                </a:cubicBezTo>
                <a:cubicBezTo>
                  <a:pt x="2181558" y="1824134"/>
                  <a:pt x="2103182" y="1916330"/>
                  <a:pt x="2023527" y="2007024"/>
                </a:cubicBezTo>
                <a:cubicBezTo>
                  <a:pt x="1941151" y="2092436"/>
                  <a:pt x="1856775" y="2176346"/>
                  <a:pt x="1764178" y="2250692"/>
                </a:cubicBezTo>
                <a:cubicBezTo>
                  <a:pt x="1729794" y="2279663"/>
                  <a:pt x="1696021" y="2309356"/>
                  <a:pt x="1661304" y="2337938"/>
                </a:cubicBezTo>
                <a:cubicBezTo>
                  <a:pt x="1645418" y="2350005"/>
                  <a:pt x="1629698" y="2369634"/>
                  <a:pt x="1607979" y="2365074"/>
                </a:cubicBezTo>
                <a:close/>
                <a:moveTo>
                  <a:pt x="805268" y="1758074"/>
                </a:moveTo>
                <a:cubicBezTo>
                  <a:pt x="943025" y="1844264"/>
                  <a:pt x="1085226" y="1923781"/>
                  <a:pt x="1212651" y="2025430"/>
                </a:cubicBezTo>
                <a:cubicBezTo>
                  <a:pt x="1282251" y="2080536"/>
                  <a:pt x="1356462" y="2129414"/>
                  <a:pt x="1427118" y="2183185"/>
                </a:cubicBezTo>
                <a:cubicBezTo>
                  <a:pt x="1491664" y="2230117"/>
                  <a:pt x="1551321" y="2283333"/>
                  <a:pt x="1614978" y="2331321"/>
                </a:cubicBezTo>
                <a:cubicBezTo>
                  <a:pt x="1684634" y="2276159"/>
                  <a:pt x="1751013" y="2216716"/>
                  <a:pt x="1819503" y="2159997"/>
                </a:cubicBezTo>
                <a:cubicBezTo>
                  <a:pt x="1872828" y="2111342"/>
                  <a:pt x="1923431" y="2059850"/>
                  <a:pt x="1974757" y="2009137"/>
                </a:cubicBezTo>
                <a:cubicBezTo>
                  <a:pt x="2038802" y="1942242"/>
                  <a:pt x="2096349" y="1869231"/>
                  <a:pt x="2155451" y="1797943"/>
                </a:cubicBezTo>
                <a:cubicBezTo>
                  <a:pt x="2198611" y="1741392"/>
                  <a:pt x="2239383" y="1683005"/>
                  <a:pt x="2283376" y="1627009"/>
                </a:cubicBezTo>
                <a:cubicBezTo>
                  <a:pt x="2349144" y="1537983"/>
                  <a:pt x="2414690" y="1448401"/>
                  <a:pt x="2473014" y="1354259"/>
                </a:cubicBezTo>
                <a:cubicBezTo>
                  <a:pt x="2506065" y="1300043"/>
                  <a:pt x="2531394" y="1241712"/>
                  <a:pt x="2559501" y="1184937"/>
                </a:cubicBezTo>
                <a:cubicBezTo>
                  <a:pt x="2589774" y="1123381"/>
                  <a:pt x="2619325" y="1061435"/>
                  <a:pt x="2643877" y="997321"/>
                </a:cubicBezTo>
                <a:cubicBezTo>
                  <a:pt x="2670317" y="925589"/>
                  <a:pt x="2690981" y="851910"/>
                  <a:pt x="2710644" y="778065"/>
                </a:cubicBezTo>
                <a:cubicBezTo>
                  <a:pt x="2732863" y="698381"/>
                  <a:pt x="2748916" y="617251"/>
                  <a:pt x="2742751" y="534453"/>
                </a:cubicBezTo>
                <a:cubicBezTo>
                  <a:pt x="2731419" y="423740"/>
                  <a:pt x="2696369" y="312472"/>
                  <a:pt x="2622380" y="227394"/>
                </a:cubicBezTo>
                <a:cubicBezTo>
                  <a:pt x="2566666" y="161055"/>
                  <a:pt x="2503009" y="97441"/>
                  <a:pt x="2421244" y="65078"/>
                </a:cubicBezTo>
                <a:cubicBezTo>
                  <a:pt x="2366864" y="39888"/>
                  <a:pt x="2307317" y="33605"/>
                  <a:pt x="2248048" y="34439"/>
                </a:cubicBezTo>
                <a:cubicBezTo>
                  <a:pt x="2203222" y="32882"/>
                  <a:pt x="2158562" y="36941"/>
                  <a:pt x="2114680" y="46061"/>
                </a:cubicBezTo>
                <a:cubicBezTo>
                  <a:pt x="2059466" y="58183"/>
                  <a:pt x="2006474" y="68915"/>
                  <a:pt x="1957481" y="94828"/>
                </a:cubicBezTo>
                <a:cubicBezTo>
                  <a:pt x="1907378" y="128581"/>
                  <a:pt x="1860663" y="167339"/>
                  <a:pt x="1810282" y="200869"/>
                </a:cubicBezTo>
                <a:cubicBezTo>
                  <a:pt x="1767344" y="232287"/>
                  <a:pt x="1733294" y="268209"/>
                  <a:pt x="1694799" y="303686"/>
                </a:cubicBezTo>
                <a:cubicBezTo>
                  <a:pt x="1664971" y="332045"/>
                  <a:pt x="1632476" y="360182"/>
                  <a:pt x="1606924" y="391488"/>
                </a:cubicBezTo>
                <a:cubicBezTo>
                  <a:pt x="1578817" y="425798"/>
                  <a:pt x="1556098" y="463832"/>
                  <a:pt x="1532269" y="501200"/>
                </a:cubicBezTo>
                <a:cubicBezTo>
                  <a:pt x="1486442" y="574823"/>
                  <a:pt x="1437672" y="647612"/>
                  <a:pt x="1403344" y="727518"/>
                </a:cubicBezTo>
                <a:cubicBezTo>
                  <a:pt x="1398067" y="740920"/>
                  <a:pt x="1393568" y="754543"/>
                  <a:pt x="1389957" y="768500"/>
                </a:cubicBezTo>
                <a:cubicBezTo>
                  <a:pt x="1387513" y="778676"/>
                  <a:pt x="1374626" y="783848"/>
                  <a:pt x="1365850" y="778287"/>
                </a:cubicBezTo>
                <a:cubicBezTo>
                  <a:pt x="1359073" y="781846"/>
                  <a:pt x="1356795" y="772893"/>
                  <a:pt x="1355518" y="768111"/>
                </a:cubicBezTo>
                <a:cubicBezTo>
                  <a:pt x="1345075" y="735359"/>
                  <a:pt x="1326967" y="705999"/>
                  <a:pt x="1308136" y="677473"/>
                </a:cubicBezTo>
                <a:cubicBezTo>
                  <a:pt x="1242702" y="580606"/>
                  <a:pt x="1167491" y="490802"/>
                  <a:pt x="1085781" y="407281"/>
                </a:cubicBezTo>
                <a:cubicBezTo>
                  <a:pt x="1030623" y="349394"/>
                  <a:pt x="964300" y="304075"/>
                  <a:pt x="896366" y="262648"/>
                </a:cubicBezTo>
                <a:cubicBezTo>
                  <a:pt x="743333" y="172621"/>
                  <a:pt x="607299" y="125689"/>
                  <a:pt x="427826" y="134308"/>
                </a:cubicBezTo>
                <a:cubicBezTo>
                  <a:pt x="311177" y="136644"/>
                  <a:pt x="216580" y="194252"/>
                  <a:pt x="151535" y="289617"/>
                </a:cubicBezTo>
                <a:cubicBezTo>
                  <a:pt x="114318" y="345780"/>
                  <a:pt x="96821" y="411785"/>
                  <a:pt x="77935" y="475788"/>
                </a:cubicBezTo>
                <a:cubicBezTo>
                  <a:pt x="14000" y="684145"/>
                  <a:pt x="15944" y="916914"/>
                  <a:pt x="111152" y="1115485"/>
                </a:cubicBezTo>
                <a:cubicBezTo>
                  <a:pt x="140592" y="1172815"/>
                  <a:pt x="180753" y="1223751"/>
                  <a:pt x="219080" y="1275298"/>
                </a:cubicBezTo>
                <a:cubicBezTo>
                  <a:pt x="258907" y="1329069"/>
                  <a:pt x="302734" y="1379838"/>
                  <a:pt x="351171" y="1425992"/>
                </a:cubicBezTo>
                <a:cubicBezTo>
                  <a:pt x="403108" y="1476927"/>
                  <a:pt x="462487" y="1519188"/>
                  <a:pt x="522423" y="1560170"/>
                </a:cubicBezTo>
                <a:cubicBezTo>
                  <a:pt x="616853" y="1625897"/>
                  <a:pt x="709950" y="1693626"/>
                  <a:pt x="805268" y="17580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7"/>
          <p:cNvSpPr/>
          <p:nvPr/>
        </p:nvSpPr>
        <p:spPr>
          <a:xfrm rot="-1084339">
            <a:off x="7309077" y="-60253"/>
            <a:ext cx="1354018" cy="1147752"/>
          </a:xfrm>
          <a:custGeom>
            <a:rect b="b" l="l" r="r" t="t"/>
            <a:pathLst>
              <a:path extrusionOk="0" h="2297113" w="2709933">
                <a:moveTo>
                  <a:pt x="2708604" y="500245"/>
                </a:moveTo>
                <a:cubicBezTo>
                  <a:pt x="2714770" y="583043"/>
                  <a:pt x="2698717" y="664229"/>
                  <a:pt x="2676498" y="743857"/>
                </a:cubicBezTo>
                <a:cubicBezTo>
                  <a:pt x="2656834" y="817702"/>
                  <a:pt x="2636115" y="891437"/>
                  <a:pt x="2609730" y="963113"/>
                </a:cubicBezTo>
                <a:cubicBezTo>
                  <a:pt x="2585234" y="1027228"/>
                  <a:pt x="2555628" y="1089229"/>
                  <a:pt x="2525354" y="1150730"/>
                </a:cubicBezTo>
                <a:cubicBezTo>
                  <a:pt x="2497192" y="1207504"/>
                  <a:pt x="2471862" y="1265835"/>
                  <a:pt x="2438867" y="1320052"/>
                </a:cubicBezTo>
                <a:cubicBezTo>
                  <a:pt x="2380543" y="1414193"/>
                  <a:pt x="2315053" y="1503775"/>
                  <a:pt x="2249230" y="1592746"/>
                </a:cubicBezTo>
                <a:cubicBezTo>
                  <a:pt x="2205236" y="1648686"/>
                  <a:pt x="2164465" y="1707128"/>
                  <a:pt x="2121305" y="1763680"/>
                </a:cubicBezTo>
                <a:cubicBezTo>
                  <a:pt x="2062258" y="1834968"/>
                  <a:pt x="2004656" y="1907979"/>
                  <a:pt x="1940610" y="1974874"/>
                </a:cubicBezTo>
                <a:cubicBezTo>
                  <a:pt x="1889229" y="2025587"/>
                  <a:pt x="1838626" y="2077134"/>
                  <a:pt x="1785356" y="2125790"/>
                </a:cubicBezTo>
                <a:cubicBezTo>
                  <a:pt x="1716867" y="2182508"/>
                  <a:pt x="1650488" y="2241952"/>
                  <a:pt x="1580832" y="2297113"/>
                </a:cubicBezTo>
                <a:cubicBezTo>
                  <a:pt x="1517119" y="2249069"/>
                  <a:pt x="1457517" y="2195854"/>
                  <a:pt x="1392972" y="2148978"/>
                </a:cubicBezTo>
                <a:cubicBezTo>
                  <a:pt x="1322316" y="2095262"/>
                  <a:pt x="1248105" y="2046384"/>
                  <a:pt x="1178504" y="1991222"/>
                </a:cubicBezTo>
                <a:cubicBezTo>
                  <a:pt x="1051079" y="1889573"/>
                  <a:pt x="908879" y="1810056"/>
                  <a:pt x="771177" y="1723866"/>
                </a:cubicBezTo>
                <a:cubicBezTo>
                  <a:pt x="675859" y="1659418"/>
                  <a:pt x="582762" y="1591689"/>
                  <a:pt x="488332" y="1525962"/>
                </a:cubicBezTo>
                <a:cubicBezTo>
                  <a:pt x="428396" y="1484980"/>
                  <a:pt x="369072" y="1442719"/>
                  <a:pt x="317080" y="1391784"/>
                </a:cubicBezTo>
                <a:cubicBezTo>
                  <a:pt x="268587" y="1345631"/>
                  <a:pt x="224761" y="1294862"/>
                  <a:pt x="184989" y="1241090"/>
                </a:cubicBezTo>
                <a:cubicBezTo>
                  <a:pt x="146662" y="1189543"/>
                  <a:pt x="106501" y="1138608"/>
                  <a:pt x="77061" y="1081333"/>
                </a:cubicBezTo>
                <a:cubicBezTo>
                  <a:pt x="-18202" y="882762"/>
                  <a:pt x="-20146" y="649993"/>
                  <a:pt x="43844" y="441636"/>
                </a:cubicBezTo>
                <a:cubicBezTo>
                  <a:pt x="62730" y="377688"/>
                  <a:pt x="80172" y="311683"/>
                  <a:pt x="117388" y="255465"/>
                </a:cubicBezTo>
                <a:cubicBezTo>
                  <a:pt x="182434" y="160100"/>
                  <a:pt x="276975" y="102547"/>
                  <a:pt x="393679" y="100212"/>
                </a:cubicBezTo>
                <a:cubicBezTo>
                  <a:pt x="573208" y="91648"/>
                  <a:pt x="709242" y="138525"/>
                  <a:pt x="862275" y="228552"/>
                </a:cubicBezTo>
                <a:cubicBezTo>
                  <a:pt x="930209" y="269978"/>
                  <a:pt x="996532" y="315298"/>
                  <a:pt x="1051690" y="373184"/>
                </a:cubicBezTo>
                <a:cubicBezTo>
                  <a:pt x="1133344" y="456649"/>
                  <a:pt x="1208555" y="546510"/>
                  <a:pt x="1273990" y="643376"/>
                </a:cubicBezTo>
                <a:cubicBezTo>
                  <a:pt x="1292820" y="671902"/>
                  <a:pt x="1310928" y="701262"/>
                  <a:pt x="1321371" y="734015"/>
                </a:cubicBezTo>
                <a:cubicBezTo>
                  <a:pt x="1322649" y="738797"/>
                  <a:pt x="1324926" y="747694"/>
                  <a:pt x="1331703" y="744135"/>
                </a:cubicBezTo>
                <a:cubicBezTo>
                  <a:pt x="1340424" y="749640"/>
                  <a:pt x="1353366" y="744524"/>
                  <a:pt x="1355810" y="734348"/>
                </a:cubicBezTo>
                <a:cubicBezTo>
                  <a:pt x="1359421" y="720447"/>
                  <a:pt x="1363920" y="706768"/>
                  <a:pt x="1369197" y="693366"/>
                </a:cubicBezTo>
                <a:cubicBezTo>
                  <a:pt x="1403525" y="613460"/>
                  <a:pt x="1452296" y="540671"/>
                  <a:pt x="1498122" y="467048"/>
                </a:cubicBezTo>
                <a:cubicBezTo>
                  <a:pt x="1521896" y="429736"/>
                  <a:pt x="1544671" y="391701"/>
                  <a:pt x="1572722" y="357336"/>
                </a:cubicBezTo>
                <a:cubicBezTo>
                  <a:pt x="1598274" y="326030"/>
                  <a:pt x="1630713" y="297949"/>
                  <a:pt x="1660597" y="269534"/>
                </a:cubicBezTo>
                <a:cubicBezTo>
                  <a:pt x="1699036" y="234001"/>
                  <a:pt x="1733086" y="198135"/>
                  <a:pt x="1776080" y="166717"/>
                </a:cubicBezTo>
                <a:cubicBezTo>
                  <a:pt x="1826461" y="133186"/>
                  <a:pt x="1873176" y="94484"/>
                  <a:pt x="1923224" y="60676"/>
                </a:cubicBezTo>
                <a:cubicBezTo>
                  <a:pt x="1972272" y="34819"/>
                  <a:pt x="2025208" y="24087"/>
                  <a:pt x="2080478" y="11964"/>
                </a:cubicBezTo>
                <a:cubicBezTo>
                  <a:pt x="2124360" y="2845"/>
                  <a:pt x="2169075" y="-1270"/>
                  <a:pt x="2213902" y="343"/>
                </a:cubicBezTo>
                <a:cubicBezTo>
                  <a:pt x="2273115" y="-492"/>
                  <a:pt x="2332717" y="5792"/>
                  <a:pt x="2387098" y="30982"/>
                </a:cubicBezTo>
                <a:cubicBezTo>
                  <a:pt x="2468863" y="63345"/>
                  <a:pt x="2532464" y="126959"/>
                  <a:pt x="2588234" y="193297"/>
                </a:cubicBezTo>
                <a:cubicBezTo>
                  <a:pt x="2662222" y="278264"/>
                  <a:pt x="2697273" y="389532"/>
                  <a:pt x="2708604" y="5002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7"/>
          <p:cNvSpPr/>
          <p:nvPr/>
        </p:nvSpPr>
        <p:spPr>
          <a:xfrm>
            <a:off x="514404" y="4629184"/>
            <a:ext cx="1694180" cy="696003"/>
          </a:xfrm>
          <a:custGeom>
            <a:rect b="b" l="l" r="r" t="t"/>
            <a:pathLst>
              <a:path extrusionOk="0" h="1392006" w="3388360">
                <a:moveTo>
                  <a:pt x="3367444" y="845351"/>
                </a:moveTo>
                <a:cubicBezTo>
                  <a:pt x="3344334" y="775528"/>
                  <a:pt x="3314650" y="702920"/>
                  <a:pt x="3260975" y="651028"/>
                </a:cubicBezTo>
                <a:cubicBezTo>
                  <a:pt x="3220245" y="616795"/>
                  <a:pt x="3170907" y="586570"/>
                  <a:pt x="3117097" y="581137"/>
                </a:cubicBezTo>
                <a:cubicBezTo>
                  <a:pt x="3069657" y="580050"/>
                  <a:pt x="3020591" y="588336"/>
                  <a:pt x="2979521" y="613128"/>
                </a:cubicBezTo>
                <a:cubicBezTo>
                  <a:pt x="2977624" y="484009"/>
                  <a:pt x="2913038" y="362565"/>
                  <a:pt x="2824461" y="271550"/>
                </a:cubicBezTo>
                <a:cubicBezTo>
                  <a:pt x="2797081" y="241869"/>
                  <a:pt x="2769702" y="211847"/>
                  <a:pt x="2738120" y="186513"/>
                </a:cubicBezTo>
                <a:cubicBezTo>
                  <a:pt x="2706742" y="162536"/>
                  <a:pt x="2672314" y="142567"/>
                  <a:pt x="2636599" y="125723"/>
                </a:cubicBezTo>
                <a:cubicBezTo>
                  <a:pt x="2462088" y="37493"/>
                  <a:pt x="2264603" y="90879"/>
                  <a:pt x="2133601" y="229779"/>
                </a:cubicBezTo>
                <a:cubicBezTo>
                  <a:pt x="2062712" y="303609"/>
                  <a:pt x="1993924" y="381244"/>
                  <a:pt x="1949805" y="474636"/>
                </a:cubicBezTo>
                <a:cubicBezTo>
                  <a:pt x="1926898" y="439792"/>
                  <a:pt x="1906092" y="403590"/>
                  <a:pt x="1881559" y="369833"/>
                </a:cubicBezTo>
                <a:cubicBezTo>
                  <a:pt x="1858856" y="338793"/>
                  <a:pt x="1832899" y="310266"/>
                  <a:pt x="1807485" y="281399"/>
                </a:cubicBezTo>
                <a:cubicBezTo>
                  <a:pt x="1746627" y="208315"/>
                  <a:pt x="1675196" y="140734"/>
                  <a:pt x="1593193" y="91490"/>
                </a:cubicBezTo>
                <a:cubicBezTo>
                  <a:pt x="1480624" y="25199"/>
                  <a:pt x="1333019" y="-10188"/>
                  <a:pt x="1202830" y="2581"/>
                </a:cubicBezTo>
                <a:cubicBezTo>
                  <a:pt x="1008462" y="22618"/>
                  <a:pt x="871835" y="196157"/>
                  <a:pt x="812196" y="370987"/>
                </a:cubicBezTo>
                <a:cubicBezTo>
                  <a:pt x="743273" y="305851"/>
                  <a:pt x="666082" y="273588"/>
                  <a:pt x="573371" y="258170"/>
                </a:cubicBezTo>
                <a:cubicBezTo>
                  <a:pt x="431390" y="230662"/>
                  <a:pt x="287918" y="291112"/>
                  <a:pt x="201171" y="405424"/>
                </a:cubicBezTo>
                <a:cubicBezTo>
                  <a:pt x="153460" y="459014"/>
                  <a:pt x="115576" y="519803"/>
                  <a:pt x="84130" y="584193"/>
                </a:cubicBezTo>
                <a:cubicBezTo>
                  <a:pt x="52548" y="646070"/>
                  <a:pt x="22661" y="709576"/>
                  <a:pt x="8633" y="778041"/>
                </a:cubicBezTo>
                <a:cubicBezTo>
                  <a:pt x="-4379" y="855675"/>
                  <a:pt x="26" y="935755"/>
                  <a:pt x="4431" y="1014068"/>
                </a:cubicBezTo>
                <a:cubicBezTo>
                  <a:pt x="9581" y="1061478"/>
                  <a:pt x="26" y="1184144"/>
                  <a:pt x="29100" y="1216610"/>
                </a:cubicBezTo>
                <a:cubicBezTo>
                  <a:pt x="45026" y="1229244"/>
                  <a:pt x="68542" y="1217357"/>
                  <a:pt x="87179" y="1217969"/>
                </a:cubicBezTo>
                <a:cubicBezTo>
                  <a:pt x="118354" y="1216339"/>
                  <a:pt x="150139" y="1219871"/>
                  <a:pt x="181043" y="1213554"/>
                </a:cubicBezTo>
                <a:cubicBezTo>
                  <a:pt x="200222" y="1209207"/>
                  <a:pt x="222519" y="1206015"/>
                  <a:pt x="236886" y="1191615"/>
                </a:cubicBezTo>
                <a:cubicBezTo>
                  <a:pt x="243121" y="1185027"/>
                  <a:pt x="243189" y="1175314"/>
                  <a:pt x="244477" y="1166824"/>
                </a:cubicBezTo>
                <a:cubicBezTo>
                  <a:pt x="251389" y="1124984"/>
                  <a:pt x="257082" y="1082873"/>
                  <a:pt x="262233" y="1040829"/>
                </a:cubicBezTo>
                <a:cubicBezTo>
                  <a:pt x="266706" y="1004967"/>
                  <a:pt x="272059" y="969240"/>
                  <a:pt x="277752" y="933581"/>
                </a:cubicBezTo>
                <a:cubicBezTo>
                  <a:pt x="291713" y="848544"/>
                  <a:pt x="306487" y="762623"/>
                  <a:pt x="335697" y="681321"/>
                </a:cubicBezTo>
                <a:cubicBezTo>
                  <a:pt x="346811" y="655443"/>
                  <a:pt x="361924" y="631602"/>
                  <a:pt x="375682" y="607015"/>
                </a:cubicBezTo>
                <a:cubicBezTo>
                  <a:pt x="391269" y="581205"/>
                  <a:pt x="404010" y="552813"/>
                  <a:pt x="425358" y="531146"/>
                </a:cubicBezTo>
                <a:cubicBezTo>
                  <a:pt x="436540" y="521841"/>
                  <a:pt x="452399" y="525509"/>
                  <a:pt x="465953" y="527614"/>
                </a:cubicBezTo>
                <a:cubicBezTo>
                  <a:pt x="532030" y="542897"/>
                  <a:pt x="581435" y="605724"/>
                  <a:pt x="611932" y="663525"/>
                </a:cubicBezTo>
                <a:cubicBezTo>
                  <a:pt x="627926" y="695109"/>
                  <a:pt x="640193" y="728323"/>
                  <a:pt x="653408" y="761129"/>
                </a:cubicBezTo>
                <a:cubicBezTo>
                  <a:pt x="676044" y="815466"/>
                  <a:pt x="700306" y="869328"/>
                  <a:pt x="713183" y="927061"/>
                </a:cubicBezTo>
                <a:cubicBezTo>
                  <a:pt x="724365" y="975013"/>
                  <a:pt x="736903" y="1023102"/>
                  <a:pt x="740088" y="1072481"/>
                </a:cubicBezTo>
                <a:cubicBezTo>
                  <a:pt x="741376" y="1100397"/>
                  <a:pt x="740494" y="1128380"/>
                  <a:pt x="742460" y="1156228"/>
                </a:cubicBezTo>
                <a:cubicBezTo>
                  <a:pt x="743680" y="1169133"/>
                  <a:pt x="744019" y="1182921"/>
                  <a:pt x="751270" y="1194060"/>
                </a:cubicBezTo>
                <a:cubicBezTo>
                  <a:pt x="764621" y="1212739"/>
                  <a:pt x="787663" y="1199358"/>
                  <a:pt x="805690" y="1195894"/>
                </a:cubicBezTo>
                <a:cubicBezTo>
                  <a:pt x="840118" y="1186453"/>
                  <a:pt x="874072" y="1175042"/>
                  <a:pt x="908161" y="1164515"/>
                </a:cubicBezTo>
                <a:cubicBezTo>
                  <a:pt x="929576" y="1157994"/>
                  <a:pt x="951128" y="1152017"/>
                  <a:pt x="972679" y="1146040"/>
                </a:cubicBezTo>
                <a:cubicBezTo>
                  <a:pt x="987182" y="1141761"/>
                  <a:pt x="1007581" y="1137889"/>
                  <a:pt x="1011037" y="1120366"/>
                </a:cubicBezTo>
                <a:cubicBezTo>
                  <a:pt x="1013477" y="1036822"/>
                  <a:pt x="1016120" y="953007"/>
                  <a:pt x="1022016" y="869531"/>
                </a:cubicBezTo>
                <a:cubicBezTo>
                  <a:pt x="1027574" y="798553"/>
                  <a:pt x="1036248" y="726760"/>
                  <a:pt x="1060443" y="658907"/>
                </a:cubicBezTo>
                <a:cubicBezTo>
                  <a:pt x="1077114" y="612924"/>
                  <a:pt x="1099072" y="569250"/>
                  <a:pt x="1124690" y="527682"/>
                </a:cubicBezTo>
                <a:cubicBezTo>
                  <a:pt x="1151392" y="481632"/>
                  <a:pt x="1181075" y="437211"/>
                  <a:pt x="1219705" y="400330"/>
                </a:cubicBezTo>
                <a:cubicBezTo>
                  <a:pt x="1254607" y="365893"/>
                  <a:pt x="1292220" y="329419"/>
                  <a:pt x="1342371" y="320861"/>
                </a:cubicBezTo>
                <a:cubicBezTo>
                  <a:pt x="1453313" y="303677"/>
                  <a:pt x="1554834" y="359916"/>
                  <a:pt x="1620301" y="447671"/>
                </a:cubicBezTo>
                <a:cubicBezTo>
                  <a:pt x="1718298" y="577741"/>
                  <a:pt x="1772380" y="735454"/>
                  <a:pt x="1793321" y="896292"/>
                </a:cubicBezTo>
                <a:cubicBezTo>
                  <a:pt x="1798878" y="935891"/>
                  <a:pt x="1805723" y="975693"/>
                  <a:pt x="1804232" y="1015766"/>
                </a:cubicBezTo>
                <a:cubicBezTo>
                  <a:pt x="1803351" y="1044361"/>
                  <a:pt x="1799149" y="1072753"/>
                  <a:pt x="1799353" y="1101348"/>
                </a:cubicBezTo>
                <a:cubicBezTo>
                  <a:pt x="1799149" y="1133407"/>
                  <a:pt x="1813178" y="1144478"/>
                  <a:pt x="1844014" y="1138161"/>
                </a:cubicBezTo>
                <a:cubicBezTo>
                  <a:pt x="1885422" y="1134154"/>
                  <a:pt x="1926492" y="1127429"/>
                  <a:pt x="1967561" y="1121181"/>
                </a:cubicBezTo>
                <a:cubicBezTo>
                  <a:pt x="1993382" y="1117309"/>
                  <a:pt x="2019067" y="1113505"/>
                  <a:pt x="2044752" y="1109158"/>
                </a:cubicBezTo>
                <a:cubicBezTo>
                  <a:pt x="2063796" y="1107053"/>
                  <a:pt x="2080807" y="1098019"/>
                  <a:pt x="2081688" y="1076896"/>
                </a:cubicBezTo>
                <a:cubicBezTo>
                  <a:pt x="2090159" y="1033969"/>
                  <a:pt x="2099105" y="991179"/>
                  <a:pt x="2110355" y="948932"/>
                </a:cubicBezTo>
                <a:cubicBezTo>
                  <a:pt x="2123909" y="898466"/>
                  <a:pt x="2140581" y="848951"/>
                  <a:pt x="2155694" y="798961"/>
                </a:cubicBezTo>
                <a:cubicBezTo>
                  <a:pt x="2169926" y="752978"/>
                  <a:pt x="2182193" y="706180"/>
                  <a:pt x="2201236" y="661759"/>
                </a:cubicBezTo>
                <a:cubicBezTo>
                  <a:pt x="2251929" y="535222"/>
                  <a:pt x="2344776" y="423491"/>
                  <a:pt x="2480454" y="386881"/>
                </a:cubicBezTo>
                <a:cubicBezTo>
                  <a:pt x="2528029" y="377576"/>
                  <a:pt x="2583127" y="391500"/>
                  <a:pt x="2615048" y="429604"/>
                </a:cubicBezTo>
                <a:cubicBezTo>
                  <a:pt x="2648730" y="471036"/>
                  <a:pt x="2657337" y="526460"/>
                  <a:pt x="2667028" y="577537"/>
                </a:cubicBezTo>
                <a:cubicBezTo>
                  <a:pt x="2671162" y="607830"/>
                  <a:pt x="2667503" y="638394"/>
                  <a:pt x="2666554" y="668823"/>
                </a:cubicBezTo>
                <a:cubicBezTo>
                  <a:pt x="2664656" y="712225"/>
                  <a:pt x="2663504" y="755763"/>
                  <a:pt x="2656930" y="798757"/>
                </a:cubicBezTo>
                <a:cubicBezTo>
                  <a:pt x="2648120" y="874693"/>
                  <a:pt x="2619859" y="945807"/>
                  <a:pt x="2597766" y="1018483"/>
                </a:cubicBezTo>
                <a:cubicBezTo>
                  <a:pt x="2586584" y="1052784"/>
                  <a:pt x="2576350" y="1087559"/>
                  <a:pt x="2561102" y="1120366"/>
                </a:cubicBezTo>
                <a:cubicBezTo>
                  <a:pt x="2550800" y="1142440"/>
                  <a:pt x="2537653" y="1163699"/>
                  <a:pt x="2531825" y="1187608"/>
                </a:cubicBezTo>
                <a:cubicBezTo>
                  <a:pt x="2527419" y="1202754"/>
                  <a:pt x="2534129" y="1222927"/>
                  <a:pt x="2552495" y="1222452"/>
                </a:cubicBezTo>
                <a:cubicBezTo>
                  <a:pt x="2593225" y="1223403"/>
                  <a:pt x="2633888" y="1226527"/>
                  <a:pt x="2674280" y="1232436"/>
                </a:cubicBezTo>
                <a:cubicBezTo>
                  <a:pt x="2694747" y="1235221"/>
                  <a:pt x="2715281" y="1238209"/>
                  <a:pt x="2735952" y="1238549"/>
                </a:cubicBezTo>
                <a:cubicBezTo>
                  <a:pt x="2748693" y="1238481"/>
                  <a:pt x="2764348" y="1240043"/>
                  <a:pt x="2773836" y="1229787"/>
                </a:cubicBezTo>
                <a:cubicBezTo>
                  <a:pt x="2778580" y="1225168"/>
                  <a:pt x="2779257" y="1218173"/>
                  <a:pt x="2780816" y="1212060"/>
                </a:cubicBezTo>
                <a:cubicBezTo>
                  <a:pt x="2783663" y="1200921"/>
                  <a:pt x="2786848" y="1189849"/>
                  <a:pt x="2789897" y="1178778"/>
                </a:cubicBezTo>
                <a:cubicBezTo>
                  <a:pt x="2801554" y="1135444"/>
                  <a:pt x="2814702" y="1092382"/>
                  <a:pt x="2832254" y="1051018"/>
                </a:cubicBezTo>
                <a:cubicBezTo>
                  <a:pt x="2849333" y="1014544"/>
                  <a:pt x="2869393" y="979496"/>
                  <a:pt x="2888437" y="943973"/>
                </a:cubicBezTo>
                <a:cubicBezTo>
                  <a:pt x="2918459" y="897787"/>
                  <a:pt x="2941773" y="844332"/>
                  <a:pt x="2985824" y="809625"/>
                </a:cubicBezTo>
                <a:cubicBezTo>
                  <a:pt x="3006359" y="794614"/>
                  <a:pt x="3028656" y="777973"/>
                  <a:pt x="3055358" y="778449"/>
                </a:cubicBezTo>
                <a:cubicBezTo>
                  <a:pt x="3181005" y="801066"/>
                  <a:pt x="3149356" y="1022015"/>
                  <a:pt x="3134921" y="1114388"/>
                </a:cubicBezTo>
                <a:cubicBezTo>
                  <a:pt x="3122180" y="1182106"/>
                  <a:pt x="3097647" y="1246632"/>
                  <a:pt x="3076028" y="1311836"/>
                </a:cubicBezTo>
                <a:cubicBezTo>
                  <a:pt x="3069183" y="1331534"/>
                  <a:pt x="3055425" y="1367600"/>
                  <a:pt x="3086126" y="1373169"/>
                </a:cubicBezTo>
                <a:cubicBezTo>
                  <a:pt x="3099206" y="1373713"/>
                  <a:pt x="3112421" y="1372490"/>
                  <a:pt x="3125568" y="1372966"/>
                </a:cubicBezTo>
                <a:cubicBezTo>
                  <a:pt x="3186969" y="1375207"/>
                  <a:pt x="3247760" y="1385871"/>
                  <a:pt x="3308890" y="1391712"/>
                </a:cubicBezTo>
                <a:cubicBezTo>
                  <a:pt x="3317497" y="1392255"/>
                  <a:pt x="3327052" y="1392663"/>
                  <a:pt x="3334168" y="1387025"/>
                </a:cubicBezTo>
                <a:cubicBezTo>
                  <a:pt x="3339794" y="1382611"/>
                  <a:pt x="3341962" y="1375207"/>
                  <a:pt x="3342708" y="1368415"/>
                </a:cubicBezTo>
                <a:cubicBezTo>
                  <a:pt x="3344402" y="1352997"/>
                  <a:pt x="3345961" y="1337511"/>
                  <a:pt x="3347994" y="1322092"/>
                </a:cubicBezTo>
                <a:cubicBezTo>
                  <a:pt x="3354906" y="1269793"/>
                  <a:pt x="3365140" y="1217969"/>
                  <a:pt x="3373340" y="1165873"/>
                </a:cubicBezTo>
                <a:cubicBezTo>
                  <a:pt x="3391164" y="1060255"/>
                  <a:pt x="3397535" y="949407"/>
                  <a:pt x="3367444" y="8453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7"/>
          <p:cNvSpPr/>
          <p:nvPr/>
        </p:nvSpPr>
        <p:spPr>
          <a:xfrm>
            <a:off x="514404" y="4629184"/>
            <a:ext cx="1694180" cy="696003"/>
          </a:xfrm>
          <a:custGeom>
            <a:rect b="b" l="l" r="r" t="t"/>
            <a:pathLst>
              <a:path extrusionOk="0" h="1392006" w="3388360">
                <a:moveTo>
                  <a:pt x="3308890" y="1391712"/>
                </a:moveTo>
                <a:cubicBezTo>
                  <a:pt x="3247760" y="1385871"/>
                  <a:pt x="3186969" y="1375207"/>
                  <a:pt x="3125568" y="1372966"/>
                </a:cubicBezTo>
                <a:cubicBezTo>
                  <a:pt x="3112421" y="1372490"/>
                  <a:pt x="3099206" y="1373713"/>
                  <a:pt x="3086126" y="1373169"/>
                </a:cubicBezTo>
                <a:cubicBezTo>
                  <a:pt x="3055425" y="1367600"/>
                  <a:pt x="3069183" y="1331534"/>
                  <a:pt x="3076028" y="1311836"/>
                </a:cubicBezTo>
                <a:cubicBezTo>
                  <a:pt x="3097647" y="1246632"/>
                  <a:pt x="3122180" y="1182106"/>
                  <a:pt x="3134921" y="1114388"/>
                </a:cubicBezTo>
                <a:cubicBezTo>
                  <a:pt x="3149356" y="1022015"/>
                  <a:pt x="3181005" y="801066"/>
                  <a:pt x="3055358" y="778449"/>
                </a:cubicBezTo>
                <a:cubicBezTo>
                  <a:pt x="3028656" y="777973"/>
                  <a:pt x="3006359" y="794614"/>
                  <a:pt x="2985824" y="809625"/>
                </a:cubicBezTo>
                <a:cubicBezTo>
                  <a:pt x="2941773" y="844332"/>
                  <a:pt x="2918459" y="897787"/>
                  <a:pt x="2888437" y="943973"/>
                </a:cubicBezTo>
                <a:cubicBezTo>
                  <a:pt x="2869393" y="979496"/>
                  <a:pt x="2849333" y="1014544"/>
                  <a:pt x="2832254" y="1051018"/>
                </a:cubicBezTo>
                <a:cubicBezTo>
                  <a:pt x="2814702" y="1092382"/>
                  <a:pt x="2801554" y="1135444"/>
                  <a:pt x="2789897" y="1178778"/>
                </a:cubicBezTo>
                <a:cubicBezTo>
                  <a:pt x="2786848" y="1189849"/>
                  <a:pt x="2783663" y="1200921"/>
                  <a:pt x="2780816" y="1212060"/>
                </a:cubicBezTo>
                <a:cubicBezTo>
                  <a:pt x="2779257" y="1218173"/>
                  <a:pt x="2778580" y="1225168"/>
                  <a:pt x="2773836" y="1229787"/>
                </a:cubicBezTo>
                <a:cubicBezTo>
                  <a:pt x="2764348" y="1240043"/>
                  <a:pt x="2748693" y="1238481"/>
                  <a:pt x="2735952" y="1238549"/>
                </a:cubicBezTo>
                <a:cubicBezTo>
                  <a:pt x="2715281" y="1238209"/>
                  <a:pt x="2694747" y="1235221"/>
                  <a:pt x="2674280" y="1232436"/>
                </a:cubicBezTo>
                <a:cubicBezTo>
                  <a:pt x="2633888" y="1226527"/>
                  <a:pt x="2593225" y="1223403"/>
                  <a:pt x="2552495" y="1222452"/>
                </a:cubicBezTo>
                <a:cubicBezTo>
                  <a:pt x="2534129" y="1222927"/>
                  <a:pt x="2527419" y="1202754"/>
                  <a:pt x="2531825" y="1187608"/>
                </a:cubicBezTo>
                <a:cubicBezTo>
                  <a:pt x="2537653" y="1163699"/>
                  <a:pt x="2550800" y="1142440"/>
                  <a:pt x="2561102" y="1120366"/>
                </a:cubicBezTo>
                <a:cubicBezTo>
                  <a:pt x="2576350" y="1087559"/>
                  <a:pt x="2586584" y="1052784"/>
                  <a:pt x="2597766" y="1018483"/>
                </a:cubicBezTo>
                <a:cubicBezTo>
                  <a:pt x="2619859" y="945807"/>
                  <a:pt x="2648120" y="874693"/>
                  <a:pt x="2656930" y="798757"/>
                </a:cubicBezTo>
                <a:cubicBezTo>
                  <a:pt x="2663504" y="755763"/>
                  <a:pt x="2664656" y="712225"/>
                  <a:pt x="2666554" y="668823"/>
                </a:cubicBezTo>
                <a:cubicBezTo>
                  <a:pt x="2667503" y="638394"/>
                  <a:pt x="2671162" y="607830"/>
                  <a:pt x="2667028" y="577537"/>
                </a:cubicBezTo>
                <a:cubicBezTo>
                  <a:pt x="2657337" y="526460"/>
                  <a:pt x="2648730" y="471036"/>
                  <a:pt x="2615048" y="429604"/>
                </a:cubicBezTo>
                <a:cubicBezTo>
                  <a:pt x="2583127" y="391500"/>
                  <a:pt x="2528029" y="377576"/>
                  <a:pt x="2480454" y="386881"/>
                </a:cubicBezTo>
                <a:cubicBezTo>
                  <a:pt x="2344776" y="423491"/>
                  <a:pt x="2251929" y="535222"/>
                  <a:pt x="2201236" y="661759"/>
                </a:cubicBezTo>
                <a:cubicBezTo>
                  <a:pt x="2182193" y="706180"/>
                  <a:pt x="2169926" y="752978"/>
                  <a:pt x="2155694" y="798961"/>
                </a:cubicBezTo>
                <a:cubicBezTo>
                  <a:pt x="2140581" y="848951"/>
                  <a:pt x="2123909" y="898466"/>
                  <a:pt x="2110355" y="948932"/>
                </a:cubicBezTo>
                <a:cubicBezTo>
                  <a:pt x="2099105" y="991179"/>
                  <a:pt x="2090159" y="1033969"/>
                  <a:pt x="2081688" y="1076896"/>
                </a:cubicBezTo>
                <a:cubicBezTo>
                  <a:pt x="2080807" y="1098019"/>
                  <a:pt x="2063796" y="1107053"/>
                  <a:pt x="2044752" y="1109158"/>
                </a:cubicBezTo>
                <a:cubicBezTo>
                  <a:pt x="2019067" y="1113505"/>
                  <a:pt x="1993382" y="1117309"/>
                  <a:pt x="1967561" y="1121181"/>
                </a:cubicBezTo>
                <a:cubicBezTo>
                  <a:pt x="1926492" y="1127429"/>
                  <a:pt x="1885422" y="1134154"/>
                  <a:pt x="1844014" y="1138161"/>
                </a:cubicBezTo>
                <a:cubicBezTo>
                  <a:pt x="1813178" y="1144478"/>
                  <a:pt x="1799149" y="1133407"/>
                  <a:pt x="1799353" y="1101348"/>
                </a:cubicBezTo>
                <a:cubicBezTo>
                  <a:pt x="1799149" y="1072753"/>
                  <a:pt x="1803351" y="1044361"/>
                  <a:pt x="1804232" y="1015766"/>
                </a:cubicBezTo>
                <a:cubicBezTo>
                  <a:pt x="1805723" y="975693"/>
                  <a:pt x="1798878" y="935891"/>
                  <a:pt x="1793321" y="896292"/>
                </a:cubicBezTo>
                <a:cubicBezTo>
                  <a:pt x="1772380" y="735454"/>
                  <a:pt x="1718298" y="577741"/>
                  <a:pt x="1620301" y="447671"/>
                </a:cubicBezTo>
                <a:cubicBezTo>
                  <a:pt x="1554834" y="359916"/>
                  <a:pt x="1453313" y="303677"/>
                  <a:pt x="1342371" y="320861"/>
                </a:cubicBezTo>
                <a:cubicBezTo>
                  <a:pt x="1292220" y="329419"/>
                  <a:pt x="1254607" y="365893"/>
                  <a:pt x="1219705" y="400330"/>
                </a:cubicBezTo>
                <a:cubicBezTo>
                  <a:pt x="1181075" y="437211"/>
                  <a:pt x="1151392" y="481632"/>
                  <a:pt x="1124690" y="527682"/>
                </a:cubicBezTo>
                <a:cubicBezTo>
                  <a:pt x="1099072" y="569250"/>
                  <a:pt x="1077114" y="612924"/>
                  <a:pt x="1060443" y="658907"/>
                </a:cubicBezTo>
                <a:cubicBezTo>
                  <a:pt x="1036248" y="726760"/>
                  <a:pt x="1027574" y="798553"/>
                  <a:pt x="1022016" y="869531"/>
                </a:cubicBezTo>
                <a:cubicBezTo>
                  <a:pt x="1016120" y="953007"/>
                  <a:pt x="1013477" y="1036822"/>
                  <a:pt x="1011037" y="1120366"/>
                </a:cubicBezTo>
                <a:cubicBezTo>
                  <a:pt x="1007581" y="1137889"/>
                  <a:pt x="987182" y="1141761"/>
                  <a:pt x="972679" y="1146040"/>
                </a:cubicBezTo>
                <a:cubicBezTo>
                  <a:pt x="951128" y="1152017"/>
                  <a:pt x="929576" y="1157994"/>
                  <a:pt x="908161" y="1164515"/>
                </a:cubicBezTo>
                <a:cubicBezTo>
                  <a:pt x="874072" y="1175042"/>
                  <a:pt x="840118" y="1186453"/>
                  <a:pt x="805690" y="1195894"/>
                </a:cubicBezTo>
                <a:cubicBezTo>
                  <a:pt x="787663" y="1199358"/>
                  <a:pt x="764621" y="1212739"/>
                  <a:pt x="751270" y="1194060"/>
                </a:cubicBezTo>
                <a:cubicBezTo>
                  <a:pt x="744019" y="1182921"/>
                  <a:pt x="743680" y="1169133"/>
                  <a:pt x="742460" y="1156228"/>
                </a:cubicBezTo>
                <a:cubicBezTo>
                  <a:pt x="740494" y="1128380"/>
                  <a:pt x="741376" y="1100397"/>
                  <a:pt x="740088" y="1072481"/>
                </a:cubicBezTo>
                <a:cubicBezTo>
                  <a:pt x="736903" y="1023102"/>
                  <a:pt x="724365" y="975013"/>
                  <a:pt x="713183" y="927061"/>
                </a:cubicBezTo>
                <a:cubicBezTo>
                  <a:pt x="700306" y="869328"/>
                  <a:pt x="676044" y="815466"/>
                  <a:pt x="653408" y="761129"/>
                </a:cubicBezTo>
                <a:cubicBezTo>
                  <a:pt x="640193" y="728323"/>
                  <a:pt x="627926" y="695109"/>
                  <a:pt x="611932" y="663525"/>
                </a:cubicBezTo>
                <a:cubicBezTo>
                  <a:pt x="581435" y="605724"/>
                  <a:pt x="532030" y="542897"/>
                  <a:pt x="465953" y="527614"/>
                </a:cubicBezTo>
                <a:cubicBezTo>
                  <a:pt x="452399" y="525509"/>
                  <a:pt x="436540" y="521841"/>
                  <a:pt x="425358" y="531146"/>
                </a:cubicBezTo>
                <a:cubicBezTo>
                  <a:pt x="404010" y="552813"/>
                  <a:pt x="391269" y="581205"/>
                  <a:pt x="375682" y="607015"/>
                </a:cubicBezTo>
                <a:cubicBezTo>
                  <a:pt x="361924" y="631602"/>
                  <a:pt x="346811" y="655443"/>
                  <a:pt x="335697" y="681321"/>
                </a:cubicBezTo>
                <a:cubicBezTo>
                  <a:pt x="306487" y="762623"/>
                  <a:pt x="291713" y="848544"/>
                  <a:pt x="277752" y="933581"/>
                </a:cubicBezTo>
                <a:cubicBezTo>
                  <a:pt x="272059" y="969240"/>
                  <a:pt x="266706" y="1004967"/>
                  <a:pt x="262233" y="1040829"/>
                </a:cubicBezTo>
                <a:cubicBezTo>
                  <a:pt x="257082" y="1082873"/>
                  <a:pt x="251389" y="1124984"/>
                  <a:pt x="244477" y="1166824"/>
                </a:cubicBezTo>
                <a:cubicBezTo>
                  <a:pt x="243189" y="1175314"/>
                  <a:pt x="243121" y="1185027"/>
                  <a:pt x="236886" y="1191615"/>
                </a:cubicBezTo>
                <a:cubicBezTo>
                  <a:pt x="222519" y="1206015"/>
                  <a:pt x="200222" y="1209207"/>
                  <a:pt x="181043" y="1213554"/>
                </a:cubicBezTo>
                <a:cubicBezTo>
                  <a:pt x="150139" y="1219871"/>
                  <a:pt x="118354" y="1216339"/>
                  <a:pt x="87179" y="1217969"/>
                </a:cubicBezTo>
                <a:cubicBezTo>
                  <a:pt x="68542" y="1217357"/>
                  <a:pt x="45026" y="1229244"/>
                  <a:pt x="29100" y="1216610"/>
                </a:cubicBezTo>
                <a:cubicBezTo>
                  <a:pt x="26" y="1184144"/>
                  <a:pt x="9581" y="1061478"/>
                  <a:pt x="4431" y="1014068"/>
                </a:cubicBezTo>
                <a:cubicBezTo>
                  <a:pt x="26" y="935755"/>
                  <a:pt x="-4379" y="855675"/>
                  <a:pt x="8633" y="778041"/>
                </a:cubicBezTo>
                <a:cubicBezTo>
                  <a:pt x="22661" y="709576"/>
                  <a:pt x="52548" y="646070"/>
                  <a:pt x="84130" y="584193"/>
                </a:cubicBezTo>
                <a:cubicBezTo>
                  <a:pt x="115576" y="519803"/>
                  <a:pt x="153460" y="459014"/>
                  <a:pt x="201171" y="405424"/>
                </a:cubicBezTo>
                <a:cubicBezTo>
                  <a:pt x="287918" y="291112"/>
                  <a:pt x="431390" y="230662"/>
                  <a:pt x="573371" y="258170"/>
                </a:cubicBezTo>
                <a:cubicBezTo>
                  <a:pt x="666082" y="273588"/>
                  <a:pt x="743273" y="305851"/>
                  <a:pt x="812196" y="370987"/>
                </a:cubicBezTo>
                <a:cubicBezTo>
                  <a:pt x="871835" y="196157"/>
                  <a:pt x="1008462" y="22618"/>
                  <a:pt x="1202830" y="2581"/>
                </a:cubicBezTo>
                <a:cubicBezTo>
                  <a:pt x="1333019" y="-10188"/>
                  <a:pt x="1480624" y="25199"/>
                  <a:pt x="1593193" y="91490"/>
                </a:cubicBezTo>
                <a:cubicBezTo>
                  <a:pt x="1675196" y="140734"/>
                  <a:pt x="1746627" y="208315"/>
                  <a:pt x="1807485" y="281399"/>
                </a:cubicBezTo>
                <a:cubicBezTo>
                  <a:pt x="1832899" y="310266"/>
                  <a:pt x="1858856" y="338793"/>
                  <a:pt x="1881559" y="369833"/>
                </a:cubicBezTo>
                <a:cubicBezTo>
                  <a:pt x="1906092" y="403590"/>
                  <a:pt x="1926898" y="439792"/>
                  <a:pt x="1949805" y="474636"/>
                </a:cubicBezTo>
                <a:cubicBezTo>
                  <a:pt x="1993924" y="381244"/>
                  <a:pt x="2062712" y="303609"/>
                  <a:pt x="2133601" y="229779"/>
                </a:cubicBezTo>
                <a:cubicBezTo>
                  <a:pt x="2264603" y="90879"/>
                  <a:pt x="2462088" y="37493"/>
                  <a:pt x="2636599" y="125723"/>
                </a:cubicBezTo>
                <a:cubicBezTo>
                  <a:pt x="2672314" y="142567"/>
                  <a:pt x="2706742" y="162536"/>
                  <a:pt x="2738120" y="186513"/>
                </a:cubicBezTo>
                <a:cubicBezTo>
                  <a:pt x="2769702" y="211847"/>
                  <a:pt x="2797081" y="241869"/>
                  <a:pt x="2824461" y="271550"/>
                </a:cubicBezTo>
                <a:cubicBezTo>
                  <a:pt x="2913038" y="362565"/>
                  <a:pt x="2977624" y="484009"/>
                  <a:pt x="2979521" y="613128"/>
                </a:cubicBezTo>
                <a:cubicBezTo>
                  <a:pt x="3020591" y="588336"/>
                  <a:pt x="3069657" y="580050"/>
                  <a:pt x="3117097" y="581137"/>
                </a:cubicBezTo>
                <a:cubicBezTo>
                  <a:pt x="3170907" y="586570"/>
                  <a:pt x="3220245" y="616795"/>
                  <a:pt x="3260975" y="651028"/>
                </a:cubicBezTo>
                <a:cubicBezTo>
                  <a:pt x="3314650" y="702920"/>
                  <a:pt x="3344334" y="775528"/>
                  <a:pt x="3367444" y="845351"/>
                </a:cubicBezTo>
                <a:cubicBezTo>
                  <a:pt x="3397535" y="949407"/>
                  <a:pt x="3391164" y="1060255"/>
                  <a:pt x="3373340" y="1165873"/>
                </a:cubicBezTo>
                <a:cubicBezTo>
                  <a:pt x="3365140" y="1217969"/>
                  <a:pt x="3354906" y="1269793"/>
                  <a:pt x="3347994" y="1322092"/>
                </a:cubicBezTo>
                <a:cubicBezTo>
                  <a:pt x="3345961" y="1337511"/>
                  <a:pt x="3344402" y="1352997"/>
                  <a:pt x="3342708" y="1368415"/>
                </a:cubicBezTo>
                <a:cubicBezTo>
                  <a:pt x="3341962" y="1375207"/>
                  <a:pt x="3339794" y="1382611"/>
                  <a:pt x="3334168" y="1387025"/>
                </a:cubicBezTo>
                <a:cubicBezTo>
                  <a:pt x="3327052" y="1392663"/>
                  <a:pt x="3317497" y="1392255"/>
                  <a:pt x="3308890" y="1391712"/>
                </a:cubicBezTo>
                <a:close/>
                <a:moveTo>
                  <a:pt x="3313837" y="1362302"/>
                </a:moveTo>
                <a:cubicBezTo>
                  <a:pt x="3329357" y="1208460"/>
                  <a:pt x="3378897" y="1054346"/>
                  <a:pt x="3350298" y="899145"/>
                </a:cubicBezTo>
                <a:cubicBezTo>
                  <a:pt x="3334846" y="823345"/>
                  <a:pt x="3296488" y="726081"/>
                  <a:pt x="3240170" y="671880"/>
                </a:cubicBezTo>
                <a:cubicBezTo>
                  <a:pt x="3208521" y="645119"/>
                  <a:pt x="3170094" y="622501"/>
                  <a:pt x="3129906" y="612516"/>
                </a:cubicBezTo>
                <a:cubicBezTo>
                  <a:pt x="3092428" y="607286"/>
                  <a:pt x="3052647" y="613331"/>
                  <a:pt x="3017406" y="626916"/>
                </a:cubicBezTo>
                <a:cubicBezTo>
                  <a:pt x="3002428" y="633232"/>
                  <a:pt x="2989077" y="642741"/>
                  <a:pt x="2974235" y="649262"/>
                </a:cubicBezTo>
                <a:cubicBezTo>
                  <a:pt x="2967865" y="651979"/>
                  <a:pt x="2959258" y="649941"/>
                  <a:pt x="2954920" y="644372"/>
                </a:cubicBezTo>
                <a:cubicBezTo>
                  <a:pt x="2949228" y="637036"/>
                  <a:pt x="2951057" y="627323"/>
                  <a:pt x="2950380" y="618697"/>
                </a:cubicBezTo>
                <a:cubicBezTo>
                  <a:pt x="2949973" y="599408"/>
                  <a:pt x="2948753" y="583038"/>
                  <a:pt x="2946517" y="564564"/>
                </a:cubicBezTo>
                <a:cubicBezTo>
                  <a:pt x="2929642" y="451678"/>
                  <a:pt x="2866005" y="353056"/>
                  <a:pt x="2786509" y="273860"/>
                </a:cubicBezTo>
                <a:cubicBezTo>
                  <a:pt x="2744355" y="225567"/>
                  <a:pt x="2693866" y="185765"/>
                  <a:pt x="2636057" y="157986"/>
                </a:cubicBezTo>
                <a:cubicBezTo>
                  <a:pt x="2577164" y="129594"/>
                  <a:pt x="2511900" y="107724"/>
                  <a:pt x="2445958" y="111663"/>
                </a:cubicBezTo>
                <a:cubicBezTo>
                  <a:pt x="2345454" y="116282"/>
                  <a:pt x="2248473" y="160227"/>
                  <a:pt x="2175890" y="229439"/>
                </a:cubicBezTo>
                <a:cubicBezTo>
                  <a:pt x="2121469" y="284455"/>
                  <a:pt x="2066914" y="340898"/>
                  <a:pt x="2023743" y="405424"/>
                </a:cubicBezTo>
                <a:cubicBezTo>
                  <a:pt x="2007072" y="430894"/>
                  <a:pt x="1991416" y="457112"/>
                  <a:pt x="1977794" y="484416"/>
                </a:cubicBezTo>
                <a:cubicBezTo>
                  <a:pt x="1970678" y="501125"/>
                  <a:pt x="1956853" y="528701"/>
                  <a:pt x="1936996" y="508257"/>
                </a:cubicBezTo>
                <a:cubicBezTo>
                  <a:pt x="1903178" y="459082"/>
                  <a:pt x="1875053" y="405831"/>
                  <a:pt x="1836695" y="359848"/>
                </a:cubicBezTo>
                <a:cubicBezTo>
                  <a:pt x="1775972" y="289074"/>
                  <a:pt x="1718366" y="217960"/>
                  <a:pt x="1643682" y="162061"/>
                </a:cubicBezTo>
                <a:cubicBezTo>
                  <a:pt x="1535180" y="74714"/>
                  <a:pt x="1394894" y="31855"/>
                  <a:pt x="1256776" y="28935"/>
                </a:cubicBezTo>
                <a:cubicBezTo>
                  <a:pt x="1102800" y="26082"/>
                  <a:pt x="984878" y="115738"/>
                  <a:pt x="905382" y="242072"/>
                </a:cubicBezTo>
                <a:cubicBezTo>
                  <a:pt x="884508" y="277663"/>
                  <a:pt x="865261" y="314409"/>
                  <a:pt x="849877" y="352717"/>
                </a:cubicBezTo>
                <a:cubicBezTo>
                  <a:pt x="839779" y="370648"/>
                  <a:pt x="837678" y="423083"/>
                  <a:pt x="807046" y="404948"/>
                </a:cubicBezTo>
                <a:cubicBezTo>
                  <a:pt x="768958" y="372685"/>
                  <a:pt x="731752" y="337638"/>
                  <a:pt x="684448" y="319571"/>
                </a:cubicBezTo>
                <a:cubicBezTo>
                  <a:pt x="597226" y="283912"/>
                  <a:pt x="498619" y="267000"/>
                  <a:pt x="406653" y="293693"/>
                </a:cubicBezTo>
                <a:cubicBezTo>
                  <a:pt x="338340" y="313050"/>
                  <a:pt x="278023" y="355501"/>
                  <a:pt x="232888" y="409567"/>
                </a:cubicBezTo>
                <a:cubicBezTo>
                  <a:pt x="160915" y="486114"/>
                  <a:pt x="111645" y="579439"/>
                  <a:pt x="67661" y="674053"/>
                </a:cubicBezTo>
                <a:cubicBezTo>
                  <a:pt x="70847" y="676363"/>
                  <a:pt x="71728" y="680710"/>
                  <a:pt x="69830" y="684174"/>
                </a:cubicBezTo>
                <a:cubicBezTo>
                  <a:pt x="60884" y="700882"/>
                  <a:pt x="52481" y="716640"/>
                  <a:pt x="44619" y="732805"/>
                </a:cubicBezTo>
                <a:cubicBezTo>
                  <a:pt x="28693" y="781233"/>
                  <a:pt x="25440" y="833193"/>
                  <a:pt x="28218" y="883863"/>
                </a:cubicBezTo>
                <a:cubicBezTo>
                  <a:pt x="29709" y="934872"/>
                  <a:pt x="31878" y="985949"/>
                  <a:pt x="34996" y="1036890"/>
                </a:cubicBezTo>
                <a:cubicBezTo>
                  <a:pt x="37639" y="1088986"/>
                  <a:pt x="33708" y="1142440"/>
                  <a:pt x="47872" y="1192430"/>
                </a:cubicBezTo>
                <a:cubicBezTo>
                  <a:pt x="102767" y="1182174"/>
                  <a:pt x="161728" y="1197253"/>
                  <a:pt x="213708" y="1172801"/>
                </a:cubicBezTo>
                <a:cubicBezTo>
                  <a:pt x="235327" y="1035464"/>
                  <a:pt x="247391" y="896360"/>
                  <a:pt x="281276" y="761197"/>
                </a:cubicBezTo>
                <a:cubicBezTo>
                  <a:pt x="289748" y="727575"/>
                  <a:pt x="297609" y="693547"/>
                  <a:pt x="311841" y="661827"/>
                </a:cubicBezTo>
                <a:cubicBezTo>
                  <a:pt x="325870" y="631738"/>
                  <a:pt x="343965" y="603687"/>
                  <a:pt x="360027" y="574616"/>
                </a:cubicBezTo>
                <a:cubicBezTo>
                  <a:pt x="377918" y="546904"/>
                  <a:pt x="392150" y="508800"/>
                  <a:pt x="425968" y="497865"/>
                </a:cubicBezTo>
                <a:cubicBezTo>
                  <a:pt x="473476" y="488220"/>
                  <a:pt x="521390" y="512196"/>
                  <a:pt x="555953" y="543576"/>
                </a:cubicBezTo>
                <a:cubicBezTo>
                  <a:pt x="625758" y="600630"/>
                  <a:pt x="655780" y="687434"/>
                  <a:pt x="688311" y="768464"/>
                </a:cubicBezTo>
                <a:cubicBezTo>
                  <a:pt x="728025" y="855336"/>
                  <a:pt x="752829" y="948252"/>
                  <a:pt x="766857" y="1042595"/>
                </a:cubicBezTo>
                <a:cubicBezTo>
                  <a:pt x="773025" y="1085861"/>
                  <a:pt x="767400" y="1130078"/>
                  <a:pt x="774109" y="1173276"/>
                </a:cubicBezTo>
                <a:cubicBezTo>
                  <a:pt x="844184" y="1155345"/>
                  <a:pt x="912633" y="1131369"/>
                  <a:pt x="982235" y="1111740"/>
                </a:cubicBezTo>
                <a:cubicBezTo>
                  <a:pt x="985555" y="985473"/>
                  <a:pt x="987046" y="858121"/>
                  <a:pt x="1009614" y="733553"/>
                </a:cubicBezTo>
                <a:cubicBezTo>
                  <a:pt x="1024456" y="654831"/>
                  <a:pt x="1057257" y="580525"/>
                  <a:pt x="1099208" y="512672"/>
                </a:cubicBezTo>
                <a:cubicBezTo>
                  <a:pt x="1132280" y="453920"/>
                  <a:pt x="1173078" y="399990"/>
                  <a:pt x="1223771" y="355366"/>
                </a:cubicBezTo>
                <a:cubicBezTo>
                  <a:pt x="1258470" y="322220"/>
                  <a:pt x="1300488" y="294712"/>
                  <a:pt x="1349148" y="289753"/>
                </a:cubicBezTo>
                <a:cubicBezTo>
                  <a:pt x="1543787" y="271482"/>
                  <a:pt x="1655745" y="419755"/>
                  <a:pt x="1733005" y="577469"/>
                </a:cubicBezTo>
                <a:cubicBezTo>
                  <a:pt x="1791830" y="698233"/>
                  <a:pt x="1816973" y="831971"/>
                  <a:pt x="1831951" y="964554"/>
                </a:cubicBezTo>
                <a:cubicBezTo>
                  <a:pt x="1838389" y="1012506"/>
                  <a:pt x="1827275" y="1062225"/>
                  <a:pt x="1829443" y="1109838"/>
                </a:cubicBezTo>
                <a:cubicBezTo>
                  <a:pt x="1903720" y="1101415"/>
                  <a:pt x="1978472" y="1091295"/>
                  <a:pt x="2051665" y="1076896"/>
                </a:cubicBezTo>
                <a:cubicBezTo>
                  <a:pt x="2069421" y="977051"/>
                  <a:pt x="2098698" y="880059"/>
                  <a:pt x="2129602" y="783611"/>
                </a:cubicBezTo>
                <a:cubicBezTo>
                  <a:pt x="2157659" y="684377"/>
                  <a:pt x="2193036" y="584261"/>
                  <a:pt x="2258639" y="503095"/>
                </a:cubicBezTo>
                <a:cubicBezTo>
                  <a:pt x="2291575" y="461119"/>
                  <a:pt x="2331357" y="424442"/>
                  <a:pt x="2378390" y="398903"/>
                </a:cubicBezTo>
                <a:cubicBezTo>
                  <a:pt x="2424746" y="372278"/>
                  <a:pt x="2476862" y="347419"/>
                  <a:pt x="2531621" y="355909"/>
                </a:cubicBezTo>
                <a:cubicBezTo>
                  <a:pt x="2645883" y="368135"/>
                  <a:pt x="2678414" y="466349"/>
                  <a:pt x="2695085" y="565175"/>
                </a:cubicBezTo>
                <a:cubicBezTo>
                  <a:pt x="2701185" y="600155"/>
                  <a:pt x="2697186" y="635610"/>
                  <a:pt x="2695899" y="670793"/>
                </a:cubicBezTo>
                <a:cubicBezTo>
                  <a:pt x="2694204" y="740684"/>
                  <a:pt x="2688105" y="810643"/>
                  <a:pt x="2671840" y="878837"/>
                </a:cubicBezTo>
                <a:cubicBezTo>
                  <a:pt x="2653203" y="947913"/>
                  <a:pt x="2628670" y="1015359"/>
                  <a:pt x="2607254" y="1083620"/>
                </a:cubicBezTo>
                <a:cubicBezTo>
                  <a:pt x="2596072" y="1121996"/>
                  <a:pt x="2573165" y="1155481"/>
                  <a:pt x="2560763" y="1193109"/>
                </a:cubicBezTo>
                <a:cubicBezTo>
                  <a:pt x="2624739" y="1192159"/>
                  <a:pt x="2687563" y="1209071"/>
                  <a:pt x="2751403" y="1208596"/>
                </a:cubicBezTo>
                <a:cubicBezTo>
                  <a:pt x="2771667" y="1131301"/>
                  <a:pt x="2792812" y="1053123"/>
                  <a:pt x="2833542" y="983775"/>
                </a:cubicBezTo>
                <a:cubicBezTo>
                  <a:pt x="2865733" y="924344"/>
                  <a:pt x="2898874" y="861652"/>
                  <a:pt x="2942112" y="809625"/>
                </a:cubicBezTo>
                <a:cubicBezTo>
                  <a:pt x="3063558" y="682408"/>
                  <a:pt x="3168671" y="774170"/>
                  <a:pt x="3177752" y="923869"/>
                </a:cubicBezTo>
                <a:cubicBezTo>
                  <a:pt x="3180260" y="998243"/>
                  <a:pt x="3174906" y="1073432"/>
                  <a:pt x="3158166" y="1146108"/>
                </a:cubicBezTo>
                <a:cubicBezTo>
                  <a:pt x="3143867" y="1213690"/>
                  <a:pt x="3116487" y="1277468"/>
                  <a:pt x="3097105" y="1343556"/>
                </a:cubicBezTo>
                <a:cubicBezTo>
                  <a:pt x="3169823" y="1341246"/>
                  <a:pt x="3241661" y="1356257"/>
                  <a:pt x="3313837" y="13623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7"/>
          <p:cNvSpPr/>
          <p:nvPr/>
        </p:nvSpPr>
        <p:spPr>
          <a:xfrm>
            <a:off x="528081" y="4643620"/>
            <a:ext cx="1665852" cy="666715"/>
          </a:xfrm>
          <a:custGeom>
            <a:rect b="b" l="l" r="r" t="t"/>
            <a:pathLst>
              <a:path extrusionOk="0" h="1333430" w="3331704">
                <a:moveTo>
                  <a:pt x="3322944" y="870274"/>
                </a:moveTo>
                <a:cubicBezTo>
                  <a:pt x="3351612" y="1025474"/>
                  <a:pt x="3302071" y="1179588"/>
                  <a:pt x="3286483" y="1333430"/>
                </a:cubicBezTo>
                <a:cubicBezTo>
                  <a:pt x="3214307" y="1327385"/>
                  <a:pt x="3142469" y="1312375"/>
                  <a:pt x="3069683" y="1314820"/>
                </a:cubicBezTo>
                <a:cubicBezTo>
                  <a:pt x="3089066" y="1248732"/>
                  <a:pt x="3116445" y="1184954"/>
                  <a:pt x="3130745" y="1117440"/>
                </a:cubicBezTo>
                <a:cubicBezTo>
                  <a:pt x="3147485" y="1044832"/>
                  <a:pt x="3152838" y="969643"/>
                  <a:pt x="3150331" y="895201"/>
                </a:cubicBezTo>
                <a:cubicBezTo>
                  <a:pt x="3141182" y="745502"/>
                  <a:pt x="3036136" y="653740"/>
                  <a:pt x="2914690" y="780957"/>
                </a:cubicBezTo>
                <a:cubicBezTo>
                  <a:pt x="2871452" y="832985"/>
                  <a:pt x="2838312" y="895676"/>
                  <a:pt x="2806121" y="955108"/>
                </a:cubicBezTo>
                <a:cubicBezTo>
                  <a:pt x="2765390" y="1024455"/>
                  <a:pt x="2744246" y="1102633"/>
                  <a:pt x="2723982" y="1179928"/>
                </a:cubicBezTo>
                <a:cubicBezTo>
                  <a:pt x="2660142" y="1180335"/>
                  <a:pt x="2597385" y="1163423"/>
                  <a:pt x="2533409" y="1164442"/>
                </a:cubicBezTo>
                <a:cubicBezTo>
                  <a:pt x="2545811" y="1126745"/>
                  <a:pt x="2568718" y="1093328"/>
                  <a:pt x="2579900" y="1054952"/>
                </a:cubicBezTo>
                <a:cubicBezTo>
                  <a:pt x="2601316" y="986691"/>
                  <a:pt x="2625849" y="919245"/>
                  <a:pt x="2644486" y="850169"/>
                </a:cubicBezTo>
                <a:cubicBezTo>
                  <a:pt x="2660751" y="781976"/>
                  <a:pt x="2666783" y="712016"/>
                  <a:pt x="2668545" y="642125"/>
                </a:cubicBezTo>
                <a:cubicBezTo>
                  <a:pt x="2669833" y="606874"/>
                  <a:pt x="2673763" y="571419"/>
                  <a:pt x="2667732" y="536507"/>
                </a:cubicBezTo>
                <a:cubicBezTo>
                  <a:pt x="2650992" y="437681"/>
                  <a:pt x="2618462" y="339467"/>
                  <a:pt x="2504268" y="327241"/>
                </a:cubicBezTo>
                <a:cubicBezTo>
                  <a:pt x="2449508" y="318683"/>
                  <a:pt x="2397325" y="343610"/>
                  <a:pt x="2351037" y="370235"/>
                </a:cubicBezTo>
                <a:cubicBezTo>
                  <a:pt x="2304003" y="395774"/>
                  <a:pt x="2264222" y="432451"/>
                  <a:pt x="2231285" y="474427"/>
                </a:cubicBezTo>
                <a:cubicBezTo>
                  <a:pt x="2165682" y="555525"/>
                  <a:pt x="2130373" y="655642"/>
                  <a:pt x="2102248" y="754943"/>
                </a:cubicBezTo>
                <a:cubicBezTo>
                  <a:pt x="2071413" y="851391"/>
                  <a:pt x="2042067" y="948315"/>
                  <a:pt x="2024311" y="1048228"/>
                </a:cubicBezTo>
                <a:cubicBezTo>
                  <a:pt x="1951119" y="1062627"/>
                  <a:pt x="1876367" y="1072748"/>
                  <a:pt x="1802089" y="1081170"/>
                </a:cubicBezTo>
                <a:cubicBezTo>
                  <a:pt x="1799989" y="1033557"/>
                  <a:pt x="1811103" y="983838"/>
                  <a:pt x="1804665" y="935886"/>
                </a:cubicBezTo>
                <a:cubicBezTo>
                  <a:pt x="1789687" y="803303"/>
                  <a:pt x="1764544" y="669565"/>
                  <a:pt x="1705719" y="548801"/>
                </a:cubicBezTo>
                <a:cubicBezTo>
                  <a:pt x="1628459" y="391087"/>
                  <a:pt x="1516501" y="242747"/>
                  <a:pt x="1321862" y="261085"/>
                </a:cubicBezTo>
                <a:cubicBezTo>
                  <a:pt x="1273135" y="266044"/>
                  <a:pt x="1231184" y="293620"/>
                  <a:pt x="1196486" y="326698"/>
                </a:cubicBezTo>
                <a:cubicBezTo>
                  <a:pt x="1145793" y="371322"/>
                  <a:pt x="1104926" y="425184"/>
                  <a:pt x="1071922" y="484004"/>
                </a:cubicBezTo>
                <a:cubicBezTo>
                  <a:pt x="1029971" y="551858"/>
                  <a:pt x="997170" y="626164"/>
                  <a:pt x="982328" y="704885"/>
                </a:cubicBezTo>
                <a:cubicBezTo>
                  <a:pt x="959760" y="829453"/>
                  <a:pt x="958269" y="956806"/>
                  <a:pt x="954949" y="1083072"/>
                </a:cubicBezTo>
                <a:cubicBezTo>
                  <a:pt x="885348" y="1102633"/>
                  <a:pt x="816899" y="1126609"/>
                  <a:pt x="746823" y="1144541"/>
                </a:cubicBezTo>
                <a:cubicBezTo>
                  <a:pt x="740114" y="1101343"/>
                  <a:pt x="745671" y="1057194"/>
                  <a:pt x="739572" y="1013860"/>
                </a:cubicBezTo>
                <a:cubicBezTo>
                  <a:pt x="725543" y="919449"/>
                  <a:pt x="700739" y="826600"/>
                  <a:pt x="661025" y="739728"/>
                </a:cubicBezTo>
                <a:cubicBezTo>
                  <a:pt x="628495" y="658698"/>
                  <a:pt x="598472" y="571826"/>
                  <a:pt x="528667" y="514772"/>
                </a:cubicBezTo>
                <a:cubicBezTo>
                  <a:pt x="494104" y="483393"/>
                  <a:pt x="446122" y="459416"/>
                  <a:pt x="398682" y="469061"/>
                </a:cubicBezTo>
                <a:cubicBezTo>
                  <a:pt x="364864" y="479997"/>
                  <a:pt x="350632" y="518101"/>
                  <a:pt x="332741" y="545813"/>
                </a:cubicBezTo>
                <a:cubicBezTo>
                  <a:pt x="316679" y="574815"/>
                  <a:pt x="298652" y="602934"/>
                  <a:pt x="284555" y="633024"/>
                </a:cubicBezTo>
                <a:cubicBezTo>
                  <a:pt x="270256" y="664743"/>
                  <a:pt x="262394" y="698772"/>
                  <a:pt x="253991" y="732393"/>
                </a:cubicBezTo>
                <a:cubicBezTo>
                  <a:pt x="220037" y="867489"/>
                  <a:pt x="207974" y="1006660"/>
                  <a:pt x="186355" y="1143929"/>
                </a:cubicBezTo>
                <a:cubicBezTo>
                  <a:pt x="134374" y="1168313"/>
                  <a:pt x="75413" y="1153303"/>
                  <a:pt x="20519" y="1163491"/>
                </a:cubicBezTo>
                <a:cubicBezTo>
                  <a:pt x="6354" y="1113501"/>
                  <a:pt x="10285" y="1060046"/>
                  <a:pt x="7642" y="1007950"/>
                </a:cubicBezTo>
                <a:cubicBezTo>
                  <a:pt x="4525" y="957009"/>
                  <a:pt x="2356" y="906000"/>
                  <a:pt x="865" y="854923"/>
                </a:cubicBezTo>
                <a:cubicBezTo>
                  <a:pt x="-1846" y="804254"/>
                  <a:pt x="1339" y="752226"/>
                  <a:pt x="17266" y="703866"/>
                </a:cubicBezTo>
                <a:cubicBezTo>
                  <a:pt x="25127" y="687701"/>
                  <a:pt x="33531" y="671943"/>
                  <a:pt x="42476" y="655234"/>
                </a:cubicBezTo>
                <a:cubicBezTo>
                  <a:pt x="44374" y="651770"/>
                  <a:pt x="43493" y="647355"/>
                  <a:pt x="40308" y="645114"/>
                </a:cubicBezTo>
                <a:cubicBezTo>
                  <a:pt x="84291" y="550499"/>
                  <a:pt x="133629" y="457175"/>
                  <a:pt x="205534" y="380695"/>
                </a:cubicBezTo>
                <a:cubicBezTo>
                  <a:pt x="250670" y="326630"/>
                  <a:pt x="310986" y="284111"/>
                  <a:pt x="379300" y="264821"/>
                </a:cubicBezTo>
                <a:cubicBezTo>
                  <a:pt x="471265" y="238128"/>
                  <a:pt x="569872" y="255040"/>
                  <a:pt x="657094" y="290699"/>
                </a:cubicBezTo>
                <a:cubicBezTo>
                  <a:pt x="704398" y="308698"/>
                  <a:pt x="741605" y="343814"/>
                  <a:pt x="779692" y="376077"/>
                </a:cubicBezTo>
                <a:cubicBezTo>
                  <a:pt x="810325" y="394212"/>
                  <a:pt x="812426" y="341776"/>
                  <a:pt x="822524" y="323845"/>
                </a:cubicBezTo>
                <a:cubicBezTo>
                  <a:pt x="837908" y="285537"/>
                  <a:pt x="857155" y="248724"/>
                  <a:pt x="878028" y="213201"/>
                </a:cubicBezTo>
                <a:cubicBezTo>
                  <a:pt x="957456" y="86935"/>
                  <a:pt x="1075446" y="-2722"/>
                  <a:pt x="1229422" y="63"/>
                </a:cubicBezTo>
                <a:cubicBezTo>
                  <a:pt x="1367540" y="2916"/>
                  <a:pt x="1507827" y="45774"/>
                  <a:pt x="1616328" y="133189"/>
                </a:cubicBezTo>
                <a:cubicBezTo>
                  <a:pt x="1691012" y="189089"/>
                  <a:pt x="1748618" y="260203"/>
                  <a:pt x="1809341" y="330977"/>
                </a:cubicBezTo>
                <a:cubicBezTo>
                  <a:pt x="1847700" y="376960"/>
                  <a:pt x="1875825" y="430210"/>
                  <a:pt x="1909642" y="479385"/>
                </a:cubicBezTo>
                <a:cubicBezTo>
                  <a:pt x="1929500" y="499762"/>
                  <a:pt x="1943325" y="472253"/>
                  <a:pt x="1950441" y="455477"/>
                </a:cubicBezTo>
                <a:cubicBezTo>
                  <a:pt x="1963995" y="428172"/>
                  <a:pt x="1979650" y="401955"/>
                  <a:pt x="1996322" y="376484"/>
                </a:cubicBezTo>
                <a:cubicBezTo>
                  <a:pt x="2039492" y="311891"/>
                  <a:pt x="2094048" y="255516"/>
                  <a:pt x="2148468" y="200499"/>
                </a:cubicBezTo>
                <a:cubicBezTo>
                  <a:pt x="2221051" y="131287"/>
                  <a:pt x="2318032" y="87342"/>
                  <a:pt x="2418537" y="82724"/>
                </a:cubicBezTo>
                <a:cubicBezTo>
                  <a:pt x="2484411" y="78784"/>
                  <a:pt x="2549674" y="100655"/>
                  <a:pt x="2608567" y="129046"/>
                </a:cubicBezTo>
                <a:cubicBezTo>
                  <a:pt x="2666376" y="156826"/>
                  <a:pt x="2716866" y="196628"/>
                  <a:pt x="2759020" y="244920"/>
                </a:cubicBezTo>
                <a:cubicBezTo>
                  <a:pt x="2838516" y="324117"/>
                  <a:pt x="2902085" y="422739"/>
                  <a:pt x="2919028" y="535624"/>
                </a:cubicBezTo>
                <a:cubicBezTo>
                  <a:pt x="2921332" y="554099"/>
                  <a:pt x="2922484" y="570400"/>
                  <a:pt x="2922891" y="589758"/>
                </a:cubicBezTo>
                <a:cubicBezTo>
                  <a:pt x="2923501" y="598384"/>
                  <a:pt x="2921671" y="608097"/>
                  <a:pt x="2927431" y="615432"/>
                </a:cubicBezTo>
                <a:cubicBezTo>
                  <a:pt x="2931701" y="621002"/>
                  <a:pt x="2940308" y="623039"/>
                  <a:pt x="2946746" y="620322"/>
                </a:cubicBezTo>
                <a:cubicBezTo>
                  <a:pt x="2961588" y="613802"/>
                  <a:pt x="2974939" y="604293"/>
                  <a:pt x="2989984" y="597976"/>
                </a:cubicBezTo>
                <a:cubicBezTo>
                  <a:pt x="3025225" y="584324"/>
                  <a:pt x="3064939" y="578347"/>
                  <a:pt x="3102484" y="583577"/>
                </a:cubicBezTo>
                <a:cubicBezTo>
                  <a:pt x="3142673" y="593493"/>
                  <a:pt x="3181099" y="616179"/>
                  <a:pt x="3212748" y="642872"/>
                </a:cubicBezTo>
                <a:cubicBezTo>
                  <a:pt x="3269066" y="697210"/>
                  <a:pt x="3307425" y="794473"/>
                  <a:pt x="3322944" y="870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7"/>
          <p:cNvSpPr/>
          <p:nvPr/>
        </p:nvSpPr>
        <p:spPr>
          <a:xfrm>
            <a:off x="7916547" y="3640532"/>
            <a:ext cx="1622940" cy="1684860"/>
          </a:xfrm>
          <a:custGeom>
            <a:rect b="b" l="l" r="r" t="t"/>
            <a:pathLst>
              <a:path extrusionOk="0" h="3369719" w="3245880">
                <a:moveTo>
                  <a:pt x="2745721" y="1046310"/>
                </a:moveTo>
                <a:cubicBezTo>
                  <a:pt x="2748079" y="972379"/>
                  <a:pt x="2753334" y="901145"/>
                  <a:pt x="2757107" y="826742"/>
                </a:cubicBezTo>
                <a:cubicBezTo>
                  <a:pt x="2760408" y="790619"/>
                  <a:pt x="2759060" y="749173"/>
                  <a:pt x="2770041" y="713387"/>
                </a:cubicBezTo>
                <a:cubicBezTo>
                  <a:pt x="2796315" y="704289"/>
                  <a:pt x="2825418" y="707119"/>
                  <a:pt x="2852567" y="700986"/>
                </a:cubicBezTo>
                <a:cubicBezTo>
                  <a:pt x="2890764" y="693910"/>
                  <a:pt x="2929299" y="690069"/>
                  <a:pt x="2968170" y="690001"/>
                </a:cubicBezTo>
                <a:cubicBezTo>
                  <a:pt x="2990873" y="688316"/>
                  <a:pt x="3013374" y="684071"/>
                  <a:pt x="3036010" y="681240"/>
                </a:cubicBezTo>
                <a:cubicBezTo>
                  <a:pt x="3062485" y="677264"/>
                  <a:pt x="3089432" y="678544"/>
                  <a:pt x="3115773" y="673760"/>
                </a:cubicBezTo>
                <a:cubicBezTo>
                  <a:pt x="3149255" y="666885"/>
                  <a:pt x="3182333" y="658326"/>
                  <a:pt x="3216488" y="653407"/>
                </a:cubicBezTo>
                <a:cubicBezTo>
                  <a:pt x="3244985" y="644915"/>
                  <a:pt x="3238383" y="607310"/>
                  <a:pt x="3242425" y="584126"/>
                </a:cubicBezTo>
                <a:cubicBezTo>
                  <a:pt x="3243974" y="558382"/>
                  <a:pt x="3257246" y="527179"/>
                  <a:pt x="3218779" y="526640"/>
                </a:cubicBezTo>
                <a:cubicBezTo>
                  <a:pt x="3129853" y="521383"/>
                  <a:pt x="3041601" y="543488"/>
                  <a:pt x="2952204" y="539108"/>
                </a:cubicBezTo>
                <a:cubicBezTo>
                  <a:pt x="2910166" y="539310"/>
                  <a:pt x="2868196" y="538771"/>
                  <a:pt x="2826226" y="538838"/>
                </a:cubicBezTo>
                <a:cubicBezTo>
                  <a:pt x="2816862" y="538838"/>
                  <a:pt x="2807565" y="538838"/>
                  <a:pt x="2798268" y="538838"/>
                </a:cubicBezTo>
                <a:cubicBezTo>
                  <a:pt x="2798201" y="535805"/>
                  <a:pt x="2798066" y="532773"/>
                  <a:pt x="2798403" y="529942"/>
                </a:cubicBezTo>
                <a:cubicBezTo>
                  <a:pt x="2799212" y="504131"/>
                  <a:pt x="2801704" y="480071"/>
                  <a:pt x="2804264" y="453046"/>
                </a:cubicBezTo>
                <a:cubicBezTo>
                  <a:pt x="2811203" y="382351"/>
                  <a:pt x="2818142" y="311723"/>
                  <a:pt x="2825081" y="241027"/>
                </a:cubicBezTo>
                <a:cubicBezTo>
                  <a:pt x="2829864" y="192302"/>
                  <a:pt x="2838419" y="143981"/>
                  <a:pt x="2841586" y="95053"/>
                </a:cubicBezTo>
                <a:cubicBezTo>
                  <a:pt x="2842057" y="77059"/>
                  <a:pt x="2844348" y="57852"/>
                  <a:pt x="2837746" y="40734"/>
                </a:cubicBezTo>
                <a:cubicBezTo>
                  <a:pt x="2832424" y="27929"/>
                  <a:pt x="2817401" y="30019"/>
                  <a:pt x="2806016" y="29143"/>
                </a:cubicBezTo>
                <a:cubicBezTo>
                  <a:pt x="2780281" y="27525"/>
                  <a:pt x="2755625" y="24762"/>
                  <a:pt x="2729284" y="24223"/>
                </a:cubicBezTo>
                <a:cubicBezTo>
                  <a:pt x="2705840" y="23077"/>
                  <a:pt x="2694724" y="33456"/>
                  <a:pt x="2696408" y="56909"/>
                </a:cubicBezTo>
                <a:cubicBezTo>
                  <a:pt x="2690412" y="123898"/>
                  <a:pt x="2683271" y="192571"/>
                  <a:pt x="2678892" y="260032"/>
                </a:cubicBezTo>
                <a:cubicBezTo>
                  <a:pt x="2675255" y="307207"/>
                  <a:pt x="2674716" y="355798"/>
                  <a:pt x="2664408" y="402232"/>
                </a:cubicBezTo>
                <a:cubicBezTo>
                  <a:pt x="2597579" y="397177"/>
                  <a:pt x="2530616" y="400884"/>
                  <a:pt x="2463787" y="397717"/>
                </a:cubicBezTo>
                <a:cubicBezTo>
                  <a:pt x="2427071" y="394212"/>
                  <a:pt x="2390356" y="392123"/>
                  <a:pt x="2353438" y="392729"/>
                </a:cubicBezTo>
                <a:cubicBezTo>
                  <a:pt x="2317194" y="392595"/>
                  <a:pt x="2281018" y="389562"/>
                  <a:pt x="2244841" y="391853"/>
                </a:cubicBezTo>
                <a:cubicBezTo>
                  <a:pt x="2188252" y="395897"/>
                  <a:pt x="2129777" y="384777"/>
                  <a:pt x="2074333" y="398188"/>
                </a:cubicBezTo>
                <a:cubicBezTo>
                  <a:pt x="2077904" y="395156"/>
                  <a:pt x="2080060" y="390505"/>
                  <a:pt x="2079184" y="385653"/>
                </a:cubicBezTo>
                <a:cubicBezTo>
                  <a:pt x="2073794" y="354787"/>
                  <a:pt x="2077769" y="323112"/>
                  <a:pt x="2076287" y="291909"/>
                </a:cubicBezTo>
                <a:cubicBezTo>
                  <a:pt x="2075815" y="258954"/>
                  <a:pt x="2075950" y="226066"/>
                  <a:pt x="2078038" y="193110"/>
                </a:cubicBezTo>
                <a:cubicBezTo>
                  <a:pt x="2077230" y="156988"/>
                  <a:pt x="2106468" y="40060"/>
                  <a:pt x="2049003" y="39723"/>
                </a:cubicBezTo>
                <a:cubicBezTo>
                  <a:pt x="2024212" y="39319"/>
                  <a:pt x="1999420" y="39117"/>
                  <a:pt x="1974696" y="40667"/>
                </a:cubicBezTo>
                <a:cubicBezTo>
                  <a:pt x="1947412" y="41273"/>
                  <a:pt x="1940338" y="53606"/>
                  <a:pt x="1940945" y="79216"/>
                </a:cubicBezTo>
                <a:cubicBezTo>
                  <a:pt x="1939463" y="106847"/>
                  <a:pt x="1937779" y="134950"/>
                  <a:pt x="1935623" y="163457"/>
                </a:cubicBezTo>
                <a:cubicBezTo>
                  <a:pt x="1928078" y="242847"/>
                  <a:pt x="1927269" y="323853"/>
                  <a:pt x="1910158" y="401895"/>
                </a:cubicBezTo>
                <a:cubicBezTo>
                  <a:pt x="1834773" y="401760"/>
                  <a:pt x="1759456" y="398795"/>
                  <a:pt x="1684071" y="400008"/>
                </a:cubicBezTo>
                <a:cubicBezTo>
                  <a:pt x="1640956" y="399671"/>
                  <a:pt x="1598379" y="409106"/>
                  <a:pt x="1555264" y="407893"/>
                </a:cubicBezTo>
                <a:cubicBezTo>
                  <a:pt x="1478397" y="404928"/>
                  <a:pt x="1400453" y="392392"/>
                  <a:pt x="1323788" y="402569"/>
                </a:cubicBezTo>
                <a:cubicBezTo>
                  <a:pt x="1323990" y="380194"/>
                  <a:pt x="1324327" y="357887"/>
                  <a:pt x="1324731" y="335513"/>
                </a:cubicBezTo>
                <a:cubicBezTo>
                  <a:pt x="1326887" y="291707"/>
                  <a:pt x="1326483" y="247834"/>
                  <a:pt x="1329581" y="204028"/>
                </a:cubicBezTo>
                <a:cubicBezTo>
                  <a:pt x="1331670" y="159346"/>
                  <a:pt x="1345009" y="115608"/>
                  <a:pt x="1342449" y="70724"/>
                </a:cubicBezTo>
                <a:cubicBezTo>
                  <a:pt x="1341775" y="56437"/>
                  <a:pt x="1339350" y="36017"/>
                  <a:pt x="1322373" y="32849"/>
                </a:cubicBezTo>
                <a:cubicBezTo>
                  <a:pt x="1295965" y="32175"/>
                  <a:pt x="1269355" y="31164"/>
                  <a:pt x="1243081" y="34264"/>
                </a:cubicBezTo>
                <a:cubicBezTo>
                  <a:pt x="1211284" y="35410"/>
                  <a:pt x="1218627" y="72679"/>
                  <a:pt x="1214787" y="94784"/>
                </a:cubicBezTo>
                <a:cubicBezTo>
                  <a:pt x="1211688" y="127806"/>
                  <a:pt x="1205692" y="160425"/>
                  <a:pt x="1203132" y="193515"/>
                </a:cubicBezTo>
                <a:cubicBezTo>
                  <a:pt x="1197473" y="260571"/>
                  <a:pt x="1197608" y="329649"/>
                  <a:pt x="1180092" y="394886"/>
                </a:cubicBezTo>
                <a:cubicBezTo>
                  <a:pt x="1119192" y="394549"/>
                  <a:pt x="1059571" y="410858"/>
                  <a:pt x="999007" y="416048"/>
                </a:cubicBezTo>
                <a:cubicBezTo>
                  <a:pt x="965997" y="420832"/>
                  <a:pt x="932515" y="422585"/>
                  <a:pt x="899774" y="428785"/>
                </a:cubicBezTo>
                <a:cubicBezTo>
                  <a:pt x="878217" y="433435"/>
                  <a:pt x="856187" y="435322"/>
                  <a:pt x="834360" y="438624"/>
                </a:cubicBezTo>
                <a:cubicBezTo>
                  <a:pt x="820483" y="440174"/>
                  <a:pt x="806201" y="445701"/>
                  <a:pt x="792255" y="442196"/>
                </a:cubicBezTo>
                <a:cubicBezTo>
                  <a:pt x="791784" y="418474"/>
                  <a:pt x="794748" y="394751"/>
                  <a:pt x="797982" y="371164"/>
                </a:cubicBezTo>
                <a:cubicBezTo>
                  <a:pt x="802091" y="320147"/>
                  <a:pt x="802158" y="268995"/>
                  <a:pt x="806874" y="217979"/>
                </a:cubicBezTo>
                <a:cubicBezTo>
                  <a:pt x="805998" y="180710"/>
                  <a:pt x="844870" y="-4824"/>
                  <a:pt x="786327" y="96"/>
                </a:cubicBezTo>
                <a:cubicBezTo>
                  <a:pt x="774807" y="1444"/>
                  <a:pt x="727043" y="-645"/>
                  <a:pt x="701646" y="5892"/>
                </a:cubicBezTo>
                <a:cubicBezTo>
                  <a:pt x="700905" y="4005"/>
                  <a:pt x="698008" y="4274"/>
                  <a:pt x="697806" y="6296"/>
                </a:cubicBezTo>
                <a:cubicBezTo>
                  <a:pt x="697738" y="6566"/>
                  <a:pt x="697738" y="6835"/>
                  <a:pt x="697671" y="7105"/>
                </a:cubicBezTo>
                <a:cubicBezTo>
                  <a:pt x="689856" y="9733"/>
                  <a:pt x="685073" y="13440"/>
                  <a:pt x="685814" y="18764"/>
                </a:cubicBezTo>
                <a:cubicBezTo>
                  <a:pt x="686825" y="22336"/>
                  <a:pt x="690193" y="24290"/>
                  <a:pt x="693696" y="23953"/>
                </a:cubicBezTo>
                <a:cubicBezTo>
                  <a:pt x="694168" y="23886"/>
                  <a:pt x="694639" y="23886"/>
                  <a:pt x="695044" y="23818"/>
                </a:cubicBezTo>
                <a:cubicBezTo>
                  <a:pt x="679684" y="134680"/>
                  <a:pt x="674901" y="246486"/>
                  <a:pt x="664863" y="358089"/>
                </a:cubicBezTo>
                <a:cubicBezTo>
                  <a:pt x="660349" y="393471"/>
                  <a:pt x="663448" y="429863"/>
                  <a:pt x="657520" y="464975"/>
                </a:cubicBezTo>
                <a:cubicBezTo>
                  <a:pt x="638724" y="474545"/>
                  <a:pt x="616762" y="472860"/>
                  <a:pt x="596282" y="475691"/>
                </a:cubicBezTo>
                <a:cubicBezTo>
                  <a:pt x="538076" y="483441"/>
                  <a:pt x="479332" y="481756"/>
                  <a:pt x="420789" y="481891"/>
                </a:cubicBezTo>
                <a:cubicBezTo>
                  <a:pt x="374238" y="480004"/>
                  <a:pt x="327687" y="481149"/>
                  <a:pt x="281135" y="479936"/>
                </a:cubicBezTo>
                <a:cubicBezTo>
                  <a:pt x="235527" y="475286"/>
                  <a:pt x="190391" y="475623"/>
                  <a:pt x="144648" y="470703"/>
                </a:cubicBezTo>
                <a:cubicBezTo>
                  <a:pt x="140539" y="470771"/>
                  <a:pt x="137372" y="472321"/>
                  <a:pt x="135217" y="474680"/>
                </a:cubicBezTo>
                <a:cubicBezTo>
                  <a:pt x="112783" y="471445"/>
                  <a:pt x="84556" y="471917"/>
                  <a:pt x="72497" y="481352"/>
                </a:cubicBezTo>
                <a:cubicBezTo>
                  <a:pt x="46089" y="505411"/>
                  <a:pt x="43394" y="565998"/>
                  <a:pt x="44203" y="600166"/>
                </a:cubicBezTo>
                <a:cubicBezTo>
                  <a:pt x="62661" y="641748"/>
                  <a:pt x="137305" y="639658"/>
                  <a:pt x="176446" y="643904"/>
                </a:cubicBezTo>
                <a:cubicBezTo>
                  <a:pt x="260521" y="648420"/>
                  <a:pt x="343383" y="657450"/>
                  <a:pt x="427997" y="656507"/>
                </a:cubicBezTo>
                <a:cubicBezTo>
                  <a:pt x="488763" y="659607"/>
                  <a:pt x="601739" y="644443"/>
                  <a:pt x="652130" y="673490"/>
                </a:cubicBezTo>
                <a:cubicBezTo>
                  <a:pt x="655094" y="717430"/>
                  <a:pt x="642901" y="761303"/>
                  <a:pt x="641553" y="805379"/>
                </a:cubicBezTo>
                <a:cubicBezTo>
                  <a:pt x="634480" y="875131"/>
                  <a:pt x="630775" y="945152"/>
                  <a:pt x="623634" y="1014837"/>
                </a:cubicBezTo>
                <a:cubicBezTo>
                  <a:pt x="620198" y="1045299"/>
                  <a:pt x="618581" y="1076030"/>
                  <a:pt x="614000" y="1106357"/>
                </a:cubicBezTo>
                <a:cubicBezTo>
                  <a:pt x="612181" y="1121049"/>
                  <a:pt x="610834" y="1135808"/>
                  <a:pt x="609150" y="1150567"/>
                </a:cubicBezTo>
                <a:cubicBezTo>
                  <a:pt x="609015" y="1151780"/>
                  <a:pt x="609082" y="1152926"/>
                  <a:pt x="609284" y="1154072"/>
                </a:cubicBezTo>
                <a:cubicBezTo>
                  <a:pt x="608543" y="1154543"/>
                  <a:pt x="607735" y="1155015"/>
                  <a:pt x="606994" y="1155487"/>
                </a:cubicBezTo>
                <a:cubicBezTo>
                  <a:pt x="594935" y="1160407"/>
                  <a:pt x="581866" y="1162294"/>
                  <a:pt x="568931" y="1163304"/>
                </a:cubicBezTo>
                <a:cubicBezTo>
                  <a:pt x="527298" y="1164922"/>
                  <a:pt x="485529" y="1162765"/>
                  <a:pt x="443896" y="1163035"/>
                </a:cubicBezTo>
                <a:cubicBezTo>
                  <a:pt x="365076" y="1161889"/>
                  <a:pt x="286188" y="1163574"/>
                  <a:pt x="207435" y="1160676"/>
                </a:cubicBezTo>
                <a:cubicBezTo>
                  <a:pt x="162635" y="1157846"/>
                  <a:pt x="117229" y="1156565"/>
                  <a:pt x="72228" y="1156767"/>
                </a:cubicBezTo>
                <a:cubicBezTo>
                  <a:pt x="18535" y="1151241"/>
                  <a:pt x="24396" y="1216141"/>
                  <a:pt x="22578" y="1252533"/>
                </a:cubicBezTo>
                <a:cubicBezTo>
                  <a:pt x="23251" y="1264866"/>
                  <a:pt x="20422" y="1277941"/>
                  <a:pt x="24396" y="1289802"/>
                </a:cubicBezTo>
                <a:cubicBezTo>
                  <a:pt x="33356" y="1308133"/>
                  <a:pt x="57002" y="1308604"/>
                  <a:pt x="74788" y="1309548"/>
                </a:cubicBezTo>
                <a:cubicBezTo>
                  <a:pt x="128749" y="1310357"/>
                  <a:pt x="183385" y="1298428"/>
                  <a:pt x="237616" y="1301798"/>
                </a:cubicBezTo>
                <a:cubicBezTo>
                  <a:pt x="272310" y="1304359"/>
                  <a:pt x="307139" y="1302269"/>
                  <a:pt x="341834" y="1304291"/>
                </a:cubicBezTo>
                <a:cubicBezTo>
                  <a:pt x="379829" y="1307054"/>
                  <a:pt x="420115" y="1309885"/>
                  <a:pt x="458448" y="1310896"/>
                </a:cubicBezTo>
                <a:cubicBezTo>
                  <a:pt x="512342" y="1317500"/>
                  <a:pt x="566304" y="1322622"/>
                  <a:pt x="620467" y="1326059"/>
                </a:cubicBezTo>
                <a:cubicBezTo>
                  <a:pt x="622825" y="1326598"/>
                  <a:pt x="625183" y="1326464"/>
                  <a:pt x="627406" y="1325790"/>
                </a:cubicBezTo>
                <a:cubicBezTo>
                  <a:pt x="627608" y="1326464"/>
                  <a:pt x="627810" y="1327205"/>
                  <a:pt x="627945" y="1327812"/>
                </a:cubicBezTo>
                <a:cubicBezTo>
                  <a:pt x="635895" y="1357262"/>
                  <a:pt x="634076" y="1388128"/>
                  <a:pt x="634345" y="1418321"/>
                </a:cubicBezTo>
                <a:cubicBezTo>
                  <a:pt x="632863" y="1510852"/>
                  <a:pt x="633806" y="1603652"/>
                  <a:pt x="619996" y="1695375"/>
                </a:cubicBezTo>
                <a:cubicBezTo>
                  <a:pt x="614135" y="1729813"/>
                  <a:pt x="613663" y="1765666"/>
                  <a:pt x="603154" y="1799026"/>
                </a:cubicBezTo>
                <a:cubicBezTo>
                  <a:pt x="600796" y="1804956"/>
                  <a:pt x="600122" y="1811830"/>
                  <a:pt x="597158" y="1817357"/>
                </a:cubicBezTo>
                <a:cubicBezTo>
                  <a:pt x="582674" y="1827600"/>
                  <a:pt x="563272" y="1826320"/>
                  <a:pt x="546295" y="1828679"/>
                </a:cubicBezTo>
                <a:cubicBezTo>
                  <a:pt x="503786" y="1831105"/>
                  <a:pt x="461344" y="1826792"/>
                  <a:pt x="418835" y="1828476"/>
                </a:cubicBezTo>
                <a:cubicBezTo>
                  <a:pt x="365345" y="1830431"/>
                  <a:pt x="313270" y="1824028"/>
                  <a:pt x="259510" y="1823354"/>
                </a:cubicBezTo>
                <a:cubicBezTo>
                  <a:pt x="221313" y="1823354"/>
                  <a:pt x="183115" y="1820457"/>
                  <a:pt x="144918" y="1819109"/>
                </a:cubicBezTo>
                <a:cubicBezTo>
                  <a:pt x="122147" y="1818232"/>
                  <a:pt x="99242" y="1818570"/>
                  <a:pt x="76472" y="1817154"/>
                </a:cubicBezTo>
                <a:cubicBezTo>
                  <a:pt x="46156" y="1813313"/>
                  <a:pt x="37196" y="1813987"/>
                  <a:pt x="27024" y="1845392"/>
                </a:cubicBezTo>
                <a:cubicBezTo>
                  <a:pt x="6140" y="1935025"/>
                  <a:pt x="39015" y="1939338"/>
                  <a:pt x="117701" y="1941832"/>
                </a:cubicBezTo>
                <a:cubicBezTo>
                  <a:pt x="195511" y="1950997"/>
                  <a:pt x="273792" y="1953963"/>
                  <a:pt x="352006" y="1957669"/>
                </a:cubicBezTo>
                <a:cubicBezTo>
                  <a:pt x="425235" y="1967037"/>
                  <a:pt x="498936" y="1967778"/>
                  <a:pt x="572636" y="1968991"/>
                </a:cubicBezTo>
                <a:cubicBezTo>
                  <a:pt x="576072" y="1969059"/>
                  <a:pt x="579845" y="1969328"/>
                  <a:pt x="583482" y="1968991"/>
                </a:cubicBezTo>
                <a:cubicBezTo>
                  <a:pt x="584560" y="1973102"/>
                  <a:pt x="590825" y="1973170"/>
                  <a:pt x="592173" y="1969261"/>
                </a:cubicBezTo>
                <a:cubicBezTo>
                  <a:pt x="595406" y="1969800"/>
                  <a:pt x="598573" y="1970541"/>
                  <a:pt x="601267" y="1972631"/>
                </a:cubicBezTo>
                <a:cubicBezTo>
                  <a:pt x="608745" y="1980920"/>
                  <a:pt x="609352" y="1992646"/>
                  <a:pt x="610430" y="2003295"/>
                </a:cubicBezTo>
                <a:cubicBezTo>
                  <a:pt x="611507" y="2020952"/>
                  <a:pt x="611103" y="2038743"/>
                  <a:pt x="611036" y="2056401"/>
                </a:cubicBezTo>
                <a:cubicBezTo>
                  <a:pt x="611979" y="2116044"/>
                  <a:pt x="607398" y="2174743"/>
                  <a:pt x="601672" y="2234386"/>
                </a:cubicBezTo>
                <a:cubicBezTo>
                  <a:pt x="597966" y="2283246"/>
                  <a:pt x="598842" y="2332241"/>
                  <a:pt x="596417" y="2381102"/>
                </a:cubicBezTo>
                <a:cubicBezTo>
                  <a:pt x="593924" y="2406037"/>
                  <a:pt x="599920" y="2505779"/>
                  <a:pt x="566708" y="2506183"/>
                </a:cubicBezTo>
                <a:cubicBezTo>
                  <a:pt x="526691" y="2513597"/>
                  <a:pt x="485327" y="2509823"/>
                  <a:pt x="444839" y="2504296"/>
                </a:cubicBezTo>
                <a:cubicBezTo>
                  <a:pt x="341564" y="2494053"/>
                  <a:pt x="237616" y="2496007"/>
                  <a:pt x="134004" y="2493513"/>
                </a:cubicBezTo>
                <a:cubicBezTo>
                  <a:pt x="100590" y="2493513"/>
                  <a:pt x="67040" y="2492907"/>
                  <a:pt x="33693" y="2492435"/>
                </a:cubicBezTo>
                <a:cubicBezTo>
                  <a:pt x="-7401" y="2499916"/>
                  <a:pt x="211" y="2568792"/>
                  <a:pt x="1155" y="2600130"/>
                </a:cubicBezTo>
                <a:cubicBezTo>
                  <a:pt x="3041" y="2630457"/>
                  <a:pt x="40699" y="2628098"/>
                  <a:pt x="63133" y="2628637"/>
                </a:cubicBezTo>
                <a:cubicBezTo>
                  <a:pt x="87049" y="2629648"/>
                  <a:pt x="110897" y="2630929"/>
                  <a:pt x="134812" y="2632007"/>
                </a:cubicBezTo>
                <a:cubicBezTo>
                  <a:pt x="163983" y="2634770"/>
                  <a:pt x="195780" y="2633894"/>
                  <a:pt x="225490" y="2635578"/>
                </a:cubicBezTo>
                <a:cubicBezTo>
                  <a:pt x="263485" y="2637668"/>
                  <a:pt x="301144" y="2643329"/>
                  <a:pt x="339072" y="2645148"/>
                </a:cubicBezTo>
                <a:cubicBezTo>
                  <a:pt x="418633" y="2647507"/>
                  <a:pt x="498262" y="2643666"/>
                  <a:pt x="577689" y="2649664"/>
                </a:cubicBezTo>
                <a:cubicBezTo>
                  <a:pt x="580316" y="2706679"/>
                  <a:pt x="574792" y="2763626"/>
                  <a:pt x="572030" y="2820573"/>
                </a:cubicBezTo>
                <a:cubicBezTo>
                  <a:pt x="561251" y="2946059"/>
                  <a:pt x="551887" y="3071815"/>
                  <a:pt x="552560" y="3197773"/>
                </a:cubicBezTo>
                <a:cubicBezTo>
                  <a:pt x="552965" y="3233559"/>
                  <a:pt x="551617" y="3269480"/>
                  <a:pt x="553032" y="3305198"/>
                </a:cubicBezTo>
                <a:cubicBezTo>
                  <a:pt x="556535" y="3326832"/>
                  <a:pt x="583011" y="3330471"/>
                  <a:pt x="601065" y="3331954"/>
                </a:cubicBezTo>
                <a:cubicBezTo>
                  <a:pt x="621006" y="3333032"/>
                  <a:pt x="639937" y="3334986"/>
                  <a:pt x="659945" y="3331010"/>
                </a:cubicBezTo>
                <a:cubicBezTo>
                  <a:pt x="676315" y="3327034"/>
                  <a:pt x="681907" y="3309511"/>
                  <a:pt x="685545" y="3294955"/>
                </a:cubicBezTo>
                <a:cubicBezTo>
                  <a:pt x="696795" y="3231740"/>
                  <a:pt x="695111" y="3166773"/>
                  <a:pt x="699827" y="3102816"/>
                </a:cubicBezTo>
                <a:cubicBezTo>
                  <a:pt x="701780" y="3061909"/>
                  <a:pt x="705620" y="3021270"/>
                  <a:pt x="709730" y="2980498"/>
                </a:cubicBezTo>
                <a:cubicBezTo>
                  <a:pt x="714917" y="2895919"/>
                  <a:pt x="717275" y="2811273"/>
                  <a:pt x="723405" y="2726694"/>
                </a:cubicBezTo>
                <a:cubicBezTo>
                  <a:pt x="724483" y="2711396"/>
                  <a:pt x="724955" y="2696098"/>
                  <a:pt x="725696" y="2680732"/>
                </a:cubicBezTo>
                <a:cubicBezTo>
                  <a:pt x="725965" y="2676958"/>
                  <a:pt x="726639" y="2672914"/>
                  <a:pt x="725696" y="2669208"/>
                </a:cubicBezTo>
                <a:cubicBezTo>
                  <a:pt x="784778" y="2665030"/>
                  <a:pt x="843927" y="2679856"/>
                  <a:pt x="903076" y="2680530"/>
                </a:cubicBezTo>
                <a:cubicBezTo>
                  <a:pt x="999546" y="2691245"/>
                  <a:pt x="1095882" y="2697109"/>
                  <a:pt x="1192218" y="2709105"/>
                </a:cubicBezTo>
                <a:cubicBezTo>
                  <a:pt x="1193229" y="2709240"/>
                  <a:pt x="1194239" y="2709240"/>
                  <a:pt x="1195183" y="2709172"/>
                </a:cubicBezTo>
                <a:cubicBezTo>
                  <a:pt x="1193835" y="2736736"/>
                  <a:pt x="1194913" y="2764502"/>
                  <a:pt x="1193903" y="2792133"/>
                </a:cubicBezTo>
                <a:cubicBezTo>
                  <a:pt x="1192286" y="2895717"/>
                  <a:pt x="1190534" y="2999368"/>
                  <a:pt x="1188244" y="3103019"/>
                </a:cubicBezTo>
                <a:cubicBezTo>
                  <a:pt x="1187772" y="3170614"/>
                  <a:pt x="1185212" y="3238344"/>
                  <a:pt x="1189389" y="3305872"/>
                </a:cubicBezTo>
                <a:cubicBezTo>
                  <a:pt x="1193229" y="3353722"/>
                  <a:pt x="1191141" y="3368818"/>
                  <a:pt x="1246113" y="3369694"/>
                </a:cubicBezTo>
                <a:cubicBezTo>
                  <a:pt x="1270500" y="3369963"/>
                  <a:pt x="1300613" y="3368481"/>
                  <a:pt x="1318062" y="3349341"/>
                </a:cubicBezTo>
                <a:cubicBezTo>
                  <a:pt x="1328706" y="3332695"/>
                  <a:pt x="1327560" y="3311668"/>
                  <a:pt x="1329043" y="3292731"/>
                </a:cubicBezTo>
                <a:cubicBezTo>
                  <a:pt x="1331266" y="3237805"/>
                  <a:pt x="1333489" y="3182880"/>
                  <a:pt x="1335038" y="3127954"/>
                </a:cubicBezTo>
                <a:cubicBezTo>
                  <a:pt x="1342247" y="2981239"/>
                  <a:pt x="1356259" y="2833513"/>
                  <a:pt x="1359695" y="2686258"/>
                </a:cubicBezTo>
                <a:cubicBezTo>
                  <a:pt x="1406718" y="2679115"/>
                  <a:pt x="1454684" y="2684371"/>
                  <a:pt x="1501841" y="2679384"/>
                </a:cubicBezTo>
                <a:cubicBezTo>
                  <a:pt x="1568198" y="2672375"/>
                  <a:pt x="1635095" y="2678171"/>
                  <a:pt x="1701587" y="2673858"/>
                </a:cubicBezTo>
                <a:cubicBezTo>
                  <a:pt x="1747464" y="2672847"/>
                  <a:pt x="1793477" y="2672645"/>
                  <a:pt x="1839354" y="2673656"/>
                </a:cubicBezTo>
                <a:cubicBezTo>
                  <a:pt x="1845552" y="2674936"/>
                  <a:pt x="1852221" y="2672914"/>
                  <a:pt x="1855792" y="2668062"/>
                </a:cubicBezTo>
                <a:cubicBezTo>
                  <a:pt x="1864415" y="2674936"/>
                  <a:pt x="1864617" y="2689695"/>
                  <a:pt x="1866032" y="2700074"/>
                </a:cubicBezTo>
                <a:cubicBezTo>
                  <a:pt x="1869333" y="2778520"/>
                  <a:pt x="1865156" y="2857033"/>
                  <a:pt x="1860373" y="2935344"/>
                </a:cubicBezTo>
                <a:cubicBezTo>
                  <a:pt x="1857207" y="2986226"/>
                  <a:pt x="1859632" y="3037310"/>
                  <a:pt x="1856061" y="3088192"/>
                </a:cubicBezTo>
                <a:cubicBezTo>
                  <a:pt x="1853838" y="3120406"/>
                  <a:pt x="1851413" y="3154844"/>
                  <a:pt x="1850470" y="3187462"/>
                </a:cubicBezTo>
                <a:cubicBezTo>
                  <a:pt x="1845485" y="3232009"/>
                  <a:pt x="1861855" y="3241377"/>
                  <a:pt x="1903556" y="3245421"/>
                </a:cubicBezTo>
                <a:cubicBezTo>
                  <a:pt x="1949029" y="3250071"/>
                  <a:pt x="1978267" y="3239827"/>
                  <a:pt x="1981096" y="3189888"/>
                </a:cubicBezTo>
                <a:cubicBezTo>
                  <a:pt x="1983656" y="3148913"/>
                  <a:pt x="1986014" y="3109016"/>
                  <a:pt x="1989450" y="3067772"/>
                </a:cubicBezTo>
                <a:cubicBezTo>
                  <a:pt x="1992616" y="3019586"/>
                  <a:pt x="1991606" y="2969849"/>
                  <a:pt x="1997399" y="2921528"/>
                </a:cubicBezTo>
                <a:cubicBezTo>
                  <a:pt x="2005416" y="2840454"/>
                  <a:pt x="2013231" y="2759245"/>
                  <a:pt x="2021786" y="2678239"/>
                </a:cubicBezTo>
                <a:cubicBezTo>
                  <a:pt x="2022999" y="2666917"/>
                  <a:pt x="2048733" y="2671769"/>
                  <a:pt x="2057761" y="2668871"/>
                </a:cubicBezTo>
                <a:cubicBezTo>
                  <a:pt x="2096160" y="2663143"/>
                  <a:pt x="2136042" y="2667119"/>
                  <a:pt x="2174509" y="2673049"/>
                </a:cubicBezTo>
                <a:cubicBezTo>
                  <a:pt x="2199368" y="2677699"/>
                  <a:pt x="2224631" y="2677767"/>
                  <a:pt x="2249827" y="2678778"/>
                </a:cubicBezTo>
                <a:cubicBezTo>
                  <a:pt x="2275224" y="2682147"/>
                  <a:pt x="2300420" y="2687337"/>
                  <a:pt x="2326154" y="2686730"/>
                </a:cubicBezTo>
                <a:cubicBezTo>
                  <a:pt x="2378230" y="2685248"/>
                  <a:pt x="2430170" y="2690774"/>
                  <a:pt x="2482313" y="2689561"/>
                </a:cubicBezTo>
                <a:cubicBezTo>
                  <a:pt x="2493968" y="2689224"/>
                  <a:pt x="2516401" y="2698052"/>
                  <a:pt x="2529066" y="2693470"/>
                </a:cubicBezTo>
                <a:cubicBezTo>
                  <a:pt x="2542001" y="2841667"/>
                  <a:pt x="2520780" y="2989865"/>
                  <a:pt x="2520511" y="3138130"/>
                </a:cubicBezTo>
                <a:cubicBezTo>
                  <a:pt x="2521050" y="3188406"/>
                  <a:pt x="2517479" y="3239018"/>
                  <a:pt x="2524351" y="3288889"/>
                </a:cubicBezTo>
                <a:cubicBezTo>
                  <a:pt x="2526304" y="3318677"/>
                  <a:pt x="2536948" y="3324608"/>
                  <a:pt x="2565445" y="3325619"/>
                </a:cubicBezTo>
                <a:cubicBezTo>
                  <a:pt x="2623583" y="3325686"/>
                  <a:pt x="2634632" y="3323529"/>
                  <a:pt x="2642716" y="3263617"/>
                </a:cubicBezTo>
                <a:cubicBezTo>
                  <a:pt x="2651204" y="3213072"/>
                  <a:pt x="2654909" y="3161920"/>
                  <a:pt x="2658884" y="3110903"/>
                </a:cubicBezTo>
                <a:cubicBezTo>
                  <a:pt x="2664341" y="2979689"/>
                  <a:pt x="2672560" y="2848474"/>
                  <a:pt x="2674244" y="2717124"/>
                </a:cubicBezTo>
                <a:cubicBezTo>
                  <a:pt x="2727734" y="2704454"/>
                  <a:pt x="2782370" y="2704724"/>
                  <a:pt x="2837544" y="2705533"/>
                </a:cubicBezTo>
                <a:cubicBezTo>
                  <a:pt x="2905181" y="2706139"/>
                  <a:pt x="2972886" y="2703376"/>
                  <a:pt x="3040321" y="2698322"/>
                </a:cubicBezTo>
                <a:cubicBezTo>
                  <a:pt x="3079799" y="2696570"/>
                  <a:pt x="3119546" y="2695963"/>
                  <a:pt x="3159023" y="2697513"/>
                </a:cubicBezTo>
                <a:cubicBezTo>
                  <a:pt x="3174383" y="2696367"/>
                  <a:pt x="3192303" y="2702567"/>
                  <a:pt x="3205979" y="2694076"/>
                </a:cubicBezTo>
                <a:cubicBezTo>
                  <a:pt x="3222147" y="2678441"/>
                  <a:pt x="3217835" y="2652831"/>
                  <a:pt x="3221406" y="2632478"/>
                </a:cubicBezTo>
                <a:cubicBezTo>
                  <a:pt x="3222618" y="2620617"/>
                  <a:pt x="3223764" y="2608756"/>
                  <a:pt x="3224640" y="2596895"/>
                </a:cubicBezTo>
                <a:cubicBezTo>
                  <a:pt x="3225515" y="2589684"/>
                  <a:pt x="3225717" y="2581799"/>
                  <a:pt x="3220261" y="2576340"/>
                </a:cubicBezTo>
                <a:cubicBezTo>
                  <a:pt x="3205776" y="2564546"/>
                  <a:pt x="3184354" y="2570275"/>
                  <a:pt x="3166905" y="2568994"/>
                </a:cubicBezTo>
                <a:cubicBezTo>
                  <a:pt x="3118939" y="2570140"/>
                  <a:pt x="3071041" y="2572364"/>
                  <a:pt x="3023008" y="2570342"/>
                </a:cubicBezTo>
                <a:cubicBezTo>
                  <a:pt x="2958873" y="2567579"/>
                  <a:pt x="2894807" y="2569331"/>
                  <a:pt x="2830672" y="2568994"/>
                </a:cubicBezTo>
                <a:cubicBezTo>
                  <a:pt x="2798672" y="2568118"/>
                  <a:pt x="2766673" y="2568118"/>
                  <a:pt x="2734673" y="2568118"/>
                </a:cubicBezTo>
                <a:cubicBezTo>
                  <a:pt x="2718639" y="2567848"/>
                  <a:pt x="2702606" y="2568320"/>
                  <a:pt x="2686640" y="2569196"/>
                </a:cubicBezTo>
                <a:cubicBezTo>
                  <a:pt x="2686303" y="2569196"/>
                  <a:pt x="2685899" y="2569263"/>
                  <a:pt x="2685562" y="2569331"/>
                </a:cubicBezTo>
                <a:cubicBezTo>
                  <a:pt x="2685495" y="2564007"/>
                  <a:pt x="2684956" y="2558548"/>
                  <a:pt x="2685764" y="2555313"/>
                </a:cubicBezTo>
                <a:cubicBezTo>
                  <a:pt x="2687044" y="2522021"/>
                  <a:pt x="2691827" y="2487583"/>
                  <a:pt x="2692838" y="2453819"/>
                </a:cubicBezTo>
                <a:cubicBezTo>
                  <a:pt x="2700854" y="2328737"/>
                  <a:pt x="2699372" y="2203385"/>
                  <a:pt x="2703414" y="2078168"/>
                </a:cubicBezTo>
                <a:cubicBezTo>
                  <a:pt x="2735953" y="2055524"/>
                  <a:pt x="2777856" y="2064016"/>
                  <a:pt x="2815043" y="2059298"/>
                </a:cubicBezTo>
                <a:cubicBezTo>
                  <a:pt x="2854790" y="2056131"/>
                  <a:pt x="2894065" y="2052222"/>
                  <a:pt x="2933880" y="2049661"/>
                </a:cubicBezTo>
                <a:cubicBezTo>
                  <a:pt x="2970663" y="2048044"/>
                  <a:pt x="3007580" y="2048718"/>
                  <a:pt x="3044296" y="2045078"/>
                </a:cubicBezTo>
                <a:cubicBezTo>
                  <a:pt x="3099739" y="2041439"/>
                  <a:pt x="3155251" y="2045483"/>
                  <a:pt x="3210694" y="2040765"/>
                </a:cubicBezTo>
                <a:cubicBezTo>
                  <a:pt x="3242559" y="2044472"/>
                  <a:pt x="3239326" y="2009967"/>
                  <a:pt x="3240808" y="1987996"/>
                </a:cubicBezTo>
                <a:cubicBezTo>
                  <a:pt x="3241549" y="1970609"/>
                  <a:pt x="3241818" y="1953087"/>
                  <a:pt x="3241684" y="1935699"/>
                </a:cubicBezTo>
                <a:cubicBezTo>
                  <a:pt x="3241818" y="1930914"/>
                  <a:pt x="3241145" y="1925995"/>
                  <a:pt x="3238517" y="1921951"/>
                </a:cubicBezTo>
                <a:cubicBezTo>
                  <a:pt x="3219654" y="1896139"/>
                  <a:pt x="3158888" y="1912718"/>
                  <a:pt x="3128977" y="1909887"/>
                </a:cubicBezTo>
                <a:cubicBezTo>
                  <a:pt x="3057028" y="1911977"/>
                  <a:pt x="2985349" y="1904563"/>
                  <a:pt x="2913400" y="1906990"/>
                </a:cubicBezTo>
                <a:cubicBezTo>
                  <a:pt x="2847582" y="1908742"/>
                  <a:pt x="2782572" y="1914538"/>
                  <a:pt x="2716618" y="1921277"/>
                </a:cubicBezTo>
                <a:cubicBezTo>
                  <a:pt x="2710421" y="1897622"/>
                  <a:pt x="2714193" y="1871338"/>
                  <a:pt x="2714800" y="1846942"/>
                </a:cubicBezTo>
                <a:cubicBezTo>
                  <a:pt x="2719717" y="1795993"/>
                  <a:pt x="2723423" y="1744976"/>
                  <a:pt x="2728947" y="1694094"/>
                </a:cubicBezTo>
                <a:cubicBezTo>
                  <a:pt x="2734673" y="1599272"/>
                  <a:pt x="2740669" y="1504786"/>
                  <a:pt x="2745452" y="1409762"/>
                </a:cubicBezTo>
                <a:cubicBezTo>
                  <a:pt x="2764248" y="1398642"/>
                  <a:pt x="2787489" y="1401068"/>
                  <a:pt x="2808508" y="1399451"/>
                </a:cubicBezTo>
                <a:cubicBezTo>
                  <a:pt x="2825889" y="1398372"/>
                  <a:pt x="2842799" y="1397024"/>
                  <a:pt x="2860449" y="1396553"/>
                </a:cubicBezTo>
                <a:cubicBezTo>
                  <a:pt x="2894402" y="1395744"/>
                  <a:pt x="2928019" y="1390487"/>
                  <a:pt x="2961905" y="1387994"/>
                </a:cubicBezTo>
                <a:cubicBezTo>
                  <a:pt x="3000844" y="1386511"/>
                  <a:pt x="3039647" y="1384085"/>
                  <a:pt x="3078451" y="1380176"/>
                </a:cubicBezTo>
                <a:cubicBezTo>
                  <a:pt x="3097045" y="1379704"/>
                  <a:pt x="3115571" y="1378424"/>
                  <a:pt x="3134097" y="1376604"/>
                </a:cubicBezTo>
                <a:cubicBezTo>
                  <a:pt x="3150737" y="1377278"/>
                  <a:pt x="3162998" y="1372898"/>
                  <a:pt x="3167175" y="1355308"/>
                </a:cubicBezTo>
                <a:cubicBezTo>
                  <a:pt x="3170947" y="1341560"/>
                  <a:pt x="3170543" y="1327205"/>
                  <a:pt x="3171149" y="1313052"/>
                </a:cubicBezTo>
                <a:cubicBezTo>
                  <a:pt x="3171015" y="1294317"/>
                  <a:pt x="3175933" y="1265742"/>
                  <a:pt x="3153297" y="1258464"/>
                </a:cubicBezTo>
                <a:cubicBezTo>
                  <a:pt x="3127024" y="1250916"/>
                  <a:pt x="3098931" y="1253477"/>
                  <a:pt x="3071917" y="1252398"/>
                </a:cubicBezTo>
                <a:cubicBezTo>
                  <a:pt x="2995589" y="1250714"/>
                  <a:pt x="2919328" y="1254825"/>
                  <a:pt x="2843540" y="1263923"/>
                </a:cubicBezTo>
                <a:cubicBezTo>
                  <a:pt x="2812213" y="1267090"/>
                  <a:pt x="2781224" y="1268034"/>
                  <a:pt x="2749764" y="1269988"/>
                </a:cubicBezTo>
                <a:cubicBezTo>
                  <a:pt x="2745317" y="1270460"/>
                  <a:pt x="2740332" y="1269988"/>
                  <a:pt x="2735616" y="1270392"/>
                </a:cubicBezTo>
                <a:cubicBezTo>
                  <a:pt x="2734808" y="1268505"/>
                  <a:pt x="2733999" y="1266551"/>
                  <a:pt x="2733797" y="1264462"/>
                </a:cubicBezTo>
                <a:cubicBezTo>
                  <a:pt x="2727263" y="1221532"/>
                  <a:pt x="2736425" y="1178468"/>
                  <a:pt x="2739119" y="1135538"/>
                </a:cubicBezTo>
                <a:cubicBezTo>
                  <a:pt x="2740736" y="1105683"/>
                  <a:pt x="2743768" y="1075963"/>
                  <a:pt x="2745721" y="1046310"/>
                </a:cubicBezTo>
                <a:close/>
                <a:moveTo>
                  <a:pt x="1233582" y="587429"/>
                </a:moveTo>
                <a:cubicBezTo>
                  <a:pt x="1228867" y="755710"/>
                  <a:pt x="1221456" y="923923"/>
                  <a:pt x="1215528" y="1092137"/>
                </a:cubicBezTo>
                <a:cubicBezTo>
                  <a:pt x="1211553" y="1156700"/>
                  <a:pt x="1201583" y="1141199"/>
                  <a:pt x="1147351" y="1147197"/>
                </a:cubicBezTo>
                <a:cubicBezTo>
                  <a:pt x="1079040" y="1160676"/>
                  <a:pt x="1009247" y="1158991"/>
                  <a:pt x="939858" y="1155487"/>
                </a:cubicBezTo>
                <a:cubicBezTo>
                  <a:pt x="896676" y="1155352"/>
                  <a:pt x="853358" y="1158722"/>
                  <a:pt x="810445" y="1152117"/>
                </a:cubicBezTo>
                <a:cubicBezTo>
                  <a:pt x="792053" y="1149152"/>
                  <a:pt x="772112" y="1148680"/>
                  <a:pt x="755944" y="1138639"/>
                </a:cubicBezTo>
                <a:cubicBezTo>
                  <a:pt x="759649" y="1074143"/>
                  <a:pt x="763220" y="1009445"/>
                  <a:pt x="769687" y="945085"/>
                </a:cubicBezTo>
                <a:cubicBezTo>
                  <a:pt x="774942" y="898921"/>
                  <a:pt x="779590" y="852689"/>
                  <a:pt x="786664" y="806726"/>
                </a:cubicBezTo>
                <a:cubicBezTo>
                  <a:pt x="790504" y="764875"/>
                  <a:pt x="792862" y="722822"/>
                  <a:pt x="796365" y="680971"/>
                </a:cubicBezTo>
                <a:cubicBezTo>
                  <a:pt x="803641" y="679016"/>
                  <a:pt x="804853" y="671064"/>
                  <a:pt x="807144" y="664931"/>
                </a:cubicBezTo>
                <a:cubicBezTo>
                  <a:pt x="831935" y="581431"/>
                  <a:pt x="891017" y="605894"/>
                  <a:pt x="959193" y="599694"/>
                </a:cubicBezTo>
                <a:cubicBezTo>
                  <a:pt x="1016590" y="597605"/>
                  <a:pt x="1073516" y="593427"/>
                  <a:pt x="1130981" y="588574"/>
                </a:cubicBezTo>
                <a:cubicBezTo>
                  <a:pt x="1165002" y="587024"/>
                  <a:pt x="1199831" y="579678"/>
                  <a:pt x="1233582" y="587429"/>
                </a:cubicBezTo>
                <a:close/>
                <a:moveTo>
                  <a:pt x="766858" y="1321274"/>
                </a:moveTo>
                <a:cubicBezTo>
                  <a:pt x="789965" y="1308941"/>
                  <a:pt x="815430" y="1303550"/>
                  <a:pt x="841636" y="1305302"/>
                </a:cubicBezTo>
                <a:cubicBezTo>
                  <a:pt x="880575" y="1304628"/>
                  <a:pt x="919311" y="1306785"/>
                  <a:pt x="957980" y="1311165"/>
                </a:cubicBezTo>
                <a:cubicBezTo>
                  <a:pt x="1007967" y="1313524"/>
                  <a:pt x="1058763" y="1310828"/>
                  <a:pt x="1108884" y="1314198"/>
                </a:cubicBezTo>
                <a:cubicBezTo>
                  <a:pt x="1129364" y="1315344"/>
                  <a:pt x="1150720" y="1318713"/>
                  <a:pt x="1171267" y="1322151"/>
                </a:cubicBezTo>
                <a:cubicBezTo>
                  <a:pt x="1187368" y="1324240"/>
                  <a:pt x="1204075" y="1323229"/>
                  <a:pt x="1219772" y="1328081"/>
                </a:cubicBezTo>
                <a:cubicBezTo>
                  <a:pt x="1223881" y="1369595"/>
                  <a:pt x="1217010" y="1410233"/>
                  <a:pt x="1216538" y="1452152"/>
                </a:cubicBezTo>
                <a:cubicBezTo>
                  <a:pt x="1216403" y="1515704"/>
                  <a:pt x="1211351" y="1578245"/>
                  <a:pt x="1209465" y="1642134"/>
                </a:cubicBezTo>
                <a:cubicBezTo>
                  <a:pt x="1208521" y="1676976"/>
                  <a:pt x="1207511" y="1711751"/>
                  <a:pt x="1205355" y="1746526"/>
                </a:cubicBezTo>
                <a:cubicBezTo>
                  <a:pt x="1201987" y="1771327"/>
                  <a:pt x="1204749" y="1803271"/>
                  <a:pt x="1192151" y="1827128"/>
                </a:cubicBezTo>
                <a:cubicBezTo>
                  <a:pt x="1161095" y="1826657"/>
                  <a:pt x="1130038" y="1825444"/>
                  <a:pt x="1098981" y="1825781"/>
                </a:cubicBezTo>
                <a:cubicBezTo>
                  <a:pt x="1065297" y="1827937"/>
                  <a:pt x="1031748" y="1831576"/>
                  <a:pt x="997862" y="1829959"/>
                </a:cubicBezTo>
                <a:cubicBezTo>
                  <a:pt x="956027" y="1831172"/>
                  <a:pt x="914797" y="1823354"/>
                  <a:pt x="873029" y="1823894"/>
                </a:cubicBezTo>
                <a:cubicBezTo>
                  <a:pt x="840962" y="1821400"/>
                  <a:pt x="740854" y="1829015"/>
                  <a:pt x="739978" y="1784536"/>
                </a:cubicBezTo>
                <a:cubicBezTo>
                  <a:pt x="734454" y="1750907"/>
                  <a:pt x="741056" y="1714919"/>
                  <a:pt x="740247" y="1680818"/>
                </a:cubicBezTo>
                <a:cubicBezTo>
                  <a:pt x="741056" y="1560655"/>
                  <a:pt x="761199" y="1441369"/>
                  <a:pt x="766858" y="1321274"/>
                </a:cubicBezTo>
                <a:close/>
                <a:moveTo>
                  <a:pt x="1219300" y="2298208"/>
                </a:moveTo>
                <a:cubicBezTo>
                  <a:pt x="1215932" y="2378406"/>
                  <a:pt x="1220378" y="2460221"/>
                  <a:pt x="1205220" y="2539274"/>
                </a:cubicBezTo>
                <a:cubicBezTo>
                  <a:pt x="1203940" y="2539274"/>
                  <a:pt x="1202728" y="2539206"/>
                  <a:pt x="1201448" y="2539206"/>
                </a:cubicBezTo>
                <a:cubicBezTo>
                  <a:pt x="1198079" y="2539206"/>
                  <a:pt x="1194711" y="2539139"/>
                  <a:pt x="1191275" y="2539071"/>
                </a:cubicBezTo>
                <a:cubicBezTo>
                  <a:pt x="1134888" y="2534893"/>
                  <a:pt x="1078097" y="2537858"/>
                  <a:pt x="1021576" y="2535230"/>
                </a:cubicBezTo>
                <a:cubicBezTo>
                  <a:pt x="983378" y="2529771"/>
                  <a:pt x="944641" y="2529771"/>
                  <a:pt x="906242" y="2526671"/>
                </a:cubicBezTo>
                <a:cubicBezTo>
                  <a:pt x="851741" y="2520403"/>
                  <a:pt x="792525" y="2531995"/>
                  <a:pt x="741527" y="2508003"/>
                </a:cubicBezTo>
                <a:cubicBezTo>
                  <a:pt x="739776" y="2432388"/>
                  <a:pt x="748332" y="2357177"/>
                  <a:pt x="749814" y="2281629"/>
                </a:cubicBezTo>
                <a:cubicBezTo>
                  <a:pt x="755607" y="2186402"/>
                  <a:pt x="752508" y="2090838"/>
                  <a:pt x="759447" y="1995612"/>
                </a:cubicBezTo>
                <a:cubicBezTo>
                  <a:pt x="810243" y="1997162"/>
                  <a:pt x="860903" y="2004036"/>
                  <a:pt x="911766" y="2005047"/>
                </a:cubicBezTo>
                <a:cubicBezTo>
                  <a:pt x="945383" y="2008147"/>
                  <a:pt x="978864" y="2013538"/>
                  <a:pt x="1012750" y="2012730"/>
                </a:cubicBezTo>
                <a:cubicBezTo>
                  <a:pt x="1052834" y="2013067"/>
                  <a:pt x="1092918" y="2011584"/>
                  <a:pt x="1132935" y="2009360"/>
                </a:cubicBezTo>
                <a:cubicBezTo>
                  <a:pt x="1160892" y="2009562"/>
                  <a:pt x="1189591" y="2004642"/>
                  <a:pt x="1217212" y="2010034"/>
                </a:cubicBezTo>
                <a:cubicBezTo>
                  <a:pt x="1220109" y="2106137"/>
                  <a:pt x="1219705" y="2202172"/>
                  <a:pt x="1219300" y="2298208"/>
                </a:cubicBezTo>
                <a:close/>
                <a:moveTo>
                  <a:pt x="1360773" y="1082230"/>
                </a:moveTo>
                <a:cubicBezTo>
                  <a:pt x="1359291" y="1015915"/>
                  <a:pt x="1360099" y="949600"/>
                  <a:pt x="1359897" y="883218"/>
                </a:cubicBezTo>
                <a:cubicBezTo>
                  <a:pt x="1361244" y="814746"/>
                  <a:pt x="1361851" y="746140"/>
                  <a:pt x="1364545" y="677668"/>
                </a:cubicBezTo>
                <a:cubicBezTo>
                  <a:pt x="1365219" y="651722"/>
                  <a:pt x="1366769" y="625775"/>
                  <a:pt x="1367779" y="599829"/>
                </a:cubicBezTo>
                <a:cubicBezTo>
                  <a:pt x="1367644" y="597133"/>
                  <a:pt x="1368183" y="591540"/>
                  <a:pt x="1367981" y="586283"/>
                </a:cubicBezTo>
                <a:cubicBezTo>
                  <a:pt x="1370878" y="586283"/>
                  <a:pt x="1373438" y="585003"/>
                  <a:pt x="1375392" y="583048"/>
                </a:cubicBezTo>
                <a:cubicBezTo>
                  <a:pt x="1380848" y="584868"/>
                  <a:pt x="1387114" y="583250"/>
                  <a:pt x="1392840" y="582913"/>
                </a:cubicBezTo>
                <a:cubicBezTo>
                  <a:pt x="1414465" y="581431"/>
                  <a:pt x="1436225" y="580083"/>
                  <a:pt x="1457850" y="578196"/>
                </a:cubicBezTo>
                <a:cubicBezTo>
                  <a:pt x="1514843" y="574894"/>
                  <a:pt x="1571836" y="586553"/>
                  <a:pt x="1629099" y="587900"/>
                </a:cubicBezTo>
                <a:cubicBezTo>
                  <a:pt x="1678614" y="587563"/>
                  <a:pt x="1728130" y="588035"/>
                  <a:pt x="1777578" y="586216"/>
                </a:cubicBezTo>
                <a:cubicBezTo>
                  <a:pt x="1818807" y="584935"/>
                  <a:pt x="1861114" y="579072"/>
                  <a:pt x="1901871" y="587361"/>
                </a:cubicBezTo>
                <a:cubicBezTo>
                  <a:pt x="1905914" y="680634"/>
                  <a:pt x="1901400" y="774041"/>
                  <a:pt x="1897627" y="867178"/>
                </a:cubicBezTo>
                <a:cubicBezTo>
                  <a:pt x="1894663" y="941580"/>
                  <a:pt x="1889543" y="1015780"/>
                  <a:pt x="1881863" y="1089913"/>
                </a:cubicBezTo>
                <a:cubicBezTo>
                  <a:pt x="1879573" y="1108851"/>
                  <a:pt x="1882402" y="1132843"/>
                  <a:pt x="1874655" y="1151645"/>
                </a:cubicBezTo>
                <a:cubicBezTo>
                  <a:pt x="1819817" y="1151645"/>
                  <a:pt x="1765249" y="1145108"/>
                  <a:pt x="1710412" y="1148074"/>
                </a:cubicBezTo>
                <a:cubicBezTo>
                  <a:pt x="1599861" y="1149421"/>
                  <a:pt x="1489243" y="1151039"/>
                  <a:pt x="1379299" y="1138436"/>
                </a:cubicBezTo>
                <a:cubicBezTo>
                  <a:pt x="1373842" y="1136819"/>
                  <a:pt x="1363804" y="1134528"/>
                  <a:pt x="1363737" y="1126575"/>
                </a:cubicBezTo>
                <a:cubicBezTo>
                  <a:pt x="1361244" y="1111816"/>
                  <a:pt x="1361514" y="1097798"/>
                  <a:pt x="1360773" y="1082230"/>
                </a:cubicBezTo>
                <a:close/>
                <a:moveTo>
                  <a:pt x="1389269" y="1491510"/>
                </a:moveTo>
                <a:cubicBezTo>
                  <a:pt x="1388596" y="1436786"/>
                  <a:pt x="1397825" y="1382063"/>
                  <a:pt x="1392705" y="1327407"/>
                </a:cubicBezTo>
                <a:cubicBezTo>
                  <a:pt x="1395804" y="1326464"/>
                  <a:pt x="1398499" y="1324442"/>
                  <a:pt x="1400048" y="1321477"/>
                </a:cubicBezTo>
                <a:cubicBezTo>
                  <a:pt x="1400318" y="1321005"/>
                  <a:pt x="1400520" y="1320533"/>
                  <a:pt x="1400789" y="1320061"/>
                </a:cubicBezTo>
                <a:cubicBezTo>
                  <a:pt x="1456839" y="1321342"/>
                  <a:pt x="1512889" y="1324711"/>
                  <a:pt x="1569074" y="1321948"/>
                </a:cubicBezTo>
                <a:cubicBezTo>
                  <a:pt x="1621823" y="1321544"/>
                  <a:pt x="1674505" y="1326261"/>
                  <a:pt x="1727254" y="1325925"/>
                </a:cubicBezTo>
                <a:cubicBezTo>
                  <a:pt x="1784584" y="1326464"/>
                  <a:pt x="1845687" y="1318040"/>
                  <a:pt x="1899581" y="1341695"/>
                </a:cubicBezTo>
                <a:cubicBezTo>
                  <a:pt x="1900794" y="1412862"/>
                  <a:pt x="1896549" y="1484097"/>
                  <a:pt x="1894057" y="1555264"/>
                </a:cubicBezTo>
                <a:cubicBezTo>
                  <a:pt x="1891564" y="1643010"/>
                  <a:pt x="1891497" y="1732643"/>
                  <a:pt x="1868929" y="1818030"/>
                </a:cubicBezTo>
                <a:cubicBezTo>
                  <a:pt x="1864887" y="1826926"/>
                  <a:pt x="1861451" y="1840068"/>
                  <a:pt x="1851548" y="1843640"/>
                </a:cubicBezTo>
                <a:cubicBezTo>
                  <a:pt x="1834032" y="1842966"/>
                  <a:pt x="1816651" y="1840675"/>
                  <a:pt x="1799135" y="1840472"/>
                </a:cubicBezTo>
                <a:cubicBezTo>
                  <a:pt x="1764441" y="1837844"/>
                  <a:pt x="1730016" y="1841011"/>
                  <a:pt x="1695591" y="1845123"/>
                </a:cubicBezTo>
                <a:cubicBezTo>
                  <a:pt x="1624114" y="1851592"/>
                  <a:pt x="1553782" y="1835890"/>
                  <a:pt x="1482641" y="1832453"/>
                </a:cubicBezTo>
                <a:cubicBezTo>
                  <a:pt x="1455088" y="1828611"/>
                  <a:pt x="1425513" y="1828072"/>
                  <a:pt x="1399779" y="1817222"/>
                </a:cubicBezTo>
                <a:cubicBezTo>
                  <a:pt x="1384756" y="1809135"/>
                  <a:pt x="1389404" y="1789590"/>
                  <a:pt x="1387114" y="1775236"/>
                </a:cubicBezTo>
                <a:cubicBezTo>
                  <a:pt x="1380107" y="1680952"/>
                  <a:pt x="1390078" y="1585928"/>
                  <a:pt x="1389269" y="1491510"/>
                </a:cubicBezTo>
                <a:close/>
                <a:moveTo>
                  <a:pt x="1852626" y="2247528"/>
                </a:moveTo>
                <a:cubicBezTo>
                  <a:pt x="1852626" y="2280348"/>
                  <a:pt x="1849459" y="2312900"/>
                  <a:pt x="1847640" y="2345653"/>
                </a:cubicBezTo>
                <a:cubicBezTo>
                  <a:pt x="1844676" y="2407857"/>
                  <a:pt x="1841779" y="2471476"/>
                  <a:pt x="1826150" y="2531995"/>
                </a:cubicBezTo>
                <a:cubicBezTo>
                  <a:pt x="1795767" y="2532669"/>
                  <a:pt x="1765384" y="2532197"/>
                  <a:pt x="1735069" y="2534556"/>
                </a:cubicBezTo>
                <a:cubicBezTo>
                  <a:pt x="1707111" y="2537184"/>
                  <a:pt x="1679288" y="2541295"/>
                  <a:pt x="1651128" y="2540284"/>
                </a:cubicBezTo>
                <a:cubicBezTo>
                  <a:pt x="1621891" y="2540689"/>
                  <a:pt x="1592653" y="2539139"/>
                  <a:pt x="1563415" y="2540756"/>
                </a:cubicBezTo>
                <a:cubicBezTo>
                  <a:pt x="1531416" y="2543452"/>
                  <a:pt x="1499483" y="2547765"/>
                  <a:pt x="1467281" y="2546485"/>
                </a:cubicBezTo>
                <a:cubicBezTo>
                  <a:pt x="1435955" y="2544800"/>
                  <a:pt x="1401935" y="2550191"/>
                  <a:pt x="1373371" y="2534219"/>
                </a:cubicBezTo>
                <a:cubicBezTo>
                  <a:pt x="1357809" y="2451864"/>
                  <a:pt x="1370339" y="2367825"/>
                  <a:pt x="1367712" y="2284662"/>
                </a:cubicBezTo>
                <a:cubicBezTo>
                  <a:pt x="1367442" y="2216527"/>
                  <a:pt x="1363602" y="2148258"/>
                  <a:pt x="1369396" y="2080190"/>
                </a:cubicBezTo>
                <a:cubicBezTo>
                  <a:pt x="1373303" y="2047842"/>
                  <a:pt x="1368049" y="2012527"/>
                  <a:pt x="1384823" y="1985031"/>
                </a:cubicBezTo>
                <a:cubicBezTo>
                  <a:pt x="1384891" y="1985098"/>
                  <a:pt x="1385429" y="1984020"/>
                  <a:pt x="1386103" y="1983077"/>
                </a:cubicBezTo>
                <a:cubicBezTo>
                  <a:pt x="1420595" y="1975933"/>
                  <a:pt x="1456435" y="1980313"/>
                  <a:pt x="1491130" y="1984559"/>
                </a:cubicBezTo>
                <a:cubicBezTo>
                  <a:pt x="1515921" y="1987053"/>
                  <a:pt x="1540914" y="1985840"/>
                  <a:pt x="1565706" y="1987525"/>
                </a:cubicBezTo>
                <a:cubicBezTo>
                  <a:pt x="1595819" y="1991164"/>
                  <a:pt x="1625865" y="1995881"/>
                  <a:pt x="1656248" y="1997297"/>
                </a:cubicBezTo>
                <a:cubicBezTo>
                  <a:pt x="1727254" y="2005788"/>
                  <a:pt x="1798192" y="1999049"/>
                  <a:pt x="1869198" y="2005384"/>
                </a:cubicBezTo>
                <a:cubicBezTo>
                  <a:pt x="1866773" y="2085784"/>
                  <a:pt x="1856129" y="2166858"/>
                  <a:pt x="1852626" y="2247528"/>
                </a:cubicBezTo>
                <a:close/>
                <a:moveTo>
                  <a:pt x="2641032" y="763460"/>
                </a:moveTo>
                <a:cubicBezTo>
                  <a:pt x="2637933" y="811242"/>
                  <a:pt x="2638000" y="859293"/>
                  <a:pt x="2633621" y="906940"/>
                </a:cubicBezTo>
                <a:cubicBezTo>
                  <a:pt x="2629310" y="965370"/>
                  <a:pt x="2621428" y="1023598"/>
                  <a:pt x="2618531" y="1082163"/>
                </a:cubicBezTo>
                <a:cubicBezTo>
                  <a:pt x="2619003" y="1134460"/>
                  <a:pt x="2611862" y="1186353"/>
                  <a:pt x="2608695" y="1238515"/>
                </a:cubicBezTo>
                <a:cubicBezTo>
                  <a:pt x="2549277" y="1227059"/>
                  <a:pt x="2488039" y="1212973"/>
                  <a:pt x="2427139" y="1206908"/>
                </a:cubicBezTo>
                <a:cubicBezTo>
                  <a:pt x="2378634" y="1201314"/>
                  <a:pt x="2331678" y="1186690"/>
                  <a:pt x="2282837" y="1183927"/>
                </a:cubicBezTo>
                <a:cubicBezTo>
                  <a:pt x="2243966" y="1180827"/>
                  <a:pt x="2204959" y="1178805"/>
                  <a:pt x="2166021" y="1176985"/>
                </a:cubicBezTo>
                <a:cubicBezTo>
                  <a:pt x="2119807" y="1174492"/>
                  <a:pt x="2071504" y="1176311"/>
                  <a:pt x="2027647" y="1158520"/>
                </a:cubicBezTo>
                <a:cubicBezTo>
                  <a:pt x="2023336" y="1074345"/>
                  <a:pt x="2029601" y="989901"/>
                  <a:pt x="2035260" y="905727"/>
                </a:cubicBezTo>
                <a:cubicBezTo>
                  <a:pt x="2036473" y="868728"/>
                  <a:pt x="2037550" y="831797"/>
                  <a:pt x="2043614" y="795135"/>
                </a:cubicBezTo>
                <a:cubicBezTo>
                  <a:pt x="2048060" y="757597"/>
                  <a:pt x="2052506" y="719991"/>
                  <a:pt x="2056413" y="682453"/>
                </a:cubicBezTo>
                <a:cubicBezTo>
                  <a:pt x="2059580" y="655631"/>
                  <a:pt x="2057895" y="626045"/>
                  <a:pt x="2071773" y="602120"/>
                </a:cubicBezTo>
                <a:cubicBezTo>
                  <a:pt x="2109701" y="601783"/>
                  <a:pt x="2146821" y="610073"/>
                  <a:pt x="2184143" y="615936"/>
                </a:cubicBezTo>
                <a:cubicBezTo>
                  <a:pt x="2242079" y="624967"/>
                  <a:pt x="2299274" y="637502"/>
                  <a:pt x="2357009" y="647746"/>
                </a:cubicBezTo>
                <a:cubicBezTo>
                  <a:pt x="2452604" y="664122"/>
                  <a:pt x="2549479" y="675781"/>
                  <a:pt x="2645613" y="685958"/>
                </a:cubicBezTo>
                <a:cubicBezTo>
                  <a:pt x="2643120" y="688519"/>
                  <a:pt x="2641571" y="691888"/>
                  <a:pt x="2641705" y="695595"/>
                </a:cubicBezTo>
                <a:cubicBezTo>
                  <a:pt x="2642446" y="718239"/>
                  <a:pt x="2641773" y="740883"/>
                  <a:pt x="2641032" y="763460"/>
                </a:cubicBezTo>
                <a:close/>
                <a:moveTo>
                  <a:pt x="2538767" y="2229938"/>
                </a:moveTo>
                <a:cubicBezTo>
                  <a:pt x="2532704" y="2336757"/>
                  <a:pt x="2535332" y="2443777"/>
                  <a:pt x="2531626" y="2550596"/>
                </a:cubicBezTo>
                <a:cubicBezTo>
                  <a:pt x="2531694" y="2552483"/>
                  <a:pt x="2532031" y="2554100"/>
                  <a:pt x="2532569" y="2555583"/>
                </a:cubicBezTo>
                <a:cubicBezTo>
                  <a:pt x="2530616" y="2557672"/>
                  <a:pt x="2528999" y="2560368"/>
                  <a:pt x="2528123" y="2563872"/>
                </a:cubicBezTo>
                <a:cubicBezTo>
                  <a:pt x="2504275" y="2568927"/>
                  <a:pt x="2479955" y="2565085"/>
                  <a:pt x="2455838" y="2565220"/>
                </a:cubicBezTo>
                <a:cubicBezTo>
                  <a:pt x="2369944" y="2565624"/>
                  <a:pt x="2284790" y="2561581"/>
                  <a:pt x="2198762" y="2557739"/>
                </a:cubicBezTo>
                <a:cubicBezTo>
                  <a:pt x="2159823" y="2557874"/>
                  <a:pt x="2121289" y="2557133"/>
                  <a:pt x="2082350" y="2553493"/>
                </a:cubicBezTo>
                <a:cubicBezTo>
                  <a:pt x="2061062" y="2552550"/>
                  <a:pt x="2039369" y="2550933"/>
                  <a:pt x="2021652" y="2538937"/>
                </a:cubicBezTo>
                <a:cubicBezTo>
                  <a:pt x="2022864" y="2536915"/>
                  <a:pt x="2023673" y="2534556"/>
                  <a:pt x="2023740" y="2531591"/>
                </a:cubicBezTo>
                <a:cubicBezTo>
                  <a:pt x="2024144" y="2484955"/>
                  <a:pt x="2024952" y="2438251"/>
                  <a:pt x="2024616" y="2391615"/>
                </a:cubicBezTo>
                <a:cubicBezTo>
                  <a:pt x="2024481" y="2341137"/>
                  <a:pt x="2029197" y="2290862"/>
                  <a:pt x="2028254" y="2240384"/>
                </a:cubicBezTo>
                <a:cubicBezTo>
                  <a:pt x="2029534" y="2175013"/>
                  <a:pt x="2034519" y="2109574"/>
                  <a:pt x="2030342" y="2044202"/>
                </a:cubicBezTo>
                <a:cubicBezTo>
                  <a:pt x="2030612" y="2044067"/>
                  <a:pt x="2030948" y="2043933"/>
                  <a:pt x="2031218" y="2043731"/>
                </a:cubicBezTo>
                <a:lnTo>
                  <a:pt x="2031218" y="2043798"/>
                </a:lnTo>
                <a:cubicBezTo>
                  <a:pt x="2034788" y="2040159"/>
                  <a:pt x="2036068" y="2034767"/>
                  <a:pt x="2038426" y="2030319"/>
                </a:cubicBezTo>
                <a:cubicBezTo>
                  <a:pt x="2042199" y="2025534"/>
                  <a:pt x="2047858" y="2022299"/>
                  <a:pt x="2053786" y="2021086"/>
                </a:cubicBezTo>
                <a:cubicBezTo>
                  <a:pt x="2079992" y="2017986"/>
                  <a:pt x="2106872" y="2018256"/>
                  <a:pt x="2132943" y="2022030"/>
                </a:cubicBezTo>
                <a:cubicBezTo>
                  <a:pt x="2175722" y="2025939"/>
                  <a:pt x="2218635" y="2027691"/>
                  <a:pt x="2261279" y="2033285"/>
                </a:cubicBezTo>
                <a:cubicBezTo>
                  <a:pt x="2323999" y="2036856"/>
                  <a:pt x="2387392" y="2043663"/>
                  <a:pt x="2450852" y="2045011"/>
                </a:cubicBezTo>
                <a:cubicBezTo>
                  <a:pt x="2483189" y="2049392"/>
                  <a:pt x="2515795" y="2050807"/>
                  <a:pt x="2548401" y="2050268"/>
                </a:cubicBezTo>
                <a:cubicBezTo>
                  <a:pt x="2554734" y="2057951"/>
                  <a:pt x="2552443" y="2069812"/>
                  <a:pt x="2552847" y="2079247"/>
                </a:cubicBezTo>
                <a:cubicBezTo>
                  <a:pt x="2550018" y="2104654"/>
                  <a:pt x="2540990" y="2128781"/>
                  <a:pt x="2534523" y="2153380"/>
                </a:cubicBezTo>
                <a:cubicBezTo>
                  <a:pt x="2532502" y="2160523"/>
                  <a:pt x="2536881" y="2168206"/>
                  <a:pt x="2543955" y="2170295"/>
                </a:cubicBezTo>
                <a:cubicBezTo>
                  <a:pt x="2542068" y="2190176"/>
                  <a:pt x="2540317" y="2210057"/>
                  <a:pt x="2538767" y="2229938"/>
                </a:cubicBezTo>
                <a:close/>
                <a:moveTo>
                  <a:pt x="2575685" y="1918177"/>
                </a:moveTo>
                <a:cubicBezTo>
                  <a:pt x="2571778" y="1917503"/>
                  <a:pt x="2567938" y="1916829"/>
                  <a:pt x="2564435" y="1915346"/>
                </a:cubicBezTo>
                <a:cubicBezTo>
                  <a:pt x="2499425" y="1895398"/>
                  <a:pt x="2431181" y="1897689"/>
                  <a:pt x="2363948" y="1894185"/>
                </a:cubicBezTo>
                <a:cubicBezTo>
                  <a:pt x="2257035" y="1883604"/>
                  <a:pt x="2145002" y="1880773"/>
                  <a:pt x="2041390" y="1846875"/>
                </a:cubicBezTo>
                <a:cubicBezTo>
                  <a:pt x="2035933" y="1845190"/>
                  <a:pt x="2031487" y="1844381"/>
                  <a:pt x="2028052" y="1844246"/>
                </a:cubicBezTo>
                <a:cubicBezTo>
                  <a:pt x="2031891" y="1842157"/>
                  <a:pt x="2034721" y="1838181"/>
                  <a:pt x="2034923" y="1832385"/>
                </a:cubicBezTo>
                <a:cubicBezTo>
                  <a:pt x="2034856" y="1786423"/>
                  <a:pt x="2035731" y="1740461"/>
                  <a:pt x="2038696" y="1694633"/>
                </a:cubicBezTo>
                <a:cubicBezTo>
                  <a:pt x="2040986" y="1609246"/>
                  <a:pt x="2046106" y="1523993"/>
                  <a:pt x="2049003" y="1438673"/>
                </a:cubicBezTo>
                <a:cubicBezTo>
                  <a:pt x="2049946" y="1412929"/>
                  <a:pt x="2050687" y="1387185"/>
                  <a:pt x="2050418" y="1361441"/>
                </a:cubicBezTo>
                <a:cubicBezTo>
                  <a:pt x="2050148" y="1357195"/>
                  <a:pt x="2050350" y="1352747"/>
                  <a:pt x="2050148" y="1348366"/>
                </a:cubicBezTo>
                <a:cubicBezTo>
                  <a:pt x="2106535" y="1343110"/>
                  <a:pt x="2163663" y="1356454"/>
                  <a:pt x="2220050" y="1359891"/>
                </a:cubicBezTo>
                <a:cubicBezTo>
                  <a:pt x="2271923" y="1362317"/>
                  <a:pt x="2322853" y="1372291"/>
                  <a:pt x="2374390" y="1377615"/>
                </a:cubicBezTo>
                <a:cubicBezTo>
                  <a:pt x="2407400" y="1380985"/>
                  <a:pt x="2440545" y="1383546"/>
                  <a:pt x="2473488" y="1387387"/>
                </a:cubicBezTo>
                <a:cubicBezTo>
                  <a:pt x="2515727" y="1394396"/>
                  <a:pt x="2558102" y="1399855"/>
                  <a:pt x="2600881" y="1402483"/>
                </a:cubicBezTo>
                <a:cubicBezTo>
                  <a:pt x="2601689" y="1402551"/>
                  <a:pt x="2602430" y="1402416"/>
                  <a:pt x="2603171" y="1402348"/>
                </a:cubicBezTo>
                <a:cubicBezTo>
                  <a:pt x="2595289" y="1460374"/>
                  <a:pt x="2597445" y="1519343"/>
                  <a:pt x="2589428" y="1577436"/>
                </a:cubicBezTo>
                <a:cubicBezTo>
                  <a:pt x="2583365" y="1690927"/>
                  <a:pt x="2577504" y="1804552"/>
                  <a:pt x="2575685" y="19181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7" name="Google Shape;827;p27"/>
          <p:cNvGrpSpPr/>
          <p:nvPr/>
        </p:nvGrpSpPr>
        <p:grpSpPr>
          <a:xfrm>
            <a:off x="7916547" y="3640532"/>
            <a:ext cx="1622940" cy="1684860"/>
            <a:chOff x="15833094" y="7281065"/>
            <a:chExt cx="3245880" cy="3369719"/>
          </a:xfrm>
        </p:grpSpPr>
        <p:sp>
          <p:nvSpPr>
            <p:cNvPr id="828" name="Google Shape;828;p27"/>
            <p:cNvSpPr/>
            <p:nvPr/>
          </p:nvSpPr>
          <p:spPr>
            <a:xfrm>
              <a:off x="15833094" y="7281065"/>
              <a:ext cx="3245880" cy="3369719"/>
            </a:xfrm>
            <a:custGeom>
              <a:rect b="b" l="l" r="r" t="t"/>
              <a:pathLst>
                <a:path extrusionOk="0" h="3369719" w="3245880">
                  <a:moveTo>
                    <a:pt x="2745721" y="1046310"/>
                  </a:moveTo>
                  <a:cubicBezTo>
                    <a:pt x="2748079" y="972379"/>
                    <a:pt x="2753334" y="901145"/>
                    <a:pt x="2757107" y="826742"/>
                  </a:cubicBezTo>
                  <a:cubicBezTo>
                    <a:pt x="2760408" y="790619"/>
                    <a:pt x="2759060" y="749173"/>
                    <a:pt x="2770041" y="713387"/>
                  </a:cubicBezTo>
                  <a:cubicBezTo>
                    <a:pt x="2796315" y="704289"/>
                    <a:pt x="2825418" y="707119"/>
                    <a:pt x="2852567" y="700986"/>
                  </a:cubicBezTo>
                  <a:cubicBezTo>
                    <a:pt x="2890764" y="693910"/>
                    <a:pt x="2929299" y="690069"/>
                    <a:pt x="2968170" y="690001"/>
                  </a:cubicBezTo>
                  <a:cubicBezTo>
                    <a:pt x="2990873" y="688316"/>
                    <a:pt x="3013374" y="684071"/>
                    <a:pt x="3036010" y="681240"/>
                  </a:cubicBezTo>
                  <a:cubicBezTo>
                    <a:pt x="3062485" y="677264"/>
                    <a:pt x="3089432" y="678544"/>
                    <a:pt x="3115773" y="673760"/>
                  </a:cubicBezTo>
                  <a:cubicBezTo>
                    <a:pt x="3149255" y="666885"/>
                    <a:pt x="3182333" y="658326"/>
                    <a:pt x="3216488" y="653407"/>
                  </a:cubicBezTo>
                  <a:cubicBezTo>
                    <a:pt x="3244985" y="644915"/>
                    <a:pt x="3238383" y="607310"/>
                    <a:pt x="3242425" y="584126"/>
                  </a:cubicBezTo>
                  <a:cubicBezTo>
                    <a:pt x="3243974" y="558382"/>
                    <a:pt x="3257246" y="527179"/>
                    <a:pt x="3218779" y="526640"/>
                  </a:cubicBezTo>
                  <a:cubicBezTo>
                    <a:pt x="3129853" y="521383"/>
                    <a:pt x="3041601" y="543488"/>
                    <a:pt x="2952204" y="539108"/>
                  </a:cubicBezTo>
                  <a:cubicBezTo>
                    <a:pt x="2910166" y="539310"/>
                    <a:pt x="2868196" y="538771"/>
                    <a:pt x="2826226" y="538838"/>
                  </a:cubicBezTo>
                  <a:cubicBezTo>
                    <a:pt x="2816862" y="538838"/>
                    <a:pt x="2807565" y="538838"/>
                    <a:pt x="2798268" y="538838"/>
                  </a:cubicBezTo>
                  <a:cubicBezTo>
                    <a:pt x="2798201" y="535805"/>
                    <a:pt x="2798066" y="532773"/>
                    <a:pt x="2798403" y="529942"/>
                  </a:cubicBezTo>
                  <a:cubicBezTo>
                    <a:pt x="2799212" y="504131"/>
                    <a:pt x="2801704" y="480071"/>
                    <a:pt x="2804264" y="453046"/>
                  </a:cubicBezTo>
                  <a:cubicBezTo>
                    <a:pt x="2811203" y="382351"/>
                    <a:pt x="2818142" y="311723"/>
                    <a:pt x="2825081" y="241027"/>
                  </a:cubicBezTo>
                  <a:cubicBezTo>
                    <a:pt x="2829864" y="192302"/>
                    <a:pt x="2838419" y="143981"/>
                    <a:pt x="2841586" y="95053"/>
                  </a:cubicBezTo>
                  <a:cubicBezTo>
                    <a:pt x="2842057" y="77059"/>
                    <a:pt x="2844348" y="57852"/>
                    <a:pt x="2837746" y="40734"/>
                  </a:cubicBezTo>
                  <a:cubicBezTo>
                    <a:pt x="2832424" y="27929"/>
                    <a:pt x="2817401" y="30019"/>
                    <a:pt x="2806016" y="29143"/>
                  </a:cubicBezTo>
                  <a:cubicBezTo>
                    <a:pt x="2780281" y="27525"/>
                    <a:pt x="2755625" y="24762"/>
                    <a:pt x="2729284" y="24223"/>
                  </a:cubicBezTo>
                  <a:cubicBezTo>
                    <a:pt x="2705840" y="23077"/>
                    <a:pt x="2694724" y="33456"/>
                    <a:pt x="2696408" y="56909"/>
                  </a:cubicBezTo>
                  <a:cubicBezTo>
                    <a:pt x="2690412" y="123898"/>
                    <a:pt x="2683271" y="192571"/>
                    <a:pt x="2678892" y="260032"/>
                  </a:cubicBezTo>
                  <a:cubicBezTo>
                    <a:pt x="2675255" y="307207"/>
                    <a:pt x="2674716" y="355798"/>
                    <a:pt x="2664408" y="402232"/>
                  </a:cubicBezTo>
                  <a:cubicBezTo>
                    <a:pt x="2597579" y="397177"/>
                    <a:pt x="2530616" y="400884"/>
                    <a:pt x="2463787" y="397717"/>
                  </a:cubicBezTo>
                  <a:cubicBezTo>
                    <a:pt x="2427071" y="394212"/>
                    <a:pt x="2390356" y="392123"/>
                    <a:pt x="2353438" y="392729"/>
                  </a:cubicBezTo>
                  <a:cubicBezTo>
                    <a:pt x="2317194" y="392595"/>
                    <a:pt x="2281018" y="389562"/>
                    <a:pt x="2244841" y="391853"/>
                  </a:cubicBezTo>
                  <a:cubicBezTo>
                    <a:pt x="2188252" y="395897"/>
                    <a:pt x="2129777" y="384777"/>
                    <a:pt x="2074333" y="398188"/>
                  </a:cubicBezTo>
                  <a:cubicBezTo>
                    <a:pt x="2077904" y="395156"/>
                    <a:pt x="2080060" y="390505"/>
                    <a:pt x="2079184" y="385653"/>
                  </a:cubicBezTo>
                  <a:cubicBezTo>
                    <a:pt x="2073794" y="354787"/>
                    <a:pt x="2077769" y="323112"/>
                    <a:pt x="2076287" y="291909"/>
                  </a:cubicBezTo>
                  <a:cubicBezTo>
                    <a:pt x="2075815" y="258954"/>
                    <a:pt x="2075950" y="226066"/>
                    <a:pt x="2078038" y="193110"/>
                  </a:cubicBezTo>
                  <a:cubicBezTo>
                    <a:pt x="2077230" y="156988"/>
                    <a:pt x="2106468" y="40060"/>
                    <a:pt x="2049003" y="39723"/>
                  </a:cubicBezTo>
                  <a:cubicBezTo>
                    <a:pt x="2024212" y="39319"/>
                    <a:pt x="1999420" y="39117"/>
                    <a:pt x="1974696" y="40667"/>
                  </a:cubicBezTo>
                  <a:cubicBezTo>
                    <a:pt x="1947412" y="41273"/>
                    <a:pt x="1940338" y="53606"/>
                    <a:pt x="1940945" y="79216"/>
                  </a:cubicBezTo>
                  <a:cubicBezTo>
                    <a:pt x="1939463" y="106847"/>
                    <a:pt x="1937779" y="134950"/>
                    <a:pt x="1935623" y="163457"/>
                  </a:cubicBezTo>
                  <a:cubicBezTo>
                    <a:pt x="1928078" y="242847"/>
                    <a:pt x="1927269" y="323853"/>
                    <a:pt x="1910158" y="401895"/>
                  </a:cubicBezTo>
                  <a:cubicBezTo>
                    <a:pt x="1834773" y="401760"/>
                    <a:pt x="1759456" y="398795"/>
                    <a:pt x="1684071" y="400008"/>
                  </a:cubicBezTo>
                  <a:cubicBezTo>
                    <a:pt x="1640956" y="399671"/>
                    <a:pt x="1598379" y="409106"/>
                    <a:pt x="1555264" y="407893"/>
                  </a:cubicBezTo>
                  <a:cubicBezTo>
                    <a:pt x="1478397" y="404928"/>
                    <a:pt x="1400453" y="392392"/>
                    <a:pt x="1323788" y="402569"/>
                  </a:cubicBezTo>
                  <a:cubicBezTo>
                    <a:pt x="1323990" y="380194"/>
                    <a:pt x="1324327" y="357887"/>
                    <a:pt x="1324731" y="335513"/>
                  </a:cubicBezTo>
                  <a:cubicBezTo>
                    <a:pt x="1326887" y="291707"/>
                    <a:pt x="1326483" y="247834"/>
                    <a:pt x="1329581" y="204028"/>
                  </a:cubicBezTo>
                  <a:cubicBezTo>
                    <a:pt x="1331670" y="159346"/>
                    <a:pt x="1345009" y="115608"/>
                    <a:pt x="1342449" y="70724"/>
                  </a:cubicBezTo>
                  <a:cubicBezTo>
                    <a:pt x="1341775" y="56437"/>
                    <a:pt x="1339350" y="36017"/>
                    <a:pt x="1322373" y="32849"/>
                  </a:cubicBezTo>
                  <a:cubicBezTo>
                    <a:pt x="1295965" y="32175"/>
                    <a:pt x="1269355" y="31164"/>
                    <a:pt x="1243081" y="34264"/>
                  </a:cubicBezTo>
                  <a:cubicBezTo>
                    <a:pt x="1211284" y="35410"/>
                    <a:pt x="1218627" y="72679"/>
                    <a:pt x="1214787" y="94784"/>
                  </a:cubicBezTo>
                  <a:cubicBezTo>
                    <a:pt x="1211688" y="127806"/>
                    <a:pt x="1205692" y="160425"/>
                    <a:pt x="1203132" y="193515"/>
                  </a:cubicBezTo>
                  <a:cubicBezTo>
                    <a:pt x="1197473" y="260571"/>
                    <a:pt x="1197608" y="329649"/>
                    <a:pt x="1180092" y="394886"/>
                  </a:cubicBezTo>
                  <a:cubicBezTo>
                    <a:pt x="1119192" y="394549"/>
                    <a:pt x="1059571" y="410858"/>
                    <a:pt x="999007" y="416048"/>
                  </a:cubicBezTo>
                  <a:cubicBezTo>
                    <a:pt x="965997" y="420832"/>
                    <a:pt x="932515" y="422585"/>
                    <a:pt x="899774" y="428785"/>
                  </a:cubicBezTo>
                  <a:cubicBezTo>
                    <a:pt x="878217" y="433435"/>
                    <a:pt x="856187" y="435322"/>
                    <a:pt x="834360" y="438624"/>
                  </a:cubicBezTo>
                  <a:cubicBezTo>
                    <a:pt x="820483" y="440174"/>
                    <a:pt x="806201" y="445701"/>
                    <a:pt x="792255" y="442196"/>
                  </a:cubicBezTo>
                  <a:cubicBezTo>
                    <a:pt x="791784" y="418474"/>
                    <a:pt x="794748" y="394751"/>
                    <a:pt x="797982" y="371164"/>
                  </a:cubicBezTo>
                  <a:cubicBezTo>
                    <a:pt x="802091" y="320147"/>
                    <a:pt x="802158" y="268995"/>
                    <a:pt x="806874" y="217979"/>
                  </a:cubicBezTo>
                  <a:cubicBezTo>
                    <a:pt x="805998" y="180710"/>
                    <a:pt x="844870" y="-4824"/>
                    <a:pt x="786327" y="96"/>
                  </a:cubicBezTo>
                  <a:cubicBezTo>
                    <a:pt x="774807" y="1444"/>
                    <a:pt x="727043" y="-645"/>
                    <a:pt x="701646" y="5892"/>
                  </a:cubicBezTo>
                  <a:cubicBezTo>
                    <a:pt x="700905" y="4005"/>
                    <a:pt x="698008" y="4274"/>
                    <a:pt x="697806" y="6296"/>
                  </a:cubicBezTo>
                  <a:cubicBezTo>
                    <a:pt x="697738" y="6566"/>
                    <a:pt x="697738" y="6835"/>
                    <a:pt x="697671" y="7105"/>
                  </a:cubicBezTo>
                  <a:cubicBezTo>
                    <a:pt x="689856" y="9733"/>
                    <a:pt x="685073" y="13440"/>
                    <a:pt x="685814" y="18764"/>
                  </a:cubicBezTo>
                  <a:cubicBezTo>
                    <a:pt x="686825" y="22336"/>
                    <a:pt x="690193" y="24290"/>
                    <a:pt x="693696" y="23953"/>
                  </a:cubicBezTo>
                  <a:cubicBezTo>
                    <a:pt x="694168" y="23886"/>
                    <a:pt x="694639" y="23886"/>
                    <a:pt x="695044" y="23818"/>
                  </a:cubicBezTo>
                  <a:cubicBezTo>
                    <a:pt x="679684" y="134680"/>
                    <a:pt x="674901" y="246486"/>
                    <a:pt x="664863" y="358089"/>
                  </a:cubicBezTo>
                  <a:cubicBezTo>
                    <a:pt x="660349" y="393471"/>
                    <a:pt x="663448" y="429863"/>
                    <a:pt x="657520" y="464975"/>
                  </a:cubicBezTo>
                  <a:lnTo>
                    <a:pt x="657520" y="464975"/>
                  </a:lnTo>
                  <a:cubicBezTo>
                    <a:pt x="638724" y="474545"/>
                    <a:pt x="616762" y="472860"/>
                    <a:pt x="596282" y="475691"/>
                  </a:cubicBezTo>
                  <a:cubicBezTo>
                    <a:pt x="538076" y="483441"/>
                    <a:pt x="479332" y="481756"/>
                    <a:pt x="420789" y="481891"/>
                  </a:cubicBezTo>
                  <a:cubicBezTo>
                    <a:pt x="374238" y="480004"/>
                    <a:pt x="327687" y="481149"/>
                    <a:pt x="281135" y="479936"/>
                  </a:cubicBezTo>
                  <a:cubicBezTo>
                    <a:pt x="235527" y="475286"/>
                    <a:pt x="190391" y="475623"/>
                    <a:pt x="144648" y="470703"/>
                  </a:cubicBezTo>
                  <a:cubicBezTo>
                    <a:pt x="140539" y="470771"/>
                    <a:pt x="137372" y="472321"/>
                    <a:pt x="135217" y="474680"/>
                  </a:cubicBezTo>
                  <a:cubicBezTo>
                    <a:pt x="112783" y="471445"/>
                    <a:pt x="84556" y="471917"/>
                    <a:pt x="72497" y="481352"/>
                  </a:cubicBezTo>
                  <a:cubicBezTo>
                    <a:pt x="46089" y="505411"/>
                    <a:pt x="43394" y="565998"/>
                    <a:pt x="44203" y="600166"/>
                  </a:cubicBezTo>
                  <a:cubicBezTo>
                    <a:pt x="62661" y="641748"/>
                    <a:pt x="137305" y="639658"/>
                    <a:pt x="176446" y="643904"/>
                  </a:cubicBezTo>
                  <a:cubicBezTo>
                    <a:pt x="260521" y="648420"/>
                    <a:pt x="343383" y="657450"/>
                    <a:pt x="427997" y="656507"/>
                  </a:cubicBezTo>
                  <a:cubicBezTo>
                    <a:pt x="488763" y="659607"/>
                    <a:pt x="601739" y="644443"/>
                    <a:pt x="652130" y="673490"/>
                  </a:cubicBezTo>
                  <a:cubicBezTo>
                    <a:pt x="655094" y="717430"/>
                    <a:pt x="642901" y="761303"/>
                    <a:pt x="641553" y="805379"/>
                  </a:cubicBezTo>
                  <a:cubicBezTo>
                    <a:pt x="634480" y="875131"/>
                    <a:pt x="630775" y="945152"/>
                    <a:pt x="623634" y="1014837"/>
                  </a:cubicBezTo>
                  <a:cubicBezTo>
                    <a:pt x="620198" y="1045299"/>
                    <a:pt x="618581" y="1076030"/>
                    <a:pt x="614000" y="1106357"/>
                  </a:cubicBezTo>
                  <a:cubicBezTo>
                    <a:pt x="612181" y="1121049"/>
                    <a:pt x="610834" y="1135808"/>
                    <a:pt x="609150" y="1150567"/>
                  </a:cubicBezTo>
                  <a:cubicBezTo>
                    <a:pt x="609015" y="1151780"/>
                    <a:pt x="609082" y="1152926"/>
                    <a:pt x="609284" y="1154072"/>
                  </a:cubicBezTo>
                  <a:cubicBezTo>
                    <a:pt x="608543" y="1154543"/>
                    <a:pt x="607735" y="1155015"/>
                    <a:pt x="606994" y="1155487"/>
                  </a:cubicBezTo>
                  <a:cubicBezTo>
                    <a:pt x="594935" y="1160407"/>
                    <a:pt x="581866" y="1162294"/>
                    <a:pt x="568931" y="1163304"/>
                  </a:cubicBezTo>
                  <a:cubicBezTo>
                    <a:pt x="527298" y="1164922"/>
                    <a:pt x="485529" y="1162765"/>
                    <a:pt x="443896" y="1163035"/>
                  </a:cubicBezTo>
                  <a:cubicBezTo>
                    <a:pt x="365076" y="1161889"/>
                    <a:pt x="286188" y="1163574"/>
                    <a:pt x="207435" y="1160676"/>
                  </a:cubicBezTo>
                  <a:cubicBezTo>
                    <a:pt x="162635" y="1157846"/>
                    <a:pt x="117229" y="1156565"/>
                    <a:pt x="72228" y="1156767"/>
                  </a:cubicBezTo>
                  <a:cubicBezTo>
                    <a:pt x="18535" y="1151241"/>
                    <a:pt x="24396" y="1216141"/>
                    <a:pt x="22578" y="1252533"/>
                  </a:cubicBezTo>
                  <a:cubicBezTo>
                    <a:pt x="23251" y="1264866"/>
                    <a:pt x="20422" y="1277941"/>
                    <a:pt x="24396" y="1289802"/>
                  </a:cubicBezTo>
                  <a:cubicBezTo>
                    <a:pt x="33356" y="1308133"/>
                    <a:pt x="57002" y="1308604"/>
                    <a:pt x="74788" y="1309548"/>
                  </a:cubicBezTo>
                  <a:cubicBezTo>
                    <a:pt x="128749" y="1310357"/>
                    <a:pt x="183385" y="1298428"/>
                    <a:pt x="237616" y="1301798"/>
                  </a:cubicBezTo>
                  <a:cubicBezTo>
                    <a:pt x="272310" y="1304359"/>
                    <a:pt x="307139" y="1302269"/>
                    <a:pt x="341834" y="1304291"/>
                  </a:cubicBezTo>
                  <a:cubicBezTo>
                    <a:pt x="379829" y="1307054"/>
                    <a:pt x="420115" y="1309885"/>
                    <a:pt x="458448" y="1310896"/>
                  </a:cubicBezTo>
                  <a:cubicBezTo>
                    <a:pt x="512342" y="1317500"/>
                    <a:pt x="566304" y="1322622"/>
                    <a:pt x="620467" y="1326059"/>
                  </a:cubicBezTo>
                  <a:cubicBezTo>
                    <a:pt x="622825" y="1326598"/>
                    <a:pt x="625183" y="1326464"/>
                    <a:pt x="627406" y="1325790"/>
                  </a:cubicBezTo>
                  <a:cubicBezTo>
                    <a:pt x="627608" y="1326464"/>
                    <a:pt x="627810" y="1327205"/>
                    <a:pt x="627945" y="1327812"/>
                  </a:cubicBezTo>
                  <a:cubicBezTo>
                    <a:pt x="635895" y="1357262"/>
                    <a:pt x="634076" y="1388128"/>
                    <a:pt x="634345" y="1418321"/>
                  </a:cubicBezTo>
                  <a:cubicBezTo>
                    <a:pt x="632863" y="1510852"/>
                    <a:pt x="633806" y="1603652"/>
                    <a:pt x="619996" y="1695375"/>
                  </a:cubicBezTo>
                  <a:cubicBezTo>
                    <a:pt x="614135" y="1729813"/>
                    <a:pt x="613663" y="1765666"/>
                    <a:pt x="603154" y="1799026"/>
                  </a:cubicBezTo>
                  <a:cubicBezTo>
                    <a:pt x="600796" y="1804956"/>
                    <a:pt x="600122" y="1811830"/>
                    <a:pt x="597158" y="1817357"/>
                  </a:cubicBezTo>
                  <a:cubicBezTo>
                    <a:pt x="582674" y="1827600"/>
                    <a:pt x="563272" y="1826320"/>
                    <a:pt x="546295" y="1828679"/>
                  </a:cubicBezTo>
                  <a:cubicBezTo>
                    <a:pt x="503786" y="1831105"/>
                    <a:pt x="461344" y="1826792"/>
                    <a:pt x="418835" y="1828476"/>
                  </a:cubicBezTo>
                  <a:cubicBezTo>
                    <a:pt x="365345" y="1830431"/>
                    <a:pt x="313270" y="1824028"/>
                    <a:pt x="259510" y="1823354"/>
                  </a:cubicBezTo>
                  <a:cubicBezTo>
                    <a:pt x="221313" y="1823354"/>
                    <a:pt x="183115" y="1820457"/>
                    <a:pt x="144918" y="1819109"/>
                  </a:cubicBezTo>
                  <a:cubicBezTo>
                    <a:pt x="122147" y="1818232"/>
                    <a:pt x="99242" y="1818570"/>
                    <a:pt x="76472" y="1817154"/>
                  </a:cubicBezTo>
                  <a:cubicBezTo>
                    <a:pt x="46156" y="1813313"/>
                    <a:pt x="37196" y="1813987"/>
                    <a:pt x="27024" y="1845392"/>
                  </a:cubicBezTo>
                  <a:cubicBezTo>
                    <a:pt x="6140" y="1935025"/>
                    <a:pt x="39015" y="1939338"/>
                    <a:pt x="117701" y="1941832"/>
                  </a:cubicBezTo>
                  <a:cubicBezTo>
                    <a:pt x="195511" y="1950997"/>
                    <a:pt x="273792" y="1953963"/>
                    <a:pt x="352006" y="1957669"/>
                  </a:cubicBezTo>
                  <a:cubicBezTo>
                    <a:pt x="425235" y="1967037"/>
                    <a:pt x="498936" y="1967778"/>
                    <a:pt x="572636" y="1968991"/>
                  </a:cubicBezTo>
                  <a:cubicBezTo>
                    <a:pt x="576072" y="1969059"/>
                    <a:pt x="579845" y="1969328"/>
                    <a:pt x="583482" y="1968991"/>
                  </a:cubicBezTo>
                  <a:cubicBezTo>
                    <a:pt x="584560" y="1973102"/>
                    <a:pt x="590825" y="1973170"/>
                    <a:pt x="592173" y="1969261"/>
                  </a:cubicBezTo>
                  <a:cubicBezTo>
                    <a:pt x="595406" y="1969800"/>
                    <a:pt x="598573" y="1970541"/>
                    <a:pt x="601267" y="1972631"/>
                  </a:cubicBezTo>
                  <a:cubicBezTo>
                    <a:pt x="608745" y="1980920"/>
                    <a:pt x="609352" y="1992646"/>
                    <a:pt x="610430" y="2003295"/>
                  </a:cubicBezTo>
                  <a:cubicBezTo>
                    <a:pt x="611507" y="2020952"/>
                    <a:pt x="611103" y="2038743"/>
                    <a:pt x="611036" y="2056401"/>
                  </a:cubicBezTo>
                  <a:cubicBezTo>
                    <a:pt x="611979" y="2116044"/>
                    <a:pt x="607398" y="2174743"/>
                    <a:pt x="601672" y="2234386"/>
                  </a:cubicBezTo>
                  <a:cubicBezTo>
                    <a:pt x="597966" y="2283246"/>
                    <a:pt x="598842" y="2332241"/>
                    <a:pt x="596417" y="2381102"/>
                  </a:cubicBezTo>
                  <a:cubicBezTo>
                    <a:pt x="593924" y="2406037"/>
                    <a:pt x="599920" y="2505779"/>
                    <a:pt x="566708" y="2506183"/>
                  </a:cubicBezTo>
                  <a:cubicBezTo>
                    <a:pt x="526691" y="2513597"/>
                    <a:pt x="485327" y="2509823"/>
                    <a:pt x="444839" y="2504296"/>
                  </a:cubicBezTo>
                  <a:cubicBezTo>
                    <a:pt x="341564" y="2494053"/>
                    <a:pt x="237616" y="2496007"/>
                    <a:pt x="134004" y="2493513"/>
                  </a:cubicBezTo>
                  <a:cubicBezTo>
                    <a:pt x="100590" y="2493513"/>
                    <a:pt x="67040" y="2492907"/>
                    <a:pt x="33693" y="2492435"/>
                  </a:cubicBezTo>
                  <a:cubicBezTo>
                    <a:pt x="-7401" y="2499916"/>
                    <a:pt x="211" y="2568792"/>
                    <a:pt x="1155" y="2600130"/>
                  </a:cubicBezTo>
                  <a:cubicBezTo>
                    <a:pt x="3041" y="2630457"/>
                    <a:pt x="40699" y="2628098"/>
                    <a:pt x="63133" y="2628637"/>
                  </a:cubicBezTo>
                  <a:cubicBezTo>
                    <a:pt x="87049" y="2629648"/>
                    <a:pt x="110897" y="2630929"/>
                    <a:pt x="134812" y="2632007"/>
                  </a:cubicBezTo>
                  <a:cubicBezTo>
                    <a:pt x="163983" y="2634770"/>
                    <a:pt x="195780" y="2633894"/>
                    <a:pt x="225490" y="2635578"/>
                  </a:cubicBezTo>
                  <a:cubicBezTo>
                    <a:pt x="263485" y="2637668"/>
                    <a:pt x="301144" y="2643329"/>
                    <a:pt x="339072" y="2645148"/>
                  </a:cubicBezTo>
                  <a:cubicBezTo>
                    <a:pt x="418633" y="2647507"/>
                    <a:pt x="498262" y="2643666"/>
                    <a:pt x="577689" y="2649664"/>
                  </a:cubicBezTo>
                  <a:cubicBezTo>
                    <a:pt x="580316" y="2706679"/>
                    <a:pt x="574792" y="2763626"/>
                    <a:pt x="572030" y="2820573"/>
                  </a:cubicBezTo>
                  <a:cubicBezTo>
                    <a:pt x="561251" y="2946059"/>
                    <a:pt x="551887" y="3071815"/>
                    <a:pt x="552560" y="3197773"/>
                  </a:cubicBezTo>
                  <a:cubicBezTo>
                    <a:pt x="552965" y="3233559"/>
                    <a:pt x="551617" y="3269480"/>
                    <a:pt x="553032" y="3305198"/>
                  </a:cubicBezTo>
                  <a:cubicBezTo>
                    <a:pt x="556535" y="3326832"/>
                    <a:pt x="583011" y="3330471"/>
                    <a:pt x="601065" y="3331954"/>
                  </a:cubicBezTo>
                  <a:cubicBezTo>
                    <a:pt x="621006" y="3333032"/>
                    <a:pt x="639937" y="3334986"/>
                    <a:pt x="659945" y="3331010"/>
                  </a:cubicBezTo>
                  <a:cubicBezTo>
                    <a:pt x="676315" y="3327034"/>
                    <a:pt x="681907" y="3309511"/>
                    <a:pt x="685545" y="3294955"/>
                  </a:cubicBezTo>
                  <a:cubicBezTo>
                    <a:pt x="696795" y="3231740"/>
                    <a:pt x="695111" y="3166773"/>
                    <a:pt x="699827" y="3102816"/>
                  </a:cubicBezTo>
                  <a:cubicBezTo>
                    <a:pt x="701780" y="3061909"/>
                    <a:pt x="705620" y="3021270"/>
                    <a:pt x="709730" y="2980498"/>
                  </a:cubicBezTo>
                  <a:cubicBezTo>
                    <a:pt x="714917" y="2895919"/>
                    <a:pt x="717275" y="2811273"/>
                    <a:pt x="723405" y="2726694"/>
                  </a:cubicBezTo>
                  <a:cubicBezTo>
                    <a:pt x="724483" y="2711396"/>
                    <a:pt x="724955" y="2696098"/>
                    <a:pt x="725696" y="2680732"/>
                  </a:cubicBezTo>
                  <a:cubicBezTo>
                    <a:pt x="725965" y="2676958"/>
                    <a:pt x="726639" y="2672914"/>
                    <a:pt x="725696" y="2669208"/>
                  </a:cubicBezTo>
                  <a:cubicBezTo>
                    <a:pt x="784778" y="2665030"/>
                    <a:pt x="843927" y="2679856"/>
                    <a:pt x="903076" y="2680530"/>
                  </a:cubicBezTo>
                  <a:cubicBezTo>
                    <a:pt x="999546" y="2691245"/>
                    <a:pt x="1095882" y="2697109"/>
                    <a:pt x="1192218" y="2709105"/>
                  </a:cubicBezTo>
                  <a:cubicBezTo>
                    <a:pt x="1193229" y="2709240"/>
                    <a:pt x="1194239" y="2709240"/>
                    <a:pt x="1195183" y="2709172"/>
                  </a:cubicBezTo>
                  <a:cubicBezTo>
                    <a:pt x="1193835" y="2736736"/>
                    <a:pt x="1194913" y="2764502"/>
                    <a:pt x="1193903" y="2792133"/>
                  </a:cubicBezTo>
                  <a:cubicBezTo>
                    <a:pt x="1192286" y="2895717"/>
                    <a:pt x="1190534" y="2999368"/>
                    <a:pt x="1188244" y="3103019"/>
                  </a:cubicBezTo>
                  <a:cubicBezTo>
                    <a:pt x="1187772" y="3170614"/>
                    <a:pt x="1185212" y="3238344"/>
                    <a:pt x="1189389" y="3305872"/>
                  </a:cubicBezTo>
                  <a:cubicBezTo>
                    <a:pt x="1193229" y="3353722"/>
                    <a:pt x="1191141" y="3368818"/>
                    <a:pt x="1246113" y="3369694"/>
                  </a:cubicBezTo>
                  <a:cubicBezTo>
                    <a:pt x="1270500" y="3369963"/>
                    <a:pt x="1300613" y="3368481"/>
                    <a:pt x="1318062" y="3349341"/>
                  </a:cubicBezTo>
                  <a:cubicBezTo>
                    <a:pt x="1328706" y="3332695"/>
                    <a:pt x="1327560" y="3311668"/>
                    <a:pt x="1329043" y="3292731"/>
                  </a:cubicBezTo>
                  <a:cubicBezTo>
                    <a:pt x="1331266" y="3237805"/>
                    <a:pt x="1333489" y="3182880"/>
                    <a:pt x="1335038" y="3127954"/>
                  </a:cubicBezTo>
                  <a:cubicBezTo>
                    <a:pt x="1342247" y="2981239"/>
                    <a:pt x="1356259" y="2833513"/>
                    <a:pt x="1359695" y="2686258"/>
                  </a:cubicBezTo>
                  <a:cubicBezTo>
                    <a:pt x="1406718" y="2679115"/>
                    <a:pt x="1454684" y="2684371"/>
                    <a:pt x="1501841" y="2679384"/>
                  </a:cubicBezTo>
                  <a:cubicBezTo>
                    <a:pt x="1568198" y="2672375"/>
                    <a:pt x="1635095" y="2678171"/>
                    <a:pt x="1701587" y="2673858"/>
                  </a:cubicBezTo>
                  <a:cubicBezTo>
                    <a:pt x="1747464" y="2672847"/>
                    <a:pt x="1793477" y="2672645"/>
                    <a:pt x="1839354" y="2673656"/>
                  </a:cubicBezTo>
                  <a:cubicBezTo>
                    <a:pt x="1845552" y="2674936"/>
                    <a:pt x="1852221" y="2672914"/>
                    <a:pt x="1855792" y="2668062"/>
                  </a:cubicBezTo>
                  <a:cubicBezTo>
                    <a:pt x="1864415" y="2674936"/>
                    <a:pt x="1864617" y="2689695"/>
                    <a:pt x="1866032" y="2700074"/>
                  </a:cubicBezTo>
                  <a:cubicBezTo>
                    <a:pt x="1869333" y="2778520"/>
                    <a:pt x="1865156" y="2857033"/>
                    <a:pt x="1860373" y="2935344"/>
                  </a:cubicBezTo>
                  <a:cubicBezTo>
                    <a:pt x="1857207" y="2986226"/>
                    <a:pt x="1859632" y="3037310"/>
                    <a:pt x="1856061" y="3088192"/>
                  </a:cubicBezTo>
                  <a:cubicBezTo>
                    <a:pt x="1853838" y="3120406"/>
                    <a:pt x="1851413" y="3154844"/>
                    <a:pt x="1850470" y="3187462"/>
                  </a:cubicBezTo>
                  <a:cubicBezTo>
                    <a:pt x="1845485" y="3232009"/>
                    <a:pt x="1861855" y="3241377"/>
                    <a:pt x="1903556" y="3245421"/>
                  </a:cubicBezTo>
                  <a:cubicBezTo>
                    <a:pt x="1949029" y="3250071"/>
                    <a:pt x="1978267" y="3239827"/>
                    <a:pt x="1981096" y="3189888"/>
                  </a:cubicBezTo>
                  <a:cubicBezTo>
                    <a:pt x="1983656" y="3148913"/>
                    <a:pt x="1986014" y="3109016"/>
                    <a:pt x="1989450" y="3067772"/>
                  </a:cubicBezTo>
                  <a:cubicBezTo>
                    <a:pt x="1992616" y="3019586"/>
                    <a:pt x="1991606" y="2969849"/>
                    <a:pt x="1997399" y="2921528"/>
                  </a:cubicBezTo>
                  <a:cubicBezTo>
                    <a:pt x="2005416" y="2840454"/>
                    <a:pt x="2013231" y="2759245"/>
                    <a:pt x="2021786" y="2678239"/>
                  </a:cubicBezTo>
                  <a:cubicBezTo>
                    <a:pt x="2022999" y="2666917"/>
                    <a:pt x="2048733" y="2671769"/>
                    <a:pt x="2057761" y="2668871"/>
                  </a:cubicBezTo>
                  <a:cubicBezTo>
                    <a:pt x="2096160" y="2663143"/>
                    <a:pt x="2136042" y="2667119"/>
                    <a:pt x="2174509" y="2673049"/>
                  </a:cubicBezTo>
                  <a:cubicBezTo>
                    <a:pt x="2199368" y="2677699"/>
                    <a:pt x="2224631" y="2677767"/>
                    <a:pt x="2249827" y="2678778"/>
                  </a:cubicBezTo>
                  <a:cubicBezTo>
                    <a:pt x="2275224" y="2682147"/>
                    <a:pt x="2300420" y="2687337"/>
                    <a:pt x="2326154" y="2686730"/>
                  </a:cubicBezTo>
                  <a:cubicBezTo>
                    <a:pt x="2378230" y="2685248"/>
                    <a:pt x="2430170" y="2690774"/>
                    <a:pt x="2482313" y="2689561"/>
                  </a:cubicBezTo>
                  <a:cubicBezTo>
                    <a:pt x="2493968" y="2689224"/>
                    <a:pt x="2516401" y="2698052"/>
                    <a:pt x="2529066" y="2693470"/>
                  </a:cubicBezTo>
                  <a:cubicBezTo>
                    <a:pt x="2542001" y="2841667"/>
                    <a:pt x="2520780" y="2989865"/>
                    <a:pt x="2520511" y="3138130"/>
                  </a:cubicBezTo>
                  <a:cubicBezTo>
                    <a:pt x="2521050" y="3188406"/>
                    <a:pt x="2517479" y="3239018"/>
                    <a:pt x="2524351" y="3288889"/>
                  </a:cubicBezTo>
                  <a:cubicBezTo>
                    <a:pt x="2526304" y="3318677"/>
                    <a:pt x="2536948" y="3324608"/>
                    <a:pt x="2565445" y="3325619"/>
                  </a:cubicBezTo>
                  <a:cubicBezTo>
                    <a:pt x="2623583" y="3325686"/>
                    <a:pt x="2634632" y="3323529"/>
                    <a:pt x="2642716" y="3263617"/>
                  </a:cubicBezTo>
                  <a:cubicBezTo>
                    <a:pt x="2651204" y="3213072"/>
                    <a:pt x="2654909" y="3161920"/>
                    <a:pt x="2658884" y="3110903"/>
                  </a:cubicBezTo>
                  <a:cubicBezTo>
                    <a:pt x="2664341" y="2979689"/>
                    <a:pt x="2672560" y="2848474"/>
                    <a:pt x="2674244" y="2717124"/>
                  </a:cubicBezTo>
                  <a:cubicBezTo>
                    <a:pt x="2727734" y="2704454"/>
                    <a:pt x="2782370" y="2704724"/>
                    <a:pt x="2837544" y="2705533"/>
                  </a:cubicBezTo>
                  <a:cubicBezTo>
                    <a:pt x="2905181" y="2706139"/>
                    <a:pt x="2972886" y="2703376"/>
                    <a:pt x="3040321" y="2698322"/>
                  </a:cubicBezTo>
                  <a:cubicBezTo>
                    <a:pt x="3079799" y="2696570"/>
                    <a:pt x="3119546" y="2695963"/>
                    <a:pt x="3159023" y="2697513"/>
                  </a:cubicBezTo>
                  <a:cubicBezTo>
                    <a:pt x="3174383" y="2696367"/>
                    <a:pt x="3192303" y="2702567"/>
                    <a:pt x="3205979" y="2694076"/>
                  </a:cubicBezTo>
                  <a:cubicBezTo>
                    <a:pt x="3222147" y="2678441"/>
                    <a:pt x="3217835" y="2652831"/>
                    <a:pt x="3221406" y="2632478"/>
                  </a:cubicBezTo>
                  <a:cubicBezTo>
                    <a:pt x="3222618" y="2620617"/>
                    <a:pt x="3223764" y="2608756"/>
                    <a:pt x="3224640" y="2596895"/>
                  </a:cubicBezTo>
                  <a:cubicBezTo>
                    <a:pt x="3225515" y="2589684"/>
                    <a:pt x="3225717" y="2581799"/>
                    <a:pt x="3220261" y="2576340"/>
                  </a:cubicBezTo>
                  <a:cubicBezTo>
                    <a:pt x="3205776" y="2564546"/>
                    <a:pt x="3184354" y="2570275"/>
                    <a:pt x="3166905" y="2568994"/>
                  </a:cubicBezTo>
                  <a:cubicBezTo>
                    <a:pt x="3118939" y="2570140"/>
                    <a:pt x="3071041" y="2572364"/>
                    <a:pt x="3023008" y="2570342"/>
                  </a:cubicBezTo>
                  <a:cubicBezTo>
                    <a:pt x="2958873" y="2567579"/>
                    <a:pt x="2894807" y="2569331"/>
                    <a:pt x="2830672" y="2568994"/>
                  </a:cubicBezTo>
                  <a:cubicBezTo>
                    <a:pt x="2798672" y="2568118"/>
                    <a:pt x="2766673" y="2568118"/>
                    <a:pt x="2734673" y="2568118"/>
                  </a:cubicBezTo>
                  <a:cubicBezTo>
                    <a:pt x="2718639" y="2567848"/>
                    <a:pt x="2702606" y="2568320"/>
                    <a:pt x="2686640" y="2569196"/>
                  </a:cubicBezTo>
                  <a:cubicBezTo>
                    <a:pt x="2686303" y="2569196"/>
                    <a:pt x="2685899" y="2569263"/>
                    <a:pt x="2685562" y="2569331"/>
                  </a:cubicBezTo>
                  <a:cubicBezTo>
                    <a:pt x="2685495" y="2564007"/>
                    <a:pt x="2684956" y="2558548"/>
                    <a:pt x="2685764" y="2555313"/>
                  </a:cubicBezTo>
                  <a:cubicBezTo>
                    <a:pt x="2687044" y="2522021"/>
                    <a:pt x="2691827" y="2487583"/>
                    <a:pt x="2692838" y="2453819"/>
                  </a:cubicBezTo>
                  <a:cubicBezTo>
                    <a:pt x="2700854" y="2328737"/>
                    <a:pt x="2699372" y="2203385"/>
                    <a:pt x="2703414" y="2078168"/>
                  </a:cubicBezTo>
                  <a:cubicBezTo>
                    <a:pt x="2735953" y="2055524"/>
                    <a:pt x="2777856" y="2064016"/>
                    <a:pt x="2815043" y="2059298"/>
                  </a:cubicBezTo>
                  <a:cubicBezTo>
                    <a:pt x="2854790" y="2056131"/>
                    <a:pt x="2894065" y="2052222"/>
                    <a:pt x="2933880" y="2049661"/>
                  </a:cubicBezTo>
                  <a:cubicBezTo>
                    <a:pt x="2970663" y="2048044"/>
                    <a:pt x="3007580" y="2048718"/>
                    <a:pt x="3044296" y="2045078"/>
                  </a:cubicBezTo>
                  <a:cubicBezTo>
                    <a:pt x="3099739" y="2041439"/>
                    <a:pt x="3155251" y="2045483"/>
                    <a:pt x="3210694" y="2040765"/>
                  </a:cubicBezTo>
                  <a:cubicBezTo>
                    <a:pt x="3242559" y="2044472"/>
                    <a:pt x="3239326" y="2009967"/>
                    <a:pt x="3240808" y="1987996"/>
                  </a:cubicBezTo>
                  <a:cubicBezTo>
                    <a:pt x="3241549" y="1970609"/>
                    <a:pt x="3241818" y="1953087"/>
                    <a:pt x="3241684" y="1935699"/>
                  </a:cubicBezTo>
                  <a:cubicBezTo>
                    <a:pt x="3241818" y="1930914"/>
                    <a:pt x="3241145" y="1925995"/>
                    <a:pt x="3238517" y="1921951"/>
                  </a:cubicBezTo>
                  <a:cubicBezTo>
                    <a:pt x="3219654" y="1896139"/>
                    <a:pt x="3158888" y="1912718"/>
                    <a:pt x="3128977" y="1909887"/>
                  </a:cubicBezTo>
                  <a:cubicBezTo>
                    <a:pt x="3057028" y="1911977"/>
                    <a:pt x="2985349" y="1904563"/>
                    <a:pt x="2913400" y="1906990"/>
                  </a:cubicBezTo>
                  <a:cubicBezTo>
                    <a:pt x="2847582" y="1908742"/>
                    <a:pt x="2782572" y="1914538"/>
                    <a:pt x="2716618" y="1921277"/>
                  </a:cubicBezTo>
                  <a:cubicBezTo>
                    <a:pt x="2710421" y="1897622"/>
                    <a:pt x="2714193" y="1871338"/>
                    <a:pt x="2714800" y="1846942"/>
                  </a:cubicBezTo>
                  <a:cubicBezTo>
                    <a:pt x="2719717" y="1795993"/>
                    <a:pt x="2723423" y="1744976"/>
                    <a:pt x="2728947" y="1694094"/>
                  </a:cubicBezTo>
                  <a:cubicBezTo>
                    <a:pt x="2734673" y="1599272"/>
                    <a:pt x="2740669" y="1504786"/>
                    <a:pt x="2745452" y="1409762"/>
                  </a:cubicBezTo>
                  <a:cubicBezTo>
                    <a:pt x="2764248" y="1398642"/>
                    <a:pt x="2787489" y="1401068"/>
                    <a:pt x="2808508" y="1399451"/>
                  </a:cubicBezTo>
                  <a:cubicBezTo>
                    <a:pt x="2825889" y="1398372"/>
                    <a:pt x="2842799" y="1397024"/>
                    <a:pt x="2860449" y="1396553"/>
                  </a:cubicBezTo>
                  <a:cubicBezTo>
                    <a:pt x="2894402" y="1395744"/>
                    <a:pt x="2928019" y="1390487"/>
                    <a:pt x="2961905" y="1387994"/>
                  </a:cubicBezTo>
                  <a:cubicBezTo>
                    <a:pt x="3000844" y="1386511"/>
                    <a:pt x="3039647" y="1384085"/>
                    <a:pt x="3078451" y="1380176"/>
                  </a:cubicBezTo>
                  <a:cubicBezTo>
                    <a:pt x="3097045" y="1379704"/>
                    <a:pt x="3115571" y="1378424"/>
                    <a:pt x="3134097" y="1376604"/>
                  </a:cubicBezTo>
                  <a:cubicBezTo>
                    <a:pt x="3150737" y="1377278"/>
                    <a:pt x="3162998" y="1372898"/>
                    <a:pt x="3167175" y="1355308"/>
                  </a:cubicBezTo>
                  <a:cubicBezTo>
                    <a:pt x="3170947" y="1341560"/>
                    <a:pt x="3170543" y="1327205"/>
                    <a:pt x="3171149" y="1313052"/>
                  </a:cubicBezTo>
                  <a:cubicBezTo>
                    <a:pt x="3171015" y="1294317"/>
                    <a:pt x="3175933" y="1265742"/>
                    <a:pt x="3153297" y="1258464"/>
                  </a:cubicBezTo>
                  <a:cubicBezTo>
                    <a:pt x="3127024" y="1250916"/>
                    <a:pt x="3098931" y="1253477"/>
                    <a:pt x="3071917" y="1252398"/>
                  </a:cubicBezTo>
                  <a:cubicBezTo>
                    <a:pt x="2995589" y="1250714"/>
                    <a:pt x="2919328" y="1254825"/>
                    <a:pt x="2843540" y="1263923"/>
                  </a:cubicBezTo>
                  <a:cubicBezTo>
                    <a:pt x="2812213" y="1267090"/>
                    <a:pt x="2781224" y="1268034"/>
                    <a:pt x="2749764" y="1269988"/>
                  </a:cubicBezTo>
                  <a:cubicBezTo>
                    <a:pt x="2745317" y="1270460"/>
                    <a:pt x="2740332" y="1269988"/>
                    <a:pt x="2735616" y="1270392"/>
                  </a:cubicBezTo>
                  <a:cubicBezTo>
                    <a:pt x="2734808" y="1268505"/>
                    <a:pt x="2733999" y="1266551"/>
                    <a:pt x="2733797" y="1264462"/>
                  </a:cubicBezTo>
                  <a:cubicBezTo>
                    <a:pt x="2727263" y="1221532"/>
                    <a:pt x="2736425" y="1178468"/>
                    <a:pt x="2739119" y="1135538"/>
                  </a:cubicBezTo>
                  <a:cubicBezTo>
                    <a:pt x="2740736" y="1105683"/>
                    <a:pt x="2743768" y="1075963"/>
                    <a:pt x="2745721" y="1046310"/>
                  </a:cubicBezTo>
                  <a:close/>
                  <a:moveTo>
                    <a:pt x="2730362" y="812994"/>
                  </a:moveTo>
                  <a:cubicBezTo>
                    <a:pt x="2728340" y="837997"/>
                    <a:pt x="2728071" y="865157"/>
                    <a:pt x="2726387" y="890564"/>
                  </a:cubicBezTo>
                  <a:cubicBezTo>
                    <a:pt x="2720863" y="962001"/>
                    <a:pt x="2721402" y="1034246"/>
                    <a:pt x="2715608" y="1105751"/>
                  </a:cubicBezTo>
                  <a:cubicBezTo>
                    <a:pt x="2715810" y="1161620"/>
                    <a:pt x="2699238" y="1220724"/>
                    <a:pt x="2718639" y="1274773"/>
                  </a:cubicBezTo>
                  <a:cubicBezTo>
                    <a:pt x="2719178" y="1276390"/>
                    <a:pt x="2720256" y="1278008"/>
                    <a:pt x="2721604" y="1279423"/>
                  </a:cubicBezTo>
                  <a:cubicBezTo>
                    <a:pt x="2719852" y="1284343"/>
                    <a:pt x="2720930" y="1290273"/>
                    <a:pt x="2724770" y="1293980"/>
                  </a:cubicBezTo>
                  <a:cubicBezTo>
                    <a:pt x="2727465" y="1296676"/>
                    <a:pt x="2730833" y="1297889"/>
                    <a:pt x="2734538" y="1298091"/>
                  </a:cubicBezTo>
                  <a:cubicBezTo>
                    <a:pt x="2747675" y="1298495"/>
                    <a:pt x="2760879" y="1297282"/>
                    <a:pt x="2774016" y="1296406"/>
                  </a:cubicBezTo>
                  <a:cubicBezTo>
                    <a:pt x="2811270" y="1295058"/>
                    <a:pt x="2848592" y="1291689"/>
                    <a:pt x="2885712" y="1287510"/>
                  </a:cubicBezTo>
                  <a:cubicBezTo>
                    <a:pt x="2970258" y="1280097"/>
                    <a:pt x="3057702" y="1275514"/>
                    <a:pt x="3142518" y="1284343"/>
                  </a:cubicBezTo>
                  <a:cubicBezTo>
                    <a:pt x="3144068" y="1305370"/>
                    <a:pt x="3143866" y="1327407"/>
                    <a:pt x="3139891" y="1348164"/>
                  </a:cubicBezTo>
                  <a:cubicBezTo>
                    <a:pt x="3054334" y="1354904"/>
                    <a:pt x="2968507" y="1358341"/>
                    <a:pt x="2883084" y="1367304"/>
                  </a:cubicBezTo>
                  <a:cubicBezTo>
                    <a:pt x="2853712" y="1368450"/>
                    <a:pt x="2824744" y="1370337"/>
                    <a:pt x="2795304" y="1371887"/>
                  </a:cubicBezTo>
                  <a:cubicBezTo>
                    <a:pt x="2774016" y="1372628"/>
                    <a:pt x="2751313" y="1373639"/>
                    <a:pt x="2732450" y="1384557"/>
                  </a:cubicBezTo>
                  <a:cubicBezTo>
                    <a:pt x="2714261" y="1393857"/>
                    <a:pt x="2717292" y="1415288"/>
                    <a:pt x="2716416" y="1432473"/>
                  </a:cubicBezTo>
                  <a:cubicBezTo>
                    <a:pt x="2715541" y="1456667"/>
                    <a:pt x="2713789" y="1480794"/>
                    <a:pt x="2712442" y="1504921"/>
                  </a:cubicBezTo>
                  <a:cubicBezTo>
                    <a:pt x="2708063" y="1560251"/>
                    <a:pt x="2706042" y="1619625"/>
                    <a:pt x="2703212" y="1675763"/>
                  </a:cubicBezTo>
                  <a:cubicBezTo>
                    <a:pt x="2700113" y="1717143"/>
                    <a:pt x="2695330" y="1760611"/>
                    <a:pt x="2693444" y="1802328"/>
                  </a:cubicBezTo>
                  <a:cubicBezTo>
                    <a:pt x="2693511" y="1801721"/>
                    <a:pt x="2693511" y="1801249"/>
                    <a:pt x="2693579" y="1800575"/>
                  </a:cubicBezTo>
                  <a:cubicBezTo>
                    <a:pt x="2692636" y="1826185"/>
                    <a:pt x="2681722" y="1911235"/>
                    <a:pt x="2702000" y="1934823"/>
                  </a:cubicBezTo>
                  <a:cubicBezTo>
                    <a:pt x="2702000" y="1942506"/>
                    <a:pt x="2707659" y="1950391"/>
                    <a:pt x="2717696" y="1949178"/>
                  </a:cubicBezTo>
                  <a:cubicBezTo>
                    <a:pt x="2781426" y="1942641"/>
                    <a:pt x="2845022" y="1936710"/>
                    <a:pt x="2909156" y="1934958"/>
                  </a:cubicBezTo>
                  <a:cubicBezTo>
                    <a:pt x="2958469" y="1932936"/>
                    <a:pt x="3005290" y="1935632"/>
                    <a:pt x="3055075" y="1937653"/>
                  </a:cubicBezTo>
                  <a:cubicBezTo>
                    <a:pt x="3087815" y="1937856"/>
                    <a:pt x="3120489" y="1938193"/>
                    <a:pt x="3153230" y="1937249"/>
                  </a:cubicBezTo>
                  <a:cubicBezTo>
                    <a:pt x="3173305" y="1937182"/>
                    <a:pt x="3193852" y="1933138"/>
                    <a:pt x="3213726" y="1937047"/>
                  </a:cubicBezTo>
                  <a:cubicBezTo>
                    <a:pt x="3213456" y="1962185"/>
                    <a:pt x="3213793" y="1987525"/>
                    <a:pt x="3210896" y="2012527"/>
                  </a:cubicBezTo>
                  <a:cubicBezTo>
                    <a:pt x="3165693" y="2016099"/>
                    <a:pt x="3120287" y="2014684"/>
                    <a:pt x="3074948" y="2015425"/>
                  </a:cubicBezTo>
                  <a:cubicBezTo>
                    <a:pt x="3038502" y="2016504"/>
                    <a:pt x="3002460" y="2020884"/>
                    <a:pt x="2965677" y="2020412"/>
                  </a:cubicBezTo>
                  <a:cubicBezTo>
                    <a:pt x="2910975" y="2021289"/>
                    <a:pt x="2856609" y="2028297"/>
                    <a:pt x="2802108" y="2032071"/>
                  </a:cubicBezTo>
                  <a:cubicBezTo>
                    <a:pt x="2760542" y="2035172"/>
                    <a:pt x="2708063" y="2028971"/>
                    <a:pt x="2678623" y="2064488"/>
                  </a:cubicBezTo>
                  <a:cubicBezTo>
                    <a:pt x="2674177" y="2072171"/>
                    <a:pt x="2675659" y="2081606"/>
                    <a:pt x="2674918" y="2090097"/>
                  </a:cubicBezTo>
                  <a:cubicBezTo>
                    <a:pt x="2674042" y="2116718"/>
                    <a:pt x="2673907" y="2143338"/>
                    <a:pt x="2672964" y="2169958"/>
                  </a:cubicBezTo>
                  <a:cubicBezTo>
                    <a:pt x="2673907" y="2270172"/>
                    <a:pt x="2669731" y="2370251"/>
                    <a:pt x="2667440" y="2470398"/>
                  </a:cubicBezTo>
                  <a:cubicBezTo>
                    <a:pt x="2668450" y="2489807"/>
                    <a:pt x="2659019" y="2563063"/>
                    <a:pt x="2672897" y="2580788"/>
                  </a:cubicBezTo>
                  <a:cubicBezTo>
                    <a:pt x="2671886" y="2588673"/>
                    <a:pt x="2677815" y="2597434"/>
                    <a:pt x="2686707" y="2597097"/>
                  </a:cubicBezTo>
                  <a:cubicBezTo>
                    <a:pt x="2692636" y="2596895"/>
                    <a:pt x="2698497" y="2596625"/>
                    <a:pt x="2704425" y="2596288"/>
                  </a:cubicBezTo>
                  <a:cubicBezTo>
                    <a:pt x="2742353" y="2595614"/>
                    <a:pt x="2780348" y="2595951"/>
                    <a:pt x="2818344" y="2596558"/>
                  </a:cubicBezTo>
                  <a:cubicBezTo>
                    <a:pt x="2890091" y="2597434"/>
                    <a:pt x="2961837" y="2595547"/>
                    <a:pt x="3033584" y="2598310"/>
                  </a:cubicBezTo>
                  <a:cubicBezTo>
                    <a:pt x="3087950" y="2601208"/>
                    <a:pt x="3142249" y="2595480"/>
                    <a:pt x="3196615" y="2597030"/>
                  </a:cubicBezTo>
                  <a:cubicBezTo>
                    <a:pt x="3194122" y="2621359"/>
                    <a:pt x="3192977" y="2645957"/>
                    <a:pt x="3188867" y="2670084"/>
                  </a:cubicBezTo>
                  <a:cubicBezTo>
                    <a:pt x="3090914" y="2664558"/>
                    <a:pt x="2994443" y="2674532"/>
                    <a:pt x="2896221" y="2677160"/>
                  </a:cubicBezTo>
                  <a:cubicBezTo>
                    <a:pt x="2824070" y="2679317"/>
                    <a:pt x="2750976" y="2671297"/>
                    <a:pt x="2679970" y="2687404"/>
                  </a:cubicBezTo>
                  <a:cubicBezTo>
                    <a:pt x="2665352" y="2689224"/>
                    <a:pt x="2646219" y="2693200"/>
                    <a:pt x="2646691" y="2711666"/>
                  </a:cubicBezTo>
                  <a:cubicBezTo>
                    <a:pt x="2644131" y="2813362"/>
                    <a:pt x="2640628" y="2915193"/>
                    <a:pt x="2635305" y="3016890"/>
                  </a:cubicBezTo>
                  <a:cubicBezTo>
                    <a:pt x="2629040" y="3109354"/>
                    <a:pt x="2630253" y="3204108"/>
                    <a:pt x="2607011" y="3294281"/>
                  </a:cubicBezTo>
                  <a:lnTo>
                    <a:pt x="2607011" y="3294281"/>
                  </a:lnTo>
                  <a:cubicBezTo>
                    <a:pt x="2589697" y="3297515"/>
                    <a:pt x="2572182" y="3298863"/>
                    <a:pt x="2553858" y="3296033"/>
                  </a:cubicBezTo>
                  <a:cubicBezTo>
                    <a:pt x="2543753" y="3234099"/>
                    <a:pt x="2549344" y="3170884"/>
                    <a:pt x="2548131" y="3108410"/>
                  </a:cubicBezTo>
                  <a:cubicBezTo>
                    <a:pt x="2549883" y="2986833"/>
                    <a:pt x="2562009" y="2865457"/>
                    <a:pt x="2553386" y="2743745"/>
                  </a:cubicBezTo>
                  <a:cubicBezTo>
                    <a:pt x="2551971" y="2724201"/>
                    <a:pt x="2549007" y="2704050"/>
                    <a:pt x="2542742" y="2685315"/>
                  </a:cubicBezTo>
                  <a:cubicBezTo>
                    <a:pt x="2541799" y="2682889"/>
                    <a:pt x="2540384" y="2680597"/>
                    <a:pt x="2538094" y="2679317"/>
                  </a:cubicBezTo>
                  <a:cubicBezTo>
                    <a:pt x="2537555" y="2670691"/>
                    <a:pt x="2528999" y="2665703"/>
                    <a:pt x="2520847" y="2666310"/>
                  </a:cubicBezTo>
                  <a:cubicBezTo>
                    <a:pt x="2472949" y="2657279"/>
                    <a:pt x="2424242" y="2663816"/>
                    <a:pt x="2376007" y="2658223"/>
                  </a:cubicBezTo>
                  <a:cubicBezTo>
                    <a:pt x="2351889" y="2657279"/>
                    <a:pt x="2327771" y="2659571"/>
                    <a:pt x="2303654" y="2657616"/>
                  </a:cubicBezTo>
                  <a:cubicBezTo>
                    <a:pt x="2268824" y="2652562"/>
                    <a:pt x="2238374" y="2649259"/>
                    <a:pt x="2203006" y="2648451"/>
                  </a:cubicBezTo>
                  <a:cubicBezTo>
                    <a:pt x="2152884" y="2641644"/>
                    <a:pt x="2102223" y="2633018"/>
                    <a:pt x="2051765" y="2641442"/>
                  </a:cubicBezTo>
                  <a:cubicBezTo>
                    <a:pt x="2034721" y="2643598"/>
                    <a:pt x="2013972" y="2641644"/>
                    <a:pt x="2002317" y="2656808"/>
                  </a:cubicBezTo>
                  <a:cubicBezTo>
                    <a:pt x="1995850" y="2666849"/>
                    <a:pt x="1995715" y="2679721"/>
                    <a:pt x="1993559" y="2691178"/>
                  </a:cubicBezTo>
                  <a:cubicBezTo>
                    <a:pt x="1990730" y="2713485"/>
                    <a:pt x="1988641" y="2735860"/>
                    <a:pt x="1985879" y="2758234"/>
                  </a:cubicBezTo>
                  <a:cubicBezTo>
                    <a:pt x="1977324" y="2833378"/>
                    <a:pt x="1969576" y="2908724"/>
                    <a:pt x="1964456" y="2984204"/>
                  </a:cubicBezTo>
                  <a:cubicBezTo>
                    <a:pt x="1964119" y="3032660"/>
                    <a:pt x="1960684" y="3080442"/>
                    <a:pt x="1956709" y="3128830"/>
                  </a:cubicBezTo>
                  <a:cubicBezTo>
                    <a:pt x="1953812" y="3155787"/>
                    <a:pt x="1956911" y="3184834"/>
                    <a:pt x="1947884" y="3210848"/>
                  </a:cubicBezTo>
                  <a:cubicBezTo>
                    <a:pt x="1936633" y="3219676"/>
                    <a:pt x="1922553" y="3218463"/>
                    <a:pt x="1909147" y="3217452"/>
                  </a:cubicBezTo>
                  <a:cubicBezTo>
                    <a:pt x="1898773" y="3216509"/>
                    <a:pt x="1888061" y="3215565"/>
                    <a:pt x="1878495" y="3211050"/>
                  </a:cubicBezTo>
                  <a:cubicBezTo>
                    <a:pt x="1877619" y="3169873"/>
                    <a:pt x="1881594" y="3129976"/>
                    <a:pt x="1883952" y="3088596"/>
                  </a:cubicBezTo>
                  <a:cubicBezTo>
                    <a:pt x="1887590" y="3025247"/>
                    <a:pt x="1884895" y="2959336"/>
                    <a:pt x="1890082" y="2895717"/>
                  </a:cubicBezTo>
                  <a:cubicBezTo>
                    <a:pt x="1892912" y="2845239"/>
                    <a:pt x="1893922" y="2794627"/>
                    <a:pt x="1893181" y="2744082"/>
                  </a:cubicBezTo>
                  <a:cubicBezTo>
                    <a:pt x="1890958" y="2712474"/>
                    <a:pt x="1897964" y="2642655"/>
                    <a:pt x="1850605" y="2646159"/>
                  </a:cubicBezTo>
                  <a:cubicBezTo>
                    <a:pt x="1849729" y="2646294"/>
                    <a:pt x="1848920" y="2646496"/>
                    <a:pt x="1848179" y="2646699"/>
                  </a:cubicBezTo>
                  <a:cubicBezTo>
                    <a:pt x="1842386" y="2644879"/>
                    <a:pt x="1835110" y="2644946"/>
                    <a:pt x="1829249" y="2645014"/>
                  </a:cubicBezTo>
                  <a:cubicBezTo>
                    <a:pt x="1814428" y="2644609"/>
                    <a:pt x="1799540" y="2644879"/>
                    <a:pt x="1784719" y="2644812"/>
                  </a:cubicBezTo>
                  <a:cubicBezTo>
                    <a:pt x="1701654" y="2645351"/>
                    <a:pt x="1618657" y="2647440"/>
                    <a:pt x="1535592" y="2648383"/>
                  </a:cubicBezTo>
                  <a:cubicBezTo>
                    <a:pt x="1497866" y="2651416"/>
                    <a:pt x="1460275" y="2654179"/>
                    <a:pt x="1422414" y="2653775"/>
                  </a:cubicBezTo>
                  <a:cubicBezTo>
                    <a:pt x="1317994" y="2657953"/>
                    <a:pt x="1333960" y="2651012"/>
                    <a:pt x="1329514" y="2749810"/>
                  </a:cubicBezTo>
                  <a:cubicBezTo>
                    <a:pt x="1325203" y="2883990"/>
                    <a:pt x="1310584" y="3016890"/>
                    <a:pt x="1306676" y="3151272"/>
                  </a:cubicBezTo>
                  <a:cubicBezTo>
                    <a:pt x="1303847" y="3202356"/>
                    <a:pt x="1303577" y="3253508"/>
                    <a:pt x="1300411" y="3304592"/>
                  </a:cubicBezTo>
                  <a:cubicBezTo>
                    <a:pt x="1299401" y="3314094"/>
                    <a:pt x="1299603" y="3323866"/>
                    <a:pt x="1295359" y="3332695"/>
                  </a:cubicBezTo>
                  <a:cubicBezTo>
                    <a:pt x="1272790" y="3343815"/>
                    <a:pt x="1245439" y="3343410"/>
                    <a:pt x="1221254" y="3338289"/>
                  </a:cubicBezTo>
                  <a:cubicBezTo>
                    <a:pt x="1214315" y="3294820"/>
                    <a:pt x="1214989" y="3250542"/>
                    <a:pt x="1214989" y="3206467"/>
                  </a:cubicBezTo>
                  <a:cubicBezTo>
                    <a:pt x="1214450" y="3103490"/>
                    <a:pt x="1216942" y="3000446"/>
                    <a:pt x="1216134" y="2897469"/>
                  </a:cubicBezTo>
                  <a:cubicBezTo>
                    <a:pt x="1216201" y="2862829"/>
                    <a:pt x="1215460" y="2828121"/>
                    <a:pt x="1214584" y="2793548"/>
                  </a:cubicBezTo>
                  <a:cubicBezTo>
                    <a:pt x="1212833" y="2765108"/>
                    <a:pt x="1214517" y="2734984"/>
                    <a:pt x="1207376" y="2707218"/>
                  </a:cubicBezTo>
                  <a:cubicBezTo>
                    <a:pt x="1208050" y="2706948"/>
                    <a:pt x="1208589" y="2706409"/>
                    <a:pt x="1208589" y="2705668"/>
                  </a:cubicBezTo>
                  <a:cubicBezTo>
                    <a:pt x="1208589" y="2704724"/>
                    <a:pt x="1207780" y="2703915"/>
                    <a:pt x="1206837" y="2703915"/>
                  </a:cubicBezTo>
                  <a:cubicBezTo>
                    <a:pt x="1206770" y="2703915"/>
                    <a:pt x="1206702" y="2703983"/>
                    <a:pt x="1206635" y="2703983"/>
                  </a:cubicBezTo>
                  <a:cubicBezTo>
                    <a:pt x="1206500" y="2703444"/>
                    <a:pt x="1206231" y="2702905"/>
                    <a:pt x="1206096" y="2702298"/>
                  </a:cubicBezTo>
                  <a:cubicBezTo>
                    <a:pt x="1210475" y="2694615"/>
                    <a:pt x="1207713" y="2682754"/>
                    <a:pt x="1196193" y="2681069"/>
                  </a:cubicBezTo>
                  <a:cubicBezTo>
                    <a:pt x="1118855" y="2670893"/>
                    <a:pt x="1040843" y="2666310"/>
                    <a:pt x="963168" y="2658560"/>
                  </a:cubicBezTo>
                  <a:cubicBezTo>
                    <a:pt x="924768" y="2653640"/>
                    <a:pt x="887042" y="2651888"/>
                    <a:pt x="848305" y="2649529"/>
                  </a:cubicBezTo>
                  <a:cubicBezTo>
                    <a:pt x="814554" y="2647979"/>
                    <a:pt x="781207" y="2640431"/>
                    <a:pt x="747321" y="2643598"/>
                  </a:cubicBezTo>
                  <a:cubicBezTo>
                    <a:pt x="736407" y="2644272"/>
                    <a:pt x="725090" y="2645890"/>
                    <a:pt x="714446" y="2648990"/>
                  </a:cubicBezTo>
                  <a:cubicBezTo>
                    <a:pt x="709662" y="2650338"/>
                    <a:pt x="704677" y="2652360"/>
                    <a:pt x="701982" y="2656740"/>
                  </a:cubicBezTo>
                  <a:cubicBezTo>
                    <a:pt x="699894" y="2659975"/>
                    <a:pt x="700298" y="2663682"/>
                    <a:pt x="702050" y="2666445"/>
                  </a:cubicBezTo>
                  <a:cubicBezTo>
                    <a:pt x="701646" y="2667253"/>
                    <a:pt x="701174" y="2668130"/>
                    <a:pt x="700972" y="2669073"/>
                  </a:cubicBezTo>
                  <a:cubicBezTo>
                    <a:pt x="699961" y="2673252"/>
                    <a:pt x="699086" y="2677430"/>
                    <a:pt x="698547" y="2681676"/>
                  </a:cubicBezTo>
                  <a:cubicBezTo>
                    <a:pt x="691473" y="2776565"/>
                    <a:pt x="687364" y="2871725"/>
                    <a:pt x="682783" y="2966817"/>
                  </a:cubicBezTo>
                  <a:cubicBezTo>
                    <a:pt x="679010" y="3008735"/>
                    <a:pt x="674564" y="3050587"/>
                    <a:pt x="672475" y="3092640"/>
                  </a:cubicBezTo>
                  <a:cubicBezTo>
                    <a:pt x="670791" y="3126134"/>
                    <a:pt x="669242" y="3159561"/>
                    <a:pt x="666951" y="3193056"/>
                  </a:cubicBezTo>
                  <a:cubicBezTo>
                    <a:pt x="663448" y="3229718"/>
                    <a:pt x="667490" y="3268941"/>
                    <a:pt x="652804" y="3303446"/>
                  </a:cubicBezTo>
                  <a:cubicBezTo>
                    <a:pt x="629427" y="3305670"/>
                    <a:pt x="604366" y="3306277"/>
                    <a:pt x="580855" y="3298998"/>
                  </a:cubicBezTo>
                  <a:cubicBezTo>
                    <a:pt x="580249" y="3201278"/>
                    <a:pt x="580114" y="3103423"/>
                    <a:pt x="585369" y="3005837"/>
                  </a:cubicBezTo>
                  <a:cubicBezTo>
                    <a:pt x="589545" y="2915396"/>
                    <a:pt x="599112" y="2824078"/>
                    <a:pt x="599853" y="2733029"/>
                  </a:cubicBezTo>
                  <a:cubicBezTo>
                    <a:pt x="599381" y="2721168"/>
                    <a:pt x="602413" y="2672712"/>
                    <a:pt x="596148" y="2646901"/>
                  </a:cubicBezTo>
                  <a:cubicBezTo>
                    <a:pt x="603625" y="2640431"/>
                    <a:pt x="601806" y="2625537"/>
                    <a:pt x="589478" y="2623785"/>
                  </a:cubicBezTo>
                  <a:cubicBezTo>
                    <a:pt x="516923" y="2616776"/>
                    <a:pt x="443492" y="2620482"/>
                    <a:pt x="370600" y="2618798"/>
                  </a:cubicBezTo>
                  <a:cubicBezTo>
                    <a:pt x="320613" y="2619674"/>
                    <a:pt x="270559" y="2610980"/>
                    <a:pt x="220235" y="2608419"/>
                  </a:cubicBezTo>
                  <a:cubicBezTo>
                    <a:pt x="176917" y="2607745"/>
                    <a:pt x="133667" y="2605319"/>
                    <a:pt x="90350" y="2603162"/>
                  </a:cubicBezTo>
                  <a:cubicBezTo>
                    <a:pt x="69600" y="2600399"/>
                    <a:pt x="47571" y="2604376"/>
                    <a:pt x="27563" y="2598310"/>
                  </a:cubicBezTo>
                  <a:cubicBezTo>
                    <a:pt x="26687" y="2582473"/>
                    <a:pt x="22578" y="2525323"/>
                    <a:pt x="37870" y="2517977"/>
                  </a:cubicBezTo>
                  <a:cubicBezTo>
                    <a:pt x="65895" y="2519595"/>
                    <a:pt x="96076" y="2518921"/>
                    <a:pt x="124572" y="2519325"/>
                  </a:cubicBezTo>
                  <a:cubicBezTo>
                    <a:pt x="203662" y="2520336"/>
                    <a:pt x="282752" y="2521953"/>
                    <a:pt x="361842" y="2523773"/>
                  </a:cubicBezTo>
                  <a:cubicBezTo>
                    <a:pt x="392562" y="2526334"/>
                    <a:pt x="422945" y="2527547"/>
                    <a:pt x="453664" y="2531321"/>
                  </a:cubicBezTo>
                  <a:cubicBezTo>
                    <a:pt x="482700" y="2535230"/>
                    <a:pt x="512005" y="2538195"/>
                    <a:pt x="541310" y="2535028"/>
                  </a:cubicBezTo>
                  <a:cubicBezTo>
                    <a:pt x="557613" y="2533343"/>
                    <a:pt x="574994" y="2533410"/>
                    <a:pt x="589680" y="2525188"/>
                  </a:cubicBezTo>
                  <a:cubicBezTo>
                    <a:pt x="630775" y="2500994"/>
                    <a:pt x="619322" y="2388919"/>
                    <a:pt x="623903" y="2344372"/>
                  </a:cubicBezTo>
                  <a:cubicBezTo>
                    <a:pt x="625116" y="2287357"/>
                    <a:pt x="626598" y="2230747"/>
                    <a:pt x="632998" y="2173732"/>
                  </a:cubicBezTo>
                  <a:cubicBezTo>
                    <a:pt x="637309" y="2116785"/>
                    <a:pt x="637040" y="2059298"/>
                    <a:pt x="633941" y="2002284"/>
                  </a:cubicBezTo>
                  <a:cubicBezTo>
                    <a:pt x="632459" y="1982066"/>
                    <a:pt x="625318" y="1954097"/>
                    <a:pt x="601402" y="1951604"/>
                  </a:cubicBezTo>
                  <a:cubicBezTo>
                    <a:pt x="599785" y="1951536"/>
                    <a:pt x="598101" y="1951536"/>
                    <a:pt x="596350" y="1951536"/>
                  </a:cubicBezTo>
                  <a:cubicBezTo>
                    <a:pt x="595070" y="1947560"/>
                    <a:pt x="591971" y="1944191"/>
                    <a:pt x="587727" y="1943247"/>
                  </a:cubicBezTo>
                  <a:cubicBezTo>
                    <a:pt x="560981" y="1940754"/>
                    <a:pt x="533832" y="1941630"/>
                    <a:pt x="506952" y="1940888"/>
                  </a:cubicBezTo>
                  <a:cubicBezTo>
                    <a:pt x="457504" y="1940956"/>
                    <a:pt x="408528" y="1936912"/>
                    <a:pt x="359080" y="1931318"/>
                  </a:cubicBezTo>
                  <a:cubicBezTo>
                    <a:pt x="323240" y="1929836"/>
                    <a:pt x="287266" y="1927275"/>
                    <a:pt x="251224" y="1925523"/>
                  </a:cubicBezTo>
                  <a:cubicBezTo>
                    <a:pt x="196589" y="1925186"/>
                    <a:pt x="142762" y="1915212"/>
                    <a:pt x="88261" y="1913527"/>
                  </a:cubicBezTo>
                  <a:cubicBezTo>
                    <a:pt x="78021" y="1912583"/>
                    <a:pt x="67714" y="1911640"/>
                    <a:pt x="57878" y="1908405"/>
                  </a:cubicBezTo>
                  <a:cubicBezTo>
                    <a:pt x="54510" y="1906855"/>
                    <a:pt x="49255" y="1905911"/>
                    <a:pt x="48851" y="1901463"/>
                  </a:cubicBezTo>
                  <a:cubicBezTo>
                    <a:pt x="47099" y="1881582"/>
                    <a:pt x="48043" y="1859814"/>
                    <a:pt x="57002" y="1841483"/>
                  </a:cubicBezTo>
                  <a:cubicBezTo>
                    <a:pt x="168901" y="1847010"/>
                    <a:pt x="278912" y="1849571"/>
                    <a:pt x="391214" y="1854558"/>
                  </a:cubicBezTo>
                  <a:cubicBezTo>
                    <a:pt x="452789" y="1851592"/>
                    <a:pt x="514834" y="1859747"/>
                    <a:pt x="576139" y="1851323"/>
                  </a:cubicBezTo>
                  <a:cubicBezTo>
                    <a:pt x="592981" y="1849031"/>
                    <a:pt x="611912" y="1844112"/>
                    <a:pt x="621343" y="1828611"/>
                  </a:cubicBezTo>
                  <a:cubicBezTo>
                    <a:pt x="633335" y="1799026"/>
                    <a:pt x="637511" y="1767351"/>
                    <a:pt x="641351" y="1735811"/>
                  </a:cubicBezTo>
                  <a:cubicBezTo>
                    <a:pt x="652737" y="1657837"/>
                    <a:pt x="658261" y="1579256"/>
                    <a:pt x="657183" y="1500473"/>
                  </a:cubicBezTo>
                  <a:cubicBezTo>
                    <a:pt x="655162" y="1477896"/>
                    <a:pt x="662101" y="1331923"/>
                    <a:pt x="636972" y="1312850"/>
                  </a:cubicBezTo>
                  <a:cubicBezTo>
                    <a:pt x="637511" y="1300315"/>
                    <a:pt x="622084" y="1298226"/>
                    <a:pt x="611642" y="1298091"/>
                  </a:cubicBezTo>
                  <a:cubicBezTo>
                    <a:pt x="586244" y="1296137"/>
                    <a:pt x="563474" y="1296204"/>
                    <a:pt x="537470" y="1292767"/>
                  </a:cubicBezTo>
                  <a:cubicBezTo>
                    <a:pt x="491525" y="1285960"/>
                    <a:pt x="445311" y="1283130"/>
                    <a:pt x="398962" y="1281243"/>
                  </a:cubicBezTo>
                  <a:cubicBezTo>
                    <a:pt x="368175" y="1279423"/>
                    <a:pt x="337724" y="1276054"/>
                    <a:pt x="306398" y="1276458"/>
                  </a:cubicBezTo>
                  <a:cubicBezTo>
                    <a:pt x="253986" y="1276593"/>
                    <a:pt x="201776" y="1271134"/>
                    <a:pt x="149633" y="1278817"/>
                  </a:cubicBezTo>
                  <a:cubicBezTo>
                    <a:pt x="116488" y="1279221"/>
                    <a:pt x="81457" y="1288184"/>
                    <a:pt x="48851" y="1278480"/>
                  </a:cubicBezTo>
                  <a:cubicBezTo>
                    <a:pt x="49255" y="1249029"/>
                    <a:pt x="48043" y="1218904"/>
                    <a:pt x="54510" y="1189992"/>
                  </a:cubicBezTo>
                  <a:cubicBezTo>
                    <a:pt x="59967" y="1176918"/>
                    <a:pt x="80447" y="1184264"/>
                    <a:pt x="92034" y="1182714"/>
                  </a:cubicBezTo>
                  <a:cubicBezTo>
                    <a:pt x="171663" y="1183051"/>
                    <a:pt x="251089" y="1189655"/>
                    <a:pt x="330785" y="1188307"/>
                  </a:cubicBezTo>
                  <a:cubicBezTo>
                    <a:pt x="383332" y="1187364"/>
                    <a:pt x="435879" y="1188510"/>
                    <a:pt x="488426" y="1188173"/>
                  </a:cubicBezTo>
                  <a:cubicBezTo>
                    <a:pt x="517395" y="1186286"/>
                    <a:pt x="603827" y="1195586"/>
                    <a:pt x="623701" y="1164989"/>
                  </a:cubicBezTo>
                  <a:cubicBezTo>
                    <a:pt x="630370" y="1164315"/>
                    <a:pt x="635558" y="1158115"/>
                    <a:pt x="635760" y="1151174"/>
                  </a:cubicBezTo>
                  <a:cubicBezTo>
                    <a:pt x="638724" y="1121453"/>
                    <a:pt x="642766" y="1091868"/>
                    <a:pt x="645865" y="1062147"/>
                  </a:cubicBezTo>
                  <a:cubicBezTo>
                    <a:pt x="654825" y="969347"/>
                    <a:pt x="661494" y="876276"/>
                    <a:pt x="669983" y="783408"/>
                  </a:cubicBezTo>
                  <a:cubicBezTo>
                    <a:pt x="672408" y="751531"/>
                    <a:pt x="678269" y="720126"/>
                    <a:pt x="679818" y="688182"/>
                  </a:cubicBezTo>
                  <a:cubicBezTo>
                    <a:pt x="679818" y="678207"/>
                    <a:pt x="679684" y="667425"/>
                    <a:pt x="674766" y="658461"/>
                  </a:cubicBezTo>
                  <a:cubicBezTo>
                    <a:pt x="639465" y="620991"/>
                    <a:pt x="540030" y="630156"/>
                    <a:pt x="490380" y="629280"/>
                  </a:cubicBezTo>
                  <a:cubicBezTo>
                    <a:pt x="398760" y="631571"/>
                    <a:pt x="307207" y="627326"/>
                    <a:pt x="215991" y="619171"/>
                  </a:cubicBezTo>
                  <a:cubicBezTo>
                    <a:pt x="173818" y="614925"/>
                    <a:pt x="103149" y="620114"/>
                    <a:pt x="69937" y="593022"/>
                  </a:cubicBezTo>
                  <a:cubicBezTo>
                    <a:pt x="71554" y="568289"/>
                    <a:pt x="71015" y="514442"/>
                    <a:pt x="91427" y="498941"/>
                  </a:cubicBezTo>
                  <a:cubicBezTo>
                    <a:pt x="106989" y="494628"/>
                    <a:pt x="123158" y="495437"/>
                    <a:pt x="139259" y="495235"/>
                  </a:cubicBezTo>
                  <a:cubicBezTo>
                    <a:pt x="140404" y="495774"/>
                    <a:pt x="141684" y="496246"/>
                    <a:pt x="143166" y="496515"/>
                  </a:cubicBezTo>
                  <a:cubicBezTo>
                    <a:pt x="188033" y="501772"/>
                    <a:pt x="233372" y="501030"/>
                    <a:pt x="278306" y="505748"/>
                  </a:cubicBezTo>
                  <a:cubicBezTo>
                    <a:pt x="320950" y="507500"/>
                    <a:pt x="363661" y="505748"/>
                    <a:pt x="406305" y="507635"/>
                  </a:cubicBezTo>
                  <a:cubicBezTo>
                    <a:pt x="477647" y="508781"/>
                    <a:pt x="548990" y="508646"/>
                    <a:pt x="619861" y="499548"/>
                  </a:cubicBezTo>
                  <a:cubicBezTo>
                    <a:pt x="696458" y="494763"/>
                    <a:pt x="684736" y="469288"/>
                    <a:pt x="686959" y="406141"/>
                  </a:cubicBezTo>
                  <a:cubicBezTo>
                    <a:pt x="691069" y="321293"/>
                    <a:pt x="696997" y="235299"/>
                    <a:pt x="698142" y="150046"/>
                  </a:cubicBezTo>
                  <a:cubicBezTo>
                    <a:pt x="698547" y="107588"/>
                    <a:pt x="703262" y="65198"/>
                    <a:pt x="703128" y="22740"/>
                  </a:cubicBezTo>
                  <a:cubicBezTo>
                    <a:pt x="730681" y="20516"/>
                    <a:pt x="758976" y="21864"/>
                    <a:pt x="786529" y="24964"/>
                  </a:cubicBezTo>
                  <a:cubicBezTo>
                    <a:pt x="797645" y="72274"/>
                    <a:pt x="788550" y="120191"/>
                    <a:pt x="783767" y="168984"/>
                  </a:cubicBezTo>
                  <a:cubicBezTo>
                    <a:pt x="777704" y="229233"/>
                    <a:pt x="773931" y="289550"/>
                    <a:pt x="772045" y="350069"/>
                  </a:cubicBezTo>
                  <a:cubicBezTo>
                    <a:pt x="769350" y="381340"/>
                    <a:pt x="763557" y="412341"/>
                    <a:pt x="764500" y="443814"/>
                  </a:cubicBezTo>
                  <a:cubicBezTo>
                    <a:pt x="763691" y="456955"/>
                    <a:pt x="774942" y="466929"/>
                    <a:pt x="787068" y="469490"/>
                  </a:cubicBezTo>
                  <a:cubicBezTo>
                    <a:pt x="801215" y="472927"/>
                    <a:pt x="815632" y="470164"/>
                    <a:pt x="829645" y="467603"/>
                  </a:cubicBezTo>
                  <a:cubicBezTo>
                    <a:pt x="862318" y="462953"/>
                    <a:pt x="894924" y="458034"/>
                    <a:pt x="927395" y="452305"/>
                  </a:cubicBezTo>
                  <a:cubicBezTo>
                    <a:pt x="1001567" y="445229"/>
                    <a:pt x="1075200" y="433502"/>
                    <a:pt x="1148901" y="423259"/>
                  </a:cubicBezTo>
                  <a:cubicBezTo>
                    <a:pt x="1162981" y="421102"/>
                    <a:pt x="1181170" y="425752"/>
                    <a:pt x="1195048" y="419619"/>
                  </a:cubicBezTo>
                  <a:cubicBezTo>
                    <a:pt x="1218829" y="400412"/>
                    <a:pt x="1216606" y="343600"/>
                    <a:pt x="1221928" y="314351"/>
                  </a:cubicBezTo>
                  <a:cubicBezTo>
                    <a:pt x="1227654" y="272298"/>
                    <a:pt x="1227991" y="229840"/>
                    <a:pt x="1231898" y="187652"/>
                  </a:cubicBezTo>
                  <a:cubicBezTo>
                    <a:pt x="1236681" y="145733"/>
                    <a:pt x="1242744" y="103949"/>
                    <a:pt x="1246247" y="61896"/>
                  </a:cubicBezTo>
                  <a:cubicBezTo>
                    <a:pt x="1268479" y="58998"/>
                    <a:pt x="1291047" y="60211"/>
                    <a:pt x="1313481" y="60211"/>
                  </a:cubicBezTo>
                  <a:cubicBezTo>
                    <a:pt x="1319678" y="110621"/>
                    <a:pt x="1302230" y="160223"/>
                    <a:pt x="1301354" y="210565"/>
                  </a:cubicBezTo>
                  <a:cubicBezTo>
                    <a:pt x="1298390" y="274859"/>
                    <a:pt x="1296639" y="339287"/>
                    <a:pt x="1295965" y="403647"/>
                  </a:cubicBezTo>
                  <a:cubicBezTo>
                    <a:pt x="1295965" y="411263"/>
                    <a:pt x="1302365" y="417665"/>
                    <a:pt x="1309977" y="417665"/>
                  </a:cubicBezTo>
                  <a:cubicBezTo>
                    <a:pt x="1312874" y="417665"/>
                    <a:pt x="1315569" y="416789"/>
                    <a:pt x="1317792" y="415239"/>
                  </a:cubicBezTo>
                  <a:cubicBezTo>
                    <a:pt x="1343998" y="421439"/>
                    <a:pt x="1371956" y="418743"/>
                    <a:pt x="1398836" y="421439"/>
                  </a:cubicBezTo>
                  <a:cubicBezTo>
                    <a:pt x="1454481" y="423798"/>
                    <a:pt x="1509791" y="431009"/>
                    <a:pt x="1565369" y="433435"/>
                  </a:cubicBezTo>
                  <a:cubicBezTo>
                    <a:pt x="1600939" y="433974"/>
                    <a:pt x="1635836" y="427302"/>
                    <a:pt x="1671473" y="426965"/>
                  </a:cubicBezTo>
                  <a:cubicBezTo>
                    <a:pt x="1715330" y="426224"/>
                    <a:pt x="1759254" y="427437"/>
                    <a:pt x="1803110" y="427639"/>
                  </a:cubicBezTo>
                  <a:cubicBezTo>
                    <a:pt x="1835447" y="428448"/>
                    <a:pt x="1867716" y="430065"/>
                    <a:pt x="1900053" y="429594"/>
                  </a:cubicBezTo>
                  <a:cubicBezTo>
                    <a:pt x="1910090" y="429122"/>
                    <a:pt x="1922082" y="432020"/>
                    <a:pt x="1929829" y="423933"/>
                  </a:cubicBezTo>
                  <a:cubicBezTo>
                    <a:pt x="1945324" y="400749"/>
                    <a:pt x="1944246" y="369816"/>
                    <a:pt x="1948557" y="342926"/>
                  </a:cubicBezTo>
                  <a:cubicBezTo>
                    <a:pt x="1952128" y="308960"/>
                    <a:pt x="1955092" y="274926"/>
                    <a:pt x="1957922" y="240892"/>
                  </a:cubicBezTo>
                  <a:cubicBezTo>
                    <a:pt x="1962772" y="183136"/>
                    <a:pt x="1966612" y="127469"/>
                    <a:pt x="1969778" y="69174"/>
                  </a:cubicBezTo>
                  <a:cubicBezTo>
                    <a:pt x="1996860" y="66478"/>
                    <a:pt x="2024346" y="67018"/>
                    <a:pt x="2051495" y="67759"/>
                  </a:cubicBezTo>
                  <a:cubicBezTo>
                    <a:pt x="2061264" y="95053"/>
                    <a:pt x="2055133" y="124976"/>
                    <a:pt x="2053382" y="153146"/>
                  </a:cubicBezTo>
                  <a:cubicBezTo>
                    <a:pt x="2049070" y="198839"/>
                    <a:pt x="2047521" y="244734"/>
                    <a:pt x="2048531" y="290561"/>
                  </a:cubicBezTo>
                  <a:cubicBezTo>
                    <a:pt x="2048936" y="314958"/>
                    <a:pt x="2048733" y="339354"/>
                    <a:pt x="2048936" y="363818"/>
                  </a:cubicBezTo>
                  <a:cubicBezTo>
                    <a:pt x="2049946" y="376555"/>
                    <a:pt x="2048194" y="400143"/>
                    <a:pt x="2064767" y="401221"/>
                  </a:cubicBezTo>
                  <a:cubicBezTo>
                    <a:pt x="2059984" y="405467"/>
                    <a:pt x="2061331" y="413891"/>
                    <a:pt x="2068001" y="415778"/>
                  </a:cubicBezTo>
                  <a:cubicBezTo>
                    <a:pt x="2087133" y="415171"/>
                    <a:pt x="2106805" y="412813"/>
                    <a:pt x="2126206" y="413621"/>
                  </a:cubicBezTo>
                  <a:cubicBezTo>
                    <a:pt x="2157061" y="413352"/>
                    <a:pt x="2187646" y="417058"/>
                    <a:pt x="2218568" y="417463"/>
                  </a:cubicBezTo>
                  <a:cubicBezTo>
                    <a:pt x="2248479" y="417328"/>
                    <a:pt x="2278323" y="415576"/>
                    <a:pt x="2308235" y="417732"/>
                  </a:cubicBezTo>
                  <a:cubicBezTo>
                    <a:pt x="2367518" y="418878"/>
                    <a:pt x="2426532" y="421169"/>
                    <a:pt x="2485547" y="425887"/>
                  </a:cubicBezTo>
                  <a:cubicBezTo>
                    <a:pt x="2546178" y="427033"/>
                    <a:pt x="2606809" y="426022"/>
                    <a:pt x="2667373" y="429931"/>
                  </a:cubicBezTo>
                  <a:cubicBezTo>
                    <a:pt x="2698901" y="427707"/>
                    <a:pt x="2695600" y="385855"/>
                    <a:pt x="2699305" y="362739"/>
                  </a:cubicBezTo>
                  <a:cubicBezTo>
                    <a:pt x="2702471" y="328099"/>
                    <a:pt x="2705840" y="293527"/>
                    <a:pt x="2707322" y="258752"/>
                  </a:cubicBezTo>
                  <a:cubicBezTo>
                    <a:pt x="2711364" y="190010"/>
                    <a:pt x="2719717" y="121067"/>
                    <a:pt x="2724905" y="52056"/>
                  </a:cubicBezTo>
                  <a:cubicBezTo>
                    <a:pt x="2754210" y="51854"/>
                    <a:pt x="2783919" y="55763"/>
                    <a:pt x="2813763" y="57246"/>
                  </a:cubicBezTo>
                  <a:cubicBezTo>
                    <a:pt x="2817266" y="104488"/>
                    <a:pt x="2806757" y="154359"/>
                    <a:pt x="2801569" y="201669"/>
                  </a:cubicBezTo>
                  <a:cubicBezTo>
                    <a:pt x="2795372" y="249316"/>
                    <a:pt x="2792475" y="297233"/>
                    <a:pt x="2787153" y="344948"/>
                  </a:cubicBezTo>
                  <a:cubicBezTo>
                    <a:pt x="2781157" y="409308"/>
                    <a:pt x="2772399" y="473736"/>
                    <a:pt x="2770715" y="538434"/>
                  </a:cubicBezTo>
                  <a:cubicBezTo>
                    <a:pt x="2769165" y="538434"/>
                    <a:pt x="2767616" y="538434"/>
                    <a:pt x="2765999" y="538434"/>
                  </a:cubicBezTo>
                  <a:cubicBezTo>
                    <a:pt x="2758387" y="538501"/>
                    <a:pt x="2752054" y="544769"/>
                    <a:pt x="2752054" y="552384"/>
                  </a:cubicBezTo>
                  <a:cubicBezTo>
                    <a:pt x="2752997" y="571120"/>
                    <a:pt x="2775431" y="565863"/>
                    <a:pt x="2788298" y="566402"/>
                  </a:cubicBezTo>
                  <a:cubicBezTo>
                    <a:pt x="2810933" y="566469"/>
                    <a:pt x="2833569" y="566402"/>
                    <a:pt x="2856272" y="566469"/>
                  </a:cubicBezTo>
                  <a:cubicBezTo>
                    <a:pt x="2919463" y="566267"/>
                    <a:pt x="2982722" y="568087"/>
                    <a:pt x="3045845" y="564987"/>
                  </a:cubicBezTo>
                  <a:cubicBezTo>
                    <a:pt x="3102636" y="558787"/>
                    <a:pt x="3160034" y="550497"/>
                    <a:pt x="3217903" y="554204"/>
                  </a:cubicBezTo>
                  <a:cubicBezTo>
                    <a:pt x="3214265" y="577994"/>
                    <a:pt x="3214939" y="602592"/>
                    <a:pt x="3209280" y="625978"/>
                  </a:cubicBezTo>
                  <a:cubicBezTo>
                    <a:pt x="3173103" y="630426"/>
                    <a:pt x="3138206" y="641613"/>
                    <a:pt x="3102232" y="647139"/>
                  </a:cubicBezTo>
                  <a:cubicBezTo>
                    <a:pt x="3057163" y="649633"/>
                    <a:pt x="3012498" y="656035"/>
                    <a:pt x="2967766" y="661629"/>
                  </a:cubicBezTo>
                  <a:cubicBezTo>
                    <a:pt x="2925728" y="661629"/>
                    <a:pt x="2884162" y="666279"/>
                    <a:pt x="2842866" y="673827"/>
                  </a:cubicBezTo>
                  <a:cubicBezTo>
                    <a:pt x="2814032" y="680027"/>
                    <a:pt x="2782167" y="675849"/>
                    <a:pt x="2755422" y="689395"/>
                  </a:cubicBezTo>
                  <a:cubicBezTo>
                    <a:pt x="2729890" y="706917"/>
                    <a:pt x="2734269" y="782937"/>
                    <a:pt x="2730362" y="81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16560545" y="7837560"/>
              <a:ext cx="534080" cy="629675"/>
            </a:xfrm>
            <a:custGeom>
              <a:rect b="b" l="l" r="r" t="t"/>
              <a:pathLst>
                <a:path extrusionOk="0" h="629675" w="534080">
                  <a:moveTo>
                    <a:pt x="484302" y="0"/>
                  </a:moveTo>
                  <a:cubicBezTo>
                    <a:pt x="404808" y="607"/>
                    <a:pt x="327200" y="12872"/>
                    <a:pt x="247369" y="14624"/>
                  </a:cubicBezTo>
                  <a:cubicBezTo>
                    <a:pt x="216582" y="16309"/>
                    <a:pt x="185593" y="16377"/>
                    <a:pt x="154806" y="17118"/>
                  </a:cubicBezTo>
                  <a:cubicBezTo>
                    <a:pt x="129880" y="18061"/>
                    <a:pt x="103876" y="24396"/>
                    <a:pt x="85619" y="42390"/>
                  </a:cubicBezTo>
                  <a:cubicBezTo>
                    <a:pt x="70124" y="56206"/>
                    <a:pt x="47691" y="97720"/>
                    <a:pt x="53417" y="118343"/>
                  </a:cubicBezTo>
                  <a:cubicBezTo>
                    <a:pt x="42706" y="166327"/>
                    <a:pt x="41426" y="215928"/>
                    <a:pt x="33207" y="264317"/>
                  </a:cubicBezTo>
                  <a:cubicBezTo>
                    <a:pt x="14142" y="366283"/>
                    <a:pt x="7809" y="469799"/>
                    <a:pt x="601" y="573247"/>
                  </a:cubicBezTo>
                  <a:cubicBezTo>
                    <a:pt x="-6001" y="612942"/>
                    <a:pt x="43379" y="618401"/>
                    <a:pt x="72011" y="622445"/>
                  </a:cubicBezTo>
                  <a:cubicBezTo>
                    <a:pt x="130486" y="632217"/>
                    <a:pt x="189568" y="624399"/>
                    <a:pt x="248380" y="628375"/>
                  </a:cubicBezTo>
                  <a:cubicBezTo>
                    <a:pt x="306990" y="631543"/>
                    <a:pt x="365937" y="629184"/>
                    <a:pt x="423604" y="618401"/>
                  </a:cubicBezTo>
                  <a:cubicBezTo>
                    <a:pt x="461532" y="614425"/>
                    <a:pt x="501279" y="622849"/>
                    <a:pt x="510912" y="574730"/>
                  </a:cubicBezTo>
                  <a:cubicBezTo>
                    <a:pt x="517986" y="540899"/>
                    <a:pt x="517312" y="505921"/>
                    <a:pt x="518794" y="471483"/>
                  </a:cubicBezTo>
                  <a:cubicBezTo>
                    <a:pt x="521085" y="402608"/>
                    <a:pt x="522702" y="333866"/>
                    <a:pt x="525733" y="265058"/>
                  </a:cubicBezTo>
                  <a:cubicBezTo>
                    <a:pt x="527417" y="198204"/>
                    <a:pt x="532403" y="131417"/>
                    <a:pt x="533346" y="64563"/>
                  </a:cubicBezTo>
                  <a:cubicBezTo>
                    <a:pt x="535165" y="17724"/>
                    <a:pt x="537792" y="2022"/>
                    <a:pt x="484302" y="0"/>
                  </a:cubicBezTo>
                  <a:close/>
                  <a:moveTo>
                    <a:pt x="488075" y="535642"/>
                  </a:moveTo>
                  <a:cubicBezTo>
                    <a:pt x="484100" y="600205"/>
                    <a:pt x="474129" y="584704"/>
                    <a:pt x="419898" y="590702"/>
                  </a:cubicBezTo>
                  <a:cubicBezTo>
                    <a:pt x="351587" y="604181"/>
                    <a:pt x="281794" y="602496"/>
                    <a:pt x="212405" y="598992"/>
                  </a:cubicBezTo>
                  <a:cubicBezTo>
                    <a:pt x="169223" y="598857"/>
                    <a:pt x="125905" y="602227"/>
                    <a:pt x="82992" y="595622"/>
                  </a:cubicBezTo>
                  <a:cubicBezTo>
                    <a:pt x="64600" y="592657"/>
                    <a:pt x="44659" y="592185"/>
                    <a:pt x="28491" y="582143"/>
                  </a:cubicBezTo>
                  <a:cubicBezTo>
                    <a:pt x="32196" y="517648"/>
                    <a:pt x="35767" y="452950"/>
                    <a:pt x="42234" y="388590"/>
                  </a:cubicBezTo>
                  <a:cubicBezTo>
                    <a:pt x="47489" y="342425"/>
                    <a:pt x="52137" y="296194"/>
                    <a:pt x="59211" y="250231"/>
                  </a:cubicBezTo>
                  <a:cubicBezTo>
                    <a:pt x="63051" y="208380"/>
                    <a:pt x="65409" y="166327"/>
                    <a:pt x="68912" y="124475"/>
                  </a:cubicBezTo>
                  <a:cubicBezTo>
                    <a:pt x="76187" y="122521"/>
                    <a:pt x="77400" y="114569"/>
                    <a:pt x="79691" y="108436"/>
                  </a:cubicBezTo>
                  <a:cubicBezTo>
                    <a:pt x="104482" y="24936"/>
                    <a:pt x="163564" y="49399"/>
                    <a:pt x="231740" y="43199"/>
                  </a:cubicBezTo>
                  <a:cubicBezTo>
                    <a:pt x="289137" y="41110"/>
                    <a:pt x="346063" y="36932"/>
                    <a:pt x="403528" y="32079"/>
                  </a:cubicBezTo>
                  <a:cubicBezTo>
                    <a:pt x="437549" y="30529"/>
                    <a:pt x="472378" y="23183"/>
                    <a:pt x="506129" y="30934"/>
                  </a:cubicBezTo>
                  <a:cubicBezTo>
                    <a:pt x="501413" y="199215"/>
                    <a:pt x="494003" y="367428"/>
                    <a:pt x="488075" y="535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6543034" y="8558251"/>
              <a:ext cx="539206" cy="581382"/>
            </a:xfrm>
            <a:custGeom>
              <a:rect b="b" l="l" r="r" t="t"/>
              <a:pathLst>
                <a:path extrusionOk="0" h="581382" w="539206">
                  <a:moveTo>
                    <a:pt x="473857" y="18075"/>
                  </a:moveTo>
                  <a:cubicBezTo>
                    <a:pt x="400628" y="4664"/>
                    <a:pt x="325378" y="8034"/>
                    <a:pt x="251206" y="6214"/>
                  </a:cubicBezTo>
                  <a:cubicBezTo>
                    <a:pt x="207282" y="1025"/>
                    <a:pt x="163223" y="-525"/>
                    <a:pt x="119030" y="149"/>
                  </a:cubicBezTo>
                  <a:cubicBezTo>
                    <a:pt x="93228" y="688"/>
                    <a:pt x="64597" y="4799"/>
                    <a:pt x="44319" y="21714"/>
                  </a:cubicBezTo>
                  <a:cubicBezTo>
                    <a:pt x="38997" y="28184"/>
                    <a:pt x="38862" y="37282"/>
                    <a:pt x="37380" y="45235"/>
                  </a:cubicBezTo>
                  <a:cubicBezTo>
                    <a:pt x="28420" y="114111"/>
                    <a:pt x="22425" y="183324"/>
                    <a:pt x="12589" y="252065"/>
                  </a:cubicBezTo>
                  <a:cubicBezTo>
                    <a:pt x="5111" y="325860"/>
                    <a:pt x="3225" y="400600"/>
                    <a:pt x="328" y="474800"/>
                  </a:cubicBezTo>
                  <a:cubicBezTo>
                    <a:pt x="-3377" y="544821"/>
                    <a:pt x="24176" y="564096"/>
                    <a:pt x="90129" y="571105"/>
                  </a:cubicBezTo>
                  <a:cubicBezTo>
                    <a:pt x="125026" y="575553"/>
                    <a:pt x="160192" y="573935"/>
                    <a:pt x="195290" y="575351"/>
                  </a:cubicBezTo>
                  <a:cubicBezTo>
                    <a:pt x="221429" y="578248"/>
                    <a:pt x="247568" y="580809"/>
                    <a:pt x="273909" y="580674"/>
                  </a:cubicBezTo>
                  <a:cubicBezTo>
                    <a:pt x="319247" y="583572"/>
                    <a:pt x="364047" y="576631"/>
                    <a:pt x="409318" y="576698"/>
                  </a:cubicBezTo>
                  <a:cubicBezTo>
                    <a:pt x="432560" y="576833"/>
                    <a:pt x="455802" y="577440"/>
                    <a:pt x="479044" y="577911"/>
                  </a:cubicBezTo>
                  <a:cubicBezTo>
                    <a:pt x="500534" y="580472"/>
                    <a:pt x="512661" y="558839"/>
                    <a:pt x="515759" y="540373"/>
                  </a:cubicBezTo>
                  <a:cubicBezTo>
                    <a:pt x="529435" y="457817"/>
                    <a:pt x="524922" y="373508"/>
                    <a:pt x="530917" y="290209"/>
                  </a:cubicBezTo>
                  <a:cubicBezTo>
                    <a:pt x="534959" y="241686"/>
                    <a:pt x="533140" y="191276"/>
                    <a:pt x="536037" y="142416"/>
                  </a:cubicBezTo>
                  <a:cubicBezTo>
                    <a:pt x="538260" y="112561"/>
                    <a:pt x="540888" y="78190"/>
                    <a:pt x="537789" y="47391"/>
                  </a:cubicBezTo>
                  <a:cubicBezTo>
                    <a:pt x="534892" y="17469"/>
                    <a:pt x="496358" y="20367"/>
                    <a:pt x="473857" y="18075"/>
                  </a:cubicBezTo>
                  <a:close/>
                  <a:moveTo>
                    <a:pt x="506597" y="174967"/>
                  </a:moveTo>
                  <a:cubicBezTo>
                    <a:pt x="506463" y="238519"/>
                    <a:pt x="501410" y="301060"/>
                    <a:pt x="499524" y="364949"/>
                  </a:cubicBezTo>
                  <a:cubicBezTo>
                    <a:pt x="498581" y="399791"/>
                    <a:pt x="497570" y="434566"/>
                    <a:pt x="495414" y="469341"/>
                  </a:cubicBezTo>
                  <a:cubicBezTo>
                    <a:pt x="492046" y="494141"/>
                    <a:pt x="494808" y="526086"/>
                    <a:pt x="482210" y="549943"/>
                  </a:cubicBezTo>
                  <a:cubicBezTo>
                    <a:pt x="451154" y="549471"/>
                    <a:pt x="420097" y="548258"/>
                    <a:pt x="389041" y="548595"/>
                  </a:cubicBezTo>
                  <a:cubicBezTo>
                    <a:pt x="355357" y="550752"/>
                    <a:pt x="321807" y="554391"/>
                    <a:pt x="287921" y="552774"/>
                  </a:cubicBezTo>
                  <a:cubicBezTo>
                    <a:pt x="246086" y="553987"/>
                    <a:pt x="204857" y="546169"/>
                    <a:pt x="163089" y="546708"/>
                  </a:cubicBezTo>
                  <a:cubicBezTo>
                    <a:pt x="131022" y="544215"/>
                    <a:pt x="30913" y="551830"/>
                    <a:pt x="30037" y="507351"/>
                  </a:cubicBezTo>
                  <a:cubicBezTo>
                    <a:pt x="24513" y="473721"/>
                    <a:pt x="31115" y="437733"/>
                    <a:pt x="30307" y="403632"/>
                  </a:cubicBezTo>
                  <a:cubicBezTo>
                    <a:pt x="31115" y="283470"/>
                    <a:pt x="51258" y="164184"/>
                    <a:pt x="56917" y="44089"/>
                  </a:cubicBezTo>
                  <a:cubicBezTo>
                    <a:pt x="80024" y="31756"/>
                    <a:pt x="105489" y="26365"/>
                    <a:pt x="131695" y="28117"/>
                  </a:cubicBezTo>
                  <a:cubicBezTo>
                    <a:pt x="170634" y="27443"/>
                    <a:pt x="209370" y="29599"/>
                    <a:pt x="248040" y="33980"/>
                  </a:cubicBezTo>
                  <a:cubicBezTo>
                    <a:pt x="298026" y="36339"/>
                    <a:pt x="348822" y="33643"/>
                    <a:pt x="398944" y="37013"/>
                  </a:cubicBezTo>
                  <a:cubicBezTo>
                    <a:pt x="419423" y="38158"/>
                    <a:pt x="440779" y="41528"/>
                    <a:pt x="461326" y="44965"/>
                  </a:cubicBezTo>
                  <a:cubicBezTo>
                    <a:pt x="477427" y="47054"/>
                    <a:pt x="494134" y="46043"/>
                    <a:pt x="509831" y="50896"/>
                  </a:cubicBezTo>
                  <a:cubicBezTo>
                    <a:pt x="513941" y="92410"/>
                    <a:pt x="507069" y="133048"/>
                    <a:pt x="506597" y="174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6546420" y="9248202"/>
              <a:ext cx="534185" cy="600580"/>
            </a:xfrm>
            <a:custGeom>
              <a:rect b="b" l="l" r="r" t="t"/>
              <a:pathLst>
                <a:path extrusionOk="0" h="600580" w="534185">
                  <a:moveTo>
                    <a:pt x="493106" y="13042"/>
                  </a:moveTo>
                  <a:cubicBezTo>
                    <a:pt x="424458" y="11694"/>
                    <a:pt x="355878" y="19309"/>
                    <a:pt x="287230" y="17557"/>
                  </a:cubicBezTo>
                  <a:cubicBezTo>
                    <a:pt x="240140" y="15805"/>
                    <a:pt x="191568" y="7583"/>
                    <a:pt x="143736" y="7313"/>
                  </a:cubicBezTo>
                  <a:cubicBezTo>
                    <a:pt x="113623" y="5022"/>
                    <a:pt x="83509" y="1787"/>
                    <a:pt x="53329" y="372"/>
                  </a:cubicBezTo>
                  <a:cubicBezTo>
                    <a:pt x="37565" y="-2257"/>
                    <a:pt x="22474" y="9402"/>
                    <a:pt x="33994" y="24229"/>
                  </a:cubicBezTo>
                  <a:cubicBezTo>
                    <a:pt x="17085" y="105303"/>
                    <a:pt x="19038" y="188938"/>
                    <a:pt x="13784" y="271293"/>
                  </a:cubicBezTo>
                  <a:cubicBezTo>
                    <a:pt x="8394" y="327162"/>
                    <a:pt x="8192" y="383300"/>
                    <a:pt x="3005" y="439170"/>
                  </a:cubicBezTo>
                  <a:cubicBezTo>
                    <a:pt x="378" y="463768"/>
                    <a:pt x="310" y="488569"/>
                    <a:pt x="310" y="513235"/>
                  </a:cubicBezTo>
                  <a:cubicBezTo>
                    <a:pt x="1455" y="529140"/>
                    <a:pt x="-4271" y="548481"/>
                    <a:pt x="8596" y="560814"/>
                  </a:cubicBezTo>
                  <a:cubicBezTo>
                    <a:pt x="43628" y="585615"/>
                    <a:pt x="90650" y="583054"/>
                    <a:pt x="131745" y="585211"/>
                  </a:cubicBezTo>
                  <a:cubicBezTo>
                    <a:pt x="161387" y="585076"/>
                    <a:pt x="190827" y="587300"/>
                    <a:pt x="220334" y="589659"/>
                  </a:cubicBezTo>
                  <a:cubicBezTo>
                    <a:pt x="249302" y="589187"/>
                    <a:pt x="277462" y="593096"/>
                    <a:pt x="306699" y="595926"/>
                  </a:cubicBezTo>
                  <a:cubicBezTo>
                    <a:pt x="365444" y="598622"/>
                    <a:pt x="422505" y="595791"/>
                    <a:pt x="481452" y="599970"/>
                  </a:cubicBezTo>
                  <a:cubicBezTo>
                    <a:pt x="512575" y="603811"/>
                    <a:pt x="518234" y="589322"/>
                    <a:pt x="523017" y="562432"/>
                  </a:cubicBezTo>
                  <a:cubicBezTo>
                    <a:pt x="526925" y="532846"/>
                    <a:pt x="528137" y="502924"/>
                    <a:pt x="530293" y="473203"/>
                  </a:cubicBezTo>
                  <a:cubicBezTo>
                    <a:pt x="532786" y="405203"/>
                    <a:pt x="534268" y="337203"/>
                    <a:pt x="534133" y="269204"/>
                  </a:cubicBezTo>
                  <a:cubicBezTo>
                    <a:pt x="534200" y="203293"/>
                    <a:pt x="534470" y="137315"/>
                    <a:pt x="532584" y="71404"/>
                  </a:cubicBezTo>
                  <a:cubicBezTo>
                    <a:pt x="531573" y="35551"/>
                    <a:pt x="537771" y="15535"/>
                    <a:pt x="493106" y="13042"/>
                  </a:cubicBezTo>
                  <a:close/>
                  <a:moveTo>
                    <a:pt x="505973" y="331071"/>
                  </a:moveTo>
                  <a:cubicBezTo>
                    <a:pt x="502605" y="411269"/>
                    <a:pt x="507051" y="493084"/>
                    <a:pt x="491893" y="572137"/>
                  </a:cubicBezTo>
                  <a:cubicBezTo>
                    <a:pt x="490614" y="572137"/>
                    <a:pt x="489401" y="572069"/>
                    <a:pt x="488121" y="572069"/>
                  </a:cubicBezTo>
                  <a:cubicBezTo>
                    <a:pt x="484752" y="572069"/>
                    <a:pt x="481384" y="572002"/>
                    <a:pt x="477948" y="571934"/>
                  </a:cubicBezTo>
                  <a:cubicBezTo>
                    <a:pt x="421561" y="567756"/>
                    <a:pt x="364770" y="570721"/>
                    <a:pt x="308249" y="568093"/>
                  </a:cubicBezTo>
                  <a:cubicBezTo>
                    <a:pt x="270051" y="562634"/>
                    <a:pt x="231315" y="562634"/>
                    <a:pt x="192915" y="559534"/>
                  </a:cubicBezTo>
                  <a:cubicBezTo>
                    <a:pt x="138414" y="553266"/>
                    <a:pt x="79198" y="564858"/>
                    <a:pt x="28200" y="540866"/>
                  </a:cubicBezTo>
                  <a:cubicBezTo>
                    <a:pt x="26449" y="465251"/>
                    <a:pt x="35005" y="390040"/>
                    <a:pt x="36487" y="314492"/>
                  </a:cubicBezTo>
                  <a:cubicBezTo>
                    <a:pt x="42280" y="219265"/>
                    <a:pt x="39181" y="123701"/>
                    <a:pt x="46120" y="28475"/>
                  </a:cubicBezTo>
                  <a:cubicBezTo>
                    <a:pt x="96916" y="30025"/>
                    <a:pt x="147576" y="36899"/>
                    <a:pt x="198439" y="37910"/>
                  </a:cubicBezTo>
                  <a:cubicBezTo>
                    <a:pt x="232056" y="41010"/>
                    <a:pt x="265537" y="46401"/>
                    <a:pt x="299424" y="45593"/>
                  </a:cubicBezTo>
                  <a:cubicBezTo>
                    <a:pt x="339507" y="45930"/>
                    <a:pt x="379591" y="44447"/>
                    <a:pt x="419608" y="42223"/>
                  </a:cubicBezTo>
                  <a:cubicBezTo>
                    <a:pt x="447565" y="42425"/>
                    <a:pt x="476264" y="37505"/>
                    <a:pt x="503885" y="42897"/>
                  </a:cubicBezTo>
                  <a:cubicBezTo>
                    <a:pt x="506782" y="139000"/>
                    <a:pt x="506378" y="235035"/>
                    <a:pt x="505973" y="3310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17170905" y="9232219"/>
              <a:ext cx="559202" cy="623650"/>
            </a:xfrm>
            <a:custGeom>
              <a:rect b="b" l="l" r="r" t="t"/>
              <a:pathLst>
                <a:path extrusionOk="0" h="623650" w="559202">
                  <a:moveTo>
                    <a:pt x="519531" y="24577"/>
                  </a:moveTo>
                  <a:cubicBezTo>
                    <a:pt x="470150" y="21949"/>
                    <a:pt x="420500" y="24712"/>
                    <a:pt x="371119" y="21949"/>
                  </a:cubicBezTo>
                  <a:cubicBezTo>
                    <a:pt x="335347" y="18983"/>
                    <a:pt x="298362" y="17568"/>
                    <a:pt x="262657" y="12514"/>
                  </a:cubicBezTo>
                  <a:cubicBezTo>
                    <a:pt x="245950" y="9818"/>
                    <a:pt x="229108" y="7796"/>
                    <a:pt x="212198" y="7594"/>
                  </a:cubicBezTo>
                  <a:cubicBezTo>
                    <a:pt x="183230" y="7257"/>
                    <a:pt x="157294" y="6313"/>
                    <a:pt x="127921" y="2000"/>
                  </a:cubicBezTo>
                  <a:cubicBezTo>
                    <a:pt x="104140" y="1596"/>
                    <a:pt x="34549" y="-7974"/>
                    <a:pt x="25320" y="18647"/>
                  </a:cubicBezTo>
                  <a:cubicBezTo>
                    <a:pt x="19122" y="31384"/>
                    <a:pt x="14811" y="44997"/>
                    <a:pt x="10364" y="58409"/>
                  </a:cubicBezTo>
                  <a:cubicBezTo>
                    <a:pt x="8882" y="62924"/>
                    <a:pt x="10836" y="67709"/>
                    <a:pt x="14406" y="70607"/>
                  </a:cubicBezTo>
                  <a:cubicBezTo>
                    <a:pt x="-3850" y="196834"/>
                    <a:pt x="7535" y="324410"/>
                    <a:pt x="596" y="451311"/>
                  </a:cubicBezTo>
                  <a:cubicBezTo>
                    <a:pt x="-819" y="492354"/>
                    <a:pt x="57" y="533464"/>
                    <a:pt x="5716" y="574169"/>
                  </a:cubicBezTo>
                  <a:cubicBezTo>
                    <a:pt x="6390" y="631117"/>
                    <a:pt x="88309" y="621143"/>
                    <a:pt x="127854" y="623366"/>
                  </a:cubicBezTo>
                  <a:cubicBezTo>
                    <a:pt x="174203" y="625456"/>
                    <a:pt x="219946" y="615279"/>
                    <a:pt x="266295" y="617032"/>
                  </a:cubicBezTo>
                  <a:cubicBezTo>
                    <a:pt x="295802" y="616829"/>
                    <a:pt x="325444" y="618245"/>
                    <a:pt x="354883" y="615953"/>
                  </a:cubicBezTo>
                  <a:cubicBezTo>
                    <a:pt x="380551" y="613392"/>
                    <a:pt x="406150" y="610090"/>
                    <a:pt x="432020" y="609753"/>
                  </a:cubicBezTo>
                  <a:cubicBezTo>
                    <a:pt x="454588" y="607462"/>
                    <a:pt x="481737" y="612921"/>
                    <a:pt x="502891" y="605979"/>
                  </a:cubicBezTo>
                  <a:cubicBezTo>
                    <a:pt x="513063" y="599375"/>
                    <a:pt x="516566" y="586839"/>
                    <a:pt x="519261" y="575720"/>
                  </a:cubicBezTo>
                  <a:cubicBezTo>
                    <a:pt x="536036" y="488850"/>
                    <a:pt x="537720" y="400093"/>
                    <a:pt x="542570" y="312010"/>
                  </a:cubicBezTo>
                  <a:cubicBezTo>
                    <a:pt x="543918" y="243605"/>
                    <a:pt x="552945" y="175134"/>
                    <a:pt x="556852" y="106729"/>
                  </a:cubicBezTo>
                  <a:cubicBezTo>
                    <a:pt x="557796" y="86444"/>
                    <a:pt x="559547" y="66091"/>
                    <a:pt x="559143" y="45873"/>
                  </a:cubicBezTo>
                  <a:cubicBezTo>
                    <a:pt x="556111" y="27879"/>
                    <a:pt x="534486" y="25453"/>
                    <a:pt x="519531" y="24577"/>
                  </a:cubicBezTo>
                  <a:close/>
                  <a:moveTo>
                    <a:pt x="514815" y="296374"/>
                  </a:moveTo>
                  <a:cubicBezTo>
                    <a:pt x="514815" y="329195"/>
                    <a:pt x="511649" y="361746"/>
                    <a:pt x="509830" y="394499"/>
                  </a:cubicBezTo>
                  <a:cubicBezTo>
                    <a:pt x="506865" y="456703"/>
                    <a:pt x="503969" y="520322"/>
                    <a:pt x="488339" y="580841"/>
                  </a:cubicBezTo>
                  <a:cubicBezTo>
                    <a:pt x="457956" y="581515"/>
                    <a:pt x="427573" y="581044"/>
                    <a:pt x="397258" y="583402"/>
                  </a:cubicBezTo>
                  <a:cubicBezTo>
                    <a:pt x="369300" y="586031"/>
                    <a:pt x="341477" y="590142"/>
                    <a:pt x="313318" y="589131"/>
                  </a:cubicBezTo>
                  <a:cubicBezTo>
                    <a:pt x="284080" y="589535"/>
                    <a:pt x="254842" y="587985"/>
                    <a:pt x="225605" y="589603"/>
                  </a:cubicBezTo>
                  <a:cubicBezTo>
                    <a:pt x="193605" y="592298"/>
                    <a:pt x="161673" y="596611"/>
                    <a:pt x="129471" y="595331"/>
                  </a:cubicBezTo>
                  <a:cubicBezTo>
                    <a:pt x="98145" y="593646"/>
                    <a:pt x="64124" y="599038"/>
                    <a:pt x="35560" y="583065"/>
                  </a:cubicBezTo>
                  <a:cubicBezTo>
                    <a:pt x="19998" y="500711"/>
                    <a:pt x="32528" y="416671"/>
                    <a:pt x="29901" y="333508"/>
                  </a:cubicBezTo>
                  <a:cubicBezTo>
                    <a:pt x="29631" y="265373"/>
                    <a:pt x="25792" y="197104"/>
                    <a:pt x="31585" y="129037"/>
                  </a:cubicBezTo>
                  <a:cubicBezTo>
                    <a:pt x="35493" y="96688"/>
                    <a:pt x="30238" y="61374"/>
                    <a:pt x="47012" y="33877"/>
                  </a:cubicBezTo>
                  <a:cubicBezTo>
                    <a:pt x="47080" y="33945"/>
                    <a:pt x="47619" y="32866"/>
                    <a:pt x="48292" y="31923"/>
                  </a:cubicBezTo>
                  <a:lnTo>
                    <a:pt x="48292" y="31923"/>
                  </a:lnTo>
                  <a:cubicBezTo>
                    <a:pt x="82785" y="24779"/>
                    <a:pt x="118624" y="29160"/>
                    <a:pt x="153319" y="33406"/>
                  </a:cubicBezTo>
                  <a:cubicBezTo>
                    <a:pt x="178110" y="35899"/>
                    <a:pt x="203104" y="34686"/>
                    <a:pt x="227895" y="36371"/>
                  </a:cubicBezTo>
                  <a:cubicBezTo>
                    <a:pt x="258009" y="40010"/>
                    <a:pt x="288055" y="44728"/>
                    <a:pt x="318438" y="46143"/>
                  </a:cubicBezTo>
                  <a:cubicBezTo>
                    <a:pt x="389443" y="54635"/>
                    <a:pt x="460382" y="47895"/>
                    <a:pt x="531387" y="54230"/>
                  </a:cubicBezTo>
                  <a:cubicBezTo>
                    <a:pt x="528962" y="134630"/>
                    <a:pt x="518318" y="215704"/>
                    <a:pt x="514815" y="296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17190166" y="8572661"/>
              <a:ext cx="571149" cy="583095"/>
            </a:xfrm>
            <a:custGeom>
              <a:rect b="b" l="l" r="r" t="t"/>
              <a:pathLst>
                <a:path extrusionOk="0" h="583095" w="571149">
                  <a:moveTo>
                    <a:pt x="535436" y="17076"/>
                  </a:moveTo>
                  <a:cubicBezTo>
                    <a:pt x="470628" y="-2064"/>
                    <a:pt x="402317" y="8382"/>
                    <a:pt x="335825" y="5889"/>
                  </a:cubicBezTo>
                  <a:cubicBezTo>
                    <a:pt x="283143" y="3799"/>
                    <a:pt x="230462" y="1036"/>
                    <a:pt x="177713" y="2991"/>
                  </a:cubicBezTo>
                  <a:cubicBezTo>
                    <a:pt x="143288" y="3934"/>
                    <a:pt x="108930" y="3665"/>
                    <a:pt x="74572" y="969"/>
                  </a:cubicBezTo>
                  <a:cubicBezTo>
                    <a:pt x="53621" y="228"/>
                    <a:pt x="19667" y="-5703"/>
                    <a:pt x="18118" y="24017"/>
                  </a:cubicBezTo>
                  <a:cubicBezTo>
                    <a:pt x="15289" y="26107"/>
                    <a:pt x="13537" y="29544"/>
                    <a:pt x="13739" y="33116"/>
                  </a:cubicBezTo>
                  <a:cubicBezTo>
                    <a:pt x="13604" y="43090"/>
                    <a:pt x="13537" y="53064"/>
                    <a:pt x="13470" y="62971"/>
                  </a:cubicBezTo>
                  <a:cubicBezTo>
                    <a:pt x="11044" y="121670"/>
                    <a:pt x="5183" y="180235"/>
                    <a:pt x="5318" y="239070"/>
                  </a:cubicBezTo>
                  <a:cubicBezTo>
                    <a:pt x="4240" y="327961"/>
                    <a:pt x="-5056" y="416920"/>
                    <a:pt x="3769" y="505677"/>
                  </a:cubicBezTo>
                  <a:cubicBezTo>
                    <a:pt x="2758" y="543687"/>
                    <a:pt x="37789" y="558581"/>
                    <a:pt x="70463" y="561614"/>
                  </a:cubicBezTo>
                  <a:cubicBezTo>
                    <a:pt x="97208" y="566601"/>
                    <a:pt x="124222" y="569162"/>
                    <a:pt x="151372" y="570375"/>
                  </a:cubicBezTo>
                  <a:cubicBezTo>
                    <a:pt x="195228" y="573273"/>
                    <a:pt x="238411" y="582910"/>
                    <a:pt x="282537" y="582640"/>
                  </a:cubicBezTo>
                  <a:cubicBezTo>
                    <a:pt x="330705" y="585471"/>
                    <a:pt x="378132" y="574082"/>
                    <a:pt x="426233" y="576373"/>
                  </a:cubicBezTo>
                  <a:cubicBezTo>
                    <a:pt x="439032" y="576845"/>
                    <a:pt x="451832" y="577182"/>
                    <a:pt x="464632" y="577990"/>
                  </a:cubicBezTo>
                  <a:cubicBezTo>
                    <a:pt x="478645" y="578327"/>
                    <a:pt x="494005" y="583045"/>
                    <a:pt x="507478" y="577451"/>
                  </a:cubicBezTo>
                  <a:cubicBezTo>
                    <a:pt x="552278" y="553325"/>
                    <a:pt x="553221" y="452774"/>
                    <a:pt x="558408" y="406340"/>
                  </a:cubicBezTo>
                  <a:cubicBezTo>
                    <a:pt x="562652" y="370352"/>
                    <a:pt x="563394" y="334229"/>
                    <a:pt x="564404" y="298039"/>
                  </a:cubicBezTo>
                  <a:cubicBezTo>
                    <a:pt x="564808" y="235430"/>
                    <a:pt x="570198" y="173091"/>
                    <a:pt x="569996" y="110416"/>
                  </a:cubicBezTo>
                  <a:cubicBezTo>
                    <a:pt x="570198" y="88311"/>
                    <a:pt x="572488" y="66003"/>
                    <a:pt x="569996" y="44033"/>
                  </a:cubicBezTo>
                  <a:cubicBezTo>
                    <a:pt x="567234" y="27589"/>
                    <a:pt x="549516" y="21389"/>
                    <a:pt x="535436" y="17076"/>
                  </a:cubicBezTo>
                  <a:close/>
                  <a:moveTo>
                    <a:pt x="536985" y="263668"/>
                  </a:moveTo>
                  <a:cubicBezTo>
                    <a:pt x="534493" y="351414"/>
                    <a:pt x="534425" y="441047"/>
                    <a:pt x="511857" y="526434"/>
                  </a:cubicBezTo>
                  <a:cubicBezTo>
                    <a:pt x="507815" y="535330"/>
                    <a:pt x="504379" y="548472"/>
                    <a:pt x="494476" y="552044"/>
                  </a:cubicBezTo>
                  <a:cubicBezTo>
                    <a:pt x="476960" y="551370"/>
                    <a:pt x="459580" y="549079"/>
                    <a:pt x="442064" y="548877"/>
                  </a:cubicBezTo>
                  <a:cubicBezTo>
                    <a:pt x="407370" y="546248"/>
                    <a:pt x="372945" y="549416"/>
                    <a:pt x="338520" y="553527"/>
                  </a:cubicBezTo>
                  <a:cubicBezTo>
                    <a:pt x="267042" y="559996"/>
                    <a:pt x="196710" y="544294"/>
                    <a:pt x="125570" y="540857"/>
                  </a:cubicBezTo>
                  <a:cubicBezTo>
                    <a:pt x="98016" y="537015"/>
                    <a:pt x="68442" y="536476"/>
                    <a:pt x="42707" y="525626"/>
                  </a:cubicBezTo>
                  <a:cubicBezTo>
                    <a:pt x="27684" y="517539"/>
                    <a:pt x="32333" y="497994"/>
                    <a:pt x="30042" y="483640"/>
                  </a:cubicBezTo>
                  <a:cubicBezTo>
                    <a:pt x="23036" y="389356"/>
                    <a:pt x="33006" y="294332"/>
                    <a:pt x="32198" y="199914"/>
                  </a:cubicBezTo>
                  <a:cubicBezTo>
                    <a:pt x="31524" y="145191"/>
                    <a:pt x="40754" y="90467"/>
                    <a:pt x="35634" y="35811"/>
                  </a:cubicBezTo>
                  <a:cubicBezTo>
                    <a:pt x="38733" y="34868"/>
                    <a:pt x="41427" y="32846"/>
                    <a:pt x="42977" y="29881"/>
                  </a:cubicBezTo>
                  <a:cubicBezTo>
                    <a:pt x="43246" y="29409"/>
                    <a:pt x="43448" y="28937"/>
                    <a:pt x="43718" y="28465"/>
                  </a:cubicBezTo>
                  <a:cubicBezTo>
                    <a:pt x="99768" y="29746"/>
                    <a:pt x="155818" y="33116"/>
                    <a:pt x="212003" y="30352"/>
                  </a:cubicBezTo>
                  <a:cubicBezTo>
                    <a:pt x="264752" y="29948"/>
                    <a:pt x="317433" y="34666"/>
                    <a:pt x="370183" y="34329"/>
                  </a:cubicBezTo>
                  <a:cubicBezTo>
                    <a:pt x="427513" y="34868"/>
                    <a:pt x="488615" y="26444"/>
                    <a:pt x="542510" y="50099"/>
                  </a:cubicBezTo>
                  <a:cubicBezTo>
                    <a:pt x="543722" y="121266"/>
                    <a:pt x="539478" y="192501"/>
                    <a:pt x="536985" y="263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17165100" y="7830860"/>
              <a:ext cx="599015" cy="630038"/>
            </a:xfrm>
            <a:custGeom>
              <a:rect b="b" l="l" r="r" t="t"/>
              <a:pathLst>
                <a:path extrusionOk="0" h="630038" w="599015">
                  <a:moveTo>
                    <a:pt x="594926" y="24290"/>
                  </a:moveTo>
                  <a:cubicBezTo>
                    <a:pt x="581048" y="2253"/>
                    <a:pt x="549048" y="7644"/>
                    <a:pt x="526412" y="5353"/>
                  </a:cubicBezTo>
                  <a:cubicBezTo>
                    <a:pt x="468341" y="6431"/>
                    <a:pt x="410338" y="11081"/>
                    <a:pt x="352199" y="9666"/>
                  </a:cubicBezTo>
                  <a:cubicBezTo>
                    <a:pt x="277825" y="14518"/>
                    <a:pt x="204327" y="-1791"/>
                    <a:pt x="130087" y="163"/>
                  </a:cubicBezTo>
                  <a:cubicBezTo>
                    <a:pt x="107452" y="1646"/>
                    <a:pt x="87107" y="3803"/>
                    <a:pt x="63932" y="4814"/>
                  </a:cubicBezTo>
                  <a:cubicBezTo>
                    <a:pt x="57330" y="5488"/>
                    <a:pt x="50459" y="5555"/>
                    <a:pt x="43991" y="7240"/>
                  </a:cubicBezTo>
                  <a:cubicBezTo>
                    <a:pt x="39006" y="8520"/>
                    <a:pt x="35840" y="12429"/>
                    <a:pt x="34627" y="16944"/>
                  </a:cubicBezTo>
                  <a:cubicBezTo>
                    <a:pt x="30316" y="17821"/>
                    <a:pt x="27351" y="21797"/>
                    <a:pt x="26947" y="26177"/>
                  </a:cubicBezTo>
                  <a:cubicBezTo>
                    <a:pt x="24050" y="28671"/>
                    <a:pt x="23242" y="33119"/>
                    <a:pt x="22231" y="36758"/>
                  </a:cubicBezTo>
                  <a:cubicBezTo>
                    <a:pt x="18593" y="53674"/>
                    <a:pt x="16572" y="70926"/>
                    <a:pt x="14619" y="88112"/>
                  </a:cubicBezTo>
                  <a:cubicBezTo>
                    <a:pt x="10981" y="121741"/>
                    <a:pt x="9297" y="154899"/>
                    <a:pt x="6872" y="188865"/>
                  </a:cubicBezTo>
                  <a:cubicBezTo>
                    <a:pt x="1347" y="290292"/>
                    <a:pt x="404" y="391786"/>
                    <a:pt x="0" y="493348"/>
                  </a:cubicBezTo>
                  <a:cubicBezTo>
                    <a:pt x="4514" y="582711"/>
                    <a:pt x="-17718" y="620788"/>
                    <a:pt x="93170" y="621058"/>
                  </a:cubicBezTo>
                  <a:cubicBezTo>
                    <a:pt x="199072" y="629684"/>
                    <a:pt x="305311" y="627595"/>
                    <a:pt x="411550" y="625910"/>
                  </a:cubicBezTo>
                  <a:cubicBezTo>
                    <a:pt x="455070" y="624562"/>
                    <a:pt x="497848" y="630830"/>
                    <a:pt x="542109" y="629954"/>
                  </a:cubicBezTo>
                  <a:cubicBezTo>
                    <a:pt x="581452" y="629347"/>
                    <a:pt x="574109" y="574691"/>
                    <a:pt x="577275" y="547060"/>
                  </a:cubicBezTo>
                  <a:cubicBezTo>
                    <a:pt x="578757" y="524012"/>
                    <a:pt x="581722" y="500761"/>
                    <a:pt x="583810" y="477712"/>
                  </a:cubicBezTo>
                  <a:cubicBezTo>
                    <a:pt x="593983" y="343195"/>
                    <a:pt x="600180" y="208139"/>
                    <a:pt x="598833" y="73285"/>
                  </a:cubicBezTo>
                  <a:cubicBezTo>
                    <a:pt x="597418" y="57043"/>
                    <a:pt x="600248" y="39791"/>
                    <a:pt x="594926" y="24290"/>
                  </a:cubicBezTo>
                  <a:close/>
                  <a:moveTo>
                    <a:pt x="565621" y="317384"/>
                  </a:moveTo>
                  <a:cubicBezTo>
                    <a:pt x="562656" y="391786"/>
                    <a:pt x="557537" y="465986"/>
                    <a:pt x="549856" y="540119"/>
                  </a:cubicBezTo>
                  <a:cubicBezTo>
                    <a:pt x="547566" y="559056"/>
                    <a:pt x="550396" y="583048"/>
                    <a:pt x="542648" y="601851"/>
                  </a:cubicBezTo>
                  <a:cubicBezTo>
                    <a:pt x="487811" y="601851"/>
                    <a:pt x="433243" y="595314"/>
                    <a:pt x="378405" y="598279"/>
                  </a:cubicBezTo>
                  <a:cubicBezTo>
                    <a:pt x="267855" y="599627"/>
                    <a:pt x="157237" y="601244"/>
                    <a:pt x="47292" y="588642"/>
                  </a:cubicBezTo>
                  <a:cubicBezTo>
                    <a:pt x="41835" y="587024"/>
                    <a:pt x="31798" y="584733"/>
                    <a:pt x="31730" y="576781"/>
                  </a:cubicBezTo>
                  <a:cubicBezTo>
                    <a:pt x="29238" y="562021"/>
                    <a:pt x="29507" y="548004"/>
                    <a:pt x="28766" y="532436"/>
                  </a:cubicBezTo>
                  <a:cubicBezTo>
                    <a:pt x="27284" y="466121"/>
                    <a:pt x="28092" y="399806"/>
                    <a:pt x="27890" y="333423"/>
                  </a:cubicBezTo>
                  <a:cubicBezTo>
                    <a:pt x="29238" y="264952"/>
                    <a:pt x="29844" y="196345"/>
                    <a:pt x="32539" y="127874"/>
                  </a:cubicBezTo>
                  <a:cubicBezTo>
                    <a:pt x="33212" y="101927"/>
                    <a:pt x="34762" y="75981"/>
                    <a:pt x="35772" y="50035"/>
                  </a:cubicBezTo>
                  <a:cubicBezTo>
                    <a:pt x="35638" y="47339"/>
                    <a:pt x="36177" y="41745"/>
                    <a:pt x="35974" y="36488"/>
                  </a:cubicBezTo>
                  <a:cubicBezTo>
                    <a:pt x="38871" y="36488"/>
                    <a:pt x="41431" y="35208"/>
                    <a:pt x="43385" y="33254"/>
                  </a:cubicBezTo>
                  <a:cubicBezTo>
                    <a:pt x="48842" y="35073"/>
                    <a:pt x="55107" y="33456"/>
                    <a:pt x="60833" y="33119"/>
                  </a:cubicBezTo>
                  <a:cubicBezTo>
                    <a:pt x="82458" y="31636"/>
                    <a:pt x="104218" y="30288"/>
                    <a:pt x="125843" y="28401"/>
                  </a:cubicBezTo>
                  <a:cubicBezTo>
                    <a:pt x="182836" y="25099"/>
                    <a:pt x="239830" y="36758"/>
                    <a:pt x="297092" y="38106"/>
                  </a:cubicBezTo>
                  <a:cubicBezTo>
                    <a:pt x="346608" y="37769"/>
                    <a:pt x="396123" y="38241"/>
                    <a:pt x="445571" y="36421"/>
                  </a:cubicBezTo>
                  <a:cubicBezTo>
                    <a:pt x="486800" y="35141"/>
                    <a:pt x="529107" y="29277"/>
                    <a:pt x="569865" y="37567"/>
                  </a:cubicBezTo>
                  <a:cubicBezTo>
                    <a:pt x="573907" y="130839"/>
                    <a:pt x="569393" y="224246"/>
                    <a:pt x="565621" y="317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17831488" y="7855336"/>
              <a:ext cx="671671" cy="694173"/>
            </a:xfrm>
            <a:custGeom>
              <a:rect b="b" l="l" r="r" t="t"/>
              <a:pathLst>
                <a:path extrusionOk="0" h="694173" w="671671">
                  <a:moveTo>
                    <a:pt x="649173" y="110002"/>
                  </a:moveTo>
                  <a:cubicBezTo>
                    <a:pt x="649509" y="109395"/>
                    <a:pt x="649779" y="108721"/>
                    <a:pt x="649779" y="107913"/>
                  </a:cubicBezTo>
                  <a:cubicBezTo>
                    <a:pt x="648297" y="102117"/>
                    <a:pt x="639270" y="100027"/>
                    <a:pt x="633948" y="97736"/>
                  </a:cubicBezTo>
                  <a:cubicBezTo>
                    <a:pt x="599186" y="83651"/>
                    <a:pt x="561392" y="81831"/>
                    <a:pt x="524812" y="75564"/>
                  </a:cubicBezTo>
                  <a:cubicBezTo>
                    <a:pt x="455423" y="63231"/>
                    <a:pt x="385764" y="52785"/>
                    <a:pt x="316780" y="38228"/>
                  </a:cubicBezTo>
                  <a:cubicBezTo>
                    <a:pt x="258304" y="26973"/>
                    <a:pt x="199964" y="14842"/>
                    <a:pt x="141017" y="6081"/>
                  </a:cubicBezTo>
                  <a:cubicBezTo>
                    <a:pt x="117034" y="1633"/>
                    <a:pt x="92714" y="-456"/>
                    <a:pt x="68327" y="83"/>
                  </a:cubicBezTo>
                  <a:cubicBezTo>
                    <a:pt x="45422" y="4868"/>
                    <a:pt x="40032" y="32499"/>
                    <a:pt x="35788" y="52111"/>
                  </a:cubicBezTo>
                  <a:cubicBezTo>
                    <a:pt x="27772" y="118965"/>
                    <a:pt x="22180" y="186156"/>
                    <a:pt x="12883" y="252943"/>
                  </a:cubicBezTo>
                  <a:cubicBezTo>
                    <a:pt x="8976" y="316090"/>
                    <a:pt x="5742" y="379103"/>
                    <a:pt x="1970" y="442722"/>
                  </a:cubicBezTo>
                  <a:cubicBezTo>
                    <a:pt x="420" y="480665"/>
                    <a:pt x="83" y="518607"/>
                    <a:pt x="16" y="556550"/>
                  </a:cubicBezTo>
                  <a:cubicBezTo>
                    <a:pt x="555" y="573870"/>
                    <a:pt x="-3218" y="596649"/>
                    <a:pt x="13624" y="607566"/>
                  </a:cubicBezTo>
                  <a:cubicBezTo>
                    <a:pt x="56133" y="628526"/>
                    <a:pt x="105986" y="627717"/>
                    <a:pt x="152335" y="630211"/>
                  </a:cubicBezTo>
                  <a:cubicBezTo>
                    <a:pt x="191475" y="631626"/>
                    <a:pt x="230549" y="634052"/>
                    <a:pt x="269622" y="636613"/>
                  </a:cubicBezTo>
                  <a:cubicBezTo>
                    <a:pt x="309369" y="638365"/>
                    <a:pt x="348106" y="646992"/>
                    <a:pt x="386977" y="654607"/>
                  </a:cubicBezTo>
                  <a:cubicBezTo>
                    <a:pt x="418572" y="660201"/>
                    <a:pt x="450438" y="663099"/>
                    <a:pt x="482168" y="667816"/>
                  </a:cubicBezTo>
                  <a:cubicBezTo>
                    <a:pt x="527506" y="675836"/>
                    <a:pt x="570622" y="685338"/>
                    <a:pt x="616836" y="693965"/>
                  </a:cubicBezTo>
                  <a:cubicBezTo>
                    <a:pt x="635564" y="696526"/>
                    <a:pt x="638461" y="674960"/>
                    <a:pt x="638596" y="660942"/>
                  </a:cubicBezTo>
                  <a:cubicBezTo>
                    <a:pt x="639606" y="642004"/>
                    <a:pt x="640954" y="625291"/>
                    <a:pt x="643110" y="605208"/>
                  </a:cubicBezTo>
                  <a:cubicBezTo>
                    <a:pt x="649307" y="538758"/>
                    <a:pt x="648027" y="471971"/>
                    <a:pt x="656785" y="405589"/>
                  </a:cubicBezTo>
                  <a:cubicBezTo>
                    <a:pt x="664600" y="338465"/>
                    <a:pt x="666688" y="271072"/>
                    <a:pt x="670057" y="203678"/>
                  </a:cubicBezTo>
                  <a:cubicBezTo>
                    <a:pt x="671202" y="176249"/>
                    <a:pt x="672280" y="148820"/>
                    <a:pt x="671269" y="121391"/>
                  </a:cubicBezTo>
                  <a:cubicBezTo>
                    <a:pt x="671539" y="110339"/>
                    <a:pt x="657930" y="103330"/>
                    <a:pt x="649173" y="110002"/>
                  </a:cubicBezTo>
                  <a:close/>
                  <a:moveTo>
                    <a:pt x="642638" y="189189"/>
                  </a:moveTo>
                  <a:cubicBezTo>
                    <a:pt x="639539" y="236971"/>
                    <a:pt x="639606" y="285022"/>
                    <a:pt x="635228" y="332669"/>
                  </a:cubicBezTo>
                  <a:cubicBezTo>
                    <a:pt x="630916" y="391099"/>
                    <a:pt x="623034" y="449327"/>
                    <a:pt x="620137" y="507892"/>
                  </a:cubicBezTo>
                  <a:cubicBezTo>
                    <a:pt x="620609" y="560189"/>
                    <a:pt x="613468" y="612082"/>
                    <a:pt x="610302" y="664244"/>
                  </a:cubicBezTo>
                  <a:cubicBezTo>
                    <a:pt x="550883" y="652787"/>
                    <a:pt x="489646" y="638702"/>
                    <a:pt x="428745" y="632637"/>
                  </a:cubicBezTo>
                  <a:cubicBezTo>
                    <a:pt x="380240" y="627043"/>
                    <a:pt x="333285" y="612419"/>
                    <a:pt x="284443" y="609656"/>
                  </a:cubicBezTo>
                  <a:cubicBezTo>
                    <a:pt x="245572" y="606556"/>
                    <a:pt x="206566" y="604534"/>
                    <a:pt x="167627" y="602714"/>
                  </a:cubicBezTo>
                  <a:cubicBezTo>
                    <a:pt x="121413" y="600221"/>
                    <a:pt x="73110" y="602040"/>
                    <a:pt x="29254" y="584248"/>
                  </a:cubicBezTo>
                  <a:cubicBezTo>
                    <a:pt x="24942" y="500074"/>
                    <a:pt x="31207" y="415630"/>
                    <a:pt x="36866" y="331456"/>
                  </a:cubicBezTo>
                  <a:cubicBezTo>
                    <a:pt x="38079" y="294457"/>
                    <a:pt x="39157" y="257526"/>
                    <a:pt x="45220" y="220864"/>
                  </a:cubicBezTo>
                  <a:cubicBezTo>
                    <a:pt x="49666" y="183326"/>
                    <a:pt x="54112" y="145720"/>
                    <a:pt x="58020" y="108182"/>
                  </a:cubicBezTo>
                  <a:cubicBezTo>
                    <a:pt x="61186" y="81360"/>
                    <a:pt x="59502" y="51774"/>
                    <a:pt x="73380" y="27849"/>
                  </a:cubicBezTo>
                  <a:cubicBezTo>
                    <a:pt x="111308" y="27512"/>
                    <a:pt x="148427" y="35802"/>
                    <a:pt x="185749" y="41665"/>
                  </a:cubicBezTo>
                  <a:cubicBezTo>
                    <a:pt x="243686" y="50696"/>
                    <a:pt x="300881" y="63231"/>
                    <a:pt x="358615" y="73475"/>
                  </a:cubicBezTo>
                  <a:cubicBezTo>
                    <a:pt x="454210" y="89851"/>
                    <a:pt x="551085" y="101510"/>
                    <a:pt x="647219" y="111687"/>
                  </a:cubicBezTo>
                  <a:cubicBezTo>
                    <a:pt x="644726" y="114247"/>
                    <a:pt x="643177" y="117617"/>
                    <a:pt x="643312" y="121324"/>
                  </a:cubicBezTo>
                  <a:cubicBezTo>
                    <a:pt x="644053" y="143968"/>
                    <a:pt x="643379" y="166612"/>
                    <a:pt x="642638" y="1891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17840194" y="8608401"/>
              <a:ext cx="610613" cy="620891"/>
            </a:xfrm>
            <a:custGeom>
              <a:rect b="b" l="l" r="r" t="t"/>
              <a:pathLst>
                <a:path extrusionOk="0" h="620891" w="610613">
                  <a:moveTo>
                    <a:pt x="607255" y="64702"/>
                  </a:moveTo>
                  <a:cubicBezTo>
                    <a:pt x="607591" y="63556"/>
                    <a:pt x="607793" y="62343"/>
                    <a:pt x="607793" y="61197"/>
                  </a:cubicBezTo>
                  <a:cubicBezTo>
                    <a:pt x="607187" y="43742"/>
                    <a:pt x="586505" y="47179"/>
                    <a:pt x="574244" y="45225"/>
                  </a:cubicBezTo>
                  <a:cubicBezTo>
                    <a:pt x="518261" y="42327"/>
                    <a:pt x="463424" y="29522"/>
                    <a:pt x="407307" y="26759"/>
                  </a:cubicBezTo>
                  <a:cubicBezTo>
                    <a:pt x="338861" y="22109"/>
                    <a:pt x="271358" y="9102"/>
                    <a:pt x="202778" y="7350"/>
                  </a:cubicBezTo>
                  <a:cubicBezTo>
                    <a:pt x="173675" y="7350"/>
                    <a:pt x="27554" y="-16238"/>
                    <a:pt x="25600" y="21098"/>
                  </a:cubicBezTo>
                  <a:cubicBezTo>
                    <a:pt x="25533" y="21300"/>
                    <a:pt x="25533" y="21570"/>
                    <a:pt x="25533" y="21772"/>
                  </a:cubicBezTo>
                  <a:cubicBezTo>
                    <a:pt x="25533" y="23659"/>
                    <a:pt x="27958" y="23929"/>
                    <a:pt x="28767" y="22716"/>
                  </a:cubicBezTo>
                  <a:cubicBezTo>
                    <a:pt x="29508" y="22581"/>
                    <a:pt x="30316" y="22513"/>
                    <a:pt x="31057" y="22446"/>
                  </a:cubicBezTo>
                  <a:cubicBezTo>
                    <a:pt x="26880" y="42731"/>
                    <a:pt x="25533" y="77843"/>
                    <a:pt x="24253" y="83235"/>
                  </a:cubicBezTo>
                  <a:cubicBezTo>
                    <a:pt x="19605" y="137823"/>
                    <a:pt x="15360" y="192142"/>
                    <a:pt x="11251" y="246798"/>
                  </a:cubicBezTo>
                  <a:cubicBezTo>
                    <a:pt x="11318" y="246192"/>
                    <a:pt x="11318" y="245653"/>
                    <a:pt x="11386" y="245114"/>
                  </a:cubicBezTo>
                  <a:cubicBezTo>
                    <a:pt x="7074" y="331714"/>
                    <a:pt x="-67" y="418314"/>
                    <a:pt x="0" y="505049"/>
                  </a:cubicBezTo>
                  <a:cubicBezTo>
                    <a:pt x="270" y="514215"/>
                    <a:pt x="7074" y="518730"/>
                    <a:pt x="13878" y="518730"/>
                  </a:cubicBezTo>
                  <a:cubicBezTo>
                    <a:pt x="11992" y="521426"/>
                    <a:pt x="16101" y="526615"/>
                    <a:pt x="27621" y="532815"/>
                  </a:cubicBezTo>
                  <a:cubicBezTo>
                    <a:pt x="53962" y="546833"/>
                    <a:pt x="82257" y="557481"/>
                    <a:pt x="111494" y="563277"/>
                  </a:cubicBezTo>
                  <a:cubicBezTo>
                    <a:pt x="195031" y="581204"/>
                    <a:pt x="280386" y="586932"/>
                    <a:pt x="365202" y="594683"/>
                  </a:cubicBezTo>
                  <a:cubicBezTo>
                    <a:pt x="405420" y="596435"/>
                    <a:pt x="443955" y="597109"/>
                    <a:pt x="484712" y="601355"/>
                  </a:cubicBezTo>
                  <a:cubicBezTo>
                    <a:pt x="515297" y="605263"/>
                    <a:pt x="544737" y="614294"/>
                    <a:pt x="574716" y="620696"/>
                  </a:cubicBezTo>
                  <a:cubicBezTo>
                    <a:pt x="580509" y="621707"/>
                    <a:pt x="585495" y="618675"/>
                    <a:pt x="588257" y="614227"/>
                  </a:cubicBezTo>
                  <a:cubicBezTo>
                    <a:pt x="592636" y="612272"/>
                    <a:pt x="596071" y="608161"/>
                    <a:pt x="596274" y="601826"/>
                  </a:cubicBezTo>
                  <a:cubicBezTo>
                    <a:pt x="596341" y="550742"/>
                    <a:pt x="597554" y="499658"/>
                    <a:pt x="600316" y="448641"/>
                  </a:cubicBezTo>
                  <a:cubicBezTo>
                    <a:pt x="603617" y="381450"/>
                    <a:pt x="602876" y="313990"/>
                    <a:pt x="606513" y="246798"/>
                  </a:cubicBezTo>
                  <a:cubicBezTo>
                    <a:pt x="611903" y="194366"/>
                    <a:pt x="610623" y="140587"/>
                    <a:pt x="610084" y="87750"/>
                  </a:cubicBezTo>
                  <a:cubicBezTo>
                    <a:pt x="609815" y="80067"/>
                    <a:pt x="610151" y="71845"/>
                    <a:pt x="607255" y="64702"/>
                  </a:cubicBezTo>
                  <a:close/>
                  <a:moveTo>
                    <a:pt x="582328" y="250101"/>
                  </a:moveTo>
                  <a:cubicBezTo>
                    <a:pt x="576265" y="363591"/>
                    <a:pt x="570404" y="477216"/>
                    <a:pt x="568585" y="590841"/>
                  </a:cubicBezTo>
                  <a:cubicBezTo>
                    <a:pt x="564678" y="590167"/>
                    <a:pt x="560838" y="589493"/>
                    <a:pt x="557335" y="588011"/>
                  </a:cubicBezTo>
                  <a:cubicBezTo>
                    <a:pt x="492325" y="568062"/>
                    <a:pt x="424081" y="570354"/>
                    <a:pt x="356848" y="566849"/>
                  </a:cubicBezTo>
                  <a:cubicBezTo>
                    <a:pt x="249935" y="556268"/>
                    <a:pt x="137903" y="553438"/>
                    <a:pt x="34291" y="519539"/>
                  </a:cubicBezTo>
                  <a:cubicBezTo>
                    <a:pt x="28834" y="517854"/>
                    <a:pt x="24388" y="517045"/>
                    <a:pt x="20952" y="516911"/>
                  </a:cubicBezTo>
                  <a:cubicBezTo>
                    <a:pt x="24792" y="514822"/>
                    <a:pt x="27621" y="510845"/>
                    <a:pt x="27823" y="505049"/>
                  </a:cubicBezTo>
                  <a:cubicBezTo>
                    <a:pt x="27756" y="459087"/>
                    <a:pt x="28632" y="413125"/>
                    <a:pt x="31596" y="367298"/>
                  </a:cubicBezTo>
                  <a:cubicBezTo>
                    <a:pt x="33887" y="281910"/>
                    <a:pt x="39007" y="196658"/>
                    <a:pt x="41903" y="111338"/>
                  </a:cubicBezTo>
                  <a:cubicBezTo>
                    <a:pt x="42847" y="85594"/>
                    <a:pt x="43587" y="59849"/>
                    <a:pt x="43318" y="34105"/>
                  </a:cubicBezTo>
                  <a:cubicBezTo>
                    <a:pt x="43049" y="29859"/>
                    <a:pt x="43251" y="25411"/>
                    <a:pt x="43049" y="21031"/>
                  </a:cubicBezTo>
                  <a:cubicBezTo>
                    <a:pt x="99436" y="15774"/>
                    <a:pt x="156564" y="29118"/>
                    <a:pt x="212950" y="32555"/>
                  </a:cubicBezTo>
                  <a:cubicBezTo>
                    <a:pt x="264824" y="34981"/>
                    <a:pt x="315754" y="44955"/>
                    <a:pt x="367290" y="50279"/>
                  </a:cubicBezTo>
                  <a:cubicBezTo>
                    <a:pt x="400300" y="53649"/>
                    <a:pt x="433445" y="56210"/>
                    <a:pt x="466388" y="60051"/>
                  </a:cubicBezTo>
                  <a:cubicBezTo>
                    <a:pt x="508628" y="67060"/>
                    <a:pt x="551002" y="72519"/>
                    <a:pt x="593781" y="75148"/>
                  </a:cubicBezTo>
                  <a:cubicBezTo>
                    <a:pt x="594589" y="75215"/>
                    <a:pt x="595330" y="75080"/>
                    <a:pt x="596071" y="75013"/>
                  </a:cubicBezTo>
                  <a:cubicBezTo>
                    <a:pt x="588189" y="133038"/>
                    <a:pt x="590345" y="192008"/>
                    <a:pt x="582328" y="250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17829009" y="9274071"/>
              <a:ext cx="585275" cy="601658"/>
            </a:xfrm>
            <a:custGeom>
              <a:rect b="b" l="l" r="r" t="t"/>
              <a:pathLst>
                <a:path extrusionOk="0" h="601658" w="585275">
                  <a:moveTo>
                    <a:pt x="542042" y="29226"/>
                  </a:moveTo>
                  <a:cubicBezTo>
                    <a:pt x="527693" y="29226"/>
                    <a:pt x="513343" y="29226"/>
                    <a:pt x="498994" y="28350"/>
                  </a:cubicBezTo>
                  <a:cubicBezTo>
                    <a:pt x="460392" y="23700"/>
                    <a:pt x="421655" y="23228"/>
                    <a:pt x="382852" y="20465"/>
                  </a:cubicBezTo>
                  <a:cubicBezTo>
                    <a:pt x="347551" y="19320"/>
                    <a:pt x="312520" y="14535"/>
                    <a:pt x="277219" y="13456"/>
                  </a:cubicBezTo>
                  <a:cubicBezTo>
                    <a:pt x="234912" y="9413"/>
                    <a:pt x="190853" y="4965"/>
                    <a:pt x="147603" y="3347"/>
                  </a:cubicBezTo>
                  <a:cubicBezTo>
                    <a:pt x="123553" y="-359"/>
                    <a:pt x="99233" y="-696"/>
                    <a:pt x="74913" y="921"/>
                  </a:cubicBezTo>
                  <a:cubicBezTo>
                    <a:pt x="54366" y="854"/>
                    <a:pt x="27284" y="7863"/>
                    <a:pt x="23714" y="31518"/>
                  </a:cubicBezTo>
                  <a:cubicBezTo>
                    <a:pt x="23646" y="31787"/>
                    <a:pt x="23579" y="32057"/>
                    <a:pt x="23579" y="32326"/>
                  </a:cubicBezTo>
                  <a:cubicBezTo>
                    <a:pt x="23175" y="34146"/>
                    <a:pt x="22905" y="35898"/>
                    <a:pt x="22568" y="37179"/>
                  </a:cubicBezTo>
                  <a:cubicBezTo>
                    <a:pt x="16775" y="74245"/>
                    <a:pt x="18324" y="111918"/>
                    <a:pt x="15495" y="149254"/>
                  </a:cubicBezTo>
                  <a:cubicBezTo>
                    <a:pt x="13474" y="178503"/>
                    <a:pt x="9971" y="209099"/>
                    <a:pt x="8960" y="239830"/>
                  </a:cubicBezTo>
                  <a:cubicBezTo>
                    <a:pt x="5053" y="339438"/>
                    <a:pt x="0" y="438978"/>
                    <a:pt x="0" y="538787"/>
                  </a:cubicBezTo>
                  <a:cubicBezTo>
                    <a:pt x="270" y="548627"/>
                    <a:pt x="7950" y="553007"/>
                    <a:pt x="15158" y="552401"/>
                  </a:cubicBezTo>
                  <a:cubicBezTo>
                    <a:pt x="15899" y="554422"/>
                    <a:pt x="16909" y="556242"/>
                    <a:pt x="17853" y="557388"/>
                  </a:cubicBezTo>
                  <a:cubicBezTo>
                    <a:pt x="35974" y="583267"/>
                    <a:pt x="71275" y="579964"/>
                    <a:pt x="99098" y="584412"/>
                  </a:cubicBezTo>
                  <a:cubicBezTo>
                    <a:pt x="132782" y="589130"/>
                    <a:pt x="166870" y="589939"/>
                    <a:pt x="200824" y="590478"/>
                  </a:cubicBezTo>
                  <a:cubicBezTo>
                    <a:pt x="302751" y="597554"/>
                    <a:pt x="405083" y="600048"/>
                    <a:pt x="507415" y="601598"/>
                  </a:cubicBezTo>
                  <a:cubicBezTo>
                    <a:pt x="518935" y="602069"/>
                    <a:pt x="530185" y="599711"/>
                    <a:pt x="541436" y="597621"/>
                  </a:cubicBezTo>
                  <a:cubicBezTo>
                    <a:pt x="551878" y="596071"/>
                    <a:pt x="556593" y="585760"/>
                    <a:pt x="559894" y="576864"/>
                  </a:cubicBezTo>
                  <a:cubicBezTo>
                    <a:pt x="561040" y="573023"/>
                    <a:pt x="560972" y="569653"/>
                    <a:pt x="560097" y="566890"/>
                  </a:cubicBezTo>
                  <a:cubicBezTo>
                    <a:pt x="562185" y="564666"/>
                    <a:pt x="563532" y="561566"/>
                    <a:pt x="563600" y="557657"/>
                  </a:cubicBezTo>
                  <a:cubicBezTo>
                    <a:pt x="566227" y="477324"/>
                    <a:pt x="565149" y="396924"/>
                    <a:pt x="565890" y="316591"/>
                  </a:cubicBezTo>
                  <a:cubicBezTo>
                    <a:pt x="566362" y="261396"/>
                    <a:pt x="568854" y="206269"/>
                    <a:pt x="573705" y="151276"/>
                  </a:cubicBezTo>
                  <a:cubicBezTo>
                    <a:pt x="574042" y="146154"/>
                    <a:pt x="574311" y="140964"/>
                    <a:pt x="574581" y="135775"/>
                  </a:cubicBezTo>
                  <a:cubicBezTo>
                    <a:pt x="576467" y="129171"/>
                    <a:pt x="578353" y="122566"/>
                    <a:pt x="579970" y="115962"/>
                  </a:cubicBezTo>
                  <a:cubicBezTo>
                    <a:pt x="585292" y="90554"/>
                    <a:pt x="591557" y="57397"/>
                    <a:pt x="571549" y="36909"/>
                  </a:cubicBezTo>
                  <a:cubicBezTo>
                    <a:pt x="563869" y="28552"/>
                    <a:pt x="552484" y="28957"/>
                    <a:pt x="542042" y="29226"/>
                  </a:cubicBezTo>
                  <a:close/>
                  <a:moveTo>
                    <a:pt x="459921" y="572214"/>
                  </a:moveTo>
                  <a:cubicBezTo>
                    <a:pt x="374027" y="572619"/>
                    <a:pt x="288873" y="568575"/>
                    <a:pt x="202845" y="564734"/>
                  </a:cubicBezTo>
                  <a:cubicBezTo>
                    <a:pt x="163906" y="564868"/>
                    <a:pt x="125372" y="564127"/>
                    <a:pt x="86433" y="560488"/>
                  </a:cubicBezTo>
                  <a:cubicBezTo>
                    <a:pt x="65145" y="559544"/>
                    <a:pt x="43452" y="557927"/>
                    <a:pt x="25735" y="545931"/>
                  </a:cubicBezTo>
                  <a:cubicBezTo>
                    <a:pt x="26947" y="543909"/>
                    <a:pt x="27756" y="541550"/>
                    <a:pt x="27823" y="538585"/>
                  </a:cubicBezTo>
                  <a:cubicBezTo>
                    <a:pt x="28227" y="491949"/>
                    <a:pt x="29036" y="445245"/>
                    <a:pt x="28699" y="398609"/>
                  </a:cubicBezTo>
                  <a:cubicBezTo>
                    <a:pt x="28564" y="348132"/>
                    <a:pt x="33280" y="297856"/>
                    <a:pt x="32337" y="247378"/>
                  </a:cubicBezTo>
                  <a:cubicBezTo>
                    <a:pt x="33617" y="182007"/>
                    <a:pt x="38602" y="116568"/>
                    <a:pt x="34425" y="51196"/>
                  </a:cubicBezTo>
                  <a:cubicBezTo>
                    <a:pt x="34695" y="51062"/>
                    <a:pt x="35031" y="50927"/>
                    <a:pt x="35301" y="50725"/>
                  </a:cubicBezTo>
                  <a:lnTo>
                    <a:pt x="35301" y="50792"/>
                  </a:lnTo>
                  <a:cubicBezTo>
                    <a:pt x="38871" y="47153"/>
                    <a:pt x="40151" y="41761"/>
                    <a:pt x="42509" y="37313"/>
                  </a:cubicBezTo>
                  <a:cubicBezTo>
                    <a:pt x="46282" y="32529"/>
                    <a:pt x="51941" y="29294"/>
                    <a:pt x="57869" y="28081"/>
                  </a:cubicBezTo>
                  <a:cubicBezTo>
                    <a:pt x="84075" y="24981"/>
                    <a:pt x="110955" y="25250"/>
                    <a:pt x="137026" y="29024"/>
                  </a:cubicBezTo>
                  <a:cubicBezTo>
                    <a:pt x="179805" y="32933"/>
                    <a:pt x="222718" y="34685"/>
                    <a:pt x="265362" y="40279"/>
                  </a:cubicBezTo>
                  <a:cubicBezTo>
                    <a:pt x="328082" y="43851"/>
                    <a:pt x="391475" y="50657"/>
                    <a:pt x="454935" y="52005"/>
                  </a:cubicBezTo>
                  <a:cubicBezTo>
                    <a:pt x="487272" y="56386"/>
                    <a:pt x="519878" y="57801"/>
                    <a:pt x="552484" y="57262"/>
                  </a:cubicBezTo>
                  <a:cubicBezTo>
                    <a:pt x="558817" y="64945"/>
                    <a:pt x="556526" y="76806"/>
                    <a:pt x="556930" y="86241"/>
                  </a:cubicBezTo>
                  <a:cubicBezTo>
                    <a:pt x="554101" y="111648"/>
                    <a:pt x="545073" y="135775"/>
                    <a:pt x="538606" y="160374"/>
                  </a:cubicBezTo>
                  <a:cubicBezTo>
                    <a:pt x="536585" y="167517"/>
                    <a:pt x="540964" y="175200"/>
                    <a:pt x="548038" y="177289"/>
                  </a:cubicBezTo>
                  <a:cubicBezTo>
                    <a:pt x="546151" y="197170"/>
                    <a:pt x="544400" y="217051"/>
                    <a:pt x="542850" y="236933"/>
                  </a:cubicBezTo>
                  <a:cubicBezTo>
                    <a:pt x="536787" y="343751"/>
                    <a:pt x="539415" y="450771"/>
                    <a:pt x="535709" y="557590"/>
                  </a:cubicBezTo>
                  <a:cubicBezTo>
                    <a:pt x="535777" y="559477"/>
                    <a:pt x="536114" y="561094"/>
                    <a:pt x="536652" y="562577"/>
                  </a:cubicBezTo>
                  <a:cubicBezTo>
                    <a:pt x="534699" y="564666"/>
                    <a:pt x="533082" y="567362"/>
                    <a:pt x="532206" y="570866"/>
                  </a:cubicBezTo>
                  <a:cubicBezTo>
                    <a:pt x="508358" y="575921"/>
                    <a:pt x="484038" y="572079"/>
                    <a:pt x="459921" y="5722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8" name="Google Shape;838;p27"/>
          <p:cNvSpPr/>
          <p:nvPr/>
        </p:nvSpPr>
        <p:spPr>
          <a:xfrm>
            <a:off x="7929717" y="3651420"/>
            <a:ext cx="1595443" cy="1660045"/>
          </a:xfrm>
          <a:custGeom>
            <a:rect b="b" l="l" r="r" t="t"/>
            <a:pathLst>
              <a:path extrusionOk="0" h="3320089" w="3190887">
                <a:moveTo>
                  <a:pt x="1221186" y="2214634"/>
                </a:moveTo>
                <a:cubicBezTo>
                  <a:pt x="1221253" y="2148724"/>
                  <a:pt x="1221523" y="2082746"/>
                  <a:pt x="1219636" y="2016835"/>
                </a:cubicBezTo>
                <a:cubicBezTo>
                  <a:pt x="1218559" y="1980914"/>
                  <a:pt x="1224756" y="1960966"/>
                  <a:pt x="1180092" y="1958472"/>
                </a:cubicBezTo>
                <a:cubicBezTo>
                  <a:pt x="1111444" y="1957125"/>
                  <a:pt x="1042931" y="1964740"/>
                  <a:pt x="974215" y="1962988"/>
                </a:cubicBezTo>
                <a:cubicBezTo>
                  <a:pt x="927125" y="1961235"/>
                  <a:pt x="878553" y="1953013"/>
                  <a:pt x="830722" y="1952744"/>
                </a:cubicBezTo>
                <a:cubicBezTo>
                  <a:pt x="800608" y="1950452"/>
                  <a:pt x="770495" y="1947218"/>
                  <a:pt x="740314" y="1945735"/>
                </a:cubicBezTo>
                <a:cubicBezTo>
                  <a:pt x="724550" y="1943107"/>
                  <a:pt x="709460" y="1954766"/>
                  <a:pt x="720980" y="1969592"/>
                </a:cubicBezTo>
                <a:cubicBezTo>
                  <a:pt x="704070" y="2050666"/>
                  <a:pt x="705956" y="2134301"/>
                  <a:pt x="700769" y="2216656"/>
                </a:cubicBezTo>
                <a:cubicBezTo>
                  <a:pt x="695380" y="2272525"/>
                  <a:pt x="695178" y="2328664"/>
                  <a:pt x="689990" y="2384533"/>
                </a:cubicBezTo>
                <a:cubicBezTo>
                  <a:pt x="687363" y="2409131"/>
                  <a:pt x="687363" y="2433932"/>
                  <a:pt x="687296" y="2458598"/>
                </a:cubicBezTo>
                <a:cubicBezTo>
                  <a:pt x="688441" y="2474503"/>
                  <a:pt x="682715" y="2493912"/>
                  <a:pt x="695582" y="2506178"/>
                </a:cubicBezTo>
                <a:cubicBezTo>
                  <a:pt x="730613" y="2530979"/>
                  <a:pt x="777636" y="2528350"/>
                  <a:pt x="818730" y="2530574"/>
                </a:cubicBezTo>
                <a:cubicBezTo>
                  <a:pt x="848372" y="2530439"/>
                  <a:pt x="877812" y="2532663"/>
                  <a:pt x="907319" y="2535022"/>
                </a:cubicBezTo>
                <a:cubicBezTo>
                  <a:pt x="936287" y="2534550"/>
                  <a:pt x="964447" y="2538459"/>
                  <a:pt x="993685" y="2541290"/>
                </a:cubicBezTo>
                <a:cubicBezTo>
                  <a:pt x="1052429" y="2544053"/>
                  <a:pt x="1109490" y="2541155"/>
                  <a:pt x="1168437" y="2545333"/>
                </a:cubicBezTo>
                <a:cubicBezTo>
                  <a:pt x="1199561" y="2549175"/>
                  <a:pt x="1205220" y="2534685"/>
                  <a:pt x="1210003" y="2507795"/>
                </a:cubicBezTo>
                <a:cubicBezTo>
                  <a:pt x="1213910" y="2478209"/>
                  <a:pt x="1215190" y="2448287"/>
                  <a:pt x="1217279" y="2418566"/>
                </a:cubicBezTo>
                <a:cubicBezTo>
                  <a:pt x="1219771" y="2350634"/>
                  <a:pt x="1221253" y="2282634"/>
                  <a:pt x="1221186" y="2214634"/>
                </a:cubicBezTo>
                <a:close/>
                <a:moveTo>
                  <a:pt x="1219502" y="1397895"/>
                </a:moveTo>
                <a:cubicBezTo>
                  <a:pt x="1221725" y="1368040"/>
                  <a:pt x="1224352" y="1333669"/>
                  <a:pt x="1221253" y="1302870"/>
                </a:cubicBezTo>
                <a:cubicBezTo>
                  <a:pt x="1218491" y="1272813"/>
                  <a:pt x="1179957" y="1275778"/>
                  <a:pt x="1157523" y="1273419"/>
                </a:cubicBezTo>
                <a:cubicBezTo>
                  <a:pt x="1084294" y="1260008"/>
                  <a:pt x="1009045" y="1263378"/>
                  <a:pt x="934872" y="1261558"/>
                </a:cubicBezTo>
                <a:cubicBezTo>
                  <a:pt x="890949" y="1256302"/>
                  <a:pt x="846890" y="1254819"/>
                  <a:pt x="802697" y="1255493"/>
                </a:cubicBezTo>
                <a:cubicBezTo>
                  <a:pt x="776895" y="1256099"/>
                  <a:pt x="748264" y="1260143"/>
                  <a:pt x="727986" y="1277059"/>
                </a:cubicBezTo>
                <a:cubicBezTo>
                  <a:pt x="722596" y="1283461"/>
                  <a:pt x="722529" y="1292626"/>
                  <a:pt x="721047" y="1300579"/>
                </a:cubicBezTo>
                <a:cubicBezTo>
                  <a:pt x="712087" y="1369455"/>
                  <a:pt x="706091" y="1438668"/>
                  <a:pt x="696256" y="1507409"/>
                </a:cubicBezTo>
                <a:cubicBezTo>
                  <a:pt x="688778" y="1581205"/>
                  <a:pt x="686891" y="1655944"/>
                  <a:pt x="683995" y="1730144"/>
                </a:cubicBezTo>
                <a:cubicBezTo>
                  <a:pt x="680289" y="1800233"/>
                  <a:pt x="707843" y="1819440"/>
                  <a:pt x="773796" y="1826449"/>
                </a:cubicBezTo>
                <a:cubicBezTo>
                  <a:pt x="808692" y="1830897"/>
                  <a:pt x="843858" y="1829212"/>
                  <a:pt x="878957" y="1830695"/>
                </a:cubicBezTo>
                <a:cubicBezTo>
                  <a:pt x="905096" y="1833593"/>
                  <a:pt x="931235" y="1836154"/>
                  <a:pt x="957575" y="1836019"/>
                </a:cubicBezTo>
                <a:cubicBezTo>
                  <a:pt x="1002914" y="1838917"/>
                  <a:pt x="1047714" y="1831975"/>
                  <a:pt x="1092985" y="1832042"/>
                </a:cubicBezTo>
                <a:cubicBezTo>
                  <a:pt x="1116227" y="1832177"/>
                  <a:pt x="1139401" y="1832784"/>
                  <a:pt x="1162711" y="1833256"/>
                </a:cubicBezTo>
                <a:cubicBezTo>
                  <a:pt x="1184134" y="1835884"/>
                  <a:pt x="1196327" y="1814183"/>
                  <a:pt x="1199426" y="1795718"/>
                </a:cubicBezTo>
                <a:cubicBezTo>
                  <a:pt x="1213102" y="1713161"/>
                  <a:pt x="1208588" y="1628852"/>
                  <a:pt x="1214584" y="1545554"/>
                </a:cubicBezTo>
                <a:cubicBezTo>
                  <a:pt x="1218424" y="1497165"/>
                  <a:pt x="1216538" y="1446755"/>
                  <a:pt x="1219502" y="1397895"/>
                </a:cubicBezTo>
                <a:close/>
                <a:moveTo>
                  <a:pt x="1234525" y="599284"/>
                </a:moveTo>
                <a:cubicBezTo>
                  <a:pt x="1236276" y="552446"/>
                  <a:pt x="1238904" y="536743"/>
                  <a:pt x="1185346" y="534721"/>
                </a:cubicBezTo>
                <a:cubicBezTo>
                  <a:pt x="1105852" y="535328"/>
                  <a:pt x="1028177" y="547594"/>
                  <a:pt x="948413" y="549346"/>
                </a:cubicBezTo>
                <a:cubicBezTo>
                  <a:pt x="917626" y="551031"/>
                  <a:pt x="886704" y="551098"/>
                  <a:pt x="855850" y="551839"/>
                </a:cubicBezTo>
                <a:cubicBezTo>
                  <a:pt x="830924" y="552783"/>
                  <a:pt x="804920" y="559118"/>
                  <a:pt x="786663" y="577112"/>
                </a:cubicBezTo>
                <a:cubicBezTo>
                  <a:pt x="771169" y="590995"/>
                  <a:pt x="748735" y="632442"/>
                  <a:pt x="754461" y="653131"/>
                </a:cubicBezTo>
                <a:cubicBezTo>
                  <a:pt x="743750" y="701115"/>
                  <a:pt x="742470" y="750717"/>
                  <a:pt x="734318" y="799105"/>
                </a:cubicBezTo>
                <a:cubicBezTo>
                  <a:pt x="715253" y="901071"/>
                  <a:pt x="708921" y="1004588"/>
                  <a:pt x="701712" y="1108036"/>
                </a:cubicBezTo>
                <a:cubicBezTo>
                  <a:pt x="695110" y="1147731"/>
                  <a:pt x="744491" y="1153190"/>
                  <a:pt x="773122" y="1157233"/>
                </a:cubicBezTo>
                <a:cubicBezTo>
                  <a:pt x="831598" y="1167005"/>
                  <a:pt x="890747" y="1159188"/>
                  <a:pt x="949491" y="1163164"/>
                </a:cubicBezTo>
                <a:cubicBezTo>
                  <a:pt x="1008101" y="1166399"/>
                  <a:pt x="1067048" y="1163973"/>
                  <a:pt x="1124715" y="1153190"/>
                </a:cubicBezTo>
                <a:cubicBezTo>
                  <a:pt x="1162643" y="1149214"/>
                  <a:pt x="1202390" y="1157638"/>
                  <a:pt x="1212024" y="1109519"/>
                </a:cubicBezTo>
                <a:cubicBezTo>
                  <a:pt x="1219097" y="1075688"/>
                  <a:pt x="1218424" y="1040710"/>
                  <a:pt x="1219906" y="1006272"/>
                </a:cubicBezTo>
                <a:cubicBezTo>
                  <a:pt x="1222196" y="937464"/>
                  <a:pt x="1223813" y="868655"/>
                  <a:pt x="1226845" y="799847"/>
                </a:cubicBezTo>
                <a:cubicBezTo>
                  <a:pt x="1228664" y="732925"/>
                  <a:pt x="1233649" y="666206"/>
                  <a:pt x="1234525" y="599284"/>
                </a:cubicBezTo>
                <a:close/>
                <a:moveTo>
                  <a:pt x="1868322" y="2036109"/>
                </a:moveTo>
                <a:cubicBezTo>
                  <a:pt x="1869265" y="2015824"/>
                  <a:pt x="1871016" y="1995539"/>
                  <a:pt x="1870612" y="1975253"/>
                </a:cubicBezTo>
                <a:cubicBezTo>
                  <a:pt x="1867581" y="1957327"/>
                  <a:pt x="1845956" y="1954833"/>
                  <a:pt x="1831067" y="1954024"/>
                </a:cubicBezTo>
                <a:cubicBezTo>
                  <a:pt x="1781687" y="1951396"/>
                  <a:pt x="1732037" y="1954159"/>
                  <a:pt x="1682656" y="1951396"/>
                </a:cubicBezTo>
                <a:cubicBezTo>
                  <a:pt x="1646883" y="1948431"/>
                  <a:pt x="1609899" y="1947016"/>
                  <a:pt x="1574194" y="1941961"/>
                </a:cubicBezTo>
                <a:cubicBezTo>
                  <a:pt x="1557486" y="1939265"/>
                  <a:pt x="1540644" y="1937311"/>
                  <a:pt x="1523735" y="1937041"/>
                </a:cubicBezTo>
                <a:cubicBezTo>
                  <a:pt x="1494834" y="1936772"/>
                  <a:pt x="1468898" y="1935828"/>
                  <a:pt x="1439458" y="1931448"/>
                </a:cubicBezTo>
                <a:cubicBezTo>
                  <a:pt x="1415677" y="1931043"/>
                  <a:pt x="1346086" y="1921473"/>
                  <a:pt x="1336857" y="1948094"/>
                </a:cubicBezTo>
                <a:cubicBezTo>
                  <a:pt x="1330659" y="1960831"/>
                  <a:pt x="1326347" y="1974444"/>
                  <a:pt x="1321901" y="1987856"/>
                </a:cubicBezTo>
                <a:cubicBezTo>
                  <a:pt x="1320419" y="1992371"/>
                  <a:pt x="1322440" y="1997223"/>
                  <a:pt x="1325943" y="2000054"/>
                </a:cubicBezTo>
                <a:cubicBezTo>
                  <a:pt x="1307686" y="2126282"/>
                  <a:pt x="1319071" y="2253857"/>
                  <a:pt x="1312065" y="2380691"/>
                </a:cubicBezTo>
                <a:cubicBezTo>
                  <a:pt x="1310651" y="2421734"/>
                  <a:pt x="1311594" y="2462844"/>
                  <a:pt x="1317185" y="2503549"/>
                </a:cubicBezTo>
                <a:cubicBezTo>
                  <a:pt x="1317859" y="2560497"/>
                  <a:pt x="1399778" y="2550523"/>
                  <a:pt x="1439323" y="2552746"/>
                </a:cubicBezTo>
                <a:cubicBezTo>
                  <a:pt x="1485672" y="2554836"/>
                  <a:pt x="1531415" y="2544659"/>
                  <a:pt x="1577764" y="2546411"/>
                </a:cubicBezTo>
                <a:cubicBezTo>
                  <a:pt x="1607271" y="2546209"/>
                  <a:pt x="1636913" y="2547625"/>
                  <a:pt x="1666353" y="2545333"/>
                </a:cubicBezTo>
                <a:cubicBezTo>
                  <a:pt x="1692020" y="2542772"/>
                  <a:pt x="1717687" y="2539470"/>
                  <a:pt x="1743489" y="2539133"/>
                </a:cubicBezTo>
                <a:cubicBezTo>
                  <a:pt x="1766057" y="2536842"/>
                  <a:pt x="1793206" y="2542301"/>
                  <a:pt x="1814360" y="2535359"/>
                </a:cubicBezTo>
                <a:cubicBezTo>
                  <a:pt x="1824532" y="2528754"/>
                  <a:pt x="1828036" y="2516219"/>
                  <a:pt x="1830730" y="2505100"/>
                </a:cubicBezTo>
                <a:cubicBezTo>
                  <a:pt x="1847505" y="2418229"/>
                  <a:pt x="1849257" y="2329473"/>
                  <a:pt x="1854040" y="2241390"/>
                </a:cubicBezTo>
                <a:cubicBezTo>
                  <a:pt x="1855387" y="2172985"/>
                  <a:pt x="1864414" y="2104514"/>
                  <a:pt x="1868322" y="2036109"/>
                </a:cubicBezTo>
                <a:close/>
                <a:moveTo>
                  <a:pt x="1900658" y="1380238"/>
                </a:moveTo>
                <a:cubicBezTo>
                  <a:pt x="1900928" y="1358200"/>
                  <a:pt x="1903151" y="1335826"/>
                  <a:pt x="1900658" y="1313855"/>
                </a:cubicBezTo>
                <a:cubicBezTo>
                  <a:pt x="1897964" y="1297344"/>
                  <a:pt x="1880178" y="1291211"/>
                  <a:pt x="1866166" y="1286898"/>
                </a:cubicBezTo>
                <a:cubicBezTo>
                  <a:pt x="1801358" y="1267758"/>
                  <a:pt x="1733047" y="1278204"/>
                  <a:pt x="1666555" y="1275711"/>
                </a:cubicBezTo>
                <a:cubicBezTo>
                  <a:pt x="1613873" y="1273622"/>
                  <a:pt x="1561191" y="1270858"/>
                  <a:pt x="1508510" y="1272813"/>
                </a:cubicBezTo>
                <a:cubicBezTo>
                  <a:pt x="1474085" y="1273756"/>
                  <a:pt x="1439727" y="1273419"/>
                  <a:pt x="1405370" y="1270791"/>
                </a:cubicBezTo>
                <a:cubicBezTo>
                  <a:pt x="1384486" y="1270050"/>
                  <a:pt x="1350465" y="1264052"/>
                  <a:pt x="1348915" y="1293840"/>
                </a:cubicBezTo>
                <a:cubicBezTo>
                  <a:pt x="1346086" y="1295861"/>
                  <a:pt x="1344334" y="1299366"/>
                  <a:pt x="1344537" y="1302938"/>
                </a:cubicBezTo>
                <a:cubicBezTo>
                  <a:pt x="1344402" y="1312912"/>
                  <a:pt x="1344334" y="1322886"/>
                  <a:pt x="1344267" y="1332860"/>
                </a:cubicBezTo>
                <a:cubicBezTo>
                  <a:pt x="1341909" y="1391560"/>
                  <a:pt x="1335981" y="1450125"/>
                  <a:pt x="1336116" y="1508959"/>
                </a:cubicBezTo>
                <a:cubicBezTo>
                  <a:pt x="1334970" y="1597851"/>
                  <a:pt x="1325741" y="1686810"/>
                  <a:pt x="1334566" y="1775567"/>
                </a:cubicBezTo>
                <a:cubicBezTo>
                  <a:pt x="1333556" y="1813577"/>
                  <a:pt x="1368587" y="1828471"/>
                  <a:pt x="1401260" y="1831503"/>
                </a:cubicBezTo>
                <a:cubicBezTo>
                  <a:pt x="1428005" y="1836490"/>
                  <a:pt x="1455020" y="1839051"/>
                  <a:pt x="1482169" y="1840264"/>
                </a:cubicBezTo>
                <a:cubicBezTo>
                  <a:pt x="1526025" y="1843162"/>
                  <a:pt x="1569208" y="1852800"/>
                  <a:pt x="1613334" y="1852530"/>
                </a:cubicBezTo>
                <a:cubicBezTo>
                  <a:pt x="1661502" y="1855293"/>
                  <a:pt x="1708929" y="1843971"/>
                  <a:pt x="1757030" y="1846263"/>
                </a:cubicBezTo>
                <a:cubicBezTo>
                  <a:pt x="1769830" y="1846734"/>
                  <a:pt x="1782630" y="1847071"/>
                  <a:pt x="1795430" y="1847880"/>
                </a:cubicBezTo>
                <a:cubicBezTo>
                  <a:pt x="1809442" y="1848150"/>
                  <a:pt x="1824735" y="1853002"/>
                  <a:pt x="1838276" y="1847341"/>
                </a:cubicBezTo>
                <a:cubicBezTo>
                  <a:pt x="1883075" y="1823214"/>
                  <a:pt x="1884018" y="1722663"/>
                  <a:pt x="1889206" y="1676229"/>
                </a:cubicBezTo>
                <a:cubicBezTo>
                  <a:pt x="1893450" y="1640241"/>
                  <a:pt x="1894191" y="1604118"/>
                  <a:pt x="1895201" y="1567928"/>
                </a:cubicBezTo>
                <a:cubicBezTo>
                  <a:pt x="1895471" y="1505252"/>
                  <a:pt x="1900928" y="1442914"/>
                  <a:pt x="1900658" y="1380238"/>
                </a:cubicBezTo>
                <a:close/>
                <a:moveTo>
                  <a:pt x="1889543" y="1005733"/>
                </a:moveTo>
                <a:cubicBezTo>
                  <a:pt x="1899715" y="871216"/>
                  <a:pt x="1905913" y="736160"/>
                  <a:pt x="1904566" y="601306"/>
                </a:cubicBezTo>
                <a:cubicBezTo>
                  <a:pt x="1903083" y="585132"/>
                  <a:pt x="1905913" y="567812"/>
                  <a:pt x="1900591" y="552311"/>
                </a:cubicBezTo>
                <a:cubicBezTo>
                  <a:pt x="1886713" y="530273"/>
                  <a:pt x="1854713" y="535665"/>
                  <a:pt x="1832078" y="533374"/>
                </a:cubicBezTo>
                <a:cubicBezTo>
                  <a:pt x="1774007" y="534452"/>
                  <a:pt x="1716070" y="539102"/>
                  <a:pt x="1657864" y="537687"/>
                </a:cubicBezTo>
                <a:cubicBezTo>
                  <a:pt x="1583490" y="542472"/>
                  <a:pt x="1509992" y="526230"/>
                  <a:pt x="1435753" y="528184"/>
                </a:cubicBezTo>
                <a:cubicBezTo>
                  <a:pt x="1413117" y="529667"/>
                  <a:pt x="1392772" y="531824"/>
                  <a:pt x="1369597" y="532834"/>
                </a:cubicBezTo>
                <a:cubicBezTo>
                  <a:pt x="1362995" y="533508"/>
                  <a:pt x="1356124" y="533576"/>
                  <a:pt x="1349656" y="535261"/>
                </a:cubicBezTo>
                <a:cubicBezTo>
                  <a:pt x="1344671" y="536474"/>
                  <a:pt x="1341370" y="540450"/>
                  <a:pt x="1340225" y="544898"/>
                </a:cubicBezTo>
                <a:cubicBezTo>
                  <a:pt x="1335981" y="545774"/>
                  <a:pt x="1333084" y="549615"/>
                  <a:pt x="1332612" y="553861"/>
                </a:cubicBezTo>
                <a:cubicBezTo>
                  <a:pt x="1329581" y="556355"/>
                  <a:pt x="1328974" y="561005"/>
                  <a:pt x="1327964" y="564711"/>
                </a:cubicBezTo>
                <a:cubicBezTo>
                  <a:pt x="1324326" y="581627"/>
                  <a:pt x="1322305" y="598880"/>
                  <a:pt x="1320351" y="616065"/>
                </a:cubicBezTo>
                <a:cubicBezTo>
                  <a:pt x="1316714" y="649694"/>
                  <a:pt x="1315029" y="682852"/>
                  <a:pt x="1312604" y="716818"/>
                </a:cubicBezTo>
                <a:cubicBezTo>
                  <a:pt x="1307080" y="818245"/>
                  <a:pt x="1306204" y="919739"/>
                  <a:pt x="1305733" y="1021301"/>
                </a:cubicBezTo>
                <a:cubicBezTo>
                  <a:pt x="1310246" y="1110597"/>
                  <a:pt x="1288015" y="1148742"/>
                  <a:pt x="1398902" y="1149011"/>
                </a:cubicBezTo>
                <a:cubicBezTo>
                  <a:pt x="1504805" y="1157638"/>
                  <a:pt x="1611044" y="1155549"/>
                  <a:pt x="1717283" y="1153864"/>
                </a:cubicBezTo>
                <a:cubicBezTo>
                  <a:pt x="1760803" y="1152516"/>
                  <a:pt x="1803581" y="1158783"/>
                  <a:pt x="1847842" y="1157907"/>
                </a:cubicBezTo>
                <a:cubicBezTo>
                  <a:pt x="1887185" y="1157301"/>
                  <a:pt x="1879842" y="1102577"/>
                  <a:pt x="1883008" y="1075014"/>
                </a:cubicBezTo>
                <a:cubicBezTo>
                  <a:pt x="1884557" y="1051965"/>
                  <a:pt x="1887521" y="1028782"/>
                  <a:pt x="1889543" y="1005733"/>
                </a:cubicBezTo>
                <a:close/>
                <a:moveTo>
                  <a:pt x="2549680" y="2087126"/>
                </a:moveTo>
                <a:cubicBezTo>
                  <a:pt x="2555070" y="2061719"/>
                  <a:pt x="2561268" y="2028561"/>
                  <a:pt x="2541259" y="2008074"/>
                </a:cubicBezTo>
                <a:cubicBezTo>
                  <a:pt x="2533445" y="1999784"/>
                  <a:pt x="2522127" y="2000189"/>
                  <a:pt x="2511617" y="2000458"/>
                </a:cubicBezTo>
                <a:cubicBezTo>
                  <a:pt x="2497335" y="2000458"/>
                  <a:pt x="2482919" y="2000458"/>
                  <a:pt x="2468569" y="1999582"/>
                </a:cubicBezTo>
                <a:cubicBezTo>
                  <a:pt x="2429967" y="1994932"/>
                  <a:pt x="2391231" y="1994460"/>
                  <a:pt x="2352427" y="1991697"/>
                </a:cubicBezTo>
                <a:cubicBezTo>
                  <a:pt x="2317126" y="1990552"/>
                  <a:pt x="2282095" y="1985699"/>
                  <a:pt x="2246727" y="1984621"/>
                </a:cubicBezTo>
                <a:cubicBezTo>
                  <a:pt x="2204420" y="1980645"/>
                  <a:pt x="2160429" y="1976129"/>
                  <a:pt x="2117179" y="1974512"/>
                </a:cubicBezTo>
                <a:cubicBezTo>
                  <a:pt x="2093128" y="1970805"/>
                  <a:pt x="2068808" y="1970468"/>
                  <a:pt x="2044489" y="1972086"/>
                </a:cubicBezTo>
                <a:cubicBezTo>
                  <a:pt x="2023941" y="1972018"/>
                  <a:pt x="1996927" y="1979027"/>
                  <a:pt x="1993289" y="2002682"/>
                </a:cubicBezTo>
                <a:cubicBezTo>
                  <a:pt x="1993222" y="2002952"/>
                  <a:pt x="1993154" y="2003289"/>
                  <a:pt x="1993087" y="2003626"/>
                </a:cubicBezTo>
                <a:cubicBezTo>
                  <a:pt x="1993087" y="2003693"/>
                  <a:pt x="1993087" y="2003828"/>
                  <a:pt x="1993020" y="2003895"/>
                </a:cubicBezTo>
                <a:cubicBezTo>
                  <a:pt x="1992683" y="2005580"/>
                  <a:pt x="1992413" y="2007130"/>
                  <a:pt x="1992144" y="2008276"/>
                </a:cubicBezTo>
                <a:cubicBezTo>
                  <a:pt x="1986350" y="2045342"/>
                  <a:pt x="1987900" y="2083015"/>
                  <a:pt x="1985070" y="2120351"/>
                </a:cubicBezTo>
                <a:cubicBezTo>
                  <a:pt x="1983049" y="2149600"/>
                  <a:pt x="1979546" y="2180196"/>
                  <a:pt x="1978535" y="2210928"/>
                </a:cubicBezTo>
                <a:cubicBezTo>
                  <a:pt x="1974628" y="2310535"/>
                  <a:pt x="1969575" y="2410075"/>
                  <a:pt x="1969575" y="2509884"/>
                </a:cubicBezTo>
                <a:cubicBezTo>
                  <a:pt x="1969845" y="2519724"/>
                  <a:pt x="1977525" y="2524172"/>
                  <a:pt x="1984733" y="2523565"/>
                </a:cubicBezTo>
                <a:cubicBezTo>
                  <a:pt x="1985542" y="2525587"/>
                  <a:pt x="1986485" y="2527339"/>
                  <a:pt x="1987495" y="2528485"/>
                </a:cubicBezTo>
                <a:cubicBezTo>
                  <a:pt x="2005617" y="2554297"/>
                  <a:pt x="2040918" y="2551129"/>
                  <a:pt x="2068741" y="2555510"/>
                </a:cubicBezTo>
                <a:cubicBezTo>
                  <a:pt x="2102425" y="2560227"/>
                  <a:pt x="2136446" y="2561036"/>
                  <a:pt x="2170467" y="2561575"/>
                </a:cubicBezTo>
                <a:cubicBezTo>
                  <a:pt x="2272394" y="2568651"/>
                  <a:pt x="2374726" y="2571145"/>
                  <a:pt x="2477058" y="2572695"/>
                </a:cubicBezTo>
                <a:cubicBezTo>
                  <a:pt x="2488578" y="2573234"/>
                  <a:pt x="2499828" y="2570808"/>
                  <a:pt x="2511078" y="2568719"/>
                </a:cubicBezTo>
                <a:cubicBezTo>
                  <a:pt x="2521588" y="2567169"/>
                  <a:pt x="2526236" y="2556858"/>
                  <a:pt x="2529537" y="2547962"/>
                </a:cubicBezTo>
                <a:cubicBezTo>
                  <a:pt x="2530683" y="2544120"/>
                  <a:pt x="2530615" y="2540818"/>
                  <a:pt x="2529807" y="2538055"/>
                </a:cubicBezTo>
                <a:cubicBezTo>
                  <a:pt x="2531895" y="2535831"/>
                  <a:pt x="2533243" y="2532731"/>
                  <a:pt x="2533310" y="2528754"/>
                </a:cubicBezTo>
                <a:cubicBezTo>
                  <a:pt x="2535937" y="2448489"/>
                  <a:pt x="2534859" y="2368021"/>
                  <a:pt x="2535600" y="2287689"/>
                </a:cubicBezTo>
                <a:cubicBezTo>
                  <a:pt x="2536072" y="2232494"/>
                  <a:pt x="2538565" y="2177366"/>
                  <a:pt x="2543415" y="2122373"/>
                </a:cubicBezTo>
                <a:cubicBezTo>
                  <a:pt x="2543752" y="2117251"/>
                  <a:pt x="2544089" y="2112062"/>
                  <a:pt x="2544426" y="2106872"/>
                </a:cubicBezTo>
                <a:lnTo>
                  <a:pt x="2544426" y="2106872"/>
                </a:lnTo>
                <a:cubicBezTo>
                  <a:pt x="2546244" y="2100335"/>
                  <a:pt x="2548064" y="2093731"/>
                  <a:pt x="2549680" y="2087126"/>
                </a:cubicBezTo>
                <a:close/>
                <a:moveTo>
                  <a:pt x="2587406" y="1552360"/>
                </a:moveTo>
                <a:cubicBezTo>
                  <a:pt x="2592796" y="1499928"/>
                  <a:pt x="2591516" y="1446149"/>
                  <a:pt x="2590977" y="1393245"/>
                </a:cubicBezTo>
                <a:cubicBezTo>
                  <a:pt x="2590573" y="1385562"/>
                  <a:pt x="2590977" y="1377340"/>
                  <a:pt x="2588080" y="1370196"/>
                </a:cubicBezTo>
                <a:cubicBezTo>
                  <a:pt x="2588417" y="1369051"/>
                  <a:pt x="2588551" y="1367837"/>
                  <a:pt x="2588551" y="1366692"/>
                </a:cubicBezTo>
                <a:cubicBezTo>
                  <a:pt x="2587945" y="1349237"/>
                  <a:pt x="2567263" y="1352674"/>
                  <a:pt x="2555002" y="1350720"/>
                </a:cubicBezTo>
                <a:cubicBezTo>
                  <a:pt x="2499020" y="1347822"/>
                  <a:pt x="2444182" y="1334950"/>
                  <a:pt x="2388065" y="1332254"/>
                </a:cubicBezTo>
                <a:cubicBezTo>
                  <a:pt x="2319619" y="1327604"/>
                  <a:pt x="2252184" y="1314597"/>
                  <a:pt x="2183536" y="1312844"/>
                </a:cubicBezTo>
                <a:cubicBezTo>
                  <a:pt x="2154433" y="1312844"/>
                  <a:pt x="2008312" y="1289257"/>
                  <a:pt x="2006358" y="1326593"/>
                </a:cubicBezTo>
                <a:cubicBezTo>
                  <a:pt x="2006358" y="1326862"/>
                  <a:pt x="2006291" y="1327064"/>
                  <a:pt x="2006291" y="1327334"/>
                </a:cubicBezTo>
                <a:cubicBezTo>
                  <a:pt x="2006291" y="1329221"/>
                  <a:pt x="2008784" y="1329491"/>
                  <a:pt x="2009525" y="1328210"/>
                </a:cubicBezTo>
                <a:cubicBezTo>
                  <a:pt x="2010266" y="1328075"/>
                  <a:pt x="2011074" y="1327941"/>
                  <a:pt x="2011882" y="1327873"/>
                </a:cubicBezTo>
                <a:cubicBezTo>
                  <a:pt x="2007638" y="1348159"/>
                  <a:pt x="2006358" y="1383338"/>
                  <a:pt x="2005078" y="1388729"/>
                </a:cubicBezTo>
                <a:cubicBezTo>
                  <a:pt x="2000430" y="1442711"/>
                  <a:pt x="1996253" y="1496559"/>
                  <a:pt x="1992211" y="1550608"/>
                </a:cubicBezTo>
                <a:cubicBezTo>
                  <a:pt x="1992211" y="1550743"/>
                  <a:pt x="1992211" y="1550878"/>
                  <a:pt x="1992211" y="1550945"/>
                </a:cubicBezTo>
                <a:cubicBezTo>
                  <a:pt x="1987900" y="1637478"/>
                  <a:pt x="1980759" y="1723876"/>
                  <a:pt x="1980893" y="1810544"/>
                </a:cubicBezTo>
                <a:cubicBezTo>
                  <a:pt x="1981163" y="1819710"/>
                  <a:pt x="1987900" y="1824225"/>
                  <a:pt x="1994704" y="1824292"/>
                </a:cubicBezTo>
                <a:cubicBezTo>
                  <a:pt x="1992817" y="1826921"/>
                  <a:pt x="1997062" y="1832177"/>
                  <a:pt x="2008514" y="1838310"/>
                </a:cubicBezTo>
                <a:cubicBezTo>
                  <a:pt x="2034855" y="1852328"/>
                  <a:pt x="2063082" y="1862976"/>
                  <a:pt x="2092387" y="1868772"/>
                </a:cubicBezTo>
                <a:cubicBezTo>
                  <a:pt x="2175923" y="1886698"/>
                  <a:pt x="2261278" y="1892427"/>
                  <a:pt x="2346095" y="1900177"/>
                </a:cubicBezTo>
                <a:cubicBezTo>
                  <a:pt x="2386313" y="1901929"/>
                  <a:pt x="2424848" y="1902603"/>
                  <a:pt x="2465605" y="1906849"/>
                </a:cubicBezTo>
                <a:cubicBezTo>
                  <a:pt x="2496190" y="1910758"/>
                  <a:pt x="2525562" y="1919789"/>
                  <a:pt x="2555609" y="1926191"/>
                </a:cubicBezTo>
                <a:cubicBezTo>
                  <a:pt x="2561402" y="1927202"/>
                  <a:pt x="2566387" y="1924169"/>
                  <a:pt x="2569149" y="1919789"/>
                </a:cubicBezTo>
                <a:cubicBezTo>
                  <a:pt x="2573529" y="1917834"/>
                  <a:pt x="2577032" y="1913656"/>
                  <a:pt x="2577166" y="1907321"/>
                </a:cubicBezTo>
                <a:cubicBezTo>
                  <a:pt x="2577234" y="1856237"/>
                  <a:pt x="2578446" y="1805153"/>
                  <a:pt x="2581208" y="1754136"/>
                </a:cubicBezTo>
                <a:cubicBezTo>
                  <a:pt x="2584509" y="1686945"/>
                  <a:pt x="2583768" y="1619551"/>
                  <a:pt x="2587406" y="1552360"/>
                </a:cubicBezTo>
                <a:close/>
                <a:moveTo>
                  <a:pt x="2642042" y="756108"/>
                </a:moveTo>
                <a:cubicBezTo>
                  <a:pt x="2643187" y="728679"/>
                  <a:pt x="2644197" y="701250"/>
                  <a:pt x="2643254" y="673821"/>
                </a:cubicBezTo>
                <a:cubicBezTo>
                  <a:pt x="2643524" y="662769"/>
                  <a:pt x="2629983" y="655760"/>
                  <a:pt x="2621225" y="662432"/>
                </a:cubicBezTo>
                <a:cubicBezTo>
                  <a:pt x="2621562" y="661825"/>
                  <a:pt x="2621831" y="661151"/>
                  <a:pt x="2621831" y="660343"/>
                </a:cubicBezTo>
                <a:cubicBezTo>
                  <a:pt x="2620349" y="654547"/>
                  <a:pt x="2611322" y="652458"/>
                  <a:pt x="2606000" y="650166"/>
                </a:cubicBezTo>
                <a:cubicBezTo>
                  <a:pt x="2571238" y="636148"/>
                  <a:pt x="2533445" y="634261"/>
                  <a:pt x="2496864" y="627994"/>
                </a:cubicBezTo>
                <a:cubicBezTo>
                  <a:pt x="2427475" y="615661"/>
                  <a:pt x="2357817" y="605215"/>
                  <a:pt x="2288832" y="590658"/>
                </a:cubicBezTo>
                <a:cubicBezTo>
                  <a:pt x="2230357" y="579403"/>
                  <a:pt x="2172016" y="567272"/>
                  <a:pt x="2113069" y="558511"/>
                </a:cubicBezTo>
                <a:cubicBezTo>
                  <a:pt x="2089086" y="554063"/>
                  <a:pt x="2064766" y="551974"/>
                  <a:pt x="2040379" y="552513"/>
                </a:cubicBezTo>
                <a:cubicBezTo>
                  <a:pt x="2017474" y="557298"/>
                  <a:pt x="2012085" y="584929"/>
                  <a:pt x="2007841" y="604541"/>
                </a:cubicBezTo>
                <a:cubicBezTo>
                  <a:pt x="1999824" y="671395"/>
                  <a:pt x="1994232" y="738586"/>
                  <a:pt x="1984935" y="805373"/>
                </a:cubicBezTo>
                <a:cubicBezTo>
                  <a:pt x="1981028" y="868520"/>
                  <a:pt x="1977794" y="931533"/>
                  <a:pt x="1974022" y="995152"/>
                </a:cubicBezTo>
                <a:cubicBezTo>
                  <a:pt x="1972405" y="1033095"/>
                  <a:pt x="1972135" y="1071037"/>
                  <a:pt x="1972068" y="1108980"/>
                </a:cubicBezTo>
                <a:cubicBezTo>
                  <a:pt x="1972607" y="1126300"/>
                  <a:pt x="1968835" y="1149146"/>
                  <a:pt x="1985676" y="1159997"/>
                </a:cubicBezTo>
                <a:cubicBezTo>
                  <a:pt x="2028186" y="1180956"/>
                  <a:pt x="2078038" y="1180147"/>
                  <a:pt x="2124387" y="1182641"/>
                </a:cubicBezTo>
                <a:cubicBezTo>
                  <a:pt x="2163528" y="1184123"/>
                  <a:pt x="2202601" y="1186482"/>
                  <a:pt x="2241674" y="1189043"/>
                </a:cubicBezTo>
                <a:cubicBezTo>
                  <a:pt x="2281421" y="1190795"/>
                  <a:pt x="2320158" y="1199422"/>
                  <a:pt x="2359029" y="1207037"/>
                </a:cubicBezTo>
                <a:cubicBezTo>
                  <a:pt x="2390625" y="1212631"/>
                  <a:pt x="2422490" y="1215529"/>
                  <a:pt x="2454220" y="1220246"/>
                </a:cubicBezTo>
                <a:cubicBezTo>
                  <a:pt x="2499491" y="1228266"/>
                  <a:pt x="2542674" y="1237768"/>
                  <a:pt x="2588888" y="1246395"/>
                </a:cubicBezTo>
                <a:cubicBezTo>
                  <a:pt x="2607549" y="1248888"/>
                  <a:pt x="2610513" y="1227390"/>
                  <a:pt x="2610648" y="1213372"/>
                </a:cubicBezTo>
                <a:cubicBezTo>
                  <a:pt x="2611659" y="1194435"/>
                  <a:pt x="2613006" y="1177721"/>
                  <a:pt x="2615162" y="1157638"/>
                </a:cubicBezTo>
                <a:cubicBezTo>
                  <a:pt x="2621292" y="1091188"/>
                  <a:pt x="2620080" y="1024401"/>
                  <a:pt x="2628838" y="958019"/>
                </a:cubicBezTo>
                <a:cubicBezTo>
                  <a:pt x="2636585" y="890962"/>
                  <a:pt x="2638673" y="823569"/>
                  <a:pt x="2642042" y="756108"/>
                </a:cubicBezTo>
                <a:close/>
                <a:moveTo>
                  <a:pt x="3187250" y="1915341"/>
                </a:moveTo>
                <a:cubicBezTo>
                  <a:pt x="3186980" y="1940478"/>
                  <a:pt x="3187317" y="1965818"/>
                  <a:pt x="3184420" y="1990821"/>
                </a:cubicBezTo>
                <a:cubicBezTo>
                  <a:pt x="3139217" y="1994393"/>
                  <a:pt x="3093810" y="1992978"/>
                  <a:pt x="3048472" y="1993719"/>
                </a:cubicBezTo>
                <a:cubicBezTo>
                  <a:pt x="3012026" y="1994797"/>
                  <a:pt x="2975984" y="1999178"/>
                  <a:pt x="2939201" y="1998706"/>
                </a:cubicBezTo>
                <a:cubicBezTo>
                  <a:pt x="2884566" y="1999582"/>
                  <a:pt x="2830200" y="2006591"/>
                  <a:pt x="2775632" y="2010365"/>
                </a:cubicBezTo>
                <a:cubicBezTo>
                  <a:pt x="2734134" y="2013398"/>
                  <a:pt x="2681586" y="2007198"/>
                  <a:pt x="2652147" y="2042781"/>
                </a:cubicBezTo>
                <a:cubicBezTo>
                  <a:pt x="2647700" y="2050464"/>
                  <a:pt x="2649183" y="2059832"/>
                  <a:pt x="2648442" y="2068391"/>
                </a:cubicBezTo>
                <a:cubicBezTo>
                  <a:pt x="2647566" y="2095011"/>
                  <a:pt x="2647431" y="2121631"/>
                  <a:pt x="2646488" y="2148252"/>
                </a:cubicBezTo>
                <a:cubicBezTo>
                  <a:pt x="2647431" y="2248466"/>
                  <a:pt x="2643254" y="2348477"/>
                  <a:pt x="2640964" y="2448691"/>
                </a:cubicBezTo>
                <a:cubicBezTo>
                  <a:pt x="2641974" y="2468100"/>
                  <a:pt x="2632543" y="2541492"/>
                  <a:pt x="2646353" y="2559149"/>
                </a:cubicBezTo>
                <a:cubicBezTo>
                  <a:pt x="2645343" y="2567034"/>
                  <a:pt x="2651338" y="2575795"/>
                  <a:pt x="2660231" y="2575391"/>
                </a:cubicBezTo>
                <a:cubicBezTo>
                  <a:pt x="2666159" y="2575189"/>
                  <a:pt x="2672020" y="2574919"/>
                  <a:pt x="2677949" y="2574582"/>
                </a:cubicBezTo>
                <a:cubicBezTo>
                  <a:pt x="2715877" y="2573908"/>
                  <a:pt x="2753872" y="2574245"/>
                  <a:pt x="2791868" y="2574851"/>
                </a:cubicBezTo>
                <a:cubicBezTo>
                  <a:pt x="2863682" y="2575728"/>
                  <a:pt x="2935361" y="2573841"/>
                  <a:pt x="3007108" y="2576671"/>
                </a:cubicBezTo>
                <a:cubicBezTo>
                  <a:pt x="3061474" y="2579569"/>
                  <a:pt x="3115772" y="2573841"/>
                  <a:pt x="3170138" y="2575391"/>
                </a:cubicBezTo>
                <a:cubicBezTo>
                  <a:pt x="3167646" y="2599720"/>
                  <a:pt x="3166500" y="2624318"/>
                  <a:pt x="3162391" y="2648445"/>
                </a:cubicBezTo>
                <a:cubicBezTo>
                  <a:pt x="3064438" y="2642919"/>
                  <a:pt x="2967967" y="2652893"/>
                  <a:pt x="2869745" y="2655454"/>
                </a:cubicBezTo>
                <a:cubicBezTo>
                  <a:pt x="2797594" y="2657610"/>
                  <a:pt x="2724500" y="2649591"/>
                  <a:pt x="2653494" y="2665698"/>
                </a:cubicBezTo>
                <a:cubicBezTo>
                  <a:pt x="2638875" y="2667517"/>
                  <a:pt x="2619743" y="2671494"/>
                  <a:pt x="2620214" y="2689959"/>
                </a:cubicBezTo>
                <a:cubicBezTo>
                  <a:pt x="2617654" y="2791723"/>
                  <a:pt x="2614151" y="2893554"/>
                  <a:pt x="2608829" y="2995184"/>
                </a:cubicBezTo>
                <a:cubicBezTo>
                  <a:pt x="2602564" y="3087714"/>
                  <a:pt x="2603777" y="3182402"/>
                  <a:pt x="2580535" y="3272574"/>
                </a:cubicBezTo>
                <a:lnTo>
                  <a:pt x="2580535" y="3272574"/>
                </a:lnTo>
                <a:cubicBezTo>
                  <a:pt x="2563221" y="3275809"/>
                  <a:pt x="2545638" y="3277157"/>
                  <a:pt x="2527382" y="3274327"/>
                </a:cubicBezTo>
                <a:cubicBezTo>
                  <a:pt x="2517344" y="3212392"/>
                  <a:pt x="2522868" y="3149177"/>
                  <a:pt x="2521723" y="3086636"/>
                </a:cubicBezTo>
                <a:cubicBezTo>
                  <a:pt x="2523474" y="2965059"/>
                  <a:pt x="2535600" y="2843683"/>
                  <a:pt x="2526977" y="2722039"/>
                </a:cubicBezTo>
                <a:cubicBezTo>
                  <a:pt x="2525562" y="2702494"/>
                  <a:pt x="2522598" y="2682344"/>
                  <a:pt x="2516333" y="2663609"/>
                </a:cubicBezTo>
                <a:cubicBezTo>
                  <a:pt x="2515390" y="2661182"/>
                  <a:pt x="2514043" y="2658891"/>
                  <a:pt x="2511685" y="2657610"/>
                </a:cubicBezTo>
                <a:cubicBezTo>
                  <a:pt x="2511146" y="2648984"/>
                  <a:pt x="2502590" y="2643997"/>
                  <a:pt x="2494371" y="2644604"/>
                </a:cubicBezTo>
                <a:cubicBezTo>
                  <a:pt x="2446540" y="2635573"/>
                  <a:pt x="2397766" y="2642110"/>
                  <a:pt x="2349530" y="2636516"/>
                </a:cubicBezTo>
                <a:cubicBezTo>
                  <a:pt x="2325413" y="2635573"/>
                  <a:pt x="2301295" y="2637864"/>
                  <a:pt x="2277177" y="2635910"/>
                </a:cubicBezTo>
                <a:cubicBezTo>
                  <a:pt x="2242348" y="2630855"/>
                  <a:pt x="2211898" y="2627553"/>
                  <a:pt x="2176530" y="2626744"/>
                </a:cubicBezTo>
                <a:cubicBezTo>
                  <a:pt x="2126475" y="2619938"/>
                  <a:pt x="2075747" y="2611311"/>
                  <a:pt x="2025289" y="2619735"/>
                </a:cubicBezTo>
                <a:cubicBezTo>
                  <a:pt x="2008245" y="2621892"/>
                  <a:pt x="1987495" y="2620005"/>
                  <a:pt x="1975841" y="2635101"/>
                </a:cubicBezTo>
                <a:cubicBezTo>
                  <a:pt x="1969373" y="2645143"/>
                  <a:pt x="1969239" y="2658015"/>
                  <a:pt x="1967083" y="2669472"/>
                </a:cubicBezTo>
                <a:cubicBezTo>
                  <a:pt x="1964254" y="2691779"/>
                  <a:pt x="1962165" y="2714153"/>
                  <a:pt x="1959403" y="2736528"/>
                </a:cubicBezTo>
                <a:cubicBezTo>
                  <a:pt x="1950915" y="2811672"/>
                  <a:pt x="1943100" y="2887017"/>
                  <a:pt x="1937980" y="2962498"/>
                </a:cubicBezTo>
                <a:cubicBezTo>
                  <a:pt x="1937643" y="3010954"/>
                  <a:pt x="1934207" y="3058668"/>
                  <a:pt x="1930233" y="3107124"/>
                </a:cubicBezTo>
                <a:cubicBezTo>
                  <a:pt x="1927336" y="3134081"/>
                  <a:pt x="1930435" y="3163128"/>
                  <a:pt x="1921407" y="3189142"/>
                </a:cubicBezTo>
                <a:cubicBezTo>
                  <a:pt x="1910157" y="3197970"/>
                  <a:pt x="1896010" y="3196757"/>
                  <a:pt x="1882604" y="3195746"/>
                </a:cubicBezTo>
                <a:cubicBezTo>
                  <a:pt x="1872229" y="3194803"/>
                  <a:pt x="1861518" y="3193859"/>
                  <a:pt x="1851951" y="3189344"/>
                </a:cubicBezTo>
                <a:cubicBezTo>
                  <a:pt x="1851075" y="3148166"/>
                  <a:pt x="1854983" y="3108270"/>
                  <a:pt x="1857408" y="3066890"/>
                </a:cubicBezTo>
                <a:cubicBezTo>
                  <a:pt x="1861046" y="3003540"/>
                  <a:pt x="1858351" y="2937630"/>
                  <a:pt x="1863606" y="2874010"/>
                </a:cubicBezTo>
                <a:cubicBezTo>
                  <a:pt x="1866368" y="2823533"/>
                  <a:pt x="1867446" y="2772920"/>
                  <a:pt x="1866637" y="2722375"/>
                </a:cubicBezTo>
                <a:cubicBezTo>
                  <a:pt x="1864414" y="2690768"/>
                  <a:pt x="1871421" y="2620949"/>
                  <a:pt x="1824061" y="2624453"/>
                </a:cubicBezTo>
                <a:cubicBezTo>
                  <a:pt x="1823185" y="2624588"/>
                  <a:pt x="1822444" y="2624790"/>
                  <a:pt x="1821636" y="2624992"/>
                </a:cubicBezTo>
                <a:cubicBezTo>
                  <a:pt x="1815775" y="2623173"/>
                  <a:pt x="1808499" y="2623307"/>
                  <a:pt x="1802638" y="2623307"/>
                </a:cubicBezTo>
                <a:cubicBezTo>
                  <a:pt x="1787817" y="2622903"/>
                  <a:pt x="1772929" y="2623173"/>
                  <a:pt x="1758108" y="2623105"/>
                </a:cubicBezTo>
                <a:cubicBezTo>
                  <a:pt x="1675043" y="2623577"/>
                  <a:pt x="1592046" y="2625734"/>
                  <a:pt x="1508981" y="2626677"/>
                </a:cubicBezTo>
                <a:cubicBezTo>
                  <a:pt x="1471323" y="2629710"/>
                  <a:pt x="1433664" y="2632405"/>
                  <a:pt x="1395803" y="2632068"/>
                </a:cubicBezTo>
                <a:cubicBezTo>
                  <a:pt x="1291451" y="2636247"/>
                  <a:pt x="1307349" y="2629305"/>
                  <a:pt x="1302903" y="2728104"/>
                </a:cubicBezTo>
                <a:cubicBezTo>
                  <a:pt x="1298592" y="2862284"/>
                  <a:pt x="1283973" y="2995184"/>
                  <a:pt x="1280065" y="3129566"/>
                </a:cubicBezTo>
                <a:cubicBezTo>
                  <a:pt x="1277236" y="3180650"/>
                  <a:pt x="1277034" y="3231801"/>
                  <a:pt x="1273800" y="3282885"/>
                </a:cubicBezTo>
                <a:cubicBezTo>
                  <a:pt x="1272790" y="3292388"/>
                  <a:pt x="1272992" y="3302160"/>
                  <a:pt x="1268748" y="3311056"/>
                </a:cubicBezTo>
                <a:cubicBezTo>
                  <a:pt x="1246112" y="3322176"/>
                  <a:pt x="1218828" y="3321771"/>
                  <a:pt x="1194643" y="3316582"/>
                </a:cubicBezTo>
                <a:cubicBezTo>
                  <a:pt x="1187704" y="3273114"/>
                  <a:pt x="1188378" y="3228836"/>
                  <a:pt x="1188378" y="3184761"/>
                </a:cubicBezTo>
                <a:cubicBezTo>
                  <a:pt x="1187906" y="3081784"/>
                  <a:pt x="1190331" y="2978740"/>
                  <a:pt x="1189523" y="2875763"/>
                </a:cubicBezTo>
                <a:cubicBezTo>
                  <a:pt x="1189590" y="2841122"/>
                  <a:pt x="1188849" y="2806415"/>
                  <a:pt x="1187974" y="2771842"/>
                </a:cubicBezTo>
                <a:cubicBezTo>
                  <a:pt x="1186222" y="2743402"/>
                  <a:pt x="1187974" y="2713345"/>
                  <a:pt x="1180967" y="2685579"/>
                </a:cubicBezTo>
                <a:cubicBezTo>
                  <a:pt x="1181574" y="2685309"/>
                  <a:pt x="1181978" y="2684703"/>
                  <a:pt x="1181978" y="2683961"/>
                </a:cubicBezTo>
                <a:cubicBezTo>
                  <a:pt x="1181978" y="2683018"/>
                  <a:pt x="1181169" y="2682209"/>
                  <a:pt x="1180226" y="2682209"/>
                </a:cubicBezTo>
                <a:cubicBezTo>
                  <a:pt x="1180159" y="2682209"/>
                  <a:pt x="1180092" y="2682209"/>
                  <a:pt x="1180024" y="2682209"/>
                </a:cubicBezTo>
                <a:cubicBezTo>
                  <a:pt x="1179889" y="2681603"/>
                  <a:pt x="1179755" y="2681063"/>
                  <a:pt x="1179553" y="2680524"/>
                </a:cubicBezTo>
                <a:cubicBezTo>
                  <a:pt x="1183931" y="2672841"/>
                  <a:pt x="1181102" y="2661048"/>
                  <a:pt x="1169650" y="2659363"/>
                </a:cubicBezTo>
                <a:cubicBezTo>
                  <a:pt x="1092311" y="2649186"/>
                  <a:pt x="1014299" y="2644604"/>
                  <a:pt x="936624" y="2636853"/>
                </a:cubicBezTo>
                <a:cubicBezTo>
                  <a:pt x="898157" y="2631866"/>
                  <a:pt x="860498" y="2630181"/>
                  <a:pt x="821762" y="2627823"/>
                </a:cubicBezTo>
                <a:cubicBezTo>
                  <a:pt x="788011" y="2626205"/>
                  <a:pt x="754663" y="2618792"/>
                  <a:pt x="720777" y="2621892"/>
                </a:cubicBezTo>
                <a:cubicBezTo>
                  <a:pt x="709864" y="2622566"/>
                  <a:pt x="698546" y="2624183"/>
                  <a:pt x="687902" y="2627283"/>
                </a:cubicBezTo>
                <a:cubicBezTo>
                  <a:pt x="683119" y="2628631"/>
                  <a:pt x="678134" y="2630653"/>
                  <a:pt x="675439" y="2635034"/>
                </a:cubicBezTo>
                <a:cubicBezTo>
                  <a:pt x="673418" y="2638269"/>
                  <a:pt x="673687" y="2641975"/>
                  <a:pt x="675439" y="2644738"/>
                </a:cubicBezTo>
                <a:cubicBezTo>
                  <a:pt x="675035" y="2645547"/>
                  <a:pt x="674698" y="2646491"/>
                  <a:pt x="674428" y="2647434"/>
                </a:cubicBezTo>
                <a:cubicBezTo>
                  <a:pt x="673418" y="2651613"/>
                  <a:pt x="672542" y="2655791"/>
                  <a:pt x="672003" y="2660037"/>
                </a:cubicBezTo>
                <a:cubicBezTo>
                  <a:pt x="664929" y="2754926"/>
                  <a:pt x="660753" y="2850086"/>
                  <a:pt x="656239" y="2945178"/>
                </a:cubicBezTo>
                <a:cubicBezTo>
                  <a:pt x="652466" y="2987096"/>
                  <a:pt x="648020" y="3028948"/>
                  <a:pt x="645999" y="3071001"/>
                </a:cubicBezTo>
                <a:cubicBezTo>
                  <a:pt x="644248" y="3104496"/>
                  <a:pt x="642765" y="3137923"/>
                  <a:pt x="640475" y="3171417"/>
                </a:cubicBezTo>
                <a:cubicBezTo>
                  <a:pt x="636972" y="3208079"/>
                  <a:pt x="641014" y="3247302"/>
                  <a:pt x="626328" y="3281807"/>
                </a:cubicBezTo>
                <a:cubicBezTo>
                  <a:pt x="602951" y="3284031"/>
                  <a:pt x="577890" y="3284638"/>
                  <a:pt x="554379" y="3277359"/>
                </a:cubicBezTo>
                <a:cubicBezTo>
                  <a:pt x="553772" y="3179639"/>
                  <a:pt x="553638" y="3081784"/>
                  <a:pt x="558892" y="2984198"/>
                </a:cubicBezTo>
                <a:cubicBezTo>
                  <a:pt x="563069" y="2893757"/>
                  <a:pt x="572636" y="2802439"/>
                  <a:pt x="573377" y="2711390"/>
                </a:cubicBezTo>
                <a:cubicBezTo>
                  <a:pt x="572838" y="2699597"/>
                  <a:pt x="575937" y="2651141"/>
                  <a:pt x="569671" y="2625329"/>
                </a:cubicBezTo>
                <a:cubicBezTo>
                  <a:pt x="577216" y="2618859"/>
                  <a:pt x="575263" y="2603898"/>
                  <a:pt x="563002" y="2602213"/>
                </a:cubicBezTo>
                <a:cubicBezTo>
                  <a:pt x="490447" y="2595204"/>
                  <a:pt x="416948" y="2598911"/>
                  <a:pt x="344124" y="2597226"/>
                </a:cubicBezTo>
                <a:cubicBezTo>
                  <a:pt x="294137" y="2598102"/>
                  <a:pt x="244082" y="2589476"/>
                  <a:pt x="193826" y="2586847"/>
                </a:cubicBezTo>
                <a:cubicBezTo>
                  <a:pt x="150508" y="2586174"/>
                  <a:pt x="107191" y="2583747"/>
                  <a:pt x="63941" y="2581591"/>
                </a:cubicBezTo>
                <a:cubicBezTo>
                  <a:pt x="43191" y="2578828"/>
                  <a:pt x="21162" y="2582737"/>
                  <a:pt x="1154" y="2576738"/>
                </a:cubicBezTo>
                <a:cubicBezTo>
                  <a:pt x="278" y="2560901"/>
                  <a:pt x="-3831" y="2503752"/>
                  <a:pt x="11529" y="2496473"/>
                </a:cubicBezTo>
                <a:cubicBezTo>
                  <a:pt x="39554" y="2498091"/>
                  <a:pt x="69734" y="2497417"/>
                  <a:pt x="98231" y="2497821"/>
                </a:cubicBezTo>
                <a:cubicBezTo>
                  <a:pt x="177321" y="2498832"/>
                  <a:pt x="256411" y="2500449"/>
                  <a:pt x="335501" y="2502269"/>
                </a:cubicBezTo>
                <a:cubicBezTo>
                  <a:pt x="366220" y="2504830"/>
                  <a:pt x="396603" y="2506043"/>
                  <a:pt x="427323" y="2509884"/>
                </a:cubicBezTo>
                <a:cubicBezTo>
                  <a:pt x="456359" y="2513793"/>
                  <a:pt x="485664" y="2516758"/>
                  <a:pt x="514969" y="2513591"/>
                </a:cubicBezTo>
                <a:cubicBezTo>
                  <a:pt x="531272" y="2511906"/>
                  <a:pt x="548653" y="2511974"/>
                  <a:pt x="563271" y="2503752"/>
                </a:cubicBezTo>
                <a:cubicBezTo>
                  <a:pt x="604366" y="2479557"/>
                  <a:pt x="592913" y="2367482"/>
                  <a:pt x="597494" y="2322935"/>
                </a:cubicBezTo>
                <a:cubicBezTo>
                  <a:pt x="598707" y="2265921"/>
                  <a:pt x="600189" y="2209310"/>
                  <a:pt x="606522" y="2152296"/>
                </a:cubicBezTo>
                <a:cubicBezTo>
                  <a:pt x="610833" y="2095348"/>
                  <a:pt x="610631" y="2037862"/>
                  <a:pt x="607465" y="1980847"/>
                </a:cubicBezTo>
                <a:cubicBezTo>
                  <a:pt x="605983" y="1960629"/>
                  <a:pt x="598842" y="1932661"/>
                  <a:pt x="574926" y="1930167"/>
                </a:cubicBezTo>
                <a:cubicBezTo>
                  <a:pt x="573309" y="1930100"/>
                  <a:pt x="571558" y="1930032"/>
                  <a:pt x="569806" y="1930100"/>
                </a:cubicBezTo>
                <a:cubicBezTo>
                  <a:pt x="568526" y="1926124"/>
                  <a:pt x="565427" y="1922821"/>
                  <a:pt x="561183" y="1921810"/>
                </a:cubicBezTo>
                <a:cubicBezTo>
                  <a:pt x="534505" y="1919317"/>
                  <a:pt x="507289" y="1920193"/>
                  <a:pt x="480409" y="1919452"/>
                </a:cubicBezTo>
                <a:cubicBezTo>
                  <a:pt x="430961" y="1919519"/>
                  <a:pt x="381917" y="1915408"/>
                  <a:pt x="332536" y="1909882"/>
                </a:cubicBezTo>
                <a:cubicBezTo>
                  <a:pt x="296629" y="1908399"/>
                  <a:pt x="260722" y="1905771"/>
                  <a:pt x="224680" y="1904086"/>
                </a:cubicBezTo>
                <a:cubicBezTo>
                  <a:pt x="170045" y="1903749"/>
                  <a:pt x="116218" y="1893775"/>
                  <a:pt x="61718" y="1892090"/>
                </a:cubicBezTo>
                <a:cubicBezTo>
                  <a:pt x="51478" y="1891146"/>
                  <a:pt x="41170" y="1890203"/>
                  <a:pt x="31335" y="1886968"/>
                </a:cubicBezTo>
                <a:cubicBezTo>
                  <a:pt x="27899" y="1885418"/>
                  <a:pt x="22644" y="1884407"/>
                  <a:pt x="22307" y="1880027"/>
                </a:cubicBezTo>
                <a:cubicBezTo>
                  <a:pt x="20556" y="1860146"/>
                  <a:pt x="21432" y="1838377"/>
                  <a:pt x="30459" y="1820046"/>
                </a:cubicBezTo>
                <a:cubicBezTo>
                  <a:pt x="142357" y="1825573"/>
                  <a:pt x="252369" y="1828201"/>
                  <a:pt x="364604" y="1833121"/>
                </a:cubicBezTo>
                <a:cubicBezTo>
                  <a:pt x="426178" y="1830155"/>
                  <a:pt x="488224" y="1838310"/>
                  <a:pt x="549528" y="1829886"/>
                </a:cubicBezTo>
                <a:cubicBezTo>
                  <a:pt x="566370" y="1827595"/>
                  <a:pt x="585301" y="1822675"/>
                  <a:pt x="594665" y="1807174"/>
                </a:cubicBezTo>
                <a:cubicBezTo>
                  <a:pt x="606724" y="1777589"/>
                  <a:pt x="610833" y="1745914"/>
                  <a:pt x="614740" y="1714374"/>
                </a:cubicBezTo>
                <a:cubicBezTo>
                  <a:pt x="626126" y="1636400"/>
                  <a:pt x="631650" y="1557819"/>
                  <a:pt x="630572" y="1479036"/>
                </a:cubicBezTo>
                <a:cubicBezTo>
                  <a:pt x="628551" y="1456460"/>
                  <a:pt x="635490" y="1310553"/>
                  <a:pt x="610362" y="1291413"/>
                </a:cubicBezTo>
                <a:cubicBezTo>
                  <a:pt x="610900" y="1278878"/>
                  <a:pt x="595473" y="1276789"/>
                  <a:pt x="584964" y="1276654"/>
                </a:cubicBezTo>
                <a:cubicBezTo>
                  <a:pt x="559566" y="1274700"/>
                  <a:pt x="536796" y="1274767"/>
                  <a:pt x="510792" y="1271330"/>
                </a:cubicBezTo>
                <a:cubicBezTo>
                  <a:pt x="464847" y="1264523"/>
                  <a:pt x="418700" y="1261693"/>
                  <a:pt x="372283" y="1259806"/>
                </a:cubicBezTo>
                <a:cubicBezTo>
                  <a:pt x="341496" y="1257986"/>
                  <a:pt x="311046" y="1254617"/>
                  <a:pt x="279720" y="1255021"/>
                </a:cubicBezTo>
                <a:cubicBezTo>
                  <a:pt x="227308" y="1255156"/>
                  <a:pt x="175030" y="1249697"/>
                  <a:pt x="122888" y="1257380"/>
                </a:cubicBezTo>
                <a:cubicBezTo>
                  <a:pt x="122888" y="1257380"/>
                  <a:pt x="122820" y="1257380"/>
                  <a:pt x="122753" y="1257380"/>
                </a:cubicBezTo>
                <a:cubicBezTo>
                  <a:pt x="89675" y="1257784"/>
                  <a:pt x="54644" y="1266680"/>
                  <a:pt x="22173" y="1256975"/>
                </a:cubicBezTo>
                <a:cubicBezTo>
                  <a:pt x="22577" y="1227525"/>
                  <a:pt x="21364" y="1197400"/>
                  <a:pt x="27832" y="1168488"/>
                </a:cubicBezTo>
                <a:cubicBezTo>
                  <a:pt x="33288" y="1155481"/>
                  <a:pt x="53768" y="1162760"/>
                  <a:pt x="65355" y="1161210"/>
                </a:cubicBezTo>
                <a:cubicBezTo>
                  <a:pt x="144984" y="1161547"/>
                  <a:pt x="224411" y="1168151"/>
                  <a:pt x="304107" y="1166803"/>
                </a:cubicBezTo>
                <a:cubicBezTo>
                  <a:pt x="356654" y="1165860"/>
                  <a:pt x="409134" y="1167005"/>
                  <a:pt x="461748" y="1166736"/>
                </a:cubicBezTo>
                <a:cubicBezTo>
                  <a:pt x="490716" y="1164781"/>
                  <a:pt x="577284" y="1174149"/>
                  <a:pt x="597023" y="1143553"/>
                </a:cubicBezTo>
                <a:cubicBezTo>
                  <a:pt x="603759" y="1142811"/>
                  <a:pt x="608812" y="1136678"/>
                  <a:pt x="609014" y="1129737"/>
                </a:cubicBezTo>
                <a:cubicBezTo>
                  <a:pt x="611978" y="1100017"/>
                  <a:pt x="616020" y="1070431"/>
                  <a:pt x="619119" y="1040710"/>
                </a:cubicBezTo>
                <a:cubicBezTo>
                  <a:pt x="628012" y="947910"/>
                  <a:pt x="634749" y="854840"/>
                  <a:pt x="643237" y="761972"/>
                </a:cubicBezTo>
                <a:cubicBezTo>
                  <a:pt x="645662" y="730162"/>
                  <a:pt x="651523" y="698689"/>
                  <a:pt x="653005" y="666812"/>
                </a:cubicBezTo>
                <a:cubicBezTo>
                  <a:pt x="653073" y="656771"/>
                  <a:pt x="652871" y="646055"/>
                  <a:pt x="647953" y="637024"/>
                </a:cubicBezTo>
                <a:cubicBezTo>
                  <a:pt x="612652" y="599621"/>
                  <a:pt x="513284" y="608719"/>
                  <a:pt x="463567" y="607843"/>
                </a:cubicBezTo>
                <a:cubicBezTo>
                  <a:pt x="371947" y="610135"/>
                  <a:pt x="280394" y="605956"/>
                  <a:pt x="189178" y="597734"/>
                </a:cubicBezTo>
                <a:cubicBezTo>
                  <a:pt x="147005" y="593488"/>
                  <a:pt x="76336" y="598610"/>
                  <a:pt x="43124" y="571586"/>
                </a:cubicBezTo>
                <a:cubicBezTo>
                  <a:pt x="44741" y="546852"/>
                  <a:pt x="44202" y="492938"/>
                  <a:pt x="64614" y="477437"/>
                </a:cubicBezTo>
                <a:cubicBezTo>
                  <a:pt x="80109" y="473191"/>
                  <a:pt x="96277" y="473933"/>
                  <a:pt x="112311" y="473798"/>
                </a:cubicBezTo>
                <a:cubicBezTo>
                  <a:pt x="113456" y="474404"/>
                  <a:pt x="114803" y="474809"/>
                  <a:pt x="116353" y="475011"/>
                </a:cubicBezTo>
                <a:cubicBezTo>
                  <a:pt x="161220" y="480268"/>
                  <a:pt x="206558" y="479526"/>
                  <a:pt x="251493" y="484244"/>
                </a:cubicBezTo>
                <a:cubicBezTo>
                  <a:pt x="294137" y="485996"/>
                  <a:pt x="336848" y="484244"/>
                  <a:pt x="379492" y="486131"/>
                </a:cubicBezTo>
                <a:cubicBezTo>
                  <a:pt x="450834" y="487277"/>
                  <a:pt x="522177" y="487142"/>
                  <a:pt x="593048" y="477976"/>
                </a:cubicBezTo>
                <a:cubicBezTo>
                  <a:pt x="669645" y="473191"/>
                  <a:pt x="657923" y="447784"/>
                  <a:pt x="660079" y="384569"/>
                </a:cubicBezTo>
                <a:cubicBezTo>
                  <a:pt x="664188" y="299788"/>
                  <a:pt x="670117" y="213795"/>
                  <a:pt x="671262" y="128407"/>
                </a:cubicBezTo>
                <a:cubicBezTo>
                  <a:pt x="671666" y="85949"/>
                  <a:pt x="676449" y="43559"/>
                  <a:pt x="676315" y="1101"/>
                </a:cubicBezTo>
                <a:cubicBezTo>
                  <a:pt x="703868" y="-1123"/>
                  <a:pt x="732163" y="225"/>
                  <a:pt x="759649" y="3325"/>
                </a:cubicBezTo>
                <a:cubicBezTo>
                  <a:pt x="770764" y="50635"/>
                  <a:pt x="761670" y="98552"/>
                  <a:pt x="756887" y="147345"/>
                </a:cubicBezTo>
                <a:cubicBezTo>
                  <a:pt x="750823" y="207594"/>
                  <a:pt x="747051" y="267911"/>
                  <a:pt x="745232" y="328431"/>
                </a:cubicBezTo>
                <a:cubicBezTo>
                  <a:pt x="742537" y="359634"/>
                  <a:pt x="736744" y="390635"/>
                  <a:pt x="737687" y="422175"/>
                </a:cubicBezTo>
                <a:cubicBezTo>
                  <a:pt x="736878" y="435316"/>
                  <a:pt x="748129" y="445291"/>
                  <a:pt x="760255" y="447851"/>
                </a:cubicBezTo>
                <a:cubicBezTo>
                  <a:pt x="774402" y="451221"/>
                  <a:pt x="788886" y="448525"/>
                  <a:pt x="802831" y="445964"/>
                </a:cubicBezTo>
                <a:cubicBezTo>
                  <a:pt x="835505" y="441314"/>
                  <a:pt x="868111" y="436395"/>
                  <a:pt x="900582" y="430666"/>
                </a:cubicBezTo>
                <a:cubicBezTo>
                  <a:pt x="974754" y="423590"/>
                  <a:pt x="1048387" y="411863"/>
                  <a:pt x="1122088" y="401620"/>
                </a:cubicBezTo>
                <a:cubicBezTo>
                  <a:pt x="1136168" y="399463"/>
                  <a:pt x="1154357" y="404113"/>
                  <a:pt x="1168235" y="397980"/>
                </a:cubicBezTo>
                <a:cubicBezTo>
                  <a:pt x="1192016" y="378773"/>
                  <a:pt x="1189793" y="321961"/>
                  <a:pt x="1195115" y="292712"/>
                </a:cubicBezTo>
                <a:cubicBezTo>
                  <a:pt x="1200841" y="250659"/>
                  <a:pt x="1201178" y="208201"/>
                  <a:pt x="1205085" y="166013"/>
                </a:cubicBezTo>
                <a:cubicBezTo>
                  <a:pt x="1209868" y="124094"/>
                  <a:pt x="1215931" y="82310"/>
                  <a:pt x="1219367" y="40189"/>
                </a:cubicBezTo>
                <a:cubicBezTo>
                  <a:pt x="1241666" y="37291"/>
                  <a:pt x="1264167" y="38505"/>
                  <a:pt x="1286600" y="38505"/>
                </a:cubicBezTo>
                <a:cubicBezTo>
                  <a:pt x="1292798" y="88915"/>
                  <a:pt x="1275350" y="138516"/>
                  <a:pt x="1274474" y="188859"/>
                </a:cubicBezTo>
                <a:cubicBezTo>
                  <a:pt x="1271442" y="253152"/>
                  <a:pt x="1269758" y="317580"/>
                  <a:pt x="1269084" y="381941"/>
                </a:cubicBezTo>
                <a:cubicBezTo>
                  <a:pt x="1269084" y="389556"/>
                  <a:pt x="1275484" y="395959"/>
                  <a:pt x="1283097" y="395959"/>
                </a:cubicBezTo>
                <a:cubicBezTo>
                  <a:pt x="1285994" y="395959"/>
                  <a:pt x="1288689" y="395083"/>
                  <a:pt x="1290912" y="393532"/>
                </a:cubicBezTo>
                <a:cubicBezTo>
                  <a:pt x="1317185" y="399800"/>
                  <a:pt x="1345075" y="397037"/>
                  <a:pt x="1371888" y="399733"/>
                </a:cubicBezTo>
                <a:cubicBezTo>
                  <a:pt x="1427534" y="402091"/>
                  <a:pt x="1482843" y="409303"/>
                  <a:pt x="1538421" y="411729"/>
                </a:cubicBezTo>
                <a:cubicBezTo>
                  <a:pt x="1573991" y="412268"/>
                  <a:pt x="1608888" y="405596"/>
                  <a:pt x="1644526" y="405259"/>
                </a:cubicBezTo>
                <a:cubicBezTo>
                  <a:pt x="1688382" y="404518"/>
                  <a:pt x="1732306" y="405731"/>
                  <a:pt x="1776162" y="405933"/>
                </a:cubicBezTo>
                <a:cubicBezTo>
                  <a:pt x="1808499" y="406742"/>
                  <a:pt x="1840768" y="408292"/>
                  <a:pt x="1873105" y="407887"/>
                </a:cubicBezTo>
                <a:cubicBezTo>
                  <a:pt x="1883143" y="407483"/>
                  <a:pt x="1895134" y="410381"/>
                  <a:pt x="1902881" y="402226"/>
                </a:cubicBezTo>
                <a:cubicBezTo>
                  <a:pt x="1918376" y="379043"/>
                  <a:pt x="1917298" y="348109"/>
                  <a:pt x="1921610" y="321287"/>
                </a:cubicBezTo>
                <a:cubicBezTo>
                  <a:pt x="1925180" y="287321"/>
                  <a:pt x="1928144" y="253287"/>
                  <a:pt x="1930974" y="219253"/>
                </a:cubicBezTo>
                <a:cubicBezTo>
                  <a:pt x="1935824" y="161430"/>
                  <a:pt x="1939664" y="105830"/>
                  <a:pt x="1942830" y="47535"/>
                </a:cubicBezTo>
                <a:cubicBezTo>
                  <a:pt x="1969912" y="44907"/>
                  <a:pt x="1997398" y="45379"/>
                  <a:pt x="2024548" y="46120"/>
                </a:cubicBezTo>
                <a:cubicBezTo>
                  <a:pt x="2034249" y="73414"/>
                  <a:pt x="2028186" y="103337"/>
                  <a:pt x="2026434" y="131440"/>
                </a:cubicBezTo>
                <a:cubicBezTo>
                  <a:pt x="2022123" y="177133"/>
                  <a:pt x="2020573" y="223027"/>
                  <a:pt x="2021583" y="268855"/>
                </a:cubicBezTo>
                <a:cubicBezTo>
                  <a:pt x="2022055" y="293251"/>
                  <a:pt x="2021786" y="317648"/>
                  <a:pt x="2022055" y="342111"/>
                </a:cubicBezTo>
                <a:cubicBezTo>
                  <a:pt x="2023066" y="354781"/>
                  <a:pt x="2021314" y="378302"/>
                  <a:pt x="2037684" y="379515"/>
                </a:cubicBezTo>
                <a:cubicBezTo>
                  <a:pt x="2032969" y="383760"/>
                  <a:pt x="2034451" y="392185"/>
                  <a:pt x="2041053" y="394004"/>
                </a:cubicBezTo>
                <a:cubicBezTo>
                  <a:pt x="2060185" y="393398"/>
                  <a:pt x="2079857" y="391039"/>
                  <a:pt x="2099259" y="391848"/>
                </a:cubicBezTo>
                <a:cubicBezTo>
                  <a:pt x="2130113" y="391578"/>
                  <a:pt x="2160698" y="395285"/>
                  <a:pt x="2191620" y="395689"/>
                </a:cubicBezTo>
                <a:cubicBezTo>
                  <a:pt x="2221531" y="395554"/>
                  <a:pt x="2251443" y="393802"/>
                  <a:pt x="2281287" y="395959"/>
                </a:cubicBezTo>
                <a:cubicBezTo>
                  <a:pt x="2340570" y="397104"/>
                  <a:pt x="2399585" y="399463"/>
                  <a:pt x="2458599" y="404113"/>
                </a:cubicBezTo>
                <a:cubicBezTo>
                  <a:pt x="2519230" y="405259"/>
                  <a:pt x="2579861" y="404248"/>
                  <a:pt x="2640425" y="408224"/>
                </a:cubicBezTo>
                <a:cubicBezTo>
                  <a:pt x="2671953" y="406000"/>
                  <a:pt x="2668652" y="364149"/>
                  <a:pt x="2672357" y="341033"/>
                </a:cubicBezTo>
                <a:cubicBezTo>
                  <a:pt x="2675523" y="306393"/>
                  <a:pt x="2678892" y="271820"/>
                  <a:pt x="2680374" y="237045"/>
                </a:cubicBezTo>
                <a:cubicBezTo>
                  <a:pt x="2684416" y="168304"/>
                  <a:pt x="2692770" y="99361"/>
                  <a:pt x="2697957" y="30350"/>
                </a:cubicBezTo>
                <a:cubicBezTo>
                  <a:pt x="2727262" y="30215"/>
                  <a:pt x="2756971" y="34057"/>
                  <a:pt x="2786815" y="35539"/>
                </a:cubicBezTo>
                <a:cubicBezTo>
                  <a:pt x="2790318" y="82782"/>
                  <a:pt x="2779809" y="132653"/>
                  <a:pt x="2774621" y="179963"/>
                </a:cubicBezTo>
                <a:cubicBezTo>
                  <a:pt x="2768424" y="227610"/>
                  <a:pt x="2765527" y="275527"/>
                  <a:pt x="2760205" y="323241"/>
                </a:cubicBezTo>
                <a:cubicBezTo>
                  <a:pt x="2754209" y="387602"/>
                  <a:pt x="2745384" y="452030"/>
                  <a:pt x="2743700" y="516727"/>
                </a:cubicBezTo>
                <a:cubicBezTo>
                  <a:pt x="2742150" y="516727"/>
                  <a:pt x="2740601" y="516727"/>
                  <a:pt x="2739051" y="516727"/>
                </a:cubicBezTo>
                <a:cubicBezTo>
                  <a:pt x="2731439" y="516795"/>
                  <a:pt x="2725106" y="523062"/>
                  <a:pt x="2725106" y="530678"/>
                </a:cubicBezTo>
                <a:cubicBezTo>
                  <a:pt x="2726049" y="549413"/>
                  <a:pt x="2748483" y="544157"/>
                  <a:pt x="2761350" y="544696"/>
                </a:cubicBezTo>
                <a:cubicBezTo>
                  <a:pt x="2783986" y="544763"/>
                  <a:pt x="2806621" y="544696"/>
                  <a:pt x="2829324" y="544763"/>
                </a:cubicBezTo>
                <a:cubicBezTo>
                  <a:pt x="2892515" y="544628"/>
                  <a:pt x="2955774" y="546380"/>
                  <a:pt x="3018897" y="543280"/>
                </a:cubicBezTo>
                <a:cubicBezTo>
                  <a:pt x="3075688" y="537080"/>
                  <a:pt x="3133153" y="528791"/>
                  <a:pt x="3190888" y="532497"/>
                </a:cubicBezTo>
                <a:cubicBezTo>
                  <a:pt x="3187250" y="556287"/>
                  <a:pt x="3187991" y="580886"/>
                  <a:pt x="3182264" y="604204"/>
                </a:cubicBezTo>
                <a:cubicBezTo>
                  <a:pt x="3146088" y="608652"/>
                  <a:pt x="3111191" y="619839"/>
                  <a:pt x="3075217" y="625365"/>
                </a:cubicBezTo>
                <a:cubicBezTo>
                  <a:pt x="3030148" y="627859"/>
                  <a:pt x="2985483" y="634261"/>
                  <a:pt x="2940751" y="639922"/>
                </a:cubicBezTo>
                <a:cubicBezTo>
                  <a:pt x="2898713" y="639922"/>
                  <a:pt x="2857147" y="644573"/>
                  <a:pt x="2815851" y="652121"/>
                </a:cubicBezTo>
                <a:cubicBezTo>
                  <a:pt x="2787017" y="658321"/>
                  <a:pt x="2755152" y="654142"/>
                  <a:pt x="2728407" y="667688"/>
                </a:cubicBezTo>
                <a:cubicBezTo>
                  <a:pt x="2703212" y="684941"/>
                  <a:pt x="2707658" y="760893"/>
                  <a:pt x="2703751" y="790951"/>
                </a:cubicBezTo>
                <a:cubicBezTo>
                  <a:pt x="2701730" y="815886"/>
                  <a:pt x="2701460" y="843113"/>
                  <a:pt x="2699776" y="868520"/>
                </a:cubicBezTo>
                <a:cubicBezTo>
                  <a:pt x="2694252" y="939957"/>
                  <a:pt x="2694791" y="1012203"/>
                  <a:pt x="2688997" y="1083707"/>
                </a:cubicBezTo>
                <a:cubicBezTo>
                  <a:pt x="2689199" y="1139576"/>
                  <a:pt x="2672627" y="1198748"/>
                  <a:pt x="2692029" y="1252730"/>
                </a:cubicBezTo>
                <a:cubicBezTo>
                  <a:pt x="2692567" y="1254347"/>
                  <a:pt x="2693645" y="1255965"/>
                  <a:pt x="2694925" y="1257380"/>
                </a:cubicBezTo>
                <a:cubicBezTo>
                  <a:pt x="2693174" y="1262300"/>
                  <a:pt x="2694252" y="1268163"/>
                  <a:pt x="2698159" y="1271937"/>
                </a:cubicBezTo>
                <a:cubicBezTo>
                  <a:pt x="2700854" y="1274632"/>
                  <a:pt x="2704222" y="1275846"/>
                  <a:pt x="2707927" y="1276048"/>
                </a:cubicBezTo>
                <a:cubicBezTo>
                  <a:pt x="2721064" y="1276452"/>
                  <a:pt x="2734268" y="1275239"/>
                  <a:pt x="2747405" y="1274363"/>
                </a:cubicBezTo>
                <a:cubicBezTo>
                  <a:pt x="2784659" y="1273015"/>
                  <a:pt x="2821981" y="1269645"/>
                  <a:pt x="2859101" y="1265467"/>
                </a:cubicBezTo>
                <a:cubicBezTo>
                  <a:pt x="2943647" y="1258054"/>
                  <a:pt x="3031091" y="1253471"/>
                  <a:pt x="3115907" y="1262300"/>
                </a:cubicBezTo>
                <a:cubicBezTo>
                  <a:pt x="3117457" y="1283326"/>
                  <a:pt x="3117187" y="1305364"/>
                  <a:pt x="3113280" y="1326121"/>
                </a:cubicBezTo>
                <a:cubicBezTo>
                  <a:pt x="3027723" y="1332860"/>
                  <a:pt x="2941896" y="1336230"/>
                  <a:pt x="2856474" y="1345261"/>
                </a:cubicBezTo>
                <a:cubicBezTo>
                  <a:pt x="2827101" y="1346406"/>
                  <a:pt x="2798133" y="1348293"/>
                  <a:pt x="2768693" y="1349843"/>
                </a:cubicBezTo>
                <a:cubicBezTo>
                  <a:pt x="2747405" y="1350585"/>
                  <a:pt x="2724702" y="1351596"/>
                  <a:pt x="2705839" y="1362513"/>
                </a:cubicBezTo>
                <a:cubicBezTo>
                  <a:pt x="2687582" y="1371814"/>
                  <a:pt x="2690681" y="1393245"/>
                  <a:pt x="2689805" y="1410430"/>
                </a:cubicBezTo>
                <a:cubicBezTo>
                  <a:pt x="2688930" y="1434624"/>
                  <a:pt x="2687178" y="1458751"/>
                  <a:pt x="2685898" y="1482878"/>
                </a:cubicBezTo>
                <a:cubicBezTo>
                  <a:pt x="2681519" y="1538208"/>
                  <a:pt x="2679498" y="1597581"/>
                  <a:pt x="2676669" y="1653720"/>
                </a:cubicBezTo>
                <a:cubicBezTo>
                  <a:pt x="2673637" y="1694830"/>
                  <a:pt x="2668854" y="1737961"/>
                  <a:pt x="2666968" y="1779408"/>
                </a:cubicBezTo>
                <a:cubicBezTo>
                  <a:pt x="2666968" y="1779139"/>
                  <a:pt x="2667035" y="1778802"/>
                  <a:pt x="2667035" y="1778532"/>
                </a:cubicBezTo>
                <a:cubicBezTo>
                  <a:pt x="2666025" y="1804209"/>
                  <a:pt x="2655178" y="1889192"/>
                  <a:pt x="2675389" y="1912780"/>
                </a:cubicBezTo>
                <a:cubicBezTo>
                  <a:pt x="2675389" y="1920463"/>
                  <a:pt x="2681048" y="1928280"/>
                  <a:pt x="2691085" y="1927067"/>
                </a:cubicBezTo>
                <a:cubicBezTo>
                  <a:pt x="2754748" y="1920530"/>
                  <a:pt x="2818411" y="1914599"/>
                  <a:pt x="2882545" y="1912847"/>
                </a:cubicBezTo>
                <a:cubicBezTo>
                  <a:pt x="2931858" y="1910825"/>
                  <a:pt x="2978679" y="1913521"/>
                  <a:pt x="3028464" y="1915543"/>
                </a:cubicBezTo>
                <a:cubicBezTo>
                  <a:pt x="3061204" y="1915745"/>
                  <a:pt x="3093945" y="1916082"/>
                  <a:pt x="3126619" y="1915138"/>
                </a:cubicBezTo>
                <a:cubicBezTo>
                  <a:pt x="3146829" y="1915475"/>
                  <a:pt x="3167309" y="1911364"/>
                  <a:pt x="3187250" y="19153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28"/>
          <p:cNvGrpSpPr/>
          <p:nvPr/>
        </p:nvGrpSpPr>
        <p:grpSpPr>
          <a:xfrm>
            <a:off x="644369" y="615553"/>
            <a:ext cx="3387600" cy="845766"/>
            <a:chOff x="0" y="9525"/>
            <a:chExt cx="9033600" cy="2255375"/>
          </a:xfrm>
        </p:grpSpPr>
        <p:sp>
          <p:nvSpPr>
            <p:cNvPr id="844" name="Google Shape;844;p28"/>
            <p:cNvSpPr txBox="1"/>
            <p:nvPr/>
          </p:nvSpPr>
          <p:spPr>
            <a:xfrm>
              <a:off x="0" y="9525"/>
              <a:ext cx="90336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2 out 5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845" name="Google Shape;845;p28"/>
            <p:cNvSpPr txBox="1"/>
            <p:nvPr/>
          </p:nvSpPr>
          <p:spPr>
            <a:xfrm>
              <a:off x="0" y="1649300"/>
              <a:ext cx="903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46" name="Google Shape;846;p28"/>
          <p:cNvGrpSpPr/>
          <p:nvPr/>
        </p:nvGrpSpPr>
        <p:grpSpPr>
          <a:xfrm>
            <a:off x="644369" y="2139276"/>
            <a:ext cx="3387600" cy="845766"/>
            <a:chOff x="0" y="9525"/>
            <a:chExt cx="9033600" cy="2255375"/>
          </a:xfrm>
        </p:grpSpPr>
        <p:sp>
          <p:nvSpPr>
            <p:cNvPr id="847" name="Google Shape;847;p28"/>
            <p:cNvSpPr txBox="1"/>
            <p:nvPr/>
          </p:nvSpPr>
          <p:spPr>
            <a:xfrm>
              <a:off x="0" y="9525"/>
              <a:ext cx="90336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95%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848" name="Google Shape;848;p28"/>
            <p:cNvSpPr txBox="1"/>
            <p:nvPr/>
          </p:nvSpPr>
          <p:spPr>
            <a:xfrm>
              <a:off x="0" y="1649300"/>
              <a:ext cx="903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849" name="Google Shape;849;p28"/>
          <p:cNvGrpSpPr/>
          <p:nvPr/>
        </p:nvGrpSpPr>
        <p:grpSpPr>
          <a:xfrm>
            <a:off x="644369" y="3663000"/>
            <a:ext cx="3387600" cy="845766"/>
            <a:chOff x="0" y="9525"/>
            <a:chExt cx="9033600" cy="2255375"/>
          </a:xfrm>
        </p:grpSpPr>
        <p:sp>
          <p:nvSpPr>
            <p:cNvPr id="850" name="Google Shape;850;p28"/>
            <p:cNvSpPr txBox="1"/>
            <p:nvPr/>
          </p:nvSpPr>
          <p:spPr>
            <a:xfrm>
              <a:off x="0" y="9525"/>
              <a:ext cx="90336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123 million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851" name="Google Shape;851;p28"/>
            <p:cNvSpPr txBox="1"/>
            <p:nvPr/>
          </p:nvSpPr>
          <p:spPr>
            <a:xfrm>
              <a:off x="0" y="1649300"/>
              <a:ext cx="903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pic>
        <p:nvPicPr>
          <p:cNvPr id="852" name="Google Shape;852;p28"/>
          <p:cNvPicPr preferRelativeResize="0"/>
          <p:nvPr/>
        </p:nvPicPr>
        <p:blipFill rotWithShape="1">
          <a:blip r:embed="rId3">
            <a:alphaModFix/>
          </a:blip>
          <a:srcRect b="0" l="0" r="48799" t="0"/>
          <a:stretch/>
        </p:blipFill>
        <p:spPr>
          <a:xfrm>
            <a:off x="5198655" y="0"/>
            <a:ext cx="394534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28"/>
          <p:cNvSpPr/>
          <p:nvPr/>
        </p:nvSpPr>
        <p:spPr>
          <a:xfrm>
            <a:off x="7796022" y="3964691"/>
            <a:ext cx="1538832" cy="1328615"/>
          </a:xfrm>
          <a:custGeom>
            <a:rect b="b" l="l" r="r" t="t"/>
            <a:pathLst>
              <a:path extrusionOk="0" h="2657230" w="3077665">
                <a:moveTo>
                  <a:pt x="3057167" y="2136955"/>
                </a:moveTo>
                <a:cubicBezTo>
                  <a:pt x="3046087" y="1912134"/>
                  <a:pt x="3043133" y="1684975"/>
                  <a:pt x="3022574" y="1460339"/>
                </a:cubicBezTo>
                <a:cubicBezTo>
                  <a:pt x="3005462" y="1289539"/>
                  <a:pt x="2986011" y="1118985"/>
                  <a:pt x="2975670" y="947631"/>
                </a:cubicBezTo>
                <a:cubicBezTo>
                  <a:pt x="2967976" y="843650"/>
                  <a:pt x="2966006" y="733578"/>
                  <a:pt x="2960282" y="628366"/>
                </a:cubicBezTo>
                <a:cubicBezTo>
                  <a:pt x="2952711" y="516140"/>
                  <a:pt x="2948156" y="403853"/>
                  <a:pt x="2948525" y="291319"/>
                </a:cubicBezTo>
                <a:cubicBezTo>
                  <a:pt x="2947971" y="236683"/>
                  <a:pt x="2948464" y="181985"/>
                  <a:pt x="2951849" y="127472"/>
                </a:cubicBezTo>
                <a:cubicBezTo>
                  <a:pt x="2953634" y="101815"/>
                  <a:pt x="2955973" y="76219"/>
                  <a:pt x="2958620" y="50563"/>
                </a:cubicBezTo>
                <a:cubicBezTo>
                  <a:pt x="2959974" y="36227"/>
                  <a:pt x="2964037" y="18507"/>
                  <a:pt x="2951603" y="7739"/>
                </a:cubicBezTo>
                <a:cubicBezTo>
                  <a:pt x="2936584" y="-4751"/>
                  <a:pt x="2915102" y="971"/>
                  <a:pt x="2897559" y="3740"/>
                </a:cubicBezTo>
                <a:cubicBezTo>
                  <a:pt x="2845854" y="13954"/>
                  <a:pt x="2794519" y="25952"/>
                  <a:pt x="2742876" y="36473"/>
                </a:cubicBezTo>
                <a:cubicBezTo>
                  <a:pt x="2628387" y="54070"/>
                  <a:pt x="2505957" y="52347"/>
                  <a:pt x="2388944" y="54746"/>
                </a:cubicBezTo>
                <a:cubicBezTo>
                  <a:pt x="2336994" y="56408"/>
                  <a:pt x="2284981" y="56100"/>
                  <a:pt x="2233153" y="59607"/>
                </a:cubicBezTo>
                <a:cubicBezTo>
                  <a:pt x="2173385" y="64837"/>
                  <a:pt x="2106784" y="58007"/>
                  <a:pt x="2045908" y="67667"/>
                </a:cubicBezTo>
                <a:cubicBezTo>
                  <a:pt x="2024672" y="66929"/>
                  <a:pt x="1996542" y="89755"/>
                  <a:pt x="2013162" y="109137"/>
                </a:cubicBezTo>
                <a:cubicBezTo>
                  <a:pt x="2011746" y="111167"/>
                  <a:pt x="2010761" y="113505"/>
                  <a:pt x="2009715" y="115720"/>
                </a:cubicBezTo>
                <a:cubicBezTo>
                  <a:pt x="2008976" y="117750"/>
                  <a:pt x="2008360" y="119781"/>
                  <a:pt x="2007930" y="121934"/>
                </a:cubicBezTo>
                <a:cubicBezTo>
                  <a:pt x="2007376" y="124026"/>
                  <a:pt x="2006945" y="126180"/>
                  <a:pt x="2006514" y="128333"/>
                </a:cubicBezTo>
                <a:cubicBezTo>
                  <a:pt x="2006329" y="129810"/>
                  <a:pt x="2006145" y="131348"/>
                  <a:pt x="2005898" y="132825"/>
                </a:cubicBezTo>
                <a:cubicBezTo>
                  <a:pt x="2005344" y="136762"/>
                  <a:pt x="2004729" y="140639"/>
                  <a:pt x="2004421" y="144576"/>
                </a:cubicBezTo>
                <a:cubicBezTo>
                  <a:pt x="2003990" y="150175"/>
                  <a:pt x="2003559" y="155713"/>
                  <a:pt x="2003128" y="161312"/>
                </a:cubicBezTo>
                <a:cubicBezTo>
                  <a:pt x="2001836" y="178232"/>
                  <a:pt x="2001405" y="195336"/>
                  <a:pt x="2001036" y="212256"/>
                </a:cubicBezTo>
                <a:cubicBezTo>
                  <a:pt x="2000235" y="249111"/>
                  <a:pt x="1999435" y="285966"/>
                  <a:pt x="1999312" y="322760"/>
                </a:cubicBezTo>
                <a:cubicBezTo>
                  <a:pt x="1999189" y="387486"/>
                  <a:pt x="2001836" y="452090"/>
                  <a:pt x="2002390" y="516817"/>
                </a:cubicBezTo>
                <a:cubicBezTo>
                  <a:pt x="2002636" y="547334"/>
                  <a:pt x="2003559" y="577790"/>
                  <a:pt x="2004729" y="608247"/>
                </a:cubicBezTo>
                <a:cubicBezTo>
                  <a:pt x="2005837" y="637164"/>
                  <a:pt x="2007068" y="666021"/>
                  <a:pt x="2007376" y="694939"/>
                </a:cubicBezTo>
                <a:cubicBezTo>
                  <a:pt x="2006945" y="695246"/>
                  <a:pt x="2006514" y="695554"/>
                  <a:pt x="2006083" y="695862"/>
                </a:cubicBezTo>
                <a:cubicBezTo>
                  <a:pt x="2005283" y="696292"/>
                  <a:pt x="2004483" y="696723"/>
                  <a:pt x="2003682" y="697215"/>
                </a:cubicBezTo>
                <a:cubicBezTo>
                  <a:pt x="1999743" y="699061"/>
                  <a:pt x="1995742" y="700661"/>
                  <a:pt x="1991680" y="702137"/>
                </a:cubicBezTo>
                <a:cubicBezTo>
                  <a:pt x="1979492" y="706075"/>
                  <a:pt x="1967058" y="709090"/>
                  <a:pt x="1954563" y="711982"/>
                </a:cubicBezTo>
                <a:cubicBezTo>
                  <a:pt x="1932465" y="716535"/>
                  <a:pt x="1907659" y="720657"/>
                  <a:pt x="1882853" y="724779"/>
                </a:cubicBezTo>
                <a:cubicBezTo>
                  <a:pt x="1858724" y="728779"/>
                  <a:pt x="1834595" y="732778"/>
                  <a:pt x="1810405" y="736470"/>
                </a:cubicBezTo>
                <a:cubicBezTo>
                  <a:pt x="1784737" y="740407"/>
                  <a:pt x="1759070" y="744160"/>
                  <a:pt x="1733279" y="747360"/>
                </a:cubicBezTo>
                <a:cubicBezTo>
                  <a:pt x="1708842" y="750375"/>
                  <a:pt x="1684344" y="752590"/>
                  <a:pt x="1659846" y="754436"/>
                </a:cubicBezTo>
                <a:cubicBezTo>
                  <a:pt x="1641811" y="755482"/>
                  <a:pt x="1623776" y="756343"/>
                  <a:pt x="1605679" y="756651"/>
                </a:cubicBezTo>
                <a:cubicBezTo>
                  <a:pt x="1590167" y="756897"/>
                  <a:pt x="1574718" y="757081"/>
                  <a:pt x="1559268" y="757143"/>
                </a:cubicBezTo>
                <a:cubicBezTo>
                  <a:pt x="1554344" y="757143"/>
                  <a:pt x="1549419" y="757143"/>
                  <a:pt x="1544495" y="757143"/>
                </a:cubicBezTo>
                <a:cubicBezTo>
                  <a:pt x="1535385" y="757143"/>
                  <a:pt x="1526275" y="757081"/>
                  <a:pt x="1517165" y="757327"/>
                </a:cubicBezTo>
                <a:cubicBezTo>
                  <a:pt x="1501346" y="757635"/>
                  <a:pt x="1485589" y="758373"/>
                  <a:pt x="1469831" y="760158"/>
                </a:cubicBezTo>
                <a:cubicBezTo>
                  <a:pt x="1453519" y="761942"/>
                  <a:pt x="1437269" y="764218"/>
                  <a:pt x="1420958" y="766249"/>
                </a:cubicBezTo>
                <a:cubicBezTo>
                  <a:pt x="1389442" y="770248"/>
                  <a:pt x="1357742" y="771971"/>
                  <a:pt x="1326165" y="775293"/>
                </a:cubicBezTo>
                <a:cubicBezTo>
                  <a:pt x="1296189" y="778431"/>
                  <a:pt x="1266520" y="784030"/>
                  <a:pt x="1236667" y="788091"/>
                </a:cubicBezTo>
                <a:cubicBezTo>
                  <a:pt x="1205090" y="792398"/>
                  <a:pt x="1173452" y="795290"/>
                  <a:pt x="1141752" y="798120"/>
                </a:cubicBezTo>
                <a:cubicBezTo>
                  <a:pt x="1126856" y="799412"/>
                  <a:pt x="1112022" y="800827"/>
                  <a:pt x="1097187" y="802304"/>
                </a:cubicBezTo>
                <a:cubicBezTo>
                  <a:pt x="1093494" y="802673"/>
                  <a:pt x="1089739" y="803042"/>
                  <a:pt x="1086046" y="803473"/>
                </a:cubicBezTo>
                <a:cubicBezTo>
                  <a:pt x="1082415" y="803842"/>
                  <a:pt x="1079152" y="804519"/>
                  <a:pt x="1075582" y="805380"/>
                </a:cubicBezTo>
                <a:cubicBezTo>
                  <a:pt x="1072874" y="805995"/>
                  <a:pt x="1070658" y="807534"/>
                  <a:pt x="1068380" y="808949"/>
                </a:cubicBezTo>
                <a:cubicBezTo>
                  <a:pt x="1056808" y="816517"/>
                  <a:pt x="1052438" y="830483"/>
                  <a:pt x="1049730" y="843281"/>
                </a:cubicBezTo>
                <a:cubicBezTo>
                  <a:pt x="1047144" y="855340"/>
                  <a:pt x="1046344" y="867584"/>
                  <a:pt x="1045298" y="879890"/>
                </a:cubicBezTo>
                <a:cubicBezTo>
                  <a:pt x="1044990" y="883212"/>
                  <a:pt x="1044928" y="886596"/>
                  <a:pt x="1044867" y="889980"/>
                </a:cubicBezTo>
                <a:cubicBezTo>
                  <a:pt x="1044744" y="894226"/>
                  <a:pt x="1044436" y="898533"/>
                  <a:pt x="1044436" y="902778"/>
                </a:cubicBezTo>
                <a:cubicBezTo>
                  <a:pt x="1044498" y="917914"/>
                  <a:pt x="1044621" y="932988"/>
                  <a:pt x="1045359" y="948062"/>
                </a:cubicBezTo>
                <a:cubicBezTo>
                  <a:pt x="1046898" y="980056"/>
                  <a:pt x="1049422" y="1011989"/>
                  <a:pt x="1051638" y="1043983"/>
                </a:cubicBezTo>
                <a:cubicBezTo>
                  <a:pt x="1053854" y="1077208"/>
                  <a:pt x="1055762" y="1110925"/>
                  <a:pt x="1057670" y="1144519"/>
                </a:cubicBezTo>
                <a:cubicBezTo>
                  <a:pt x="1061179" y="1206169"/>
                  <a:pt x="1064933" y="1267820"/>
                  <a:pt x="1067765" y="1329532"/>
                </a:cubicBezTo>
                <a:cubicBezTo>
                  <a:pt x="1069181" y="1359865"/>
                  <a:pt x="1070042" y="1390136"/>
                  <a:pt x="1070966" y="1420469"/>
                </a:cubicBezTo>
                <a:cubicBezTo>
                  <a:pt x="1071458" y="1436036"/>
                  <a:pt x="1071950" y="1451602"/>
                  <a:pt x="1072197" y="1467169"/>
                </a:cubicBezTo>
                <a:cubicBezTo>
                  <a:pt x="1072381" y="1480766"/>
                  <a:pt x="1072751" y="1494364"/>
                  <a:pt x="1072566" y="1507900"/>
                </a:cubicBezTo>
                <a:cubicBezTo>
                  <a:pt x="1071643" y="1508330"/>
                  <a:pt x="1070719" y="1508700"/>
                  <a:pt x="1069734" y="1509069"/>
                </a:cubicBezTo>
                <a:cubicBezTo>
                  <a:pt x="1059824" y="1512330"/>
                  <a:pt x="1049668" y="1514668"/>
                  <a:pt x="1039635" y="1517252"/>
                </a:cubicBezTo>
                <a:cubicBezTo>
                  <a:pt x="1032125" y="1519159"/>
                  <a:pt x="1024616" y="1521190"/>
                  <a:pt x="1017106" y="1523220"/>
                </a:cubicBezTo>
                <a:cubicBezTo>
                  <a:pt x="1002395" y="1527219"/>
                  <a:pt x="987684" y="1531342"/>
                  <a:pt x="972788" y="1534787"/>
                </a:cubicBezTo>
                <a:cubicBezTo>
                  <a:pt x="966263" y="1535956"/>
                  <a:pt x="959800" y="1536941"/>
                  <a:pt x="953214" y="1537802"/>
                </a:cubicBezTo>
                <a:cubicBezTo>
                  <a:pt x="948167" y="1538540"/>
                  <a:pt x="942996" y="1538909"/>
                  <a:pt x="937826" y="1539340"/>
                </a:cubicBezTo>
                <a:cubicBezTo>
                  <a:pt x="921453" y="1540325"/>
                  <a:pt x="905141" y="1540940"/>
                  <a:pt x="888768" y="1541371"/>
                </a:cubicBezTo>
                <a:cubicBezTo>
                  <a:pt x="873995" y="1541740"/>
                  <a:pt x="859161" y="1541494"/>
                  <a:pt x="844388" y="1542109"/>
                </a:cubicBezTo>
                <a:cubicBezTo>
                  <a:pt x="827707" y="1542847"/>
                  <a:pt x="811026" y="1543586"/>
                  <a:pt x="794407" y="1544755"/>
                </a:cubicBezTo>
                <a:cubicBezTo>
                  <a:pt x="778772" y="1545862"/>
                  <a:pt x="763076" y="1546970"/>
                  <a:pt x="747442" y="1548015"/>
                </a:cubicBezTo>
                <a:cubicBezTo>
                  <a:pt x="723436" y="1549308"/>
                  <a:pt x="699430" y="1550230"/>
                  <a:pt x="675424" y="1551400"/>
                </a:cubicBezTo>
                <a:cubicBezTo>
                  <a:pt x="649018" y="1552753"/>
                  <a:pt x="622550" y="1554291"/>
                  <a:pt x="596144" y="1556199"/>
                </a:cubicBezTo>
                <a:cubicBezTo>
                  <a:pt x="549240" y="1559583"/>
                  <a:pt x="502521" y="1564259"/>
                  <a:pt x="455617" y="1567643"/>
                </a:cubicBezTo>
                <a:cubicBezTo>
                  <a:pt x="426195" y="1569489"/>
                  <a:pt x="396834" y="1570965"/>
                  <a:pt x="367473" y="1573057"/>
                </a:cubicBezTo>
                <a:cubicBezTo>
                  <a:pt x="339159" y="1575088"/>
                  <a:pt x="311029" y="1577918"/>
                  <a:pt x="282960" y="1581732"/>
                </a:cubicBezTo>
                <a:cubicBezTo>
                  <a:pt x="255815" y="1585424"/>
                  <a:pt x="228855" y="1590469"/>
                  <a:pt x="201956" y="1595576"/>
                </a:cubicBezTo>
                <a:cubicBezTo>
                  <a:pt x="174134" y="1600868"/>
                  <a:pt x="146374" y="1606405"/>
                  <a:pt x="118675" y="1612189"/>
                </a:cubicBezTo>
                <a:cubicBezTo>
                  <a:pt x="108272" y="1614342"/>
                  <a:pt x="95284" y="1616926"/>
                  <a:pt x="82358" y="1619449"/>
                </a:cubicBezTo>
                <a:cubicBezTo>
                  <a:pt x="76757" y="1620556"/>
                  <a:pt x="71156" y="1621541"/>
                  <a:pt x="65862" y="1623756"/>
                </a:cubicBezTo>
                <a:cubicBezTo>
                  <a:pt x="61984" y="1625417"/>
                  <a:pt x="58353" y="1628186"/>
                  <a:pt x="55398" y="1631139"/>
                </a:cubicBezTo>
                <a:cubicBezTo>
                  <a:pt x="50843" y="1635753"/>
                  <a:pt x="47088" y="1641845"/>
                  <a:pt x="44688" y="1647813"/>
                </a:cubicBezTo>
                <a:cubicBezTo>
                  <a:pt x="42164" y="1653843"/>
                  <a:pt x="39763" y="1660057"/>
                  <a:pt x="38225" y="1666394"/>
                </a:cubicBezTo>
                <a:cubicBezTo>
                  <a:pt x="35085" y="1679438"/>
                  <a:pt x="32315" y="1692543"/>
                  <a:pt x="30100" y="1705833"/>
                </a:cubicBezTo>
                <a:cubicBezTo>
                  <a:pt x="27699" y="1719861"/>
                  <a:pt x="25606" y="1733890"/>
                  <a:pt x="23698" y="1747979"/>
                </a:cubicBezTo>
                <a:cubicBezTo>
                  <a:pt x="20005" y="1775482"/>
                  <a:pt x="16989" y="1803169"/>
                  <a:pt x="14219" y="1830795"/>
                </a:cubicBezTo>
                <a:cubicBezTo>
                  <a:pt x="11264" y="1860452"/>
                  <a:pt x="8494" y="1890108"/>
                  <a:pt x="6155" y="1919825"/>
                </a:cubicBezTo>
                <a:cubicBezTo>
                  <a:pt x="1231" y="1983014"/>
                  <a:pt x="431" y="2046387"/>
                  <a:pt x="185" y="2109699"/>
                </a:cubicBezTo>
                <a:cubicBezTo>
                  <a:pt x="-62" y="2172395"/>
                  <a:pt x="62" y="2235092"/>
                  <a:pt x="0" y="2297850"/>
                </a:cubicBezTo>
                <a:cubicBezTo>
                  <a:pt x="0" y="2330459"/>
                  <a:pt x="0" y="2363068"/>
                  <a:pt x="0" y="2395678"/>
                </a:cubicBezTo>
                <a:cubicBezTo>
                  <a:pt x="0" y="2426872"/>
                  <a:pt x="431" y="2458067"/>
                  <a:pt x="800" y="2489015"/>
                </a:cubicBezTo>
                <a:cubicBezTo>
                  <a:pt x="985" y="2504766"/>
                  <a:pt x="1108" y="2520517"/>
                  <a:pt x="1170" y="2536207"/>
                </a:cubicBezTo>
                <a:cubicBezTo>
                  <a:pt x="1231" y="2551465"/>
                  <a:pt x="1170" y="2566724"/>
                  <a:pt x="1723" y="2581921"/>
                </a:cubicBezTo>
                <a:cubicBezTo>
                  <a:pt x="1970" y="2589920"/>
                  <a:pt x="2462" y="2597918"/>
                  <a:pt x="3632" y="2605794"/>
                </a:cubicBezTo>
                <a:cubicBezTo>
                  <a:pt x="4001" y="2608440"/>
                  <a:pt x="4801" y="2611147"/>
                  <a:pt x="5848" y="2613546"/>
                </a:cubicBezTo>
                <a:cubicBezTo>
                  <a:pt x="6956" y="2616130"/>
                  <a:pt x="8679" y="2618346"/>
                  <a:pt x="10341" y="2620622"/>
                </a:cubicBezTo>
                <a:cubicBezTo>
                  <a:pt x="13849" y="2625421"/>
                  <a:pt x="19882" y="2628375"/>
                  <a:pt x="25175" y="2630651"/>
                </a:cubicBezTo>
                <a:cubicBezTo>
                  <a:pt x="29299" y="2632435"/>
                  <a:pt x="33854" y="2633481"/>
                  <a:pt x="38286" y="2634220"/>
                </a:cubicBezTo>
                <a:cubicBezTo>
                  <a:pt x="42841" y="2635019"/>
                  <a:pt x="47334" y="2635573"/>
                  <a:pt x="51951" y="2635942"/>
                </a:cubicBezTo>
                <a:cubicBezTo>
                  <a:pt x="60076" y="2636558"/>
                  <a:pt x="68324" y="2636804"/>
                  <a:pt x="76388" y="2636435"/>
                </a:cubicBezTo>
                <a:cubicBezTo>
                  <a:pt x="83959" y="2636127"/>
                  <a:pt x="91530" y="2635942"/>
                  <a:pt x="99039" y="2635389"/>
                </a:cubicBezTo>
                <a:lnTo>
                  <a:pt x="103840" y="2635081"/>
                </a:lnTo>
                <a:cubicBezTo>
                  <a:pt x="103963" y="2635081"/>
                  <a:pt x="104087" y="2635081"/>
                  <a:pt x="104271" y="2635081"/>
                </a:cubicBezTo>
                <a:cubicBezTo>
                  <a:pt x="106549" y="2634896"/>
                  <a:pt x="108826" y="2634835"/>
                  <a:pt x="111104" y="2634589"/>
                </a:cubicBezTo>
                <a:cubicBezTo>
                  <a:pt x="111535" y="2634589"/>
                  <a:pt x="111904" y="2634527"/>
                  <a:pt x="112335" y="2634527"/>
                </a:cubicBezTo>
                <a:cubicBezTo>
                  <a:pt x="113135" y="2634527"/>
                  <a:pt x="113935" y="2634527"/>
                  <a:pt x="114735" y="2634404"/>
                </a:cubicBezTo>
                <a:cubicBezTo>
                  <a:pt x="115351" y="2634404"/>
                  <a:pt x="115905" y="2634343"/>
                  <a:pt x="116520" y="2634281"/>
                </a:cubicBezTo>
                <a:cubicBezTo>
                  <a:pt x="119106" y="2634220"/>
                  <a:pt x="121752" y="2633912"/>
                  <a:pt x="124338" y="2633727"/>
                </a:cubicBezTo>
                <a:cubicBezTo>
                  <a:pt x="138372" y="2632681"/>
                  <a:pt x="152406" y="2631636"/>
                  <a:pt x="166440" y="2630651"/>
                </a:cubicBezTo>
                <a:cubicBezTo>
                  <a:pt x="223069" y="2627021"/>
                  <a:pt x="280006" y="2624006"/>
                  <a:pt x="336943" y="2620499"/>
                </a:cubicBezTo>
                <a:cubicBezTo>
                  <a:pt x="392464" y="2617115"/>
                  <a:pt x="447923" y="2613116"/>
                  <a:pt x="503444" y="2610470"/>
                </a:cubicBezTo>
                <a:cubicBezTo>
                  <a:pt x="569368" y="2607394"/>
                  <a:pt x="635353" y="2604809"/>
                  <a:pt x="701400" y="2604194"/>
                </a:cubicBezTo>
                <a:cubicBezTo>
                  <a:pt x="767077" y="2603517"/>
                  <a:pt x="832754" y="2603579"/>
                  <a:pt x="898432" y="2603579"/>
                </a:cubicBezTo>
                <a:cubicBezTo>
                  <a:pt x="961585" y="2603517"/>
                  <a:pt x="1024739" y="2603948"/>
                  <a:pt x="1087893" y="2604071"/>
                </a:cubicBezTo>
                <a:cubicBezTo>
                  <a:pt x="1122116" y="2604071"/>
                  <a:pt x="1156340" y="2604071"/>
                  <a:pt x="1190564" y="2604194"/>
                </a:cubicBezTo>
                <a:cubicBezTo>
                  <a:pt x="1221156" y="2604317"/>
                  <a:pt x="1251809" y="2605240"/>
                  <a:pt x="1282401" y="2606409"/>
                </a:cubicBezTo>
                <a:cubicBezTo>
                  <a:pt x="1346786" y="2608809"/>
                  <a:pt x="1411171" y="2611393"/>
                  <a:pt x="1475617" y="2613116"/>
                </a:cubicBezTo>
                <a:cubicBezTo>
                  <a:pt x="1543325" y="2614900"/>
                  <a:pt x="1610973" y="2616746"/>
                  <a:pt x="1678681" y="2619391"/>
                </a:cubicBezTo>
                <a:cubicBezTo>
                  <a:pt x="1741035" y="2621853"/>
                  <a:pt x="1803450" y="2624744"/>
                  <a:pt x="1865865" y="2626775"/>
                </a:cubicBezTo>
                <a:cubicBezTo>
                  <a:pt x="1900088" y="2627882"/>
                  <a:pt x="1934373" y="2629051"/>
                  <a:pt x="1968597" y="2630466"/>
                </a:cubicBezTo>
                <a:cubicBezTo>
                  <a:pt x="2000605" y="2631758"/>
                  <a:pt x="2032612" y="2633543"/>
                  <a:pt x="2064620" y="2635389"/>
                </a:cubicBezTo>
                <a:cubicBezTo>
                  <a:pt x="2123835" y="2639449"/>
                  <a:pt x="2184772" y="2643879"/>
                  <a:pt x="2245833" y="2646525"/>
                </a:cubicBezTo>
                <a:cubicBezTo>
                  <a:pt x="2309479" y="2649294"/>
                  <a:pt x="2373187" y="2649355"/>
                  <a:pt x="2436894" y="2650524"/>
                </a:cubicBezTo>
                <a:cubicBezTo>
                  <a:pt x="2501279" y="2651693"/>
                  <a:pt x="2565664" y="2652432"/>
                  <a:pt x="2630110" y="2652555"/>
                </a:cubicBezTo>
                <a:cubicBezTo>
                  <a:pt x="2695357" y="2652616"/>
                  <a:pt x="2760542" y="2652739"/>
                  <a:pt x="2825727" y="2652986"/>
                </a:cubicBezTo>
                <a:cubicBezTo>
                  <a:pt x="2843639" y="2653108"/>
                  <a:pt x="2861551" y="2653047"/>
                  <a:pt x="2879462" y="2653047"/>
                </a:cubicBezTo>
                <a:cubicBezTo>
                  <a:pt x="2924273" y="2652986"/>
                  <a:pt x="2969146" y="2652986"/>
                  <a:pt x="3013956" y="2654339"/>
                </a:cubicBezTo>
                <a:cubicBezTo>
                  <a:pt x="3014141" y="2654339"/>
                  <a:pt x="3014326" y="2654339"/>
                  <a:pt x="3014510" y="2654462"/>
                </a:cubicBezTo>
                <a:cubicBezTo>
                  <a:pt x="3021589" y="2654462"/>
                  <a:pt x="3027806" y="2650032"/>
                  <a:pt x="3031007" y="2644002"/>
                </a:cubicBezTo>
                <a:cubicBezTo>
                  <a:pt x="3033654" y="2651570"/>
                  <a:pt x="3041040" y="2657169"/>
                  <a:pt x="3049350" y="2657231"/>
                </a:cubicBezTo>
                <a:cubicBezTo>
                  <a:pt x="3060060" y="2657231"/>
                  <a:pt x="3068677" y="2648371"/>
                  <a:pt x="3068800" y="2637788"/>
                </a:cubicBezTo>
                <a:cubicBezTo>
                  <a:pt x="3068985" y="2619330"/>
                  <a:pt x="3069539" y="2600933"/>
                  <a:pt x="3070770" y="2582537"/>
                </a:cubicBezTo>
                <a:cubicBezTo>
                  <a:pt x="3088559" y="2434009"/>
                  <a:pt x="3067508" y="2285236"/>
                  <a:pt x="3057167" y="21369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8"/>
          <p:cNvSpPr/>
          <p:nvPr/>
        </p:nvSpPr>
        <p:spPr>
          <a:xfrm>
            <a:off x="7796022" y="4016555"/>
            <a:ext cx="1516704" cy="1275368"/>
          </a:xfrm>
          <a:custGeom>
            <a:rect b="b" l="l" r="r" t="t"/>
            <a:pathLst>
              <a:path extrusionOk="0" h="2550735" w="3033407">
                <a:moveTo>
                  <a:pt x="3013956" y="2550613"/>
                </a:moveTo>
                <a:cubicBezTo>
                  <a:pt x="2969146" y="2549259"/>
                  <a:pt x="2924273" y="2549259"/>
                  <a:pt x="2879462" y="2549320"/>
                </a:cubicBezTo>
                <a:cubicBezTo>
                  <a:pt x="2861551" y="2549320"/>
                  <a:pt x="2843639" y="2549382"/>
                  <a:pt x="2825727" y="2549259"/>
                </a:cubicBezTo>
                <a:cubicBezTo>
                  <a:pt x="2760542" y="2549013"/>
                  <a:pt x="2695357" y="2548890"/>
                  <a:pt x="2630110" y="2548828"/>
                </a:cubicBezTo>
                <a:cubicBezTo>
                  <a:pt x="2565664" y="2548705"/>
                  <a:pt x="2501279" y="2547967"/>
                  <a:pt x="2436894" y="2546798"/>
                </a:cubicBezTo>
                <a:cubicBezTo>
                  <a:pt x="2373187" y="2545629"/>
                  <a:pt x="2309479" y="2545567"/>
                  <a:pt x="2245833" y="2542798"/>
                </a:cubicBezTo>
                <a:cubicBezTo>
                  <a:pt x="2184772" y="2540153"/>
                  <a:pt x="2123835" y="2535723"/>
                  <a:pt x="2064620" y="2531662"/>
                </a:cubicBezTo>
                <a:cubicBezTo>
                  <a:pt x="2032612" y="2529816"/>
                  <a:pt x="2000605" y="2528032"/>
                  <a:pt x="1968597" y="2526740"/>
                </a:cubicBezTo>
                <a:cubicBezTo>
                  <a:pt x="1934373" y="2525325"/>
                  <a:pt x="1900088" y="2524156"/>
                  <a:pt x="1865865" y="2523048"/>
                </a:cubicBezTo>
                <a:cubicBezTo>
                  <a:pt x="1803450" y="2521018"/>
                  <a:pt x="1741035" y="2518126"/>
                  <a:pt x="1678681" y="2515665"/>
                </a:cubicBezTo>
                <a:cubicBezTo>
                  <a:pt x="1610973" y="2513019"/>
                  <a:pt x="1543325" y="2511173"/>
                  <a:pt x="1475617" y="2509389"/>
                </a:cubicBezTo>
                <a:cubicBezTo>
                  <a:pt x="1411171" y="2507666"/>
                  <a:pt x="1346786" y="2505082"/>
                  <a:pt x="1282401" y="2502683"/>
                </a:cubicBezTo>
                <a:cubicBezTo>
                  <a:pt x="1251809" y="2501514"/>
                  <a:pt x="1221156" y="2500591"/>
                  <a:pt x="1190564" y="2500468"/>
                </a:cubicBezTo>
                <a:cubicBezTo>
                  <a:pt x="1156340" y="2500345"/>
                  <a:pt x="1122116" y="2500345"/>
                  <a:pt x="1087893" y="2500345"/>
                </a:cubicBezTo>
                <a:cubicBezTo>
                  <a:pt x="1024739" y="2500222"/>
                  <a:pt x="961585" y="2499791"/>
                  <a:pt x="898432" y="2499852"/>
                </a:cubicBezTo>
                <a:cubicBezTo>
                  <a:pt x="832754" y="2499852"/>
                  <a:pt x="767077" y="2499791"/>
                  <a:pt x="701400" y="2500468"/>
                </a:cubicBezTo>
                <a:cubicBezTo>
                  <a:pt x="635353" y="2501083"/>
                  <a:pt x="569368" y="2503667"/>
                  <a:pt x="503444" y="2506744"/>
                </a:cubicBezTo>
                <a:cubicBezTo>
                  <a:pt x="447923" y="2509389"/>
                  <a:pt x="392464" y="2513388"/>
                  <a:pt x="336943" y="2516773"/>
                </a:cubicBezTo>
                <a:cubicBezTo>
                  <a:pt x="280006" y="2520279"/>
                  <a:pt x="223069" y="2523294"/>
                  <a:pt x="166440" y="2526924"/>
                </a:cubicBezTo>
                <a:cubicBezTo>
                  <a:pt x="152406" y="2527909"/>
                  <a:pt x="138372" y="2528955"/>
                  <a:pt x="124338" y="2530001"/>
                </a:cubicBezTo>
                <a:cubicBezTo>
                  <a:pt x="121752" y="2530185"/>
                  <a:pt x="119106" y="2530493"/>
                  <a:pt x="116520" y="2530555"/>
                </a:cubicBezTo>
                <a:cubicBezTo>
                  <a:pt x="115905" y="2530616"/>
                  <a:pt x="115351" y="2530678"/>
                  <a:pt x="114735" y="2530678"/>
                </a:cubicBezTo>
                <a:cubicBezTo>
                  <a:pt x="113935" y="2530801"/>
                  <a:pt x="113135" y="2530801"/>
                  <a:pt x="112335" y="2530801"/>
                </a:cubicBezTo>
                <a:cubicBezTo>
                  <a:pt x="111904" y="2530801"/>
                  <a:pt x="111535" y="2530862"/>
                  <a:pt x="111104" y="2530862"/>
                </a:cubicBezTo>
                <a:cubicBezTo>
                  <a:pt x="108826" y="2531108"/>
                  <a:pt x="106549" y="2531170"/>
                  <a:pt x="104271" y="2531354"/>
                </a:cubicBezTo>
                <a:cubicBezTo>
                  <a:pt x="104087" y="2531354"/>
                  <a:pt x="103963" y="2531354"/>
                  <a:pt x="103840" y="2531354"/>
                </a:cubicBezTo>
                <a:lnTo>
                  <a:pt x="99039" y="2531662"/>
                </a:lnTo>
                <a:cubicBezTo>
                  <a:pt x="91530" y="2532216"/>
                  <a:pt x="83959" y="2532400"/>
                  <a:pt x="76388" y="2532708"/>
                </a:cubicBezTo>
                <a:cubicBezTo>
                  <a:pt x="68324" y="2533077"/>
                  <a:pt x="60076" y="2532831"/>
                  <a:pt x="51951" y="2532216"/>
                </a:cubicBezTo>
                <a:cubicBezTo>
                  <a:pt x="47334" y="2531847"/>
                  <a:pt x="42841" y="2531293"/>
                  <a:pt x="38286" y="2530493"/>
                </a:cubicBezTo>
                <a:cubicBezTo>
                  <a:pt x="33854" y="2529755"/>
                  <a:pt x="29299" y="2528709"/>
                  <a:pt x="25175" y="2526924"/>
                </a:cubicBezTo>
                <a:cubicBezTo>
                  <a:pt x="19882" y="2524648"/>
                  <a:pt x="13849" y="2521695"/>
                  <a:pt x="10341" y="2516895"/>
                </a:cubicBezTo>
                <a:cubicBezTo>
                  <a:pt x="8679" y="2514619"/>
                  <a:pt x="6956" y="2512404"/>
                  <a:pt x="5848" y="2509820"/>
                </a:cubicBezTo>
                <a:cubicBezTo>
                  <a:pt x="4801" y="2507420"/>
                  <a:pt x="4001" y="2504713"/>
                  <a:pt x="3632" y="2502067"/>
                </a:cubicBezTo>
                <a:cubicBezTo>
                  <a:pt x="2462" y="2494192"/>
                  <a:pt x="1970" y="2486193"/>
                  <a:pt x="1723" y="2478195"/>
                </a:cubicBezTo>
                <a:cubicBezTo>
                  <a:pt x="1170" y="2462997"/>
                  <a:pt x="1231" y="2447739"/>
                  <a:pt x="1170" y="2432480"/>
                </a:cubicBezTo>
                <a:cubicBezTo>
                  <a:pt x="1108" y="2416791"/>
                  <a:pt x="985" y="2401039"/>
                  <a:pt x="800" y="2385288"/>
                </a:cubicBezTo>
                <a:cubicBezTo>
                  <a:pt x="431" y="2354340"/>
                  <a:pt x="0" y="2323146"/>
                  <a:pt x="0" y="2291951"/>
                </a:cubicBezTo>
                <a:cubicBezTo>
                  <a:pt x="0" y="2259342"/>
                  <a:pt x="0" y="2226732"/>
                  <a:pt x="0" y="2194123"/>
                </a:cubicBezTo>
                <a:cubicBezTo>
                  <a:pt x="62" y="2131365"/>
                  <a:pt x="-62" y="2068669"/>
                  <a:pt x="185" y="2005972"/>
                </a:cubicBezTo>
                <a:cubicBezTo>
                  <a:pt x="431" y="1942660"/>
                  <a:pt x="1231" y="1879287"/>
                  <a:pt x="6155" y="1816099"/>
                </a:cubicBezTo>
                <a:cubicBezTo>
                  <a:pt x="8494" y="1786381"/>
                  <a:pt x="11264" y="1756725"/>
                  <a:pt x="14219" y="1727069"/>
                </a:cubicBezTo>
                <a:cubicBezTo>
                  <a:pt x="16989" y="1699443"/>
                  <a:pt x="20005" y="1671756"/>
                  <a:pt x="23698" y="1644253"/>
                </a:cubicBezTo>
                <a:cubicBezTo>
                  <a:pt x="25606" y="1630163"/>
                  <a:pt x="27699" y="1616135"/>
                  <a:pt x="30100" y="1602107"/>
                </a:cubicBezTo>
                <a:cubicBezTo>
                  <a:pt x="32315" y="1588817"/>
                  <a:pt x="35085" y="1575711"/>
                  <a:pt x="38225" y="1562668"/>
                </a:cubicBezTo>
                <a:cubicBezTo>
                  <a:pt x="39763" y="1556330"/>
                  <a:pt x="42164" y="1550116"/>
                  <a:pt x="44688" y="1544086"/>
                </a:cubicBezTo>
                <a:cubicBezTo>
                  <a:pt x="47088" y="1538118"/>
                  <a:pt x="50843" y="1532027"/>
                  <a:pt x="55398" y="1527412"/>
                </a:cubicBezTo>
                <a:cubicBezTo>
                  <a:pt x="58353" y="1524459"/>
                  <a:pt x="61984" y="1521690"/>
                  <a:pt x="65862" y="1520029"/>
                </a:cubicBezTo>
                <a:cubicBezTo>
                  <a:pt x="71156" y="1517814"/>
                  <a:pt x="76757" y="1516830"/>
                  <a:pt x="82358" y="1515722"/>
                </a:cubicBezTo>
                <a:cubicBezTo>
                  <a:pt x="95284" y="1513200"/>
                  <a:pt x="108272" y="1510616"/>
                  <a:pt x="118675" y="1508462"/>
                </a:cubicBezTo>
                <a:cubicBezTo>
                  <a:pt x="146374" y="1502678"/>
                  <a:pt x="174134" y="1497141"/>
                  <a:pt x="201956" y="1491850"/>
                </a:cubicBezTo>
                <a:cubicBezTo>
                  <a:pt x="228855" y="1486743"/>
                  <a:pt x="255815" y="1481698"/>
                  <a:pt x="282960" y="1478006"/>
                </a:cubicBezTo>
                <a:cubicBezTo>
                  <a:pt x="311029" y="1474191"/>
                  <a:pt x="339159" y="1471361"/>
                  <a:pt x="367473" y="1469331"/>
                </a:cubicBezTo>
                <a:cubicBezTo>
                  <a:pt x="396834" y="1467239"/>
                  <a:pt x="426195" y="1465762"/>
                  <a:pt x="455617" y="1463916"/>
                </a:cubicBezTo>
                <a:cubicBezTo>
                  <a:pt x="502521" y="1460532"/>
                  <a:pt x="549240" y="1455856"/>
                  <a:pt x="596144" y="1452472"/>
                </a:cubicBezTo>
                <a:cubicBezTo>
                  <a:pt x="622550" y="1450565"/>
                  <a:pt x="649018" y="1449027"/>
                  <a:pt x="675424" y="1447673"/>
                </a:cubicBezTo>
                <a:cubicBezTo>
                  <a:pt x="699430" y="1446504"/>
                  <a:pt x="723436" y="1445581"/>
                  <a:pt x="747442" y="1444289"/>
                </a:cubicBezTo>
                <a:cubicBezTo>
                  <a:pt x="763076" y="1443243"/>
                  <a:pt x="778772" y="1442135"/>
                  <a:pt x="794407" y="1441028"/>
                </a:cubicBezTo>
                <a:cubicBezTo>
                  <a:pt x="811026" y="1439859"/>
                  <a:pt x="827707" y="1439121"/>
                  <a:pt x="844388" y="1438382"/>
                </a:cubicBezTo>
                <a:cubicBezTo>
                  <a:pt x="859161" y="1437767"/>
                  <a:pt x="873995" y="1438013"/>
                  <a:pt x="888768" y="1437644"/>
                </a:cubicBezTo>
                <a:cubicBezTo>
                  <a:pt x="905141" y="1437213"/>
                  <a:pt x="921453" y="1436598"/>
                  <a:pt x="937826" y="1435614"/>
                </a:cubicBezTo>
                <a:cubicBezTo>
                  <a:pt x="942996" y="1435183"/>
                  <a:pt x="948167" y="1434814"/>
                  <a:pt x="953214" y="1434075"/>
                </a:cubicBezTo>
                <a:cubicBezTo>
                  <a:pt x="959800" y="1433214"/>
                  <a:pt x="966263" y="1432230"/>
                  <a:pt x="972788" y="1431061"/>
                </a:cubicBezTo>
                <a:cubicBezTo>
                  <a:pt x="987684" y="1427615"/>
                  <a:pt x="1002395" y="1423493"/>
                  <a:pt x="1017106" y="1419493"/>
                </a:cubicBezTo>
                <a:cubicBezTo>
                  <a:pt x="1024616" y="1417463"/>
                  <a:pt x="1032125" y="1415433"/>
                  <a:pt x="1039635" y="1413525"/>
                </a:cubicBezTo>
                <a:cubicBezTo>
                  <a:pt x="1049668" y="1410941"/>
                  <a:pt x="1059824" y="1408603"/>
                  <a:pt x="1069734" y="1405342"/>
                </a:cubicBezTo>
                <a:cubicBezTo>
                  <a:pt x="1070719" y="1404973"/>
                  <a:pt x="1071643" y="1404604"/>
                  <a:pt x="1072566" y="1404173"/>
                </a:cubicBezTo>
                <a:cubicBezTo>
                  <a:pt x="1072751" y="1390637"/>
                  <a:pt x="1072381" y="1377039"/>
                  <a:pt x="1072197" y="1363442"/>
                </a:cubicBezTo>
                <a:cubicBezTo>
                  <a:pt x="1071950" y="1347876"/>
                  <a:pt x="1071458" y="1332309"/>
                  <a:pt x="1070966" y="1316743"/>
                </a:cubicBezTo>
                <a:cubicBezTo>
                  <a:pt x="1070042" y="1286410"/>
                  <a:pt x="1069181" y="1256138"/>
                  <a:pt x="1067765" y="1225805"/>
                </a:cubicBezTo>
                <a:cubicBezTo>
                  <a:pt x="1064933" y="1164093"/>
                  <a:pt x="1061179" y="1102443"/>
                  <a:pt x="1057670" y="1040792"/>
                </a:cubicBezTo>
                <a:cubicBezTo>
                  <a:pt x="1055762" y="1007199"/>
                  <a:pt x="1053854" y="973482"/>
                  <a:pt x="1051638" y="940257"/>
                </a:cubicBezTo>
                <a:cubicBezTo>
                  <a:pt x="1049422" y="908263"/>
                  <a:pt x="1046898" y="876330"/>
                  <a:pt x="1045359" y="844336"/>
                </a:cubicBezTo>
                <a:cubicBezTo>
                  <a:pt x="1044621" y="829261"/>
                  <a:pt x="1044498" y="814187"/>
                  <a:pt x="1044436" y="799052"/>
                </a:cubicBezTo>
                <a:cubicBezTo>
                  <a:pt x="1044436" y="794806"/>
                  <a:pt x="1044744" y="790499"/>
                  <a:pt x="1044867" y="786254"/>
                </a:cubicBezTo>
                <a:cubicBezTo>
                  <a:pt x="1044928" y="782870"/>
                  <a:pt x="1044990" y="779486"/>
                  <a:pt x="1045298" y="776163"/>
                </a:cubicBezTo>
                <a:cubicBezTo>
                  <a:pt x="1046344" y="763858"/>
                  <a:pt x="1047144" y="751614"/>
                  <a:pt x="1049730" y="739555"/>
                </a:cubicBezTo>
                <a:cubicBezTo>
                  <a:pt x="1052438" y="726757"/>
                  <a:pt x="1056808" y="712790"/>
                  <a:pt x="1068380" y="705222"/>
                </a:cubicBezTo>
                <a:cubicBezTo>
                  <a:pt x="1070658" y="703807"/>
                  <a:pt x="1072874" y="702269"/>
                  <a:pt x="1075582" y="701654"/>
                </a:cubicBezTo>
                <a:cubicBezTo>
                  <a:pt x="1079152" y="700792"/>
                  <a:pt x="1082415" y="700115"/>
                  <a:pt x="1086046" y="699746"/>
                </a:cubicBezTo>
                <a:cubicBezTo>
                  <a:pt x="1089739" y="699316"/>
                  <a:pt x="1093494" y="698946"/>
                  <a:pt x="1097187" y="698577"/>
                </a:cubicBezTo>
                <a:cubicBezTo>
                  <a:pt x="1112022" y="697101"/>
                  <a:pt x="1126856" y="695686"/>
                  <a:pt x="1141752" y="694393"/>
                </a:cubicBezTo>
                <a:cubicBezTo>
                  <a:pt x="1173452" y="691563"/>
                  <a:pt x="1205090" y="688671"/>
                  <a:pt x="1236667" y="684365"/>
                </a:cubicBezTo>
                <a:cubicBezTo>
                  <a:pt x="1266520" y="680304"/>
                  <a:pt x="1296189" y="674705"/>
                  <a:pt x="1326165" y="671567"/>
                </a:cubicBezTo>
                <a:cubicBezTo>
                  <a:pt x="1357742" y="668244"/>
                  <a:pt x="1389442" y="666522"/>
                  <a:pt x="1420958" y="662522"/>
                </a:cubicBezTo>
                <a:cubicBezTo>
                  <a:pt x="1437269" y="660492"/>
                  <a:pt x="1453519" y="658215"/>
                  <a:pt x="1469831" y="656431"/>
                </a:cubicBezTo>
                <a:cubicBezTo>
                  <a:pt x="1485589" y="654647"/>
                  <a:pt x="1501346" y="653908"/>
                  <a:pt x="1517165" y="653601"/>
                </a:cubicBezTo>
                <a:cubicBezTo>
                  <a:pt x="1526275" y="653355"/>
                  <a:pt x="1535385" y="653416"/>
                  <a:pt x="1544495" y="653416"/>
                </a:cubicBezTo>
                <a:cubicBezTo>
                  <a:pt x="1549419" y="653416"/>
                  <a:pt x="1554344" y="653416"/>
                  <a:pt x="1559268" y="653416"/>
                </a:cubicBezTo>
                <a:cubicBezTo>
                  <a:pt x="1574718" y="653355"/>
                  <a:pt x="1590167" y="653170"/>
                  <a:pt x="1605679" y="652924"/>
                </a:cubicBezTo>
                <a:cubicBezTo>
                  <a:pt x="1623776" y="652616"/>
                  <a:pt x="1641811" y="651755"/>
                  <a:pt x="1659846" y="650709"/>
                </a:cubicBezTo>
                <a:cubicBezTo>
                  <a:pt x="1684344" y="648863"/>
                  <a:pt x="1708842" y="646648"/>
                  <a:pt x="1733279" y="643633"/>
                </a:cubicBezTo>
                <a:cubicBezTo>
                  <a:pt x="1759070" y="640434"/>
                  <a:pt x="1784737" y="636681"/>
                  <a:pt x="1810405" y="632743"/>
                </a:cubicBezTo>
                <a:cubicBezTo>
                  <a:pt x="1834595" y="629051"/>
                  <a:pt x="1858724" y="625052"/>
                  <a:pt x="1882853" y="621053"/>
                </a:cubicBezTo>
                <a:cubicBezTo>
                  <a:pt x="1907659" y="616930"/>
                  <a:pt x="1932465" y="612808"/>
                  <a:pt x="1954563" y="608255"/>
                </a:cubicBezTo>
                <a:cubicBezTo>
                  <a:pt x="1967058" y="605363"/>
                  <a:pt x="1979492" y="602348"/>
                  <a:pt x="1991680" y="598411"/>
                </a:cubicBezTo>
                <a:cubicBezTo>
                  <a:pt x="1995742" y="596934"/>
                  <a:pt x="1999743" y="595334"/>
                  <a:pt x="2003682" y="593489"/>
                </a:cubicBezTo>
                <a:cubicBezTo>
                  <a:pt x="2004483" y="592996"/>
                  <a:pt x="2005283" y="592566"/>
                  <a:pt x="2006083" y="592135"/>
                </a:cubicBezTo>
                <a:cubicBezTo>
                  <a:pt x="2006514" y="591827"/>
                  <a:pt x="2006945" y="591520"/>
                  <a:pt x="2007376" y="591212"/>
                </a:cubicBezTo>
                <a:cubicBezTo>
                  <a:pt x="2007068" y="562294"/>
                  <a:pt x="2005837" y="533438"/>
                  <a:pt x="2004729" y="504520"/>
                </a:cubicBezTo>
                <a:cubicBezTo>
                  <a:pt x="2003559" y="474064"/>
                  <a:pt x="2002636" y="443608"/>
                  <a:pt x="2002390" y="413090"/>
                </a:cubicBezTo>
                <a:cubicBezTo>
                  <a:pt x="2001836" y="348364"/>
                  <a:pt x="1999189" y="283760"/>
                  <a:pt x="1999312" y="219033"/>
                </a:cubicBezTo>
                <a:cubicBezTo>
                  <a:pt x="1999435" y="182240"/>
                  <a:pt x="2000235" y="145385"/>
                  <a:pt x="2001036" y="108530"/>
                </a:cubicBezTo>
                <a:cubicBezTo>
                  <a:pt x="2001405" y="91610"/>
                  <a:pt x="2001836" y="74505"/>
                  <a:pt x="2003128" y="57585"/>
                </a:cubicBezTo>
                <a:cubicBezTo>
                  <a:pt x="2003559" y="51986"/>
                  <a:pt x="2003990" y="46449"/>
                  <a:pt x="2004421" y="40850"/>
                </a:cubicBezTo>
                <a:cubicBezTo>
                  <a:pt x="2004729" y="36912"/>
                  <a:pt x="2005344" y="33036"/>
                  <a:pt x="2005898" y="29098"/>
                </a:cubicBezTo>
                <a:cubicBezTo>
                  <a:pt x="2006145" y="27621"/>
                  <a:pt x="2006329" y="26083"/>
                  <a:pt x="2006514" y="24607"/>
                </a:cubicBezTo>
                <a:cubicBezTo>
                  <a:pt x="2006945" y="22453"/>
                  <a:pt x="2007376" y="20300"/>
                  <a:pt x="2007930" y="18208"/>
                </a:cubicBezTo>
                <a:cubicBezTo>
                  <a:pt x="2008360" y="16054"/>
                  <a:pt x="2008976" y="14024"/>
                  <a:pt x="2009715" y="11993"/>
                </a:cubicBezTo>
                <a:cubicBezTo>
                  <a:pt x="2010884" y="9409"/>
                  <a:pt x="2011930" y="6702"/>
                  <a:pt x="2013716" y="4487"/>
                </a:cubicBezTo>
                <a:cubicBezTo>
                  <a:pt x="2015070" y="2764"/>
                  <a:pt x="2016732" y="1964"/>
                  <a:pt x="2018640" y="980"/>
                </a:cubicBezTo>
                <a:cubicBezTo>
                  <a:pt x="2023133" y="-1296"/>
                  <a:pt x="2028612" y="488"/>
                  <a:pt x="2030335" y="5348"/>
                </a:cubicBezTo>
                <a:cubicBezTo>
                  <a:pt x="2031258" y="6887"/>
                  <a:pt x="2031443" y="8917"/>
                  <a:pt x="2030704" y="10640"/>
                </a:cubicBezTo>
                <a:cubicBezTo>
                  <a:pt x="2030643" y="10701"/>
                  <a:pt x="2030643" y="10824"/>
                  <a:pt x="2030581" y="10886"/>
                </a:cubicBezTo>
                <a:cubicBezTo>
                  <a:pt x="2030520" y="11870"/>
                  <a:pt x="2030396" y="12855"/>
                  <a:pt x="2030335" y="13839"/>
                </a:cubicBezTo>
                <a:cubicBezTo>
                  <a:pt x="2030335" y="19500"/>
                  <a:pt x="2030089" y="25160"/>
                  <a:pt x="2030027" y="30759"/>
                </a:cubicBezTo>
                <a:cubicBezTo>
                  <a:pt x="2029966" y="34205"/>
                  <a:pt x="2029904" y="37650"/>
                  <a:pt x="2029904" y="41096"/>
                </a:cubicBezTo>
                <a:cubicBezTo>
                  <a:pt x="2029904" y="49341"/>
                  <a:pt x="2029843" y="57585"/>
                  <a:pt x="2029843" y="65830"/>
                </a:cubicBezTo>
                <a:cubicBezTo>
                  <a:pt x="2029904" y="81765"/>
                  <a:pt x="2029966" y="97640"/>
                  <a:pt x="2030150" y="113575"/>
                </a:cubicBezTo>
                <a:cubicBezTo>
                  <a:pt x="2030396" y="147415"/>
                  <a:pt x="2030766" y="181317"/>
                  <a:pt x="2031074" y="215157"/>
                </a:cubicBezTo>
                <a:cubicBezTo>
                  <a:pt x="2031751" y="277730"/>
                  <a:pt x="2035505" y="340242"/>
                  <a:pt x="2037044" y="402754"/>
                </a:cubicBezTo>
                <a:cubicBezTo>
                  <a:pt x="2037783" y="434379"/>
                  <a:pt x="2038829" y="466065"/>
                  <a:pt x="2040553" y="497690"/>
                </a:cubicBezTo>
                <a:cubicBezTo>
                  <a:pt x="2042153" y="526854"/>
                  <a:pt x="2043446" y="555957"/>
                  <a:pt x="2044554" y="585059"/>
                </a:cubicBezTo>
                <a:cubicBezTo>
                  <a:pt x="2044615" y="586413"/>
                  <a:pt x="2044615" y="587767"/>
                  <a:pt x="2044677" y="589182"/>
                </a:cubicBezTo>
                <a:cubicBezTo>
                  <a:pt x="2044800" y="592689"/>
                  <a:pt x="2044554" y="595888"/>
                  <a:pt x="2044246" y="599334"/>
                </a:cubicBezTo>
                <a:cubicBezTo>
                  <a:pt x="2043938" y="602533"/>
                  <a:pt x="2042276" y="605732"/>
                  <a:pt x="2041045" y="608563"/>
                </a:cubicBezTo>
                <a:cubicBezTo>
                  <a:pt x="2039999" y="611085"/>
                  <a:pt x="2038337" y="613054"/>
                  <a:pt x="2036737" y="615146"/>
                </a:cubicBezTo>
                <a:cubicBezTo>
                  <a:pt x="2032920" y="620130"/>
                  <a:pt x="2027442" y="623575"/>
                  <a:pt x="2022148" y="626713"/>
                </a:cubicBezTo>
                <a:cubicBezTo>
                  <a:pt x="2013716" y="631697"/>
                  <a:pt x="2003929" y="634589"/>
                  <a:pt x="1994634" y="637481"/>
                </a:cubicBezTo>
                <a:cubicBezTo>
                  <a:pt x="1979430" y="642280"/>
                  <a:pt x="1963796" y="645356"/>
                  <a:pt x="1948284" y="648556"/>
                </a:cubicBezTo>
                <a:cubicBezTo>
                  <a:pt x="1933943" y="651570"/>
                  <a:pt x="1919416" y="653908"/>
                  <a:pt x="1904951" y="656308"/>
                </a:cubicBezTo>
                <a:cubicBezTo>
                  <a:pt x="1889255" y="658954"/>
                  <a:pt x="1873620" y="661538"/>
                  <a:pt x="1857924" y="664060"/>
                </a:cubicBezTo>
                <a:cubicBezTo>
                  <a:pt x="1796740" y="673966"/>
                  <a:pt x="1735433" y="683811"/>
                  <a:pt x="1673634" y="688364"/>
                </a:cubicBezTo>
                <a:cubicBezTo>
                  <a:pt x="1642365" y="690702"/>
                  <a:pt x="1611096" y="691625"/>
                  <a:pt x="1579642" y="691994"/>
                </a:cubicBezTo>
                <a:cubicBezTo>
                  <a:pt x="1550527" y="692363"/>
                  <a:pt x="1521351" y="691809"/>
                  <a:pt x="1492236" y="693286"/>
                </a:cubicBezTo>
                <a:cubicBezTo>
                  <a:pt x="1461521" y="696055"/>
                  <a:pt x="1430991" y="700792"/>
                  <a:pt x="1400214" y="703807"/>
                </a:cubicBezTo>
                <a:cubicBezTo>
                  <a:pt x="1384210" y="705345"/>
                  <a:pt x="1368145" y="706576"/>
                  <a:pt x="1352079" y="707991"/>
                </a:cubicBezTo>
                <a:cubicBezTo>
                  <a:pt x="1337368" y="709345"/>
                  <a:pt x="1322718" y="711006"/>
                  <a:pt x="1308130" y="712975"/>
                </a:cubicBezTo>
                <a:cubicBezTo>
                  <a:pt x="1277354" y="717220"/>
                  <a:pt x="1246885" y="722758"/>
                  <a:pt x="1216047" y="726265"/>
                </a:cubicBezTo>
                <a:cubicBezTo>
                  <a:pt x="1184655" y="729895"/>
                  <a:pt x="1153201" y="732356"/>
                  <a:pt x="1121747" y="735309"/>
                </a:cubicBezTo>
                <a:cubicBezTo>
                  <a:pt x="1111283" y="736294"/>
                  <a:pt x="1100819" y="737278"/>
                  <a:pt x="1090355" y="738447"/>
                </a:cubicBezTo>
                <a:cubicBezTo>
                  <a:pt x="1090232" y="738755"/>
                  <a:pt x="1090109" y="739062"/>
                  <a:pt x="1089986" y="739370"/>
                </a:cubicBezTo>
                <a:cubicBezTo>
                  <a:pt x="1089124" y="742200"/>
                  <a:pt x="1088385" y="745092"/>
                  <a:pt x="1087708" y="747984"/>
                </a:cubicBezTo>
                <a:cubicBezTo>
                  <a:pt x="1085800" y="758628"/>
                  <a:pt x="1084938" y="769272"/>
                  <a:pt x="1084076" y="779978"/>
                </a:cubicBezTo>
                <a:cubicBezTo>
                  <a:pt x="1083830" y="787607"/>
                  <a:pt x="1083399" y="795298"/>
                  <a:pt x="1083461" y="802928"/>
                </a:cubicBezTo>
                <a:cubicBezTo>
                  <a:pt x="1083522" y="812526"/>
                  <a:pt x="1083584" y="822063"/>
                  <a:pt x="1083892" y="831599"/>
                </a:cubicBezTo>
                <a:cubicBezTo>
                  <a:pt x="1084384" y="848643"/>
                  <a:pt x="1085431" y="865624"/>
                  <a:pt x="1086354" y="879960"/>
                </a:cubicBezTo>
                <a:cubicBezTo>
                  <a:pt x="1088693" y="912385"/>
                  <a:pt x="1090970" y="944748"/>
                  <a:pt x="1093002" y="977173"/>
                </a:cubicBezTo>
                <a:cubicBezTo>
                  <a:pt x="1094910" y="1008675"/>
                  <a:pt x="1096633" y="1040177"/>
                  <a:pt x="1098480" y="1071741"/>
                </a:cubicBezTo>
                <a:cubicBezTo>
                  <a:pt x="1102173" y="1134253"/>
                  <a:pt x="1105866" y="1196764"/>
                  <a:pt x="1108205" y="1259399"/>
                </a:cubicBezTo>
                <a:cubicBezTo>
                  <a:pt x="1109313" y="1289055"/>
                  <a:pt x="1110175" y="1318773"/>
                  <a:pt x="1110914" y="1348429"/>
                </a:cubicBezTo>
                <a:cubicBezTo>
                  <a:pt x="1111283" y="1363011"/>
                  <a:pt x="1111468" y="1377593"/>
                  <a:pt x="1111529" y="1392175"/>
                </a:cubicBezTo>
                <a:cubicBezTo>
                  <a:pt x="1111529" y="1395498"/>
                  <a:pt x="1111591" y="1398759"/>
                  <a:pt x="1111591" y="1402081"/>
                </a:cubicBezTo>
                <a:cubicBezTo>
                  <a:pt x="1111652" y="1407926"/>
                  <a:pt x="1111529" y="1414202"/>
                  <a:pt x="1109190" y="1419678"/>
                </a:cubicBezTo>
                <a:cubicBezTo>
                  <a:pt x="1106851" y="1425277"/>
                  <a:pt x="1102973" y="1430322"/>
                  <a:pt x="1098172" y="1434014"/>
                </a:cubicBezTo>
                <a:cubicBezTo>
                  <a:pt x="1091894" y="1438875"/>
                  <a:pt x="1084323" y="1441520"/>
                  <a:pt x="1076875" y="1443981"/>
                </a:cubicBezTo>
                <a:cubicBezTo>
                  <a:pt x="1068934" y="1446627"/>
                  <a:pt x="1060686" y="1448350"/>
                  <a:pt x="1052561" y="1450442"/>
                </a:cubicBezTo>
                <a:cubicBezTo>
                  <a:pt x="1045113" y="1452349"/>
                  <a:pt x="1037727" y="1454318"/>
                  <a:pt x="1030340" y="1456348"/>
                </a:cubicBezTo>
                <a:cubicBezTo>
                  <a:pt x="1015814" y="1460286"/>
                  <a:pt x="1001410" y="1464593"/>
                  <a:pt x="986699" y="1467915"/>
                </a:cubicBezTo>
                <a:cubicBezTo>
                  <a:pt x="956107" y="1474745"/>
                  <a:pt x="924715" y="1475668"/>
                  <a:pt x="893507" y="1476468"/>
                </a:cubicBezTo>
                <a:cubicBezTo>
                  <a:pt x="877688" y="1476898"/>
                  <a:pt x="861931" y="1477021"/>
                  <a:pt x="846173" y="1477329"/>
                </a:cubicBezTo>
                <a:cubicBezTo>
                  <a:pt x="829861" y="1477637"/>
                  <a:pt x="813550" y="1478806"/>
                  <a:pt x="797484" y="1479790"/>
                </a:cubicBezTo>
                <a:cubicBezTo>
                  <a:pt x="767877" y="1481882"/>
                  <a:pt x="738270" y="1483851"/>
                  <a:pt x="708601" y="1485205"/>
                </a:cubicBezTo>
                <a:cubicBezTo>
                  <a:pt x="679179" y="1486497"/>
                  <a:pt x="649756" y="1487973"/>
                  <a:pt x="620272" y="1489696"/>
                </a:cubicBezTo>
                <a:cubicBezTo>
                  <a:pt x="582356" y="1492465"/>
                  <a:pt x="544439" y="1495910"/>
                  <a:pt x="506522" y="1498987"/>
                </a:cubicBezTo>
                <a:cubicBezTo>
                  <a:pt x="465958" y="1502309"/>
                  <a:pt x="425272" y="1504647"/>
                  <a:pt x="385016" y="1507047"/>
                </a:cubicBezTo>
                <a:cubicBezTo>
                  <a:pt x="366981" y="1508339"/>
                  <a:pt x="348946" y="1509754"/>
                  <a:pt x="330910" y="1511477"/>
                </a:cubicBezTo>
                <a:cubicBezTo>
                  <a:pt x="311952" y="1513384"/>
                  <a:pt x="293117" y="1515784"/>
                  <a:pt x="274281" y="1518737"/>
                </a:cubicBezTo>
                <a:cubicBezTo>
                  <a:pt x="237226" y="1524459"/>
                  <a:pt x="200356" y="1531658"/>
                  <a:pt x="166132" y="1538364"/>
                </a:cubicBezTo>
                <a:cubicBezTo>
                  <a:pt x="139110" y="1543902"/>
                  <a:pt x="112150" y="1549501"/>
                  <a:pt x="86729" y="1554484"/>
                </a:cubicBezTo>
                <a:cubicBezTo>
                  <a:pt x="85374" y="1554669"/>
                  <a:pt x="84082" y="1554977"/>
                  <a:pt x="82789" y="1555346"/>
                </a:cubicBezTo>
                <a:cubicBezTo>
                  <a:pt x="82728" y="1555469"/>
                  <a:pt x="82605" y="1555530"/>
                  <a:pt x="82543" y="1555653"/>
                </a:cubicBezTo>
                <a:lnTo>
                  <a:pt x="80573" y="1559222"/>
                </a:lnTo>
                <a:cubicBezTo>
                  <a:pt x="79650" y="1561314"/>
                  <a:pt x="78850" y="1563406"/>
                  <a:pt x="78050" y="1565559"/>
                </a:cubicBezTo>
                <a:cubicBezTo>
                  <a:pt x="75834" y="1572635"/>
                  <a:pt x="74172" y="1579834"/>
                  <a:pt x="72510" y="1587032"/>
                </a:cubicBezTo>
                <a:cubicBezTo>
                  <a:pt x="65123" y="1625733"/>
                  <a:pt x="60261" y="1664803"/>
                  <a:pt x="55890" y="1703996"/>
                </a:cubicBezTo>
                <a:cubicBezTo>
                  <a:pt x="51397" y="1744604"/>
                  <a:pt x="47704" y="1785397"/>
                  <a:pt x="44503" y="1826128"/>
                </a:cubicBezTo>
                <a:cubicBezTo>
                  <a:pt x="42533" y="1856399"/>
                  <a:pt x="40810" y="1886732"/>
                  <a:pt x="40194" y="1917065"/>
                </a:cubicBezTo>
                <a:cubicBezTo>
                  <a:pt x="39579" y="1949982"/>
                  <a:pt x="39333" y="1982899"/>
                  <a:pt x="39148" y="2015817"/>
                </a:cubicBezTo>
                <a:cubicBezTo>
                  <a:pt x="38902" y="2079436"/>
                  <a:pt x="39025" y="2143117"/>
                  <a:pt x="39025" y="2206736"/>
                </a:cubicBezTo>
                <a:cubicBezTo>
                  <a:pt x="39025" y="2252574"/>
                  <a:pt x="38779" y="2298473"/>
                  <a:pt x="39333" y="2344311"/>
                </a:cubicBezTo>
                <a:cubicBezTo>
                  <a:pt x="39579" y="2367507"/>
                  <a:pt x="39887" y="2390764"/>
                  <a:pt x="40010" y="2413960"/>
                </a:cubicBezTo>
                <a:cubicBezTo>
                  <a:pt x="40133" y="2437648"/>
                  <a:pt x="39702" y="2461398"/>
                  <a:pt x="40994" y="2484901"/>
                </a:cubicBezTo>
                <a:cubicBezTo>
                  <a:pt x="41179" y="2487178"/>
                  <a:pt x="41364" y="2489393"/>
                  <a:pt x="41610" y="2491608"/>
                </a:cubicBezTo>
                <a:cubicBezTo>
                  <a:pt x="42533" y="2491854"/>
                  <a:pt x="43457" y="2492100"/>
                  <a:pt x="44380" y="2492285"/>
                </a:cubicBezTo>
                <a:cubicBezTo>
                  <a:pt x="48442" y="2492961"/>
                  <a:pt x="52382" y="2493454"/>
                  <a:pt x="56444" y="2493761"/>
                </a:cubicBezTo>
                <a:cubicBezTo>
                  <a:pt x="69371" y="2494315"/>
                  <a:pt x="82174" y="2493700"/>
                  <a:pt x="95038" y="2493207"/>
                </a:cubicBezTo>
                <a:cubicBezTo>
                  <a:pt x="95777" y="2493146"/>
                  <a:pt x="96454" y="2493084"/>
                  <a:pt x="97193" y="2493084"/>
                </a:cubicBezTo>
                <a:cubicBezTo>
                  <a:pt x="99532" y="2492777"/>
                  <a:pt x="101994" y="2492777"/>
                  <a:pt x="104271" y="2492592"/>
                </a:cubicBezTo>
                <a:cubicBezTo>
                  <a:pt x="105441" y="2492531"/>
                  <a:pt x="106610" y="2492408"/>
                  <a:pt x="107780" y="2492346"/>
                </a:cubicBezTo>
                <a:cubicBezTo>
                  <a:pt x="108211" y="2492285"/>
                  <a:pt x="108642" y="2492285"/>
                  <a:pt x="109011" y="2492285"/>
                </a:cubicBezTo>
                <a:cubicBezTo>
                  <a:pt x="109688" y="2492223"/>
                  <a:pt x="110303" y="2492223"/>
                  <a:pt x="110981" y="2492223"/>
                </a:cubicBezTo>
                <a:cubicBezTo>
                  <a:pt x="113135" y="2491977"/>
                  <a:pt x="115351" y="2491915"/>
                  <a:pt x="116951" y="2491792"/>
                </a:cubicBezTo>
                <a:cubicBezTo>
                  <a:pt x="149390" y="2489577"/>
                  <a:pt x="181828" y="2487178"/>
                  <a:pt x="214267" y="2485270"/>
                </a:cubicBezTo>
                <a:cubicBezTo>
                  <a:pt x="246398" y="2483363"/>
                  <a:pt x="278529" y="2481517"/>
                  <a:pt x="310659" y="2479672"/>
                </a:cubicBezTo>
                <a:cubicBezTo>
                  <a:pt x="372951" y="2476041"/>
                  <a:pt x="435120" y="2471304"/>
                  <a:pt x="497474" y="2468350"/>
                </a:cubicBezTo>
                <a:cubicBezTo>
                  <a:pt x="562659" y="2465213"/>
                  <a:pt x="627843" y="2462444"/>
                  <a:pt x="693090" y="2461828"/>
                </a:cubicBezTo>
                <a:cubicBezTo>
                  <a:pt x="758706" y="2461213"/>
                  <a:pt x="824383" y="2461152"/>
                  <a:pt x="889999" y="2461152"/>
                </a:cubicBezTo>
                <a:cubicBezTo>
                  <a:pt x="953522" y="2461090"/>
                  <a:pt x="1017045" y="2461521"/>
                  <a:pt x="1080568" y="2461582"/>
                </a:cubicBezTo>
                <a:cubicBezTo>
                  <a:pt x="1145260" y="2461705"/>
                  <a:pt x="1209953" y="2461275"/>
                  <a:pt x="1274584" y="2463674"/>
                </a:cubicBezTo>
                <a:cubicBezTo>
                  <a:pt x="1339646" y="2466074"/>
                  <a:pt x="1404708" y="2468719"/>
                  <a:pt x="1469892" y="2470504"/>
                </a:cubicBezTo>
                <a:cubicBezTo>
                  <a:pt x="1536985" y="2472288"/>
                  <a:pt x="1604202" y="2474011"/>
                  <a:pt x="1671295" y="2476657"/>
                </a:cubicBezTo>
                <a:cubicBezTo>
                  <a:pt x="1734264" y="2479118"/>
                  <a:pt x="1797233" y="2482071"/>
                  <a:pt x="1860202" y="2484163"/>
                </a:cubicBezTo>
                <a:cubicBezTo>
                  <a:pt x="1893502" y="2485209"/>
                  <a:pt x="1926741" y="2486316"/>
                  <a:pt x="1960041" y="2487670"/>
                </a:cubicBezTo>
                <a:cubicBezTo>
                  <a:pt x="1994449" y="2489085"/>
                  <a:pt x="2028796" y="2490808"/>
                  <a:pt x="2063204" y="2492838"/>
                </a:cubicBezTo>
                <a:cubicBezTo>
                  <a:pt x="2090780" y="2494438"/>
                  <a:pt x="2118418" y="2496592"/>
                  <a:pt x="2145994" y="2498560"/>
                </a:cubicBezTo>
                <a:cubicBezTo>
                  <a:pt x="2178371" y="2500591"/>
                  <a:pt x="2210686" y="2502560"/>
                  <a:pt x="2243002" y="2503913"/>
                </a:cubicBezTo>
                <a:cubicBezTo>
                  <a:pt x="2273901" y="2505267"/>
                  <a:pt x="2304863" y="2506128"/>
                  <a:pt x="2335762" y="2506559"/>
                </a:cubicBezTo>
                <a:cubicBezTo>
                  <a:pt x="2369370" y="2507051"/>
                  <a:pt x="2402979" y="2507482"/>
                  <a:pt x="2436525" y="2507974"/>
                </a:cubicBezTo>
                <a:cubicBezTo>
                  <a:pt x="2467794" y="2508466"/>
                  <a:pt x="2499063" y="2509266"/>
                  <a:pt x="2530394" y="2509512"/>
                </a:cubicBezTo>
                <a:cubicBezTo>
                  <a:pt x="2596933" y="2510066"/>
                  <a:pt x="2663411" y="2510127"/>
                  <a:pt x="2729950" y="2510127"/>
                </a:cubicBezTo>
                <a:cubicBezTo>
                  <a:pt x="2793288" y="2510189"/>
                  <a:pt x="2856688" y="2510681"/>
                  <a:pt x="2920088" y="2510743"/>
                </a:cubicBezTo>
                <a:cubicBezTo>
                  <a:pt x="2951357" y="2510743"/>
                  <a:pt x="2982626" y="2510927"/>
                  <a:pt x="3013956" y="2511850"/>
                </a:cubicBezTo>
                <a:cubicBezTo>
                  <a:pt x="3024544" y="2512219"/>
                  <a:pt x="3033407" y="2520464"/>
                  <a:pt x="3033407" y="2531293"/>
                </a:cubicBezTo>
                <a:cubicBezTo>
                  <a:pt x="3033407" y="2541445"/>
                  <a:pt x="3024851" y="2550736"/>
                  <a:pt x="3014510" y="2550736"/>
                </a:cubicBezTo>
                <a:cubicBezTo>
                  <a:pt x="3014326" y="2550613"/>
                  <a:pt x="3014141" y="2550613"/>
                  <a:pt x="3013956" y="25506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8"/>
          <p:cNvSpPr/>
          <p:nvPr/>
        </p:nvSpPr>
        <p:spPr>
          <a:xfrm>
            <a:off x="8800027" y="3964691"/>
            <a:ext cx="534827" cy="1328615"/>
          </a:xfrm>
          <a:custGeom>
            <a:rect b="b" l="l" r="r" t="t"/>
            <a:pathLst>
              <a:path extrusionOk="0" h="2657230" w="1069655">
                <a:moveTo>
                  <a:pt x="1021889" y="2637788"/>
                </a:moveTo>
                <a:cubicBezTo>
                  <a:pt x="1022012" y="2573738"/>
                  <a:pt x="1032291" y="2510242"/>
                  <a:pt x="1031245" y="2446192"/>
                </a:cubicBezTo>
                <a:cubicBezTo>
                  <a:pt x="1029583" y="2336427"/>
                  <a:pt x="1015180" y="2227401"/>
                  <a:pt x="1009086" y="2117882"/>
                </a:cubicBezTo>
                <a:cubicBezTo>
                  <a:pt x="1000899" y="1973908"/>
                  <a:pt x="1001084" y="1829626"/>
                  <a:pt x="991236" y="1685775"/>
                </a:cubicBezTo>
                <a:cubicBezTo>
                  <a:pt x="983295" y="1526296"/>
                  <a:pt x="966922" y="1367556"/>
                  <a:pt x="949564" y="1208938"/>
                </a:cubicBezTo>
                <a:cubicBezTo>
                  <a:pt x="933560" y="1039738"/>
                  <a:pt x="922173" y="870107"/>
                  <a:pt x="917002" y="700230"/>
                </a:cubicBezTo>
                <a:cubicBezTo>
                  <a:pt x="905369" y="480393"/>
                  <a:pt x="889549" y="259017"/>
                  <a:pt x="912755" y="39488"/>
                </a:cubicBezTo>
                <a:cubicBezTo>
                  <a:pt x="823626" y="54008"/>
                  <a:pt x="736651" y="82311"/>
                  <a:pt x="645860" y="85449"/>
                </a:cubicBezTo>
                <a:cubicBezTo>
                  <a:pt x="482313" y="95170"/>
                  <a:pt x="318089" y="92709"/>
                  <a:pt x="154603" y="101015"/>
                </a:cubicBezTo>
                <a:cubicBezTo>
                  <a:pt x="114778" y="101138"/>
                  <a:pt x="74707" y="99661"/>
                  <a:pt x="35436" y="107414"/>
                </a:cubicBezTo>
                <a:cubicBezTo>
                  <a:pt x="29096" y="116335"/>
                  <a:pt x="16231" y="118427"/>
                  <a:pt x="7553" y="111721"/>
                </a:cubicBezTo>
                <a:cubicBezTo>
                  <a:pt x="-14176" y="91847"/>
                  <a:pt x="15677" y="66867"/>
                  <a:pt x="37898" y="67667"/>
                </a:cubicBezTo>
                <a:cubicBezTo>
                  <a:pt x="98774" y="58007"/>
                  <a:pt x="165375" y="64837"/>
                  <a:pt x="225143" y="59607"/>
                </a:cubicBezTo>
                <a:cubicBezTo>
                  <a:pt x="276971" y="56100"/>
                  <a:pt x="328984" y="56408"/>
                  <a:pt x="380935" y="54746"/>
                </a:cubicBezTo>
                <a:cubicBezTo>
                  <a:pt x="497947" y="52347"/>
                  <a:pt x="620377" y="54070"/>
                  <a:pt x="734866" y="36473"/>
                </a:cubicBezTo>
                <a:cubicBezTo>
                  <a:pt x="786509" y="25952"/>
                  <a:pt x="837845" y="13954"/>
                  <a:pt x="889549" y="3740"/>
                </a:cubicBezTo>
                <a:cubicBezTo>
                  <a:pt x="907092" y="971"/>
                  <a:pt x="928574" y="-4751"/>
                  <a:pt x="943593" y="7739"/>
                </a:cubicBezTo>
                <a:cubicBezTo>
                  <a:pt x="956027" y="18507"/>
                  <a:pt x="951965" y="36227"/>
                  <a:pt x="950610" y="50563"/>
                </a:cubicBezTo>
                <a:cubicBezTo>
                  <a:pt x="947964" y="76219"/>
                  <a:pt x="945625" y="101815"/>
                  <a:pt x="943839" y="127472"/>
                </a:cubicBezTo>
                <a:cubicBezTo>
                  <a:pt x="940454" y="181985"/>
                  <a:pt x="939962" y="236683"/>
                  <a:pt x="940516" y="291319"/>
                </a:cubicBezTo>
                <a:cubicBezTo>
                  <a:pt x="940146" y="403853"/>
                  <a:pt x="944701" y="516140"/>
                  <a:pt x="952272" y="628366"/>
                </a:cubicBezTo>
                <a:cubicBezTo>
                  <a:pt x="957997" y="733578"/>
                  <a:pt x="959966" y="843650"/>
                  <a:pt x="967661" y="947631"/>
                </a:cubicBezTo>
                <a:cubicBezTo>
                  <a:pt x="978001" y="1118985"/>
                  <a:pt x="997452" y="1289539"/>
                  <a:pt x="1014564" y="1460339"/>
                </a:cubicBezTo>
                <a:cubicBezTo>
                  <a:pt x="1035123" y="1684975"/>
                  <a:pt x="1038078" y="1912134"/>
                  <a:pt x="1049157" y="2136955"/>
                </a:cubicBezTo>
                <a:cubicBezTo>
                  <a:pt x="1059498" y="2285236"/>
                  <a:pt x="1080549" y="2434009"/>
                  <a:pt x="1062760" y="2582537"/>
                </a:cubicBezTo>
                <a:cubicBezTo>
                  <a:pt x="1061529" y="2600933"/>
                  <a:pt x="1060975" y="2619330"/>
                  <a:pt x="1060791" y="2637788"/>
                </a:cubicBezTo>
                <a:cubicBezTo>
                  <a:pt x="1060668" y="2648371"/>
                  <a:pt x="1052050" y="2657231"/>
                  <a:pt x="1041340" y="2657231"/>
                </a:cubicBezTo>
                <a:cubicBezTo>
                  <a:pt x="1030876" y="2657169"/>
                  <a:pt x="1021766" y="2648371"/>
                  <a:pt x="1021889" y="2637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8"/>
          <p:cNvSpPr/>
          <p:nvPr/>
        </p:nvSpPr>
        <p:spPr>
          <a:xfrm>
            <a:off x="7815569" y="3984374"/>
            <a:ext cx="1500119" cy="1292382"/>
          </a:xfrm>
          <a:custGeom>
            <a:rect b="b" l="l" r="r" t="t"/>
            <a:pathLst>
              <a:path extrusionOk="0" h="2584764" w="3000238">
                <a:moveTo>
                  <a:pt x="3000162" y="2406766"/>
                </a:moveTo>
                <a:cubicBezTo>
                  <a:pt x="3001146" y="2466263"/>
                  <a:pt x="2992406" y="2525329"/>
                  <a:pt x="2990990" y="2584765"/>
                </a:cubicBezTo>
                <a:cubicBezTo>
                  <a:pt x="2987482" y="2579658"/>
                  <a:pt x="2981511" y="2576335"/>
                  <a:pt x="2974863" y="2576089"/>
                </a:cubicBezTo>
                <a:cubicBezTo>
                  <a:pt x="2943532" y="2575166"/>
                  <a:pt x="2912263" y="2574982"/>
                  <a:pt x="2880994" y="2574982"/>
                </a:cubicBezTo>
                <a:cubicBezTo>
                  <a:pt x="2817595" y="2574920"/>
                  <a:pt x="2754195" y="2574428"/>
                  <a:pt x="2690856" y="2574366"/>
                </a:cubicBezTo>
                <a:cubicBezTo>
                  <a:pt x="2624317" y="2574366"/>
                  <a:pt x="2557840" y="2574305"/>
                  <a:pt x="2491301" y="2573751"/>
                </a:cubicBezTo>
                <a:cubicBezTo>
                  <a:pt x="2460032" y="2573505"/>
                  <a:pt x="2428762" y="2572705"/>
                  <a:pt x="2397432" y="2572213"/>
                </a:cubicBezTo>
                <a:cubicBezTo>
                  <a:pt x="2363885" y="2571721"/>
                  <a:pt x="2330277" y="2571290"/>
                  <a:pt x="2296669" y="2570798"/>
                </a:cubicBezTo>
                <a:cubicBezTo>
                  <a:pt x="2265769" y="2570367"/>
                  <a:pt x="2234808" y="2569506"/>
                  <a:pt x="2203908" y="2568152"/>
                </a:cubicBezTo>
                <a:cubicBezTo>
                  <a:pt x="2171531" y="2566799"/>
                  <a:pt x="2139216" y="2564891"/>
                  <a:pt x="2106900" y="2562861"/>
                </a:cubicBezTo>
                <a:cubicBezTo>
                  <a:pt x="2079324" y="2560830"/>
                  <a:pt x="2051687" y="2558738"/>
                  <a:pt x="2024111" y="2557077"/>
                </a:cubicBezTo>
                <a:cubicBezTo>
                  <a:pt x="1989703" y="2555047"/>
                  <a:pt x="1955356" y="2553324"/>
                  <a:pt x="1920948" y="2551909"/>
                </a:cubicBezTo>
                <a:cubicBezTo>
                  <a:pt x="1887647" y="2550555"/>
                  <a:pt x="1854409" y="2549448"/>
                  <a:pt x="1821108" y="2548402"/>
                </a:cubicBezTo>
                <a:cubicBezTo>
                  <a:pt x="1758139" y="2546310"/>
                  <a:pt x="1695170" y="2543418"/>
                  <a:pt x="1632201" y="2540896"/>
                </a:cubicBezTo>
                <a:cubicBezTo>
                  <a:pt x="1565108" y="2538250"/>
                  <a:pt x="1497892" y="2536527"/>
                  <a:pt x="1430799" y="2534743"/>
                </a:cubicBezTo>
                <a:cubicBezTo>
                  <a:pt x="1365676" y="2532959"/>
                  <a:pt x="1300552" y="2530313"/>
                  <a:pt x="1235491" y="2527913"/>
                </a:cubicBezTo>
                <a:cubicBezTo>
                  <a:pt x="1170860" y="2525514"/>
                  <a:pt x="1106167" y="2525944"/>
                  <a:pt x="1041475" y="2525821"/>
                </a:cubicBezTo>
                <a:cubicBezTo>
                  <a:pt x="977951" y="2525760"/>
                  <a:pt x="914429" y="2525329"/>
                  <a:pt x="850906" y="2525391"/>
                </a:cubicBezTo>
                <a:cubicBezTo>
                  <a:pt x="785290" y="2525391"/>
                  <a:pt x="719612" y="2525452"/>
                  <a:pt x="653997" y="2526067"/>
                </a:cubicBezTo>
                <a:cubicBezTo>
                  <a:pt x="588750" y="2526683"/>
                  <a:pt x="523565" y="2529513"/>
                  <a:pt x="458380" y="2532589"/>
                </a:cubicBezTo>
                <a:cubicBezTo>
                  <a:pt x="396027" y="2535543"/>
                  <a:pt x="333796" y="2540342"/>
                  <a:pt x="271566" y="2543910"/>
                </a:cubicBezTo>
                <a:cubicBezTo>
                  <a:pt x="239435" y="2545756"/>
                  <a:pt x="207304" y="2547602"/>
                  <a:pt x="175174" y="2549509"/>
                </a:cubicBezTo>
                <a:cubicBezTo>
                  <a:pt x="142673" y="2551417"/>
                  <a:pt x="110235" y="2553816"/>
                  <a:pt x="77858" y="2556031"/>
                </a:cubicBezTo>
                <a:cubicBezTo>
                  <a:pt x="76257" y="2556154"/>
                  <a:pt x="74042" y="2556216"/>
                  <a:pt x="71887" y="2556462"/>
                </a:cubicBezTo>
                <a:cubicBezTo>
                  <a:pt x="71272" y="2556524"/>
                  <a:pt x="70595" y="2556524"/>
                  <a:pt x="69917" y="2556524"/>
                </a:cubicBezTo>
                <a:cubicBezTo>
                  <a:pt x="69487" y="2556585"/>
                  <a:pt x="69056" y="2556585"/>
                  <a:pt x="68686" y="2556647"/>
                </a:cubicBezTo>
                <a:cubicBezTo>
                  <a:pt x="67517" y="2556708"/>
                  <a:pt x="66347" y="2556770"/>
                  <a:pt x="65239" y="2556893"/>
                </a:cubicBezTo>
                <a:cubicBezTo>
                  <a:pt x="62900" y="2557016"/>
                  <a:pt x="60500" y="2557077"/>
                  <a:pt x="58161" y="2557385"/>
                </a:cubicBezTo>
                <a:cubicBezTo>
                  <a:pt x="57422" y="2557446"/>
                  <a:pt x="56745" y="2557446"/>
                  <a:pt x="56006" y="2557508"/>
                </a:cubicBezTo>
                <a:cubicBezTo>
                  <a:pt x="43142" y="2558062"/>
                  <a:pt x="30277" y="2558677"/>
                  <a:pt x="17413" y="2558062"/>
                </a:cubicBezTo>
                <a:cubicBezTo>
                  <a:pt x="13350" y="2557754"/>
                  <a:pt x="9411" y="2557262"/>
                  <a:pt x="5348" y="2556647"/>
                </a:cubicBezTo>
                <a:cubicBezTo>
                  <a:pt x="4425" y="2556400"/>
                  <a:pt x="3502" y="2556216"/>
                  <a:pt x="2578" y="2555908"/>
                </a:cubicBezTo>
                <a:cubicBezTo>
                  <a:pt x="2332" y="2553693"/>
                  <a:pt x="2147" y="2551417"/>
                  <a:pt x="1963" y="2549202"/>
                </a:cubicBezTo>
                <a:cubicBezTo>
                  <a:pt x="732" y="2525698"/>
                  <a:pt x="1162" y="2501887"/>
                  <a:pt x="1039" y="2478261"/>
                </a:cubicBezTo>
                <a:cubicBezTo>
                  <a:pt x="916" y="2455065"/>
                  <a:pt x="609" y="2431869"/>
                  <a:pt x="362" y="2408612"/>
                </a:cubicBezTo>
                <a:cubicBezTo>
                  <a:pt x="-192" y="2362774"/>
                  <a:pt x="55" y="2316874"/>
                  <a:pt x="55" y="2271036"/>
                </a:cubicBezTo>
                <a:cubicBezTo>
                  <a:pt x="55" y="2207417"/>
                  <a:pt x="-69" y="2143736"/>
                  <a:pt x="178" y="2080117"/>
                </a:cubicBezTo>
                <a:cubicBezTo>
                  <a:pt x="301" y="2047200"/>
                  <a:pt x="547" y="2014283"/>
                  <a:pt x="1224" y="1981366"/>
                </a:cubicBezTo>
                <a:cubicBezTo>
                  <a:pt x="1778" y="1951033"/>
                  <a:pt x="3502" y="1920700"/>
                  <a:pt x="5471" y="1890428"/>
                </a:cubicBezTo>
                <a:cubicBezTo>
                  <a:pt x="8672" y="1849697"/>
                  <a:pt x="12365" y="1808966"/>
                  <a:pt x="16920" y="1768296"/>
                </a:cubicBezTo>
                <a:cubicBezTo>
                  <a:pt x="21229" y="1729104"/>
                  <a:pt x="26153" y="1690095"/>
                  <a:pt x="33540" y="1651394"/>
                </a:cubicBezTo>
                <a:cubicBezTo>
                  <a:pt x="35201" y="1644134"/>
                  <a:pt x="36863" y="1636997"/>
                  <a:pt x="39079" y="1629860"/>
                </a:cubicBezTo>
                <a:cubicBezTo>
                  <a:pt x="39879" y="1627706"/>
                  <a:pt x="40680" y="1625614"/>
                  <a:pt x="41603" y="1623523"/>
                </a:cubicBezTo>
                <a:lnTo>
                  <a:pt x="43511" y="1619954"/>
                </a:lnTo>
                <a:cubicBezTo>
                  <a:pt x="43634" y="1619831"/>
                  <a:pt x="43696" y="1619708"/>
                  <a:pt x="43757" y="1619585"/>
                </a:cubicBezTo>
                <a:cubicBezTo>
                  <a:pt x="45050" y="1619216"/>
                  <a:pt x="46404" y="1618970"/>
                  <a:pt x="47758" y="1618723"/>
                </a:cubicBezTo>
                <a:cubicBezTo>
                  <a:pt x="73180" y="1613801"/>
                  <a:pt x="100140" y="1608202"/>
                  <a:pt x="127162" y="1602603"/>
                </a:cubicBezTo>
                <a:cubicBezTo>
                  <a:pt x="161386" y="1595897"/>
                  <a:pt x="198256" y="1588698"/>
                  <a:pt x="235311" y="1582976"/>
                </a:cubicBezTo>
                <a:cubicBezTo>
                  <a:pt x="254146" y="1580084"/>
                  <a:pt x="272982" y="1577623"/>
                  <a:pt x="291940" y="1575716"/>
                </a:cubicBezTo>
                <a:cubicBezTo>
                  <a:pt x="309914" y="1573993"/>
                  <a:pt x="327949" y="1572578"/>
                  <a:pt x="346046" y="1571286"/>
                </a:cubicBezTo>
                <a:cubicBezTo>
                  <a:pt x="386301" y="1568886"/>
                  <a:pt x="426988" y="1566610"/>
                  <a:pt x="467552" y="1563226"/>
                </a:cubicBezTo>
                <a:cubicBezTo>
                  <a:pt x="505469" y="1560088"/>
                  <a:pt x="543385" y="1556704"/>
                  <a:pt x="581302" y="1553935"/>
                </a:cubicBezTo>
                <a:cubicBezTo>
                  <a:pt x="610786" y="1552212"/>
                  <a:pt x="640209" y="1550736"/>
                  <a:pt x="669631" y="1549444"/>
                </a:cubicBezTo>
                <a:cubicBezTo>
                  <a:pt x="699300" y="1548090"/>
                  <a:pt x="728845" y="1546121"/>
                  <a:pt x="758514" y="1544029"/>
                </a:cubicBezTo>
                <a:cubicBezTo>
                  <a:pt x="774518" y="1543045"/>
                  <a:pt x="790830" y="1541876"/>
                  <a:pt x="807203" y="1541568"/>
                </a:cubicBezTo>
                <a:cubicBezTo>
                  <a:pt x="823022" y="1541322"/>
                  <a:pt x="838780" y="1541137"/>
                  <a:pt x="854537" y="1540707"/>
                </a:cubicBezTo>
                <a:cubicBezTo>
                  <a:pt x="885683" y="1539907"/>
                  <a:pt x="917137" y="1538984"/>
                  <a:pt x="947729" y="1532154"/>
                </a:cubicBezTo>
                <a:cubicBezTo>
                  <a:pt x="962440" y="1528832"/>
                  <a:pt x="976844" y="1524525"/>
                  <a:pt x="991370" y="1520587"/>
                </a:cubicBezTo>
                <a:cubicBezTo>
                  <a:pt x="998757" y="1518557"/>
                  <a:pt x="1006205" y="1516650"/>
                  <a:pt x="1013591" y="1514681"/>
                </a:cubicBezTo>
                <a:cubicBezTo>
                  <a:pt x="1021654" y="1512589"/>
                  <a:pt x="1029964" y="1510866"/>
                  <a:pt x="1037904" y="1508220"/>
                </a:cubicBezTo>
                <a:cubicBezTo>
                  <a:pt x="1045414" y="1505759"/>
                  <a:pt x="1052923" y="1503114"/>
                  <a:pt x="1059202" y="1498253"/>
                </a:cubicBezTo>
                <a:cubicBezTo>
                  <a:pt x="1064003" y="1494561"/>
                  <a:pt x="1067881" y="1489516"/>
                  <a:pt x="1070220" y="1483917"/>
                </a:cubicBezTo>
                <a:cubicBezTo>
                  <a:pt x="1072559" y="1478441"/>
                  <a:pt x="1072620" y="1472165"/>
                  <a:pt x="1072620" y="1466320"/>
                </a:cubicBezTo>
                <a:cubicBezTo>
                  <a:pt x="1072620" y="1462998"/>
                  <a:pt x="1072559" y="1459737"/>
                  <a:pt x="1072559" y="1456414"/>
                </a:cubicBezTo>
                <a:cubicBezTo>
                  <a:pt x="1072436" y="1441832"/>
                  <a:pt x="1072251" y="1427250"/>
                  <a:pt x="1071943" y="1412668"/>
                </a:cubicBezTo>
                <a:cubicBezTo>
                  <a:pt x="1071205" y="1383012"/>
                  <a:pt x="1070343" y="1353294"/>
                  <a:pt x="1069235" y="1323638"/>
                </a:cubicBezTo>
                <a:cubicBezTo>
                  <a:pt x="1066896" y="1261003"/>
                  <a:pt x="1063203" y="1198492"/>
                  <a:pt x="1059510" y="1135980"/>
                </a:cubicBezTo>
                <a:cubicBezTo>
                  <a:pt x="1057663" y="1104416"/>
                  <a:pt x="1056001" y="1072914"/>
                  <a:pt x="1054031" y="1041412"/>
                </a:cubicBezTo>
                <a:cubicBezTo>
                  <a:pt x="1052000" y="1008987"/>
                  <a:pt x="1049723" y="976624"/>
                  <a:pt x="1047384" y="944199"/>
                </a:cubicBezTo>
                <a:cubicBezTo>
                  <a:pt x="1046460" y="929863"/>
                  <a:pt x="1045414" y="912881"/>
                  <a:pt x="1044921" y="895838"/>
                </a:cubicBezTo>
                <a:cubicBezTo>
                  <a:pt x="1044614" y="886302"/>
                  <a:pt x="1044491" y="876765"/>
                  <a:pt x="1044491" y="867167"/>
                </a:cubicBezTo>
                <a:cubicBezTo>
                  <a:pt x="1044429" y="859537"/>
                  <a:pt x="1044860" y="851846"/>
                  <a:pt x="1045106" y="844217"/>
                </a:cubicBezTo>
                <a:cubicBezTo>
                  <a:pt x="1045968" y="833450"/>
                  <a:pt x="1046830" y="822867"/>
                  <a:pt x="1048738" y="812223"/>
                </a:cubicBezTo>
                <a:cubicBezTo>
                  <a:pt x="1049353" y="809331"/>
                  <a:pt x="1050154" y="806439"/>
                  <a:pt x="1051015" y="803609"/>
                </a:cubicBezTo>
                <a:cubicBezTo>
                  <a:pt x="1051138" y="803301"/>
                  <a:pt x="1051261" y="802994"/>
                  <a:pt x="1051385" y="802686"/>
                </a:cubicBezTo>
                <a:cubicBezTo>
                  <a:pt x="1061849" y="801517"/>
                  <a:pt x="1072313" y="800533"/>
                  <a:pt x="1082838" y="799548"/>
                </a:cubicBezTo>
                <a:cubicBezTo>
                  <a:pt x="1114292" y="796595"/>
                  <a:pt x="1145746" y="794134"/>
                  <a:pt x="1177138" y="790504"/>
                </a:cubicBezTo>
                <a:cubicBezTo>
                  <a:pt x="1207976" y="786997"/>
                  <a:pt x="1238507" y="781459"/>
                  <a:pt x="1269222" y="777214"/>
                </a:cubicBezTo>
                <a:cubicBezTo>
                  <a:pt x="1283810" y="775183"/>
                  <a:pt x="1298459" y="773522"/>
                  <a:pt x="1313171" y="772230"/>
                </a:cubicBezTo>
                <a:cubicBezTo>
                  <a:pt x="1329236" y="770815"/>
                  <a:pt x="1345302" y="769584"/>
                  <a:pt x="1361305" y="768046"/>
                </a:cubicBezTo>
                <a:cubicBezTo>
                  <a:pt x="1392020" y="765093"/>
                  <a:pt x="1422551" y="760294"/>
                  <a:pt x="1453266" y="757586"/>
                </a:cubicBezTo>
                <a:cubicBezTo>
                  <a:pt x="1482381" y="756171"/>
                  <a:pt x="1511557" y="756664"/>
                  <a:pt x="1540672" y="756294"/>
                </a:cubicBezTo>
                <a:cubicBezTo>
                  <a:pt x="1572064" y="755925"/>
                  <a:pt x="1603333" y="755002"/>
                  <a:pt x="1634664" y="752664"/>
                </a:cubicBezTo>
                <a:cubicBezTo>
                  <a:pt x="1696525" y="748111"/>
                  <a:pt x="1757770" y="738267"/>
                  <a:pt x="1818954" y="728361"/>
                </a:cubicBezTo>
                <a:cubicBezTo>
                  <a:pt x="1834589" y="725838"/>
                  <a:pt x="1850285" y="723193"/>
                  <a:pt x="1865981" y="720608"/>
                </a:cubicBezTo>
                <a:cubicBezTo>
                  <a:pt x="1880446" y="718209"/>
                  <a:pt x="1894972" y="715871"/>
                  <a:pt x="1909314" y="712856"/>
                </a:cubicBezTo>
                <a:cubicBezTo>
                  <a:pt x="1924826" y="709657"/>
                  <a:pt x="1940460" y="706580"/>
                  <a:pt x="1955664" y="701781"/>
                </a:cubicBezTo>
                <a:cubicBezTo>
                  <a:pt x="1964958" y="698889"/>
                  <a:pt x="1974745" y="695998"/>
                  <a:pt x="1983178" y="691014"/>
                </a:cubicBezTo>
                <a:cubicBezTo>
                  <a:pt x="1988472" y="687876"/>
                  <a:pt x="1994011" y="684430"/>
                  <a:pt x="1997766" y="679508"/>
                </a:cubicBezTo>
                <a:cubicBezTo>
                  <a:pt x="1999428" y="677416"/>
                  <a:pt x="2001090" y="675386"/>
                  <a:pt x="2002075" y="672925"/>
                </a:cubicBezTo>
                <a:cubicBezTo>
                  <a:pt x="2003306" y="670095"/>
                  <a:pt x="2004968" y="666895"/>
                  <a:pt x="2005276" y="663696"/>
                </a:cubicBezTo>
                <a:cubicBezTo>
                  <a:pt x="2005645" y="660189"/>
                  <a:pt x="2005830" y="657051"/>
                  <a:pt x="2005707" y="653544"/>
                </a:cubicBezTo>
                <a:cubicBezTo>
                  <a:pt x="2005645" y="652190"/>
                  <a:pt x="2005584" y="650836"/>
                  <a:pt x="2005584" y="649421"/>
                </a:cubicBezTo>
                <a:cubicBezTo>
                  <a:pt x="2004476" y="620257"/>
                  <a:pt x="2003183" y="591155"/>
                  <a:pt x="2001583" y="562052"/>
                </a:cubicBezTo>
                <a:cubicBezTo>
                  <a:pt x="1999859" y="530427"/>
                  <a:pt x="1998874" y="498802"/>
                  <a:pt x="1998074" y="467116"/>
                </a:cubicBezTo>
                <a:cubicBezTo>
                  <a:pt x="1996535" y="404604"/>
                  <a:pt x="1992781" y="342092"/>
                  <a:pt x="1992103" y="279519"/>
                </a:cubicBezTo>
                <a:cubicBezTo>
                  <a:pt x="1991734" y="245679"/>
                  <a:pt x="1991426" y="211777"/>
                  <a:pt x="1991180" y="177937"/>
                </a:cubicBezTo>
                <a:cubicBezTo>
                  <a:pt x="1991057" y="162063"/>
                  <a:pt x="1990934" y="146127"/>
                  <a:pt x="1990872" y="130192"/>
                </a:cubicBezTo>
                <a:cubicBezTo>
                  <a:pt x="1990872" y="121947"/>
                  <a:pt x="1990934" y="113703"/>
                  <a:pt x="1990934" y="105458"/>
                </a:cubicBezTo>
                <a:cubicBezTo>
                  <a:pt x="1990934" y="102012"/>
                  <a:pt x="1991057" y="98567"/>
                  <a:pt x="1991057" y="95121"/>
                </a:cubicBezTo>
                <a:cubicBezTo>
                  <a:pt x="1991118" y="89522"/>
                  <a:pt x="1991365" y="83862"/>
                  <a:pt x="1991365" y="78201"/>
                </a:cubicBezTo>
                <a:cubicBezTo>
                  <a:pt x="1991426" y="77463"/>
                  <a:pt x="1991488" y="76663"/>
                  <a:pt x="1991611" y="75863"/>
                </a:cubicBezTo>
                <a:cubicBezTo>
                  <a:pt x="1996658" y="75063"/>
                  <a:pt x="2001398" y="72295"/>
                  <a:pt x="2004537" y="67865"/>
                </a:cubicBezTo>
                <a:cubicBezTo>
                  <a:pt x="2043808" y="60112"/>
                  <a:pt x="2083818" y="61589"/>
                  <a:pt x="2123643" y="61466"/>
                </a:cubicBezTo>
                <a:cubicBezTo>
                  <a:pt x="2287190" y="53160"/>
                  <a:pt x="2451414" y="55621"/>
                  <a:pt x="2614900" y="45899"/>
                </a:cubicBezTo>
                <a:cubicBezTo>
                  <a:pt x="2705691" y="42823"/>
                  <a:pt x="2792665" y="14520"/>
                  <a:pt x="2881795" y="0"/>
                </a:cubicBezTo>
                <a:cubicBezTo>
                  <a:pt x="2858589" y="219591"/>
                  <a:pt x="2874470" y="440905"/>
                  <a:pt x="2886042" y="660742"/>
                </a:cubicBezTo>
                <a:cubicBezTo>
                  <a:pt x="2891274" y="830619"/>
                  <a:pt x="2902661" y="1000250"/>
                  <a:pt x="2918603" y="1169451"/>
                </a:cubicBezTo>
                <a:cubicBezTo>
                  <a:pt x="2935961" y="1328068"/>
                  <a:pt x="2952273" y="1486870"/>
                  <a:pt x="2960275" y="1646288"/>
                </a:cubicBezTo>
                <a:cubicBezTo>
                  <a:pt x="2970124" y="1790139"/>
                  <a:pt x="2969939" y="1934482"/>
                  <a:pt x="2978125" y="2078394"/>
                </a:cubicBezTo>
                <a:cubicBezTo>
                  <a:pt x="2984096" y="2187975"/>
                  <a:pt x="2998500" y="2297063"/>
                  <a:pt x="3000162" y="2406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8"/>
          <p:cNvSpPr/>
          <p:nvPr/>
        </p:nvSpPr>
        <p:spPr>
          <a:xfrm rot="-800355">
            <a:off x="4557830" y="1997391"/>
            <a:ext cx="1278390" cy="1143552"/>
          </a:xfrm>
          <a:custGeom>
            <a:rect b="b" l="l" r="r" t="t"/>
            <a:pathLst>
              <a:path extrusionOk="0" h="2294228" w="2564744">
                <a:moveTo>
                  <a:pt x="2562028" y="526673"/>
                </a:moveTo>
                <a:cubicBezTo>
                  <a:pt x="2555616" y="479453"/>
                  <a:pt x="2539304" y="434337"/>
                  <a:pt x="2524582" y="389221"/>
                </a:cubicBezTo>
                <a:cubicBezTo>
                  <a:pt x="2513502" y="355962"/>
                  <a:pt x="2501192" y="323010"/>
                  <a:pt x="2484418" y="292163"/>
                </a:cubicBezTo>
                <a:cubicBezTo>
                  <a:pt x="2455693" y="238886"/>
                  <a:pt x="2412246" y="195875"/>
                  <a:pt x="2370748" y="152555"/>
                </a:cubicBezTo>
                <a:cubicBezTo>
                  <a:pt x="2297345" y="78748"/>
                  <a:pt x="2194806" y="12691"/>
                  <a:pt x="2089394" y="2836"/>
                </a:cubicBezTo>
                <a:cubicBezTo>
                  <a:pt x="1983470" y="-10098"/>
                  <a:pt x="1878674" y="22391"/>
                  <a:pt x="1788138" y="76233"/>
                </a:cubicBezTo>
                <a:cubicBezTo>
                  <a:pt x="1719403" y="116832"/>
                  <a:pt x="1649590" y="156610"/>
                  <a:pt x="1585984" y="205011"/>
                </a:cubicBezTo>
                <a:cubicBezTo>
                  <a:pt x="1502988" y="270452"/>
                  <a:pt x="1412042" y="325936"/>
                  <a:pt x="1339870" y="404260"/>
                </a:cubicBezTo>
                <a:cubicBezTo>
                  <a:pt x="1291499" y="451480"/>
                  <a:pt x="1240614" y="497879"/>
                  <a:pt x="1206503" y="556956"/>
                </a:cubicBezTo>
                <a:cubicBezTo>
                  <a:pt x="1166031" y="503884"/>
                  <a:pt x="1114223" y="460668"/>
                  <a:pt x="1065236" y="415757"/>
                </a:cubicBezTo>
                <a:cubicBezTo>
                  <a:pt x="1003836" y="361248"/>
                  <a:pt x="933100" y="319007"/>
                  <a:pt x="864108" y="275020"/>
                </a:cubicBezTo>
                <a:cubicBezTo>
                  <a:pt x="803015" y="238527"/>
                  <a:pt x="739871" y="203368"/>
                  <a:pt x="671546" y="182478"/>
                </a:cubicBezTo>
                <a:cubicBezTo>
                  <a:pt x="577573" y="158252"/>
                  <a:pt x="474675" y="153479"/>
                  <a:pt x="382754" y="188432"/>
                </a:cubicBezTo>
                <a:cubicBezTo>
                  <a:pt x="322072" y="208655"/>
                  <a:pt x="272829" y="251512"/>
                  <a:pt x="225227" y="292625"/>
                </a:cubicBezTo>
                <a:cubicBezTo>
                  <a:pt x="194809" y="319623"/>
                  <a:pt x="164545" y="347134"/>
                  <a:pt x="139615" y="379418"/>
                </a:cubicBezTo>
                <a:cubicBezTo>
                  <a:pt x="72727" y="467135"/>
                  <a:pt x="37846" y="574664"/>
                  <a:pt x="10967" y="680447"/>
                </a:cubicBezTo>
                <a:cubicBezTo>
                  <a:pt x="-16424" y="802912"/>
                  <a:pt x="12352" y="929021"/>
                  <a:pt x="44053" y="1047893"/>
                </a:cubicBezTo>
                <a:cubicBezTo>
                  <a:pt x="81036" y="1187193"/>
                  <a:pt x="156902" y="1265466"/>
                  <a:pt x="252362" y="1366836"/>
                </a:cubicBezTo>
                <a:cubicBezTo>
                  <a:pt x="307658" y="1427247"/>
                  <a:pt x="374085" y="1475391"/>
                  <a:pt x="439025" y="1524716"/>
                </a:cubicBezTo>
                <a:cubicBezTo>
                  <a:pt x="549104" y="1608480"/>
                  <a:pt x="664108" y="1685727"/>
                  <a:pt x="780394" y="1760561"/>
                </a:cubicBezTo>
                <a:cubicBezTo>
                  <a:pt x="881240" y="1828568"/>
                  <a:pt x="975572" y="1903145"/>
                  <a:pt x="1066416" y="1984395"/>
                </a:cubicBezTo>
                <a:cubicBezTo>
                  <a:pt x="1109452" y="2020683"/>
                  <a:pt x="1154643" y="2054558"/>
                  <a:pt x="1194859" y="2094131"/>
                </a:cubicBezTo>
                <a:cubicBezTo>
                  <a:pt x="1252361" y="2153259"/>
                  <a:pt x="1310837" y="2211361"/>
                  <a:pt x="1371570" y="2267204"/>
                </a:cubicBezTo>
                <a:cubicBezTo>
                  <a:pt x="1382804" y="2276340"/>
                  <a:pt x="1391268" y="2291225"/>
                  <a:pt x="1406297" y="2294099"/>
                </a:cubicBezTo>
                <a:cubicBezTo>
                  <a:pt x="1427533" y="2295947"/>
                  <a:pt x="1442614" y="2277674"/>
                  <a:pt x="1457951" y="2265459"/>
                </a:cubicBezTo>
                <a:cubicBezTo>
                  <a:pt x="1499449" y="2229633"/>
                  <a:pt x="1541973" y="2195141"/>
                  <a:pt x="1582445" y="2158238"/>
                </a:cubicBezTo>
                <a:cubicBezTo>
                  <a:pt x="1611016" y="2131497"/>
                  <a:pt x="1640306" y="2105577"/>
                  <a:pt x="1669595" y="2079606"/>
                </a:cubicBezTo>
                <a:cubicBezTo>
                  <a:pt x="1674827" y="2077450"/>
                  <a:pt x="1679392" y="2072625"/>
                  <a:pt x="1683599" y="2067185"/>
                </a:cubicBezTo>
                <a:cubicBezTo>
                  <a:pt x="1705912" y="2047321"/>
                  <a:pt x="1728123" y="2027304"/>
                  <a:pt x="1749872" y="2006825"/>
                </a:cubicBezTo>
                <a:cubicBezTo>
                  <a:pt x="1804860" y="1952573"/>
                  <a:pt x="1859438" y="1897961"/>
                  <a:pt x="1914837" y="1844069"/>
                </a:cubicBezTo>
                <a:cubicBezTo>
                  <a:pt x="1989010" y="1764461"/>
                  <a:pt x="2064619" y="1685727"/>
                  <a:pt x="2134483" y="1602270"/>
                </a:cubicBezTo>
                <a:cubicBezTo>
                  <a:pt x="2237791" y="1472311"/>
                  <a:pt x="2338381" y="1338709"/>
                  <a:pt x="2408091" y="1187091"/>
                </a:cubicBezTo>
                <a:cubicBezTo>
                  <a:pt x="2469183" y="1056516"/>
                  <a:pt x="2531045" y="922811"/>
                  <a:pt x="2549768" y="778532"/>
                </a:cubicBezTo>
                <a:cubicBezTo>
                  <a:pt x="2558334" y="695127"/>
                  <a:pt x="2570132" y="610438"/>
                  <a:pt x="2562028" y="52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8"/>
          <p:cNvSpPr/>
          <p:nvPr/>
        </p:nvSpPr>
        <p:spPr>
          <a:xfrm rot="-800355">
            <a:off x="4557830" y="1997391"/>
            <a:ext cx="1278390" cy="1143552"/>
          </a:xfrm>
          <a:custGeom>
            <a:rect b="b" l="l" r="r" t="t"/>
            <a:pathLst>
              <a:path extrusionOk="0" h="2294228" w="2564743">
                <a:moveTo>
                  <a:pt x="1406297" y="2294099"/>
                </a:moveTo>
                <a:cubicBezTo>
                  <a:pt x="1391268" y="2291225"/>
                  <a:pt x="1382804" y="2276340"/>
                  <a:pt x="1371570" y="2267204"/>
                </a:cubicBezTo>
                <a:cubicBezTo>
                  <a:pt x="1310837" y="2211361"/>
                  <a:pt x="1252361" y="2153259"/>
                  <a:pt x="1194859" y="2094131"/>
                </a:cubicBezTo>
                <a:cubicBezTo>
                  <a:pt x="1154643" y="2054558"/>
                  <a:pt x="1109452" y="2020683"/>
                  <a:pt x="1066416" y="1984395"/>
                </a:cubicBezTo>
                <a:cubicBezTo>
                  <a:pt x="975572" y="1903145"/>
                  <a:pt x="881240" y="1828568"/>
                  <a:pt x="780394" y="1760561"/>
                </a:cubicBezTo>
                <a:cubicBezTo>
                  <a:pt x="664108" y="1685727"/>
                  <a:pt x="549104" y="1608480"/>
                  <a:pt x="439025" y="1524716"/>
                </a:cubicBezTo>
                <a:cubicBezTo>
                  <a:pt x="374085" y="1475391"/>
                  <a:pt x="307658" y="1427247"/>
                  <a:pt x="252362" y="1366836"/>
                </a:cubicBezTo>
                <a:cubicBezTo>
                  <a:pt x="156902" y="1265466"/>
                  <a:pt x="81036" y="1187193"/>
                  <a:pt x="44053" y="1047893"/>
                </a:cubicBezTo>
                <a:cubicBezTo>
                  <a:pt x="12352" y="929021"/>
                  <a:pt x="-16424" y="802912"/>
                  <a:pt x="10967" y="680447"/>
                </a:cubicBezTo>
                <a:cubicBezTo>
                  <a:pt x="37846" y="574664"/>
                  <a:pt x="72727" y="467135"/>
                  <a:pt x="139615" y="379418"/>
                </a:cubicBezTo>
                <a:cubicBezTo>
                  <a:pt x="164545" y="347134"/>
                  <a:pt x="194809" y="319623"/>
                  <a:pt x="225227" y="292625"/>
                </a:cubicBezTo>
                <a:cubicBezTo>
                  <a:pt x="272829" y="251512"/>
                  <a:pt x="322072" y="208655"/>
                  <a:pt x="382754" y="188432"/>
                </a:cubicBezTo>
                <a:cubicBezTo>
                  <a:pt x="474675" y="153479"/>
                  <a:pt x="577573" y="158252"/>
                  <a:pt x="671546" y="182478"/>
                </a:cubicBezTo>
                <a:cubicBezTo>
                  <a:pt x="739871" y="203368"/>
                  <a:pt x="803015" y="238527"/>
                  <a:pt x="864108" y="275020"/>
                </a:cubicBezTo>
                <a:cubicBezTo>
                  <a:pt x="933100" y="319007"/>
                  <a:pt x="1003836" y="361248"/>
                  <a:pt x="1065236" y="415757"/>
                </a:cubicBezTo>
                <a:cubicBezTo>
                  <a:pt x="1114223" y="460668"/>
                  <a:pt x="1166031" y="503884"/>
                  <a:pt x="1206503" y="556956"/>
                </a:cubicBezTo>
                <a:cubicBezTo>
                  <a:pt x="1240614" y="497879"/>
                  <a:pt x="1291499" y="451480"/>
                  <a:pt x="1339870" y="404260"/>
                </a:cubicBezTo>
                <a:cubicBezTo>
                  <a:pt x="1412042" y="325936"/>
                  <a:pt x="1502988" y="270452"/>
                  <a:pt x="1585984" y="205011"/>
                </a:cubicBezTo>
                <a:cubicBezTo>
                  <a:pt x="1649590" y="156610"/>
                  <a:pt x="1719403" y="116832"/>
                  <a:pt x="1788138" y="76233"/>
                </a:cubicBezTo>
                <a:cubicBezTo>
                  <a:pt x="1878674" y="22391"/>
                  <a:pt x="1983470" y="-10098"/>
                  <a:pt x="2089394" y="2836"/>
                </a:cubicBezTo>
                <a:cubicBezTo>
                  <a:pt x="2194806" y="12691"/>
                  <a:pt x="2297345" y="78748"/>
                  <a:pt x="2370748" y="152555"/>
                </a:cubicBezTo>
                <a:cubicBezTo>
                  <a:pt x="2412246" y="195875"/>
                  <a:pt x="2455693" y="238886"/>
                  <a:pt x="2484418" y="292163"/>
                </a:cubicBezTo>
                <a:cubicBezTo>
                  <a:pt x="2501192" y="323010"/>
                  <a:pt x="2513502" y="355962"/>
                  <a:pt x="2524582" y="389221"/>
                </a:cubicBezTo>
                <a:cubicBezTo>
                  <a:pt x="2539304" y="434337"/>
                  <a:pt x="2555616" y="479453"/>
                  <a:pt x="2562028" y="526673"/>
                </a:cubicBezTo>
                <a:cubicBezTo>
                  <a:pt x="2570132" y="610438"/>
                  <a:pt x="2558334" y="695127"/>
                  <a:pt x="2549717" y="778481"/>
                </a:cubicBezTo>
                <a:cubicBezTo>
                  <a:pt x="2530994" y="922759"/>
                  <a:pt x="2469132" y="1056465"/>
                  <a:pt x="2408040" y="1187039"/>
                </a:cubicBezTo>
                <a:cubicBezTo>
                  <a:pt x="2338330" y="1338657"/>
                  <a:pt x="2237740" y="1472260"/>
                  <a:pt x="2134431" y="1602219"/>
                </a:cubicBezTo>
                <a:cubicBezTo>
                  <a:pt x="2064567" y="1685675"/>
                  <a:pt x="1988958" y="1764410"/>
                  <a:pt x="1914786" y="1844017"/>
                </a:cubicBezTo>
                <a:cubicBezTo>
                  <a:pt x="1859387" y="1897910"/>
                  <a:pt x="1804809" y="1952521"/>
                  <a:pt x="1749821" y="2006774"/>
                </a:cubicBezTo>
                <a:cubicBezTo>
                  <a:pt x="1695089" y="2058408"/>
                  <a:pt x="1637382" y="2106809"/>
                  <a:pt x="1582445" y="2158238"/>
                </a:cubicBezTo>
                <a:cubicBezTo>
                  <a:pt x="1541973" y="2195141"/>
                  <a:pt x="1499449" y="2229633"/>
                  <a:pt x="1457951" y="2265459"/>
                </a:cubicBezTo>
                <a:cubicBezTo>
                  <a:pt x="1442614" y="2277674"/>
                  <a:pt x="1427533" y="2295947"/>
                  <a:pt x="1406297" y="2294099"/>
                </a:cubicBezTo>
                <a:close/>
                <a:moveTo>
                  <a:pt x="1115146" y="1983728"/>
                </a:moveTo>
                <a:cubicBezTo>
                  <a:pt x="1181676" y="2034387"/>
                  <a:pt x="1239947" y="2094028"/>
                  <a:pt x="1298116" y="2153772"/>
                </a:cubicBezTo>
                <a:cubicBezTo>
                  <a:pt x="1335151" y="2190625"/>
                  <a:pt x="1374289" y="2225219"/>
                  <a:pt x="1411529" y="2261815"/>
                </a:cubicBezTo>
                <a:cubicBezTo>
                  <a:pt x="1499808" y="2192370"/>
                  <a:pt x="1581624" y="2114867"/>
                  <a:pt x="1665748" y="2040444"/>
                </a:cubicBezTo>
                <a:cubicBezTo>
                  <a:pt x="1728636" y="1986705"/>
                  <a:pt x="1784599" y="1925780"/>
                  <a:pt x="1844255" y="1868654"/>
                </a:cubicBezTo>
                <a:cubicBezTo>
                  <a:pt x="1924583" y="1792537"/>
                  <a:pt x="1996037" y="1707797"/>
                  <a:pt x="2071800" y="1627317"/>
                </a:cubicBezTo>
                <a:cubicBezTo>
                  <a:pt x="2137099" y="1550892"/>
                  <a:pt x="2198243" y="1468565"/>
                  <a:pt x="2256873" y="1387264"/>
                </a:cubicBezTo>
                <a:cubicBezTo>
                  <a:pt x="2328122" y="1283482"/>
                  <a:pt x="2383674" y="1170050"/>
                  <a:pt x="2433277" y="1054771"/>
                </a:cubicBezTo>
                <a:cubicBezTo>
                  <a:pt x="2483649" y="941750"/>
                  <a:pt x="2519299" y="822160"/>
                  <a:pt x="2526275" y="698104"/>
                </a:cubicBezTo>
                <a:cubicBezTo>
                  <a:pt x="2534174" y="614390"/>
                  <a:pt x="2540843" y="528470"/>
                  <a:pt x="2510476" y="448247"/>
                </a:cubicBezTo>
                <a:cubicBezTo>
                  <a:pt x="2488368" y="377981"/>
                  <a:pt x="2465798" y="305611"/>
                  <a:pt x="2416657" y="248997"/>
                </a:cubicBezTo>
                <a:cubicBezTo>
                  <a:pt x="2363823" y="188535"/>
                  <a:pt x="2308578" y="127970"/>
                  <a:pt x="2237637" y="88500"/>
                </a:cubicBezTo>
                <a:cubicBezTo>
                  <a:pt x="2195114" y="64376"/>
                  <a:pt x="2150282" y="41639"/>
                  <a:pt x="2101038" y="36044"/>
                </a:cubicBezTo>
                <a:cubicBezTo>
                  <a:pt x="1968902" y="15719"/>
                  <a:pt x="1857079" y="67302"/>
                  <a:pt x="1748384" y="136439"/>
                </a:cubicBezTo>
                <a:cubicBezTo>
                  <a:pt x="1706528" y="162410"/>
                  <a:pt x="1663696" y="187046"/>
                  <a:pt x="1623891" y="216046"/>
                </a:cubicBezTo>
                <a:cubicBezTo>
                  <a:pt x="1577572" y="252128"/>
                  <a:pt x="1530637" y="287236"/>
                  <a:pt x="1482522" y="320854"/>
                </a:cubicBezTo>
                <a:cubicBezTo>
                  <a:pt x="1435535" y="354576"/>
                  <a:pt x="1394499" y="394097"/>
                  <a:pt x="1353976" y="434850"/>
                </a:cubicBezTo>
                <a:cubicBezTo>
                  <a:pt x="1305810" y="480582"/>
                  <a:pt x="1257541" y="527957"/>
                  <a:pt x="1225841" y="586725"/>
                </a:cubicBezTo>
                <a:cubicBezTo>
                  <a:pt x="1228303" y="590780"/>
                  <a:pt x="1231124" y="594578"/>
                  <a:pt x="1232612" y="599146"/>
                </a:cubicBezTo>
                <a:cubicBezTo>
                  <a:pt x="1233997" y="603201"/>
                  <a:pt x="1229585" y="607667"/>
                  <a:pt x="1225482" y="606281"/>
                </a:cubicBezTo>
                <a:cubicBezTo>
                  <a:pt x="1206503" y="596734"/>
                  <a:pt x="1196757" y="575228"/>
                  <a:pt x="1182035" y="560549"/>
                </a:cubicBezTo>
                <a:cubicBezTo>
                  <a:pt x="1150488" y="526058"/>
                  <a:pt x="1114479" y="495056"/>
                  <a:pt x="1080009" y="463850"/>
                </a:cubicBezTo>
                <a:cubicBezTo>
                  <a:pt x="1014095" y="402771"/>
                  <a:pt x="938229" y="354525"/>
                  <a:pt x="861851" y="307818"/>
                </a:cubicBezTo>
                <a:cubicBezTo>
                  <a:pt x="773315" y="254233"/>
                  <a:pt x="679856" y="202239"/>
                  <a:pt x="574701" y="196645"/>
                </a:cubicBezTo>
                <a:cubicBezTo>
                  <a:pt x="413685" y="180836"/>
                  <a:pt x="324380" y="239399"/>
                  <a:pt x="212660" y="346518"/>
                </a:cubicBezTo>
                <a:cubicBezTo>
                  <a:pt x="145976" y="406313"/>
                  <a:pt x="104837" y="487717"/>
                  <a:pt x="76215" y="571430"/>
                </a:cubicBezTo>
                <a:cubicBezTo>
                  <a:pt x="55235" y="631533"/>
                  <a:pt x="35435" y="693022"/>
                  <a:pt x="31947" y="757026"/>
                </a:cubicBezTo>
                <a:cubicBezTo>
                  <a:pt x="28049" y="821441"/>
                  <a:pt x="38718" y="885445"/>
                  <a:pt x="51849" y="948320"/>
                </a:cubicBezTo>
                <a:cubicBezTo>
                  <a:pt x="65956" y="1014890"/>
                  <a:pt x="83499" y="1081153"/>
                  <a:pt x="113711" y="1142437"/>
                </a:cubicBezTo>
                <a:cubicBezTo>
                  <a:pt x="151208" y="1217373"/>
                  <a:pt x="212352" y="1276244"/>
                  <a:pt x="268058" y="1337682"/>
                </a:cubicBezTo>
                <a:cubicBezTo>
                  <a:pt x="328638" y="1405536"/>
                  <a:pt x="403477" y="1457632"/>
                  <a:pt x="475137" y="1512808"/>
                </a:cubicBezTo>
                <a:cubicBezTo>
                  <a:pt x="599784" y="1608378"/>
                  <a:pt x="734536" y="1689576"/>
                  <a:pt x="862723" y="1780065"/>
                </a:cubicBezTo>
                <a:cubicBezTo>
                  <a:pt x="951874" y="1841400"/>
                  <a:pt x="1032869" y="1914335"/>
                  <a:pt x="1115146" y="19837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8"/>
          <p:cNvSpPr/>
          <p:nvPr/>
        </p:nvSpPr>
        <p:spPr>
          <a:xfrm rot="-800355">
            <a:off x="4812323" y="2312077"/>
            <a:ext cx="922182" cy="720402"/>
          </a:xfrm>
          <a:custGeom>
            <a:rect b="b" l="l" r="r" t="t"/>
            <a:pathLst>
              <a:path extrusionOk="0" h="1445291" w="1850109">
                <a:moveTo>
                  <a:pt x="765080" y="1444115"/>
                </a:moveTo>
                <a:cubicBezTo>
                  <a:pt x="738201" y="1417374"/>
                  <a:pt x="700756" y="1404953"/>
                  <a:pt x="675108" y="1376467"/>
                </a:cubicBezTo>
                <a:cubicBezTo>
                  <a:pt x="623659" y="1329298"/>
                  <a:pt x="585701" y="1270888"/>
                  <a:pt x="541125" y="1217714"/>
                </a:cubicBezTo>
                <a:cubicBezTo>
                  <a:pt x="487727" y="1160126"/>
                  <a:pt x="424019" y="1112803"/>
                  <a:pt x="376058" y="1049928"/>
                </a:cubicBezTo>
                <a:cubicBezTo>
                  <a:pt x="325686" y="989003"/>
                  <a:pt x="270338" y="932082"/>
                  <a:pt x="225148" y="867001"/>
                </a:cubicBezTo>
                <a:cubicBezTo>
                  <a:pt x="180264" y="801662"/>
                  <a:pt x="128867" y="740738"/>
                  <a:pt x="88959" y="672114"/>
                </a:cubicBezTo>
                <a:cubicBezTo>
                  <a:pt x="-16299" y="491907"/>
                  <a:pt x="-51385" y="276285"/>
                  <a:pt x="114350" y="119842"/>
                </a:cubicBezTo>
                <a:cubicBezTo>
                  <a:pt x="158720" y="79499"/>
                  <a:pt x="214068" y="48395"/>
                  <a:pt x="275160" y="46599"/>
                </a:cubicBezTo>
                <a:cubicBezTo>
                  <a:pt x="355232" y="37874"/>
                  <a:pt x="432995" y="58404"/>
                  <a:pt x="508656" y="82528"/>
                </a:cubicBezTo>
                <a:cubicBezTo>
                  <a:pt x="593549" y="106394"/>
                  <a:pt x="668645" y="157054"/>
                  <a:pt x="736919" y="211562"/>
                </a:cubicBezTo>
                <a:cubicBezTo>
                  <a:pt x="788932" y="259860"/>
                  <a:pt x="840586" y="308672"/>
                  <a:pt x="891317" y="358304"/>
                </a:cubicBezTo>
                <a:cubicBezTo>
                  <a:pt x="934200" y="291272"/>
                  <a:pt x="989342" y="234351"/>
                  <a:pt x="1050896" y="184256"/>
                </a:cubicBezTo>
                <a:cubicBezTo>
                  <a:pt x="1096241" y="145094"/>
                  <a:pt x="1141073" y="104649"/>
                  <a:pt x="1193343" y="74777"/>
                </a:cubicBezTo>
                <a:cubicBezTo>
                  <a:pt x="1254230" y="40902"/>
                  <a:pt x="1322555" y="22168"/>
                  <a:pt x="1390675" y="9131"/>
                </a:cubicBezTo>
                <a:cubicBezTo>
                  <a:pt x="1454692" y="-5703"/>
                  <a:pt x="1519939" y="-2315"/>
                  <a:pt x="1582314" y="18216"/>
                </a:cubicBezTo>
                <a:cubicBezTo>
                  <a:pt x="1684135" y="48344"/>
                  <a:pt x="1768310" y="128311"/>
                  <a:pt x="1811039" y="224753"/>
                </a:cubicBezTo>
                <a:cubicBezTo>
                  <a:pt x="1875312" y="389819"/>
                  <a:pt x="1856127" y="581112"/>
                  <a:pt x="1783852" y="740584"/>
                </a:cubicBezTo>
                <a:cubicBezTo>
                  <a:pt x="1767797" y="775280"/>
                  <a:pt x="1746356" y="807000"/>
                  <a:pt x="1727223" y="839951"/>
                </a:cubicBezTo>
                <a:cubicBezTo>
                  <a:pt x="1710757" y="870439"/>
                  <a:pt x="1692342" y="899696"/>
                  <a:pt x="1670336" y="926488"/>
                </a:cubicBezTo>
                <a:cubicBezTo>
                  <a:pt x="1636994" y="969140"/>
                  <a:pt x="1595958" y="1005017"/>
                  <a:pt x="1560565" y="1045924"/>
                </a:cubicBezTo>
                <a:cubicBezTo>
                  <a:pt x="1536097" y="1074359"/>
                  <a:pt x="1515887" y="1106130"/>
                  <a:pt x="1491881" y="1134924"/>
                </a:cubicBezTo>
                <a:cubicBezTo>
                  <a:pt x="1440739" y="1197389"/>
                  <a:pt x="1379288" y="1250460"/>
                  <a:pt x="1325787" y="1310923"/>
                </a:cubicBezTo>
                <a:cubicBezTo>
                  <a:pt x="1316554" y="1320829"/>
                  <a:pt x="1298293" y="1313387"/>
                  <a:pt x="1298754" y="1299734"/>
                </a:cubicBezTo>
                <a:cubicBezTo>
                  <a:pt x="1298754" y="1295422"/>
                  <a:pt x="1300498" y="1291675"/>
                  <a:pt x="1303371" y="1288544"/>
                </a:cubicBezTo>
                <a:cubicBezTo>
                  <a:pt x="1314502" y="1276175"/>
                  <a:pt x="1326146" y="1264216"/>
                  <a:pt x="1337482" y="1252000"/>
                </a:cubicBezTo>
                <a:cubicBezTo>
                  <a:pt x="1373953" y="1212581"/>
                  <a:pt x="1414015" y="1176601"/>
                  <a:pt x="1449408" y="1136156"/>
                </a:cubicBezTo>
                <a:cubicBezTo>
                  <a:pt x="1486854" y="1094377"/>
                  <a:pt x="1515630" y="1045514"/>
                  <a:pt x="1554820" y="1005223"/>
                </a:cubicBezTo>
                <a:cubicBezTo>
                  <a:pt x="1586571" y="970064"/>
                  <a:pt x="1622273" y="938396"/>
                  <a:pt x="1650588" y="900260"/>
                </a:cubicBezTo>
                <a:cubicBezTo>
                  <a:pt x="1674440" y="871620"/>
                  <a:pt x="1691265" y="838309"/>
                  <a:pt x="1710244" y="806487"/>
                </a:cubicBezTo>
                <a:cubicBezTo>
                  <a:pt x="1790521" y="684843"/>
                  <a:pt x="1827094" y="535996"/>
                  <a:pt x="1816014" y="391102"/>
                </a:cubicBezTo>
                <a:cubicBezTo>
                  <a:pt x="1809756" y="314112"/>
                  <a:pt x="1792265" y="234608"/>
                  <a:pt x="1744253" y="172349"/>
                </a:cubicBezTo>
                <a:cubicBezTo>
                  <a:pt x="1708756" y="125693"/>
                  <a:pt x="1663924" y="85299"/>
                  <a:pt x="1609757" y="61946"/>
                </a:cubicBezTo>
                <a:cubicBezTo>
                  <a:pt x="1551280" y="38130"/>
                  <a:pt x="1486751" y="23502"/>
                  <a:pt x="1423812" y="35615"/>
                </a:cubicBezTo>
                <a:cubicBezTo>
                  <a:pt x="1230583" y="66052"/>
                  <a:pt x="1171030" y="118713"/>
                  <a:pt x="1030789" y="243795"/>
                </a:cubicBezTo>
                <a:cubicBezTo>
                  <a:pt x="998627" y="272076"/>
                  <a:pt x="968978" y="303128"/>
                  <a:pt x="944203" y="338184"/>
                </a:cubicBezTo>
                <a:cubicBezTo>
                  <a:pt x="926403" y="357227"/>
                  <a:pt x="912964" y="404806"/>
                  <a:pt x="879622" y="389203"/>
                </a:cubicBezTo>
                <a:cubicBezTo>
                  <a:pt x="851923" y="366825"/>
                  <a:pt x="828070" y="339006"/>
                  <a:pt x="800935" y="315498"/>
                </a:cubicBezTo>
                <a:cubicBezTo>
                  <a:pt x="763387" y="281212"/>
                  <a:pt x="728506" y="242461"/>
                  <a:pt x="687573" y="212691"/>
                </a:cubicBezTo>
                <a:cubicBezTo>
                  <a:pt x="629763" y="171835"/>
                  <a:pt x="569902" y="131801"/>
                  <a:pt x="501013" y="113221"/>
                </a:cubicBezTo>
                <a:cubicBezTo>
                  <a:pt x="427968" y="90124"/>
                  <a:pt x="352513" y="69337"/>
                  <a:pt x="275417" y="78165"/>
                </a:cubicBezTo>
                <a:cubicBezTo>
                  <a:pt x="205860" y="81244"/>
                  <a:pt x="145230" y="126104"/>
                  <a:pt x="102911" y="178816"/>
                </a:cubicBezTo>
                <a:cubicBezTo>
                  <a:pt x="-28712" y="336850"/>
                  <a:pt x="42639" y="553345"/>
                  <a:pt x="146820" y="705836"/>
                </a:cubicBezTo>
                <a:cubicBezTo>
                  <a:pt x="192626" y="769121"/>
                  <a:pt x="237407" y="833279"/>
                  <a:pt x="284342" y="895743"/>
                </a:cubicBezTo>
                <a:cubicBezTo>
                  <a:pt x="332765" y="955231"/>
                  <a:pt x="383701" y="1012614"/>
                  <a:pt x="432841" y="1071536"/>
                </a:cubicBezTo>
                <a:cubicBezTo>
                  <a:pt x="472082" y="1116755"/>
                  <a:pt x="520710" y="1152632"/>
                  <a:pt x="559899" y="1197902"/>
                </a:cubicBezTo>
                <a:cubicBezTo>
                  <a:pt x="592882" y="1234857"/>
                  <a:pt x="617914" y="1278023"/>
                  <a:pt x="650230" y="1315491"/>
                </a:cubicBezTo>
                <a:cubicBezTo>
                  <a:pt x="669979" y="1337458"/>
                  <a:pt x="689009" y="1360145"/>
                  <a:pt x="710810" y="1380060"/>
                </a:cubicBezTo>
                <a:cubicBezTo>
                  <a:pt x="727224" y="1394790"/>
                  <a:pt x="748101" y="1404029"/>
                  <a:pt x="762669" y="1420864"/>
                </a:cubicBezTo>
                <a:cubicBezTo>
                  <a:pt x="767183" y="1425329"/>
                  <a:pt x="770056" y="1431078"/>
                  <a:pt x="773287" y="1436467"/>
                </a:cubicBezTo>
                <a:cubicBezTo>
                  <a:pt x="775954" y="1438212"/>
                  <a:pt x="775852" y="1442729"/>
                  <a:pt x="772928" y="1444269"/>
                </a:cubicBezTo>
                <a:cubicBezTo>
                  <a:pt x="770312" y="1445706"/>
                  <a:pt x="767542" y="1445603"/>
                  <a:pt x="765080" y="1444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8"/>
          <p:cNvSpPr/>
          <p:nvPr/>
        </p:nvSpPr>
        <p:spPr>
          <a:xfrm rot="-800355">
            <a:off x="5059843" y="2623172"/>
            <a:ext cx="500152" cy="394864"/>
          </a:xfrm>
          <a:custGeom>
            <a:rect b="b" l="l" r="r" t="t"/>
            <a:pathLst>
              <a:path extrusionOk="0" h="792187" w="1003419">
                <a:moveTo>
                  <a:pt x="770517" y="789064"/>
                </a:moveTo>
                <a:cubicBezTo>
                  <a:pt x="754718" y="775771"/>
                  <a:pt x="773595" y="760476"/>
                  <a:pt x="781904" y="749184"/>
                </a:cubicBezTo>
                <a:cubicBezTo>
                  <a:pt x="796677" y="731014"/>
                  <a:pt x="812784" y="709560"/>
                  <a:pt x="825095" y="691185"/>
                </a:cubicBezTo>
                <a:cubicBezTo>
                  <a:pt x="874595" y="613477"/>
                  <a:pt x="921171" y="532432"/>
                  <a:pt x="955282" y="446871"/>
                </a:cubicBezTo>
                <a:cubicBezTo>
                  <a:pt x="977082" y="380865"/>
                  <a:pt x="977903" y="306545"/>
                  <a:pt x="952922" y="241257"/>
                </a:cubicBezTo>
                <a:cubicBezTo>
                  <a:pt x="936508" y="203994"/>
                  <a:pt x="911527" y="172275"/>
                  <a:pt x="885880" y="141376"/>
                </a:cubicBezTo>
                <a:cubicBezTo>
                  <a:pt x="851358" y="97184"/>
                  <a:pt x="791292" y="106115"/>
                  <a:pt x="742818" y="115046"/>
                </a:cubicBezTo>
                <a:cubicBezTo>
                  <a:pt x="659155" y="129571"/>
                  <a:pt x="584059" y="175046"/>
                  <a:pt x="532200" y="241925"/>
                </a:cubicBezTo>
                <a:cubicBezTo>
                  <a:pt x="519120" y="257836"/>
                  <a:pt x="495729" y="289094"/>
                  <a:pt x="474903" y="266253"/>
                </a:cubicBezTo>
                <a:cubicBezTo>
                  <a:pt x="466132" y="252036"/>
                  <a:pt x="461823" y="235458"/>
                  <a:pt x="453616" y="220829"/>
                </a:cubicBezTo>
                <a:cubicBezTo>
                  <a:pt x="433713" y="184183"/>
                  <a:pt x="406475" y="152052"/>
                  <a:pt x="377340" y="122437"/>
                </a:cubicBezTo>
                <a:cubicBezTo>
                  <a:pt x="332764" y="77424"/>
                  <a:pt x="278648" y="37338"/>
                  <a:pt x="213657" y="31486"/>
                </a:cubicBezTo>
                <a:cubicBezTo>
                  <a:pt x="137740" y="29279"/>
                  <a:pt x="79007" y="56790"/>
                  <a:pt x="44024" y="125722"/>
                </a:cubicBezTo>
                <a:cubicBezTo>
                  <a:pt x="14222" y="184696"/>
                  <a:pt x="38895" y="252601"/>
                  <a:pt x="49308" y="313628"/>
                </a:cubicBezTo>
                <a:cubicBezTo>
                  <a:pt x="57771" y="363209"/>
                  <a:pt x="74493" y="410429"/>
                  <a:pt x="96243" y="455648"/>
                </a:cubicBezTo>
                <a:cubicBezTo>
                  <a:pt x="108143" y="483467"/>
                  <a:pt x="119325" y="511696"/>
                  <a:pt x="133124" y="538643"/>
                </a:cubicBezTo>
                <a:cubicBezTo>
                  <a:pt x="143383" y="559841"/>
                  <a:pt x="157694" y="580679"/>
                  <a:pt x="162311" y="603827"/>
                </a:cubicBezTo>
                <a:cubicBezTo>
                  <a:pt x="161439" y="608549"/>
                  <a:pt x="155335" y="610551"/>
                  <a:pt x="152257" y="606496"/>
                </a:cubicBezTo>
                <a:cubicBezTo>
                  <a:pt x="141126" y="586787"/>
                  <a:pt x="128610" y="567899"/>
                  <a:pt x="116607" y="548651"/>
                </a:cubicBezTo>
                <a:cubicBezTo>
                  <a:pt x="93319" y="508720"/>
                  <a:pt x="75622" y="465913"/>
                  <a:pt x="54796" y="424698"/>
                </a:cubicBezTo>
                <a:cubicBezTo>
                  <a:pt x="34381" y="382097"/>
                  <a:pt x="25660" y="335493"/>
                  <a:pt x="15504" y="289710"/>
                </a:cubicBezTo>
                <a:cubicBezTo>
                  <a:pt x="4527" y="238589"/>
                  <a:pt x="-9118" y="183156"/>
                  <a:pt x="8374" y="132035"/>
                </a:cubicBezTo>
                <a:cubicBezTo>
                  <a:pt x="23557" y="92257"/>
                  <a:pt x="50282" y="54943"/>
                  <a:pt x="86137" y="31486"/>
                </a:cubicBezTo>
                <a:cubicBezTo>
                  <a:pt x="136766" y="1255"/>
                  <a:pt x="200885" y="-8702"/>
                  <a:pt x="257668" y="8184"/>
                </a:cubicBezTo>
                <a:cubicBezTo>
                  <a:pt x="353129" y="34258"/>
                  <a:pt x="458437" y="145996"/>
                  <a:pt x="495421" y="236176"/>
                </a:cubicBezTo>
                <a:cubicBezTo>
                  <a:pt x="553026" y="160624"/>
                  <a:pt x="634021" y="102522"/>
                  <a:pt x="728763" y="85790"/>
                </a:cubicBezTo>
                <a:cubicBezTo>
                  <a:pt x="772056" y="77475"/>
                  <a:pt x="818991" y="69468"/>
                  <a:pt x="861566" y="84866"/>
                </a:cubicBezTo>
                <a:cubicBezTo>
                  <a:pt x="898447" y="99699"/>
                  <a:pt x="921684" y="134293"/>
                  <a:pt x="944510" y="165140"/>
                </a:cubicBezTo>
                <a:cubicBezTo>
                  <a:pt x="989701" y="222421"/>
                  <a:pt x="1008219" y="296793"/>
                  <a:pt x="1002371" y="369009"/>
                </a:cubicBezTo>
                <a:cubicBezTo>
                  <a:pt x="998370" y="462577"/>
                  <a:pt x="945741" y="542954"/>
                  <a:pt x="903371" y="623485"/>
                </a:cubicBezTo>
                <a:cubicBezTo>
                  <a:pt x="876082" y="671630"/>
                  <a:pt x="847049" y="719106"/>
                  <a:pt x="812169" y="762118"/>
                </a:cubicBezTo>
                <a:cubicBezTo>
                  <a:pt x="800986" y="773615"/>
                  <a:pt x="789753" y="801485"/>
                  <a:pt x="770517" y="7890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8"/>
          <p:cNvSpPr/>
          <p:nvPr/>
        </p:nvSpPr>
        <p:spPr>
          <a:xfrm rot="-800355">
            <a:off x="4552901" y="2015586"/>
            <a:ext cx="1246993" cy="934101"/>
          </a:xfrm>
          <a:custGeom>
            <a:rect b="b" l="l" r="r" t="t"/>
            <a:pathLst>
              <a:path extrusionOk="0" h="1874021" w="2501753">
                <a:moveTo>
                  <a:pt x="2479292" y="416762"/>
                </a:moveTo>
                <a:cubicBezTo>
                  <a:pt x="2509659" y="496985"/>
                  <a:pt x="2502990" y="582905"/>
                  <a:pt x="2495091" y="666619"/>
                </a:cubicBezTo>
                <a:cubicBezTo>
                  <a:pt x="2488166" y="790623"/>
                  <a:pt x="2452465" y="910265"/>
                  <a:pt x="2402093" y="1023286"/>
                </a:cubicBezTo>
                <a:cubicBezTo>
                  <a:pt x="2352542" y="1138616"/>
                  <a:pt x="2296938" y="1251996"/>
                  <a:pt x="2225689" y="1355778"/>
                </a:cubicBezTo>
                <a:cubicBezTo>
                  <a:pt x="2215789" y="1369483"/>
                  <a:pt x="2205838" y="1383290"/>
                  <a:pt x="2195733" y="1397045"/>
                </a:cubicBezTo>
                <a:cubicBezTo>
                  <a:pt x="2201119" y="1387344"/>
                  <a:pt x="2206299" y="1377490"/>
                  <a:pt x="2210967" y="1367378"/>
                </a:cubicBezTo>
                <a:cubicBezTo>
                  <a:pt x="2283242" y="1207958"/>
                  <a:pt x="2302426" y="1016665"/>
                  <a:pt x="2238154" y="851548"/>
                </a:cubicBezTo>
                <a:cubicBezTo>
                  <a:pt x="2195425" y="755157"/>
                  <a:pt x="2111250" y="675190"/>
                  <a:pt x="2009429" y="645010"/>
                </a:cubicBezTo>
                <a:cubicBezTo>
                  <a:pt x="1947054" y="624428"/>
                  <a:pt x="1881806" y="621092"/>
                  <a:pt x="1817790" y="635925"/>
                </a:cubicBezTo>
                <a:cubicBezTo>
                  <a:pt x="1749670" y="648962"/>
                  <a:pt x="1681345" y="667696"/>
                  <a:pt x="1620458" y="701572"/>
                </a:cubicBezTo>
                <a:cubicBezTo>
                  <a:pt x="1568239" y="731444"/>
                  <a:pt x="1523407" y="771940"/>
                  <a:pt x="1478011" y="811051"/>
                </a:cubicBezTo>
                <a:cubicBezTo>
                  <a:pt x="1416508" y="861197"/>
                  <a:pt x="1361366" y="918067"/>
                  <a:pt x="1318432" y="985099"/>
                </a:cubicBezTo>
                <a:cubicBezTo>
                  <a:pt x="1267701" y="935466"/>
                  <a:pt x="1216047" y="886655"/>
                  <a:pt x="1164034" y="838357"/>
                </a:cubicBezTo>
                <a:cubicBezTo>
                  <a:pt x="1095760" y="783848"/>
                  <a:pt x="1020664" y="733138"/>
                  <a:pt x="935770" y="709322"/>
                </a:cubicBezTo>
                <a:cubicBezTo>
                  <a:pt x="860161" y="685199"/>
                  <a:pt x="782347" y="664668"/>
                  <a:pt x="702275" y="673394"/>
                </a:cubicBezTo>
                <a:cubicBezTo>
                  <a:pt x="641183" y="675190"/>
                  <a:pt x="585835" y="706294"/>
                  <a:pt x="541465" y="746637"/>
                </a:cubicBezTo>
                <a:cubicBezTo>
                  <a:pt x="375782" y="903079"/>
                  <a:pt x="410867" y="1118702"/>
                  <a:pt x="516125" y="1298909"/>
                </a:cubicBezTo>
                <a:cubicBezTo>
                  <a:pt x="556033" y="1367532"/>
                  <a:pt x="607430" y="1428457"/>
                  <a:pt x="652262" y="1493795"/>
                </a:cubicBezTo>
                <a:cubicBezTo>
                  <a:pt x="697453" y="1558877"/>
                  <a:pt x="752801" y="1615798"/>
                  <a:pt x="803173" y="1676723"/>
                </a:cubicBezTo>
                <a:cubicBezTo>
                  <a:pt x="851134" y="1739546"/>
                  <a:pt x="914842" y="1786920"/>
                  <a:pt x="968240" y="1844457"/>
                </a:cubicBezTo>
                <a:cubicBezTo>
                  <a:pt x="976345" y="1854158"/>
                  <a:pt x="984296" y="1864064"/>
                  <a:pt x="992144" y="1874021"/>
                </a:cubicBezTo>
                <a:cubicBezTo>
                  <a:pt x="940233" y="1830137"/>
                  <a:pt x="887502" y="1786920"/>
                  <a:pt x="831539" y="1748323"/>
                </a:cubicBezTo>
                <a:cubicBezTo>
                  <a:pt x="703352" y="1657834"/>
                  <a:pt x="568600" y="1576636"/>
                  <a:pt x="443953" y="1481118"/>
                </a:cubicBezTo>
                <a:cubicBezTo>
                  <a:pt x="372294" y="1425993"/>
                  <a:pt x="297454" y="1373794"/>
                  <a:pt x="236874" y="1305992"/>
                </a:cubicBezTo>
                <a:cubicBezTo>
                  <a:pt x="181219" y="1244605"/>
                  <a:pt x="120075" y="1185683"/>
                  <a:pt x="82579" y="1110746"/>
                </a:cubicBezTo>
                <a:cubicBezTo>
                  <a:pt x="52315" y="1049514"/>
                  <a:pt x="34823" y="983200"/>
                  <a:pt x="20666" y="916630"/>
                </a:cubicBezTo>
                <a:cubicBezTo>
                  <a:pt x="7585" y="853755"/>
                  <a:pt x="-3084" y="789751"/>
                  <a:pt x="814" y="725336"/>
                </a:cubicBezTo>
                <a:cubicBezTo>
                  <a:pt x="4302" y="661332"/>
                  <a:pt x="24051" y="599843"/>
                  <a:pt x="45082" y="539740"/>
                </a:cubicBezTo>
                <a:cubicBezTo>
                  <a:pt x="73705" y="456026"/>
                  <a:pt x="114792" y="374623"/>
                  <a:pt x="181476" y="314879"/>
                </a:cubicBezTo>
                <a:cubicBezTo>
                  <a:pt x="293145" y="207760"/>
                  <a:pt x="382501" y="149146"/>
                  <a:pt x="543517" y="165005"/>
                </a:cubicBezTo>
                <a:cubicBezTo>
                  <a:pt x="648672" y="170549"/>
                  <a:pt x="742183" y="222594"/>
                  <a:pt x="830667" y="276178"/>
                </a:cubicBezTo>
                <a:cubicBezTo>
                  <a:pt x="907045" y="322886"/>
                  <a:pt x="982911" y="371132"/>
                  <a:pt x="1048825" y="432211"/>
                </a:cubicBezTo>
                <a:cubicBezTo>
                  <a:pt x="1083295" y="463417"/>
                  <a:pt x="1119304" y="494418"/>
                  <a:pt x="1150851" y="528910"/>
                </a:cubicBezTo>
                <a:cubicBezTo>
                  <a:pt x="1165573" y="543589"/>
                  <a:pt x="1175319" y="565095"/>
                  <a:pt x="1194298" y="574693"/>
                </a:cubicBezTo>
                <a:cubicBezTo>
                  <a:pt x="1198402" y="576130"/>
                  <a:pt x="1202762" y="571613"/>
                  <a:pt x="1201428" y="567559"/>
                </a:cubicBezTo>
                <a:cubicBezTo>
                  <a:pt x="1199940" y="562991"/>
                  <a:pt x="1197119" y="559192"/>
                  <a:pt x="1194657" y="555138"/>
                </a:cubicBezTo>
                <a:cubicBezTo>
                  <a:pt x="1226357" y="496369"/>
                  <a:pt x="1274626" y="448995"/>
                  <a:pt x="1322792" y="403263"/>
                </a:cubicBezTo>
                <a:cubicBezTo>
                  <a:pt x="1363264" y="362510"/>
                  <a:pt x="1404351" y="322937"/>
                  <a:pt x="1451338" y="289267"/>
                </a:cubicBezTo>
                <a:cubicBezTo>
                  <a:pt x="1499504" y="255648"/>
                  <a:pt x="1546439" y="220541"/>
                  <a:pt x="1592707" y="184458"/>
                </a:cubicBezTo>
                <a:cubicBezTo>
                  <a:pt x="1632563" y="155407"/>
                  <a:pt x="1675395" y="130771"/>
                  <a:pt x="1717200" y="104851"/>
                </a:cubicBezTo>
                <a:cubicBezTo>
                  <a:pt x="1825946" y="35766"/>
                  <a:pt x="1937718" y="-15818"/>
                  <a:pt x="2069854" y="4456"/>
                </a:cubicBezTo>
                <a:cubicBezTo>
                  <a:pt x="2119098" y="10051"/>
                  <a:pt x="2163930" y="32789"/>
                  <a:pt x="2206453" y="56912"/>
                </a:cubicBezTo>
                <a:cubicBezTo>
                  <a:pt x="2277394" y="96331"/>
                  <a:pt x="2332639" y="156896"/>
                  <a:pt x="2385473" y="217410"/>
                </a:cubicBezTo>
                <a:cubicBezTo>
                  <a:pt x="2434563" y="274125"/>
                  <a:pt x="2457133" y="346496"/>
                  <a:pt x="2479292" y="4167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8"/>
          <p:cNvSpPr/>
          <p:nvPr/>
        </p:nvSpPr>
        <p:spPr>
          <a:xfrm rot="-800355">
            <a:off x="4819927" y="2328757"/>
            <a:ext cx="890479" cy="618821"/>
          </a:xfrm>
          <a:custGeom>
            <a:rect b="b" l="l" r="r" t="t"/>
            <a:pathLst>
              <a:path extrusionOk="0" h="1241496" w="1786505">
                <a:moveTo>
                  <a:pt x="1784567" y="359863"/>
                </a:moveTo>
                <a:cubicBezTo>
                  <a:pt x="1795647" y="504757"/>
                  <a:pt x="1759074" y="653604"/>
                  <a:pt x="1678797" y="775247"/>
                </a:cubicBezTo>
                <a:cubicBezTo>
                  <a:pt x="1659818" y="807121"/>
                  <a:pt x="1643044" y="840380"/>
                  <a:pt x="1619141" y="869021"/>
                </a:cubicBezTo>
                <a:cubicBezTo>
                  <a:pt x="1590826" y="907156"/>
                  <a:pt x="1555124" y="938825"/>
                  <a:pt x="1523373" y="973983"/>
                </a:cubicBezTo>
                <a:cubicBezTo>
                  <a:pt x="1484234" y="1014223"/>
                  <a:pt x="1455407" y="1063137"/>
                  <a:pt x="1418013" y="1104917"/>
                </a:cubicBezTo>
                <a:cubicBezTo>
                  <a:pt x="1382619" y="1145362"/>
                  <a:pt x="1342557" y="1181342"/>
                  <a:pt x="1306087" y="1220761"/>
                </a:cubicBezTo>
                <a:cubicBezTo>
                  <a:pt x="1299623" y="1227741"/>
                  <a:pt x="1293109" y="1234568"/>
                  <a:pt x="1286594" y="1241496"/>
                </a:cubicBezTo>
                <a:cubicBezTo>
                  <a:pt x="1290288" y="1235132"/>
                  <a:pt x="1293930" y="1228768"/>
                  <a:pt x="1297572" y="1222403"/>
                </a:cubicBezTo>
                <a:cubicBezTo>
                  <a:pt x="1339993" y="1141872"/>
                  <a:pt x="1392621" y="1061495"/>
                  <a:pt x="1396571" y="967927"/>
                </a:cubicBezTo>
                <a:cubicBezTo>
                  <a:pt x="1402470" y="895710"/>
                  <a:pt x="1383953" y="821338"/>
                  <a:pt x="1338710" y="764058"/>
                </a:cubicBezTo>
                <a:cubicBezTo>
                  <a:pt x="1315884" y="733211"/>
                  <a:pt x="1292647" y="698617"/>
                  <a:pt x="1255766" y="683784"/>
                </a:cubicBezTo>
                <a:cubicBezTo>
                  <a:pt x="1213191" y="668386"/>
                  <a:pt x="1166307" y="676393"/>
                  <a:pt x="1122963" y="684708"/>
                </a:cubicBezTo>
                <a:cubicBezTo>
                  <a:pt x="1028221" y="701491"/>
                  <a:pt x="947277" y="759593"/>
                  <a:pt x="889621" y="835094"/>
                </a:cubicBezTo>
                <a:cubicBezTo>
                  <a:pt x="852638" y="744913"/>
                  <a:pt x="747329" y="633176"/>
                  <a:pt x="651920" y="607102"/>
                </a:cubicBezTo>
                <a:cubicBezTo>
                  <a:pt x="595136" y="590267"/>
                  <a:pt x="530966" y="600173"/>
                  <a:pt x="480338" y="630404"/>
                </a:cubicBezTo>
                <a:cubicBezTo>
                  <a:pt x="444482" y="653860"/>
                  <a:pt x="417758" y="691175"/>
                  <a:pt x="402574" y="730953"/>
                </a:cubicBezTo>
                <a:cubicBezTo>
                  <a:pt x="385083" y="782074"/>
                  <a:pt x="398727" y="837506"/>
                  <a:pt x="409704" y="888627"/>
                </a:cubicBezTo>
                <a:cubicBezTo>
                  <a:pt x="419861" y="934411"/>
                  <a:pt x="428581" y="981066"/>
                  <a:pt x="448996" y="1023616"/>
                </a:cubicBezTo>
                <a:cubicBezTo>
                  <a:pt x="469771" y="1064780"/>
                  <a:pt x="487519" y="1107637"/>
                  <a:pt x="510756" y="1147467"/>
                </a:cubicBezTo>
                <a:cubicBezTo>
                  <a:pt x="475259" y="1110768"/>
                  <a:pt x="434839" y="1078946"/>
                  <a:pt x="401343" y="1040246"/>
                </a:cubicBezTo>
                <a:cubicBezTo>
                  <a:pt x="352202" y="981323"/>
                  <a:pt x="301266" y="923940"/>
                  <a:pt x="252844" y="864453"/>
                </a:cubicBezTo>
                <a:cubicBezTo>
                  <a:pt x="205909" y="801988"/>
                  <a:pt x="161179" y="737830"/>
                  <a:pt x="115373" y="674545"/>
                </a:cubicBezTo>
                <a:cubicBezTo>
                  <a:pt x="11244" y="522054"/>
                  <a:pt x="-60159" y="305559"/>
                  <a:pt x="71464" y="147525"/>
                </a:cubicBezTo>
                <a:cubicBezTo>
                  <a:pt x="113783" y="94813"/>
                  <a:pt x="174414" y="49954"/>
                  <a:pt x="244021" y="46874"/>
                </a:cubicBezTo>
                <a:cubicBezTo>
                  <a:pt x="321169" y="38046"/>
                  <a:pt x="396624" y="58833"/>
                  <a:pt x="469617" y="81930"/>
                </a:cubicBezTo>
                <a:cubicBezTo>
                  <a:pt x="538506" y="100510"/>
                  <a:pt x="598368" y="140545"/>
                  <a:pt x="656177" y="181401"/>
                </a:cubicBezTo>
                <a:cubicBezTo>
                  <a:pt x="697111" y="211170"/>
                  <a:pt x="731992" y="249921"/>
                  <a:pt x="769540" y="284207"/>
                </a:cubicBezTo>
                <a:cubicBezTo>
                  <a:pt x="796726" y="307715"/>
                  <a:pt x="820578" y="335482"/>
                  <a:pt x="848226" y="357912"/>
                </a:cubicBezTo>
                <a:cubicBezTo>
                  <a:pt x="881568" y="373515"/>
                  <a:pt x="895007" y="325936"/>
                  <a:pt x="912807" y="306894"/>
                </a:cubicBezTo>
                <a:cubicBezTo>
                  <a:pt x="937582" y="271889"/>
                  <a:pt x="967282" y="240837"/>
                  <a:pt x="999444" y="212504"/>
                </a:cubicBezTo>
                <a:cubicBezTo>
                  <a:pt x="1139634" y="87422"/>
                  <a:pt x="1199188" y="34761"/>
                  <a:pt x="1392416" y="4324"/>
                </a:cubicBezTo>
                <a:cubicBezTo>
                  <a:pt x="1455407" y="-7737"/>
                  <a:pt x="1519885" y="6839"/>
                  <a:pt x="1578361" y="30655"/>
                </a:cubicBezTo>
                <a:cubicBezTo>
                  <a:pt x="1632529" y="54008"/>
                  <a:pt x="1677361" y="94402"/>
                  <a:pt x="1712857" y="141058"/>
                </a:cubicBezTo>
                <a:cubicBezTo>
                  <a:pt x="1760818" y="203368"/>
                  <a:pt x="1778309" y="282822"/>
                  <a:pt x="1784567" y="359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28"/>
          <p:cNvSpPr/>
          <p:nvPr/>
        </p:nvSpPr>
        <p:spPr>
          <a:xfrm rot="-800355">
            <a:off x="5086922" y="2637483"/>
            <a:ext cx="469494" cy="469573"/>
          </a:xfrm>
          <a:custGeom>
            <a:rect b="b" l="l" r="r" t="t"/>
            <a:pathLst>
              <a:path extrusionOk="0" h="942070" w="941913">
                <a:moveTo>
                  <a:pt x="923186" y="210053"/>
                </a:moveTo>
                <a:cubicBezTo>
                  <a:pt x="948167" y="275289"/>
                  <a:pt x="947346" y="349661"/>
                  <a:pt x="925545" y="415666"/>
                </a:cubicBezTo>
                <a:cubicBezTo>
                  <a:pt x="891383" y="501228"/>
                  <a:pt x="844807" y="582272"/>
                  <a:pt x="795358" y="659980"/>
                </a:cubicBezTo>
                <a:cubicBezTo>
                  <a:pt x="783048" y="678406"/>
                  <a:pt x="766941" y="699809"/>
                  <a:pt x="752168" y="717979"/>
                </a:cubicBezTo>
                <a:cubicBezTo>
                  <a:pt x="750014" y="720905"/>
                  <a:pt x="747141" y="724087"/>
                  <a:pt x="744422" y="727423"/>
                </a:cubicBezTo>
                <a:cubicBezTo>
                  <a:pt x="662966" y="799793"/>
                  <a:pt x="583407" y="874730"/>
                  <a:pt x="497795" y="942070"/>
                </a:cubicBezTo>
                <a:cubicBezTo>
                  <a:pt x="460504" y="905474"/>
                  <a:pt x="421417" y="870880"/>
                  <a:pt x="384331" y="834028"/>
                </a:cubicBezTo>
                <a:cubicBezTo>
                  <a:pt x="328214" y="776286"/>
                  <a:pt x="271892" y="718698"/>
                  <a:pt x="208183" y="669219"/>
                </a:cubicBezTo>
                <a:cubicBezTo>
                  <a:pt x="203721" y="664189"/>
                  <a:pt x="199207" y="659108"/>
                  <a:pt x="194693" y="654078"/>
                </a:cubicBezTo>
                <a:cubicBezTo>
                  <a:pt x="172020" y="627747"/>
                  <a:pt x="152887" y="598645"/>
                  <a:pt x="132061" y="570826"/>
                </a:cubicBezTo>
                <a:cubicBezTo>
                  <a:pt x="127188" y="548397"/>
                  <a:pt x="113287" y="528020"/>
                  <a:pt x="103285" y="507335"/>
                </a:cubicBezTo>
                <a:cubicBezTo>
                  <a:pt x="89486" y="480338"/>
                  <a:pt x="78304" y="452159"/>
                  <a:pt x="66403" y="424289"/>
                </a:cubicBezTo>
                <a:cubicBezTo>
                  <a:pt x="44654" y="379071"/>
                  <a:pt x="27983" y="331850"/>
                  <a:pt x="19468" y="282269"/>
                </a:cubicBezTo>
                <a:cubicBezTo>
                  <a:pt x="9107" y="221242"/>
                  <a:pt x="-15566" y="153337"/>
                  <a:pt x="14185" y="94363"/>
                </a:cubicBezTo>
                <a:cubicBezTo>
                  <a:pt x="49220" y="25432"/>
                  <a:pt x="107901" y="-2131"/>
                  <a:pt x="183869" y="128"/>
                </a:cubicBezTo>
                <a:cubicBezTo>
                  <a:pt x="248860" y="5979"/>
                  <a:pt x="302977" y="46065"/>
                  <a:pt x="347552" y="91078"/>
                </a:cubicBezTo>
                <a:cubicBezTo>
                  <a:pt x="376688" y="120693"/>
                  <a:pt x="403925" y="152824"/>
                  <a:pt x="423828" y="189522"/>
                </a:cubicBezTo>
                <a:cubicBezTo>
                  <a:pt x="432035" y="204150"/>
                  <a:pt x="436293" y="220729"/>
                  <a:pt x="445064" y="234946"/>
                </a:cubicBezTo>
                <a:cubicBezTo>
                  <a:pt x="465890" y="257786"/>
                  <a:pt x="489280" y="226580"/>
                  <a:pt x="502361" y="210617"/>
                </a:cubicBezTo>
                <a:cubicBezTo>
                  <a:pt x="554220" y="143739"/>
                  <a:pt x="629367" y="98264"/>
                  <a:pt x="712978" y="83738"/>
                </a:cubicBezTo>
                <a:cubicBezTo>
                  <a:pt x="761504" y="74808"/>
                  <a:pt x="821570" y="65877"/>
                  <a:pt x="856041" y="110069"/>
                </a:cubicBezTo>
                <a:cubicBezTo>
                  <a:pt x="881791" y="141070"/>
                  <a:pt x="906771" y="172841"/>
                  <a:pt x="923186" y="2100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29"/>
          <p:cNvGrpSpPr/>
          <p:nvPr/>
        </p:nvGrpSpPr>
        <p:grpSpPr>
          <a:xfrm>
            <a:off x="1701161" y="1364064"/>
            <a:ext cx="5741663" cy="2421193"/>
            <a:chOff x="0" y="76200"/>
            <a:chExt cx="15311100" cy="6456514"/>
          </a:xfrm>
        </p:grpSpPr>
        <p:sp>
          <p:nvSpPr>
            <p:cNvPr id="869" name="Google Shape;869;p29"/>
            <p:cNvSpPr txBox="1"/>
            <p:nvPr/>
          </p:nvSpPr>
          <p:spPr>
            <a:xfrm>
              <a:off x="0" y="76200"/>
              <a:ext cx="15311100" cy="55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an original statement or inspiring quote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870" name="Google Shape;870;p29"/>
            <p:cNvSpPr txBox="1"/>
            <p:nvPr/>
          </p:nvSpPr>
          <p:spPr>
            <a:xfrm>
              <a:off x="0" y="5917114"/>
              <a:ext cx="15311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Include a citation or supporting message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871" name="Google Shape;871;p29"/>
          <p:cNvSpPr/>
          <p:nvPr/>
        </p:nvSpPr>
        <p:spPr>
          <a:xfrm rot="550833">
            <a:off x="-255153" y="578707"/>
            <a:ext cx="1712731" cy="1355735"/>
          </a:xfrm>
          <a:custGeom>
            <a:rect b="b" l="l" r="r" t="t"/>
            <a:pathLst>
              <a:path extrusionOk="0" h="2705895" w="3415740">
                <a:moveTo>
                  <a:pt x="3414499" y="674544"/>
                </a:moveTo>
                <a:cubicBezTo>
                  <a:pt x="3409853" y="565889"/>
                  <a:pt x="3416070" y="448619"/>
                  <a:pt x="3352058" y="357265"/>
                </a:cubicBezTo>
                <a:cubicBezTo>
                  <a:pt x="3330743" y="324032"/>
                  <a:pt x="3303690" y="286287"/>
                  <a:pt x="3258328" y="284919"/>
                </a:cubicBezTo>
                <a:cubicBezTo>
                  <a:pt x="3229361" y="281637"/>
                  <a:pt x="3200190" y="285261"/>
                  <a:pt x="3171019" y="288954"/>
                </a:cubicBezTo>
                <a:cubicBezTo>
                  <a:pt x="3147450" y="291894"/>
                  <a:pt x="3123813" y="294834"/>
                  <a:pt x="3100312" y="294151"/>
                </a:cubicBezTo>
                <a:cubicBezTo>
                  <a:pt x="2989844" y="285672"/>
                  <a:pt x="2901033" y="216814"/>
                  <a:pt x="2811402" y="163957"/>
                </a:cubicBezTo>
                <a:cubicBezTo>
                  <a:pt x="2770343" y="138520"/>
                  <a:pt x="2722932" y="115613"/>
                  <a:pt x="2672856" y="109322"/>
                </a:cubicBezTo>
                <a:cubicBezTo>
                  <a:pt x="2671558" y="107065"/>
                  <a:pt x="2669577" y="105151"/>
                  <a:pt x="2666776" y="103988"/>
                </a:cubicBezTo>
                <a:cubicBezTo>
                  <a:pt x="2639996" y="97629"/>
                  <a:pt x="2613079" y="105698"/>
                  <a:pt x="2587119" y="116638"/>
                </a:cubicBezTo>
                <a:cubicBezTo>
                  <a:pt x="2548793" y="128331"/>
                  <a:pt x="2513679" y="149802"/>
                  <a:pt x="2490724" y="182761"/>
                </a:cubicBezTo>
                <a:cubicBezTo>
                  <a:pt x="2490314" y="183171"/>
                  <a:pt x="2489836" y="183581"/>
                  <a:pt x="2489426" y="183992"/>
                </a:cubicBezTo>
                <a:cubicBezTo>
                  <a:pt x="2479042" y="193291"/>
                  <a:pt x="2475831" y="206899"/>
                  <a:pt x="2465242" y="215788"/>
                </a:cubicBezTo>
                <a:cubicBezTo>
                  <a:pt x="2465106" y="215720"/>
                  <a:pt x="2464969" y="215788"/>
                  <a:pt x="2464832" y="215720"/>
                </a:cubicBezTo>
                <a:cubicBezTo>
                  <a:pt x="2463944" y="212369"/>
                  <a:pt x="2461826" y="209155"/>
                  <a:pt x="2458206" y="206694"/>
                </a:cubicBezTo>
                <a:cubicBezTo>
                  <a:pt x="2424457" y="184744"/>
                  <a:pt x="2386337" y="169769"/>
                  <a:pt x="2347875" y="156367"/>
                </a:cubicBezTo>
                <a:cubicBezTo>
                  <a:pt x="2298960" y="139956"/>
                  <a:pt x="2251685" y="119920"/>
                  <a:pt x="2202771" y="103441"/>
                </a:cubicBezTo>
                <a:cubicBezTo>
                  <a:pt x="2137118" y="82380"/>
                  <a:pt x="2071330" y="61456"/>
                  <a:pt x="2003765" y="45592"/>
                </a:cubicBezTo>
                <a:cubicBezTo>
                  <a:pt x="1914407" y="23301"/>
                  <a:pt x="1816441" y="15095"/>
                  <a:pt x="1723394" y="4223"/>
                </a:cubicBezTo>
                <a:cubicBezTo>
                  <a:pt x="1635881" y="-5350"/>
                  <a:pt x="1546660" y="4155"/>
                  <a:pt x="1458258" y="5522"/>
                </a:cubicBezTo>
                <a:cubicBezTo>
                  <a:pt x="1277630" y="2445"/>
                  <a:pt x="1117359" y="56054"/>
                  <a:pt x="965560" y="159580"/>
                </a:cubicBezTo>
                <a:cubicBezTo>
                  <a:pt x="932222" y="180915"/>
                  <a:pt x="901274" y="205463"/>
                  <a:pt x="870327" y="229943"/>
                </a:cubicBezTo>
                <a:cubicBezTo>
                  <a:pt x="871898" y="219754"/>
                  <a:pt x="872855" y="209497"/>
                  <a:pt x="873333" y="199514"/>
                </a:cubicBezTo>
                <a:cubicBezTo>
                  <a:pt x="874768" y="184881"/>
                  <a:pt x="874153" y="169564"/>
                  <a:pt x="864930" y="157802"/>
                </a:cubicBezTo>
                <a:cubicBezTo>
                  <a:pt x="834802" y="121015"/>
                  <a:pt x="756717" y="130109"/>
                  <a:pt x="713882" y="148093"/>
                </a:cubicBezTo>
                <a:cubicBezTo>
                  <a:pt x="651783" y="174487"/>
                  <a:pt x="602663" y="222421"/>
                  <a:pt x="544868" y="256132"/>
                </a:cubicBezTo>
                <a:cubicBezTo>
                  <a:pt x="511597" y="275004"/>
                  <a:pt x="476278" y="289706"/>
                  <a:pt x="442461" y="307485"/>
                </a:cubicBezTo>
                <a:cubicBezTo>
                  <a:pt x="415818" y="321502"/>
                  <a:pt x="389174" y="336477"/>
                  <a:pt x="360482" y="345914"/>
                </a:cubicBezTo>
                <a:cubicBezTo>
                  <a:pt x="287315" y="366359"/>
                  <a:pt x="224190" y="387762"/>
                  <a:pt x="152526" y="411558"/>
                </a:cubicBezTo>
                <a:cubicBezTo>
                  <a:pt x="121579" y="420584"/>
                  <a:pt x="86874" y="428516"/>
                  <a:pt x="58933" y="446499"/>
                </a:cubicBezTo>
                <a:cubicBezTo>
                  <a:pt x="50120" y="452175"/>
                  <a:pt x="37823" y="456551"/>
                  <a:pt x="34954" y="467423"/>
                </a:cubicBezTo>
                <a:cubicBezTo>
                  <a:pt x="33929" y="471253"/>
                  <a:pt x="34476" y="475082"/>
                  <a:pt x="36183" y="478432"/>
                </a:cubicBezTo>
                <a:cubicBezTo>
                  <a:pt x="-56522" y="587566"/>
                  <a:pt x="52579" y="868399"/>
                  <a:pt x="100401" y="975139"/>
                </a:cubicBezTo>
                <a:cubicBezTo>
                  <a:pt x="139273" y="1068271"/>
                  <a:pt x="176437" y="1159831"/>
                  <a:pt x="213670" y="1254399"/>
                </a:cubicBezTo>
                <a:cubicBezTo>
                  <a:pt x="258622" y="1371464"/>
                  <a:pt x="313821" y="1486546"/>
                  <a:pt x="327280" y="1613869"/>
                </a:cubicBezTo>
                <a:cubicBezTo>
                  <a:pt x="337459" y="1683820"/>
                  <a:pt x="345452" y="1754046"/>
                  <a:pt x="346682" y="1825228"/>
                </a:cubicBezTo>
                <a:cubicBezTo>
                  <a:pt x="342993" y="1943319"/>
                  <a:pt x="376673" y="2061684"/>
                  <a:pt x="522733" y="2051495"/>
                </a:cubicBezTo>
                <a:cubicBezTo>
                  <a:pt x="527105" y="2051564"/>
                  <a:pt x="531478" y="2051427"/>
                  <a:pt x="535713" y="2051017"/>
                </a:cubicBezTo>
                <a:cubicBezTo>
                  <a:pt x="668862" y="2038982"/>
                  <a:pt x="746674" y="1803210"/>
                  <a:pt x="776802" y="1698795"/>
                </a:cubicBezTo>
                <a:cubicBezTo>
                  <a:pt x="804743" y="1598688"/>
                  <a:pt x="816152" y="1496120"/>
                  <a:pt x="832070" y="1394508"/>
                </a:cubicBezTo>
                <a:cubicBezTo>
                  <a:pt x="835281" y="1360250"/>
                  <a:pt x="839380" y="1325992"/>
                  <a:pt x="843137" y="1291666"/>
                </a:cubicBezTo>
                <a:cubicBezTo>
                  <a:pt x="843342" y="1292828"/>
                  <a:pt x="843479" y="1294059"/>
                  <a:pt x="843684" y="1295222"/>
                </a:cubicBezTo>
                <a:cubicBezTo>
                  <a:pt x="872855" y="1462477"/>
                  <a:pt x="900318" y="1630211"/>
                  <a:pt x="939941" y="1795005"/>
                </a:cubicBezTo>
                <a:cubicBezTo>
                  <a:pt x="974373" y="1950568"/>
                  <a:pt x="1031622" y="2098882"/>
                  <a:pt x="1088530" y="2246581"/>
                </a:cubicBezTo>
                <a:cubicBezTo>
                  <a:pt x="1115241" y="2320841"/>
                  <a:pt x="1142363" y="2395853"/>
                  <a:pt x="1190253" y="2459377"/>
                </a:cubicBezTo>
                <a:cubicBezTo>
                  <a:pt x="1279747" y="2594357"/>
                  <a:pt x="1440769" y="2658702"/>
                  <a:pt x="1600493" y="2691524"/>
                </a:cubicBezTo>
                <a:cubicBezTo>
                  <a:pt x="1697844" y="2705610"/>
                  <a:pt x="1798132" y="2708551"/>
                  <a:pt x="1897533" y="2703764"/>
                </a:cubicBezTo>
                <a:cubicBezTo>
                  <a:pt x="1908258" y="2703559"/>
                  <a:pt x="1918711" y="2703012"/>
                  <a:pt x="1928890" y="2702055"/>
                </a:cubicBezTo>
                <a:cubicBezTo>
                  <a:pt x="2001920" y="2695490"/>
                  <a:pt x="2062722" y="2670395"/>
                  <a:pt x="2123182" y="2620957"/>
                </a:cubicBezTo>
                <a:cubicBezTo>
                  <a:pt x="2172028" y="2582596"/>
                  <a:pt x="2203112" y="2528850"/>
                  <a:pt x="2240959" y="2481327"/>
                </a:cubicBezTo>
                <a:cubicBezTo>
                  <a:pt x="2279148" y="2432299"/>
                  <a:pt x="2319455" y="2384228"/>
                  <a:pt x="2349173" y="2330004"/>
                </a:cubicBezTo>
                <a:cubicBezTo>
                  <a:pt x="2372264" y="2284531"/>
                  <a:pt x="2392554" y="2237965"/>
                  <a:pt x="2417694" y="2192835"/>
                </a:cubicBezTo>
                <a:cubicBezTo>
                  <a:pt x="2434773" y="2160697"/>
                  <a:pt x="2451306" y="2128354"/>
                  <a:pt x="2466813" y="2095668"/>
                </a:cubicBezTo>
                <a:cubicBezTo>
                  <a:pt x="2472006" y="2092112"/>
                  <a:pt x="2474738" y="2085343"/>
                  <a:pt x="2475626" y="2076727"/>
                </a:cubicBezTo>
                <a:cubicBezTo>
                  <a:pt x="2503499" y="2016143"/>
                  <a:pt x="2527410" y="1954192"/>
                  <a:pt x="2543806" y="1890052"/>
                </a:cubicBezTo>
                <a:cubicBezTo>
                  <a:pt x="2584591" y="1777568"/>
                  <a:pt x="2619774" y="1663443"/>
                  <a:pt x="2652361" y="1548703"/>
                </a:cubicBezTo>
                <a:cubicBezTo>
                  <a:pt x="2679414" y="1456938"/>
                  <a:pt x="2694649" y="1363259"/>
                  <a:pt x="2727167" y="1272588"/>
                </a:cubicBezTo>
                <a:cubicBezTo>
                  <a:pt x="2740284" y="1229783"/>
                  <a:pt x="2752923" y="1187046"/>
                  <a:pt x="2764332" y="1143898"/>
                </a:cubicBezTo>
                <a:cubicBezTo>
                  <a:pt x="2765493" y="1139249"/>
                  <a:pt x="2766927" y="1134667"/>
                  <a:pt x="2768430" y="1130086"/>
                </a:cubicBezTo>
                <a:cubicBezTo>
                  <a:pt x="2773076" y="1197781"/>
                  <a:pt x="2778063" y="1265477"/>
                  <a:pt x="2787832" y="1332420"/>
                </a:cubicBezTo>
                <a:cubicBezTo>
                  <a:pt x="2802042" y="1420766"/>
                  <a:pt x="2823493" y="1507949"/>
                  <a:pt x="2853006" y="1591850"/>
                </a:cubicBezTo>
                <a:cubicBezTo>
                  <a:pt x="2904448" y="1733806"/>
                  <a:pt x="2980280" y="1847999"/>
                  <a:pt x="3154282" y="1848067"/>
                </a:cubicBezTo>
                <a:cubicBezTo>
                  <a:pt x="3159200" y="1848272"/>
                  <a:pt x="3163846" y="1848136"/>
                  <a:pt x="3168286" y="1847725"/>
                </a:cubicBezTo>
                <a:cubicBezTo>
                  <a:pt x="3234212" y="1841776"/>
                  <a:pt x="3253614" y="1772508"/>
                  <a:pt x="3254365" y="1716027"/>
                </a:cubicBezTo>
                <a:cubicBezTo>
                  <a:pt x="3254365" y="1713018"/>
                  <a:pt x="3254297" y="1710010"/>
                  <a:pt x="3254160" y="1707069"/>
                </a:cubicBezTo>
                <a:cubicBezTo>
                  <a:pt x="3256893" y="1703103"/>
                  <a:pt x="3258054" y="1698248"/>
                  <a:pt x="3256210" y="1693462"/>
                </a:cubicBezTo>
                <a:cubicBezTo>
                  <a:pt x="3254434" y="1688675"/>
                  <a:pt x="3252657" y="1683889"/>
                  <a:pt x="3250949" y="1679034"/>
                </a:cubicBezTo>
                <a:cubicBezTo>
                  <a:pt x="3246031" y="1650862"/>
                  <a:pt x="3237286" y="1623442"/>
                  <a:pt x="3234690" y="1594791"/>
                </a:cubicBezTo>
                <a:cubicBezTo>
                  <a:pt x="3232709" y="1572773"/>
                  <a:pt x="3231274" y="1550823"/>
                  <a:pt x="3230318" y="1528737"/>
                </a:cubicBezTo>
                <a:cubicBezTo>
                  <a:pt x="3230181" y="1526001"/>
                  <a:pt x="3229293" y="1523540"/>
                  <a:pt x="3227995" y="1521352"/>
                </a:cubicBezTo>
                <a:cubicBezTo>
                  <a:pt x="3228405" y="1519368"/>
                  <a:pt x="3228746" y="1517386"/>
                  <a:pt x="3229225" y="1515334"/>
                </a:cubicBezTo>
                <a:cubicBezTo>
                  <a:pt x="3239746" y="1510069"/>
                  <a:pt x="3243844" y="1493726"/>
                  <a:pt x="3248353" y="1482991"/>
                </a:cubicBezTo>
                <a:cubicBezTo>
                  <a:pt x="3263656" y="1447023"/>
                  <a:pt x="3280940" y="1411808"/>
                  <a:pt x="3294809" y="1375362"/>
                </a:cubicBezTo>
                <a:cubicBezTo>
                  <a:pt x="3345636" y="1239903"/>
                  <a:pt x="3366882" y="1098358"/>
                  <a:pt x="3389154" y="958112"/>
                </a:cubicBezTo>
                <a:cubicBezTo>
                  <a:pt x="3403910" y="863817"/>
                  <a:pt x="3420442" y="768976"/>
                  <a:pt x="3414499" y="6745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 rot="546150">
            <a:off x="-256878" y="576808"/>
            <a:ext cx="1707858" cy="1352895"/>
            <a:chOff x="-514263" y="1153530"/>
            <a:chExt cx="3415740" cy="2705895"/>
          </a:xfrm>
        </p:grpSpPr>
        <p:grpSp>
          <p:nvGrpSpPr>
            <p:cNvPr id="873" name="Google Shape;873;p29"/>
            <p:cNvGrpSpPr/>
            <p:nvPr/>
          </p:nvGrpSpPr>
          <p:grpSpPr>
            <a:xfrm>
              <a:off x="-514263" y="1153530"/>
              <a:ext cx="3415740" cy="2705895"/>
              <a:chOff x="-514263" y="1153530"/>
              <a:chExt cx="3415740" cy="2705895"/>
            </a:xfrm>
          </p:grpSpPr>
          <p:sp>
            <p:nvSpPr>
              <p:cNvPr id="874" name="Google Shape;874;p29"/>
              <p:cNvSpPr/>
              <p:nvPr/>
            </p:nvSpPr>
            <p:spPr>
              <a:xfrm>
                <a:off x="-514263" y="1153530"/>
                <a:ext cx="3415740" cy="2705895"/>
              </a:xfrm>
              <a:custGeom>
                <a:rect b="b" l="l" r="r" t="t"/>
                <a:pathLst>
                  <a:path extrusionOk="0" h="2705895" w="3415740">
                    <a:moveTo>
                      <a:pt x="3414499" y="674544"/>
                    </a:moveTo>
                    <a:cubicBezTo>
                      <a:pt x="3409853" y="565889"/>
                      <a:pt x="3416070" y="448619"/>
                      <a:pt x="3352058" y="357265"/>
                    </a:cubicBezTo>
                    <a:cubicBezTo>
                      <a:pt x="3330743" y="324032"/>
                      <a:pt x="3303690" y="286287"/>
                      <a:pt x="3258328" y="284919"/>
                    </a:cubicBezTo>
                    <a:cubicBezTo>
                      <a:pt x="3229361" y="281637"/>
                      <a:pt x="3200190" y="285261"/>
                      <a:pt x="3171019" y="288954"/>
                    </a:cubicBezTo>
                    <a:cubicBezTo>
                      <a:pt x="3147450" y="291894"/>
                      <a:pt x="3123813" y="294834"/>
                      <a:pt x="3100312" y="294151"/>
                    </a:cubicBezTo>
                    <a:cubicBezTo>
                      <a:pt x="2989844" y="285672"/>
                      <a:pt x="2901033" y="216814"/>
                      <a:pt x="2811402" y="163957"/>
                    </a:cubicBezTo>
                    <a:cubicBezTo>
                      <a:pt x="2770343" y="138520"/>
                      <a:pt x="2722932" y="115613"/>
                      <a:pt x="2672856" y="109322"/>
                    </a:cubicBezTo>
                    <a:cubicBezTo>
                      <a:pt x="2671558" y="107065"/>
                      <a:pt x="2669577" y="105151"/>
                      <a:pt x="2666776" y="103988"/>
                    </a:cubicBezTo>
                    <a:cubicBezTo>
                      <a:pt x="2639996" y="97629"/>
                      <a:pt x="2613079" y="105698"/>
                      <a:pt x="2587119" y="116638"/>
                    </a:cubicBezTo>
                    <a:cubicBezTo>
                      <a:pt x="2548793" y="128331"/>
                      <a:pt x="2513679" y="149802"/>
                      <a:pt x="2490724" y="182761"/>
                    </a:cubicBezTo>
                    <a:cubicBezTo>
                      <a:pt x="2490314" y="183171"/>
                      <a:pt x="2489836" y="183581"/>
                      <a:pt x="2489426" y="183992"/>
                    </a:cubicBezTo>
                    <a:cubicBezTo>
                      <a:pt x="2479042" y="193291"/>
                      <a:pt x="2475831" y="206899"/>
                      <a:pt x="2465242" y="215788"/>
                    </a:cubicBezTo>
                    <a:cubicBezTo>
                      <a:pt x="2465106" y="215720"/>
                      <a:pt x="2464969" y="215788"/>
                      <a:pt x="2464832" y="215720"/>
                    </a:cubicBezTo>
                    <a:cubicBezTo>
                      <a:pt x="2463944" y="212369"/>
                      <a:pt x="2461826" y="209155"/>
                      <a:pt x="2458206" y="206694"/>
                    </a:cubicBezTo>
                    <a:cubicBezTo>
                      <a:pt x="2424457" y="184744"/>
                      <a:pt x="2386337" y="169769"/>
                      <a:pt x="2347875" y="156367"/>
                    </a:cubicBezTo>
                    <a:cubicBezTo>
                      <a:pt x="2298960" y="139956"/>
                      <a:pt x="2251685" y="119920"/>
                      <a:pt x="2202771" y="103441"/>
                    </a:cubicBezTo>
                    <a:cubicBezTo>
                      <a:pt x="2137118" y="82380"/>
                      <a:pt x="2071330" y="61456"/>
                      <a:pt x="2003765" y="45592"/>
                    </a:cubicBezTo>
                    <a:cubicBezTo>
                      <a:pt x="1914407" y="23301"/>
                      <a:pt x="1816441" y="15095"/>
                      <a:pt x="1723394" y="4223"/>
                    </a:cubicBezTo>
                    <a:cubicBezTo>
                      <a:pt x="1635881" y="-5350"/>
                      <a:pt x="1546660" y="4155"/>
                      <a:pt x="1458258" y="5522"/>
                    </a:cubicBezTo>
                    <a:cubicBezTo>
                      <a:pt x="1277630" y="2445"/>
                      <a:pt x="1117359" y="56054"/>
                      <a:pt x="965560" y="159580"/>
                    </a:cubicBezTo>
                    <a:cubicBezTo>
                      <a:pt x="932222" y="180915"/>
                      <a:pt x="901274" y="205463"/>
                      <a:pt x="870327" y="229943"/>
                    </a:cubicBezTo>
                    <a:cubicBezTo>
                      <a:pt x="871898" y="219754"/>
                      <a:pt x="872855" y="209497"/>
                      <a:pt x="873333" y="199514"/>
                    </a:cubicBezTo>
                    <a:cubicBezTo>
                      <a:pt x="874768" y="184881"/>
                      <a:pt x="874153" y="169564"/>
                      <a:pt x="864930" y="157802"/>
                    </a:cubicBezTo>
                    <a:cubicBezTo>
                      <a:pt x="834802" y="121015"/>
                      <a:pt x="756717" y="130109"/>
                      <a:pt x="713882" y="148093"/>
                    </a:cubicBezTo>
                    <a:cubicBezTo>
                      <a:pt x="651783" y="174487"/>
                      <a:pt x="602663" y="222421"/>
                      <a:pt x="544868" y="256132"/>
                    </a:cubicBezTo>
                    <a:cubicBezTo>
                      <a:pt x="511597" y="275004"/>
                      <a:pt x="476278" y="289706"/>
                      <a:pt x="442461" y="307485"/>
                    </a:cubicBezTo>
                    <a:cubicBezTo>
                      <a:pt x="415818" y="321502"/>
                      <a:pt x="389174" y="336477"/>
                      <a:pt x="360482" y="345914"/>
                    </a:cubicBezTo>
                    <a:cubicBezTo>
                      <a:pt x="287315" y="366359"/>
                      <a:pt x="224190" y="387762"/>
                      <a:pt x="152526" y="411558"/>
                    </a:cubicBezTo>
                    <a:cubicBezTo>
                      <a:pt x="121579" y="420584"/>
                      <a:pt x="86874" y="428516"/>
                      <a:pt x="58933" y="446499"/>
                    </a:cubicBezTo>
                    <a:cubicBezTo>
                      <a:pt x="50120" y="452175"/>
                      <a:pt x="37823" y="456551"/>
                      <a:pt x="34954" y="467423"/>
                    </a:cubicBezTo>
                    <a:cubicBezTo>
                      <a:pt x="33929" y="471253"/>
                      <a:pt x="34476" y="475082"/>
                      <a:pt x="36183" y="478432"/>
                    </a:cubicBezTo>
                    <a:cubicBezTo>
                      <a:pt x="-56522" y="587566"/>
                      <a:pt x="52579" y="868399"/>
                      <a:pt x="100401" y="975139"/>
                    </a:cubicBezTo>
                    <a:cubicBezTo>
                      <a:pt x="139273" y="1068271"/>
                      <a:pt x="176437" y="1159831"/>
                      <a:pt x="213670" y="1254399"/>
                    </a:cubicBezTo>
                    <a:cubicBezTo>
                      <a:pt x="258622" y="1371464"/>
                      <a:pt x="313821" y="1486546"/>
                      <a:pt x="327280" y="1613869"/>
                    </a:cubicBezTo>
                    <a:cubicBezTo>
                      <a:pt x="337459" y="1683820"/>
                      <a:pt x="345452" y="1754046"/>
                      <a:pt x="346682" y="1825228"/>
                    </a:cubicBezTo>
                    <a:cubicBezTo>
                      <a:pt x="342993" y="1943319"/>
                      <a:pt x="376673" y="2061684"/>
                      <a:pt x="522733" y="2051495"/>
                    </a:cubicBezTo>
                    <a:cubicBezTo>
                      <a:pt x="527105" y="2051564"/>
                      <a:pt x="531478" y="2051427"/>
                      <a:pt x="535713" y="2051017"/>
                    </a:cubicBezTo>
                    <a:cubicBezTo>
                      <a:pt x="668862" y="2038982"/>
                      <a:pt x="746674" y="1803210"/>
                      <a:pt x="776802" y="1698795"/>
                    </a:cubicBezTo>
                    <a:cubicBezTo>
                      <a:pt x="804743" y="1598688"/>
                      <a:pt x="816152" y="1496120"/>
                      <a:pt x="832070" y="1394508"/>
                    </a:cubicBezTo>
                    <a:cubicBezTo>
                      <a:pt x="835281" y="1360250"/>
                      <a:pt x="839380" y="1325992"/>
                      <a:pt x="843137" y="1291666"/>
                    </a:cubicBezTo>
                    <a:cubicBezTo>
                      <a:pt x="843342" y="1292828"/>
                      <a:pt x="843479" y="1294059"/>
                      <a:pt x="843684" y="1295222"/>
                    </a:cubicBezTo>
                    <a:cubicBezTo>
                      <a:pt x="872855" y="1462477"/>
                      <a:pt x="900318" y="1630211"/>
                      <a:pt x="939941" y="1795005"/>
                    </a:cubicBezTo>
                    <a:cubicBezTo>
                      <a:pt x="974373" y="1950568"/>
                      <a:pt x="1031622" y="2098882"/>
                      <a:pt x="1088530" y="2246581"/>
                    </a:cubicBezTo>
                    <a:cubicBezTo>
                      <a:pt x="1115241" y="2320841"/>
                      <a:pt x="1142363" y="2395853"/>
                      <a:pt x="1190253" y="2459377"/>
                    </a:cubicBezTo>
                    <a:cubicBezTo>
                      <a:pt x="1279747" y="2594357"/>
                      <a:pt x="1440769" y="2658702"/>
                      <a:pt x="1600493" y="2691524"/>
                    </a:cubicBezTo>
                    <a:cubicBezTo>
                      <a:pt x="1697844" y="2705610"/>
                      <a:pt x="1798132" y="2708551"/>
                      <a:pt x="1897533" y="2703764"/>
                    </a:cubicBezTo>
                    <a:cubicBezTo>
                      <a:pt x="1908258" y="2703559"/>
                      <a:pt x="1918711" y="2703012"/>
                      <a:pt x="1928890" y="2702055"/>
                    </a:cubicBezTo>
                    <a:cubicBezTo>
                      <a:pt x="2001920" y="2695490"/>
                      <a:pt x="2062722" y="2670395"/>
                      <a:pt x="2123182" y="2620957"/>
                    </a:cubicBezTo>
                    <a:cubicBezTo>
                      <a:pt x="2172028" y="2582596"/>
                      <a:pt x="2203112" y="2528850"/>
                      <a:pt x="2240959" y="2481327"/>
                    </a:cubicBezTo>
                    <a:cubicBezTo>
                      <a:pt x="2279148" y="2432299"/>
                      <a:pt x="2319455" y="2384228"/>
                      <a:pt x="2349173" y="2330004"/>
                    </a:cubicBezTo>
                    <a:cubicBezTo>
                      <a:pt x="2372264" y="2284531"/>
                      <a:pt x="2392554" y="2237965"/>
                      <a:pt x="2417694" y="2192835"/>
                    </a:cubicBezTo>
                    <a:cubicBezTo>
                      <a:pt x="2434773" y="2160697"/>
                      <a:pt x="2451306" y="2128354"/>
                      <a:pt x="2466813" y="2095668"/>
                    </a:cubicBezTo>
                    <a:cubicBezTo>
                      <a:pt x="2472006" y="2092112"/>
                      <a:pt x="2474738" y="2085343"/>
                      <a:pt x="2475626" y="2076727"/>
                    </a:cubicBezTo>
                    <a:cubicBezTo>
                      <a:pt x="2503499" y="2016143"/>
                      <a:pt x="2527410" y="1954192"/>
                      <a:pt x="2543806" y="1890052"/>
                    </a:cubicBezTo>
                    <a:cubicBezTo>
                      <a:pt x="2584591" y="1777568"/>
                      <a:pt x="2619774" y="1663443"/>
                      <a:pt x="2652361" y="1548703"/>
                    </a:cubicBezTo>
                    <a:cubicBezTo>
                      <a:pt x="2679414" y="1456938"/>
                      <a:pt x="2694649" y="1363259"/>
                      <a:pt x="2727167" y="1272588"/>
                    </a:cubicBezTo>
                    <a:cubicBezTo>
                      <a:pt x="2740284" y="1229783"/>
                      <a:pt x="2752923" y="1187046"/>
                      <a:pt x="2764332" y="1143898"/>
                    </a:cubicBezTo>
                    <a:cubicBezTo>
                      <a:pt x="2765493" y="1139249"/>
                      <a:pt x="2766927" y="1134667"/>
                      <a:pt x="2768430" y="1130086"/>
                    </a:cubicBezTo>
                    <a:cubicBezTo>
                      <a:pt x="2773076" y="1197781"/>
                      <a:pt x="2778063" y="1265477"/>
                      <a:pt x="2787832" y="1332420"/>
                    </a:cubicBezTo>
                    <a:cubicBezTo>
                      <a:pt x="2802042" y="1420766"/>
                      <a:pt x="2823493" y="1507949"/>
                      <a:pt x="2853006" y="1591850"/>
                    </a:cubicBezTo>
                    <a:cubicBezTo>
                      <a:pt x="2904448" y="1733806"/>
                      <a:pt x="2980280" y="1847999"/>
                      <a:pt x="3154282" y="1848067"/>
                    </a:cubicBezTo>
                    <a:cubicBezTo>
                      <a:pt x="3159200" y="1848272"/>
                      <a:pt x="3163846" y="1848136"/>
                      <a:pt x="3168286" y="1847725"/>
                    </a:cubicBezTo>
                    <a:cubicBezTo>
                      <a:pt x="3234212" y="1841776"/>
                      <a:pt x="3253614" y="1772508"/>
                      <a:pt x="3254365" y="1716027"/>
                    </a:cubicBezTo>
                    <a:cubicBezTo>
                      <a:pt x="3254365" y="1713018"/>
                      <a:pt x="3254297" y="1710010"/>
                      <a:pt x="3254160" y="1707069"/>
                    </a:cubicBezTo>
                    <a:cubicBezTo>
                      <a:pt x="3256893" y="1703103"/>
                      <a:pt x="3258054" y="1698248"/>
                      <a:pt x="3256210" y="1693462"/>
                    </a:cubicBezTo>
                    <a:cubicBezTo>
                      <a:pt x="3254434" y="1688675"/>
                      <a:pt x="3252657" y="1683889"/>
                      <a:pt x="3250949" y="1679034"/>
                    </a:cubicBezTo>
                    <a:cubicBezTo>
                      <a:pt x="3246031" y="1650862"/>
                      <a:pt x="3237286" y="1623442"/>
                      <a:pt x="3234690" y="1594791"/>
                    </a:cubicBezTo>
                    <a:cubicBezTo>
                      <a:pt x="3232709" y="1572773"/>
                      <a:pt x="3231274" y="1550823"/>
                      <a:pt x="3230318" y="1528737"/>
                    </a:cubicBezTo>
                    <a:cubicBezTo>
                      <a:pt x="3230181" y="1526001"/>
                      <a:pt x="3229293" y="1523540"/>
                      <a:pt x="3227995" y="1521352"/>
                    </a:cubicBezTo>
                    <a:cubicBezTo>
                      <a:pt x="3228405" y="1519368"/>
                      <a:pt x="3228746" y="1517386"/>
                      <a:pt x="3229225" y="1515334"/>
                    </a:cubicBezTo>
                    <a:cubicBezTo>
                      <a:pt x="3239746" y="1510069"/>
                      <a:pt x="3243844" y="1493726"/>
                      <a:pt x="3248353" y="1482991"/>
                    </a:cubicBezTo>
                    <a:cubicBezTo>
                      <a:pt x="3263656" y="1447023"/>
                      <a:pt x="3280940" y="1411808"/>
                      <a:pt x="3294809" y="1375362"/>
                    </a:cubicBezTo>
                    <a:cubicBezTo>
                      <a:pt x="3345636" y="1239903"/>
                      <a:pt x="3366882" y="1098358"/>
                      <a:pt x="3389154" y="958112"/>
                    </a:cubicBezTo>
                    <a:cubicBezTo>
                      <a:pt x="3403910" y="863817"/>
                      <a:pt x="3420442" y="768976"/>
                      <a:pt x="3414499" y="674544"/>
                    </a:cubicBezTo>
                    <a:close/>
                    <a:moveTo>
                      <a:pt x="925048" y="1570379"/>
                    </a:moveTo>
                    <a:cubicBezTo>
                      <a:pt x="907969" y="1482512"/>
                      <a:pt x="892666" y="1394235"/>
                      <a:pt x="873948" y="1306709"/>
                    </a:cubicBezTo>
                    <a:cubicBezTo>
                      <a:pt x="860216" y="1244006"/>
                      <a:pt x="858303" y="1179319"/>
                      <a:pt x="853521" y="1114974"/>
                    </a:cubicBezTo>
                    <a:cubicBezTo>
                      <a:pt x="856869" y="1113880"/>
                      <a:pt x="853316" y="1108683"/>
                      <a:pt x="852838" y="1107111"/>
                    </a:cubicBezTo>
                    <a:cubicBezTo>
                      <a:pt x="852906" y="1104854"/>
                      <a:pt x="851745" y="1102119"/>
                      <a:pt x="849012" y="1102119"/>
                    </a:cubicBezTo>
                    <a:cubicBezTo>
                      <a:pt x="848944" y="1043108"/>
                      <a:pt x="837467" y="983344"/>
                      <a:pt x="840473" y="923786"/>
                    </a:cubicBezTo>
                    <a:cubicBezTo>
                      <a:pt x="840609" y="916127"/>
                      <a:pt x="841702" y="907990"/>
                      <a:pt x="841429" y="900264"/>
                    </a:cubicBezTo>
                    <a:cubicBezTo>
                      <a:pt x="841224" y="898486"/>
                      <a:pt x="840541" y="896776"/>
                      <a:pt x="839038" y="896092"/>
                    </a:cubicBezTo>
                    <a:cubicBezTo>
                      <a:pt x="839038" y="894520"/>
                      <a:pt x="838970" y="892879"/>
                      <a:pt x="838970" y="891306"/>
                    </a:cubicBezTo>
                    <a:cubicBezTo>
                      <a:pt x="834188" y="763642"/>
                      <a:pt x="851267" y="633448"/>
                      <a:pt x="902094" y="511323"/>
                    </a:cubicBezTo>
                    <a:cubicBezTo>
                      <a:pt x="909267" y="492245"/>
                      <a:pt x="881872" y="482057"/>
                      <a:pt x="871898" y="499698"/>
                    </a:cubicBezTo>
                    <a:cubicBezTo>
                      <a:pt x="804265" y="643636"/>
                      <a:pt x="800576" y="802276"/>
                      <a:pt x="810072" y="953121"/>
                    </a:cubicBezTo>
                    <a:cubicBezTo>
                      <a:pt x="814034" y="1010969"/>
                      <a:pt x="813829" y="1069434"/>
                      <a:pt x="819363" y="1127009"/>
                    </a:cubicBezTo>
                    <a:cubicBezTo>
                      <a:pt x="818543" y="1129129"/>
                      <a:pt x="818133" y="1131385"/>
                      <a:pt x="818065" y="1133710"/>
                    </a:cubicBezTo>
                    <a:cubicBezTo>
                      <a:pt x="817518" y="1167900"/>
                      <a:pt x="816699" y="1202158"/>
                      <a:pt x="812736" y="1236347"/>
                    </a:cubicBezTo>
                    <a:cubicBezTo>
                      <a:pt x="803718" y="1328933"/>
                      <a:pt x="793608" y="1421313"/>
                      <a:pt x="778305" y="1513488"/>
                    </a:cubicBezTo>
                    <a:cubicBezTo>
                      <a:pt x="763412" y="1610313"/>
                      <a:pt x="744147" y="1707753"/>
                      <a:pt x="705753" y="1800339"/>
                    </a:cubicBezTo>
                    <a:cubicBezTo>
                      <a:pt x="678768" y="1867419"/>
                      <a:pt x="633611" y="1972791"/>
                      <a:pt x="564816" y="2008485"/>
                    </a:cubicBezTo>
                    <a:cubicBezTo>
                      <a:pt x="507908" y="2028520"/>
                      <a:pt x="434810" y="2017442"/>
                      <a:pt x="407415" y="1963901"/>
                    </a:cubicBezTo>
                    <a:cubicBezTo>
                      <a:pt x="381318" y="1921712"/>
                      <a:pt x="383846" y="1870495"/>
                      <a:pt x="382274" y="1821810"/>
                    </a:cubicBezTo>
                    <a:cubicBezTo>
                      <a:pt x="381045" y="1752610"/>
                      <a:pt x="373598" y="1684162"/>
                      <a:pt x="363761" y="1616193"/>
                    </a:cubicBezTo>
                    <a:cubicBezTo>
                      <a:pt x="349961" y="1477794"/>
                      <a:pt x="290935" y="1354711"/>
                      <a:pt x="241338" y="1228005"/>
                    </a:cubicBezTo>
                    <a:cubicBezTo>
                      <a:pt x="208136" y="1143215"/>
                      <a:pt x="172885" y="1058151"/>
                      <a:pt x="137155" y="974181"/>
                    </a:cubicBezTo>
                    <a:cubicBezTo>
                      <a:pt x="106823" y="907512"/>
                      <a:pt x="79018" y="839816"/>
                      <a:pt x="58318" y="769181"/>
                    </a:cubicBezTo>
                    <a:cubicBezTo>
                      <a:pt x="37277" y="686921"/>
                      <a:pt x="4621" y="586335"/>
                      <a:pt x="39736" y="501339"/>
                    </a:cubicBezTo>
                    <a:cubicBezTo>
                      <a:pt x="42127" y="497168"/>
                      <a:pt x="44791" y="492040"/>
                      <a:pt x="48002" y="487048"/>
                    </a:cubicBezTo>
                    <a:cubicBezTo>
                      <a:pt x="49437" y="487322"/>
                      <a:pt x="50871" y="487390"/>
                      <a:pt x="52306" y="487253"/>
                    </a:cubicBezTo>
                    <a:cubicBezTo>
                      <a:pt x="55449" y="486980"/>
                      <a:pt x="58523" y="485817"/>
                      <a:pt x="61392" y="484108"/>
                    </a:cubicBezTo>
                    <a:cubicBezTo>
                      <a:pt x="66789" y="480894"/>
                      <a:pt x="72255" y="477680"/>
                      <a:pt x="77720" y="474535"/>
                    </a:cubicBezTo>
                    <a:cubicBezTo>
                      <a:pt x="77310" y="476791"/>
                      <a:pt x="76217" y="479321"/>
                      <a:pt x="76217" y="481509"/>
                    </a:cubicBezTo>
                    <a:cubicBezTo>
                      <a:pt x="76285" y="484313"/>
                      <a:pt x="80794" y="483903"/>
                      <a:pt x="80657" y="481099"/>
                    </a:cubicBezTo>
                    <a:cubicBezTo>
                      <a:pt x="81136" y="478432"/>
                      <a:pt x="82502" y="474945"/>
                      <a:pt x="82297" y="472005"/>
                    </a:cubicBezTo>
                    <a:cubicBezTo>
                      <a:pt x="87489" y="469133"/>
                      <a:pt x="92749" y="466329"/>
                      <a:pt x="98146" y="463799"/>
                    </a:cubicBezTo>
                    <a:cubicBezTo>
                      <a:pt x="121101" y="454978"/>
                      <a:pt x="143167" y="449713"/>
                      <a:pt x="167009" y="442533"/>
                    </a:cubicBezTo>
                    <a:cubicBezTo>
                      <a:pt x="209844" y="429746"/>
                      <a:pt x="251312" y="412310"/>
                      <a:pt x="294420" y="400343"/>
                    </a:cubicBezTo>
                    <a:cubicBezTo>
                      <a:pt x="332472" y="389676"/>
                      <a:pt x="371207" y="380308"/>
                      <a:pt x="407347" y="363419"/>
                    </a:cubicBezTo>
                    <a:cubicBezTo>
                      <a:pt x="447448" y="343725"/>
                      <a:pt x="486594" y="321981"/>
                      <a:pt x="527242" y="303382"/>
                    </a:cubicBezTo>
                    <a:cubicBezTo>
                      <a:pt x="568163" y="284167"/>
                      <a:pt x="604849" y="257636"/>
                      <a:pt x="641194" y="231173"/>
                    </a:cubicBezTo>
                    <a:cubicBezTo>
                      <a:pt x="684096" y="199924"/>
                      <a:pt x="731645" y="165871"/>
                      <a:pt x="786229" y="166145"/>
                    </a:cubicBezTo>
                    <a:cubicBezTo>
                      <a:pt x="807339" y="166555"/>
                      <a:pt x="841771" y="164504"/>
                      <a:pt x="843889" y="190966"/>
                    </a:cubicBezTo>
                    <a:cubicBezTo>
                      <a:pt x="845938" y="210113"/>
                      <a:pt x="845391" y="229601"/>
                      <a:pt x="846006" y="248952"/>
                    </a:cubicBezTo>
                    <a:cubicBezTo>
                      <a:pt x="845255" y="249567"/>
                      <a:pt x="844503" y="250114"/>
                      <a:pt x="843752" y="250730"/>
                    </a:cubicBezTo>
                    <a:cubicBezTo>
                      <a:pt x="843752" y="251140"/>
                      <a:pt x="843752" y="251619"/>
                      <a:pt x="843820" y="252029"/>
                    </a:cubicBezTo>
                    <a:cubicBezTo>
                      <a:pt x="844025" y="252850"/>
                      <a:pt x="844162" y="253670"/>
                      <a:pt x="844230" y="254559"/>
                    </a:cubicBezTo>
                    <a:cubicBezTo>
                      <a:pt x="844435" y="256884"/>
                      <a:pt x="844298" y="259209"/>
                      <a:pt x="844298" y="261534"/>
                    </a:cubicBezTo>
                    <a:cubicBezTo>
                      <a:pt x="844298" y="262149"/>
                      <a:pt x="844162" y="262696"/>
                      <a:pt x="844025" y="263243"/>
                    </a:cubicBezTo>
                    <a:cubicBezTo>
                      <a:pt x="844025" y="264200"/>
                      <a:pt x="844025" y="265158"/>
                      <a:pt x="844025" y="266115"/>
                    </a:cubicBezTo>
                    <a:cubicBezTo>
                      <a:pt x="844025" y="266799"/>
                      <a:pt x="844025" y="267414"/>
                      <a:pt x="843957" y="268098"/>
                    </a:cubicBezTo>
                    <a:cubicBezTo>
                      <a:pt x="845391" y="267414"/>
                      <a:pt x="846758" y="266662"/>
                      <a:pt x="848192" y="265910"/>
                    </a:cubicBezTo>
                    <a:cubicBezTo>
                      <a:pt x="848466" y="266594"/>
                      <a:pt x="848739" y="267346"/>
                      <a:pt x="849081" y="268030"/>
                    </a:cubicBezTo>
                    <a:cubicBezTo>
                      <a:pt x="850447" y="266320"/>
                      <a:pt x="852155" y="264884"/>
                      <a:pt x="854068" y="263722"/>
                    </a:cubicBezTo>
                    <a:cubicBezTo>
                      <a:pt x="857210" y="261876"/>
                      <a:pt x="860558" y="260440"/>
                      <a:pt x="864042" y="259209"/>
                    </a:cubicBezTo>
                    <a:cubicBezTo>
                      <a:pt x="864247" y="258388"/>
                      <a:pt x="864452" y="257499"/>
                      <a:pt x="864657" y="256679"/>
                    </a:cubicBezTo>
                    <a:cubicBezTo>
                      <a:pt x="888089" y="241977"/>
                      <a:pt x="909609" y="222899"/>
                      <a:pt x="932905" y="208540"/>
                    </a:cubicBezTo>
                    <a:cubicBezTo>
                      <a:pt x="982912" y="174555"/>
                      <a:pt x="1035106" y="143443"/>
                      <a:pt x="1089213" y="116570"/>
                    </a:cubicBezTo>
                    <a:cubicBezTo>
                      <a:pt x="1226460" y="48191"/>
                      <a:pt x="1347176" y="35609"/>
                      <a:pt x="1495354" y="36361"/>
                    </a:cubicBezTo>
                    <a:cubicBezTo>
                      <a:pt x="1550622" y="33831"/>
                      <a:pt x="1605890" y="32190"/>
                      <a:pt x="1660680" y="33899"/>
                    </a:cubicBezTo>
                    <a:cubicBezTo>
                      <a:pt x="1668673" y="50242"/>
                      <a:pt x="1681038" y="64397"/>
                      <a:pt x="1688894" y="80808"/>
                    </a:cubicBezTo>
                    <a:cubicBezTo>
                      <a:pt x="1700235" y="103988"/>
                      <a:pt x="1707271" y="129083"/>
                      <a:pt x="1715060" y="153700"/>
                    </a:cubicBezTo>
                    <a:cubicBezTo>
                      <a:pt x="1745460" y="240063"/>
                      <a:pt x="1753932" y="332169"/>
                      <a:pt x="1756254" y="424413"/>
                    </a:cubicBezTo>
                    <a:cubicBezTo>
                      <a:pt x="1760627" y="553855"/>
                      <a:pt x="1746280" y="684049"/>
                      <a:pt x="1723941" y="813217"/>
                    </a:cubicBezTo>
                    <a:cubicBezTo>
                      <a:pt x="1703924" y="916127"/>
                      <a:pt x="1681584" y="1019859"/>
                      <a:pt x="1643805" y="1119350"/>
                    </a:cubicBezTo>
                    <a:cubicBezTo>
                      <a:pt x="1582252" y="1268964"/>
                      <a:pt x="1497813" y="1409757"/>
                      <a:pt x="1397525" y="1540293"/>
                    </a:cubicBezTo>
                    <a:cubicBezTo>
                      <a:pt x="1363503" y="1588568"/>
                      <a:pt x="1328730" y="1636160"/>
                      <a:pt x="1291839" y="1682521"/>
                    </a:cubicBezTo>
                    <a:cubicBezTo>
                      <a:pt x="1266289" y="1717805"/>
                      <a:pt x="1245931" y="1756439"/>
                      <a:pt x="1217169" y="1789740"/>
                    </a:cubicBezTo>
                    <a:cubicBezTo>
                      <a:pt x="1183285" y="1830767"/>
                      <a:pt x="1144959" y="1874735"/>
                      <a:pt x="1119340" y="1921917"/>
                    </a:cubicBezTo>
                    <a:cubicBezTo>
                      <a:pt x="1091536" y="1967047"/>
                      <a:pt x="1067625" y="2015186"/>
                      <a:pt x="1057992" y="2066060"/>
                    </a:cubicBezTo>
                    <a:cubicBezTo>
                      <a:pt x="1041323" y="2020178"/>
                      <a:pt x="1025542" y="1973885"/>
                      <a:pt x="1010991" y="1927182"/>
                    </a:cubicBezTo>
                    <a:cubicBezTo>
                      <a:pt x="975193" y="1810527"/>
                      <a:pt x="950804" y="1690180"/>
                      <a:pt x="925048" y="1570379"/>
                    </a:cubicBezTo>
                    <a:close/>
                    <a:moveTo>
                      <a:pt x="2331752" y="2287540"/>
                    </a:moveTo>
                    <a:cubicBezTo>
                      <a:pt x="2302991" y="2350996"/>
                      <a:pt x="2256877" y="2405494"/>
                      <a:pt x="2213633" y="2460745"/>
                    </a:cubicBezTo>
                    <a:cubicBezTo>
                      <a:pt x="2189722" y="2491447"/>
                      <a:pt x="2167656" y="2523380"/>
                      <a:pt x="2143335" y="2553809"/>
                    </a:cubicBezTo>
                    <a:cubicBezTo>
                      <a:pt x="2096948" y="2606871"/>
                      <a:pt x="2032594" y="2650360"/>
                      <a:pt x="1962570" y="2663284"/>
                    </a:cubicBezTo>
                    <a:cubicBezTo>
                      <a:pt x="1873895" y="2674293"/>
                      <a:pt x="1784537" y="2673267"/>
                      <a:pt x="1696204" y="2666634"/>
                    </a:cubicBezTo>
                    <a:cubicBezTo>
                      <a:pt x="1630620" y="2664856"/>
                      <a:pt x="1567359" y="2650770"/>
                      <a:pt x="1506558" y="2630393"/>
                    </a:cubicBezTo>
                    <a:cubicBezTo>
                      <a:pt x="1469394" y="2618906"/>
                      <a:pt x="1431956" y="2607486"/>
                      <a:pt x="1397661" y="2589708"/>
                    </a:cubicBezTo>
                    <a:cubicBezTo>
                      <a:pt x="1301335" y="2542389"/>
                      <a:pt x="1226187" y="2465052"/>
                      <a:pt x="1178024" y="2372125"/>
                    </a:cubicBezTo>
                    <a:cubicBezTo>
                      <a:pt x="1151312" y="2319405"/>
                      <a:pt x="1133140" y="2262719"/>
                      <a:pt x="1111962" y="2207605"/>
                    </a:cubicBezTo>
                    <a:cubicBezTo>
                      <a:pt x="1100622" y="2179022"/>
                      <a:pt x="1089486" y="2150303"/>
                      <a:pt x="1078624" y="2121516"/>
                    </a:cubicBezTo>
                    <a:cubicBezTo>
                      <a:pt x="1081630" y="2108797"/>
                      <a:pt x="1085250" y="2096078"/>
                      <a:pt x="1088530" y="2083428"/>
                    </a:cubicBezTo>
                    <a:cubicBezTo>
                      <a:pt x="1095430" y="2040281"/>
                      <a:pt x="1115036" y="1999937"/>
                      <a:pt x="1136420" y="1961030"/>
                    </a:cubicBezTo>
                    <a:cubicBezTo>
                      <a:pt x="1167708" y="1901198"/>
                      <a:pt x="1212182" y="1849161"/>
                      <a:pt x="1255563" y="1796783"/>
                    </a:cubicBezTo>
                    <a:cubicBezTo>
                      <a:pt x="1276400" y="1770662"/>
                      <a:pt x="1292864" y="1742011"/>
                      <a:pt x="1311446" y="1714454"/>
                    </a:cubicBezTo>
                    <a:cubicBezTo>
                      <a:pt x="1329413" y="1687855"/>
                      <a:pt x="1350933" y="1663649"/>
                      <a:pt x="1370062" y="1637733"/>
                    </a:cubicBezTo>
                    <a:cubicBezTo>
                      <a:pt x="1420616" y="1564567"/>
                      <a:pt x="1478002" y="1495436"/>
                      <a:pt x="1523705" y="1419330"/>
                    </a:cubicBezTo>
                    <a:cubicBezTo>
                      <a:pt x="1585737" y="1331052"/>
                      <a:pt x="1631714" y="1234091"/>
                      <a:pt x="1674343" y="1136787"/>
                    </a:cubicBezTo>
                    <a:cubicBezTo>
                      <a:pt x="1714855" y="1033808"/>
                      <a:pt x="1737809" y="926042"/>
                      <a:pt x="1758577" y="819029"/>
                    </a:cubicBezTo>
                    <a:cubicBezTo>
                      <a:pt x="1780985" y="690066"/>
                      <a:pt x="1794785" y="560146"/>
                      <a:pt x="1790412" y="430841"/>
                    </a:cubicBezTo>
                    <a:cubicBezTo>
                      <a:pt x="1786382" y="344888"/>
                      <a:pt x="1781531" y="257363"/>
                      <a:pt x="1751950" y="176949"/>
                    </a:cubicBezTo>
                    <a:cubicBezTo>
                      <a:pt x="1738765" y="141939"/>
                      <a:pt x="1728108" y="105219"/>
                      <a:pt x="1708638" y="73149"/>
                    </a:cubicBezTo>
                    <a:cubicBezTo>
                      <a:pt x="1698937" y="59473"/>
                      <a:pt x="1687801" y="46276"/>
                      <a:pt x="1675504" y="34378"/>
                    </a:cubicBezTo>
                    <a:cubicBezTo>
                      <a:pt x="1713557" y="36019"/>
                      <a:pt x="1751404" y="39438"/>
                      <a:pt x="1788978" y="45456"/>
                    </a:cubicBezTo>
                    <a:cubicBezTo>
                      <a:pt x="1864878" y="52499"/>
                      <a:pt x="1939547" y="65285"/>
                      <a:pt x="2012646" y="83269"/>
                    </a:cubicBezTo>
                    <a:cubicBezTo>
                      <a:pt x="1992766" y="148366"/>
                      <a:pt x="1986891" y="215856"/>
                      <a:pt x="1976370" y="282184"/>
                    </a:cubicBezTo>
                    <a:cubicBezTo>
                      <a:pt x="1970836" y="325263"/>
                      <a:pt x="1970016" y="368479"/>
                      <a:pt x="1962570" y="411489"/>
                    </a:cubicBezTo>
                    <a:cubicBezTo>
                      <a:pt x="1949931" y="470706"/>
                      <a:pt x="1942758" y="530332"/>
                      <a:pt x="1940640" y="590164"/>
                    </a:cubicBezTo>
                    <a:cubicBezTo>
                      <a:pt x="1936063" y="655466"/>
                      <a:pt x="1939069" y="720358"/>
                      <a:pt x="1937566" y="785592"/>
                    </a:cubicBezTo>
                    <a:cubicBezTo>
                      <a:pt x="1937088" y="894656"/>
                      <a:pt x="1938591" y="1004747"/>
                      <a:pt x="1960452" y="1110803"/>
                    </a:cubicBezTo>
                    <a:cubicBezTo>
                      <a:pt x="1982040" y="1193679"/>
                      <a:pt x="2013329" y="1274229"/>
                      <a:pt x="2053704" y="1349378"/>
                    </a:cubicBezTo>
                    <a:cubicBezTo>
                      <a:pt x="2098656" y="1419603"/>
                      <a:pt x="2142515" y="1490923"/>
                      <a:pt x="2191840" y="1558345"/>
                    </a:cubicBezTo>
                    <a:cubicBezTo>
                      <a:pt x="2215067" y="1591714"/>
                      <a:pt x="2236041" y="1626450"/>
                      <a:pt x="2257492" y="1660982"/>
                    </a:cubicBezTo>
                    <a:cubicBezTo>
                      <a:pt x="2279490" y="1694966"/>
                      <a:pt x="2304904" y="1726694"/>
                      <a:pt x="2325057" y="1761841"/>
                    </a:cubicBezTo>
                    <a:cubicBezTo>
                      <a:pt x="2375201" y="1859487"/>
                      <a:pt x="2428215" y="1960824"/>
                      <a:pt x="2439555" y="2072556"/>
                    </a:cubicBezTo>
                    <a:cubicBezTo>
                      <a:pt x="2404919" y="2144628"/>
                      <a:pt x="2364954" y="2214922"/>
                      <a:pt x="2331752" y="2287540"/>
                    </a:cubicBezTo>
                    <a:close/>
                    <a:moveTo>
                      <a:pt x="3362168" y="901358"/>
                    </a:moveTo>
                    <a:cubicBezTo>
                      <a:pt x="3339829" y="1040509"/>
                      <a:pt x="3322408" y="1181302"/>
                      <a:pt x="3277866" y="1317308"/>
                    </a:cubicBezTo>
                    <a:cubicBezTo>
                      <a:pt x="3264954" y="1359977"/>
                      <a:pt x="3245552" y="1405517"/>
                      <a:pt x="3226287" y="1446955"/>
                    </a:cubicBezTo>
                    <a:cubicBezTo>
                      <a:pt x="3218977" y="1462614"/>
                      <a:pt x="3212692" y="1478751"/>
                      <a:pt x="3206134" y="1494684"/>
                    </a:cubicBezTo>
                    <a:cubicBezTo>
                      <a:pt x="3204836" y="1497624"/>
                      <a:pt x="3204631" y="1500701"/>
                      <a:pt x="3205177" y="1503573"/>
                    </a:cubicBezTo>
                    <a:cubicBezTo>
                      <a:pt x="3203333" y="1508496"/>
                      <a:pt x="3201625" y="1513488"/>
                      <a:pt x="3200259" y="1518548"/>
                    </a:cubicBezTo>
                    <a:cubicBezTo>
                      <a:pt x="3199917" y="1519779"/>
                      <a:pt x="3199575" y="1521078"/>
                      <a:pt x="3199302" y="1522309"/>
                    </a:cubicBezTo>
                    <a:cubicBezTo>
                      <a:pt x="3197526" y="1525112"/>
                      <a:pt x="3196501" y="1528395"/>
                      <a:pt x="3196433" y="1531814"/>
                    </a:cubicBezTo>
                    <a:cubicBezTo>
                      <a:pt x="3196433" y="1532771"/>
                      <a:pt x="3196433" y="1533797"/>
                      <a:pt x="3196433" y="1534754"/>
                    </a:cubicBezTo>
                    <a:cubicBezTo>
                      <a:pt x="3188235" y="1578927"/>
                      <a:pt x="3198687" y="1623031"/>
                      <a:pt x="3210848" y="1664674"/>
                    </a:cubicBezTo>
                    <a:cubicBezTo>
                      <a:pt x="3211326" y="1665768"/>
                      <a:pt x="3211667" y="1666999"/>
                      <a:pt x="3212077" y="1668162"/>
                    </a:cubicBezTo>
                    <a:cubicBezTo>
                      <a:pt x="3216108" y="1685667"/>
                      <a:pt x="3219456" y="1703309"/>
                      <a:pt x="3218704" y="1721634"/>
                    </a:cubicBezTo>
                    <a:cubicBezTo>
                      <a:pt x="3213375" y="1820442"/>
                      <a:pt x="3176006" y="1823998"/>
                      <a:pt x="3088356" y="1805467"/>
                    </a:cubicBezTo>
                    <a:cubicBezTo>
                      <a:pt x="3012867" y="1789740"/>
                      <a:pt x="2958008" y="1731549"/>
                      <a:pt x="2925217" y="1667068"/>
                    </a:cubicBezTo>
                    <a:cubicBezTo>
                      <a:pt x="2879923" y="1578243"/>
                      <a:pt x="2855466" y="1483264"/>
                      <a:pt x="2833673" y="1385277"/>
                    </a:cubicBezTo>
                    <a:cubicBezTo>
                      <a:pt x="2808191" y="1263494"/>
                      <a:pt x="2806893" y="1137334"/>
                      <a:pt x="2794801" y="1013226"/>
                    </a:cubicBezTo>
                    <a:cubicBezTo>
                      <a:pt x="2786056" y="925906"/>
                      <a:pt x="2788515" y="836808"/>
                      <a:pt x="2769387" y="751265"/>
                    </a:cubicBezTo>
                    <a:cubicBezTo>
                      <a:pt x="2753879" y="665449"/>
                      <a:pt x="2729558" y="579497"/>
                      <a:pt x="2669577" y="514400"/>
                    </a:cubicBezTo>
                    <a:cubicBezTo>
                      <a:pt x="2666161" y="508724"/>
                      <a:pt x="2660969" y="502707"/>
                      <a:pt x="2653249" y="506331"/>
                    </a:cubicBezTo>
                    <a:cubicBezTo>
                      <a:pt x="2649082" y="508451"/>
                      <a:pt x="2647032" y="512690"/>
                      <a:pt x="2647579" y="516930"/>
                    </a:cubicBezTo>
                    <a:cubicBezTo>
                      <a:pt x="2661242" y="544076"/>
                      <a:pt x="2682830" y="567189"/>
                      <a:pt x="2694854" y="595498"/>
                    </a:cubicBezTo>
                    <a:cubicBezTo>
                      <a:pt x="2744520" y="716187"/>
                      <a:pt x="2750532" y="850483"/>
                      <a:pt x="2757022" y="981566"/>
                    </a:cubicBezTo>
                    <a:cubicBezTo>
                      <a:pt x="2759276" y="1004200"/>
                      <a:pt x="2761121" y="1026970"/>
                      <a:pt x="2762829" y="1049672"/>
                    </a:cubicBezTo>
                    <a:cubicBezTo>
                      <a:pt x="2761804" y="1050971"/>
                      <a:pt x="2760847" y="1052407"/>
                      <a:pt x="2760164" y="1053980"/>
                    </a:cubicBezTo>
                    <a:cubicBezTo>
                      <a:pt x="2757227" y="1063006"/>
                      <a:pt x="2754152" y="1072032"/>
                      <a:pt x="2749985" y="1080648"/>
                    </a:cubicBezTo>
                    <a:cubicBezTo>
                      <a:pt x="2732018" y="1121539"/>
                      <a:pt x="2723342" y="1164686"/>
                      <a:pt x="2710566" y="1206807"/>
                    </a:cubicBezTo>
                    <a:cubicBezTo>
                      <a:pt x="2694717" y="1261989"/>
                      <a:pt x="2674222" y="1316419"/>
                      <a:pt x="2660900" y="1372217"/>
                    </a:cubicBezTo>
                    <a:cubicBezTo>
                      <a:pt x="2621550" y="1540156"/>
                      <a:pt x="2572840" y="1706317"/>
                      <a:pt x="2513679" y="1869949"/>
                    </a:cubicBezTo>
                    <a:cubicBezTo>
                      <a:pt x="2499059" y="1917677"/>
                      <a:pt x="2485327" y="1965611"/>
                      <a:pt x="2466745" y="2012177"/>
                    </a:cubicBezTo>
                    <a:cubicBezTo>
                      <a:pt x="2462305" y="1995082"/>
                      <a:pt x="2457523" y="1979902"/>
                      <a:pt x="2455541" y="1971765"/>
                    </a:cubicBezTo>
                    <a:cubicBezTo>
                      <a:pt x="2433202" y="1892377"/>
                      <a:pt x="2395696" y="1818322"/>
                      <a:pt x="2357644" y="1745704"/>
                    </a:cubicBezTo>
                    <a:cubicBezTo>
                      <a:pt x="2326218" y="1692847"/>
                      <a:pt x="2287619" y="1644708"/>
                      <a:pt x="2257014" y="1591235"/>
                    </a:cubicBezTo>
                    <a:cubicBezTo>
                      <a:pt x="2211652" y="1521967"/>
                      <a:pt x="2162737" y="1455229"/>
                      <a:pt x="2119493" y="1384662"/>
                    </a:cubicBezTo>
                    <a:cubicBezTo>
                      <a:pt x="2093533" y="1347121"/>
                      <a:pt x="2069963" y="1307872"/>
                      <a:pt x="2052884" y="1265408"/>
                    </a:cubicBezTo>
                    <a:cubicBezTo>
                      <a:pt x="2031979" y="1215218"/>
                      <a:pt x="2011211" y="1164412"/>
                      <a:pt x="1997480" y="1111350"/>
                    </a:cubicBezTo>
                    <a:cubicBezTo>
                      <a:pt x="1975140" y="1014320"/>
                      <a:pt x="1973910" y="912982"/>
                      <a:pt x="1972271" y="812738"/>
                    </a:cubicBezTo>
                    <a:cubicBezTo>
                      <a:pt x="1972749" y="673518"/>
                      <a:pt x="1968855" y="533888"/>
                      <a:pt x="1997070" y="394736"/>
                    </a:cubicBezTo>
                    <a:cubicBezTo>
                      <a:pt x="2002877" y="329981"/>
                      <a:pt x="2006224" y="265295"/>
                      <a:pt x="2014764" y="200676"/>
                    </a:cubicBezTo>
                    <a:cubicBezTo>
                      <a:pt x="2017291" y="162657"/>
                      <a:pt x="2025558" y="124092"/>
                      <a:pt x="2024396" y="86210"/>
                    </a:cubicBezTo>
                    <a:cubicBezTo>
                      <a:pt x="2058281" y="94825"/>
                      <a:pt x="2091825" y="104467"/>
                      <a:pt x="2124890" y="115339"/>
                    </a:cubicBezTo>
                    <a:cubicBezTo>
                      <a:pt x="2189654" y="133596"/>
                      <a:pt x="2251480" y="158897"/>
                      <a:pt x="2314331" y="181667"/>
                    </a:cubicBezTo>
                    <a:cubicBezTo>
                      <a:pt x="2357029" y="196300"/>
                      <a:pt x="2399522" y="211754"/>
                      <a:pt x="2437437" y="235413"/>
                    </a:cubicBezTo>
                    <a:cubicBezTo>
                      <a:pt x="2441263" y="237669"/>
                      <a:pt x="2445089" y="238422"/>
                      <a:pt x="2448573" y="238080"/>
                    </a:cubicBezTo>
                    <a:cubicBezTo>
                      <a:pt x="2448915" y="238080"/>
                      <a:pt x="2449256" y="237943"/>
                      <a:pt x="2449598" y="237875"/>
                    </a:cubicBezTo>
                    <a:cubicBezTo>
                      <a:pt x="2451716" y="240473"/>
                      <a:pt x="2454175" y="242729"/>
                      <a:pt x="2457727" y="243755"/>
                    </a:cubicBezTo>
                    <a:cubicBezTo>
                      <a:pt x="2459709" y="244029"/>
                      <a:pt x="2461621" y="244097"/>
                      <a:pt x="2463466" y="243892"/>
                    </a:cubicBezTo>
                    <a:cubicBezTo>
                      <a:pt x="2483688" y="242046"/>
                      <a:pt x="2494277" y="215241"/>
                      <a:pt x="2510058" y="204300"/>
                    </a:cubicBezTo>
                    <a:cubicBezTo>
                      <a:pt x="2525497" y="191103"/>
                      <a:pt x="2539912" y="176470"/>
                      <a:pt x="2556786" y="164982"/>
                    </a:cubicBezTo>
                    <a:cubicBezTo>
                      <a:pt x="2582815" y="152742"/>
                      <a:pt x="2610346" y="140571"/>
                      <a:pt x="2638561" y="134895"/>
                    </a:cubicBezTo>
                    <a:cubicBezTo>
                      <a:pt x="2710703" y="138451"/>
                      <a:pt x="2770548" y="176538"/>
                      <a:pt x="2827251" y="213668"/>
                    </a:cubicBezTo>
                    <a:cubicBezTo>
                      <a:pt x="2898232" y="259004"/>
                      <a:pt x="2972628" y="305365"/>
                      <a:pt x="3058092" y="323554"/>
                    </a:cubicBezTo>
                    <a:cubicBezTo>
                      <a:pt x="3105914" y="334084"/>
                      <a:pt x="3155990" y="324032"/>
                      <a:pt x="3204904" y="319109"/>
                    </a:cubicBezTo>
                    <a:cubicBezTo>
                      <a:pt x="3230181" y="318083"/>
                      <a:pt x="3259557" y="313981"/>
                      <a:pt x="3280872" y="327793"/>
                    </a:cubicBezTo>
                    <a:cubicBezTo>
                      <a:pt x="3318173" y="360752"/>
                      <a:pt x="3342220" y="406703"/>
                      <a:pt x="3358138" y="453200"/>
                    </a:cubicBezTo>
                    <a:cubicBezTo>
                      <a:pt x="3377130" y="521101"/>
                      <a:pt x="3374875" y="593515"/>
                      <a:pt x="3378291" y="664219"/>
                    </a:cubicBezTo>
                    <a:cubicBezTo>
                      <a:pt x="3383688" y="743265"/>
                      <a:pt x="3375012" y="822516"/>
                      <a:pt x="3362168" y="9013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1121202" y="2624143"/>
                <a:ext cx="291662" cy="48278"/>
              </a:xfrm>
              <a:custGeom>
                <a:rect b="b" l="l" r="r" t="t"/>
                <a:pathLst>
                  <a:path extrusionOk="0" h="48278" w="291662">
                    <a:moveTo>
                      <a:pt x="4650" y="48277"/>
                    </a:moveTo>
                    <a:cubicBezTo>
                      <a:pt x="13190" y="48345"/>
                      <a:pt x="21661" y="45542"/>
                      <a:pt x="30064" y="43969"/>
                    </a:cubicBezTo>
                    <a:cubicBezTo>
                      <a:pt x="109175" y="29951"/>
                      <a:pt x="194707" y="16481"/>
                      <a:pt x="268762" y="47115"/>
                    </a:cubicBezTo>
                    <a:cubicBezTo>
                      <a:pt x="270880" y="47730"/>
                      <a:pt x="272997" y="47935"/>
                      <a:pt x="275183" y="47730"/>
                    </a:cubicBezTo>
                    <a:cubicBezTo>
                      <a:pt x="281742" y="47115"/>
                      <a:pt x="288027" y="42944"/>
                      <a:pt x="290555" y="36516"/>
                    </a:cubicBezTo>
                    <a:cubicBezTo>
                      <a:pt x="293834" y="28242"/>
                      <a:pt x="289598" y="18600"/>
                      <a:pt x="280922" y="16070"/>
                    </a:cubicBezTo>
                    <a:cubicBezTo>
                      <a:pt x="259266" y="9780"/>
                      <a:pt x="237200" y="4788"/>
                      <a:pt x="214518" y="1984"/>
                    </a:cubicBezTo>
                    <a:cubicBezTo>
                      <a:pt x="183640" y="-2802"/>
                      <a:pt x="151941" y="1984"/>
                      <a:pt x="120652" y="6703"/>
                    </a:cubicBezTo>
                    <a:cubicBezTo>
                      <a:pt x="83693" y="12446"/>
                      <a:pt x="45640" y="17506"/>
                      <a:pt x="11277" y="34123"/>
                    </a:cubicBezTo>
                    <a:cubicBezTo>
                      <a:pt x="4924" y="36721"/>
                      <a:pt x="-6417" y="45337"/>
                      <a:pt x="4650" y="482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9"/>
              <p:cNvSpPr/>
              <p:nvPr/>
            </p:nvSpPr>
            <p:spPr>
              <a:xfrm>
                <a:off x="1629307" y="2291666"/>
                <a:ext cx="301353" cy="272002"/>
              </a:xfrm>
              <a:custGeom>
                <a:rect b="b" l="l" r="r" t="t"/>
                <a:pathLst>
                  <a:path extrusionOk="0" h="272002" w="301353">
                    <a:moveTo>
                      <a:pt x="101692" y="23063"/>
                    </a:moveTo>
                    <a:cubicBezTo>
                      <a:pt x="57355" y="54038"/>
                      <a:pt x="11583" y="91989"/>
                      <a:pt x="3658" y="146487"/>
                    </a:cubicBezTo>
                    <a:cubicBezTo>
                      <a:pt x="-21414" y="243927"/>
                      <a:pt x="87687" y="279006"/>
                      <a:pt x="169667" y="270869"/>
                    </a:cubicBezTo>
                    <a:cubicBezTo>
                      <a:pt x="175269" y="271005"/>
                      <a:pt x="180666" y="270869"/>
                      <a:pt x="185926" y="270390"/>
                    </a:cubicBezTo>
                    <a:cubicBezTo>
                      <a:pt x="267838" y="263005"/>
                      <a:pt x="312243" y="181565"/>
                      <a:pt x="299058" y="106964"/>
                    </a:cubicBezTo>
                    <a:cubicBezTo>
                      <a:pt x="292978" y="16156"/>
                      <a:pt x="180734" y="-31367"/>
                      <a:pt x="101692" y="23063"/>
                    </a:cubicBezTo>
                    <a:close/>
                    <a:moveTo>
                      <a:pt x="239350" y="101425"/>
                    </a:moveTo>
                    <a:cubicBezTo>
                      <a:pt x="237027" y="104502"/>
                      <a:pt x="234294" y="107374"/>
                      <a:pt x="231151" y="109767"/>
                    </a:cubicBezTo>
                    <a:cubicBezTo>
                      <a:pt x="230537" y="110246"/>
                      <a:pt x="229854" y="110725"/>
                      <a:pt x="229170" y="111203"/>
                    </a:cubicBezTo>
                    <a:cubicBezTo>
                      <a:pt x="228761" y="111477"/>
                      <a:pt x="228351" y="111750"/>
                      <a:pt x="227872" y="112024"/>
                    </a:cubicBezTo>
                    <a:cubicBezTo>
                      <a:pt x="226916" y="112571"/>
                      <a:pt x="225960" y="113118"/>
                      <a:pt x="224935" y="113596"/>
                    </a:cubicBezTo>
                    <a:cubicBezTo>
                      <a:pt x="224320" y="113870"/>
                      <a:pt x="223637" y="114144"/>
                      <a:pt x="223022" y="114349"/>
                    </a:cubicBezTo>
                    <a:cubicBezTo>
                      <a:pt x="221587" y="114896"/>
                      <a:pt x="220153" y="115374"/>
                      <a:pt x="218650" y="115648"/>
                    </a:cubicBezTo>
                    <a:cubicBezTo>
                      <a:pt x="217215" y="115921"/>
                      <a:pt x="215780" y="116126"/>
                      <a:pt x="214346" y="116263"/>
                    </a:cubicBezTo>
                    <a:cubicBezTo>
                      <a:pt x="214277" y="116263"/>
                      <a:pt x="214209" y="116263"/>
                      <a:pt x="214141" y="116263"/>
                    </a:cubicBezTo>
                    <a:cubicBezTo>
                      <a:pt x="212570" y="116400"/>
                      <a:pt x="210998" y="116400"/>
                      <a:pt x="209427" y="116332"/>
                    </a:cubicBezTo>
                    <a:cubicBezTo>
                      <a:pt x="209017" y="116332"/>
                      <a:pt x="208539" y="116263"/>
                      <a:pt x="208129" y="116195"/>
                    </a:cubicBezTo>
                    <a:cubicBezTo>
                      <a:pt x="206899" y="116126"/>
                      <a:pt x="205738" y="115921"/>
                      <a:pt x="204508" y="115716"/>
                    </a:cubicBezTo>
                    <a:cubicBezTo>
                      <a:pt x="204030" y="115648"/>
                      <a:pt x="203620" y="115511"/>
                      <a:pt x="203142" y="115443"/>
                    </a:cubicBezTo>
                    <a:cubicBezTo>
                      <a:pt x="202049" y="115169"/>
                      <a:pt x="200956" y="114827"/>
                      <a:pt x="199863" y="114417"/>
                    </a:cubicBezTo>
                    <a:cubicBezTo>
                      <a:pt x="199316" y="114212"/>
                      <a:pt x="198838" y="114075"/>
                      <a:pt x="198291" y="113802"/>
                    </a:cubicBezTo>
                    <a:cubicBezTo>
                      <a:pt x="196857" y="113186"/>
                      <a:pt x="195490" y="112502"/>
                      <a:pt x="194124" y="111682"/>
                    </a:cubicBezTo>
                    <a:cubicBezTo>
                      <a:pt x="192348" y="110588"/>
                      <a:pt x="190777" y="109220"/>
                      <a:pt x="189342" y="107784"/>
                    </a:cubicBezTo>
                    <a:lnTo>
                      <a:pt x="189342" y="107784"/>
                    </a:lnTo>
                    <a:cubicBezTo>
                      <a:pt x="188181" y="106622"/>
                      <a:pt x="187224" y="105391"/>
                      <a:pt x="186268" y="104023"/>
                    </a:cubicBezTo>
                    <a:cubicBezTo>
                      <a:pt x="186199" y="103887"/>
                      <a:pt x="186131" y="103750"/>
                      <a:pt x="185994" y="103682"/>
                    </a:cubicBezTo>
                    <a:cubicBezTo>
                      <a:pt x="184218" y="101015"/>
                      <a:pt x="182920" y="98074"/>
                      <a:pt x="182169" y="94997"/>
                    </a:cubicBezTo>
                    <a:cubicBezTo>
                      <a:pt x="182100" y="94861"/>
                      <a:pt x="182100" y="94655"/>
                      <a:pt x="182032" y="94519"/>
                    </a:cubicBezTo>
                    <a:cubicBezTo>
                      <a:pt x="181690" y="92946"/>
                      <a:pt x="181417" y="91373"/>
                      <a:pt x="181349" y="89801"/>
                    </a:cubicBezTo>
                    <a:cubicBezTo>
                      <a:pt x="181281" y="88912"/>
                      <a:pt x="181417" y="88023"/>
                      <a:pt x="181485" y="87134"/>
                    </a:cubicBezTo>
                    <a:cubicBezTo>
                      <a:pt x="181554" y="86245"/>
                      <a:pt x="181485" y="85287"/>
                      <a:pt x="181622" y="84399"/>
                    </a:cubicBezTo>
                    <a:cubicBezTo>
                      <a:pt x="181827" y="82757"/>
                      <a:pt x="182237" y="81048"/>
                      <a:pt x="182715" y="79407"/>
                    </a:cubicBezTo>
                    <a:cubicBezTo>
                      <a:pt x="183057" y="77355"/>
                      <a:pt x="183535" y="75236"/>
                      <a:pt x="184218" y="73116"/>
                    </a:cubicBezTo>
                    <a:cubicBezTo>
                      <a:pt x="187224" y="63816"/>
                      <a:pt x="195559" y="56090"/>
                      <a:pt x="205055" y="52739"/>
                    </a:cubicBezTo>
                    <a:cubicBezTo>
                      <a:pt x="207719" y="51782"/>
                      <a:pt x="210452" y="51235"/>
                      <a:pt x="213116" y="50961"/>
                    </a:cubicBezTo>
                    <a:cubicBezTo>
                      <a:pt x="221451" y="50209"/>
                      <a:pt x="229717" y="52602"/>
                      <a:pt x="235865" y="57799"/>
                    </a:cubicBezTo>
                    <a:cubicBezTo>
                      <a:pt x="242082" y="62996"/>
                      <a:pt x="245771" y="70654"/>
                      <a:pt x="246181" y="78791"/>
                    </a:cubicBezTo>
                    <a:cubicBezTo>
                      <a:pt x="246728" y="86313"/>
                      <a:pt x="244132" y="95066"/>
                      <a:pt x="239350" y="1014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9"/>
              <p:cNvSpPr/>
              <p:nvPr/>
            </p:nvSpPr>
            <p:spPr>
              <a:xfrm>
                <a:off x="678644" y="2291234"/>
                <a:ext cx="293908" cy="297164"/>
              </a:xfrm>
              <a:custGeom>
                <a:rect b="b" l="l" r="r" t="t"/>
                <a:pathLst>
                  <a:path extrusionOk="0" h="297164" w="293908">
                    <a:moveTo>
                      <a:pt x="39496" y="265489"/>
                    </a:moveTo>
                    <a:cubicBezTo>
                      <a:pt x="66891" y="293045"/>
                      <a:pt x="107608" y="299541"/>
                      <a:pt x="147094" y="296464"/>
                    </a:cubicBezTo>
                    <a:cubicBezTo>
                      <a:pt x="149895" y="296396"/>
                      <a:pt x="152765" y="296191"/>
                      <a:pt x="155566" y="295917"/>
                    </a:cubicBezTo>
                    <a:cubicBezTo>
                      <a:pt x="209946" y="290994"/>
                      <a:pt x="268834" y="256599"/>
                      <a:pt x="285913" y="203947"/>
                    </a:cubicBezTo>
                    <a:cubicBezTo>
                      <a:pt x="300601" y="141517"/>
                      <a:pt x="299918" y="59667"/>
                      <a:pt x="241439" y="22811"/>
                    </a:cubicBezTo>
                    <a:cubicBezTo>
                      <a:pt x="225658" y="15563"/>
                      <a:pt x="189041" y="-8302"/>
                      <a:pt x="170185" y="2981"/>
                    </a:cubicBezTo>
                    <a:cubicBezTo>
                      <a:pt x="159460" y="1818"/>
                      <a:pt x="148324" y="5716"/>
                      <a:pt x="138418" y="10639"/>
                    </a:cubicBezTo>
                    <a:cubicBezTo>
                      <a:pt x="134593" y="12827"/>
                      <a:pt x="128376" y="15152"/>
                      <a:pt x="124550" y="18435"/>
                    </a:cubicBezTo>
                    <a:cubicBezTo>
                      <a:pt x="67301" y="34299"/>
                      <a:pt x="21734" y="87156"/>
                      <a:pt x="4996" y="141722"/>
                    </a:cubicBezTo>
                    <a:cubicBezTo>
                      <a:pt x="-6754" y="186989"/>
                      <a:pt x="1239" y="237248"/>
                      <a:pt x="39496" y="265489"/>
                    </a:cubicBezTo>
                    <a:close/>
                    <a:moveTo>
                      <a:pt x="204275" y="51667"/>
                    </a:moveTo>
                    <a:cubicBezTo>
                      <a:pt x="220876" y="53923"/>
                      <a:pt x="231192" y="69035"/>
                      <a:pt x="228459" y="84968"/>
                    </a:cubicBezTo>
                    <a:cubicBezTo>
                      <a:pt x="227093" y="92626"/>
                      <a:pt x="222516" y="99259"/>
                      <a:pt x="216162" y="104045"/>
                    </a:cubicBezTo>
                    <a:cubicBezTo>
                      <a:pt x="211927" y="107191"/>
                      <a:pt x="206120" y="109584"/>
                      <a:pt x="200586" y="110063"/>
                    </a:cubicBezTo>
                    <a:cubicBezTo>
                      <a:pt x="198878" y="110199"/>
                      <a:pt x="197170" y="110199"/>
                      <a:pt x="195599" y="109994"/>
                    </a:cubicBezTo>
                    <a:cubicBezTo>
                      <a:pt x="192252" y="110268"/>
                      <a:pt x="188904" y="109994"/>
                      <a:pt x="185488" y="109105"/>
                    </a:cubicBezTo>
                    <a:cubicBezTo>
                      <a:pt x="172030" y="105413"/>
                      <a:pt x="163354" y="91942"/>
                      <a:pt x="166496" y="78198"/>
                    </a:cubicBezTo>
                    <a:cubicBezTo>
                      <a:pt x="169707" y="63975"/>
                      <a:pt x="182619" y="52898"/>
                      <a:pt x="197170" y="51530"/>
                    </a:cubicBezTo>
                    <a:cubicBezTo>
                      <a:pt x="199425" y="51325"/>
                      <a:pt x="201884" y="51325"/>
                      <a:pt x="204275" y="516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>
                <a:off x="1742885" y="2051650"/>
                <a:ext cx="214886" cy="83711"/>
              </a:xfrm>
              <a:custGeom>
                <a:rect b="b" l="l" r="r" t="t"/>
                <a:pathLst>
                  <a:path extrusionOk="0" h="83711" w="214886">
                    <a:moveTo>
                      <a:pt x="194976" y="43102"/>
                    </a:moveTo>
                    <a:cubicBezTo>
                      <a:pt x="179263" y="31136"/>
                      <a:pt x="161637" y="21426"/>
                      <a:pt x="142850" y="14246"/>
                    </a:cubicBezTo>
                    <a:cubicBezTo>
                      <a:pt x="103090" y="-3669"/>
                      <a:pt x="56567" y="-6062"/>
                      <a:pt x="14962" y="14999"/>
                    </a:cubicBezTo>
                    <a:cubicBezTo>
                      <a:pt x="4988" y="18554"/>
                      <a:pt x="-9154" y="31683"/>
                      <a:pt x="8130" y="34213"/>
                    </a:cubicBezTo>
                    <a:cubicBezTo>
                      <a:pt x="31085" y="31341"/>
                      <a:pt x="54107" y="23546"/>
                      <a:pt x="77266" y="25461"/>
                    </a:cubicBezTo>
                    <a:cubicBezTo>
                      <a:pt x="118735" y="32093"/>
                      <a:pt x="157812" y="51376"/>
                      <a:pt x="186573" y="79959"/>
                    </a:cubicBezTo>
                    <a:cubicBezTo>
                      <a:pt x="189784" y="82899"/>
                      <a:pt x="193883" y="83993"/>
                      <a:pt x="197982" y="83651"/>
                    </a:cubicBezTo>
                    <a:cubicBezTo>
                      <a:pt x="206795" y="82831"/>
                      <a:pt x="215471" y="75377"/>
                      <a:pt x="214856" y="66009"/>
                    </a:cubicBezTo>
                    <a:cubicBezTo>
                      <a:pt x="214104" y="55000"/>
                      <a:pt x="202491" y="49667"/>
                      <a:pt x="194976" y="431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>
                <a:off x="679276" y="2000838"/>
                <a:ext cx="270458" cy="94734"/>
              </a:xfrm>
              <a:custGeom>
                <a:rect b="b" l="l" r="r" t="t"/>
                <a:pathLst>
                  <a:path extrusionOk="0" h="94734" w="270458">
                    <a:moveTo>
                      <a:pt x="14953" y="94735"/>
                    </a:moveTo>
                    <a:cubicBezTo>
                      <a:pt x="15636" y="94735"/>
                      <a:pt x="16388" y="94735"/>
                      <a:pt x="17071" y="94666"/>
                    </a:cubicBezTo>
                    <a:cubicBezTo>
                      <a:pt x="26499" y="93846"/>
                      <a:pt x="33262" y="84957"/>
                      <a:pt x="40982" y="79965"/>
                    </a:cubicBezTo>
                    <a:cubicBezTo>
                      <a:pt x="60862" y="65264"/>
                      <a:pt x="81425" y="50630"/>
                      <a:pt x="104448" y="41262"/>
                    </a:cubicBezTo>
                    <a:cubicBezTo>
                      <a:pt x="138264" y="27518"/>
                      <a:pt x="174950" y="28886"/>
                      <a:pt x="210201" y="26971"/>
                    </a:cubicBezTo>
                    <a:cubicBezTo>
                      <a:pt x="224206" y="26971"/>
                      <a:pt x="238826" y="27245"/>
                      <a:pt x="250986" y="33877"/>
                    </a:cubicBezTo>
                    <a:cubicBezTo>
                      <a:pt x="271276" y="48100"/>
                      <a:pt x="277220" y="25057"/>
                      <a:pt x="261575" y="14526"/>
                    </a:cubicBezTo>
                    <a:cubicBezTo>
                      <a:pt x="245863" y="2560"/>
                      <a:pt x="224480" y="987"/>
                      <a:pt x="204600" y="235"/>
                    </a:cubicBezTo>
                    <a:cubicBezTo>
                      <a:pt x="172354" y="-39"/>
                      <a:pt x="139221" y="-1475"/>
                      <a:pt x="107522" y="8167"/>
                    </a:cubicBezTo>
                    <a:cubicBezTo>
                      <a:pt x="70494" y="18971"/>
                      <a:pt x="38454" y="42220"/>
                      <a:pt x="7848" y="65058"/>
                    </a:cubicBezTo>
                    <a:cubicBezTo>
                      <a:pt x="-5678" y="73674"/>
                      <a:pt x="-691" y="94530"/>
                      <a:pt x="14953" y="9473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9"/>
              <p:cNvSpPr/>
              <p:nvPr/>
            </p:nvSpPr>
            <p:spPr>
              <a:xfrm>
                <a:off x="976034" y="2967834"/>
                <a:ext cx="528302" cy="705483"/>
              </a:xfrm>
              <a:custGeom>
                <a:rect b="b" l="l" r="r" t="t"/>
                <a:pathLst>
                  <a:path extrusionOk="0" h="705483" w="528302">
                    <a:moveTo>
                      <a:pt x="502536" y="374633"/>
                    </a:moveTo>
                    <a:cubicBezTo>
                      <a:pt x="482382" y="396651"/>
                      <a:pt x="454646" y="414977"/>
                      <a:pt x="424108" y="412925"/>
                    </a:cubicBezTo>
                    <a:cubicBezTo>
                      <a:pt x="366586" y="414909"/>
                      <a:pt x="308312" y="378189"/>
                      <a:pt x="303530" y="320272"/>
                    </a:cubicBezTo>
                    <a:cubicBezTo>
                      <a:pt x="301549" y="309878"/>
                      <a:pt x="304350" y="297365"/>
                      <a:pt x="297381" y="288886"/>
                    </a:cubicBezTo>
                    <a:cubicBezTo>
                      <a:pt x="296493" y="287860"/>
                      <a:pt x="295469" y="287039"/>
                      <a:pt x="294375" y="286424"/>
                    </a:cubicBezTo>
                    <a:cubicBezTo>
                      <a:pt x="304623" y="282868"/>
                      <a:pt x="314460" y="277877"/>
                      <a:pt x="323478" y="271586"/>
                    </a:cubicBezTo>
                    <a:cubicBezTo>
                      <a:pt x="340079" y="259619"/>
                      <a:pt x="356202" y="246422"/>
                      <a:pt x="376628" y="241704"/>
                    </a:cubicBezTo>
                    <a:cubicBezTo>
                      <a:pt x="411333" y="232951"/>
                      <a:pt x="449522" y="228507"/>
                      <a:pt x="476780" y="202386"/>
                    </a:cubicBezTo>
                    <a:cubicBezTo>
                      <a:pt x="531912" y="151991"/>
                      <a:pt x="495567" y="72671"/>
                      <a:pt x="444125" y="40464"/>
                    </a:cubicBezTo>
                    <a:cubicBezTo>
                      <a:pt x="358798" y="-11504"/>
                      <a:pt x="164984" y="-19163"/>
                      <a:pt x="80818" y="51610"/>
                    </a:cubicBezTo>
                    <a:cubicBezTo>
                      <a:pt x="45089" y="83611"/>
                      <a:pt x="25892" y="136127"/>
                      <a:pt x="47617" y="177428"/>
                    </a:cubicBezTo>
                    <a:cubicBezTo>
                      <a:pt x="64832" y="204643"/>
                      <a:pt x="96326" y="219413"/>
                      <a:pt x="124746" y="233977"/>
                    </a:cubicBezTo>
                    <a:cubicBezTo>
                      <a:pt x="144489" y="243687"/>
                      <a:pt x="164301" y="253397"/>
                      <a:pt x="180560" y="268030"/>
                    </a:cubicBezTo>
                    <a:cubicBezTo>
                      <a:pt x="199347" y="282663"/>
                      <a:pt x="222985" y="290048"/>
                      <a:pt x="247647" y="291758"/>
                    </a:cubicBezTo>
                    <a:cubicBezTo>
                      <a:pt x="254547" y="292578"/>
                      <a:pt x="261515" y="292647"/>
                      <a:pt x="268415" y="292031"/>
                    </a:cubicBezTo>
                    <a:cubicBezTo>
                      <a:pt x="270123" y="291894"/>
                      <a:pt x="271899" y="291621"/>
                      <a:pt x="273607" y="291347"/>
                    </a:cubicBezTo>
                    <a:cubicBezTo>
                      <a:pt x="272992" y="292236"/>
                      <a:pt x="272446" y="293193"/>
                      <a:pt x="272036" y="294219"/>
                    </a:cubicBezTo>
                    <a:cubicBezTo>
                      <a:pt x="269167" y="306117"/>
                      <a:pt x="265204" y="317810"/>
                      <a:pt x="259602" y="329024"/>
                    </a:cubicBezTo>
                    <a:cubicBezTo>
                      <a:pt x="246212" y="360684"/>
                      <a:pt x="224283" y="387488"/>
                      <a:pt x="190603" y="400617"/>
                    </a:cubicBezTo>
                    <a:cubicBezTo>
                      <a:pt x="184044" y="403558"/>
                      <a:pt x="177281" y="405062"/>
                      <a:pt x="170450" y="405746"/>
                    </a:cubicBezTo>
                    <a:cubicBezTo>
                      <a:pt x="170108" y="405677"/>
                      <a:pt x="169766" y="405609"/>
                      <a:pt x="169425" y="405609"/>
                    </a:cubicBezTo>
                    <a:cubicBezTo>
                      <a:pt x="167580" y="405609"/>
                      <a:pt x="165667" y="405677"/>
                      <a:pt x="163891" y="406156"/>
                    </a:cubicBezTo>
                    <a:cubicBezTo>
                      <a:pt x="151799" y="406429"/>
                      <a:pt x="139571" y="404515"/>
                      <a:pt x="127820" y="403079"/>
                    </a:cubicBezTo>
                    <a:cubicBezTo>
                      <a:pt x="89153" y="396241"/>
                      <a:pt x="49598" y="383591"/>
                      <a:pt x="20085" y="358154"/>
                    </a:cubicBezTo>
                    <a:cubicBezTo>
                      <a:pt x="15576" y="354188"/>
                      <a:pt x="2050" y="339828"/>
                      <a:pt x="0" y="353436"/>
                    </a:cubicBezTo>
                    <a:cubicBezTo>
                      <a:pt x="2801" y="365470"/>
                      <a:pt x="12639" y="374702"/>
                      <a:pt x="21451" y="382839"/>
                    </a:cubicBezTo>
                    <a:cubicBezTo>
                      <a:pt x="46387" y="403626"/>
                      <a:pt x="77471" y="416481"/>
                      <a:pt x="110058" y="424140"/>
                    </a:cubicBezTo>
                    <a:cubicBezTo>
                      <a:pt x="108145" y="425986"/>
                      <a:pt x="107735" y="428995"/>
                      <a:pt x="107462" y="431525"/>
                    </a:cubicBezTo>
                    <a:cubicBezTo>
                      <a:pt x="105890" y="447320"/>
                      <a:pt x="106095" y="463184"/>
                      <a:pt x="106505" y="478911"/>
                    </a:cubicBezTo>
                    <a:cubicBezTo>
                      <a:pt x="109921" y="522332"/>
                      <a:pt x="103499" y="567873"/>
                      <a:pt x="116616" y="609516"/>
                    </a:cubicBezTo>
                    <a:cubicBezTo>
                      <a:pt x="132192" y="673040"/>
                      <a:pt x="196341" y="709212"/>
                      <a:pt x="263223" y="705178"/>
                    </a:cubicBezTo>
                    <a:cubicBezTo>
                      <a:pt x="269987" y="705315"/>
                      <a:pt x="276408" y="705110"/>
                      <a:pt x="282625" y="704563"/>
                    </a:cubicBezTo>
                    <a:cubicBezTo>
                      <a:pt x="394801" y="694443"/>
                      <a:pt x="412495" y="571428"/>
                      <a:pt x="428549" y="481305"/>
                    </a:cubicBezTo>
                    <a:cubicBezTo>
                      <a:pt x="430325" y="467834"/>
                      <a:pt x="435176" y="454637"/>
                      <a:pt x="436405" y="441234"/>
                    </a:cubicBezTo>
                    <a:cubicBezTo>
                      <a:pt x="436952" y="441166"/>
                      <a:pt x="437498" y="441166"/>
                      <a:pt x="438045" y="441166"/>
                    </a:cubicBezTo>
                    <a:cubicBezTo>
                      <a:pt x="451162" y="440004"/>
                      <a:pt x="464073" y="436995"/>
                      <a:pt x="475892" y="430362"/>
                    </a:cubicBezTo>
                    <a:cubicBezTo>
                      <a:pt x="491127" y="421541"/>
                      <a:pt x="543799" y="391523"/>
                      <a:pt x="523850" y="372719"/>
                    </a:cubicBezTo>
                    <a:cubicBezTo>
                      <a:pt x="517770" y="367727"/>
                      <a:pt x="508069" y="368479"/>
                      <a:pt x="502536" y="374633"/>
                    </a:cubicBezTo>
                    <a:close/>
                    <a:moveTo>
                      <a:pt x="186026" y="233772"/>
                    </a:moveTo>
                    <a:cubicBezTo>
                      <a:pt x="165531" y="219618"/>
                      <a:pt x="141825" y="210044"/>
                      <a:pt x="119827" y="198215"/>
                    </a:cubicBezTo>
                    <a:cubicBezTo>
                      <a:pt x="103363" y="188231"/>
                      <a:pt x="84917" y="178932"/>
                      <a:pt x="74055" y="163000"/>
                    </a:cubicBezTo>
                    <a:cubicBezTo>
                      <a:pt x="57523" y="130246"/>
                      <a:pt x="76446" y="89492"/>
                      <a:pt x="105754" y="66311"/>
                    </a:cubicBezTo>
                    <a:cubicBezTo>
                      <a:pt x="134310" y="47028"/>
                      <a:pt x="166419" y="36020"/>
                      <a:pt x="199484" y="30002"/>
                    </a:cubicBezTo>
                    <a:cubicBezTo>
                      <a:pt x="200099" y="30618"/>
                      <a:pt x="200919" y="31096"/>
                      <a:pt x="201875" y="31028"/>
                    </a:cubicBezTo>
                    <a:cubicBezTo>
                      <a:pt x="230226" y="28429"/>
                      <a:pt x="258373" y="27062"/>
                      <a:pt x="286451" y="28293"/>
                    </a:cubicBezTo>
                    <a:cubicBezTo>
                      <a:pt x="293624" y="32122"/>
                      <a:pt x="304350" y="29660"/>
                      <a:pt x="312479" y="31712"/>
                    </a:cubicBezTo>
                    <a:cubicBezTo>
                      <a:pt x="342402" y="34925"/>
                      <a:pt x="371778" y="41011"/>
                      <a:pt x="399446" y="51678"/>
                    </a:cubicBezTo>
                    <a:cubicBezTo>
                      <a:pt x="448156" y="68158"/>
                      <a:pt x="502741" y="132776"/>
                      <a:pt x="457652" y="181325"/>
                    </a:cubicBezTo>
                    <a:cubicBezTo>
                      <a:pt x="430052" y="207720"/>
                      <a:pt x="389404" y="205326"/>
                      <a:pt x="355860" y="218592"/>
                    </a:cubicBezTo>
                    <a:cubicBezTo>
                      <a:pt x="326143" y="228438"/>
                      <a:pt x="305784" y="257158"/>
                      <a:pt x="274359" y="262560"/>
                    </a:cubicBezTo>
                    <a:cubicBezTo>
                      <a:pt x="240815" y="266936"/>
                      <a:pt x="208775" y="255722"/>
                      <a:pt x="186026" y="233772"/>
                    </a:cubicBezTo>
                    <a:close/>
                    <a:moveTo>
                      <a:pt x="253181" y="419695"/>
                    </a:moveTo>
                    <a:cubicBezTo>
                      <a:pt x="253181" y="419900"/>
                      <a:pt x="253112" y="420037"/>
                      <a:pt x="253044" y="420242"/>
                    </a:cubicBezTo>
                    <a:cubicBezTo>
                      <a:pt x="252976" y="420242"/>
                      <a:pt x="252907" y="420242"/>
                      <a:pt x="252839" y="420242"/>
                    </a:cubicBezTo>
                    <a:cubicBezTo>
                      <a:pt x="252976" y="420037"/>
                      <a:pt x="253112" y="419832"/>
                      <a:pt x="253181" y="419695"/>
                    </a:cubicBezTo>
                    <a:close/>
                    <a:moveTo>
                      <a:pt x="217998" y="417028"/>
                    </a:moveTo>
                    <a:cubicBezTo>
                      <a:pt x="217998" y="417097"/>
                      <a:pt x="217929" y="417233"/>
                      <a:pt x="217929" y="417302"/>
                    </a:cubicBezTo>
                    <a:cubicBezTo>
                      <a:pt x="217929" y="417917"/>
                      <a:pt x="218066" y="418396"/>
                      <a:pt x="218134" y="418943"/>
                    </a:cubicBezTo>
                    <a:cubicBezTo>
                      <a:pt x="217246" y="418738"/>
                      <a:pt x="216358" y="418533"/>
                      <a:pt x="215538" y="418259"/>
                    </a:cubicBezTo>
                    <a:cubicBezTo>
                      <a:pt x="216358" y="417917"/>
                      <a:pt x="217178" y="417507"/>
                      <a:pt x="217998" y="417028"/>
                    </a:cubicBezTo>
                    <a:close/>
                    <a:moveTo>
                      <a:pt x="288364" y="675638"/>
                    </a:moveTo>
                    <a:cubicBezTo>
                      <a:pt x="216358" y="683912"/>
                      <a:pt x="158084" y="663330"/>
                      <a:pt x="139229" y="592763"/>
                    </a:cubicBezTo>
                    <a:cubicBezTo>
                      <a:pt x="132944" y="573617"/>
                      <a:pt x="133285" y="553034"/>
                      <a:pt x="131851" y="532931"/>
                    </a:cubicBezTo>
                    <a:cubicBezTo>
                      <a:pt x="130006" y="501066"/>
                      <a:pt x="126249" y="469543"/>
                      <a:pt x="121398" y="438226"/>
                    </a:cubicBezTo>
                    <a:cubicBezTo>
                      <a:pt x="122286" y="439388"/>
                      <a:pt x="124951" y="438841"/>
                      <a:pt x="124882" y="436927"/>
                    </a:cubicBezTo>
                    <a:cubicBezTo>
                      <a:pt x="125156" y="434191"/>
                      <a:pt x="122560" y="433097"/>
                      <a:pt x="120442" y="432072"/>
                    </a:cubicBezTo>
                    <a:cubicBezTo>
                      <a:pt x="120169" y="430362"/>
                      <a:pt x="119827" y="428106"/>
                      <a:pt x="119007" y="426191"/>
                    </a:cubicBezTo>
                    <a:cubicBezTo>
                      <a:pt x="130484" y="428516"/>
                      <a:pt x="142030" y="430225"/>
                      <a:pt x="153575" y="431388"/>
                    </a:cubicBezTo>
                    <a:cubicBezTo>
                      <a:pt x="163276" y="432414"/>
                      <a:pt x="172909" y="431866"/>
                      <a:pt x="182337" y="430089"/>
                    </a:cubicBezTo>
                    <a:cubicBezTo>
                      <a:pt x="203378" y="443628"/>
                      <a:pt x="228792" y="450602"/>
                      <a:pt x="254684" y="452722"/>
                    </a:cubicBezTo>
                    <a:cubicBezTo>
                      <a:pt x="255982" y="452859"/>
                      <a:pt x="257348" y="452859"/>
                      <a:pt x="258714" y="452996"/>
                    </a:cubicBezTo>
                    <a:cubicBezTo>
                      <a:pt x="247510" y="470911"/>
                      <a:pt x="243138" y="519460"/>
                      <a:pt x="239039" y="531427"/>
                    </a:cubicBezTo>
                    <a:cubicBezTo>
                      <a:pt x="236102" y="543461"/>
                      <a:pt x="227357" y="567804"/>
                      <a:pt x="247989" y="569719"/>
                    </a:cubicBezTo>
                    <a:cubicBezTo>
                      <a:pt x="266229" y="570539"/>
                      <a:pt x="267254" y="550299"/>
                      <a:pt x="267254" y="537581"/>
                    </a:cubicBezTo>
                    <a:cubicBezTo>
                      <a:pt x="266229" y="523426"/>
                      <a:pt x="278731" y="472415"/>
                      <a:pt x="273607" y="453406"/>
                    </a:cubicBezTo>
                    <a:cubicBezTo>
                      <a:pt x="275793" y="453338"/>
                      <a:pt x="277980" y="453406"/>
                      <a:pt x="280097" y="453201"/>
                    </a:cubicBezTo>
                    <a:cubicBezTo>
                      <a:pt x="289935" y="452312"/>
                      <a:pt x="299704" y="450124"/>
                      <a:pt x="309064" y="446226"/>
                    </a:cubicBezTo>
                    <a:cubicBezTo>
                      <a:pt x="322727" y="440140"/>
                      <a:pt x="335502" y="435901"/>
                      <a:pt x="350190" y="433234"/>
                    </a:cubicBezTo>
                    <a:cubicBezTo>
                      <a:pt x="352513" y="432414"/>
                      <a:pt x="354357" y="431183"/>
                      <a:pt x="355929" y="429747"/>
                    </a:cubicBezTo>
                    <a:cubicBezTo>
                      <a:pt x="371915" y="436243"/>
                      <a:pt x="389199" y="440346"/>
                      <a:pt x="406824" y="441508"/>
                    </a:cubicBezTo>
                    <a:cubicBezTo>
                      <a:pt x="406688" y="442123"/>
                      <a:pt x="406483" y="442807"/>
                      <a:pt x="406346" y="443491"/>
                    </a:cubicBezTo>
                    <a:cubicBezTo>
                      <a:pt x="385510" y="517204"/>
                      <a:pt x="388652" y="658202"/>
                      <a:pt x="288364" y="6756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9"/>
            <p:cNvSpPr/>
            <p:nvPr/>
          </p:nvSpPr>
          <p:spPr>
            <a:xfrm>
              <a:off x="1043982" y="2995524"/>
              <a:ext cx="406505" cy="235720"/>
            </a:xfrm>
            <a:custGeom>
              <a:rect b="b" l="l" r="r" t="t"/>
              <a:pathLst>
                <a:path extrusionOk="0" h="235720" w="406505">
                  <a:moveTo>
                    <a:pt x="331498" y="23921"/>
                  </a:moveTo>
                  <a:cubicBezTo>
                    <a:pt x="380140" y="40400"/>
                    <a:pt x="434793" y="105018"/>
                    <a:pt x="389704" y="153567"/>
                  </a:cubicBezTo>
                  <a:cubicBezTo>
                    <a:pt x="362104" y="179962"/>
                    <a:pt x="321456" y="177569"/>
                    <a:pt x="287913" y="190766"/>
                  </a:cubicBezTo>
                  <a:cubicBezTo>
                    <a:pt x="258195" y="200612"/>
                    <a:pt x="237837" y="229332"/>
                    <a:pt x="206411" y="234734"/>
                  </a:cubicBezTo>
                  <a:cubicBezTo>
                    <a:pt x="172936" y="239247"/>
                    <a:pt x="140896" y="228032"/>
                    <a:pt x="118146" y="206083"/>
                  </a:cubicBezTo>
                  <a:cubicBezTo>
                    <a:pt x="97651" y="191928"/>
                    <a:pt x="73946" y="182355"/>
                    <a:pt x="51948" y="170526"/>
                  </a:cubicBezTo>
                  <a:cubicBezTo>
                    <a:pt x="35483" y="160542"/>
                    <a:pt x="17038" y="151243"/>
                    <a:pt x="6176" y="135310"/>
                  </a:cubicBezTo>
                  <a:cubicBezTo>
                    <a:pt x="-10425" y="102557"/>
                    <a:pt x="8567" y="61803"/>
                    <a:pt x="37875" y="38622"/>
                  </a:cubicBezTo>
                  <a:cubicBezTo>
                    <a:pt x="66431" y="19408"/>
                    <a:pt x="98540" y="8330"/>
                    <a:pt x="131605" y="2313"/>
                  </a:cubicBezTo>
                  <a:cubicBezTo>
                    <a:pt x="132220" y="2997"/>
                    <a:pt x="133039" y="3338"/>
                    <a:pt x="133996" y="3338"/>
                  </a:cubicBezTo>
                  <a:cubicBezTo>
                    <a:pt x="162142" y="740"/>
                    <a:pt x="190084" y="-764"/>
                    <a:pt x="218025" y="398"/>
                  </a:cubicBezTo>
                  <a:cubicBezTo>
                    <a:pt x="225198" y="4638"/>
                    <a:pt x="236265" y="1903"/>
                    <a:pt x="244600" y="4022"/>
                  </a:cubicBezTo>
                  <a:cubicBezTo>
                    <a:pt x="274454" y="7236"/>
                    <a:pt x="303830" y="13322"/>
                    <a:pt x="331498" y="239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1095041" y="3394094"/>
              <a:ext cx="287748" cy="251165"/>
            </a:xfrm>
            <a:custGeom>
              <a:rect b="b" l="l" r="r" t="t"/>
              <a:pathLst>
                <a:path extrusionOk="0" h="251165" w="287748">
                  <a:moveTo>
                    <a:pt x="287749" y="15180"/>
                  </a:moveTo>
                  <a:cubicBezTo>
                    <a:pt x="287612" y="15796"/>
                    <a:pt x="287475" y="16479"/>
                    <a:pt x="287339" y="17163"/>
                  </a:cubicBezTo>
                  <a:cubicBezTo>
                    <a:pt x="266502" y="90944"/>
                    <a:pt x="269645" y="232010"/>
                    <a:pt x="169356" y="249447"/>
                  </a:cubicBezTo>
                  <a:cubicBezTo>
                    <a:pt x="97351" y="257721"/>
                    <a:pt x="39077" y="237070"/>
                    <a:pt x="20222" y="166572"/>
                  </a:cubicBezTo>
                  <a:cubicBezTo>
                    <a:pt x="13937" y="147425"/>
                    <a:pt x="14278" y="126843"/>
                    <a:pt x="12843" y="106671"/>
                  </a:cubicBezTo>
                  <a:cubicBezTo>
                    <a:pt x="10999" y="74875"/>
                    <a:pt x="7242" y="43284"/>
                    <a:pt x="2391" y="11966"/>
                  </a:cubicBezTo>
                  <a:cubicBezTo>
                    <a:pt x="3279" y="13129"/>
                    <a:pt x="5943" y="12650"/>
                    <a:pt x="5875" y="10667"/>
                  </a:cubicBezTo>
                  <a:cubicBezTo>
                    <a:pt x="6148" y="7932"/>
                    <a:pt x="3484" y="6838"/>
                    <a:pt x="1435" y="5812"/>
                  </a:cubicBezTo>
                  <a:cubicBezTo>
                    <a:pt x="1161" y="4103"/>
                    <a:pt x="820" y="1915"/>
                    <a:pt x="0" y="0"/>
                  </a:cubicBezTo>
                  <a:cubicBezTo>
                    <a:pt x="11409" y="2325"/>
                    <a:pt x="23023" y="4034"/>
                    <a:pt x="34568" y="5197"/>
                  </a:cubicBezTo>
                  <a:cubicBezTo>
                    <a:pt x="44201" y="6154"/>
                    <a:pt x="53833" y="5675"/>
                    <a:pt x="63261" y="3897"/>
                  </a:cubicBezTo>
                  <a:cubicBezTo>
                    <a:pt x="84302" y="17505"/>
                    <a:pt x="109784" y="24480"/>
                    <a:pt x="135745" y="26531"/>
                  </a:cubicBezTo>
                  <a:cubicBezTo>
                    <a:pt x="137043" y="26668"/>
                    <a:pt x="138341" y="26805"/>
                    <a:pt x="139707" y="26941"/>
                  </a:cubicBezTo>
                  <a:cubicBezTo>
                    <a:pt x="128571" y="44993"/>
                    <a:pt x="124199" y="93269"/>
                    <a:pt x="120100" y="105235"/>
                  </a:cubicBezTo>
                  <a:cubicBezTo>
                    <a:pt x="117163" y="117270"/>
                    <a:pt x="108418" y="141545"/>
                    <a:pt x="129050" y="143528"/>
                  </a:cubicBezTo>
                  <a:cubicBezTo>
                    <a:pt x="147290" y="144348"/>
                    <a:pt x="148315" y="124108"/>
                    <a:pt x="148383" y="111321"/>
                  </a:cubicBezTo>
                  <a:cubicBezTo>
                    <a:pt x="147359" y="97235"/>
                    <a:pt x="159792" y="46498"/>
                    <a:pt x="154873" y="27352"/>
                  </a:cubicBezTo>
                  <a:cubicBezTo>
                    <a:pt x="156991" y="27283"/>
                    <a:pt x="159109" y="27147"/>
                    <a:pt x="161227" y="26941"/>
                  </a:cubicBezTo>
                  <a:cubicBezTo>
                    <a:pt x="171064" y="26052"/>
                    <a:pt x="180834" y="23864"/>
                    <a:pt x="190193" y="19967"/>
                  </a:cubicBezTo>
                  <a:cubicBezTo>
                    <a:pt x="203856" y="13881"/>
                    <a:pt x="216631" y="9641"/>
                    <a:pt x="231319" y="6975"/>
                  </a:cubicBezTo>
                  <a:cubicBezTo>
                    <a:pt x="233642" y="6154"/>
                    <a:pt x="235555" y="4992"/>
                    <a:pt x="237058" y="3556"/>
                  </a:cubicBezTo>
                  <a:cubicBezTo>
                    <a:pt x="252907" y="10052"/>
                    <a:pt x="270123" y="14018"/>
                    <a:pt x="287749" y="151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-489966" y="1186698"/>
              <a:ext cx="3355657" cy="2033097"/>
              <a:chOff x="-489966" y="1186698"/>
              <a:chExt cx="3355657" cy="2033097"/>
            </a:xfrm>
          </p:grpSpPr>
          <p:sp>
            <p:nvSpPr>
              <p:cNvPr id="884" name="Google Shape;884;p29"/>
              <p:cNvSpPr/>
              <p:nvPr/>
            </p:nvSpPr>
            <p:spPr>
              <a:xfrm>
                <a:off x="1457938" y="1239876"/>
                <a:ext cx="1407753" cy="1926035"/>
              </a:xfrm>
              <a:custGeom>
                <a:rect b="b" l="l" r="r" t="t"/>
                <a:pathLst>
                  <a:path extrusionOk="0" h="1926035" w="1407753">
                    <a:moveTo>
                      <a:pt x="1406157" y="578214"/>
                    </a:moveTo>
                    <a:cubicBezTo>
                      <a:pt x="1402741" y="507579"/>
                      <a:pt x="1404996" y="435165"/>
                      <a:pt x="1386004" y="367196"/>
                    </a:cubicBezTo>
                    <a:cubicBezTo>
                      <a:pt x="1370018" y="320698"/>
                      <a:pt x="1345970" y="274748"/>
                      <a:pt x="1308738" y="241789"/>
                    </a:cubicBezTo>
                    <a:cubicBezTo>
                      <a:pt x="1287423" y="227908"/>
                      <a:pt x="1258047" y="232079"/>
                      <a:pt x="1232770" y="233105"/>
                    </a:cubicBezTo>
                    <a:cubicBezTo>
                      <a:pt x="1183855" y="237960"/>
                      <a:pt x="1133779" y="248080"/>
                      <a:pt x="1085958" y="237549"/>
                    </a:cubicBezTo>
                    <a:cubicBezTo>
                      <a:pt x="1000494" y="219292"/>
                      <a:pt x="926029" y="172931"/>
                      <a:pt x="855117" y="127664"/>
                    </a:cubicBezTo>
                    <a:cubicBezTo>
                      <a:pt x="798414" y="90466"/>
                      <a:pt x="738432" y="52310"/>
                      <a:pt x="666154" y="48891"/>
                    </a:cubicBezTo>
                    <a:cubicBezTo>
                      <a:pt x="637939" y="54567"/>
                      <a:pt x="610544" y="66806"/>
                      <a:pt x="584584" y="78978"/>
                    </a:cubicBezTo>
                    <a:cubicBezTo>
                      <a:pt x="567710" y="90397"/>
                      <a:pt x="553295" y="105030"/>
                      <a:pt x="537855" y="118296"/>
                    </a:cubicBezTo>
                    <a:cubicBezTo>
                      <a:pt x="522074" y="129237"/>
                      <a:pt x="511485" y="156041"/>
                      <a:pt x="491263" y="157888"/>
                    </a:cubicBezTo>
                    <a:cubicBezTo>
                      <a:pt x="489419" y="158024"/>
                      <a:pt x="487506" y="157956"/>
                      <a:pt x="485525" y="157751"/>
                    </a:cubicBezTo>
                    <a:cubicBezTo>
                      <a:pt x="481904" y="156725"/>
                      <a:pt x="479445" y="154469"/>
                      <a:pt x="477327" y="151870"/>
                    </a:cubicBezTo>
                    <a:cubicBezTo>
                      <a:pt x="476985" y="151939"/>
                      <a:pt x="476712" y="152007"/>
                      <a:pt x="476370" y="152007"/>
                    </a:cubicBezTo>
                    <a:cubicBezTo>
                      <a:pt x="472886" y="152349"/>
                      <a:pt x="469061" y="151528"/>
                      <a:pt x="465235" y="149340"/>
                    </a:cubicBezTo>
                    <a:cubicBezTo>
                      <a:pt x="427388" y="125681"/>
                      <a:pt x="384895" y="110227"/>
                      <a:pt x="342129" y="95594"/>
                    </a:cubicBezTo>
                    <a:cubicBezTo>
                      <a:pt x="279278" y="72824"/>
                      <a:pt x="217451" y="47592"/>
                      <a:pt x="152687" y="29266"/>
                    </a:cubicBezTo>
                    <a:cubicBezTo>
                      <a:pt x="119622" y="18394"/>
                      <a:pt x="86147" y="8616"/>
                      <a:pt x="52262" y="0"/>
                    </a:cubicBezTo>
                    <a:cubicBezTo>
                      <a:pt x="53423" y="37882"/>
                      <a:pt x="45020" y="76516"/>
                      <a:pt x="42493" y="114535"/>
                    </a:cubicBezTo>
                    <a:cubicBezTo>
                      <a:pt x="33885" y="179153"/>
                      <a:pt x="30537" y="243840"/>
                      <a:pt x="24799" y="308595"/>
                    </a:cubicBezTo>
                    <a:cubicBezTo>
                      <a:pt x="-3416" y="447678"/>
                      <a:pt x="478" y="587309"/>
                      <a:pt x="0" y="726597"/>
                    </a:cubicBezTo>
                    <a:cubicBezTo>
                      <a:pt x="1640" y="826909"/>
                      <a:pt x="2869" y="928179"/>
                      <a:pt x="25209" y="1025209"/>
                    </a:cubicBezTo>
                    <a:cubicBezTo>
                      <a:pt x="38940" y="1078271"/>
                      <a:pt x="59708" y="1129077"/>
                      <a:pt x="80613" y="1179267"/>
                    </a:cubicBezTo>
                    <a:cubicBezTo>
                      <a:pt x="97692" y="1221731"/>
                      <a:pt x="121262" y="1260980"/>
                      <a:pt x="147222" y="1298520"/>
                    </a:cubicBezTo>
                    <a:cubicBezTo>
                      <a:pt x="190534" y="1369088"/>
                      <a:pt x="239449" y="1435894"/>
                      <a:pt x="284743" y="1505094"/>
                    </a:cubicBezTo>
                    <a:cubicBezTo>
                      <a:pt x="315280" y="1558566"/>
                      <a:pt x="353947" y="1606637"/>
                      <a:pt x="385373" y="1659562"/>
                    </a:cubicBezTo>
                    <a:cubicBezTo>
                      <a:pt x="423425" y="1732181"/>
                      <a:pt x="460931" y="1806167"/>
                      <a:pt x="483270" y="1885624"/>
                    </a:cubicBezTo>
                    <a:cubicBezTo>
                      <a:pt x="485252" y="1893761"/>
                      <a:pt x="489965" y="1908941"/>
                      <a:pt x="494474" y="1926036"/>
                    </a:cubicBezTo>
                    <a:cubicBezTo>
                      <a:pt x="513056" y="1879470"/>
                      <a:pt x="526788" y="1831468"/>
                      <a:pt x="541408" y="1783739"/>
                    </a:cubicBezTo>
                    <a:cubicBezTo>
                      <a:pt x="600570" y="1620108"/>
                      <a:pt x="649211" y="1453878"/>
                      <a:pt x="688629" y="1286007"/>
                    </a:cubicBezTo>
                    <a:cubicBezTo>
                      <a:pt x="701951" y="1230278"/>
                      <a:pt x="722446" y="1175848"/>
                      <a:pt x="738296" y="1120598"/>
                    </a:cubicBezTo>
                    <a:cubicBezTo>
                      <a:pt x="751071" y="1078476"/>
                      <a:pt x="759815" y="1035329"/>
                      <a:pt x="777714" y="994438"/>
                    </a:cubicBezTo>
                    <a:cubicBezTo>
                      <a:pt x="781882" y="985754"/>
                      <a:pt x="784956" y="976796"/>
                      <a:pt x="787893" y="967770"/>
                    </a:cubicBezTo>
                    <a:cubicBezTo>
                      <a:pt x="788645" y="966129"/>
                      <a:pt x="789533" y="964625"/>
                      <a:pt x="790626" y="963257"/>
                    </a:cubicBezTo>
                    <a:cubicBezTo>
                      <a:pt x="788850" y="940555"/>
                      <a:pt x="787005" y="917922"/>
                      <a:pt x="784751" y="895288"/>
                    </a:cubicBezTo>
                    <a:cubicBezTo>
                      <a:pt x="778261" y="764206"/>
                      <a:pt x="772249" y="629909"/>
                      <a:pt x="722583" y="509220"/>
                    </a:cubicBezTo>
                    <a:cubicBezTo>
                      <a:pt x="710559" y="480911"/>
                      <a:pt x="688971" y="457799"/>
                      <a:pt x="675308" y="430652"/>
                    </a:cubicBezTo>
                    <a:cubicBezTo>
                      <a:pt x="674761" y="426412"/>
                      <a:pt x="676811" y="422173"/>
                      <a:pt x="680978" y="420053"/>
                    </a:cubicBezTo>
                    <a:cubicBezTo>
                      <a:pt x="688698" y="416429"/>
                      <a:pt x="693890" y="422447"/>
                      <a:pt x="697306" y="428122"/>
                    </a:cubicBezTo>
                    <a:cubicBezTo>
                      <a:pt x="757356" y="493151"/>
                      <a:pt x="781608" y="579172"/>
                      <a:pt x="797116" y="664987"/>
                    </a:cubicBezTo>
                    <a:cubicBezTo>
                      <a:pt x="816313" y="750598"/>
                      <a:pt x="813854" y="839628"/>
                      <a:pt x="822530" y="926948"/>
                    </a:cubicBezTo>
                    <a:cubicBezTo>
                      <a:pt x="834622" y="1051056"/>
                      <a:pt x="835988" y="1177284"/>
                      <a:pt x="861402" y="1298999"/>
                    </a:cubicBezTo>
                    <a:cubicBezTo>
                      <a:pt x="883195" y="1396986"/>
                      <a:pt x="907652" y="1491965"/>
                      <a:pt x="952946" y="1580790"/>
                    </a:cubicBezTo>
                    <a:cubicBezTo>
                      <a:pt x="985738" y="1645271"/>
                      <a:pt x="1040596" y="1703462"/>
                      <a:pt x="1116085" y="1719189"/>
                    </a:cubicBezTo>
                    <a:cubicBezTo>
                      <a:pt x="1203735" y="1737651"/>
                      <a:pt x="1241104" y="1734164"/>
                      <a:pt x="1246433" y="1635356"/>
                    </a:cubicBezTo>
                    <a:cubicBezTo>
                      <a:pt x="1247253" y="1616894"/>
                      <a:pt x="1243837" y="1599115"/>
                      <a:pt x="1239738" y="1581405"/>
                    </a:cubicBezTo>
                    <a:lnTo>
                      <a:pt x="1239738" y="1581405"/>
                    </a:lnTo>
                    <a:cubicBezTo>
                      <a:pt x="1239328" y="1580379"/>
                      <a:pt x="1238987" y="1579354"/>
                      <a:pt x="1238577" y="1578465"/>
                    </a:cubicBezTo>
                    <a:cubicBezTo>
                      <a:pt x="1226348" y="1536753"/>
                      <a:pt x="1215827" y="1492581"/>
                      <a:pt x="1224162" y="1448271"/>
                    </a:cubicBezTo>
                    <a:cubicBezTo>
                      <a:pt x="1224162" y="1447382"/>
                      <a:pt x="1224162" y="1446493"/>
                      <a:pt x="1224162" y="1445604"/>
                    </a:cubicBezTo>
                    <a:cubicBezTo>
                      <a:pt x="1224162" y="1442253"/>
                      <a:pt x="1225118" y="1439040"/>
                      <a:pt x="1226895" y="1436236"/>
                    </a:cubicBezTo>
                    <a:lnTo>
                      <a:pt x="1226895" y="1436236"/>
                    </a:lnTo>
                    <a:cubicBezTo>
                      <a:pt x="1227236" y="1434937"/>
                      <a:pt x="1227646" y="1433638"/>
                      <a:pt x="1227988" y="1432339"/>
                    </a:cubicBezTo>
                    <a:cubicBezTo>
                      <a:pt x="1229354" y="1427278"/>
                      <a:pt x="1230994" y="1422355"/>
                      <a:pt x="1232907" y="1417500"/>
                    </a:cubicBezTo>
                    <a:cubicBezTo>
                      <a:pt x="1232292" y="1414560"/>
                      <a:pt x="1232633" y="1411414"/>
                      <a:pt x="1233931" y="1408474"/>
                    </a:cubicBezTo>
                    <a:cubicBezTo>
                      <a:pt x="1240558" y="1392542"/>
                      <a:pt x="1246843" y="1376473"/>
                      <a:pt x="1254085" y="1360746"/>
                    </a:cubicBezTo>
                    <a:cubicBezTo>
                      <a:pt x="1273418" y="1319376"/>
                      <a:pt x="1292752" y="1273767"/>
                      <a:pt x="1305663" y="1231099"/>
                    </a:cubicBezTo>
                    <a:cubicBezTo>
                      <a:pt x="1350206" y="1095092"/>
                      <a:pt x="1367626" y="954368"/>
                      <a:pt x="1389966" y="815148"/>
                    </a:cubicBezTo>
                    <a:cubicBezTo>
                      <a:pt x="1402809" y="736170"/>
                      <a:pt x="1411486" y="656919"/>
                      <a:pt x="1406157" y="578214"/>
                    </a:cubicBezTo>
                    <a:close/>
                    <a:moveTo>
                      <a:pt x="357295" y="1322180"/>
                    </a:moveTo>
                    <a:cubicBezTo>
                      <a:pt x="352035" y="1322658"/>
                      <a:pt x="346569" y="1322863"/>
                      <a:pt x="341035" y="1322658"/>
                    </a:cubicBezTo>
                    <a:cubicBezTo>
                      <a:pt x="259056" y="1330795"/>
                      <a:pt x="149955" y="1295717"/>
                      <a:pt x="175027" y="1198277"/>
                    </a:cubicBezTo>
                    <a:cubicBezTo>
                      <a:pt x="182951" y="1143847"/>
                      <a:pt x="228723" y="1105828"/>
                      <a:pt x="273061" y="1074852"/>
                    </a:cubicBezTo>
                    <a:cubicBezTo>
                      <a:pt x="352103" y="1020491"/>
                      <a:pt x="464347" y="1067946"/>
                      <a:pt x="470427" y="1158685"/>
                    </a:cubicBezTo>
                    <a:cubicBezTo>
                      <a:pt x="483612" y="1233355"/>
                      <a:pt x="439206" y="1314795"/>
                      <a:pt x="357295" y="1322180"/>
                    </a:cubicBezTo>
                    <a:close/>
                    <a:moveTo>
                      <a:pt x="482929" y="895425"/>
                    </a:moveTo>
                    <a:cubicBezTo>
                      <a:pt x="478830" y="895767"/>
                      <a:pt x="474731" y="894741"/>
                      <a:pt x="471520" y="891733"/>
                    </a:cubicBezTo>
                    <a:cubicBezTo>
                      <a:pt x="442759" y="863150"/>
                      <a:pt x="403682" y="843867"/>
                      <a:pt x="362214" y="837235"/>
                    </a:cubicBezTo>
                    <a:cubicBezTo>
                      <a:pt x="339054" y="835320"/>
                      <a:pt x="316032" y="843115"/>
                      <a:pt x="293077" y="845987"/>
                    </a:cubicBezTo>
                    <a:cubicBezTo>
                      <a:pt x="275793" y="843457"/>
                      <a:pt x="289935" y="830328"/>
                      <a:pt x="299909" y="826772"/>
                    </a:cubicBezTo>
                    <a:cubicBezTo>
                      <a:pt x="341514" y="805712"/>
                      <a:pt x="388037" y="808105"/>
                      <a:pt x="427797" y="826020"/>
                    </a:cubicBezTo>
                    <a:cubicBezTo>
                      <a:pt x="446516" y="833200"/>
                      <a:pt x="464210" y="842978"/>
                      <a:pt x="479923" y="854876"/>
                    </a:cubicBezTo>
                    <a:cubicBezTo>
                      <a:pt x="487438" y="861441"/>
                      <a:pt x="499051" y="866774"/>
                      <a:pt x="499803" y="877783"/>
                    </a:cubicBezTo>
                    <a:cubicBezTo>
                      <a:pt x="500418" y="887151"/>
                      <a:pt x="491742" y="894605"/>
                      <a:pt x="482929" y="8954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9"/>
              <p:cNvSpPr/>
              <p:nvPr/>
            </p:nvSpPr>
            <p:spPr>
              <a:xfrm>
                <a:off x="-489966" y="1186698"/>
                <a:ext cx="1732740" cy="2033097"/>
              </a:xfrm>
              <a:custGeom>
                <a:rect b="b" l="l" r="r" t="t"/>
                <a:pathLst>
                  <a:path extrusionOk="0" h="2033097" w="1732740">
                    <a:moveTo>
                      <a:pt x="1690762" y="120532"/>
                    </a:moveTo>
                    <a:cubicBezTo>
                      <a:pt x="1682974" y="95916"/>
                      <a:pt x="1675938" y="70821"/>
                      <a:pt x="1664597" y="47640"/>
                    </a:cubicBezTo>
                    <a:cubicBezTo>
                      <a:pt x="1656672" y="31229"/>
                      <a:pt x="1644307" y="17075"/>
                      <a:pt x="1636314" y="732"/>
                    </a:cubicBezTo>
                    <a:cubicBezTo>
                      <a:pt x="1581524" y="-1046"/>
                      <a:pt x="1526325" y="664"/>
                      <a:pt x="1471057" y="3194"/>
                    </a:cubicBezTo>
                    <a:cubicBezTo>
                      <a:pt x="1322878" y="2510"/>
                      <a:pt x="1202231" y="15023"/>
                      <a:pt x="1064847" y="83539"/>
                    </a:cubicBezTo>
                    <a:cubicBezTo>
                      <a:pt x="1010740" y="110412"/>
                      <a:pt x="958547" y="141525"/>
                      <a:pt x="908539" y="175509"/>
                    </a:cubicBezTo>
                    <a:cubicBezTo>
                      <a:pt x="885312" y="189937"/>
                      <a:pt x="863792" y="209015"/>
                      <a:pt x="840359" y="223717"/>
                    </a:cubicBezTo>
                    <a:cubicBezTo>
                      <a:pt x="840154" y="224605"/>
                      <a:pt x="839949" y="225426"/>
                      <a:pt x="839676" y="226247"/>
                    </a:cubicBezTo>
                    <a:cubicBezTo>
                      <a:pt x="836260" y="227409"/>
                      <a:pt x="832913" y="228845"/>
                      <a:pt x="829702" y="230760"/>
                    </a:cubicBezTo>
                    <a:cubicBezTo>
                      <a:pt x="827721" y="231922"/>
                      <a:pt x="826013" y="233358"/>
                      <a:pt x="824715" y="235067"/>
                    </a:cubicBezTo>
                    <a:cubicBezTo>
                      <a:pt x="824373" y="234452"/>
                      <a:pt x="824100" y="233768"/>
                      <a:pt x="823895" y="233084"/>
                    </a:cubicBezTo>
                    <a:cubicBezTo>
                      <a:pt x="822460" y="233768"/>
                      <a:pt x="821094" y="234452"/>
                      <a:pt x="819659" y="235136"/>
                    </a:cubicBezTo>
                    <a:cubicBezTo>
                      <a:pt x="819659" y="234452"/>
                      <a:pt x="819659" y="233837"/>
                      <a:pt x="819728" y="233153"/>
                    </a:cubicBezTo>
                    <a:cubicBezTo>
                      <a:pt x="819728" y="232196"/>
                      <a:pt x="819728" y="231238"/>
                      <a:pt x="819728" y="230281"/>
                    </a:cubicBezTo>
                    <a:cubicBezTo>
                      <a:pt x="819864" y="229734"/>
                      <a:pt x="820001" y="229118"/>
                      <a:pt x="820001" y="228571"/>
                    </a:cubicBezTo>
                    <a:cubicBezTo>
                      <a:pt x="820001" y="226247"/>
                      <a:pt x="820138" y="223922"/>
                      <a:pt x="819933" y="221597"/>
                    </a:cubicBezTo>
                    <a:cubicBezTo>
                      <a:pt x="819864" y="220708"/>
                      <a:pt x="819728" y="219887"/>
                      <a:pt x="819523" y="219067"/>
                    </a:cubicBezTo>
                    <a:cubicBezTo>
                      <a:pt x="819523" y="218656"/>
                      <a:pt x="819523" y="218178"/>
                      <a:pt x="819455" y="217768"/>
                    </a:cubicBezTo>
                    <a:cubicBezTo>
                      <a:pt x="820206" y="217220"/>
                      <a:pt x="820958" y="216605"/>
                      <a:pt x="821709" y="216058"/>
                    </a:cubicBezTo>
                    <a:lnTo>
                      <a:pt x="821709" y="216058"/>
                    </a:lnTo>
                    <a:cubicBezTo>
                      <a:pt x="821094" y="196707"/>
                      <a:pt x="821709" y="177219"/>
                      <a:pt x="819659" y="158073"/>
                    </a:cubicBezTo>
                    <a:cubicBezTo>
                      <a:pt x="817542" y="131610"/>
                      <a:pt x="783110" y="133661"/>
                      <a:pt x="762000" y="133251"/>
                    </a:cubicBezTo>
                    <a:cubicBezTo>
                      <a:pt x="707347" y="132977"/>
                      <a:pt x="659867" y="166962"/>
                      <a:pt x="616965" y="198279"/>
                    </a:cubicBezTo>
                    <a:cubicBezTo>
                      <a:pt x="580620" y="224742"/>
                      <a:pt x="543934" y="251273"/>
                      <a:pt x="503013" y="270488"/>
                    </a:cubicBezTo>
                    <a:cubicBezTo>
                      <a:pt x="462365" y="289087"/>
                      <a:pt x="423219" y="310832"/>
                      <a:pt x="383118" y="330525"/>
                    </a:cubicBezTo>
                    <a:cubicBezTo>
                      <a:pt x="346978" y="347414"/>
                      <a:pt x="308243" y="356782"/>
                      <a:pt x="270190" y="367450"/>
                    </a:cubicBezTo>
                    <a:cubicBezTo>
                      <a:pt x="227083" y="379416"/>
                      <a:pt x="185615" y="396853"/>
                      <a:pt x="142780" y="409639"/>
                    </a:cubicBezTo>
                    <a:cubicBezTo>
                      <a:pt x="119006" y="416819"/>
                      <a:pt x="96872" y="422084"/>
                      <a:pt x="73917" y="430905"/>
                    </a:cubicBezTo>
                    <a:cubicBezTo>
                      <a:pt x="68589" y="433435"/>
                      <a:pt x="63328" y="436171"/>
                      <a:pt x="58205" y="439042"/>
                    </a:cubicBezTo>
                    <a:cubicBezTo>
                      <a:pt x="58410" y="442051"/>
                      <a:pt x="56975" y="445539"/>
                      <a:pt x="56428" y="448274"/>
                    </a:cubicBezTo>
                    <a:cubicBezTo>
                      <a:pt x="56497" y="451077"/>
                      <a:pt x="52056" y="451488"/>
                      <a:pt x="51988" y="448684"/>
                    </a:cubicBezTo>
                    <a:cubicBezTo>
                      <a:pt x="51988" y="446496"/>
                      <a:pt x="53149" y="443966"/>
                      <a:pt x="53491" y="441709"/>
                    </a:cubicBezTo>
                    <a:cubicBezTo>
                      <a:pt x="48025" y="444855"/>
                      <a:pt x="42560" y="448069"/>
                      <a:pt x="37163" y="451282"/>
                    </a:cubicBezTo>
                    <a:cubicBezTo>
                      <a:pt x="34294" y="452992"/>
                      <a:pt x="31220" y="454154"/>
                      <a:pt x="28077" y="454428"/>
                    </a:cubicBezTo>
                    <a:cubicBezTo>
                      <a:pt x="26642" y="454565"/>
                      <a:pt x="25276" y="454496"/>
                      <a:pt x="23773" y="454223"/>
                    </a:cubicBezTo>
                    <a:cubicBezTo>
                      <a:pt x="20631" y="459214"/>
                      <a:pt x="17898" y="464343"/>
                      <a:pt x="15507" y="468514"/>
                    </a:cubicBezTo>
                    <a:cubicBezTo>
                      <a:pt x="-19608" y="553578"/>
                      <a:pt x="12979" y="654095"/>
                      <a:pt x="34089" y="736355"/>
                    </a:cubicBezTo>
                    <a:cubicBezTo>
                      <a:pt x="54789" y="806991"/>
                      <a:pt x="82594" y="874686"/>
                      <a:pt x="112926" y="941356"/>
                    </a:cubicBezTo>
                    <a:cubicBezTo>
                      <a:pt x="148656" y="1025326"/>
                      <a:pt x="183907" y="1110458"/>
                      <a:pt x="217109" y="1195179"/>
                    </a:cubicBezTo>
                    <a:cubicBezTo>
                      <a:pt x="266706" y="1321954"/>
                      <a:pt x="325732" y="1444968"/>
                      <a:pt x="339532" y="1583368"/>
                    </a:cubicBezTo>
                    <a:cubicBezTo>
                      <a:pt x="349369" y="1651337"/>
                      <a:pt x="356747" y="1719784"/>
                      <a:pt x="358045" y="1788984"/>
                    </a:cubicBezTo>
                    <a:cubicBezTo>
                      <a:pt x="359617" y="1837670"/>
                      <a:pt x="357089" y="1888886"/>
                      <a:pt x="383186" y="1931076"/>
                    </a:cubicBezTo>
                    <a:cubicBezTo>
                      <a:pt x="410649" y="1984617"/>
                      <a:pt x="483679" y="1995763"/>
                      <a:pt x="540587" y="1975659"/>
                    </a:cubicBezTo>
                    <a:cubicBezTo>
                      <a:pt x="609382" y="1939897"/>
                      <a:pt x="654539" y="1834525"/>
                      <a:pt x="681524" y="1767513"/>
                    </a:cubicBezTo>
                    <a:cubicBezTo>
                      <a:pt x="719849" y="1674996"/>
                      <a:pt x="739183" y="1577556"/>
                      <a:pt x="754076" y="1480662"/>
                    </a:cubicBezTo>
                    <a:cubicBezTo>
                      <a:pt x="769447" y="1388419"/>
                      <a:pt x="779489" y="1296039"/>
                      <a:pt x="788507" y="1203522"/>
                    </a:cubicBezTo>
                    <a:cubicBezTo>
                      <a:pt x="792470" y="1169264"/>
                      <a:pt x="793289" y="1135074"/>
                      <a:pt x="793836" y="1100885"/>
                    </a:cubicBezTo>
                    <a:cubicBezTo>
                      <a:pt x="793836" y="1098560"/>
                      <a:pt x="794314" y="1096303"/>
                      <a:pt x="795066" y="1094115"/>
                    </a:cubicBezTo>
                    <a:cubicBezTo>
                      <a:pt x="789464" y="1036540"/>
                      <a:pt x="789737" y="978075"/>
                      <a:pt x="785775" y="920227"/>
                    </a:cubicBezTo>
                    <a:cubicBezTo>
                      <a:pt x="776279" y="769382"/>
                      <a:pt x="779899" y="610743"/>
                      <a:pt x="847601" y="466804"/>
                    </a:cubicBezTo>
                    <a:cubicBezTo>
                      <a:pt x="857575" y="449163"/>
                      <a:pt x="884970" y="459351"/>
                      <a:pt x="877797" y="478429"/>
                    </a:cubicBezTo>
                    <a:cubicBezTo>
                      <a:pt x="826969" y="600554"/>
                      <a:pt x="809890" y="730748"/>
                      <a:pt x="814672" y="858412"/>
                    </a:cubicBezTo>
                    <a:cubicBezTo>
                      <a:pt x="814672" y="859985"/>
                      <a:pt x="814741" y="861626"/>
                      <a:pt x="814741" y="863198"/>
                    </a:cubicBezTo>
                    <a:cubicBezTo>
                      <a:pt x="816244" y="863814"/>
                      <a:pt x="816858" y="865592"/>
                      <a:pt x="817063" y="867370"/>
                    </a:cubicBezTo>
                    <a:cubicBezTo>
                      <a:pt x="817337" y="875096"/>
                      <a:pt x="816244" y="883234"/>
                      <a:pt x="816107" y="890892"/>
                    </a:cubicBezTo>
                    <a:cubicBezTo>
                      <a:pt x="813101" y="950450"/>
                      <a:pt x="824578" y="1010214"/>
                      <a:pt x="824647" y="1069225"/>
                    </a:cubicBezTo>
                    <a:cubicBezTo>
                      <a:pt x="827379" y="1069088"/>
                      <a:pt x="828609" y="1071960"/>
                      <a:pt x="828472" y="1074217"/>
                    </a:cubicBezTo>
                    <a:cubicBezTo>
                      <a:pt x="828951" y="1075789"/>
                      <a:pt x="832503" y="1080918"/>
                      <a:pt x="829155" y="1082080"/>
                    </a:cubicBezTo>
                    <a:cubicBezTo>
                      <a:pt x="834006" y="1146425"/>
                      <a:pt x="835850" y="1211112"/>
                      <a:pt x="849582" y="1273815"/>
                    </a:cubicBezTo>
                    <a:cubicBezTo>
                      <a:pt x="868232" y="1361341"/>
                      <a:pt x="883535" y="1449618"/>
                      <a:pt x="900683" y="1537485"/>
                    </a:cubicBezTo>
                    <a:cubicBezTo>
                      <a:pt x="926438" y="1657286"/>
                      <a:pt x="950827" y="1777633"/>
                      <a:pt x="986761" y="1894220"/>
                    </a:cubicBezTo>
                    <a:cubicBezTo>
                      <a:pt x="1001313" y="1940923"/>
                      <a:pt x="1017094" y="1987147"/>
                      <a:pt x="1033695" y="2033098"/>
                    </a:cubicBezTo>
                    <a:cubicBezTo>
                      <a:pt x="1043327" y="1982292"/>
                      <a:pt x="1067306" y="1934153"/>
                      <a:pt x="1095043" y="1889023"/>
                    </a:cubicBezTo>
                    <a:cubicBezTo>
                      <a:pt x="1120662" y="1841841"/>
                      <a:pt x="1158987" y="1797805"/>
                      <a:pt x="1192872" y="1756846"/>
                    </a:cubicBezTo>
                    <a:cubicBezTo>
                      <a:pt x="1221565" y="1723545"/>
                      <a:pt x="1241923" y="1684979"/>
                      <a:pt x="1267542" y="1649627"/>
                    </a:cubicBezTo>
                    <a:cubicBezTo>
                      <a:pt x="1304433" y="1603266"/>
                      <a:pt x="1339206" y="1555674"/>
                      <a:pt x="1373228" y="1507399"/>
                    </a:cubicBezTo>
                    <a:cubicBezTo>
                      <a:pt x="1473516" y="1376863"/>
                      <a:pt x="1557955" y="1236070"/>
                      <a:pt x="1619508" y="1086457"/>
                    </a:cubicBezTo>
                    <a:cubicBezTo>
                      <a:pt x="1657287" y="987033"/>
                      <a:pt x="1679627" y="883302"/>
                      <a:pt x="1699643" y="780323"/>
                    </a:cubicBezTo>
                    <a:cubicBezTo>
                      <a:pt x="1721983" y="651155"/>
                      <a:pt x="1736329" y="520961"/>
                      <a:pt x="1731957" y="391519"/>
                    </a:cubicBezTo>
                    <a:cubicBezTo>
                      <a:pt x="1729634" y="299070"/>
                      <a:pt x="1721163" y="206895"/>
                      <a:pt x="1690762" y="120532"/>
                    </a:cubicBezTo>
                    <a:close/>
                    <a:moveTo>
                      <a:pt x="1176954" y="879199"/>
                    </a:moveTo>
                    <a:cubicBezTo>
                      <a:pt x="1207560" y="856429"/>
                      <a:pt x="1239600" y="833112"/>
                      <a:pt x="1276628" y="822308"/>
                    </a:cubicBezTo>
                    <a:cubicBezTo>
                      <a:pt x="1308395" y="812666"/>
                      <a:pt x="1341460" y="814102"/>
                      <a:pt x="1373706" y="814376"/>
                    </a:cubicBezTo>
                    <a:cubicBezTo>
                      <a:pt x="1393586" y="815128"/>
                      <a:pt x="1414969" y="816701"/>
                      <a:pt x="1430682" y="828667"/>
                    </a:cubicBezTo>
                    <a:cubicBezTo>
                      <a:pt x="1446326" y="839129"/>
                      <a:pt x="1440382" y="862241"/>
                      <a:pt x="1420092" y="847950"/>
                    </a:cubicBezTo>
                    <a:cubicBezTo>
                      <a:pt x="1408001" y="841317"/>
                      <a:pt x="1393312" y="841112"/>
                      <a:pt x="1379308" y="841044"/>
                    </a:cubicBezTo>
                    <a:cubicBezTo>
                      <a:pt x="1344056" y="842958"/>
                      <a:pt x="1307370" y="841522"/>
                      <a:pt x="1273554" y="855335"/>
                    </a:cubicBezTo>
                    <a:cubicBezTo>
                      <a:pt x="1250531" y="864771"/>
                      <a:pt x="1229900" y="879336"/>
                      <a:pt x="1210088" y="894038"/>
                    </a:cubicBezTo>
                    <a:cubicBezTo>
                      <a:pt x="1202436" y="899098"/>
                      <a:pt x="1195673" y="907919"/>
                      <a:pt x="1186245" y="908739"/>
                    </a:cubicBezTo>
                    <a:cubicBezTo>
                      <a:pt x="1185562" y="908807"/>
                      <a:pt x="1184879" y="908807"/>
                      <a:pt x="1184128" y="908807"/>
                    </a:cubicBezTo>
                    <a:cubicBezTo>
                      <a:pt x="1168483" y="908671"/>
                      <a:pt x="1163496" y="887815"/>
                      <a:pt x="1176954" y="879199"/>
                    </a:cubicBezTo>
                    <a:close/>
                    <a:moveTo>
                      <a:pt x="1454524" y="1308552"/>
                    </a:moveTo>
                    <a:cubicBezTo>
                      <a:pt x="1437445" y="1361204"/>
                      <a:pt x="1378556" y="1395599"/>
                      <a:pt x="1324176" y="1400522"/>
                    </a:cubicBezTo>
                    <a:cubicBezTo>
                      <a:pt x="1321375" y="1400796"/>
                      <a:pt x="1318506" y="1400932"/>
                      <a:pt x="1315705" y="1401069"/>
                    </a:cubicBezTo>
                    <a:cubicBezTo>
                      <a:pt x="1276218" y="1404146"/>
                      <a:pt x="1235502" y="1397582"/>
                      <a:pt x="1208107" y="1370093"/>
                    </a:cubicBezTo>
                    <a:cubicBezTo>
                      <a:pt x="1169849" y="1341921"/>
                      <a:pt x="1161856" y="1291594"/>
                      <a:pt x="1173675" y="1246395"/>
                    </a:cubicBezTo>
                    <a:cubicBezTo>
                      <a:pt x="1190481" y="1191760"/>
                      <a:pt x="1236048" y="1138698"/>
                      <a:pt x="1293434" y="1122903"/>
                    </a:cubicBezTo>
                    <a:cubicBezTo>
                      <a:pt x="1297191" y="1119689"/>
                      <a:pt x="1303271" y="1117432"/>
                      <a:pt x="1307029" y="1115313"/>
                    </a:cubicBezTo>
                    <a:cubicBezTo>
                      <a:pt x="1316866" y="1110458"/>
                      <a:pt x="1327934" y="1106423"/>
                      <a:pt x="1338591" y="1107586"/>
                    </a:cubicBezTo>
                    <a:cubicBezTo>
                      <a:pt x="1357446" y="1096235"/>
                      <a:pt x="1394201" y="1120236"/>
                      <a:pt x="1409982" y="1127552"/>
                    </a:cubicBezTo>
                    <a:cubicBezTo>
                      <a:pt x="1468529" y="1164204"/>
                      <a:pt x="1469212" y="1246122"/>
                      <a:pt x="1454524" y="130855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6" name="Google Shape;886;p29"/>
            <p:cNvSpPr/>
            <p:nvPr/>
          </p:nvSpPr>
          <p:spPr>
            <a:xfrm>
              <a:off x="564291" y="1187908"/>
              <a:ext cx="1360999" cy="2637293"/>
            </a:xfrm>
            <a:custGeom>
              <a:rect b="b" l="l" r="r" t="t"/>
              <a:pathLst>
                <a:path extrusionOk="0" h="2637293" w="1360999">
                  <a:moveTo>
                    <a:pt x="847465" y="1472682"/>
                  </a:moveTo>
                  <a:cubicBezTo>
                    <a:pt x="850744" y="1464408"/>
                    <a:pt x="846509" y="1454767"/>
                    <a:pt x="837832" y="1452237"/>
                  </a:cubicBezTo>
                  <a:cubicBezTo>
                    <a:pt x="816176" y="1445946"/>
                    <a:pt x="794110" y="1440954"/>
                    <a:pt x="771429" y="1438151"/>
                  </a:cubicBezTo>
                  <a:cubicBezTo>
                    <a:pt x="740550" y="1433364"/>
                    <a:pt x="708851" y="1438151"/>
                    <a:pt x="677562" y="1442869"/>
                  </a:cubicBezTo>
                  <a:cubicBezTo>
                    <a:pt x="640603" y="1448613"/>
                    <a:pt x="602551" y="1453673"/>
                    <a:pt x="568188" y="1470289"/>
                  </a:cubicBezTo>
                  <a:cubicBezTo>
                    <a:pt x="561766" y="1472819"/>
                    <a:pt x="550494" y="1481503"/>
                    <a:pt x="561493" y="1484443"/>
                  </a:cubicBezTo>
                  <a:cubicBezTo>
                    <a:pt x="570032" y="1484512"/>
                    <a:pt x="578503" y="1481708"/>
                    <a:pt x="586906" y="1480136"/>
                  </a:cubicBezTo>
                  <a:cubicBezTo>
                    <a:pt x="666017" y="1466118"/>
                    <a:pt x="751549" y="1452647"/>
                    <a:pt x="825604" y="1483281"/>
                  </a:cubicBezTo>
                  <a:cubicBezTo>
                    <a:pt x="827722" y="1483965"/>
                    <a:pt x="829840" y="1484102"/>
                    <a:pt x="832026" y="1483896"/>
                  </a:cubicBezTo>
                  <a:cubicBezTo>
                    <a:pt x="838652" y="1483349"/>
                    <a:pt x="844937" y="1479178"/>
                    <a:pt x="847465" y="1472682"/>
                  </a:cubicBezTo>
                  <a:close/>
                  <a:moveTo>
                    <a:pt x="887567" y="2210288"/>
                  </a:moveTo>
                  <a:cubicBezTo>
                    <a:pt x="902801" y="2201467"/>
                    <a:pt x="955473" y="2171449"/>
                    <a:pt x="935457" y="2152645"/>
                  </a:cubicBezTo>
                  <a:cubicBezTo>
                    <a:pt x="929513" y="2147653"/>
                    <a:pt x="919812" y="2148474"/>
                    <a:pt x="914210" y="2154559"/>
                  </a:cubicBezTo>
                  <a:cubicBezTo>
                    <a:pt x="894057" y="2176509"/>
                    <a:pt x="866321" y="2194903"/>
                    <a:pt x="835783" y="2192852"/>
                  </a:cubicBezTo>
                  <a:cubicBezTo>
                    <a:pt x="778261" y="2194835"/>
                    <a:pt x="719918" y="2158115"/>
                    <a:pt x="715205" y="2100198"/>
                  </a:cubicBezTo>
                  <a:cubicBezTo>
                    <a:pt x="713223" y="2089804"/>
                    <a:pt x="716024" y="2077291"/>
                    <a:pt x="709056" y="2068812"/>
                  </a:cubicBezTo>
                  <a:cubicBezTo>
                    <a:pt x="708168" y="2067786"/>
                    <a:pt x="707212" y="2066965"/>
                    <a:pt x="706050" y="2066350"/>
                  </a:cubicBezTo>
                  <a:cubicBezTo>
                    <a:pt x="716298" y="2062794"/>
                    <a:pt x="726067" y="2057803"/>
                    <a:pt x="735153" y="2051512"/>
                  </a:cubicBezTo>
                  <a:cubicBezTo>
                    <a:pt x="751822" y="2039545"/>
                    <a:pt x="767877" y="2026348"/>
                    <a:pt x="788303" y="2021699"/>
                  </a:cubicBezTo>
                  <a:cubicBezTo>
                    <a:pt x="823008" y="2012946"/>
                    <a:pt x="861197" y="2008501"/>
                    <a:pt x="888455" y="1982380"/>
                  </a:cubicBezTo>
                  <a:cubicBezTo>
                    <a:pt x="943586" y="1931985"/>
                    <a:pt x="907174" y="1852665"/>
                    <a:pt x="855800" y="1820527"/>
                  </a:cubicBezTo>
                  <a:cubicBezTo>
                    <a:pt x="770473" y="1768490"/>
                    <a:pt x="576591" y="1760900"/>
                    <a:pt x="492425" y="1831673"/>
                  </a:cubicBezTo>
                  <a:cubicBezTo>
                    <a:pt x="456695" y="1863674"/>
                    <a:pt x="437498" y="1916190"/>
                    <a:pt x="459223" y="1957490"/>
                  </a:cubicBezTo>
                  <a:cubicBezTo>
                    <a:pt x="476439" y="1984637"/>
                    <a:pt x="507933" y="1999475"/>
                    <a:pt x="536352" y="2014040"/>
                  </a:cubicBezTo>
                  <a:cubicBezTo>
                    <a:pt x="556027" y="2023750"/>
                    <a:pt x="575907" y="2033460"/>
                    <a:pt x="592167" y="2048093"/>
                  </a:cubicBezTo>
                  <a:cubicBezTo>
                    <a:pt x="610954" y="2062726"/>
                    <a:pt x="634660" y="2070111"/>
                    <a:pt x="659253" y="2071820"/>
                  </a:cubicBezTo>
                  <a:cubicBezTo>
                    <a:pt x="666153" y="2072641"/>
                    <a:pt x="673122" y="2072709"/>
                    <a:pt x="680022" y="2072094"/>
                  </a:cubicBezTo>
                  <a:cubicBezTo>
                    <a:pt x="681730" y="2071957"/>
                    <a:pt x="683438" y="2071752"/>
                    <a:pt x="685077" y="2071479"/>
                  </a:cubicBezTo>
                  <a:cubicBezTo>
                    <a:pt x="684530" y="2072368"/>
                    <a:pt x="683984" y="2073256"/>
                    <a:pt x="683642" y="2074282"/>
                  </a:cubicBezTo>
                  <a:cubicBezTo>
                    <a:pt x="680773" y="2086180"/>
                    <a:pt x="676811" y="2097805"/>
                    <a:pt x="671209" y="2109087"/>
                  </a:cubicBezTo>
                  <a:cubicBezTo>
                    <a:pt x="657819" y="2140747"/>
                    <a:pt x="635889" y="2167551"/>
                    <a:pt x="602209" y="2180680"/>
                  </a:cubicBezTo>
                  <a:cubicBezTo>
                    <a:pt x="595856" y="2183552"/>
                    <a:pt x="589229" y="2185125"/>
                    <a:pt x="582602" y="2185877"/>
                  </a:cubicBezTo>
                  <a:cubicBezTo>
                    <a:pt x="582056" y="2185809"/>
                    <a:pt x="581509" y="2185740"/>
                    <a:pt x="580963" y="2185672"/>
                  </a:cubicBezTo>
                  <a:cubicBezTo>
                    <a:pt x="578982" y="2185672"/>
                    <a:pt x="576932" y="2185672"/>
                    <a:pt x="575088" y="2186287"/>
                  </a:cubicBezTo>
                  <a:cubicBezTo>
                    <a:pt x="563064" y="2186561"/>
                    <a:pt x="550972" y="2184578"/>
                    <a:pt x="539358" y="2183142"/>
                  </a:cubicBezTo>
                  <a:cubicBezTo>
                    <a:pt x="500691" y="2176236"/>
                    <a:pt x="461136" y="2163654"/>
                    <a:pt x="431623" y="2138217"/>
                  </a:cubicBezTo>
                  <a:cubicBezTo>
                    <a:pt x="427114" y="2134251"/>
                    <a:pt x="413588" y="2119891"/>
                    <a:pt x="411538" y="2133499"/>
                  </a:cubicBezTo>
                  <a:cubicBezTo>
                    <a:pt x="414339" y="2145533"/>
                    <a:pt x="424177" y="2154764"/>
                    <a:pt x="432989" y="2162902"/>
                  </a:cubicBezTo>
                  <a:cubicBezTo>
                    <a:pt x="457925" y="2183689"/>
                    <a:pt x="488872" y="2196681"/>
                    <a:pt x="521391" y="2204271"/>
                  </a:cubicBezTo>
                  <a:cubicBezTo>
                    <a:pt x="519615" y="2206186"/>
                    <a:pt x="519205" y="2209057"/>
                    <a:pt x="519000" y="2211587"/>
                  </a:cubicBezTo>
                  <a:cubicBezTo>
                    <a:pt x="517360" y="2227383"/>
                    <a:pt x="517633" y="2243247"/>
                    <a:pt x="518043" y="2258974"/>
                  </a:cubicBezTo>
                  <a:cubicBezTo>
                    <a:pt x="521459" y="2302395"/>
                    <a:pt x="515038" y="2347936"/>
                    <a:pt x="528154" y="2389578"/>
                  </a:cubicBezTo>
                  <a:cubicBezTo>
                    <a:pt x="543799" y="2453103"/>
                    <a:pt x="607880" y="2489344"/>
                    <a:pt x="674761" y="2485309"/>
                  </a:cubicBezTo>
                  <a:cubicBezTo>
                    <a:pt x="681525" y="2485446"/>
                    <a:pt x="688015" y="2485241"/>
                    <a:pt x="694163" y="2484694"/>
                  </a:cubicBezTo>
                  <a:cubicBezTo>
                    <a:pt x="806407" y="2474574"/>
                    <a:pt x="824033" y="2351560"/>
                    <a:pt x="840087" y="2261436"/>
                  </a:cubicBezTo>
                  <a:cubicBezTo>
                    <a:pt x="841863" y="2247965"/>
                    <a:pt x="846782" y="2234768"/>
                    <a:pt x="847943" y="2221434"/>
                  </a:cubicBezTo>
                  <a:cubicBezTo>
                    <a:pt x="848490" y="2221434"/>
                    <a:pt x="849036" y="2221366"/>
                    <a:pt x="849583" y="2221297"/>
                  </a:cubicBezTo>
                  <a:cubicBezTo>
                    <a:pt x="862836" y="2219930"/>
                    <a:pt x="875748" y="2216921"/>
                    <a:pt x="887567" y="2210288"/>
                  </a:cubicBezTo>
                  <a:close/>
                  <a:moveTo>
                    <a:pt x="1246365" y="1727463"/>
                  </a:moveTo>
                  <a:cubicBezTo>
                    <a:pt x="1296509" y="1825108"/>
                    <a:pt x="1349659" y="1926378"/>
                    <a:pt x="1361000" y="2038109"/>
                  </a:cubicBezTo>
                  <a:cubicBezTo>
                    <a:pt x="1326432" y="2110250"/>
                    <a:pt x="1286398" y="2180543"/>
                    <a:pt x="1253196" y="2253230"/>
                  </a:cubicBezTo>
                  <a:cubicBezTo>
                    <a:pt x="1224435" y="2316686"/>
                    <a:pt x="1178322" y="2371184"/>
                    <a:pt x="1135077" y="2426435"/>
                  </a:cubicBezTo>
                  <a:cubicBezTo>
                    <a:pt x="1111167" y="2457137"/>
                    <a:pt x="1089100" y="2489070"/>
                    <a:pt x="1064780" y="2519499"/>
                  </a:cubicBezTo>
                  <a:cubicBezTo>
                    <a:pt x="1018393" y="2572561"/>
                    <a:pt x="954039" y="2616050"/>
                    <a:pt x="884014" y="2628974"/>
                  </a:cubicBezTo>
                  <a:cubicBezTo>
                    <a:pt x="795340" y="2639983"/>
                    <a:pt x="705982" y="2638957"/>
                    <a:pt x="617649" y="2632324"/>
                  </a:cubicBezTo>
                  <a:cubicBezTo>
                    <a:pt x="552065" y="2630547"/>
                    <a:pt x="488804" y="2616461"/>
                    <a:pt x="428002" y="2596084"/>
                  </a:cubicBezTo>
                  <a:cubicBezTo>
                    <a:pt x="390838" y="2584596"/>
                    <a:pt x="353401" y="2573177"/>
                    <a:pt x="319106" y="2555398"/>
                  </a:cubicBezTo>
                  <a:cubicBezTo>
                    <a:pt x="222780" y="2508080"/>
                    <a:pt x="147632" y="2430743"/>
                    <a:pt x="99469" y="2337816"/>
                  </a:cubicBezTo>
                  <a:cubicBezTo>
                    <a:pt x="72757" y="2285095"/>
                    <a:pt x="54585" y="2228409"/>
                    <a:pt x="33407" y="2173295"/>
                  </a:cubicBezTo>
                  <a:cubicBezTo>
                    <a:pt x="22066" y="2144713"/>
                    <a:pt x="10862" y="2115925"/>
                    <a:pt x="0" y="2087137"/>
                  </a:cubicBezTo>
                  <a:cubicBezTo>
                    <a:pt x="3006" y="2074419"/>
                    <a:pt x="6695" y="2061769"/>
                    <a:pt x="9906" y="2049050"/>
                  </a:cubicBezTo>
                  <a:cubicBezTo>
                    <a:pt x="16806" y="2005903"/>
                    <a:pt x="36413" y="1965559"/>
                    <a:pt x="57796" y="1926652"/>
                  </a:cubicBezTo>
                  <a:cubicBezTo>
                    <a:pt x="89085" y="1866820"/>
                    <a:pt x="133559" y="1814783"/>
                    <a:pt x="176939" y="1762405"/>
                  </a:cubicBezTo>
                  <a:cubicBezTo>
                    <a:pt x="197776" y="1736284"/>
                    <a:pt x="214240" y="1707633"/>
                    <a:pt x="232822" y="1680076"/>
                  </a:cubicBezTo>
                  <a:cubicBezTo>
                    <a:pt x="250790" y="1653477"/>
                    <a:pt x="272309" y="1629270"/>
                    <a:pt x="291438" y="1603355"/>
                  </a:cubicBezTo>
                  <a:cubicBezTo>
                    <a:pt x="341992" y="1530189"/>
                    <a:pt x="399378" y="1461058"/>
                    <a:pt x="445081" y="1384952"/>
                  </a:cubicBezTo>
                  <a:cubicBezTo>
                    <a:pt x="507113" y="1296674"/>
                    <a:pt x="553090" y="1199713"/>
                    <a:pt x="595719" y="1102409"/>
                  </a:cubicBezTo>
                  <a:cubicBezTo>
                    <a:pt x="636231" y="999430"/>
                    <a:pt x="659185" y="891664"/>
                    <a:pt x="679953" y="784651"/>
                  </a:cubicBezTo>
                  <a:cubicBezTo>
                    <a:pt x="702361" y="655688"/>
                    <a:pt x="716161" y="525767"/>
                    <a:pt x="711789" y="396462"/>
                  </a:cubicBezTo>
                  <a:cubicBezTo>
                    <a:pt x="707758" y="310510"/>
                    <a:pt x="702908" y="222984"/>
                    <a:pt x="673327" y="142571"/>
                  </a:cubicBezTo>
                  <a:cubicBezTo>
                    <a:pt x="660073" y="107560"/>
                    <a:pt x="649416" y="70841"/>
                    <a:pt x="629946" y="38771"/>
                  </a:cubicBezTo>
                  <a:cubicBezTo>
                    <a:pt x="620245" y="25164"/>
                    <a:pt x="609178" y="11830"/>
                    <a:pt x="596881" y="0"/>
                  </a:cubicBezTo>
                  <a:cubicBezTo>
                    <a:pt x="634933" y="1641"/>
                    <a:pt x="672780" y="5060"/>
                    <a:pt x="710354" y="11077"/>
                  </a:cubicBezTo>
                  <a:cubicBezTo>
                    <a:pt x="786185" y="18120"/>
                    <a:pt x="860923" y="30771"/>
                    <a:pt x="933954" y="48754"/>
                  </a:cubicBezTo>
                  <a:cubicBezTo>
                    <a:pt x="914005" y="113920"/>
                    <a:pt x="908267" y="181410"/>
                    <a:pt x="897746" y="247806"/>
                  </a:cubicBezTo>
                  <a:cubicBezTo>
                    <a:pt x="892213" y="290953"/>
                    <a:pt x="891393" y="334101"/>
                    <a:pt x="883946" y="377111"/>
                  </a:cubicBezTo>
                  <a:cubicBezTo>
                    <a:pt x="871308" y="436327"/>
                    <a:pt x="864134" y="495954"/>
                    <a:pt x="862017" y="555786"/>
                  </a:cubicBezTo>
                  <a:cubicBezTo>
                    <a:pt x="857439" y="621088"/>
                    <a:pt x="860445" y="685980"/>
                    <a:pt x="858942" y="751214"/>
                  </a:cubicBezTo>
                  <a:cubicBezTo>
                    <a:pt x="858464" y="860278"/>
                    <a:pt x="859967" y="970369"/>
                    <a:pt x="881828" y="1076425"/>
                  </a:cubicBezTo>
                  <a:cubicBezTo>
                    <a:pt x="903416" y="1159301"/>
                    <a:pt x="934705" y="1239851"/>
                    <a:pt x="975080" y="1315000"/>
                  </a:cubicBezTo>
                  <a:cubicBezTo>
                    <a:pt x="1020032" y="1385225"/>
                    <a:pt x="1063892" y="1456545"/>
                    <a:pt x="1113216" y="1523967"/>
                  </a:cubicBezTo>
                  <a:cubicBezTo>
                    <a:pt x="1136444" y="1557336"/>
                    <a:pt x="1157417" y="1592072"/>
                    <a:pt x="1178868" y="1626604"/>
                  </a:cubicBezTo>
                  <a:cubicBezTo>
                    <a:pt x="1200798" y="1660656"/>
                    <a:pt x="1226211" y="1692316"/>
                    <a:pt x="1246365" y="1727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1811104" y="2342560"/>
              <a:ext cx="64677" cy="65574"/>
            </a:xfrm>
            <a:custGeom>
              <a:rect b="b" l="l" r="r" t="t"/>
              <a:pathLst>
                <a:path extrusionOk="0" h="65574" w="64677">
                  <a:moveTo>
                    <a:pt x="64658" y="27897"/>
                  </a:moveTo>
                  <a:cubicBezTo>
                    <a:pt x="64931" y="35419"/>
                    <a:pt x="62335" y="44172"/>
                    <a:pt x="57621" y="50531"/>
                  </a:cubicBezTo>
                  <a:cubicBezTo>
                    <a:pt x="55503" y="53403"/>
                    <a:pt x="52907" y="56138"/>
                    <a:pt x="50038" y="58463"/>
                  </a:cubicBezTo>
                  <a:lnTo>
                    <a:pt x="50038" y="58463"/>
                  </a:lnTo>
                  <a:cubicBezTo>
                    <a:pt x="49628" y="58805"/>
                    <a:pt x="49218" y="59147"/>
                    <a:pt x="48740" y="59489"/>
                  </a:cubicBezTo>
                  <a:cubicBezTo>
                    <a:pt x="47988" y="60036"/>
                    <a:pt x="47237" y="60583"/>
                    <a:pt x="46485" y="61061"/>
                  </a:cubicBezTo>
                  <a:cubicBezTo>
                    <a:pt x="46007" y="61403"/>
                    <a:pt x="45529" y="61677"/>
                    <a:pt x="44983" y="61950"/>
                  </a:cubicBezTo>
                  <a:cubicBezTo>
                    <a:pt x="44368" y="62292"/>
                    <a:pt x="43684" y="62634"/>
                    <a:pt x="43070" y="62908"/>
                  </a:cubicBezTo>
                  <a:cubicBezTo>
                    <a:pt x="42591" y="63181"/>
                    <a:pt x="42113" y="63386"/>
                    <a:pt x="41567" y="63523"/>
                  </a:cubicBezTo>
                  <a:cubicBezTo>
                    <a:pt x="40815" y="63796"/>
                    <a:pt x="40064" y="64070"/>
                    <a:pt x="39244" y="64275"/>
                  </a:cubicBezTo>
                  <a:cubicBezTo>
                    <a:pt x="38902" y="64412"/>
                    <a:pt x="38561" y="64480"/>
                    <a:pt x="38219" y="64549"/>
                  </a:cubicBezTo>
                  <a:cubicBezTo>
                    <a:pt x="37809" y="64685"/>
                    <a:pt x="37399" y="64754"/>
                    <a:pt x="36989" y="64822"/>
                  </a:cubicBezTo>
                  <a:cubicBezTo>
                    <a:pt x="35555" y="65096"/>
                    <a:pt x="34120" y="65301"/>
                    <a:pt x="32686" y="65438"/>
                  </a:cubicBezTo>
                  <a:cubicBezTo>
                    <a:pt x="31729" y="65506"/>
                    <a:pt x="30704" y="65574"/>
                    <a:pt x="29816" y="65574"/>
                  </a:cubicBezTo>
                  <a:cubicBezTo>
                    <a:pt x="29133" y="65574"/>
                    <a:pt x="28450" y="65574"/>
                    <a:pt x="27767" y="65574"/>
                  </a:cubicBezTo>
                  <a:cubicBezTo>
                    <a:pt x="27425" y="65574"/>
                    <a:pt x="27152" y="65574"/>
                    <a:pt x="26879" y="65506"/>
                  </a:cubicBezTo>
                  <a:cubicBezTo>
                    <a:pt x="26195" y="65438"/>
                    <a:pt x="25512" y="65369"/>
                    <a:pt x="24829" y="65301"/>
                  </a:cubicBezTo>
                  <a:cubicBezTo>
                    <a:pt x="23190" y="65096"/>
                    <a:pt x="21618" y="64754"/>
                    <a:pt x="20047" y="64275"/>
                  </a:cubicBezTo>
                  <a:cubicBezTo>
                    <a:pt x="19295" y="64070"/>
                    <a:pt x="18612" y="63796"/>
                    <a:pt x="17861" y="63455"/>
                  </a:cubicBezTo>
                  <a:cubicBezTo>
                    <a:pt x="17383" y="63318"/>
                    <a:pt x="16973" y="63113"/>
                    <a:pt x="16494" y="62908"/>
                  </a:cubicBezTo>
                  <a:cubicBezTo>
                    <a:pt x="16358" y="62839"/>
                    <a:pt x="16221" y="62771"/>
                    <a:pt x="16153" y="62771"/>
                  </a:cubicBezTo>
                  <a:cubicBezTo>
                    <a:pt x="14991" y="62224"/>
                    <a:pt x="13830" y="61608"/>
                    <a:pt x="12669" y="60925"/>
                  </a:cubicBezTo>
                  <a:cubicBezTo>
                    <a:pt x="10893" y="59830"/>
                    <a:pt x="9321" y="58531"/>
                    <a:pt x="7887" y="57027"/>
                  </a:cubicBezTo>
                  <a:cubicBezTo>
                    <a:pt x="6725" y="55796"/>
                    <a:pt x="5632" y="54497"/>
                    <a:pt x="4744" y="53129"/>
                  </a:cubicBezTo>
                  <a:cubicBezTo>
                    <a:pt x="4266" y="52446"/>
                    <a:pt x="3856" y="51762"/>
                    <a:pt x="3446" y="51010"/>
                  </a:cubicBezTo>
                  <a:cubicBezTo>
                    <a:pt x="2626" y="49505"/>
                    <a:pt x="1943" y="48001"/>
                    <a:pt x="1397" y="46360"/>
                  </a:cubicBezTo>
                  <a:cubicBezTo>
                    <a:pt x="1123" y="45608"/>
                    <a:pt x="918" y="44787"/>
                    <a:pt x="713" y="43967"/>
                  </a:cubicBezTo>
                  <a:cubicBezTo>
                    <a:pt x="713" y="43967"/>
                    <a:pt x="713" y="43898"/>
                    <a:pt x="645" y="43898"/>
                  </a:cubicBezTo>
                  <a:cubicBezTo>
                    <a:pt x="508" y="43078"/>
                    <a:pt x="372" y="42325"/>
                    <a:pt x="235" y="41505"/>
                  </a:cubicBezTo>
                  <a:cubicBezTo>
                    <a:pt x="167" y="40684"/>
                    <a:pt x="30" y="39864"/>
                    <a:pt x="30" y="38975"/>
                  </a:cubicBezTo>
                  <a:cubicBezTo>
                    <a:pt x="30" y="38223"/>
                    <a:pt x="-38" y="37402"/>
                    <a:pt x="30" y="36650"/>
                  </a:cubicBezTo>
                  <a:cubicBezTo>
                    <a:pt x="99" y="35624"/>
                    <a:pt x="167" y="34530"/>
                    <a:pt x="304" y="33436"/>
                  </a:cubicBezTo>
                  <a:cubicBezTo>
                    <a:pt x="508" y="31795"/>
                    <a:pt x="918" y="30154"/>
                    <a:pt x="1397" y="28581"/>
                  </a:cubicBezTo>
                  <a:cubicBezTo>
                    <a:pt x="1738" y="26530"/>
                    <a:pt x="2216" y="24410"/>
                    <a:pt x="2900" y="22290"/>
                  </a:cubicBezTo>
                  <a:cubicBezTo>
                    <a:pt x="5906" y="12991"/>
                    <a:pt x="14240" y="5264"/>
                    <a:pt x="23736" y="1913"/>
                  </a:cubicBezTo>
                  <a:cubicBezTo>
                    <a:pt x="26400" y="956"/>
                    <a:pt x="29065" y="409"/>
                    <a:pt x="31797" y="135"/>
                  </a:cubicBezTo>
                  <a:cubicBezTo>
                    <a:pt x="40132" y="-617"/>
                    <a:pt x="48467" y="1777"/>
                    <a:pt x="54615" y="6973"/>
                  </a:cubicBezTo>
                  <a:cubicBezTo>
                    <a:pt x="60559" y="12102"/>
                    <a:pt x="64316" y="19760"/>
                    <a:pt x="64658" y="27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844496" y="2342645"/>
              <a:ext cx="63044" cy="58747"/>
            </a:xfrm>
            <a:custGeom>
              <a:rect b="b" l="l" r="r" t="t"/>
              <a:pathLst>
                <a:path extrusionOk="0" h="58747" w="63044">
                  <a:moveTo>
                    <a:pt x="38423" y="256"/>
                  </a:moveTo>
                  <a:cubicBezTo>
                    <a:pt x="55024" y="2513"/>
                    <a:pt x="65340" y="17624"/>
                    <a:pt x="62607" y="33557"/>
                  </a:cubicBezTo>
                  <a:cubicBezTo>
                    <a:pt x="61241" y="41215"/>
                    <a:pt x="56664" y="47848"/>
                    <a:pt x="50310" y="52635"/>
                  </a:cubicBezTo>
                  <a:cubicBezTo>
                    <a:pt x="46075" y="55780"/>
                    <a:pt x="40268" y="58173"/>
                    <a:pt x="34734" y="58652"/>
                  </a:cubicBezTo>
                  <a:cubicBezTo>
                    <a:pt x="33026" y="58789"/>
                    <a:pt x="31318" y="58789"/>
                    <a:pt x="29747" y="58583"/>
                  </a:cubicBezTo>
                  <a:cubicBezTo>
                    <a:pt x="26400" y="58857"/>
                    <a:pt x="23052" y="58583"/>
                    <a:pt x="19636" y="57695"/>
                  </a:cubicBezTo>
                  <a:cubicBezTo>
                    <a:pt x="6178" y="54002"/>
                    <a:pt x="-2498" y="40531"/>
                    <a:pt x="644" y="26787"/>
                  </a:cubicBezTo>
                  <a:cubicBezTo>
                    <a:pt x="3855" y="12564"/>
                    <a:pt x="16767" y="1487"/>
                    <a:pt x="31318" y="119"/>
                  </a:cubicBezTo>
                  <a:cubicBezTo>
                    <a:pt x="33641" y="-86"/>
                    <a:pt x="36032" y="-18"/>
                    <a:pt x="38423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29"/>
          <p:cNvSpPr/>
          <p:nvPr/>
        </p:nvSpPr>
        <p:spPr>
          <a:xfrm>
            <a:off x="7811511" y="3878056"/>
            <a:ext cx="1636311" cy="850137"/>
          </a:xfrm>
          <a:custGeom>
            <a:rect b="b" l="l" r="r" t="t"/>
            <a:pathLst>
              <a:path extrusionOk="0" h="1700274" w="3272622">
                <a:moveTo>
                  <a:pt x="3220327" y="936590"/>
                </a:moveTo>
                <a:cubicBezTo>
                  <a:pt x="3200298" y="939208"/>
                  <a:pt x="3179551" y="940190"/>
                  <a:pt x="3159064" y="938881"/>
                </a:cubicBezTo>
                <a:cubicBezTo>
                  <a:pt x="2910612" y="918919"/>
                  <a:pt x="2661439" y="902818"/>
                  <a:pt x="2412463" y="882724"/>
                </a:cubicBezTo>
                <a:cubicBezTo>
                  <a:pt x="2141495" y="859096"/>
                  <a:pt x="1870723" y="834356"/>
                  <a:pt x="1599886" y="810139"/>
                </a:cubicBezTo>
                <a:cubicBezTo>
                  <a:pt x="1337231" y="789652"/>
                  <a:pt x="1073201" y="789194"/>
                  <a:pt x="809825" y="787362"/>
                </a:cubicBezTo>
                <a:cubicBezTo>
                  <a:pt x="753995" y="784940"/>
                  <a:pt x="698165" y="780228"/>
                  <a:pt x="642335" y="784351"/>
                </a:cubicBezTo>
                <a:cubicBezTo>
                  <a:pt x="584673" y="790831"/>
                  <a:pt x="526945" y="796132"/>
                  <a:pt x="468824" y="794758"/>
                </a:cubicBezTo>
                <a:cubicBezTo>
                  <a:pt x="491209" y="773944"/>
                  <a:pt x="517455" y="758105"/>
                  <a:pt x="542130" y="740237"/>
                </a:cubicBezTo>
                <a:cubicBezTo>
                  <a:pt x="584346" y="707446"/>
                  <a:pt x="628263" y="677142"/>
                  <a:pt x="675061" y="651092"/>
                </a:cubicBezTo>
                <a:cubicBezTo>
                  <a:pt x="774023" y="585837"/>
                  <a:pt x="868077" y="513776"/>
                  <a:pt x="967104" y="448455"/>
                </a:cubicBezTo>
                <a:cubicBezTo>
                  <a:pt x="1042308" y="387389"/>
                  <a:pt x="1129096" y="342424"/>
                  <a:pt x="1209666" y="288362"/>
                </a:cubicBezTo>
                <a:cubicBezTo>
                  <a:pt x="1257838" y="248960"/>
                  <a:pt x="1194547" y="163350"/>
                  <a:pt x="1172294" y="122901"/>
                </a:cubicBezTo>
                <a:cubicBezTo>
                  <a:pt x="1154753" y="92466"/>
                  <a:pt x="1139764" y="60657"/>
                  <a:pt x="1120849" y="31073"/>
                </a:cubicBezTo>
                <a:cubicBezTo>
                  <a:pt x="1114631" y="21714"/>
                  <a:pt x="1108348" y="11045"/>
                  <a:pt x="1098792" y="5024"/>
                </a:cubicBezTo>
                <a:cubicBezTo>
                  <a:pt x="1100886" y="-474"/>
                  <a:pt x="1092836" y="-867"/>
                  <a:pt x="1089498" y="1031"/>
                </a:cubicBezTo>
                <a:cubicBezTo>
                  <a:pt x="1081251" y="-1456"/>
                  <a:pt x="1071826" y="2864"/>
                  <a:pt x="1068946" y="11045"/>
                </a:cubicBezTo>
                <a:cubicBezTo>
                  <a:pt x="978165" y="63995"/>
                  <a:pt x="898577" y="133832"/>
                  <a:pt x="813556" y="195290"/>
                </a:cubicBezTo>
                <a:cubicBezTo>
                  <a:pt x="702812" y="281228"/>
                  <a:pt x="590956" y="365594"/>
                  <a:pt x="478315" y="449110"/>
                </a:cubicBezTo>
                <a:cubicBezTo>
                  <a:pt x="368488" y="534982"/>
                  <a:pt x="251592" y="611822"/>
                  <a:pt x="145168" y="702013"/>
                </a:cubicBezTo>
                <a:cubicBezTo>
                  <a:pt x="115061" y="732121"/>
                  <a:pt x="-7791" y="809746"/>
                  <a:pt x="390" y="849344"/>
                </a:cubicBezTo>
                <a:cubicBezTo>
                  <a:pt x="6281" y="875197"/>
                  <a:pt x="29647" y="892542"/>
                  <a:pt x="49020" y="908774"/>
                </a:cubicBezTo>
                <a:cubicBezTo>
                  <a:pt x="76968" y="930111"/>
                  <a:pt x="106356" y="949550"/>
                  <a:pt x="133518" y="971934"/>
                </a:cubicBezTo>
                <a:cubicBezTo>
                  <a:pt x="239811" y="1056759"/>
                  <a:pt x="350947" y="1135300"/>
                  <a:pt x="459399" y="1217311"/>
                </a:cubicBezTo>
                <a:cubicBezTo>
                  <a:pt x="569096" y="1295787"/>
                  <a:pt x="677614" y="1375833"/>
                  <a:pt x="788815" y="1452149"/>
                </a:cubicBezTo>
                <a:cubicBezTo>
                  <a:pt x="883719" y="1521920"/>
                  <a:pt x="980914" y="1588026"/>
                  <a:pt x="1083411" y="1646147"/>
                </a:cubicBezTo>
                <a:cubicBezTo>
                  <a:pt x="1116398" y="1666633"/>
                  <a:pt x="1150302" y="1687316"/>
                  <a:pt x="1187020" y="1700275"/>
                </a:cubicBezTo>
                <a:cubicBezTo>
                  <a:pt x="1233556" y="1699620"/>
                  <a:pt x="1245075" y="1625726"/>
                  <a:pt x="1256071" y="1590317"/>
                </a:cubicBezTo>
                <a:cubicBezTo>
                  <a:pt x="1260980" y="1569176"/>
                  <a:pt x="1268900" y="1548559"/>
                  <a:pt x="1272434" y="1527222"/>
                </a:cubicBezTo>
                <a:cubicBezTo>
                  <a:pt x="1274070" y="1492533"/>
                  <a:pt x="1216997" y="1479966"/>
                  <a:pt x="1193827" y="1460527"/>
                </a:cubicBezTo>
                <a:cubicBezTo>
                  <a:pt x="1158025" y="1435787"/>
                  <a:pt x="1124383" y="1401948"/>
                  <a:pt x="1086029" y="1379760"/>
                </a:cubicBezTo>
                <a:cubicBezTo>
                  <a:pt x="1057427" y="1361827"/>
                  <a:pt x="1030330" y="1342453"/>
                  <a:pt x="1001859" y="1324062"/>
                </a:cubicBezTo>
                <a:cubicBezTo>
                  <a:pt x="949040" y="1290878"/>
                  <a:pt x="895435" y="1262603"/>
                  <a:pt x="844383" y="1226146"/>
                </a:cubicBezTo>
                <a:cubicBezTo>
                  <a:pt x="734294" y="1155983"/>
                  <a:pt x="629180" y="1076983"/>
                  <a:pt x="513658" y="1015655"/>
                </a:cubicBezTo>
                <a:cubicBezTo>
                  <a:pt x="687497" y="1030906"/>
                  <a:pt x="861793" y="1039480"/>
                  <a:pt x="1036286" y="1050017"/>
                </a:cubicBezTo>
                <a:cubicBezTo>
                  <a:pt x="1194220" y="1063697"/>
                  <a:pt x="1352350" y="1076394"/>
                  <a:pt x="1510153" y="1091710"/>
                </a:cubicBezTo>
                <a:cubicBezTo>
                  <a:pt x="1607937" y="1096357"/>
                  <a:pt x="1704804" y="1109905"/>
                  <a:pt x="1802065" y="1120508"/>
                </a:cubicBezTo>
                <a:cubicBezTo>
                  <a:pt x="1940036" y="1134449"/>
                  <a:pt x="2078727" y="1133664"/>
                  <a:pt x="2217091" y="1140733"/>
                </a:cubicBezTo>
                <a:cubicBezTo>
                  <a:pt x="2510312" y="1164819"/>
                  <a:pt x="2804908" y="1159910"/>
                  <a:pt x="3098849" y="1160368"/>
                </a:cubicBezTo>
                <a:cubicBezTo>
                  <a:pt x="3130135" y="1160564"/>
                  <a:pt x="3161290" y="1163313"/>
                  <a:pt x="3192444" y="1165997"/>
                </a:cubicBezTo>
                <a:cubicBezTo>
                  <a:pt x="3207302" y="1168091"/>
                  <a:pt x="3223926" y="1169008"/>
                  <a:pt x="3234071" y="1155852"/>
                </a:cubicBezTo>
                <a:cubicBezTo>
                  <a:pt x="3255081" y="1128624"/>
                  <a:pt x="3252070" y="1091513"/>
                  <a:pt x="3257307" y="1059181"/>
                </a:cubicBezTo>
                <a:cubicBezTo>
                  <a:pt x="3260841" y="1025277"/>
                  <a:pt x="3267975" y="991897"/>
                  <a:pt x="3272622" y="958189"/>
                </a:cubicBezTo>
                <a:cubicBezTo>
                  <a:pt x="3271182" y="930307"/>
                  <a:pt x="3240551" y="932271"/>
                  <a:pt x="3220327" y="9365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29"/>
          <p:cNvSpPr/>
          <p:nvPr/>
        </p:nvSpPr>
        <p:spPr>
          <a:xfrm>
            <a:off x="7811511" y="3878056"/>
            <a:ext cx="1636311" cy="850137"/>
          </a:xfrm>
          <a:custGeom>
            <a:rect b="b" l="l" r="r" t="t"/>
            <a:pathLst>
              <a:path extrusionOk="0" h="1700274" w="3272622">
                <a:moveTo>
                  <a:pt x="1187020" y="1700275"/>
                </a:moveTo>
                <a:cubicBezTo>
                  <a:pt x="1150302" y="1687316"/>
                  <a:pt x="1116398" y="1666633"/>
                  <a:pt x="1083411" y="1646147"/>
                </a:cubicBezTo>
                <a:cubicBezTo>
                  <a:pt x="980914" y="1588026"/>
                  <a:pt x="883719" y="1521920"/>
                  <a:pt x="788815" y="1452149"/>
                </a:cubicBezTo>
                <a:cubicBezTo>
                  <a:pt x="677614" y="1375833"/>
                  <a:pt x="569096" y="1295787"/>
                  <a:pt x="459399" y="1217311"/>
                </a:cubicBezTo>
                <a:cubicBezTo>
                  <a:pt x="350947" y="1135300"/>
                  <a:pt x="239811" y="1056759"/>
                  <a:pt x="133518" y="971934"/>
                </a:cubicBezTo>
                <a:cubicBezTo>
                  <a:pt x="106356" y="949550"/>
                  <a:pt x="76968" y="930111"/>
                  <a:pt x="49020" y="908774"/>
                </a:cubicBezTo>
                <a:cubicBezTo>
                  <a:pt x="29647" y="892542"/>
                  <a:pt x="6281" y="875197"/>
                  <a:pt x="390" y="849344"/>
                </a:cubicBezTo>
                <a:cubicBezTo>
                  <a:pt x="-7791" y="809746"/>
                  <a:pt x="115061" y="732121"/>
                  <a:pt x="145168" y="702013"/>
                </a:cubicBezTo>
                <a:cubicBezTo>
                  <a:pt x="251592" y="611822"/>
                  <a:pt x="368488" y="534982"/>
                  <a:pt x="478315" y="449110"/>
                </a:cubicBezTo>
                <a:cubicBezTo>
                  <a:pt x="590956" y="365594"/>
                  <a:pt x="702812" y="281228"/>
                  <a:pt x="813556" y="195290"/>
                </a:cubicBezTo>
                <a:cubicBezTo>
                  <a:pt x="898577" y="133832"/>
                  <a:pt x="978165" y="63995"/>
                  <a:pt x="1068946" y="11045"/>
                </a:cubicBezTo>
                <a:cubicBezTo>
                  <a:pt x="1071826" y="2864"/>
                  <a:pt x="1081251" y="-1456"/>
                  <a:pt x="1089498" y="1031"/>
                </a:cubicBezTo>
                <a:cubicBezTo>
                  <a:pt x="1092836" y="-867"/>
                  <a:pt x="1100886" y="-474"/>
                  <a:pt x="1098792" y="5024"/>
                </a:cubicBezTo>
                <a:cubicBezTo>
                  <a:pt x="1108348" y="11045"/>
                  <a:pt x="1114631" y="21714"/>
                  <a:pt x="1120849" y="31073"/>
                </a:cubicBezTo>
                <a:cubicBezTo>
                  <a:pt x="1139764" y="60657"/>
                  <a:pt x="1154753" y="92466"/>
                  <a:pt x="1172294" y="122901"/>
                </a:cubicBezTo>
                <a:cubicBezTo>
                  <a:pt x="1194547" y="163350"/>
                  <a:pt x="1257838" y="248960"/>
                  <a:pt x="1209666" y="288362"/>
                </a:cubicBezTo>
                <a:cubicBezTo>
                  <a:pt x="1129096" y="342424"/>
                  <a:pt x="1042308" y="387389"/>
                  <a:pt x="967104" y="448455"/>
                </a:cubicBezTo>
                <a:cubicBezTo>
                  <a:pt x="868077" y="513776"/>
                  <a:pt x="774023" y="585837"/>
                  <a:pt x="675061" y="651092"/>
                </a:cubicBezTo>
                <a:cubicBezTo>
                  <a:pt x="628263" y="677142"/>
                  <a:pt x="584346" y="707446"/>
                  <a:pt x="542130" y="740237"/>
                </a:cubicBezTo>
                <a:cubicBezTo>
                  <a:pt x="517455" y="758105"/>
                  <a:pt x="491209" y="773944"/>
                  <a:pt x="468824" y="794758"/>
                </a:cubicBezTo>
                <a:cubicBezTo>
                  <a:pt x="526945" y="796132"/>
                  <a:pt x="584673" y="790831"/>
                  <a:pt x="642335" y="784351"/>
                </a:cubicBezTo>
                <a:cubicBezTo>
                  <a:pt x="698165" y="780228"/>
                  <a:pt x="753995" y="784940"/>
                  <a:pt x="809825" y="787362"/>
                </a:cubicBezTo>
                <a:cubicBezTo>
                  <a:pt x="1073201" y="789194"/>
                  <a:pt x="1337231" y="789652"/>
                  <a:pt x="1599886" y="810139"/>
                </a:cubicBezTo>
                <a:cubicBezTo>
                  <a:pt x="1870723" y="834356"/>
                  <a:pt x="2141495" y="859096"/>
                  <a:pt x="2412463" y="882724"/>
                </a:cubicBezTo>
                <a:cubicBezTo>
                  <a:pt x="2661439" y="902818"/>
                  <a:pt x="2910612" y="918919"/>
                  <a:pt x="3159064" y="938881"/>
                </a:cubicBezTo>
                <a:cubicBezTo>
                  <a:pt x="3179551" y="940190"/>
                  <a:pt x="3200298" y="939208"/>
                  <a:pt x="3220327" y="936590"/>
                </a:cubicBezTo>
                <a:cubicBezTo>
                  <a:pt x="3240551" y="932271"/>
                  <a:pt x="3271182" y="930307"/>
                  <a:pt x="3272622" y="958189"/>
                </a:cubicBezTo>
                <a:cubicBezTo>
                  <a:pt x="3267975" y="991897"/>
                  <a:pt x="3260841" y="1025277"/>
                  <a:pt x="3257307" y="1059181"/>
                </a:cubicBezTo>
                <a:cubicBezTo>
                  <a:pt x="3252070" y="1091513"/>
                  <a:pt x="3255081" y="1128624"/>
                  <a:pt x="3234071" y="1155852"/>
                </a:cubicBezTo>
                <a:cubicBezTo>
                  <a:pt x="3223926" y="1169008"/>
                  <a:pt x="3207302" y="1168091"/>
                  <a:pt x="3192444" y="1165997"/>
                </a:cubicBezTo>
                <a:cubicBezTo>
                  <a:pt x="3161290" y="1163313"/>
                  <a:pt x="3130135" y="1160564"/>
                  <a:pt x="3098849" y="1160368"/>
                </a:cubicBezTo>
                <a:cubicBezTo>
                  <a:pt x="2804908" y="1159910"/>
                  <a:pt x="2510312" y="1164819"/>
                  <a:pt x="2217091" y="1140733"/>
                </a:cubicBezTo>
                <a:cubicBezTo>
                  <a:pt x="2078727" y="1133664"/>
                  <a:pt x="1940036" y="1134449"/>
                  <a:pt x="1802065" y="1120508"/>
                </a:cubicBezTo>
                <a:cubicBezTo>
                  <a:pt x="1704804" y="1109905"/>
                  <a:pt x="1607937" y="1096357"/>
                  <a:pt x="1510153" y="1091710"/>
                </a:cubicBezTo>
                <a:cubicBezTo>
                  <a:pt x="1352350" y="1076394"/>
                  <a:pt x="1194220" y="1063697"/>
                  <a:pt x="1036286" y="1050017"/>
                </a:cubicBezTo>
                <a:cubicBezTo>
                  <a:pt x="861793" y="1039480"/>
                  <a:pt x="687497" y="1030906"/>
                  <a:pt x="513658" y="1015655"/>
                </a:cubicBezTo>
                <a:cubicBezTo>
                  <a:pt x="629180" y="1076983"/>
                  <a:pt x="734294" y="1155983"/>
                  <a:pt x="844383" y="1226146"/>
                </a:cubicBezTo>
                <a:cubicBezTo>
                  <a:pt x="895435" y="1262603"/>
                  <a:pt x="949040" y="1290878"/>
                  <a:pt x="1001859" y="1324062"/>
                </a:cubicBezTo>
                <a:cubicBezTo>
                  <a:pt x="1030330" y="1342453"/>
                  <a:pt x="1057427" y="1361827"/>
                  <a:pt x="1086029" y="1379760"/>
                </a:cubicBezTo>
                <a:cubicBezTo>
                  <a:pt x="1124383" y="1401948"/>
                  <a:pt x="1158025" y="1435787"/>
                  <a:pt x="1193827" y="1460527"/>
                </a:cubicBezTo>
                <a:cubicBezTo>
                  <a:pt x="1216997" y="1479966"/>
                  <a:pt x="1274070" y="1492533"/>
                  <a:pt x="1272434" y="1527222"/>
                </a:cubicBezTo>
                <a:cubicBezTo>
                  <a:pt x="1268900" y="1548559"/>
                  <a:pt x="1260980" y="1569176"/>
                  <a:pt x="1256071" y="1590317"/>
                </a:cubicBezTo>
                <a:cubicBezTo>
                  <a:pt x="1245075" y="1625726"/>
                  <a:pt x="1233556" y="1699620"/>
                  <a:pt x="1187020" y="1700275"/>
                </a:cubicBezTo>
                <a:close/>
                <a:moveTo>
                  <a:pt x="1190031" y="1666109"/>
                </a:moveTo>
                <a:cubicBezTo>
                  <a:pt x="1199325" y="1656750"/>
                  <a:pt x="1204627" y="1644314"/>
                  <a:pt x="1209274" y="1632140"/>
                </a:cubicBezTo>
                <a:cubicBezTo>
                  <a:pt x="1220466" y="1597320"/>
                  <a:pt x="1228647" y="1561518"/>
                  <a:pt x="1238792" y="1526371"/>
                </a:cubicBezTo>
                <a:cubicBezTo>
                  <a:pt x="1214117" y="1509616"/>
                  <a:pt x="1186104" y="1497965"/>
                  <a:pt x="1162541" y="1479312"/>
                </a:cubicBezTo>
                <a:cubicBezTo>
                  <a:pt x="1142972" y="1464847"/>
                  <a:pt x="1124580" y="1448681"/>
                  <a:pt x="1105599" y="1433496"/>
                </a:cubicBezTo>
                <a:cubicBezTo>
                  <a:pt x="1072742" y="1409344"/>
                  <a:pt x="1038708" y="1389971"/>
                  <a:pt x="1005589" y="1366474"/>
                </a:cubicBezTo>
                <a:cubicBezTo>
                  <a:pt x="950676" y="1329036"/>
                  <a:pt x="888956" y="1298666"/>
                  <a:pt x="835155" y="1260116"/>
                </a:cubicBezTo>
                <a:cubicBezTo>
                  <a:pt x="761915" y="1213776"/>
                  <a:pt x="692144" y="1162332"/>
                  <a:pt x="618053" y="1117301"/>
                </a:cubicBezTo>
                <a:cubicBezTo>
                  <a:pt x="592723" y="1101397"/>
                  <a:pt x="568376" y="1083856"/>
                  <a:pt x="542261" y="1069129"/>
                </a:cubicBezTo>
                <a:cubicBezTo>
                  <a:pt x="514247" y="1053355"/>
                  <a:pt x="485318" y="1039152"/>
                  <a:pt x="458090" y="1021939"/>
                </a:cubicBezTo>
                <a:cubicBezTo>
                  <a:pt x="447553" y="1015983"/>
                  <a:pt x="435575" y="1006100"/>
                  <a:pt x="439960" y="992682"/>
                </a:cubicBezTo>
                <a:cubicBezTo>
                  <a:pt x="449254" y="968596"/>
                  <a:pt x="485645" y="981555"/>
                  <a:pt x="505346" y="981294"/>
                </a:cubicBezTo>
                <a:cubicBezTo>
                  <a:pt x="548282" y="985417"/>
                  <a:pt x="591283" y="989148"/>
                  <a:pt x="632060" y="992355"/>
                </a:cubicBezTo>
                <a:cubicBezTo>
                  <a:pt x="784888" y="1001060"/>
                  <a:pt x="937520" y="1010419"/>
                  <a:pt x="1090152" y="1020892"/>
                </a:cubicBezTo>
                <a:cubicBezTo>
                  <a:pt x="1159792" y="1027764"/>
                  <a:pt x="1229629" y="1033720"/>
                  <a:pt x="1299465" y="1038694"/>
                </a:cubicBezTo>
                <a:cubicBezTo>
                  <a:pt x="1406674" y="1047727"/>
                  <a:pt x="1513556" y="1059770"/>
                  <a:pt x="1621027" y="1066380"/>
                </a:cubicBezTo>
                <a:cubicBezTo>
                  <a:pt x="1702972" y="1074038"/>
                  <a:pt x="1787797" y="1087652"/>
                  <a:pt x="1869349" y="1092692"/>
                </a:cubicBezTo>
                <a:cubicBezTo>
                  <a:pt x="1972173" y="1100677"/>
                  <a:pt x="2075258" y="1101397"/>
                  <a:pt x="2178213" y="1105324"/>
                </a:cubicBezTo>
                <a:cubicBezTo>
                  <a:pt x="2257736" y="1109316"/>
                  <a:pt x="2336932" y="1116974"/>
                  <a:pt x="2416193" y="1119657"/>
                </a:cubicBezTo>
                <a:cubicBezTo>
                  <a:pt x="2587741" y="1127577"/>
                  <a:pt x="2759550" y="1127053"/>
                  <a:pt x="2931294" y="1127053"/>
                </a:cubicBezTo>
                <a:cubicBezTo>
                  <a:pt x="3023908" y="1127381"/>
                  <a:pt x="3116717" y="1123977"/>
                  <a:pt x="3208938" y="1133926"/>
                </a:cubicBezTo>
                <a:cubicBezTo>
                  <a:pt x="3219279" y="1117628"/>
                  <a:pt x="3218756" y="1097077"/>
                  <a:pt x="3221570" y="1078554"/>
                </a:cubicBezTo>
                <a:cubicBezTo>
                  <a:pt x="3225759" y="1041443"/>
                  <a:pt x="3230341" y="1004332"/>
                  <a:pt x="3237737" y="967680"/>
                </a:cubicBezTo>
                <a:cubicBezTo>
                  <a:pt x="3169209" y="979330"/>
                  <a:pt x="3100093" y="965651"/>
                  <a:pt x="3031435" y="961920"/>
                </a:cubicBezTo>
                <a:cubicBezTo>
                  <a:pt x="2887311" y="951840"/>
                  <a:pt x="2745544" y="941303"/>
                  <a:pt x="2601878" y="930373"/>
                </a:cubicBezTo>
                <a:cubicBezTo>
                  <a:pt x="2346881" y="912373"/>
                  <a:pt x="2092406" y="887371"/>
                  <a:pt x="1837867" y="864529"/>
                </a:cubicBezTo>
                <a:cubicBezTo>
                  <a:pt x="1736156" y="856609"/>
                  <a:pt x="1634641" y="846137"/>
                  <a:pt x="1532995" y="837497"/>
                </a:cubicBezTo>
                <a:cubicBezTo>
                  <a:pt x="1435211" y="832523"/>
                  <a:pt x="1337296" y="829381"/>
                  <a:pt x="1239447" y="826174"/>
                </a:cubicBezTo>
                <a:cubicBezTo>
                  <a:pt x="1091200" y="821920"/>
                  <a:pt x="942822" y="821527"/>
                  <a:pt x="794575" y="820022"/>
                </a:cubicBezTo>
                <a:cubicBezTo>
                  <a:pt x="747057" y="817077"/>
                  <a:pt x="699278" y="814589"/>
                  <a:pt x="651695" y="816946"/>
                </a:cubicBezTo>
                <a:cubicBezTo>
                  <a:pt x="594752" y="822509"/>
                  <a:pt x="537941" y="829643"/>
                  <a:pt x="480606" y="827941"/>
                </a:cubicBezTo>
                <a:cubicBezTo>
                  <a:pt x="468759" y="828007"/>
                  <a:pt x="456912" y="828072"/>
                  <a:pt x="445066" y="828203"/>
                </a:cubicBezTo>
                <a:cubicBezTo>
                  <a:pt x="437604" y="828530"/>
                  <a:pt x="429161" y="826109"/>
                  <a:pt x="425299" y="819236"/>
                </a:cubicBezTo>
                <a:cubicBezTo>
                  <a:pt x="404093" y="781929"/>
                  <a:pt x="503906" y="729830"/>
                  <a:pt x="528189" y="709082"/>
                </a:cubicBezTo>
                <a:cubicBezTo>
                  <a:pt x="554042" y="690101"/>
                  <a:pt x="578913" y="669615"/>
                  <a:pt x="606403" y="652990"/>
                </a:cubicBezTo>
                <a:cubicBezTo>
                  <a:pt x="717342" y="589765"/>
                  <a:pt x="817745" y="506249"/>
                  <a:pt x="924495" y="437263"/>
                </a:cubicBezTo>
                <a:cubicBezTo>
                  <a:pt x="957810" y="415533"/>
                  <a:pt x="988179" y="389746"/>
                  <a:pt x="1020709" y="366903"/>
                </a:cubicBezTo>
                <a:cubicBezTo>
                  <a:pt x="1053762" y="344977"/>
                  <a:pt x="1088843" y="325996"/>
                  <a:pt x="1122289" y="304659"/>
                </a:cubicBezTo>
                <a:cubicBezTo>
                  <a:pt x="1143888" y="291111"/>
                  <a:pt x="1165683" y="277759"/>
                  <a:pt x="1186562" y="263687"/>
                </a:cubicBezTo>
                <a:cubicBezTo>
                  <a:pt x="1189507" y="261658"/>
                  <a:pt x="1192845" y="260021"/>
                  <a:pt x="1193565" y="256225"/>
                </a:cubicBezTo>
                <a:cubicBezTo>
                  <a:pt x="1193173" y="207530"/>
                  <a:pt x="1157174" y="168062"/>
                  <a:pt x="1136361" y="126305"/>
                </a:cubicBezTo>
                <a:cubicBezTo>
                  <a:pt x="1125431" y="106800"/>
                  <a:pt x="1114828" y="87099"/>
                  <a:pt x="1104094" y="67464"/>
                </a:cubicBezTo>
                <a:cubicBezTo>
                  <a:pt x="1095192" y="53719"/>
                  <a:pt x="1088909" y="36178"/>
                  <a:pt x="1073528" y="29044"/>
                </a:cubicBezTo>
                <a:cubicBezTo>
                  <a:pt x="1069797" y="32709"/>
                  <a:pt x="1066066" y="36440"/>
                  <a:pt x="1062336" y="40171"/>
                </a:cubicBezTo>
                <a:cubicBezTo>
                  <a:pt x="1060438" y="42069"/>
                  <a:pt x="1057492" y="39189"/>
                  <a:pt x="1059390" y="37226"/>
                </a:cubicBezTo>
                <a:cubicBezTo>
                  <a:pt x="1063187" y="33429"/>
                  <a:pt x="1066983" y="29633"/>
                  <a:pt x="1070844" y="25837"/>
                </a:cubicBezTo>
                <a:cubicBezTo>
                  <a:pt x="1070844" y="25772"/>
                  <a:pt x="1070779" y="25772"/>
                  <a:pt x="1070779" y="25706"/>
                </a:cubicBezTo>
                <a:cubicBezTo>
                  <a:pt x="971162" y="100386"/>
                  <a:pt x="876062" y="181349"/>
                  <a:pt x="776838" y="256618"/>
                </a:cubicBezTo>
                <a:cubicBezTo>
                  <a:pt x="695024" y="325669"/>
                  <a:pt x="607581" y="387717"/>
                  <a:pt x="522691" y="452972"/>
                </a:cubicBezTo>
                <a:cubicBezTo>
                  <a:pt x="398530" y="550559"/>
                  <a:pt x="267169" y="638657"/>
                  <a:pt x="147524" y="741546"/>
                </a:cubicBezTo>
                <a:cubicBezTo>
                  <a:pt x="109563" y="775777"/>
                  <a:pt x="62765" y="802415"/>
                  <a:pt x="33574" y="845024"/>
                </a:cubicBezTo>
                <a:cubicBezTo>
                  <a:pt x="47646" y="870026"/>
                  <a:pt x="74154" y="885604"/>
                  <a:pt x="96538" y="902490"/>
                </a:cubicBezTo>
                <a:cubicBezTo>
                  <a:pt x="138623" y="931289"/>
                  <a:pt x="176650" y="965324"/>
                  <a:pt x="217426" y="995758"/>
                </a:cubicBezTo>
                <a:cubicBezTo>
                  <a:pt x="353107" y="1096619"/>
                  <a:pt x="488918" y="1197282"/>
                  <a:pt x="625514" y="1296768"/>
                </a:cubicBezTo>
                <a:cubicBezTo>
                  <a:pt x="811069" y="1423482"/>
                  <a:pt x="987983" y="1566165"/>
                  <a:pt x="1190031" y="1666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29"/>
          <p:cNvSpPr/>
          <p:nvPr/>
        </p:nvSpPr>
        <p:spPr>
          <a:xfrm>
            <a:off x="7828298" y="3891040"/>
            <a:ext cx="1602081" cy="820103"/>
          </a:xfrm>
          <a:custGeom>
            <a:rect b="b" l="l" r="r" t="t"/>
            <a:pathLst>
              <a:path extrusionOk="0" h="1640206" w="3204162">
                <a:moveTo>
                  <a:pt x="3204163" y="941843"/>
                </a:moveTo>
                <a:cubicBezTo>
                  <a:pt x="3196701" y="978495"/>
                  <a:pt x="3192120" y="1015606"/>
                  <a:pt x="3187996" y="1052717"/>
                </a:cubicBezTo>
                <a:cubicBezTo>
                  <a:pt x="3185247" y="1071305"/>
                  <a:pt x="3185705" y="1091791"/>
                  <a:pt x="3175430" y="1108089"/>
                </a:cubicBezTo>
                <a:cubicBezTo>
                  <a:pt x="3083143" y="1098140"/>
                  <a:pt x="2990399" y="1101544"/>
                  <a:pt x="2897786" y="1101216"/>
                </a:cubicBezTo>
                <a:cubicBezTo>
                  <a:pt x="2726042" y="1101216"/>
                  <a:pt x="2554298" y="1101740"/>
                  <a:pt x="2382685" y="1093820"/>
                </a:cubicBezTo>
                <a:cubicBezTo>
                  <a:pt x="2303358" y="1091137"/>
                  <a:pt x="2224228" y="1083479"/>
                  <a:pt x="2144704" y="1079487"/>
                </a:cubicBezTo>
                <a:cubicBezTo>
                  <a:pt x="2041750" y="1075560"/>
                  <a:pt x="1938664" y="1074774"/>
                  <a:pt x="1835840" y="1066855"/>
                </a:cubicBezTo>
                <a:cubicBezTo>
                  <a:pt x="1754288" y="1061815"/>
                  <a:pt x="1669463" y="1048201"/>
                  <a:pt x="1587518" y="1040543"/>
                </a:cubicBezTo>
                <a:cubicBezTo>
                  <a:pt x="1480048" y="1033933"/>
                  <a:pt x="1373166" y="1021890"/>
                  <a:pt x="1265957" y="1012857"/>
                </a:cubicBezTo>
                <a:cubicBezTo>
                  <a:pt x="1196120" y="1007948"/>
                  <a:pt x="1126284" y="1001927"/>
                  <a:pt x="1056644" y="995055"/>
                </a:cubicBezTo>
                <a:cubicBezTo>
                  <a:pt x="904012" y="984582"/>
                  <a:pt x="751380" y="975223"/>
                  <a:pt x="598551" y="966518"/>
                </a:cubicBezTo>
                <a:cubicBezTo>
                  <a:pt x="557775" y="963311"/>
                  <a:pt x="514774" y="959580"/>
                  <a:pt x="471838" y="955457"/>
                </a:cubicBezTo>
                <a:cubicBezTo>
                  <a:pt x="452137" y="955718"/>
                  <a:pt x="415811" y="942759"/>
                  <a:pt x="406452" y="966845"/>
                </a:cubicBezTo>
                <a:cubicBezTo>
                  <a:pt x="402067" y="980197"/>
                  <a:pt x="414044" y="990146"/>
                  <a:pt x="424582" y="996102"/>
                </a:cubicBezTo>
                <a:cubicBezTo>
                  <a:pt x="451810" y="1013315"/>
                  <a:pt x="480739" y="1027453"/>
                  <a:pt x="508752" y="1043292"/>
                </a:cubicBezTo>
                <a:cubicBezTo>
                  <a:pt x="534867" y="1057953"/>
                  <a:pt x="559215" y="1075494"/>
                  <a:pt x="584545" y="1091464"/>
                </a:cubicBezTo>
                <a:cubicBezTo>
                  <a:pt x="658635" y="1136495"/>
                  <a:pt x="728406" y="1187939"/>
                  <a:pt x="801646" y="1234279"/>
                </a:cubicBezTo>
                <a:cubicBezTo>
                  <a:pt x="855512" y="1272829"/>
                  <a:pt x="917167" y="1303199"/>
                  <a:pt x="972081" y="1340637"/>
                </a:cubicBezTo>
                <a:cubicBezTo>
                  <a:pt x="1005134" y="1364134"/>
                  <a:pt x="1039168" y="1383507"/>
                  <a:pt x="1072025" y="1407659"/>
                </a:cubicBezTo>
                <a:cubicBezTo>
                  <a:pt x="1091071" y="1422844"/>
                  <a:pt x="1109398" y="1439010"/>
                  <a:pt x="1128967" y="1453475"/>
                </a:cubicBezTo>
                <a:cubicBezTo>
                  <a:pt x="1152530" y="1472063"/>
                  <a:pt x="1180608" y="1483713"/>
                  <a:pt x="1205218" y="1500534"/>
                </a:cubicBezTo>
                <a:cubicBezTo>
                  <a:pt x="1195008" y="1535681"/>
                  <a:pt x="1186826" y="1571418"/>
                  <a:pt x="1175700" y="1606238"/>
                </a:cubicBezTo>
                <a:cubicBezTo>
                  <a:pt x="1170987" y="1618412"/>
                  <a:pt x="1165686" y="1630847"/>
                  <a:pt x="1156457" y="1640207"/>
                </a:cubicBezTo>
                <a:cubicBezTo>
                  <a:pt x="954409" y="1540263"/>
                  <a:pt x="777495" y="1397514"/>
                  <a:pt x="591941" y="1270931"/>
                </a:cubicBezTo>
                <a:cubicBezTo>
                  <a:pt x="455344" y="1171445"/>
                  <a:pt x="319467" y="1070782"/>
                  <a:pt x="183852" y="969921"/>
                </a:cubicBezTo>
                <a:cubicBezTo>
                  <a:pt x="143076" y="939421"/>
                  <a:pt x="105049" y="905386"/>
                  <a:pt x="62964" y="876653"/>
                </a:cubicBezTo>
                <a:cubicBezTo>
                  <a:pt x="40514" y="859701"/>
                  <a:pt x="14072" y="844189"/>
                  <a:pt x="0" y="819187"/>
                </a:cubicBezTo>
                <a:cubicBezTo>
                  <a:pt x="29191" y="776578"/>
                  <a:pt x="75989" y="750005"/>
                  <a:pt x="113951" y="715709"/>
                </a:cubicBezTo>
                <a:cubicBezTo>
                  <a:pt x="233595" y="612820"/>
                  <a:pt x="364956" y="524657"/>
                  <a:pt x="489051" y="427265"/>
                </a:cubicBezTo>
                <a:cubicBezTo>
                  <a:pt x="573941" y="362011"/>
                  <a:pt x="661319" y="299963"/>
                  <a:pt x="743198" y="230912"/>
                </a:cubicBezTo>
                <a:cubicBezTo>
                  <a:pt x="842422" y="155643"/>
                  <a:pt x="937457" y="74680"/>
                  <a:pt x="1037139" y="0"/>
                </a:cubicBezTo>
                <a:cubicBezTo>
                  <a:pt x="1037139" y="65"/>
                  <a:pt x="1037205" y="65"/>
                  <a:pt x="1037205" y="131"/>
                </a:cubicBezTo>
                <a:cubicBezTo>
                  <a:pt x="1033343" y="3927"/>
                  <a:pt x="1029547" y="7723"/>
                  <a:pt x="1025751" y="11519"/>
                </a:cubicBezTo>
                <a:cubicBezTo>
                  <a:pt x="1023853" y="13417"/>
                  <a:pt x="1026798" y="16363"/>
                  <a:pt x="1028696" y="14465"/>
                </a:cubicBezTo>
                <a:cubicBezTo>
                  <a:pt x="1032427" y="10734"/>
                  <a:pt x="1036158" y="7069"/>
                  <a:pt x="1039888" y="3338"/>
                </a:cubicBezTo>
                <a:cubicBezTo>
                  <a:pt x="1055269" y="10472"/>
                  <a:pt x="1061553" y="28013"/>
                  <a:pt x="1070454" y="41758"/>
                </a:cubicBezTo>
                <a:cubicBezTo>
                  <a:pt x="1081188" y="61393"/>
                  <a:pt x="1091791" y="81094"/>
                  <a:pt x="1102722" y="100598"/>
                </a:cubicBezTo>
                <a:cubicBezTo>
                  <a:pt x="1123535" y="142356"/>
                  <a:pt x="1159533" y="181758"/>
                  <a:pt x="1159926" y="230519"/>
                </a:cubicBezTo>
                <a:cubicBezTo>
                  <a:pt x="1159206" y="234315"/>
                  <a:pt x="1155802" y="235952"/>
                  <a:pt x="1152923" y="237981"/>
                </a:cubicBezTo>
                <a:cubicBezTo>
                  <a:pt x="1132044" y="252053"/>
                  <a:pt x="1110248" y="265405"/>
                  <a:pt x="1088650" y="278953"/>
                </a:cubicBezTo>
                <a:cubicBezTo>
                  <a:pt x="1055204" y="300290"/>
                  <a:pt x="1020188" y="319271"/>
                  <a:pt x="987069" y="341197"/>
                </a:cubicBezTo>
                <a:cubicBezTo>
                  <a:pt x="954540" y="364105"/>
                  <a:pt x="924236" y="389827"/>
                  <a:pt x="890856" y="411557"/>
                </a:cubicBezTo>
                <a:cubicBezTo>
                  <a:pt x="784040" y="480543"/>
                  <a:pt x="683638" y="564058"/>
                  <a:pt x="572763" y="627284"/>
                </a:cubicBezTo>
                <a:cubicBezTo>
                  <a:pt x="545208" y="643909"/>
                  <a:pt x="520402" y="664395"/>
                  <a:pt x="494549" y="683376"/>
                </a:cubicBezTo>
                <a:cubicBezTo>
                  <a:pt x="470201" y="704059"/>
                  <a:pt x="370388" y="756158"/>
                  <a:pt x="391660" y="793530"/>
                </a:cubicBezTo>
                <a:cubicBezTo>
                  <a:pt x="395521" y="800403"/>
                  <a:pt x="404030" y="802759"/>
                  <a:pt x="411426" y="802497"/>
                </a:cubicBezTo>
                <a:cubicBezTo>
                  <a:pt x="423273" y="802366"/>
                  <a:pt x="435119" y="802301"/>
                  <a:pt x="446966" y="802235"/>
                </a:cubicBezTo>
                <a:cubicBezTo>
                  <a:pt x="504301" y="803872"/>
                  <a:pt x="561113" y="796803"/>
                  <a:pt x="618056" y="791239"/>
                </a:cubicBezTo>
                <a:cubicBezTo>
                  <a:pt x="665639" y="788883"/>
                  <a:pt x="713418" y="791370"/>
                  <a:pt x="760935" y="794316"/>
                </a:cubicBezTo>
                <a:cubicBezTo>
                  <a:pt x="909182" y="795821"/>
                  <a:pt x="1057560" y="796148"/>
                  <a:pt x="1205807" y="800468"/>
                </a:cubicBezTo>
                <a:cubicBezTo>
                  <a:pt x="1303657" y="803675"/>
                  <a:pt x="1401572" y="806817"/>
                  <a:pt x="1499356" y="811791"/>
                </a:cubicBezTo>
                <a:cubicBezTo>
                  <a:pt x="1601067" y="820431"/>
                  <a:pt x="1702516" y="830903"/>
                  <a:pt x="1804227" y="838823"/>
                </a:cubicBezTo>
                <a:cubicBezTo>
                  <a:pt x="2058832" y="861665"/>
                  <a:pt x="2313307" y="886733"/>
                  <a:pt x="2568239" y="904666"/>
                </a:cubicBezTo>
                <a:cubicBezTo>
                  <a:pt x="2711970" y="915597"/>
                  <a:pt x="2853737" y="926134"/>
                  <a:pt x="2997795" y="936214"/>
                </a:cubicBezTo>
                <a:cubicBezTo>
                  <a:pt x="3066453" y="939814"/>
                  <a:pt x="3135635" y="953493"/>
                  <a:pt x="3204163" y="9418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29"/>
          <p:cNvSpPr/>
          <p:nvPr/>
        </p:nvSpPr>
        <p:spPr>
          <a:xfrm rot="-3053534">
            <a:off x="7755138" y="616670"/>
            <a:ext cx="749882" cy="682566"/>
          </a:xfrm>
          <a:custGeom>
            <a:rect b="b" l="l" r="r" t="t"/>
            <a:pathLst>
              <a:path extrusionOk="0" h="1361529" w="1501623">
                <a:moveTo>
                  <a:pt x="1453246" y="644969"/>
                </a:moveTo>
                <a:cubicBezTo>
                  <a:pt x="1401834" y="633446"/>
                  <a:pt x="1348921" y="631256"/>
                  <a:pt x="1296698" y="625585"/>
                </a:cubicBezTo>
                <a:cubicBezTo>
                  <a:pt x="1198108" y="615053"/>
                  <a:pt x="1098888" y="609441"/>
                  <a:pt x="999758" y="613792"/>
                </a:cubicBezTo>
                <a:cubicBezTo>
                  <a:pt x="1036125" y="578265"/>
                  <a:pt x="1073963" y="544178"/>
                  <a:pt x="1111711" y="510061"/>
                </a:cubicBezTo>
                <a:cubicBezTo>
                  <a:pt x="1130750" y="491427"/>
                  <a:pt x="1151051" y="474143"/>
                  <a:pt x="1170901" y="456350"/>
                </a:cubicBezTo>
                <a:cubicBezTo>
                  <a:pt x="1189730" y="438676"/>
                  <a:pt x="1208349" y="420792"/>
                  <a:pt x="1227959" y="403959"/>
                </a:cubicBezTo>
                <a:cubicBezTo>
                  <a:pt x="1245676" y="387665"/>
                  <a:pt x="1263034" y="370982"/>
                  <a:pt x="1282223" y="356399"/>
                </a:cubicBezTo>
                <a:cubicBezTo>
                  <a:pt x="1307869" y="335394"/>
                  <a:pt x="1330482" y="310069"/>
                  <a:pt x="1348140" y="282013"/>
                </a:cubicBezTo>
                <a:cubicBezTo>
                  <a:pt x="1359912" y="261279"/>
                  <a:pt x="1374056" y="236764"/>
                  <a:pt x="1365737" y="212369"/>
                </a:cubicBezTo>
                <a:cubicBezTo>
                  <a:pt x="1359401" y="195325"/>
                  <a:pt x="1343545" y="181102"/>
                  <a:pt x="1325227" y="178642"/>
                </a:cubicBezTo>
                <a:cubicBezTo>
                  <a:pt x="1292674" y="174951"/>
                  <a:pt x="1261833" y="190224"/>
                  <a:pt x="1234595" y="206398"/>
                </a:cubicBezTo>
                <a:cubicBezTo>
                  <a:pt x="1195316" y="231393"/>
                  <a:pt x="1160360" y="262239"/>
                  <a:pt x="1124504" y="291735"/>
                </a:cubicBezTo>
                <a:cubicBezTo>
                  <a:pt x="1080660" y="328913"/>
                  <a:pt x="1038798" y="368401"/>
                  <a:pt x="996845" y="407709"/>
                </a:cubicBezTo>
                <a:cubicBezTo>
                  <a:pt x="974473" y="429734"/>
                  <a:pt x="954833" y="454369"/>
                  <a:pt x="931800" y="475794"/>
                </a:cubicBezTo>
                <a:cubicBezTo>
                  <a:pt x="920599" y="486806"/>
                  <a:pt x="910208" y="498628"/>
                  <a:pt x="899487" y="510091"/>
                </a:cubicBezTo>
                <a:cubicBezTo>
                  <a:pt x="886664" y="524014"/>
                  <a:pt x="871679" y="535476"/>
                  <a:pt x="857535" y="547929"/>
                </a:cubicBezTo>
                <a:cubicBezTo>
                  <a:pt x="865883" y="425413"/>
                  <a:pt x="894953" y="305028"/>
                  <a:pt x="907085" y="182933"/>
                </a:cubicBezTo>
                <a:cubicBezTo>
                  <a:pt x="912611" y="136153"/>
                  <a:pt x="917686" y="89073"/>
                  <a:pt x="913662" y="41963"/>
                </a:cubicBezTo>
                <a:cubicBezTo>
                  <a:pt x="913301" y="7906"/>
                  <a:pt x="876694" y="-7097"/>
                  <a:pt x="847625" y="3195"/>
                </a:cubicBezTo>
                <a:cubicBezTo>
                  <a:pt x="819487" y="11837"/>
                  <a:pt x="796904" y="33952"/>
                  <a:pt x="783510" y="59697"/>
                </a:cubicBezTo>
                <a:cubicBezTo>
                  <a:pt x="746153" y="134623"/>
                  <a:pt x="734171" y="218910"/>
                  <a:pt x="716993" y="300047"/>
                </a:cubicBezTo>
                <a:cubicBezTo>
                  <a:pt x="710206" y="330683"/>
                  <a:pt x="706483" y="361830"/>
                  <a:pt x="701738" y="392826"/>
                </a:cubicBezTo>
                <a:cubicBezTo>
                  <a:pt x="692308" y="449568"/>
                  <a:pt x="682458" y="506580"/>
                  <a:pt x="679035" y="564072"/>
                </a:cubicBezTo>
                <a:cubicBezTo>
                  <a:pt x="662308" y="537756"/>
                  <a:pt x="646632" y="510631"/>
                  <a:pt x="630626" y="483775"/>
                </a:cubicBezTo>
                <a:cubicBezTo>
                  <a:pt x="613629" y="453469"/>
                  <a:pt x="599425" y="421602"/>
                  <a:pt x="581286" y="391926"/>
                </a:cubicBezTo>
                <a:cubicBezTo>
                  <a:pt x="553118" y="346827"/>
                  <a:pt x="526421" y="300797"/>
                  <a:pt x="494139" y="258458"/>
                </a:cubicBezTo>
                <a:cubicBezTo>
                  <a:pt x="483808" y="242795"/>
                  <a:pt x="475219" y="226052"/>
                  <a:pt x="463808" y="211109"/>
                </a:cubicBezTo>
                <a:cubicBezTo>
                  <a:pt x="452336" y="195895"/>
                  <a:pt x="439994" y="181342"/>
                  <a:pt x="427802" y="166729"/>
                </a:cubicBezTo>
                <a:cubicBezTo>
                  <a:pt x="397801" y="131832"/>
                  <a:pt x="363747" y="97505"/>
                  <a:pt x="319843" y="80912"/>
                </a:cubicBezTo>
                <a:cubicBezTo>
                  <a:pt x="303056" y="74100"/>
                  <a:pt x="284377" y="70439"/>
                  <a:pt x="266479" y="74700"/>
                </a:cubicBezTo>
                <a:cubicBezTo>
                  <a:pt x="239752" y="81632"/>
                  <a:pt x="245458" y="116949"/>
                  <a:pt x="249272" y="137833"/>
                </a:cubicBezTo>
                <a:cubicBezTo>
                  <a:pt x="261134" y="200396"/>
                  <a:pt x="287800" y="258939"/>
                  <a:pt x="322846" y="311810"/>
                </a:cubicBezTo>
                <a:cubicBezTo>
                  <a:pt x="336930" y="334854"/>
                  <a:pt x="348912" y="359159"/>
                  <a:pt x="363357" y="382024"/>
                </a:cubicBezTo>
                <a:cubicBezTo>
                  <a:pt x="382876" y="412120"/>
                  <a:pt x="404768" y="440716"/>
                  <a:pt x="426510" y="469252"/>
                </a:cubicBezTo>
                <a:cubicBezTo>
                  <a:pt x="457381" y="506970"/>
                  <a:pt x="485580" y="546758"/>
                  <a:pt x="519484" y="581926"/>
                </a:cubicBezTo>
                <a:cubicBezTo>
                  <a:pt x="535070" y="600019"/>
                  <a:pt x="549514" y="619013"/>
                  <a:pt x="565280" y="636927"/>
                </a:cubicBezTo>
                <a:cubicBezTo>
                  <a:pt x="574259" y="647519"/>
                  <a:pt x="583749" y="658292"/>
                  <a:pt x="588253" y="671644"/>
                </a:cubicBezTo>
                <a:cubicBezTo>
                  <a:pt x="539184" y="663543"/>
                  <a:pt x="489604" y="667533"/>
                  <a:pt x="440144" y="668254"/>
                </a:cubicBezTo>
                <a:cubicBezTo>
                  <a:pt x="376780" y="670504"/>
                  <a:pt x="313326" y="670204"/>
                  <a:pt x="250052" y="674465"/>
                </a:cubicBezTo>
                <a:cubicBezTo>
                  <a:pt x="218731" y="676145"/>
                  <a:pt x="187319" y="676385"/>
                  <a:pt x="155938" y="677465"/>
                </a:cubicBezTo>
                <a:cubicBezTo>
                  <a:pt x="107979" y="678756"/>
                  <a:pt x="56747" y="679296"/>
                  <a:pt x="13984" y="703691"/>
                </a:cubicBezTo>
                <a:cubicBezTo>
                  <a:pt x="-27698" y="735498"/>
                  <a:pt x="34075" y="779127"/>
                  <a:pt x="65516" y="787708"/>
                </a:cubicBezTo>
                <a:cubicBezTo>
                  <a:pt x="95667" y="796890"/>
                  <a:pt x="127469" y="798691"/>
                  <a:pt x="158730" y="800851"/>
                </a:cubicBezTo>
                <a:cubicBezTo>
                  <a:pt x="206599" y="802922"/>
                  <a:pt x="254617" y="801931"/>
                  <a:pt x="302455" y="799951"/>
                </a:cubicBezTo>
                <a:cubicBezTo>
                  <a:pt x="350744" y="797640"/>
                  <a:pt x="399063" y="795810"/>
                  <a:pt x="447261" y="792209"/>
                </a:cubicBezTo>
                <a:cubicBezTo>
                  <a:pt x="489033" y="788669"/>
                  <a:pt x="530896" y="784858"/>
                  <a:pt x="572848" y="786868"/>
                </a:cubicBezTo>
                <a:cubicBezTo>
                  <a:pt x="555220" y="798661"/>
                  <a:pt x="539905" y="813274"/>
                  <a:pt x="524499" y="827677"/>
                </a:cubicBezTo>
                <a:cubicBezTo>
                  <a:pt x="455730" y="879167"/>
                  <a:pt x="386930" y="930898"/>
                  <a:pt x="323657" y="989200"/>
                </a:cubicBezTo>
                <a:cubicBezTo>
                  <a:pt x="273116" y="1031089"/>
                  <a:pt x="225337" y="1077809"/>
                  <a:pt x="191674" y="1134670"/>
                </a:cubicBezTo>
                <a:cubicBezTo>
                  <a:pt x="174166" y="1162666"/>
                  <a:pt x="156838" y="1194593"/>
                  <a:pt x="164106" y="1228680"/>
                </a:cubicBezTo>
                <a:cubicBezTo>
                  <a:pt x="168310" y="1255476"/>
                  <a:pt x="193926" y="1249084"/>
                  <a:pt x="212935" y="1243653"/>
                </a:cubicBezTo>
                <a:cubicBezTo>
                  <a:pt x="242245" y="1233811"/>
                  <a:pt x="270593" y="1220608"/>
                  <a:pt x="296960" y="1204435"/>
                </a:cubicBezTo>
                <a:cubicBezTo>
                  <a:pt x="371315" y="1157385"/>
                  <a:pt x="440895" y="1102744"/>
                  <a:pt x="502577" y="1039971"/>
                </a:cubicBezTo>
                <a:cubicBezTo>
                  <a:pt x="538403" y="1008194"/>
                  <a:pt x="569575" y="971737"/>
                  <a:pt x="604800" y="939330"/>
                </a:cubicBezTo>
                <a:cubicBezTo>
                  <a:pt x="644050" y="900142"/>
                  <a:pt x="687924" y="865215"/>
                  <a:pt x="729516" y="828337"/>
                </a:cubicBezTo>
                <a:cubicBezTo>
                  <a:pt x="729366" y="911574"/>
                  <a:pt x="729456" y="994841"/>
                  <a:pt x="732219" y="1078049"/>
                </a:cubicBezTo>
                <a:cubicBezTo>
                  <a:pt x="732579" y="1142172"/>
                  <a:pt x="743630" y="1205575"/>
                  <a:pt x="759396" y="1267568"/>
                </a:cubicBezTo>
                <a:cubicBezTo>
                  <a:pt x="767414" y="1292533"/>
                  <a:pt x="781168" y="1352516"/>
                  <a:pt x="807294" y="1361097"/>
                </a:cubicBezTo>
                <a:cubicBezTo>
                  <a:pt x="843451" y="1371450"/>
                  <a:pt x="874172" y="1192643"/>
                  <a:pt x="881829" y="1162606"/>
                </a:cubicBezTo>
                <a:cubicBezTo>
                  <a:pt x="894232" y="1101934"/>
                  <a:pt x="904442" y="1040811"/>
                  <a:pt x="908887" y="978998"/>
                </a:cubicBezTo>
                <a:cubicBezTo>
                  <a:pt x="912971" y="925437"/>
                  <a:pt x="915463" y="872056"/>
                  <a:pt x="920899" y="818495"/>
                </a:cubicBezTo>
                <a:cubicBezTo>
                  <a:pt x="939037" y="837069"/>
                  <a:pt x="959067" y="853602"/>
                  <a:pt x="977626" y="871726"/>
                </a:cubicBezTo>
                <a:cubicBezTo>
                  <a:pt x="994053" y="888349"/>
                  <a:pt x="1010149" y="905303"/>
                  <a:pt x="1027116" y="921416"/>
                </a:cubicBezTo>
                <a:cubicBezTo>
                  <a:pt x="1047567" y="942240"/>
                  <a:pt x="1065825" y="965105"/>
                  <a:pt x="1087327" y="984939"/>
                </a:cubicBezTo>
                <a:cubicBezTo>
                  <a:pt x="1101291" y="998742"/>
                  <a:pt x="1112192" y="1013535"/>
                  <a:pt x="1125826" y="1028448"/>
                </a:cubicBezTo>
                <a:cubicBezTo>
                  <a:pt x="1142072" y="1045642"/>
                  <a:pt x="1159429" y="1061725"/>
                  <a:pt x="1176907" y="1077629"/>
                </a:cubicBezTo>
                <a:cubicBezTo>
                  <a:pt x="1208018" y="1102234"/>
                  <a:pt x="1257839" y="1143402"/>
                  <a:pt x="1299581" y="1127829"/>
                </a:cubicBezTo>
                <a:cubicBezTo>
                  <a:pt x="1331743" y="1112526"/>
                  <a:pt x="1319731" y="1080599"/>
                  <a:pt x="1306908" y="1055904"/>
                </a:cubicBezTo>
                <a:cubicBezTo>
                  <a:pt x="1294806" y="1032169"/>
                  <a:pt x="1283034" y="1007684"/>
                  <a:pt x="1268319" y="985089"/>
                </a:cubicBezTo>
                <a:cubicBezTo>
                  <a:pt x="1256427" y="967626"/>
                  <a:pt x="1243154" y="951152"/>
                  <a:pt x="1230962" y="933869"/>
                </a:cubicBezTo>
                <a:cubicBezTo>
                  <a:pt x="1202613" y="895761"/>
                  <a:pt x="1167297" y="863504"/>
                  <a:pt x="1131171" y="832928"/>
                </a:cubicBezTo>
                <a:cubicBezTo>
                  <a:pt x="1119279" y="822156"/>
                  <a:pt x="1108348" y="810423"/>
                  <a:pt x="1096336" y="799801"/>
                </a:cubicBezTo>
                <a:cubicBezTo>
                  <a:pt x="1083873" y="788429"/>
                  <a:pt x="1068888" y="780237"/>
                  <a:pt x="1056456" y="768864"/>
                </a:cubicBezTo>
                <a:cubicBezTo>
                  <a:pt x="1105795" y="768534"/>
                  <a:pt x="1154895" y="775616"/>
                  <a:pt x="1204235" y="773035"/>
                </a:cubicBezTo>
                <a:cubicBezTo>
                  <a:pt x="1242703" y="771505"/>
                  <a:pt x="1281292" y="773185"/>
                  <a:pt x="1319491" y="767604"/>
                </a:cubicBezTo>
                <a:cubicBezTo>
                  <a:pt x="1343125" y="765324"/>
                  <a:pt x="1367059" y="765174"/>
                  <a:pt x="1390332" y="759893"/>
                </a:cubicBezTo>
                <a:cubicBezTo>
                  <a:pt x="1412645" y="755062"/>
                  <a:pt x="1433936" y="746540"/>
                  <a:pt x="1455678" y="739668"/>
                </a:cubicBezTo>
                <a:cubicBezTo>
                  <a:pt x="1467270" y="735828"/>
                  <a:pt x="1479372" y="731777"/>
                  <a:pt x="1488081" y="722805"/>
                </a:cubicBezTo>
                <a:cubicBezTo>
                  <a:pt x="1520724" y="693069"/>
                  <a:pt x="1488501" y="651600"/>
                  <a:pt x="1453246" y="644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29"/>
          <p:cNvSpPr/>
          <p:nvPr/>
        </p:nvSpPr>
        <p:spPr>
          <a:xfrm rot="-3053534">
            <a:off x="7755138" y="616670"/>
            <a:ext cx="749882" cy="682566"/>
          </a:xfrm>
          <a:custGeom>
            <a:rect b="b" l="l" r="r" t="t"/>
            <a:pathLst>
              <a:path extrusionOk="0" h="1361529" w="1501623">
                <a:moveTo>
                  <a:pt x="807294" y="1361097"/>
                </a:moveTo>
                <a:cubicBezTo>
                  <a:pt x="781168" y="1352516"/>
                  <a:pt x="767414" y="1292533"/>
                  <a:pt x="759396" y="1267568"/>
                </a:cubicBezTo>
                <a:cubicBezTo>
                  <a:pt x="743630" y="1205575"/>
                  <a:pt x="732579" y="1142172"/>
                  <a:pt x="732219" y="1078049"/>
                </a:cubicBezTo>
                <a:cubicBezTo>
                  <a:pt x="729456" y="994841"/>
                  <a:pt x="729366" y="911574"/>
                  <a:pt x="729516" y="828337"/>
                </a:cubicBezTo>
                <a:cubicBezTo>
                  <a:pt x="687924" y="865215"/>
                  <a:pt x="644050" y="900142"/>
                  <a:pt x="604800" y="939330"/>
                </a:cubicBezTo>
                <a:cubicBezTo>
                  <a:pt x="569575" y="971737"/>
                  <a:pt x="538403" y="1008194"/>
                  <a:pt x="502577" y="1039971"/>
                </a:cubicBezTo>
                <a:cubicBezTo>
                  <a:pt x="440895" y="1102744"/>
                  <a:pt x="371315" y="1157385"/>
                  <a:pt x="296960" y="1204435"/>
                </a:cubicBezTo>
                <a:cubicBezTo>
                  <a:pt x="270593" y="1220608"/>
                  <a:pt x="242245" y="1233811"/>
                  <a:pt x="212935" y="1243653"/>
                </a:cubicBezTo>
                <a:cubicBezTo>
                  <a:pt x="193926" y="1249084"/>
                  <a:pt x="168310" y="1255476"/>
                  <a:pt x="164106" y="1228680"/>
                </a:cubicBezTo>
                <a:cubicBezTo>
                  <a:pt x="156838" y="1194593"/>
                  <a:pt x="174166" y="1162666"/>
                  <a:pt x="191674" y="1134670"/>
                </a:cubicBezTo>
                <a:cubicBezTo>
                  <a:pt x="225337" y="1077809"/>
                  <a:pt x="273116" y="1031089"/>
                  <a:pt x="323657" y="989200"/>
                </a:cubicBezTo>
                <a:cubicBezTo>
                  <a:pt x="386930" y="930898"/>
                  <a:pt x="455730" y="879167"/>
                  <a:pt x="524499" y="827677"/>
                </a:cubicBezTo>
                <a:cubicBezTo>
                  <a:pt x="539905" y="813274"/>
                  <a:pt x="555220" y="798661"/>
                  <a:pt x="572848" y="786868"/>
                </a:cubicBezTo>
                <a:cubicBezTo>
                  <a:pt x="530896" y="784858"/>
                  <a:pt x="489033" y="788669"/>
                  <a:pt x="447261" y="792209"/>
                </a:cubicBezTo>
                <a:cubicBezTo>
                  <a:pt x="399063" y="795810"/>
                  <a:pt x="350744" y="797640"/>
                  <a:pt x="302455" y="799951"/>
                </a:cubicBezTo>
                <a:cubicBezTo>
                  <a:pt x="254617" y="801931"/>
                  <a:pt x="206599" y="802922"/>
                  <a:pt x="158730" y="800851"/>
                </a:cubicBezTo>
                <a:cubicBezTo>
                  <a:pt x="127469" y="798691"/>
                  <a:pt x="95667" y="796890"/>
                  <a:pt x="65516" y="787708"/>
                </a:cubicBezTo>
                <a:cubicBezTo>
                  <a:pt x="34075" y="779127"/>
                  <a:pt x="-27698" y="735498"/>
                  <a:pt x="13984" y="703691"/>
                </a:cubicBezTo>
                <a:cubicBezTo>
                  <a:pt x="56747" y="679296"/>
                  <a:pt x="107979" y="678756"/>
                  <a:pt x="155938" y="677465"/>
                </a:cubicBezTo>
                <a:cubicBezTo>
                  <a:pt x="187319" y="676385"/>
                  <a:pt x="218731" y="676145"/>
                  <a:pt x="250052" y="674465"/>
                </a:cubicBezTo>
                <a:cubicBezTo>
                  <a:pt x="313326" y="670204"/>
                  <a:pt x="376780" y="670504"/>
                  <a:pt x="440144" y="668254"/>
                </a:cubicBezTo>
                <a:cubicBezTo>
                  <a:pt x="489604" y="667533"/>
                  <a:pt x="539184" y="663543"/>
                  <a:pt x="588253" y="671644"/>
                </a:cubicBezTo>
                <a:cubicBezTo>
                  <a:pt x="583749" y="658292"/>
                  <a:pt x="574259" y="647519"/>
                  <a:pt x="565280" y="636927"/>
                </a:cubicBezTo>
                <a:cubicBezTo>
                  <a:pt x="549514" y="619013"/>
                  <a:pt x="535070" y="600019"/>
                  <a:pt x="519484" y="581926"/>
                </a:cubicBezTo>
                <a:cubicBezTo>
                  <a:pt x="485580" y="546758"/>
                  <a:pt x="457381" y="506970"/>
                  <a:pt x="426510" y="469252"/>
                </a:cubicBezTo>
                <a:cubicBezTo>
                  <a:pt x="404768" y="440716"/>
                  <a:pt x="382876" y="412120"/>
                  <a:pt x="363357" y="382024"/>
                </a:cubicBezTo>
                <a:cubicBezTo>
                  <a:pt x="348912" y="359159"/>
                  <a:pt x="336930" y="334854"/>
                  <a:pt x="322846" y="311810"/>
                </a:cubicBezTo>
                <a:cubicBezTo>
                  <a:pt x="287800" y="258939"/>
                  <a:pt x="261134" y="200396"/>
                  <a:pt x="249272" y="137833"/>
                </a:cubicBezTo>
                <a:cubicBezTo>
                  <a:pt x="245458" y="116949"/>
                  <a:pt x="239752" y="81632"/>
                  <a:pt x="266479" y="74700"/>
                </a:cubicBezTo>
                <a:cubicBezTo>
                  <a:pt x="284377" y="70439"/>
                  <a:pt x="303056" y="74100"/>
                  <a:pt x="319843" y="80912"/>
                </a:cubicBezTo>
                <a:cubicBezTo>
                  <a:pt x="363747" y="97505"/>
                  <a:pt x="397801" y="131832"/>
                  <a:pt x="427802" y="166729"/>
                </a:cubicBezTo>
                <a:cubicBezTo>
                  <a:pt x="439994" y="181342"/>
                  <a:pt x="452336" y="195895"/>
                  <a:pt x="463808" y="211109"/>
                </a:cubicBezTo>
                <a:cubicBezTo>
                  <a:pt x="475219" y="226052"/>
                  <a:pt x="483808" y="242795"/>
                  <a:pt x="494139" y="258458"/>
                </a:cubicBezTo>
                <a:cubicBezTo>
                  <a:pt x="526421" y="300797"/>
                  <a:pt x="553118" y="346827"/>
                  <a:pt x="581286" y="391926"/>
                </a:cubicBezTo>
                <a:cubicBezTo>
                  <a:pt x="599425" y="421602"/>
                  <a:pt x="613629" y="453469"/>
                  <a:pt x="630626" y="483775"/>
                </a:cubicBezTo>
                <a:cubicBezTo>
                  <a:pt x="646632" y="510631"/>
                  <a:pt x="662308" y="537756"/>
                  <a:pt x="679035" y="564072"/>
                </a:cubicBezTo>
                <a:cubicBezTo>
                  <a:pt x="682458" y="506580"/>
                  <a:pt x="692308" y="449568"/>
                  <a:pt x="701738" y="392826"/>
                </a:cubicBezTo>
                <a:cubicBezTo>
                  <a:pt x="706483" y="361830"/>
                  <a:pt x="710206" y="330683"/>
                  <a:pt x="716993" y="300047"/>
                </a:cubicBezTo>
                <a:cubicBezTo>
                  <a:pt x="734171" y="218910"/>
                  <a:pt x="746153" y="134623"/>
                  <a:pt x="783510" y="59697"/>
                </a:cubicBezTo>
                <a:cubicBezTo>
                  <a:pt x="796904" y="33952"/>
                  <a:pt x="819487" y="11837"/>
                  <a:pt x="847625" y="3195"/>
                </a:cubicBezTo>
                <a:cubicBezTo>
                  <a:pt x="876694" y="-7097"/>
                  <a:pt x="913301" y="7906"/>
                  <a:pt x="913662" y="41963"/>
                </a:cubicBezTo>
                <a:cubicBezTo>
                  <a:pt x="917686" y="89073"/>
                  <a:pt x="912611" y="136153"/>
                  <a:pt x="907085" y="182933"/>
                </a:cubicBezTo>
                <a:cubicBezTo>
                  <a:pt x="894953" y="305028"/>
                  <a:pt x="865883" y="425413"/>
                  <a:pt x="857535" y="547929"/>
                </a:cubicBezTo>
                <a:cubicBezTo>
                  <a:pt x="871679" y="535476"/>
                  <a:pt x="886664" y="524014"/>
                  <a:pt x="899487" y="510091"/>
                </a:cubicBezTo>
                <a:cubicBezTo>
                  <a:pt x="910208" y="498628"/>
                  <a:pt x="920599" y="486806"/>
                  <a:pt x="931800" y="475794"/>
                </a:cubicBezTo>
                <a:cubicBezTo>
                  <a:pt x="954833" y="454369"/>
                  <a:pt x="974473" y="429734"/>
                  <a:pt x="996845" y="407709"/>
                </a:cubicBezTo>
                <a:cubicBezTo>
                  <a:pt x="1038798" y="368401"/>
                  <a:pt x="1080660" y="328913"/>
                  <a:pt x="1124504" y="291735"/>
                </a:cubicBezTo>
                <a:cubicBezTo>
                  <a:pt x="1160360" y="262239"/>
                  <a:pt x="1195316" y="231393"/>
                  <a:pt x="1234595" y="206398"/>
                </a:cubicBezTo>
                <a:cubicBezTo>
                  <a:pt x="1261833" y="190224"/>
                  <a:pt x="1292674" y="174951"/>
                  <a:pt x="1325227" y="178642"/>
                </a:cubicBezTo>
                <a:cubicBezTo>
                  <a:pt x="1343545" y="181102"/>
                  <a:pt x="1359401" y="195325"/>
                  <a:pt x="1365737" y="212369"/>
                </a:cubicBezTo>
                <a:cubicBezTo>
                  <a:pt x="1374056" y="236764"/>
                  <a:pt x="1359912" y="261279"/>
                  <a:pt x="1348140" y="282013"/>
                </a:cubicBezTo>
                <a:cubicBezTo>
                  <a:pt x="1330482" y="310069"/>
                  <a:pt x="1307869" y="335394"/>
                  <a:pt x="1282223" y="356399"/>
                </a:cubicBezTo>
                <a:cubicBezTo>
                  <a:pt x="1263034" y="370982"/>
                  <a:pt x="1245676" y="387665"/>
                  <a:pt x="1227959" y="403959"/>
                </a:cubicBezTo>
                <a:cubicBezTo>
                  <a:pt x="1208349" y="420792"/>
                  <a:pt x="1189730" y="438676"/>
                  <a:pt x="1170901" y="456350"/>
                </a:cubicBezTo>
                <a:cubicBezTo>
                  <a:pt x="1151051" y="474143"/>
                  <a:pt x="1130750" y="491427"/>
                  <a:pt x="1111711" y="510061"/>
                </a:cubicBezTo>
                <a:cubicBezTo>
                  <a:pt x="1073963" y="544178"/>
                  <a:pt x="1036125" y="578265"/>
                  <a:pt x="999758" y="613792"/>
                </a:cubicBezTo>
                <a:cubicBezTo>
                  <a:pt x="1098888" y="609441"/>
                  <a:pt x="1198108" y="615053"/>
                  <a:pt x="1296698" y="625585"/>
                </a:cubicBezTo>
                <a:cubicBezTo>
                  <a:pt x="1348921" y="631256"/>
                  <a:pt x="1401834" y="633446"/>
                  <a:pt x="1453246" y="644969"/>
                </a:cubicBezTo>
                <a:cubicBezTo>
                  <a:pt x="1488501" y="651600"/>
                  <a:pt x="1520724" y="693069"/>
                  <a:pt x="1488081" y="722805"/>
                </a:cubicBezTo>
                <a:cubicBezTo>
                  <a:pt x="1479372" y="731777"/>
                  <a:pt x="1467270" y="735828"/>
                  <a:pt x="1455678" y="739668"/>
                </a:cubicBezTo>
                <a:cubicBezTo>
                  <a:pt x="1433936" y="746540"/>
                  <a:pt x="1412645" y="755062"/>
                  <a:pt x="1390332" y="759893"/>
                </a:cubicBezTo>
                <a:cubicBezTo>
                  <a:pt x="1367059" y="765174"/>
                  <a:pt x="1343125" y="765324"/>
                  <a:pt x="1319491" y="767604"/>
                </a:cubicBezTo>
                <a:cubicBezTo>
                  <a:pt x="1281292" y="773185"/>
                  <a:pt x="1242703" y="771505"/>
                  <a:pt x="1204235" y="773035"/>
                </a:cubicBezTo>
                <a:cubicBezTo>
                  <a:pt x="1154895" y="775616"/>
                  <a:pt x="1105795" y="768534"/>
                  <a:pt x="1056456" y="768864"/>
                </a:cubicBezTo>
                <a:cubicBezTo>
                  <a:pt x="1068888" y="780237"/>
                  <a:pt x="1083873" y="788429"/>
                  <a:pt x="1096336" y="799801"/>
                </a:cubicBezTo>
                <a:cubicBezTo>
                  <a:pt x="1108348" y="810423"/>
                  <a:pt x="1119279" y="822156"/>
                  <a:pt x="1131171" y="832928"/>
                </a:cubicBezTo>
                <a:cubicBezTo>
                  <a:pt x="1167297" y="863504"/>
                  <a:pt x="1202613" y="895761"/>
                  <a:pt x="1230962" y="933869"/>
                </a:cubicBezTo>
                <a:cubicBezTo>
                  <a:pt x="1243154" y="951152"/>
                  <a:pt x="1256427" y="967626"/>
                  <a:pt x="1268319" y="985089"/>
                </a:cubicBezTo>
                <a:cubicBezTo>
                  <a:pt x="1283034" y="1007684"/>
                  <a:pt x="1294806" y="1032169"/>
                  <a:pt x="1306908" y="1055904"/>
                </a:cubicBezTo>
                <a:cubicBezTo>
                  <a:pt x="1319731" y="1080599"/>
                  <a:pt x="1331743" y="1112526"/>
                  <a:pt x="1299581" y="1127829"/>
                </a:cubicBezTo>
                <a:cubicBezTo>
                  <a:pt x="1257839" y="1143402"/>
                  <a:pt x="1208018" y="1102234"/>
                  <a:pt x="1176907" y="1077629"/>
                </a:cubicBezTo>
                <a:cubicBezTo>
                  <a:pt x="1159429" y="1061725"/>
                  <a:pt x="1142072" y="1045642"/>
                  <a:pt x="1125826" y="1028448"/>
                </a:cubicBezTo>
                <a:cubicBezTo>
                  <a:pt x="1112192" y="1013535"/>
                  <a:pt x="1101291" y="998742"/>
                  <a:pt x="1087327" y="984939"/>
                </a:cubicBezTo>
                <a:cubicBezTo>
                  <a:pt x="1065825" y="965105"/>
                  <a:pt x="1047567" y="942240"/>
                  <a:pt x="1027116" y="921416"/>
                </a:cubicBezTo>
                <a:cubicBezTo>
                  <a:pt x="1010149" y="905303"/>
                  <a:pt x="994053" y="888349"/>
                  <a:pt x="977626" y="871726"/>
                </a:cubicBezTo>
                <a:cubicBezTo>
                  <a:pt x="959067" y="853602"/>
                  <a:pt x="939037" y="837069"/>
                  <a:pt x="920899" y="818495"/>
                </a:cubicBezTo>
                <a:cubicBezTo>
                  <a:pt x="915463" y="872056"/>
                  <a:pt x="912971" y="925437"/>
                  <a:pt x="908887" y="978998"/>
                </a:cubicBezTo>
                <a:cubicBezTo>
                  <a:pt x="904442" y="1040811"/>
                  <a:pt x="894232" y="1101934"/>
                  <a:pt x="881829" y="1162606"/>
                </a:cubicBezTo>
                <a:cubicBezTo>
                  <a:pt x="874172" y="1192643"/>
                  <a:pt x="843451" y="1371450"/>
                  <a:pt x="807294" y="1361097"/>
                </a:cubicBezTo>
                <a:close/>
                <a:moveTo>
                  <a:pt x="810117" y="1345554"/>
                </a:moveTo>
                <a:cubicBezTo>
                  <a:pt x="817715" y="1336012"/>
                  <a:pt x="823361" y="1325210"/>
                  <a:pt x="827294" y="1313688"/>
                </a:cubicBezTo>
                <a:cubicBezTo>
                  <a:pt x="835643" y="1289713"/>
                  <a:pt x="842670" y="1265318"/>
                  <a:pt x="848376" y="1240593"/>
                </a:cubicBezTo>
                <a:cubicBezTo>
                  <a:pt x="868556" y="1156395"/>
                  <a:pt x="885944" y="1071117"/>
                  <a:pt x="892821" y="984699"/>
                </a:cubicBezTo>
                <a:cubicBezTo>
                  <a:pt x="897926" y="924987"/>
                  <a:pt x="899547" y="865004"/>
                  <a:pt x="906965" y="805532"/>
                </a:cubicBezTo>
                <a:cubicBezTo>
                  <a:pt x="908106" y="798211"/>
                  <a:pt x="916004" y="792719"/>
                  <a:pt x="922490" y="798031"/>
                </a:cubicBezTo>
                <a:cubicBezTo>
                  <a:pt x="930268" y="805742"/>
                  <a:pt x="937776" y="813754"/>
                  <a:pt x="945824" y="821195"/>
                </a:cubicBezTo>
                <a:cubicBezTo>
                  <a:pt x="967206" y="840999"/>
                  <a:pt x="989128" y="860203"/>
                  <a:pt x="1008918" y="881628"/>
                </a:cubicBezTo>
                <a:cubicBezTo>
                  <a:pt x="1023813" y="897081"/>
                  <a:pt x="1039909" y="911304"/>
                  <a:pt x="1054143" y="927387"/>
                </a:cubicBezTo>
                <a:cubicBezTo>
                  <a:pt x="1069188" y="945421"/>
                  <a:pt x="1085915" y="961805"/>
                  <a:pt x="1102552" y="978368"/>
                </a:cubicBezTo>
                <a:cubicBezTo>
                  <a:pt x="1113843" y="989950"/>
                  <a:pt x="1123813" y="1002793"/>
                  <a:pt x="1134444" y="1014976"/>
                </a:cubicBezTo>
                <a:cubicBezTo>
                  <a:pt x="1155465" y="1036880"/>
                  <a:pt x="1177177" y="1058395"/>
                  <a:pt x="1200991" y="1077299"/>
                </a:cubicBezTo>
                <a:cubicBezTo>
                  <a:pt x="1225586" y="1093982"/>
                  <a:pt x="1266307" y="1127379"/>
                  <a:pt x="1296728" y="1111656"/>
                </a:cubicBezTo>
                <a:cubicBezTo>
                  <a:pt x="1302824" y="1107275"/>
                  <a:pt x="1306728" y="1100373"/>
                  <a:pt x="1304265" y="1092872"/>
                </a:cubicBezTo>
                <a:cubicBezTo>
                  <a:pt x="1302344" y="1082520"/>
                  <a:pt x="1298049" y="1072888"/>
                  <a:pt x="1293394" y="1063496"/>
                </a:cubicBezTo>
                <a:cubicBezTo>
                  <a:pt x="1281082" y="1039281"/>
                  <a:pt x="1269250" y="1014706"/>
                  <a:pt x="1254295" y="991961"/>
                </a:cubicBezTo>
                <a:cubicBezTo>
                  <a:pt x="1236067" y="967446"/>
                  <a:pt x="1218919" y="942030"/>
                  <a:pt x="1198979" y="918896"/>
                </a:cubicBezTo>
                <a:cubicBezTo>
                  <a:pt x="1177327" y="895161"/>
                  <a:pt x="1154114" y="872236"/>
                  <a:pt x="1129429" y="851952"/>
                </a:cubicBezTo>
                <a:cubicBezTo>
                  <a:pt x="1114144" y="839169"/>
                  <a:pt x="1100630" y="824466"/>
                  <a:pt x="1085825" y="811143"/>
                </a:cubicBezTo>
                <a:cubicBezTo>
                  <a:pt x="1074263" y="801061"/>
                  <a:pt x="1061170" y="793020"/>
                  <a:pt x="1049338" y="783297"/>
                </a:cubicBezTo>
                <a:cubicBezTo>
                  <a:pt x="1041080" y="776696"/>
                  <a:pt x="1024804" y="760523"/>
                  <a:pt x="1041530" y="753951"/>
                </a:cubicBezTo>
                <a:cubicBezTo>
                  <a:pt x="1059789" y="752301"/>
                  <a:pt x="1078318" y="754071"/>
                  <a:pt x="1096666" y="754341"/>
                </a:cubicBezTo>
                <a:cubicBezTo>
                  <a:pt x="1135375" y="756292"/>
                  <a:pt x="1173994" y="759743"/>
                  <a:pt x="1212763" y="757162"/>
                </a:cubicBezTo>
                <a:cubicBezTo>
                  <a:pt x="1244145" y="756082"/>
                  <a:pt x="1275677" y="757582"/>
                  <a:pt x="1306878" y="753381"/>
                </a:cubicBezTo>
                <a:cubicBezTo>
                  <a:pt x="1331893" y="750201"/>
                  <a:pt x="1357239" y="750471"/>
                  <a:pt x="1382074" y="745790"/>
                </a:cubicBezTo>
                <a:cubicBezTo>
                  <a:pt x="1407449" y="740629"/>
                  <a:pt x="1431534" y="730907"/>
                  <a:pt x="1456159" y="723165"/>
                </a:cubicBezTo>
                <a:cubicBezTo>
                  <a:pt x="1489042" y="713143"/>
                  <a:pt x="1497630" y="686347"/>
                  <a:pt x="1466219" y="666243"/>
                </a:cubicBezTo>
                <a:cubicBezTo>
                  <a:pt x="1444807" y="656011"/>
                  <a:pt x="1420362" y="654811"/>
                  <a:pt x="1397179" y="651300"/>
                </a:cubicBezTo>
                <a:cubicBezTo>
                  <a:pt x="1382074" y="649500"/>
                  <a:pt x="1366939" y="647669"/>
                  <a:pt x="1351773" y="646199"/>
                </a:cubicBezTo>
                <a:cubicBezTo>
                  <a:pt x="1297899" y="641458"/>
                  <a:pt x="1243875" y="635877"/>
                  <a:pt x="1190000" y="631526"/>
                </a:cubicBezTo>
                <a:cubicBezTo>
                  <a:pt x="1136216" y="628825"/>
                  <a:pt x="1082342" y="626635"/>
                  <a:pt x="1028497" y="628315"/>
                </a:cubicBezTo>
                <a:cubicBezTo>
                  <a:pt x="1016245" y="627715"/>
                  <a:pt x="985404" y="634226"/>
                  <a:pt x="979068" y="622134"/>
                </a:cubicBezTo>
                <a:cubicBezTo>
                  <a:pt x="975914" y="614993"/>
                  <a:pt x="982911" y="609561"/>
                  <a:pt x="987086" y="604670"/>
                </a:cubicBezTo>
                <a:cubicBezTo>
                  <a:pt x="996755" y="594318"/>
                  <a:pt x="1007236" y="584806"/>
                  <a:pt x="1017747" y="575354"/>
                </a:cubicBezTo>
                <a:cubicBezTo>
                  <a:pt x="1029338" y="565032"/>
                  <a:pt x="1040569" y="554290"/>
                  <a:pt x="1051621" y="543398"/>
                </a:cubicBezTo>
                <a:cubicBezTo>
                  <a:pt x="1073393" y="522873"/>
                  <a:pt x="1096276" y="504239"/>
                  <a:pt x="1117477" y="483205"/>
                </a:cubicBezTo>
                <a:cubicBezTo>
                  <a:pt x="1138829" y="463491"/>
                  <a:pt x="1161351" y="445127"/>
                  <a:pt x="1181922" y="424573"/>
                </a:cubicBezTo>
                <a:cubicBezTo>
                  <a:pt x="1203123" y="405069"/>
                  <a:pt x="1224745" y="386075"/>
                  <a:pt x="1245796" y="366421"/>
                </a:cubicBezTo>
                <a:cubicBezTo>
                  <a:pt x="1271983" y="344786"/>
                  <a:pt x="1298590" y="323632"/>
                  <a:pt x="1319221" y="296296"/>
                </a:cubicBezTo>
                <a:cubicBezTo>
                  <a:pt x="1334956" y="274992"/>
                  <a:pt x="1351683" y="252217"/>
                  <a:pt x="1352794" y="225152"/>
                </a:cubicBezTo>
                <a:cubicBezTo>
                  <a:pt x="1345437" y="183293"/>
                  <a:pt x="1300301" y="190614"/>
                  <a:pt x="1271142" y="204507"/>
                </a:cubicBezTo>
                <a:cubicBezTo>
                  <a:pt x="1236547" y="220050"/>
                  <a:pt x="1206967" y="244115"/>
                  <a:pt x="1177688" y="267700"/>
                </a:cubicBezTo>
                <a:cubicBezTo>
                  <a:pt x="1145105" y="294376"/>
                  <a:pt x="1112282" y="322492"/>
                  <a:pt x="1080960" y="350398"/>
                </a:cubicBezTo>
                <a:cubicBezTo>
                  <a:pt x="1068588" y="361200"/>
                  <a:pt x="1056606" y="372512"/>
                  <a:pt x="1044924" y="384065"/>
                </a:cubicBezTo>
                <a:cubicBezTo>
                  <a:pt x="1022311" y="405639"/>
                  <a:pt x="998377" y="425833"/>
                  <a:pt x="978377" y="449988"/>
                </a:cubicBezTo>
                <a:cubicBezTo>
                  <a:pt x="962611" y="468202"/>
                  <a:pt x="944503" y="484135"/>
                  <a:pt x="928136" y="501779"/>
                </a:cubicBezTo>
                <a:cubicBezTo>
                  <a:pt x="911199" y="521193"/>
                  <a:pt x="892851" y="539197"/>
                  <a:pt x="872610" y="555160"/>
                </a:cubicBezTo>
                <a:cubicBezTo>
                  <a:pt x="865793" y="560621"/>
                  <a:pt x="860268" y="567763"/>
                  <a:pt x="852940" y="572444"/>
                </a:cubicBezTo>
                <a:cubicBezTo>
                  <a:pt x="848496" y="574994"/>
                  <a:pt x="842490" y="572414"/>
                  <a:pt x="841108" y="567523"/>
                </a:cubicBezTo>
                <a:cubicBezTo>
                  <a:pt x="840358" y="563442"/>
                  <a:pt x="841529" y="558881"/>
                  <a:pt x="841589" y="554860"/>
                </a:cubicBezTo>
                <a:cubicBezTo>
                  <a:pt x="842760" y="533556"/>
                  <a:pt x="844652" y="512341"/>
                  <a:pt x="847295" y="491187"/>
                </a:cubicBezTo>
                <a:cubicBezTo>
                  <a:pt x="855343" y="422533"/>
                  <a:pt x="866964" y="354298"/>
                  <a:pt x="877625" y="286004"/>
                </a:cubicBezTo>
                <a:cubicBezTo>
                  <a:pt x="883331" y="255368"/>
                  <a:pt x="887295" y="224521"/>
                  <a:pt x="890418" y="193525"/>
                </a:cubicBezTo>
                <a:cubicBezTo>
                  <a:pt x="894022" y="156317"/>
                  <a:pt x="899908" y="119199"/>
                  <a:pt x="899457" y="81692"/>
                </a:cubicBezTo>
                <a:cubicBezTo>
                  <a:pt x="898887" y="64828"/>
                  <a:pt x="900598" y="46704"/>
                  <a:pt x="895553" y="30501"/>
                </a:cubicBezTo>
                <a:cubicBezTo>
                  <a:pt x="878857" y="3165"/>
                  <a:pt x="839997" y="18259"/>
                  <a:pt x="821288" y="35872"/>
                </a:cubicBezTo>
                <a:cubicBezTo>
                  <a:pt x="784501" y="68369"/>
                  <a:pt x="768525" y="141524"/>
                  <a:pt x="755912" y="188424"/>
                </a:cubicBezTo>
                <a:cubicBezTo>
                  <a:pt x="743630" y="245256"/>
                  <a:pt x="730567" y="302027"/>
                  <a:pt x="721528" y="359459"/>
                </a:cubicBezTo>
                <a:cubicBezTo>
                  <a:pt x="717834" y="390126"/>
                  <a:pt x="710777" y="420222"/>
                  <a:pt x="706543" y="450798"/>
                </a:cubicBezTo>
                <a:cubicBezTo>
                  <a:pt x="702068" y="479844"/>
                  <a:pt x="696813" y="508800"/>
                  <a:pt x="693329" y="538027"/>
                </a:cubicBezTo>
                <a:cubicBezTo>
                  <a:pt x="692158" y="547268"/>
                  <a:pt x="690987" y="556510"/>
                  <a:pt x="690266" y="565782"/>
                </a:cubicBezTo>
                <a:cubicBezTo>
                  <a:pt x="689636" y="569623"/>
                  <a:pt x="691197" y="574844"/>
                  <a:pt x="686843" y="576825"/>
                </a:cubicBezTo>
                <a:cubicBezTo>
                  <a:pt x="686543" y="582916"/>
                  <a:pt x="679185" y="586127"/>
                  <a:pt x="674440" y="582436"/>
                </a:cubicBezTo>
                <a:cubicBezTo>
                  <a:pt x="661107" y="569533"/>
                  <a:pt x="654200" y="551439"/>
                  <a:pt x="643900" y="536166"/>
                </a:cubicBezTo>
                <a:cubicBezTo>
                  <a:pt x="627143" y="508770"/>
                  <a:pt x="610476" y="481285"/>
                  <a:pt x="596662" y="452239"/>
                </a:cubicBezTo>
                <a:cubicBezTo>
                  <a:pt x="570716" y="401288"/>
                  <a:pt x="539334" y="353188"/>
                  <a:pt x="508643" y="305058"/>
                </a:cubicBezTo>
                <a:cubicBezTo>
                  <a:pt x="490625" y="280813"/>
                  <a:pt x="473568" y="256028"/>
                  <a:pt x="458282" y="229952"/>
                </a:cubicBezTo>
                <a:cubicBezTo>
                  <a:pt x="429213" y="190854"/>
                  <a:pt x="398312" y="152146"/>
                  <a:pt x="360083" y="121570"/>
                </a:cubicBezTo>
                <a:cubicBezTo>
                  <a:pt x="336089" y="103476"/>
                  <a:pt x="295698" y="79741"/>
                  <a:pt x="265788" y="91684"/>
                </a:cubicBezTo>
                <a:cubicBezTo>
                  <a:pt x="257770" y="106177"/>
                  <a:pt x="262785" y="123400"/>
                  <a:pt x="265248" y="138764"/>
                </a:cubicBezTo>
                <a:cubicBezTo>
                  <a:pt x="273116" y="176061"/>
                  <a:pt x="285638" y="212249"/>
                  <a:pt x="302485" y="246426"/>
                </a:cubicBezTo>
                <a:cubicBezTo>
                  <a:pt x="314497" y="270611"/>
                  <a:pt x="330113" y="292726"/>
                  <a:pt x="343477" y="316160"/>
                </a:cubicBezTo>
                <a:cubicBezTo>
                  <a:pt x="363687" y="353128"/>
                  <a:pt x="384918" y="389466"/>
                  <a:pt x="411075" y="422623"/>
                </a:cubicBezTo>
                <a:cubicBezTo>
                  <a:pt x="429964" y="449508"/>
                  <a:pt x="451165" y="474563"/>
                  <a:pt x="471376" y="500429"/>
                </a:cubicBezTo>
                <a:cubicBezTo>
                  <a:pt x="482517" y="515072"/>
                  <a:pt x="493388" y="530015"/>
                  <a:pt x="505820" y="543668"/>
                </a:cubicBezTo>
                <a:cubicBezTo>
                  <a:pt x="527532" y="566622"/>
                  <a:pt x="547562" y="591018"/>
                  <a:pt x="567472" y="615533"/>
                </a:cubicBezTo>
                <a:cubicBezTo>
                  <a:pt x="579364" y="630446"/>
                  <a:pt x="612278" y="662282"/>
                  <a:pt x="602668" y="682296"/>
                </a:cubicBezTo>
                <a:cubicBezTo>
                  <a:pt x="593629" y="693369"/>
                  <a:pt x="557623" y="681366"/>
                  <a:pt x="542998" y="682116"/>
                </a:cubicBezTo>
                <a:cubicBezTo>
                  <a:pt x="464108" y="681816"/>
                  <a:pt x="385249" y="686197"/>
                  <a:pt x="306359" y="686947"/>
                </a:cubicBezTo>
                <a:cubicBezTo>
                  <a:pt x="258731" y="689348"/>
                  <a:pt x="211133" y="691929"/>
                  <a:pt x="163415" y="692709"/>
                </a:cubicBezTo>
                <a:cubicBezTo>
                  <a:pt x="121072" y="693879"/>
                  <a:pt x="80111" y="693849"/>
                  <a:pt x="40261" y="708282"/>
                </a:cubicBezTo>
                <a:cubicBezTo>
                  <a:pt x="31102" y="712183"/>
                  <a:pt x="18369" y="715363"/>
                  <a:pt x="15666" y="726166"/>
                </a:cubicBezTo>
                <a:cubicBezTo>
                  <a:pt x="16657" y="746300"/>
                  <a:pt x="47408" y="764274"/>
                  <a:pt x="64405" y="770995"/>
                </a:cubicBezTo>
                <a:cubicBezTo>
                  <a:pt x="120892" y="788459"/>
                  <a:pt x="181013" y="786058"/>
                  <a:pt x="239482" y="786268"/>
                </a:cubicBezTo>
                <a:cubicBezTo>
                  <a:pt x="303236" y="785308"/>
                  <a:pt x="366930" y="781467"/>
                  <a:pt x="430594" y="777926"/>
                </a:cubicBezTo>
                <a:cubicBezTo>
                  <a:pt x="476751" y="774446"/>
                  <a:pt x="522908" y="769225"/>
                  <a:pt x="569274" y="771205"/>
                </a:cubicBezTo>
                <a:cubicBezTo>
                  <a:pt x="579184" y="772495"/>
                  <a:pt x="599245" y="769225"/>
                  <a:pt x="599275" y="783568"/>
                </a:cubicBezTo>
                <a:cubicBezTo>
                  <a:pt x="599004" y="785458"/>
                  <a:pt x="597983" y="787468"/>
                  <a:pt x="596632" y="788819"/>
                </a:cubicBezTo>
                <a:cubicBezTo>
                  <a:pt x="589515" y="794580"/>
                  <a:pt x="581587" y="799381"/>
                  <a:pt x="574319" y="804962"/>
                </a:cubicBezTo>
                <a:cubicBezTo>
                  <a:pt x="556271" y="817535"/>
                  <a:pt x="541947" y="834428"/>
                  <a:pt x="524409" y="847631"/>
                </a:cubicBezTo>
                <a:cubicBezTo>
                  <a:pt x="486181" y="874696"/>
                  <a:pt x="449724" y="904163"/>
                  <a:pt x="412726" y="932879"/>
                </a:cubicBezTo>
                <a:cubicBezTo>
                  <a:pt x="386240" y="954633"/>
                  <a:pt x="360264" y="976958"/>
                  <a:pt x="334918" y="999973"/>
                </a:cubicBezTo>
                <a:cubicBezTo>
                  <a:pt x="298011" y="1030699"/>
                  <a:pt x="262725" y="1063646"/>
                  <a:pt x="232965" y="1101424"/>
                </a:cubicBezTo>
                <a:cubicBezTo>
                  <a:pt x="222364" y="1115376"/>
                  <a:pt x="212815" y="1130110"/>
                  <a:pt x="203626" y="1144993"/>
                </a:cubicBezTo>
                <a:cubicBezTo>
                  <a:pt x="188280" y="1170408"/>
                  <a:pt x="170772" y="1200414"/>
                  <a:pt x="181073" y="1230841"/>
                </a:cubicBezTo>
                <a:cubicBezTo>
                  <a:pt x="184707" y="1235731"/>
                  <a:pt x="192995" y="1231651"/>
                  <a:pt x="198160" y="1231531"/>
                </a:cubicBezTo>
                <a:cubicBezTo>
                  <a:pt x="211974" y="1228560"/>
                  <a:pt x="224977" y="1222979"/>
                  <a:pt x="237920" y="1217488"/>
                </a:cubicBezTo>
                <a:cubicBezTo>
                  <a:pt x="268821" y="1204825"/>
                  <a:pt x="296870" y="1186821"/>
                  <a:pt x="324377" y="1168127"/>
                </a:cubicBezTo>
                <a:cubicBezTo>
                  <a:pt x="363417" y="1140642"/>
                  <a:pt x="401825" y="1112256"/>
                  <a:pt x="437591" y="1080599"/>
                </a:cubicBezTo>
                <a:cubicBezTo>
                  <a:pt x="455790" y="1065146"/>
                  <a:pt x="472126" y="1047742"/>
                  <a:pt x="489364" y="1031239"/>
                </a:cubicBezTo>
                <a:cubicBezTo>
                  <a:pt x="500955" y="1020557"/>
                  <a:pt x="512817" y="1010145"/>
                  <a:pt x="523838" y="998862"/>
                </a:cubicBezTo>
                <a:cubicBezTo>
                  <a:pt x="570476" y="948842"/>
                  <a:pt x="620626" y="902332"/>
                  <a:pt x="672008" y="857263"/>
                </a:cubicBezTo>
                <a:cubicBezTo>
                  <a:pt x="687023" y="844030"/>
                  <a:pt x="703089" y="832028"/>
                  <a:pt x="717684" y="818315"/>
                </a:cubicBezTo>
                <a:cubicBezTo>
                  <a:pt x="724501" y="811983"/>
                  <a:pt x="737624" y="796890"/>
                  <a:pt x="744441" y="811053"/>
                </a:cubicBezTo>
                <a:cubicBezTo>
                  <a:pt x="746002" y="818165"/>
                  <a:pt x="744711" y="825696"/>
                  <a:pt x="745102" y="832958"/>
                </a:cubicBezTo>
                <a:cubicBezTo>
                  <a:pt x="745072" y="908033"/>
                  <a:pt x="744921" y="983139"/>
                  <a:pt x="747264" y="1058185"/>
                </a:cubicBezTo>
                <a:cubicBezTo>
                  <a:pt x="747594" y="1112346"/>
                  <a:pt x="752339" y="1166297"/>
                  <a:pt x="764141" y="1219228"/>
                </a:cubicBezTo>
                <a:cubicBezTo>
                  <a:pt x="769516" y="1244403"/>
                  <a:pt x="775132" y="1269639"/>
                  <a:pt x="783781" y="1293944"/>
                </a:cubicBezTo>
                <a:cubicBezTo>
                  <a:pt x="790748" y="1311737"/>
                  <a:pt x="794862" y="1332742"/>
                  <a:pt x="810117" y="13455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29"/>
          <p:cNvSpPr/>
          <p:nvPr/>
        </p:nvSpPr>
        <p:spPr>
          <a:xfrm rot="-3053534">
            <a:off x="7762806" y="624500"/>
            <a:ext cx="734197" cy="666757"/>
          </a:xfrm>
          <a:custGeom>
            <a:rect b="b" l="l" r="r" t="t"/>
            <a:pathLst>
              <a:path extrusionOk="0" h="1329994" w="1470215">
                <a:moveTo>
                  <a:pt x="1450643" y="650713"/>
                </a:moveTo>
                <a:cubicBezTo>
                  <a:pt x="1482054" y="670817"/>
                  <a:pt x="1473436" y="697613"/>
                  <a:pt x="1440583" y="707635"/>
                </a:cubicBezTo>
                <a:cubicBezTo>
                  <a:pt x="1415958" y="715377"/>
                  <a:pt x="1391874" y="725099"/>
                  <a:pt x="1366498" y="730260"/>
                </a:cubicBezTo>
                <a:cubicBezTo>
                  <a:pt x="1341693" y="734941"/>
                  <a:pt x="1316317" y="734671"/>
                  <a:pt x="1291302" y="737851"/>
                </a:cubicBezTo>
                <a:cubicBezTo>
                  <a:pt x="1260071" y="742082"/>
                  <a:pt x="1228569" y="740552"/>
                  <a:pt x="1197187" y="741632"/>
                </a:cubicBezTo>
                <a:cubicBezTo>
                  <a:pt x="1158418" y="744213"/>
                  <a:pt x="1119769" y="740762"/>
                  <a:pt x="1081090" y="738811"/>
                </a:cubicBezTo>
                <a:cubicBezTo>
                  <a:pt x="1062742" y="738541"/>
                  <a:pt x="1044213" y="736741"/>
                  <a:pt x="1025955" y="738421"/>
                </a:cubicBezTo>
                <a:cubicBezTo>
                  <a:pt x="1009228" y="744993"/>
                  <a:pt x="1025474" y="761166"/>
                  <a:pt x="1033762" y="767767"/>
                </a:cubicBezTo>
                <a:cubicBezTo>
                  <a:pt x="1045594" y="777489"/>
                  <a:pt x="1058688" y="785531"/>
                  <a:pt x="1070219" y="795613"/>
                </a:cubicBezTo>
                <a:cubicBezTo>
                  <a:pt x="1085024" y="808936"/>
                  <a:pt x="1098538" y="823639"/>
                  <a:pt x="1113823" y="836422"/>
                </a:cubicBezTo>
                <a:cubicBezTo>
                  <a:pt x="1138508" y="856676"/>
                  <a:pt x="1161751" y="879631"/>
                  <a:pt x="1183403" y="903336"/>
                </a:cubicBezTo>
                <a:cubicBezTo>
                  <a:pt x="1203343" y="926500"/>
                  <a:pt x="1220521" y="951886"/>
                  <a:pt x="1238719" y="976401"/>
                </a:cubicBezTo>
                <a:cubicBezTo>
                  <a:pt x="1253674" y="999145"/>
                  <a:pt x="1265476" y="1023721"/>
                  <a:pt x="1277818" y="1047936"/>
                </a:cubicBezTo>
                <a:cubicBezTo>
                  <a:pt x="1282473" y="1057328"/>
                  <a:pt x="1286768" y="1066930"/>
                  <a:pt x="1288689" y="1077312"/>
                </a:cubicBezTo>
                <a:cubicBezTo>
                  <a:pt x="1291152" y="1084813"/>
                  <a:pt x="1287248" y="1091715"/>
                  <a:pt x="1281152" y="1096096"/>
                </a:cubicBezTo>
                <a:cubicBezTo>
                  <a:pt x="1250701" y="1111819"/>
                  <a:pt x="1209980" y="1078422"/>
                  <a:pt x="1185415" y="1061739"/>
                </a:cubicBezTo>
                <a:cubicBezTo>
                  <a:pt x="1161631" y="1042835"/>
                  <a:pt x="1139919" y="1021290"/>
                  <a:pt x="1118868" y="999416"/>
                </a:cubicBezTo>
                <a:cubicBezTo>
                  <a:pt x="1108237" y="987233"/>
                  <a:pt x="1098297" y="974390"/>
                  <a:pt x="1086976" y="962808"/>
                </a:cubicBezTo>
                <a:cubicBezTo>
                  <a:pt x="1070339" y="946244"/>
                  <a:pt x="1053612" y="929861"/>
                  <a:pt x="1038567" y="911827"/>
                </a:cubicBezTo>
                <a:cubicBezTo>
                  <a:pt x="1024333" y="895744"/>
                  <a:pt x="1008237" y="881521"/>
                  <a:pt x="993342" y="866068"/>
                </a:cubicBezTo>
                <a:cubicBezTo>
                  <a:pt x="973552" y="844613"/>
                  <a:pt x="951630" y="825439"/>
                  <a:pt x="930248" y="805635"/>
                </a:cubicBezTo>
                <a:cubicBezTo>
                  <a:pt x="922200" y="798194"/>
                  <a:pt x="914692" y="790182"/>
                  <a:pt x="906915" y="782471"/>
                </a:cubicBezTo>
                <a:cubicBezTo>
                  <a:pt x="900428" y="777189"/>
                  <a:pt x="892530" y="782651"/>
                  <a:pt x="891389" y="789972"/>
                </a:cubicBezTo>
                <a:cubicBezTo>
                  <a:pt x="883971" y="849414"/>
                  <a:pt x="882350" y="909427"/>
                  <a:pt x="877245" y="969139"/>
                </a:cubicBezTo>
                <a:cubicBezTo>
                  <a:pt x="870368" y="1055557"/>
                  <a:pt x="852980" y="1140835"/>
                  <a:pt x="832800" y="1225032"/>
                </a:cubicBezTo>
                <a:cubicBezTo>
                  <a:pt x="827124" y="1249758"/>
                  <a:pt x="820067" y="1274153"/>
                  <a:pt x="811719" y="1298128"/>
                </a:cubicBezTo>
                <a:cubicBezTo>
                  <a:pt x="807785" y="1309650"/>
                  <a:pt x="802139" y="1320452"/>
                  <a:pt x="794541" y="1329994"/>
                </a:cubicBezTo>
                <a:cubicBezTo>
                  <a:pt x="779286" y="1317152"/>
                  <a:pt x="775172" y="1296147"/>
                  <a:pt x="768145" y="1278324"/>
                </a:cubicBezTo>
                <a:cubicBezTo>
                  <a:pt x="759496" y="1254049"/>
                  <a:pt x="753910" y="1228783"/>
                  <a:pt x="748505" y="1203608"/>
                </a:cubicBezTo>
                <a:cubicBezTo>
                  <a:pt x="736673" y="1150677"/>
                  <a:pt x="731928" y="1096726"/>
                  <a:pt x="731628" y="1042565"/>
                </a:cubicBezTo>
                <a:cubicBezTo>
                  <a:pt x="729285" y="967519"/>
                  <a:pt x="729405" y="892413"/>
                  <a:pt x="729466" y="817338"/>
                </a:cubicBezTo>
                <a:cubicBezTo>
                  <a:pt x="729075" y="810076"/>
                  <a:pt x="730366" y="802545"/>
                  <a:pt x="728805" y="795433"/>
                </a:cubicBezTo>
                <a:cubicBezTo>
                  <a:pt x="722018" y="781270"/>
                  <a:pt x="708865" y="796393"/>
                  <a:pt x="702048" y="802695"/>
                </a:cubicBezTo>
                <a:cubicBezTo>
                  <a:pt x="687453" y="816408"/>
                  <a:pt x="671387" y="828410"/>
                  <a:pt x="656372" y="841643"/>
                </a:cubicBezTo>
                <a:cubicBezTo>
                  <a:pt x="604960" y="886712"/>
                  <a:pt x="554839" y="933222"/>
                  <a:pt x="508202" y="983242"/>
                </a:cubicBezTo>
                <a:cubicBezTo>
                  <a:pt x="497181" y="994525"/>
                  <a:pt x="485349" y="1004937"/>
                  <a:pt x="473728" y="1015619"/>
                </a:cubicBezTo>
                <a:cubicBezTo>
                  <a:pt x="456520" y="1032092"/>
                  <a:pt x="440184" y="1049526"/>
                  <a:pt x="421986" y="1064979"/>
                </a:cubicBezTo>
                <a:cubicBezTo>
                  <a:pt x="386219" y="1096636"/>
                  <a:pt x="347811" y="1125052"/>
                  <a:pt x="308771" y="1152507"/>
                </a:cubicBezTo>
                <a:cubicBezTo>
                  <a:pt x="281264" y="1171201"/>
                  <a:pt x="253215" y="1189235"/>
                  <a:pt x="222314" y="1201898"/>
                </a:cubicBezTo>
                <a:cubicBezTo>
                  <a:pt x="209371" y="1207389"/>
                  <a:pt x="196368" y="1212940"/>
                  <a:pt x="182554" y="1215941"/>
                </a:cubicBezTo>
                <a:cubicBezTo>
                  <a:pt x="177359" y="1216061"/>
                  <a:pt x="169101" y="1220171"/>
                  <a:pt x="165467" y="1215250"/>
                </a:cubicBezTo>
                <a:cubicBezTo>
                  <a:pt x="155136" y="1184824"/>
                  <a:pt x="172674" y="1154818"/>
                  <a:pt x="188020" y="1129403"/>
                </a:cubicBezTo>
                <a:cubicBezTo>
                  <a:pt x="197209" y="1114520"/>
                  <a:pt x="206758" y="1099786"/>
                  <a:pt x="217359" y="1085834"/>
                </a:cubicBezTo>
                <a:cubicBezTo>
                  <a:pt x="247149" y="1048056"/>
                  <a:pt x="282435" y="1015109"/>
                  <a:pt x="319312" y="984382"/>
                </a:cubicBezTo>
                <a:cubicBezTo>
                  <a:pt x="344688" y="961368"/>
                  <a:pt x="370634" y="939043"/>
                  <a:pt x="397120" y="917288"/>
                </a:cubicBezTo>
                <a:cubicBezTo>
                  <a:pt x="434148" y="888573"/>
                  <a:pt x="470605" y="859106"/>
                  <a:pt x="508803" y="832041"/>
                </a:cubicBezTo>
                <a:cubicBezTo>
                  <a:pt x="526341" y="818838"/>
                  <a:pt x="540665" y="801945"/>
                  <a:pt x="558713" y="789372"/>
                </a:cubicBezTo>
                <a:cubicBezTo>
                  <a:pt x="566011" y="783791"/>
                  <a:pt x="573909" y="778990"/>
                  <a:pt x="581026" y="773229"/>
                </a:cubicBezTo>
                <a:cubicBezTo>
                  <a:pt x="582377" y="771878"/>
                  <a:pt x="583398" y="769868"/>
                  <a:pt x="583669" y="767977"/>
                </a:cubicBezTo>
                <a:cubicBezTo>
                  <a:pt x="583608" y="753634"/>
                  <a:pt x="563578" y="756905"/>
                  <a:pt x="553668" y="755615"/>
                </a:cubicBezTo>
                <a:cubicBezTo>
                  <a:pt x="507302" y="753634"/>
                  <a:pt x="461145" y="758856"/>
                  <a:pt x="414988" y="762336"/>
                </a:cubicBezTo>
                <a:cubicBezTo>
                  <a:pt x="351324" y="765877"/>
                  <a:pt x="287630" y="769718"/>
                  <a:pt x="223876" y="770678"/>
                </a:cubicBezTo>
                <a:cubicBezTo>
                  <a:pt x="165407" y="770468"/>
                  <a:pt x="105256" y="772868"/>
                  <a:pt x="48799" y="755405"/>
                </a:cubicBezTo>
                <a:cubicBezTo>
                  <a:pt x="31712" y="748743"/>
                  <a:pt x="961" y="730770"/>
                  <a:pt x="0" y="710636"/>
                </a:cubicBezTo>
                <a:cubicBezTo>
                  <a:pt x="2733" y="699833"/>
                  <a:pt x="15466" y="696653"/>
                  <a:pt x="24595" y="692752"/>
                </a:cubicBezTo>
                <a:cubicBezTo>
                  <a:pt x="64445" y="678319"/>
                  <a:pt x="105406" y="678349"/>
                  <a:pt x="147749" y="677179"/>
                </a:cubicBezTo>
                <a:cubicBezTo>
                  <a:pt x="195437" y="676398"/>
                  <a:pt x="243065" y="673818"/>
                  <a:pt x="290693" y="671417"/>
                </a:cubicBezTo>
                <a:cubicBezTo>
                  <a:pt x="369583" y="670697"/>
                  <a:pt x="448412" y="666286"/>
                  <a:pt x="527302" y="666586"/>
                </a:cubicBezTo>
                <a:cubicBezTo>
                  <a:pt x="541926" y="665836"/>
                  <a:pt x="577933" y="677839"/>
                  <a:pt x="586972" y="666796"/>
                </a:cubicBezTo>
                <a:cubicBezTo>
                  <a:pt x="596582" y="646752"/>
                  <a:pt x="563668" y="614946"/>
                  <a:pt x="551776" y="600033"/>
                </a:cubicBezTo>
                <a:cubicBezTo>
                  <a:pt x="531866" y="575547"/>
                  <a:pt x="511836" y="551152"/>
                  <a:pt x="490154" y="528168"/>
                </a:cubicBezTo>
                <a:cubicBezTo>
                  <a:pt x="477722" y="514515"/>
                  <a:pt x="466851" y="499572"/>
                  <a:pt x="455710" y="484929"/>
                </a:cubicBezTo>
                <a:cubicBezTo>
                  <a:pt x="435499" y="459063"/>
                  <a:pt x="414298" y="434008"/>
                  <a:pt x="395409" y="407123"/>
                </a:cubicBezTo>
                <a:cubicBezTo>
                  <a:pt x="369252" y="373966"/>
                  <a:pt x="348021" y="337628"/>
                  <a:pt x="327811" y="300660"/>
                </a:cubicBezTo>
                <a:cubicBezTo>
                  <a:pt x="314477" y="277226"/>
                  <a:pt x="298831" y="255111"/>
                  <a:pt x="286819" y="230926"/>
                </a:cubicBezTo>
                <a:cubicBezTo>
                  <a:pt x="269972" y="196749"/>
                  <a:pt x="257450" y="160561"/>
                  <a:pt x="249582" y="123264"/>
                </a:cubicBezTo>
                <a:cubicBezTo>
                  <a:pt x="247119" y="107900"/>
                  <a:pt x="242104" y="90677"/>
                  <a:pt x="250122" y="76184"/>
                </a:cubicBezTo>
                <a:cubicBezTo>
                  <a:pt x="280002" y="64241"/>
                  <a:pt x="320393" y="87976"/>
                  <a:pt x="344387" y="106070"/>
                </a:cubicBezTo>
                <a:cubicBezTo>
                  <a:pt x="382616" y="136646"/>
                  <a:pt x="413517" y="175354"/>
                  <a:pt x="442586" y="214452"/>
                </a:cubicBezTo>
                <a:cubicBezTo>
                  <a:pt x="457872" y="240498"/>
                  <a:pt x="474929" y="265313"/>
                  <a:pt x="492947" y="289558"/>
                </a:cubicBezTo>
                <a:cubicBezTo>
                  <a:pt x="523638" y="337658"/>
                  <a:pt x="555050" y="385758"/>
                  <a:pt x="580966" y="436709"/>
                </a:cubicBezTo>
                <a:cubicBezTo>
                  <a:pt x="594780" y="465755"/>
                  <a:pt x="611447" y="493240"/>
                  <a:pt x="628203" y="520636"/>
                </a:cubicBezTo>
                <a:cubicBezTo>
                  <a:pt x="638504" y="535879"/>
                  <a:pt x="645411" y="553973"/>
                  <a:pt x="658744" y="566906"/>
                </a:cubicBezTo>
                <a:cubicBezTo>
                  <a:pt x="663489" y="570566"/>
                  <a:pt x="670846" y="567386"/>
                  <a:pt x="671147" y="561295"/>
                </a:cubicBezTo>
                <a:cubicBezTo>
                  <a:pt x="675501" y="559314"/>
                  <a:pt x="673940" y="554123"/>
                  <a:pt x="674570" y="550282"/>
                </a:cubicBezTo>
                <a:cubicBezTo>
                  <a:pt x="675291" y="541010"/>
                  <a:pt x="676462" y="531768"/>
                  <a:pt x="677633" y="522526"/>
                </a:cubicBezTo>
                <a:cubicBezTo>
                  <a:pt x="681117" y="493300"/>
                  <a:pt x="686402" y="464344"/>
                  <a:pt x="690847" y="435298"/>
                </a:cubicBezTo>
                <a:cubicBezTo>
                  <a:pt x="695081" y="404722"/>
                  <a:pt x="702138" y="374596"/>
                  <a:pt x="705832" y="343959"/>
                </a:cubicBezTo>
                <a:cubicBezTo>
                  <a:pt x="714871" y="286527"/>
                  <a:pt x="727904" y="229726"/>
                  <a:pt x="740216" y="172924"/>
                </a:cubicBezTo>
                <a:cubicBezTo>
                  <a:pt x="752829" y="126054"/>
                  <a:pt x="768805" y="52869"/>
                  <a:pt x="805532" y="20372"/>
                </a:cubicBezTo>
                <a:cubicBezTo>
                  <a:pt x="824241" y="2728"/>
                  <a:pt x="863130" y="-12335"/>
                  <a:pt x="879797" y="15001"/>
                </a:cubicBezTo>
                <a:cubicBezTo>
                  <a:pt x="884872" y="31174"/>
                  <a:pt x="883131" y="49328"/>
                  <a:pt x="883731" y="66192"/>
                </a:cubicBezTo>
                <a:cubicBezTo>
                  <a:pt x="884182" y="103669"/>
                  <a:pt x="878296" y="140787"/>
                  <a:pt x="874692" y="178025"/>
                </a:cubicBezTo>
                <a:cubicBezTo>
                  <a:pt x="871569" y="209021"/>
                  <a:pt x="867605" y="239898"/>
                  <a:pt x="861899" y="270504"/>
                </a:cubicBezTo>
                <a:cubicBezTo>
                  <a:pt x="851238" y="338798"/>
                  <a:pt x="839617" y="407033"/>
                  <a:pt x="831568" y="475687"/>
                </a:cubicBezTo>
                <a:cubicBezTo>
                  <a:pt x="828926" y="496841"/>
                  <a:pt x="827034" y="518056"/>
                  <a:pt x="825863" y="539360"/>
                </a:cubicBezTo>
                <a:cubicBezTo>
                  <a:pt x="825803" y="543381"/>
                  <a:pt x="824631" y="547942"/>
                  <a:pt x="825382" y="552023"/>
                </a:cubicBezTo>
                <a:cubicBezTo>
                  <a:pt x="826734" y="556914"/>
                  <a:pt x="832740" y="559494"/>
                  <a:pt x="837214" y="556944"/>
                </a:cubicBezTo>
                <a:cubicBezTo>
                  <a:pt x="844542" y="552263"/>
                  <a:pt x="850097" y="545121"/>
                  <a:pt x="856884" y="539660"/>
                </a:cubicBezTo>
                <a:cubicBezTo>
                  <a:pt x="877124" y="523697"/>
                  <a:pt x="895503" y="505693"/>
                  <a:pt x="912410" y="486279"/>
                </a:cubicBezTo>
                <a:cubicBezTo>
                  <a:pt x="928777" y="468605"/>
                  <a:pt x="946855" y="452672"/>
                  <a:pt x="962651" y="434488"/>
                </a:cubicBezTo>
                <a:cubicBezTo>
                  <a:pt x="982681" y="410333"/>
                  <a:pt x="1006585" y="390139"/>
                  <a:pt x="1029198" y="368564"/>
                </a:cubicBezTo>
                <a:cubicBezTo>
                  <a:pt x="1040880" y="357012"/>
                  <a:pt x="1052862" y="345700"/>
                  <a:pt x="1065234" y="334897"/>
                </a:cubicBezTo>
                <a:cubicBezTo>
                  <a:pt x="1096526" y="306992"/>
                  <a:pt x="1129379" y="278876"/>
                  <a:pt x="1161962" y="252200"/>
                </a:cubicBezTo>
                <a:cubicBezTo>
                  <a:pt x="1191241" y="228615"/>
                  <a:pt x="1220821" y="204520"/>
                  <a:pt x="1255416" y="189007"/>
                </a:cubicBezTo>
                <a:cubicBezTo>
                  <a:pt x="1284575" y="175114"/>
                  <a:pt x="1329711" y="167793"/>
                  <a:pt x="1337068" y="209651"/>
                </a:cubicBezTo>
                <a:cubicBezTo>
                  <a:pt x="1335957" y="236717"/>
                  <a:pt x="1319230" y="259492"/>
                  <a:pt x="1303494" y="280766"/>
                </a:cubicBezTo>
                <a:cubicBezTo>
                  <a:pt x="1282894" y="308102"/>
                  <a:pt x="1256257" y="329256"/>
                  <a:pt x="1230070" y="350891"/>
                </a:cubicBezTo>
                <a:cubicBezTo>
                  <a:pt x="1209019" y="370545"/>
                  <a:pt x="1187397" y="389569"/>
                  <a:pt x="1166196" y="409043"/>
                </a:cubicBezTo>
                <a:cubicBezTo>
                  <a:pt x="1145625" y="429567"/>
                  <a:pt x="1123072" y="447961"/>
                  <a:pt x="1101751" y="467675"/>
                </a:cubicBezTo>
                <a:cubicBezTo>
                  <a:pt x="1080580" y="488709"/>
                  <a:pt x="1057697" y="507343"/>
                  <a:pt x="1035895" y="527868"/>
                </a:cubicBezTo>
                <a:cubicBezTo>
                  <a:pt x="1024843" y="538730"/>
                  <a:pt x="1013612" y="549502"/>
                  <a:pt x="1002020" y="559824"/>
                </a:cubicBezTo>
                <a:cubicBezTo>
                  <a:pt x="991510" y="569276"/>
                  <a:pt x="981029" y="578788"/>
                  <a:pt x="971359" y="589140"/>
                </a:cubicBezTo>
                <a:cubicBezTo>
                  <a:pt x="967185" y="594001"/>
                  <a:pt x="960218" y="599432"/>
                  <a:pt x="963341" y="606604"/>
                </a:cubicBezTo>
                <a:cubicBezTo>
                  <a:pt x="969678" y="618726"/>
                  <a:pt x="1000519" y="612185"/>
                  <a:pt x="1012771" y="612785"/>
                </a:cubicBezTo>
                <a:cubicBezTo>
                  <a:pt x="1066616" y="611105"/>
                  <a:pt x="1120490" y="613295"/>
                  <a:pt x="1174274" y="615996"/>
                </a:cubicBezTo>
                <a:cubicBezTo>
                  <a:pt x="1228148" y="620347"/>
                  <a:pt x="1282173" y="625928"/>
                  <a:pt x="1336047" y="630669"/>
                </a:cubicBezTo>
                <a:cubicBezTo>
                  <a:pt x="1351212" y="632139"/>
                  <a:pt x="1366348" y="633970"/>
                  <a:pt x="1381453" y="635770"/>
                </a:cubicBezTo>
                <a:cubicBezTo>
                  <a:pt x="1404757" y="639251"/>
                  <a:pt x="1429231" y="640481"/>
                  <a:pt x="1450643" y="6507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5" name="Google Shape;895;p29"/>
          <p:cNvGrpSpPr/>
          <p:nvPr/>
        </p:nvGrpSpPr>
        <p:grpSpPr>
          <a:xfrm>
            <a:off x="514356" y="3878052"/>
            <a:ext cx="747305" cy="751094"/>
            <a:chOff x="1028711" y="7756105"/>
            <a:chExt cx="1494610" cy="1502188"/>
          </a:xfrm>
        </p:grpSpPr>
        <p:sp>
          <p:nvSpPr>
            <p:cNvPr id="896" name="Google Shape;896;p29"/>
            <p:cNvSpPr/>
            <p:nvPr/>
          </p:nvSpPr>
          <p:spPr>
            <a:xfrm>
              <a:off x="1028711" y="7777444"/>
              <a:ext cx="1283870" cy="1448437"/>
            </a:xfrm>
            <a:custGeom>
              <a:rect b="b" l="l" r="r" t="t"/>
              <a:pathLst>
                <a:path extrusionOk="0" h="1448437" w="1283870">
                  <a:moveTo>
                    <a:pt x="1253093" y="719298"/>
                  </a:moveTo>
                  <a:cubicBezTo>
                    <a:pt x="1261991" y="715152"/>
                    <a:pt x="1272032" y="712538"/>
                    <a:pt x="1279817" y="706439"/>
                  </a:cubicBezTo>
                  <a:cubicBezTo>
                    <a:pt x="1287693" y="698748"/>
                    <a:pt x="1283124" y="686369"/>
                    <a:pt x="1274376" y="681622"/>
                  </a:cubicBezTo>
                  <a:cubicBezTo>
                    <a:pt x="1247021" y="665399"/>
                    <a:pt x="1212722" y="667592"/>
                    <a:pt x="1184856" y="652029"/>
                  </a:cubicBezTo>
                  <a:cubicBezTo>
                    <a:pt x="1092300" y="603959"/>
                    <a:pt x="1018651" y="528488"/>
                    <a:pt x="945814" y="455180"/>
                  </a:cubicBezTo>
                  <a:cubicBezTo>
                    <a:pt x="915814" y="428711"/>
                    <a:pt x="893118" y="396053"/>
                    <a:pt x="870062" y="363696"/>
                  </a:cubicBezTo>
                  <a:cubicBezTo>
                    <a:pt x="831825" y="315836"/>
                    <a:pt x="796383" y="265542"/>
                    <a:pt x="769148" y="210531"/>
                  </a:cubicBezTo>
                  <a:cubicBezTo>
                    <a:pt x="737254" y="143743"/>
                    <a:pt x="709809" y="73650"/>
                    <a:pt x="678907" y="6232"/>
                  </a:cubicBezTo>
                  <a:cubicBezTo>
                    <a:pt x="675720" y="283"/>
                    <a:pt x="667303" y="-1790"/>
                    <a:pt x="661622" y="1695"/>
                  </a:cubicBezTo>
                  <a:cubicBezTo>
                    <a:pt x="653115" y="6502"/>
                    <a:pt x="655008" y="16657"/>
                    <a:pt x="658976" y="23867"/>
                  </a:cubicBezTo>
                  <a:cubicBezTo>
                    <a:pt x="647012" y="77977"/>
                    <a:pt x="629367" y="132567"/>
                    <a:pt x="603394" y="181779"/>
                  </a:cubicBezTo>
                  <a:cubicBezTo>
                    <a:pt x="586921" y="210621"/>
                    <a:pt x="567232" y="237451"/>
                    <a:pt x="545889" y="262868"/>
                  </a:cubicBezTo>
                  <a:cubicBezTo>
                    <a:pt x="509756" y="306402"/>
                    <a:pt x="473112" y="349665"/>
                    <a:pt x="431208" y="387791"/>
                  </a:cubicBezTo>
                  <a:cubicBezTo>
                    <a:pt x="388041" y="427179"/>
                    <a:pt x="346647" y="467829"/>
                    <a:pt x="300053" y="503731"/>
                  </a:cubicBezTo>
                  <a:cubicBezTo>
                    <a:pt x="240113" y="551712"/>
                    <a:pt x="175001" y="592512"/>
                    <a:pt x="108477" y="630698"/>
                  </a:cubicBezTo>
                  <a:cubicBezTo>
                    <a:pt x="86263" y="643256"/>
                    <a:pt x="63477" y="654853"/>
                    <a:pt x="40120" y="665188"/>
                  </a:cubicBezTo>
                  <a:cubicBezTo>
                    <a:pt x="30470" y="669395"/>
                    <a:pt x="20791" y="673511"/>
                    <a:pt x="10961" y="677266"/>
                  </a:cubicBezTo>
                  <a:cubicBezTo>
                    <a:pt x="6482" y="678528"/>
                    <a:pt x="2694" y="681532"/>
                    <a:pt x="1011" y="685919"/>
                  </a:cubicBezTo>
                  <a:cubicBezTo>
                    <a:pt x="-2025" y="692619"/>
                    <a:pt x="2093" y="701001"/>
                    <a:pt x="9157" y="702804"/>
                  </a:cubicBezTo>
                  <a:cubicBezTo>
                    <a:pt x="40661" y="707791"/>
                    <a:pt x="73186" y="702173"/>
                    <a:pt x="104600" y="709023"/>
                  </a:cubicBezTo>
                  <a:cubicBezTo>
                    <a:pt x="140943" y="716834"/>
                    <a:pt x="175482" y="731285"/>
                    <a:pt x="208699" y="747750"/>
                  </a:cubicBezTo>
                  <a:cubicBezTo>
                    <a:pt x="270203" y="778875"/>
                    <a:pt x="329032" y="815619"/>
                    <a:pt x="378241" y="864290"/>
                  </a:cubicBezTo>
                  <a:cubicBezTo>
                    <a:pt x="418432" y="900794"/>
                    <a:pt x="458082" y="938469"/>
                    <a:pt x="487030" y="984827"/>
                  </a:cubicBezTo>
                  <a:cubicBezTo>
                    <a:pt x="531971" y="1051856"/>
                    <a:pt x="583765" y="1114317"/>
                    <a:pt x="619417" y="1187204"/>
                  </a:cubicBezTo>
                  <a:cubicBezTo>
                    <a:pt x="644758" y="1235395"/>
                    <a:pt x="670760" y="1282444"/>
                    <a:pt x="691472" y="1333218"/>
                  </a:cubicBezTo>
                  <a:cubicBezTo>
                    <a:pt x="703075" y="1361640"/>
                    <a:pt x="712725" y="1390813"/>
                    <a:pt x="723637" y="1419445"/>
                  </a:cubicBezTo>
                  <a:cubicBezTo>
                    <a:pt x="727274" y="1427647"/>
                    <a:pt x="728777" y="1437291"/>
                    <a:pt x="734849" y="1444141"/>
                  </a:cubicBezTo>
                  <a:cubicBezTo>
                    <a:pt x="739809" y="1449399"/>
                    <a:pt x="748407" y="1449820"/>
                    <a:pt x="754058" y="1445463"/>
                  </a:cubicBezTo>
                  <a:cubicBezTo>
                    <a:pt x="764008" y="1435609"/>
                    <a:pt x="762685" y="1419806"/>
                    <a:pt x="766653" y="1407037"/>
                  </a:cubicBezTo>
                  <a:cubicBezTo>
                    <a:pt x="776664" y="1363052"/>
                    <a:pt x="786133" y="1318827"/>
                    <a:pt x="799810" y="1275804"/>
                  </a:cubicBezTo>
                  <a:cubicBezTo>
                    <a:pt x="811263" y="1237708"/>
                    <a:pt x="823257" y="1199793"/>
                    <a:pt x="837115" y="1162538"/>
                  </a:cubicBezTo>
                  <a:cubicBezTo>
                    <a:pt x="858819" y="1105394"/>
                    <a:pt x="875533" y="1046147"/>
                    <a:pt x="902377" y="991077"/>
                  </a:cubicBezTo>
                  <a:cubicBezTo>
                    <a:pt x="953540" y="886673"/>
                    <a:pt x="1074864" y="809430"/>
                    <a:pt x="1174395" y="753999"/>
                  </a:cubicBezTo>
                  <a:cubicBezTo>
                    <a:pt x="1199886" y="741440"/>
                    <a:pt x="1226851" y="730414"/>
                    <a:pt x="1253093" y="7192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2179843" y="7756105"/>
              <a:ext cx="343478" cy="422496"/>
            </a:xfrm>
            <a:custGeom>
              <a:rect b="b" l="l" r="r" t="t"/>
              <a:pathLst>
                <a:path extrusionOk="0" h="422496" w="343478">
                  <a:moveTo>
                    <a:pt x="283798" y="116652"/>
                  </a:moveTo>
                  <a:cubicBezTo>
                    <a:pt x="250821" y="93488"/>
                    <a:pt x="221091" y="63834"/>
                    <a:pt x="202874" y="27601"/>
                  </a:cubicBezTo>
                  <a:cubicBezTo>
                    <a:pt x="201041" y="23785"/>
                    <a:pt x="198125" y="15433"/>
                    <a:pt x="192834" y="13811"/>
                  </a:cubicBezTo>
                  <a:cubicBezTo>
                    <a:pt x="193526" y="10115"/>
                    <a:pt x="194548" y="6089"/>
                    <a:pt x="193075" y="2424"/>
                  </a:cubicBezTo>
                  <a:cubicBezTo>
                    <a:pt x="192293" y="51"/>
                    <a:pt x="188866" y="-1031"/>
                    <a:pt x="187273" y="1282"/>
                  </a:cubicBezTo>
                  <a:cubicBezTo>
                    <a:pt x="180479" y="12309"/>
                    <a:pt x="174798" y="24506"/>
                    <a:pt x="168215" y="35863"/>
                  </a:cubicBezTo>
                  <a:cubicBezTo>
                    <a:pt x="154327" y="61551"/>
                    <a:pt x="136260" y="84535"/>
                    <a:pt x="116961" y="106647"/>
                  </a:cubicBezTo>
                  <a:cubicBezTo>
                    <a:pt x="87652" y="141979"/>
                    <a:pt x="50107" y="168928"/>
                    <a:pt x="8353" y="187676"/>
                  </a:cubicBezTo>
                  <a:cubicBezTo>
                    <a:pt x="2942" y="190320"/>
                    <a:pt x="-605" y="196028"/>
                    <a:pt x="86" y="202127"/>
                  </a:cubicBezTo>
                  <a:cubicBezTo>
                    <a:pt x="747" y="211290"/>
                    <a:pt x="10156" y="215286"/>
                    <a:pt x="17341" y="218802"/>
                  </a:cubicBezTo>
                  <a:cubicBezTo>
                    <a:pt x="27742" y="223849"/>
                    <a:pt x="36549" y="227965"/>
                    <a:pt x="47191" y="233343"/>
                  </a:cubicBezTo>
                  <a:cubicBezTo>
                    <a:pt x="47131" y="233313"/>
                    <a:pt x="47010" y="233253"/>
                    <a:pt x="46890" y="233193"/>
                  </a:cubicBezTo>
                  <a:cubicBezTo>
                    <a:pt x="46499" y="233012"/>
                    <a:pt x="46139" y="232832"/>
                    <a:pt x="45748" y="232622"/>
                  </a:cubicBezTo>
                  <a:cubicBezTo>
                    <a:pt x="46289" y="232862"/>
                    <a:pt x="46800" y="233133"/>
                    <a:pt x="47311" y="233403"/>
                  </a:cubicBezTo>
                  <a:cubicBezTo>
                    <a:pt x="47762" y="233643"/>
                    <a:pt x="48243" y="233854"/>
                    <a:pt x="48694" y="234094"/>
                  </a:cubicBezTo>
                  <a:cubicBezTo>
                    <a:pt x="47852" y="233703"/>
                    <a:pt x="47702" y="233643"/>
                    <a:pt x="47552" y="233553"/>
                  </a:cubicBezTo>
                  <a:cubicBezTo>
                    <a:pt x="47461" y="233493"/>
                    <a:pt x="47341" y="233463"/>
                    <a:pt x="47251" y="233403"/>
                  </a:cubicBezTo>
                  <a:cubicBezTo>
                    <a:pt x="111881" y="266872"/>
                    <a:pt x="168275" y="327020"/>
                    <a:pt x="191031" y="396843"/>
                  </a:cubicBezTo>
                  <a:cubicBezTo>
                    <a:pt x="194728" y="405586"/>
                    <a:pt x="195600" y="420578"/>
                    <a:pt x="207654" y="422290"/>
                  </a:cubicBezTo>
                  <a:cubicBezTo>
                    <a:pt x="219829" y="424333"/>
                    <a:pt x="224518" y="410753"/>
                    <a:pt x="226322" y="401079"/>
                  </a:cubicBezTo>
                  <a:cubicBezTo>
                    <a:pt x="229658" y="387619"/>
                    <a:pt x="232634" y="374129"/>
                    <a:pt x="236091" y="360730"/>
                  </a:cubicBezTo>
                  <a:cubicBezTo>
                    <a:pt x="244839" y="326690"/>
                    <a:pt x="254428" y="292620"/>
                    <a:pt x="272855" y="262215"/>
                  </a:cubicBezTo>
                  <a:cubicBezTo>
                    <a:pt x="291673" y="227815"/>
                    <a:pt x="323357" y="202307"/>
                    <a:pt x="342716" y="168598"/>
                  </a:cubicBezTo>
                  <a:cubicBezTo>
                    <a:pt x="350201" y="141498"/>
                    <a:pt x="300481" y="130412"/>
                    <a:pt x="283798" y="1166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2393479" y="8860576"/>
              <a:ext cx="60" cy="120"/>
            </a:xfrm>
            <a:custGeom>
              <a:rect b="b" l="l" r="r" t="t"/>
              <a:pathLst>
                <a:path extrusionOk="0" h="120" w="60">
                  <a:moveTo>
                    <a:pt x="0" y="0"/>
                  </a:moveTo>
                  <a:cubicBezTo>
                    <a:pt x="30" y="30"/>
                    <a:pt x="30" y="9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30" y="90"/>
                    <a:pt x="0" y="3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2154974" y="8830157"/>
              <a:ext cx="363847" cy="428136"/>
            </a:xfrm>
            <a:custGeom>
              <a:rect b="b" l="l" r="r" t="t"/>
              <a:pathLst>
                <a:path extrusionOk="0" h="428136" w="363847">
                  <a:moveTo>
                    <a:pt x="351744" y="174180"/>
                  </a:moveTo>
                  <a:cubicBezTo>
                    <a:pt x="334098" y="157566"/>
                    <a:pt x="313957" y="143835"/>
                    <a:pt x="297695" y="125749"/>
                  </a:cubicBezTo>
                  <a:cubicBezTo>
                    <a:pt x="272113" y="97898"/>
                    <a:pt x="255279" y="64159"/>
                    <a:pt x="238566" y="30539"/>
                  </a:cubicBezTo>
                  <a:cubicBezTo>
                    <a:pt x="238596" y="30629"/>
                    <a:pt x="238626" y="30689"/>
                    <a:pt x="238656" y="30750"/>
                  </a:cubicBezTo>
                  <a:cubicBezTo>
                    <a:pt x="235018" y="24050"/>
                    <a:pt x="232614" y="16869"/>
                    <a:pt x="231201" y="9388"/>
                  </a:cubicBezTo>
                  <a:cubicBezTo>
                    <a:pt x="230509" y="6264"/>
                    <a:pt x="228075" y="3409"/>
                    <a:pt x="225339" y="1787"/>
                  </a:cubicBezTo>
                  <a:cubicBezTo>
                    <a:pt x="214156" y="-4612"/>
                    <a:pt x="202553" y="7375"/>
                    <a:pt x="207212" y="18762"/>
                  </a:cubicBezTo>
                  <a:cubicBezTo>
                    <a:pt x="155869" y="90117"/>
                    <a:pt x="103053" y="130195"/>
                    <a:pt x="18522" y="155973"/>
                  </a:cubicBezTo>
                  <a:cubicBezTo>
                    <a:pt x="-36909" y="173309"/>
                    <a:pt x="48132" y="219006"/>
                    <a:pt x="64936" y="235230"/>
                  </a:cubicBezTo>
                  <a:cubicBezTo>
                    <a:pt x="85437" y="251934"/>
                    <a:pt x="101520" y="273506"/>
                    <a:pt x="111560" y="297962"/>
                  </a:cubicBezTo>
                  <a:cubicBezTo>
                    <a:pt x="121690" y="321696"/>
                    <a:pt x="128213" y="345792"/>
                    <a:pt x="131039" y="372411"/>
                  </a:cubicBezTo>
                  <a:cubicBezTo>
                    <a:pt x="132332" y="384459"/>
                    <a:pt x="133233" y="396536"/>
                    <a:pt x="134466" y="408614"/>
                  </a:cubicBezTo>
                  <a:cubicBezTo>
                    <a:pt x="134857" y="415584"/>
                    <a:pt x="136510" y="423095"/>
                    <a:pt x="143183" y="426671"/>
                  </a:cubicBezTo>
                  <a:cubicBezTo>
                    <a:pt x="163925" y="435113"/>
                    <a:pt x="173875" y="404889"/>
                    <a:pt x="183885" y="391940"/>
                  </a:cubicBezTo>
                  <a:cubicBezTo>
                    <a:pt x="204898" y="357569"/>
                    <a:pt x="228075" y="324581"/>
                    <a:pt x="254588" y="293816"/>
                  </a:cubicBezTo>
                  <a:cubicBezTo>
                    <a:pt x="280500" y="260407"/>
                    <a:pt x="318978" y="240788"/>
                    <a:pt x="351263" y="214439"/>
                  </a:cubicBezTo>
                  <a:cubicBezTo>
                    <a:pt x="369209" y="202842"/>
                    <a:pt x="366684" y="187069"/>
                    <a:pt x="351744" y="1741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0" name="Google Shape;900;p29"/>
          <p:cNvSpPr/>
          <p:nvPr/>
        </p:nvSpPr>
        <p:spPr>
          <a:xfrm>
            <a:off x="514356" y="3888722"/>
            <a:ext cx="641935" cy="724218"/>
          </a:xfrm>
          <a:custGeom>
            <a:rect b="b" l="l" r="r" t="t"/>
            <a:pathLst>
              <a:path extrusionOk="0" h="1448437" w="1283870">
                <a:moveTo>
                  <a:pt x="734849" y="1444141"/>
                </a:moveTo>
                <a:cubicBezTo>
                  <a:pt x="728777" y="1437291"/>
                  <a:pt x="727274" y="1427647"/>
                  <a:pt x="723637" y="1419445"/>
                </a:cubicBezTo>
                <a:cubicBezTo>
                  <a:pt x="712725" y="1390813"/>
                  <a:pt x="703075" y="1361640"/>
                  <a:pt x="691472" y="1333218"/>
                </a:cubicBezTo>
                <a:cubicBezTo>
                  <a:pt x="670760" y="1282444"/>
                  <a:pt x="644758" y="1235395"/>
                  <a:pt x="619417" y="1187204"/>
                </a:cubicBezTo>
                <a:cubicBezTo>
                  <a:pt x="583765" y="1114317"/>
                  <a:pt x="531971" y="1051856"/>
                  <a:pt x="487030" y="984827"/>
                </a:cubicBezTo>
                <a:cubicBezTo>
                  <a:pt x="458082" y="938469"/>
                  <a:pt x="418432" y="900794"/>
                  <a:pt x="378241" y="864290"/>
                </a:cubicBezTo>
                <a:cubicBezTo>
                  <a:pt x="329032" y="815619"/>
                  <a:pt x="270203" y="778875"/>
                  <a:pt x="208699" y="747750"/>
                </a:cubicBezTo>
                <a:cubicBezTo>
                  <a:pt x="175482" y="731285"/>
                  <a:pt x="140943" y="716834"/>
                  <a:pt x="104600" y="709023"/>
                </a:cubicBezTo>
                <a:cubicBezTo>
                  <a:pt x="73186" y="702173"/>
                  <a:pt x="40661" y="707791"/>
                  <a:pt x="9157" y="702804"/>
                </a:cubicBezTo>
                <a:cubicBezTo>
                  <a:pt x="2093" y="701001"/>
                  <a:pt x="-2025" y="692619"/>
                  <a:pt x="1011" y="685919"/>
                </a:cubicBezTo>
                <a:cubicBezTo>
                  <a:pt x="2694" y="681532"/>
                  <a:pt x="6482" y="678528"/>
                  <a:pt x="10961" y="677266"/>
                </a:cubicBezTo>
                <a:cubicBezTo>
                  <a:pt x="20791" y="673511"/>
                  <a:pt x="30470" y="669395"/>
                  <a:pt x="40120" y="665188"/>
                </a:cubicBezTo>
                <a:cubicBezTo>
                  <a:pt x="63477" y="654853"/>
                  <a:pt x="86263" y="643256"/>
                  <a:pt x="108477" y="630698"/>
                </a:cubicBezTo>
                <a:cubicBezTo>
                  <a:pt x="175001" y="592512"/>
                  <a:pt x="240113" y="551712"/>
                  <a:pt x="300053" y="503731"/>
                </a:cubicBezTo>
                <a:cubicBezTo>
                  <a:pt x="346647" y="467829"/>
                  <a:pt x="388041" y="427179"/>
                  <a:pt x="431208" y="387791"/>
                </a:cubicBezTo>
                <a:cubicBezTo>
                  <a:pt x="473112" y="349665"/>
                  <a:pt x="509756" y="306402"/>
                  <a:pt x="545889" y="262868"/>
                </a:cubicBezTo>
                <a:cubicBezTo>
                  <a:pt x="567232" y="237451"/>
                  <a:pt x="586921" y="210621"/>
                  <a:pt x="603394" y="181779"/>
                </a:cubicBezTo>
                <a:cubicBezTo>
                  <a:pt x="629367" y="132567"/>
                  <a:pt x="647012" y="77977"/>
                  <a:pt x="658976" y="23867"/>
                </a:cubicBezTo>
                <a:cubicBezTo>
                  <a:pt x="655008" y="16657"/>
                  <a:pt x="653115" y="6502"/>
                  <a:pt x="661622" y="1695"/>
                </a:cubicBezTo>
                <a:cubicBezTo>
                  <a:pt x="667303" y="-1790"/>
                  <a:pt x="675720" y="283"/>
                  <a:pt x="678907" y="6232"/>
                </a:cubicBezTo>
                <a:cubicBezTo>
                  <a:pt x="709809" y="73650"/>
                  <a:pt x="737254" y="143743"/>
                  <a:pt x="769148" y="210531"/>
                </a:cubicBezTo>
                <a:cubicBezTo>
                  <a:pt x="796383" y="265542"/>
                  <a:pt x="831825" y="315836"/>
                  <a:pt x="870062" y="363696"/>
                </a:cubicBezTo>
                <a:cubicBezTo>
                  <a:pt x="893118" y="396053"/>
                  <a:pt x="915814" y="428711"/>
                  <a:pt x="945814" y="455180"/>
                </a:cubicBezTo>
                <a:cubicBezTo>
                  <a:pt x="1018651" y="528488"/>
                  <a:pt x="1092300" y="603959"/>
                  <a:pt x="1184856" y="652029"/>
                </a:cubicBezTo>
                <a:cubicBezTo>
                  <a:pt x="1212722" y="667592"/>
                  <a:pt x="1247021" y="665399"/>
                  <a:pt x="1274376" y="681622"/>
                </a:cubicBezTo>
                <a:cubicBezTo>
                  <a:pt x="1283124" y="686369"/>
                  <a:pt x="1287693" y="698748"/>
                  <a:pt x="1279817" y="706439"/>
                </a:cubicBezTo>
                <a:cubicBezTo>
                  <a:pt x="1272032" y="712538"/>
                  <a:pt x="1261991" y="715152"/>
                  <a:pt x="1253093" y="719298"/>
                </a:cubicBezTo>
                <a:cubicBezTo>
                  <a:pt x="1226851" y="730414"/>
                  <a:pt x="1199886" y="741440"/>
                  <a:pt x="1174395" y="753999"/>
                </a:cubicBezTo>
                <a:cubicBezTo>
                  <a:pt x="1074864" y="809430"/>
                  <a:pt x="953540" y="886673"/>
                  <a:pt x="902377" y="991077"/>
                </a:cubicBezTo>
                <a:cubicBezTo>
                  <a:pt x="875533" y="1046147"/>
                  <a:pt x="858819" y="1105394"/>
                  <a:pt x="837115" y="1162538"/>
                </a:cubicBezTo>
                <a:cubicBezTo>
                  <a:pt x="823257" y="1199793"/>
                  <a:pt x="811263" y="1237708"/>
                  <a:pt x="799810" y="1275804"/>
                </a:cubicBezTo>
                <a:cubicBezTo>
                  <a:pt x="786133" y="1318827"/>
                  <a:pt x="776664" y="1363052"/>
                  <a:pt x="766653" y="1407037"/>
                </a:cubicBezTo>
                <a:cubicBezTo>
                  <a:pt x="762685" y="1419806"/>
                  <a:pt x="764008" y="1435609"/>
                  <a:pt x="754058" y="1445463"/>
                </a:cubicBezTo>
                <a:cubicBezTo>
                  <a:pt x="748407" y="1449820"/>
                  <a:pt x="739809" y="1449399"/>
                  <a:pt x="734849" y="1444141"/>
                </a:cubicBezTo>
                <a:close/>
                <a:moveTo>
                  <a:pt x="544205" y="1022893"/>
                </a:moveTo>
                <a:cubicBezTo>
                  <a:pt x="592873" y="1084784"/>
                  <a:pt x="631651" y="1153224"/>
                  <a:pt x="667243" y="1223287"/>
                </a:cubicBezTo>
                <a:cubicBezTo>
                  <a:pt x="697514" y="1279049"/>
                  <a:pt x="721983" y="1337575"/>
                  <a:pt x="742605" y="1397543"/>
                </a:cubicBezTo>
                <a:cubicBezTo>
                  <a:pt x="762475" y="1302273"/>
                  <a:pt x="791874" y="1209467"/>
                  <a:pt x="825993" y="1118403"/>
                </a:cubicBezTo>
                <a:cubicBezTo>
                  <a:pt x="841384" y="1075681"/>
                  <a:pt x="855001" y="1032207"/>
                  <a:pt x="874120" y="990956"/>
                </a:cubicBezTo>
                <a:cubicBezTo>
                  <a:pt x="892036" y="949075"/>
                  <a:pt x="919451" y="912571"/>
                  <a:pt x="952698" y="881596"/>
                </a:cubicBezTo>
                <a:cubicBezTo>
                  <a:pt x="974522" y="859754"/>
                  <a:pt x="996917" y="838302"/>
                  <a:pt x="1022198" y="820426"/>
                </a:cubicBezTo>
                <a:cubicBezTo>
                  <a:pt x="1090316" y="770102"/>
                  <a:pt x="1163453" y="726448"/>
                  <a:pt x="1242693" y="696014"/>
                </a:cubicBezTo>
                <a:cubicBezTo>
                  <a:pt x="1222672" y="690786"/>
                  <a:pt x="1201930" y="687812"/>
                  <a:pt x="1182932" y="679219"/>
                </a:cubicBezTo>
                <a:cubicBezTo>
                  <a:pt x="1149264" y="663296"/>
                  <a:pt x="1117190" y="643166"/>
                  <a:pt x="1087760" y="620363"/>
                </a:cubicBezTo>
                <a:cubicBezTo>
                  <a:pt x="1039152" y="580945"/>
                  <a:pt x="991597" y="540295"/>
                  <a:pt x="949121" y="494208"/>
                </a:cubicBezTo>
                <a:cubicBezTo>
                  <a:pt x="915483" y="462541"/>
                  <a:pt x="883348" y="429553"/>
                  <a:pt x="858128" y="390585"/>
                </a:cubicBezTo>
                <a:cubicBezTo>
                  <a:pt x="831103" y="353812"/>
                  <a:pt x="801494" y="318960"/>
                  <a:pt x="778617" y="279302"/>
                </a:cubicBezTo>
                <a:cubicBezTo>
                  <a:pt x="732535" y="206776"/>
                  <a:pt x="705390" y="124545"/>
                  <a:pt x="668927" y="47182"/>
                </a:cubicBezTo>
                <a:cubicBezTo>
                  <a:pt x="640940" y="189140"/>
                  <a:pt x="589326" y="247756"/>
                  <a:pt x="497070" y="353151"/>
                </a:cubicBezTo>
                <a:cubicBezTo>
                  <a:pt x="443081" y="409964"/>
                  <a:pt x="385005" y="463172"/>
                  <a:pt x="325094" y="513706"/>
                </a:cubicBezTo>
                <a:cubicBezTo>
                  <a:pt x="245042" y="578121"/>
                  <a:pt x="157987" y="634213"/>
                  <a:pt x="66092" y="680180"/>
                </a:cubicBezTo>
                <a:cubicBezTo>
                  <a:pt x="140853" y="680931"/>
                  <a:pt x="208850" y="718336"/>
                  <a:pt x="272608" y="753728"/>
                </a:cubicBezTo>
                <a:cubicBezTo>
                  <a:pt x="341507" y="791494"/>
                  <a:pt x="398291" y="846595"/>
                  <a:pt x="453693" y="901485"/>
                </a:cubicBezTo>
                <a:cubicBezTo>
                  <a:pt x="489555" y="937538"/>
                  <a:pt x="514175" y="982334"/>
                  <a:pt x="544205" y="10228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9"/>
          <p:cNvSpPr/>
          <p:nvPr/>
        </p:nvSpPr>
        <p:spPr>
          <a:xfrm>
            <a:off x="1089921" y="3878052"/>
            <a:ext cx="171739" cy="211248"/>
          </a:xfrm>
          <a:custGeom>
            <a:rect b="b" l="l" r="r" t="t"/>
            <a:pathLst>
              <a:path extrusionOk="0" h="422496" w="343478">
                <a:moveTo>
                  <a:pt x="207654" y="422290"/>
                </a:moveTo>
                <a:cubicBezTo>
                  <a:pt x="195600" y="420578"/>
                  <a:pt x="194728" y="405586"/>
                  <a:pt x="191031" y="396843"/>
                </a:cubicBezTo>
                <a:cubicBezTo>
                  <a:pt x="168275" y="327020"/>
                  <a:pt x="111881" y="266872"/>
                  <a:pt x="47251" y="233403"/>
                </a:cubicBezTo>
                <a:cubicBezTo>
                  <a:pt x="47341" y="233463"/>
                  <a:pt x="47461" y="233493"/>
                  <a:pt x="47552" y="233553"/>
                </a:cubicBezTo>
                <a:cubicBezTo>
                  <a:pt x="47702" y="233643"/>
                  <a:pt x="47852" y="233703"/>
                  <a:pt x="48694" y="234094"/>
                </a:cubicBezTo>
                <a:cubicBezTo>
                  <a:pt x="48243" y="233854"/>
                  <a:pt x="47762" y="233643"/>
                  <a:pt x="47311" y="233403"/>
                </a:cubicBezTo>
                <a:cubicBezTo>
                  <a:pt x="46800" y="233133"/>
                  <a:pt x="46289" y="232862"/>
                  <a:pt x="45748" y="232622"/>
                </a:cubicBezTo>
                <a:cubicBezTo>
                  <a:pt x="46139" y="232832"/>
                  <a:pt x="46499" y="233012"/>
                  <a:pt x="46890" y="233193"/>
                </a:cubicBezTo>
                <a:cubicBezTo>
                  <a:pt x="47010" y="233253"/>
                  <a:pt x="47131" y="233313"/>
                  <a:pt x="47191" y="233343"/>
                </a:cubicBezTo>
                <a:cubicBezTo>
                  <a:pt x="36549" y="227965"/>
                  <a:pt x="27742" y="223849"/>
                  <a:pt x="17341" y="218802"/>
                </a:cubicBezTo>
                <a:cubicBezTo>
                  <a:pt x="10156" y="215286"/>
                  <a:pt x="747" y="211290"/>
                  <a:pt x="86" y="202127"/>
                </a:cubicBezTo>
                <a:cubicBezTo>
                  <a:pt x="-605" y="196028"/>
                  <a:pt x="2942" y="190320"/>
                  <a:pt x="8353" y="187676"/>
                </a:cubicBezTo>
                <a:cubicBezTo>
                  <a:pt x="50107" y="168928"/>
                  <a:pt x="87652" y="141979"/>
                  <a:pt x="116961" y="106647"/>
                </a:cubicBezTo>
                <a:cubicBezTo>
                  <a:pt x="136260" y="84535"/>
                  <a:pt x="154327" y="61551"/>
                  <a:pt x="168215" y="35863"/>
                </a:cubicBezTo>
                <a:cubicBezTo>
                  <a:pt x="174798" y="24506"/>
                  <a:pt x="180479" y="12309"/>
                  <a:pt x="187273" y="1282"/>
                </a:cubicBezTo>
                <a:cubicBezTo>
                  <a:pt x="188866" y="-1031"/>
                  <a:pt x="192293" y="51"/>
                  <a:pt x="193075" y="2424"/>
                </a:cubicBezTo>
                <a:cubicBezTo>
                  <a:pt x="194548" y="6089"/>
                  <a:pt x="193526" y="10115"/>
                  <a:pt x="192834" y="13811"/>
                </a:cubicBezTo>
                <a:cubicBezTo>
                  <a:pt x="198125" y="15433"/>
                  <a:pt x="201041" y="23785"/>
                  <a:pt x="202874" y="27601"/>
                </a:cubicBezTo>
                <a:cubicBezTo>
                  <a:pt x="221091" y="63834"/>
                  <a:pt x="250821" y="93488"/>
                  <a:pt x="283798" y="116652"/>
                </a:cubicBezTo>
                <a:cubicBezTo>
                  <a:pt x="300481" y="130412"/>
                  <a:pt x="350201" y="141498"/>
                  <a:pt x="342716" y="168598"/>
                </a:cubicBezTo>
                <a:cubicBezTo>
                  <a:pt x="323357" y="202307"/>
                  <a:pt x="291673" y="227815"/>
                  <a:pt x="272855" y="262215"/>
                </a:cubicBezTo>
                <a:cubicBezTo>
                  <a:pt x="254428" y="292620"/>
                  <a:pt x="244839" y="326690"/>
                  <a:pt x="236091" y="360730"/>
                </a:cubicBezTo>
                <a:cubicBezTo>
                  <a:pt x="232634" y="374129"/>
                  <a:pt x="229658" y="387619"/>
                  <a:pt x="226322" y="401079"/>
                </a:cubicBezTo>
                <a:cubicBezTo>
                  <a:pt x="224518" y="410753"/>
                  <a:pt x="219829" y="424333"/>
                  <a:pt x="207654" y="422290"/>
                </a:cubicBezTo>
                <a:close/>
                <a:moveTo>
                  <a:pt x="44996" y="204711"/>
                </a:moveTo>
                <a:cubicBezTo>
                  <a:pt x="114887" y="236497"/>
                  <a:pt x="178676" y="297878"/>
                  <a:pt x="207714" y="369473"/>
                </a:cubicBezTo>
                <a:cubicBezTo>
                  <a:pt x="229268" y="271769"/>
                  <a:pt x="253076" y="238480"/>
                  <a:pt x="316022" y="164121"/>
                </a:cubicBezTo>
                <a:cubicBezTo>
                  <a:pt x="296062" y="151743"/>
                  <a:pt x="273968" y="142880"/>
                  <a:pt x="255751" y="127738"/>
                </a:cubicBezTo>
                <a:cubicBezTo>
                  <a:pt x="226292" y="104544"/>
                  <a:pt x="199568" y="76212"/>
                  <a:pt x="182043" y="42863"/>
                </a:cubicBezTo>
                <a:cubicBezTo>
                  <a:pt x="168515" y="74680"/>
                  <a:pt x="146842" y="101870"/>
                  <a:pt x="124747" y="128068"/>
                </a:cubicBezTo>
                <a:cubicBezTo>
                  <a:pt x="99977" y="157872"/>
                  <a:pt x="69406" y="182178"/>
                  <a:pt x="35046" y="200054"/>
                </a:cubicBezTo>
                <a:cubicBezTo>
                  <a:pt x="38383" y="201616"/>
                  <a:pt x="41690" y="203149"/>
                  <a:pt x="44996" y="2047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29"/>
          <p:cNvSpPr/>
          <p:nvPr/>
        </p:nvSpPr>
        <p:spPr>
          <a:xfrm>
            <a:off x="1077487" y="4415079"/>
            <a:ext cx="181924" cy="214068"/>
          </a:xfrm>
          <a:custGeom>
            <a:rect b="b" l="l" r="r" t="t"/>
            <a:pathLst>
              <a:path extrusionOk="0" h="428136" w="363847">
                <a:moveTo>
                  <a:pt x="143183" y="426671"/>
                </a:moveTo>
                <a:cubicBezTo>
                  <a:pt x="136510" y="423095"/>
                  <a:pt x="134857" y="415584"/>
                  <a:pt x="134466" y="408614"/>
                </a:cubicBezTo>
                <a:cubicBezTo>
                  <a:pt x="133233" y="396536"/>
                  <a:pt x="132332" y="384459"/>
                  <a:pt x="131039" y="372411"/>
                </a:cubicBezTo>
                <a:cubicBezTo>
                  <a:pt x="128213" y="345792"/>
                  <a:pt x="121690" y="321696"/>
                  <a:pt x="111560" y="297962"/>
                </a:cubicBezTo>
                <a:cubicBezTo>
                  <a:pt x="101520" y="273506"/>
                  <a:pt x="85437" y="251934"/>
                  <a:pt x="64936" y="235230"/>
                </a:cubicBezTo>
                <a:cubicBezTo>
                  <a:pt x="48132" y="219006"/>
                  <a:pt x="-36909" y="173309"/>
                  <a:pt x="18522" y="155973"/>
                </a:cubicBezTo>
                <a:cubicBezTo>
                  <a:pt x="103053" y="130195"/>
                  <a:pt x="155869" y="90117"/>
                  <a:pt x="207212" y="18762"/>
                </a:cubicBezTo>
                <a:cubicBezTo>
                  <a:pt x="202553" y="7375"/>
                  <a:pt x="214156" y="-4612"/>
                  <a:pt x="225339" y="1787"/>
                </a:cubicBezTo>
                <a:cubicBezTo>
                  <a:pt x="228075" y="3409"/>
                  <a:pt x="230509" y="6264"/>
                  <a:pt x="231201" y="9388"/>
                </a:cubicBezTo>
                <a:cubicBezTo>
                  <a:pt x="232614" y="16869"/>
                  <a:pt x="235018" y="24050"/>
                  <a:pt x="238656" y="30750"/>
                </a:cubicBezTo>
                <a:cubicBezTo>
                  <a:pt x="238626" y="30689"/>
                  <a:pt x="238596" y="30629"/>
                  <a:pt x="238566" y="30539"/>
                </a:cubicBezTo>
                <a:cubicBezTo>
                  <a:pt x="238536" y="30509"/>
                  <a:pt x="238506" y="30449"/>
                  <a:pt x="238506" y="30419"/>
                </a:cubicBezTo>
                <a:cubicBezTo>
                  <a:pt x="255249" y="64068"/>
                  <a:pt x="272083" y="97868"/>
                  <a:pt x="297695" y="125749"/>
                </a:cubicBezTo>
                <a:cubicBezTo>
                  <a:pt x="313957" y="143835"/>
                  <a:pt x="334098" y="157566"/>
                  <a:pt x="351744" y="174180"/>
                </a:cubicBezTo>
                <a:cubicBezTo>
                  <a:pt x="366684" y="187069"/>
                  <a:pt x="369209" y="202842"/>
                  <a:pt x="351263" y="214439"/>
                </a:cubicBezTo>
                <a:cubicBezTo>
                  <a:pt x="318978" y="240788"/>
                  <a:pt x="280500" y="260407"/>
                  <a:pt x="254588" y="293816"/>
                </a:cubicBezTo>
                <a:cubicBezTo>
                  <a:pt x="228075" y="324581"/>
                  <a:pt x="204898" y="357569"/>
                  <a:pt x="183885" y="391940"/>
                </a:cubicBezTo>
                <a:cubicBezTo>
                  <a:pt x="173875" y="404889"/>
                  <a:pt x="163925" y="435113"/>
                  <a:pt x="143183" y="426671"/>
                </a:cubicBezTo>
                <a:close/>
                <a:moveTo>
                  <a:pt x="156981" y="378179"/>
                </a:moveTo>
                <a:cubicBezTo>
                  <a:pt x="157222" y="380793"/>
                  <a:pt x="157462" y="383407"/>
                  <a:pt x="157673" y="386021"/>
                </a:cubicBezTo>
                <a:cubicBezTo>
                  <a:pt x="187192" y="337950"/>
                  <a:pt x="219387" y="290721"/>
                  <a:pt x="259939" y="251213"/>
                </a:cubicBezTo>
                <a:cubicBezTo>
                  <a:pt x="283115" y="229491"/>
                  <a:pt x="311703" y="214860"/>
                  <a:pt x="335812" y="194249"/>
                </a:cubicBezTo>
                <a:cubicBezTo>
                  <a:pt x="315521" y="174871"/>
                  <a:pt x="291593" y="159218"/>
                  <a:pt x="273917" y="137166"/>
                </a:cubicBezTo>
                <a:cubicBezTo>
                  <a:pt x="247343" y="107152"/>
                  <a:pt x="230089" y="70468"/>
                  <a:pt x="212413" y="34836"/>
                </a:cubicBezTo>
                <a:cubicBezTo>
                  <a:pt x="170328" y="106220"/>
                  <a:pt x="105758" y="149664"/>
                  <a:pt x="28502" y="176163"/>
                </a:cubicBezTo>
                <a:cubicBezTo>
                  <a:pt x="52190" y="197224"/>
                  <a:pt x="80868" y="212486"/>
                  <a:pt x="101940" y="236552"/>
                </a:cubicBezTo>
                <a:cubicBezTo>
                  <a:pt x="136450" y="275128"/>
                  <a:pt x="152262" y="327675"/>
                  <a:pt x="156981" y="3781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9"/>
          <p:cNvSpPr/>
          <p:nvPr/>
        </p:nvSpPr>
        <p:spPr>
          <a:xfrm>
            <a:off x="547431" y="3912313"/>
            <a:ext cx="588285" cy="675181"/>
          </a:xfrm>
          <a:custGeom>
            <a:rect b="b" l="l" r="r" t="t"/>
            <a:pathLst>
              <a:path extrusionOk="0" h="1350361" w="1176570">
                <a:moveTo>
                  <a:pt x="1116810" y="632037"/>
                </a:moveTo>
                <a:cubicBezTo>
                  <a:pt x="1135808" y="640630"/>
                  <a:pt x="1156550" y="643604"/>
                  <a:pt x="1176571" y="648832"/>
                </a:cubicBezTo>
                <a:cubicBezTo>
                  <a:pt x="1097361" y="679267"/>
                  <a:pt x="1024224" y="722891"/>
                  <a:pt x="956076" y="773244"/>
                </a:cubicBezTo>
                <a:cubicBezTo>
                  <a:pt x="930825" y="791091"/>
                  <a:pt x="908400" y="812542"/>
                  <a:pt x="886576" y="834414"/>
                </a:cubicBezTo>
                <a:cubicBezTo>
                  <a:pt x="853329" y="865360"/>
                  <a:pt x="825914" y="901863"/>
                  <a:pt x="807998" y="943775"/>
                </a:cubicBezTo>
                <a:cubicBezTo>
                  <a:pt x="788879" y="984995"/>
                  <a:pt x="775262" y="1028499"/>
                  <a:pt x="759871" y="1071222"/>
                </a:cubicBezTo>
                <a:cubicBezTo>
                  <a:pt x="725752" y="1162285"/>
                  <a:pt x="696353" y="1255091"/>
                  <a:pt x="676483" y="1350361"/>
                </a:cubicBezTo>
                <a:cubicBezTo>
                  <a:pt x="655831" y="1290393"/>
                  <a:pt x="631362" y="1231897"/>
                  <a:pt x="601091" y="1176136"/>
                </a:cubicBezTo>
                <a:cubicBezTo>
                  <a:pt x="565529" y="1106073"/>
                  <a:pt x="526751" y="1037632"/>
                  <a:pt x="478053" y="975742"/>
                </a:cubicBezTo>
                <a:cubicBezTo>
                  <a:pt x="448023" y="935152"/>
                  <a:pt x="423403" y="890386"/>
                  <a:pt x="387601" y="854303"/>
                </a:cubicBezTo>
                <a:cubicBezTo>
                  <a:pt x="332199" y="799443"/>
                  <a:pt x="275415" y="744342"/>
                  <a:pt x="206516" y="706547"/>
                </a:cubicBezTo>
                <a:cubicBezTo>
                  <a:pt x="142788" y="671125"/>
                  <a:pt x="74761" y="633720"/>
                  <a:pt x="0" y="632999"/>
                </a:cubicBezTo>
                <a:cubicBezTo>
                  <a:pt x="91895" y="587061"/>
                  <a:pt x="178981" y="530969"/>
                  <a:pt x="259002" y="466524"/>
                </a:cubicBezTo>
                <a:cubicBezTo>
                  <a:pt x="318943" y="415990"/>
                  <a:pt x="376990" y="362752"/>
                  <a:pt x="430978" y="305969"/>
                </a:cubicBezTo>
                <a:cubicBezTo>
                  <a:pt x="523234" y="200574"/>
                  <a:pt x="574848" y="141958"/>
                  <a:pt x="602865" y="0"/>
                </a:cubicBezTo>
                <a:cubicBezTo>
                  <a:pt x="639328" y="77394"/>
                  <a:pt x="666443" y="159594"/>
                  <a:pt x="712526" y="232151"/>
                </a:cubicBezTo>
                <a:cubicBezTo>
                  <a:pt x="735402" y="271809"/>
                  <a:pt x="765011" y="306660"/>
                  <a:pt x="792036" y="343434"/>
                </a:cubicBezTo>
                <a:cubicBezTo>
                  <a:pt x="817257" y="382371"/>
                  <a:pt x="849391" y="415359"/>
                  <a:pt x="883029" y="447056"/>
                </a:cubicBezTo>
                <a:cubicBezTo>
                  <a:pt x="925505" y="493144"/>
                  <a:pt x="973060" y="533793"/>
                  <a:pt x="1021668" y="573211"/>
                </a:cubicBezTo>
                <a:cubicBezTo>
                  <a:pt x="1051098" y="595984"/>
                  <a:pt x="1083142" y="616114"/>
                  <a:pt x="1116810" y="632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9"/>
          <p:cNvSpPr/>
          <p:nvPr/>
        </p:nvSpPr>
        <p:spPr>
          <a:xfrm>
            <a:off x="1107459" y="3899484"/>
            <a:ext cx="140473" cy="163289"/>
          </a:xfrm>
          <a:custGeom>
            <a:rect b="b" l="l" r="r" t="t"/>
            <a:pathLst>
              <a:path extrusionOk="0" h="326579" w="280946">
                <a:moveTo>
                  <a:pt x="220675" y="84875"/>
                </a:moveTo>
                <a:cubicBezTo>
                  <a:pt x="238891" y="100017"/>
                  <a:pt x="260986" y="108850"/>
                  <a:pt x="280946" y="121258"/>
                </a:cubicBezTo>
                <a:cubicBezTo>
                  <a:pt x="217999" y="195617"/>
                  <a:pt x="194191" y="228906"/>
                  <a:pt x="172668" y="326579"/>
                </a:cubicBezTo>
                <a:cubicBezTo>
                  <a:pt x="143629" y="255014"/>
                  <a:pt x="79841" y="193634"/>
                  <a:pt x="9920" y="161847"/>
                </a:cubicBezTo>
                <a:cubicBezTo>
                  <a:pt x="6643" y="160285"/>
                  <a:pt x="3307" y="158753"/>
                  <a:pt x="0" y="157191"/>
                </a:cubicBezTo>
                <a:cubicBezTo>
                  <a:pt x="34359" y="139314"/>
                  <a:pt x="64931" y="115039"/>
                  <a:pt x="89701" y="85205"/>
                </a:cubicBezTo>
                <a:cubicBezTo>
                  <a:pt x="111795" y="58977"/>
                  <a:pt x="133499" y="31787"/>
                  <a:pt x="146996" y="0"/>
                </a:cubicBezTo>
                <a:cubicBezTo>
                  <a:pt x="164491" y="33379"/>
                  <a:pt x="191245" y="61680"/>
                  <a:pt x="220675" y="848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9"/>
          <p:cNvSpPr/>
          <p:nvPr/>
        </p:nvSpPr>
        <p:spPr>
          <a:xfrm>
            <a:off x="1091738" y="4432496"/>
            <a:ext cx="153655" cy="175593"/>
          </a:xfrm>
          <a:custGeom>
            <a:rect b="b" l="l" r="r" t="t"/>
            <a:pathLst>
              <a:path extrusionOk="0" h="351185" w="307309">
                <a:moveTo>
                  <a:pt x="245414" y="102300"/>
                </a:moveTo>
                <a:cubicBezTo>
                  <a:pt x="263120" y="124322"/>
                  <a:pt x="287018" y="140005"/>
                  <a:pt x="307309" y="159354"/>
                </a:cubicBezTo>
                <a:cubicBezTo>
                  <a:pt x="283201" y="179994"/>
                  <a:pt x="254613" y="194626"/>
                  <a:pt x="231436" y="216347"/>
                </a:cubicBezTo>
                <a:cubicBezTo>
                  <a:pt x="190885" y="255855"/>
                  <a:pt x="158690" y="303085"/>
                  <a:pt x="129170" y="351185"/>
                </a:cubicBezTo>
                <a:cubicBezTo>
                  <a:pt x="128960" y="348571"/>
                  <a:pt x="128719" y="345958"/>
                  <a:pt x="128479" y="343344"/>
                </a:cubicBezTo>
                <a:cubicBezTo>
                  <a:pt x="123759" y="292840"/>
                  <a:pt x="107978" y="240293"/>
                  <a:pt x="73438" y="201686"/>
                </a:cubicBezTo>
                <a:cubicBezTo>
                  <a:pt x="52366" y="177621"/>
                  <a:pt x="23688" y="162358"/>
                  <a:pt x="0" y="141297"/>
                </a:cubicBezTo>
                <a:cubicBezTo>
                  <a:pt x="77226" y="114798"/>
                  <a:pt x="141796" y="71355"/>
                  <a:pt x="183911" y="0"/>
                </a:cubicBezTo>
                <a:cubicBezTo>
                  <a:pt x="201586" y="35602"/>
                  <a:pt x="218841" y="72286"/>
                  <a:pt x="245414" y="1023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>
            <a:off x="0" y="0"/>
            <a:ext cx="9144000" cy="209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"/>
          <p:cNvSpPr txBox="1"/>
          <p:nvPr/>
        </p:nvSpPr>
        <p:spPr>
          <a:xfrm>
            <a:off x="514350" y="427792"/>
            <a:ext cx="5119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How to Use This Presentation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308" name="Google Shape;308;p12"/>
          <p:cNvSpPr/>
          <p:nvPr/>
        </p:nvSpPr>
        <p:spPr>
          <a:xfrm rot="-1100666">
            <a:off x="7801904" y="730425"/>
            <a:ext cx="1542584" cy="1955703"/>
          </a:xfrm>
          <a:custGeom>
            <a:rect b="b" l="l" r="r" t="t"/>
            <a:pathLst>
              <a:path extrusionOk="0" h="3901859" w="3082510">
                <a:moveTo>
                  <a:pt x="2904745" y="2023455"/>
                </a:moveTo>
                <a:cubicBezTo>
                  <a:pt x="2793811" y="2047411"/>
                  <a:pt x="2688345" y="2089939"/>
                  <a:pt x="2585926" y="2138085"/>
                </a:cubicBezTo>
                <a:cubicBezTo>
                  <a:pt x="2499210" y="2182252"/>
                  <a:pt x="2417494" y="2235080"/>
                  <a:pt x="2335465" y="2287050"/>
                </a:cubicBezTo>
                <a:cubicBezTo>
                  <a:pt x="2239452" y="2349242"/>
                  <a:pt x="2152736" y="2425402"/>
                  <a:pt x="2067504" y="2501407"/>
                </a:cubicBezTo>
                <a:cubicBezTo>
                  <a:pt x="2023286" y="2546744"/>
                  <a:pt x="1980631" y="2593798"/>
                  <a:pt x="1942429" y="2644363"/>
                </a:cubicBezTo>
                <a:cubicBezTo>
                  <a:pt x="1915555" y="2677839"/>
                  <a:pt x="1887197" y="2710691"/>
                  <a:pt x="1869697" y="2750410"/>
                </a:cubicBezTo>
                <a:cubicBezTo>
                  <a:pt x="1850713" y="2701171"/>
                  <a:pt x="1833760" y="2650840"/>
                  <a:pt x="1820245" y="2599962"/>
                </a:cubicBezTo>
                <a:cubicBezTo>
                  <a:pt x="1809542" y="2537068"/>
                  <a:pt x="1807980" y="2473315"/>
                  <a:pt x="1804464" y="2409718"/>
                </a:cubicBezTo>
                <a:cubicBezTo>
                  <a:pt x="1799074" y="2322009"/>
                  <a:pt x="1796496" y="2233910"/>
                  <a:pt x="1798527" y="2146045"/>
                </a:cubicBezTo>
                <a:cubicBezTo>
                  <a:pt x="1800949" y="2112412"/>
                  <a:pt x="1810949" y="2079326"/>
                  <a:pt x="1812824" y="2045850"/>
                </a:cubicBezTo>
                <a:cubicBezTo>
                  <a:pt x="1965085" y="2032819"/>
                  <a:pt x="2111331" y="1953381"/>
                  <a:pt x="2215859" y="1844135"/>
                </a:cubicBezTo>
                <a:cubicBezTo>
                  <a:pt x="2270779" y="1788888"/>
                  <a:pt x="2311403" y="1721467"/>
                  <a:pt x="2352339" y="1655763"/>
                </a:cubicBezTo>
                <a:cubicBezTo>
                  <a:pt x="2392963" y="1580462"/>
                  <a:pt x="2432024" y="1503209"/>
                  <a:pt x="2457570" y="1421352"/>
                </a:cubicBezTo>
                <a:cubicBezTo>
                  <a:pt x="2483507" y="1337857"/>
                  <a:pt x="2498351" y="1251553"/>
                  <a:pt x="2514444" y="1165716"/>
                </a:cubicBezTo>
                <a:cubicBezTo>
                  <a:pt x="2542490" y="994824"/>
                  <a:pt x="2557802" y="820655"/>
                  <a:pt x="2551162" y="647421"/>
                </a:cubicBezTo>
                <a:cubicBezTo>
                  <a:pt x="2547959" y="603411"/>
                  <a:pt x="2543506" y="559634"/>
                  <a:pt x="2538818" y="515780"/>
                </a:cubicBezTo>
                <a:cubicBezTo>
                  <a:pt x="2530069" y="452885"/>
                  <a:pt x="2513585" y="391317"/>
                  <a:pt x="2499366" y="329437"/>
                </a:cubicBezTo>
                <a:cubicBezTo>
                  <a:pt x="2483429" y="277857"/>
                  <a:pt x="2466711" y="148869"/>
                  <a:pt x="2393510" y="157062"/>
                </a:cubicBezTo>
                <a:cubicBezTo>
                  <a:pt x="2354683" y="165490"/>
                  <a:pt x="2339058" y="207472"/>
                  <a:pt x="2324762" y="240167"/>
                </a:cubicBezTo>
                <a:cubicBezTo>
                  <a:pt x="2302731" y="293542"/>
                  <a:pt x="2277654" y="345590"/>
                  <a:pt x="2255467" y="398886"/>
                </a:cubicBezTo>
                <a:cubicBezTo>
                  <a:pt x="2254061" y="349960"/>
                  <a:pt x="2234765" y="304154"/>
                  <a:pt x="2222109" y="257413"/>
                </a:cubicBezTo>
                <a:cubicBezTo>
                  <a:pt x="2199688" y="195142"/>
                  <a:pt x="2176563" y="79029"/>
                  <a:pt x="2101097" y="65452"/>
                </a:cubicBezTo>
                <a:cubicBezTo>
                  <a:pt x="2063754" y="61238"/>
                  <a:pt x="2041567" y="106341"/>
                  <a:pt x="2019068" y="129751"/>
                </a:cubicBezTo>
                <a:cubicBezTo>
                  <a:pt x="1990631" y="162056"/>
                  <a:pt x="1968913" y="198888"/>
                  <a:pt x="1951101" y="237904"/>
                </a:cubicBezTo>
                <a:cubicBezTo>
                  <a:pt x="1938523" y="262953"/>
                  <a:pt x="1922274" y="291357"/>
                  <a:pt x="1913446" y="318825"/>
                </a:cubicBezTo>
                <a:cubicBezTo>
                  <a:pt x="1914461" y="261939"/>
                  <a:pt x="1898602" y="206769"/>
                  <a:pt x="1878681" y="154019"/>
                </a:cubicBezTo>
                <a:cubicBezTo>
                  <a:pt x="1853604" y="85662"/>
                  <a:pt x="1814933" y="-3998"/>
                  <a:pt x="1728607" y="138"/>
                </a:cubicBezTo>
                <a:cubicBezTo>
                  <a:pt x="1681734" y="-174"/>
                  <a:pt x="1661812" y="51640"/>
                  <a:pt x="1632751" y="80356"/>
                </a:cubicBezTo>
                <a:cubicBezTo>
                  <a:pt x="1563534" y="158935"/>
                  <a:pt x="1509082" y="250156"/>
                  <a:pt x="1461271" y="343015"/>
                </a:cubicBezTo>
                <a:cubicBezTo>
                  <a:pt x="1475958" y="283866"/>
                  <a:pt x="1480255" y="223624"/>
                  <a:pt x="1478771" y="162837"/>
                </a:cubicBezTo>
                <a:cubicBezTo>
                  <a:pt x="1478849" y="133887"/>
                  <a:pt x="1481349" y="104546"/>
                  <a:pt x="1476427" y="75830"/>
                </a:cubicBezTo>
                <a:cubicBezTo>
                  <a:pt x="1461271" y="-2827"/>
                  <a:pt x="1398148" y="16369"/>
                  <a:pt x="1361196" y="66544"/>
                </a:cubicBezTo>
                <a:cubicBezTo>
                  <a:pt x="1342056" y="91827"/>
                  <a:pt x="1320728" y="115783"/>
                  <a:pt x="1305338" y="143641"/>
                </a:cubicBezTo>
                <a:cubicBezTo>
                  <a:pt x="1295417" y="163695"/>
                  <a:pt x="1289167" y="185232"/>
                  <a:pt x="1278308" y="204818"/>
                </a:cubicBezTo>
                <a:cubicBezTo>
                  <a:pt x="1213857" y="315313"/>
                  <a:pt x="1171905" y="436342"/>
                  <a:pt x="1126125" y="555343"/>
                </a:cubicBezTo>
                <a:cubicBezTo>
                  <a:pt x="1103235" y="618627"/>
                  <a:pt x="1088313" y="684409"/>
                  <a:pt x="1072298" y="749723"/>
                </a:cubicBezTo>
                <a:cubicBezTo>
                  <a:pt x="1057377" y="812461"/>
                  <a:pt x="1041674" y="875044"/>
                  <a:pt x="1033706" y="939109"/>
                </a:cubicBezTo>
                <a:cubicBezTo>
                  <a:pt x="1019878" y="1064274"/>
                  <a:pt x="1015269" y="1191467"/>
                  <a:pt x="1021987" y="1317256"/>
                </a:cubicBezTo>
                <a:cubicBezTo>
                  <a:pt x="1033549" y="1415422"/>
                  <a:pt x="1056908" y="1513197"/>
                  <a:pt x="1091907" y="1605666"/>
                </a:cubicBezTo>
                <a:cubicBezTo>
                  <a:pt x="1106907" y="1640625"/>
                  <a:pt x="1127843" y="1672619"/>
                  <a:pt x="1149093" y="1704222"/>
                </a:cubicBezTo>
                <a:cubicBezTo>
                  <a:pt x="1173389" y="1739493"/>
                  <a:pt x="1194873" y="1777183"/>
                  <a:pt x="1223700" y="1809098"/>
                </a:cubicBezTo>
                <a:cubicBezTo>
                  <a:pt x="1301042" y="1887053"/>
                  <a:pt x="1394008" y="1950182"/>
                  <a:pt x="1493145" y="1997158"/>
                </a:cubicBezTo>
                <a:cubicBezTo>
                  <a:pt x="1534316" y="2016354"/>
                  <a:pt x="1577909" y="2028761"/>
                  <a:pt x="1622439" y="2036408"/>
                </a:cubicBezTo>
                <a:cubicBezTo>
                  <a:pt x="1613689" y="2078312"/>
                  <a:pt x="1605486" y="2120528"/>
                  <a:pt x="1603377" y="2163290"/>
                </a:cubicBezTo>
                <a:cubicBezTo>
                  <a:pt x="1593689" y="2365707"/>
                  <a:pt x="1631579" y="2567344"/>
                  <a:pt x="1681187" y="2762973"/>
                </a:cubicBezTo>
                <a:cubicBezTo>
                  <a:pt x="1617126" y="2693914"/>
                  <a:pt x="1556034" y="2622280"/>
                  <a:pt x="1495723" y="2550021"/>
                </a:cubicBezTo>
                <a:cubicBezTo>
                  <a:pt x="1453537" y="2504918"/>
                  <a:pt x="1404710" y="2466448"/>
                  <a:pt x="1359009" y="2425012"/>
                </a:cubicBezTo>
                <a:cubicBezTo>
                  <a:pt x="1284011" y="2352208"/>
                  <a:pt x="1202216" y="2287440"/>
                  <a:pt x="1113938" y="2231491"/>
                </a:cubicBezTo>
                <a:cubicBezTo>
                  <a:pt x="1006753" y="2158764"/>
                  <a:pt x="884647" y="2114363"/>
                  <a:pt x="760588" y="2079716"/>
                </a:cubicBezTo>
                <a:cubicBezTo>
                  <a:pt x="666685" y="2051469"/>
                  <a:pt x="570985" y="2029229"/>
                  <a:pt x="473878" y="2014871"/>
                </a:cubicBezTo>
                <a:cubicBezTo>
                  <a:pt x="326617" y="1988730"/>
                  <a:pt x="177949" y="1994036"/>
                  <a:pt x="29516" y="2007536"/>
                </a:cubicBezTo>
                <a:cubicBezTo>
                  <a:pt x="3032" y="2007068"/>
                  <a:pt x="-874" y="2027044"/>
                  <a:pt x="142" y="2048347"/>
                </a:cubicBezTo>
                <a:cubicBezTo>
                  <a:pt x="-14" y="2088378"/>
                  <a:pt x="-405" y="2128565"/>
                  <a:pt x="2954" y="2168518"/>
                </a:cubicBezTo>
                <a:cubicBezTo>
                  <a:pt x="10688" y="2262158"/>
                  <a:pt x="22250" y="2356734"/>
                  <a:pt x="55531" y="2445145"/>
                </a:cubicBezTo>
                <a:cubicBezTo>
                  <a:pt x="112951" y="2598714"/>
                  <a:pt x="197245" y="2743231"/>
                  <a:pt x="311539" y="2861529"/>
                </a:cubicBezTo>
                <a:cubicBezTo>
                  <a:pt x="420130" y="2984118"/>
                  <a:pt x="559813" y="3072452"/>
                  <a:pt x="703715" y="3148222"/>
                </a:cubicBezTo>
                <a:cubicBezTo>
                  <a:pt x="873554" y="3239520"/>
                  <a:pt x="1057533" y="3305927"/>
                  <a:pt x="1250184" y="3325669"/>
                </a:cubicBezTo>
                <a:cubicBezTo>
                  <a:pt x="1377367" y="3344319"/>
                  <a:pt x="1506661" y="3339012"/>
                  <a:pt x="1633376" y="3319894"/>
                </a:cubicBezTo>
                <a:cubicBezTo>
                  <a:pt x="1676265" y="3314978"/>
                  <a:pt x="1719389" y="3309126"/>
                  <a:pt x="1760794" y="3296407"/>
                </a:cubicBezTo>
                <a:cubicBezTo>
                  <a:pt x="1800012" y="3438739"/>
                  <a:pt x="1851260" y="3579744"/>
                  <a:pt x="1942742" y="3697652"/>
                </a:cubicBezTo>
                <a:cubicBezTo>
                  <a:pt x="1966022" y="3737683"/>
                  <a:pt x="1991412" y="3776153"/>
                  <a:pt x="2022193" y="3810878"/>
                </a:cubicBezTo>
                <a:cubicBezTo>
                  <a:pt x="2039692" y="3832571"/>
                  <a:pt x="2056645" y="3855044"/>
                  <a:pt x="2076879" y="3874319"/>
                </a:cubicBezTo>
                <a:cubicBezTo>
                  <a:pt x="2087894" y="3884853"/>
                  <a:pt x="2099925" y="3895856"/>
                  <a:pt x="2115784" y="3897260"/>
                </a:cubicBezTo>
                <a:cubicBezTo>
                  <a:pt x="2143673" y="3902020"/>
                  <a:pt x="2195781" y="3908653"/>
                  <a:pt x="2215625" y="3884619"/>
                </a:cubicBezTo>
                <a:cubicBezTo>
                  <a:pt x="2226484" y="3862301"/>
                  <a:pt x="2213750" y="3837019"/>
                  <a:pt x="2206015" y="3815638"/>
                </a:cubicBezTo>
                <a:cubicBezTo>
                  <a:pt x="2188203" y="3775841"/>
                  <a:pt x="2173907" y="3734639"/>
                  <a:pt x="2155236" y="3695233"/>
                </a:cubicBezTo>
                <a:cubicBezTo>
                  <a:pt x="2117346" y="3633431"/>
                  <a:pt x="2099144" y="3562733"/>
                  <a:pt x="2071722" y="3496171"/>
                </a:cubicBezTo>
                <a:cubicBezTo>
                  <a:pt x="2046489" y="3431482"/>
                  <a:pt x="2013755" y="3369289"/>
                  <a:pt x="1997818" y="3301401"/>
                </a:cubicBezTo>
                <a:cubicBezTo>
                  <a:pt x="2051645" y="3290398"/>
                  <a:pt x="2107503" y="3288447"/>
                  <a:pt x="2159689" y="3270343"/>
                </a:cubicBezTo>
                <a:cubicBezTo>
                  <a:pt x="2222031" y="3245997"/>
                  <a:pt x="2281091" y="3214160"/>
                  <a:pt x="2338043" y="3179279"/>
                </a:cubicBezTo>
                <a:cubicBezTo>
                  <a:pt x="2429447" y="3119272"/>
                  <a:pt x="2517803" y="3053022"/>
                  <a:pt x="2590067" y="2970385"/>
                </a:cubicBezTo>
                <a:cubicBezTo>
                  <a:pt x="2722094" y="2828755"/>
                  <a:pt x="2829591" y="2665744"/>
                  <a:pt x="2919510" y="2494618"/>
                </a:cubicBezTo>
                <a:cubicBezTo>
                  <a:pt x="2990524" y="2353300"/>
                  <a:pt x="3050444" y="2206052"/>
                  <a:pt x="3081381" y="2050532"/>
                </a:cubicBezTo>
                <a:cubicBezTo>
                  <a:pt x="3097318" y="1984672"/>
                  <a:pt x="2939978" y="2011750"/>
                  <a:pt x="2904745" y="20234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12"/>
          <p:cNvGrpSpPr/>
          <p:nvPr/>
        </p:nvGrpSpPr>
        <p:grpSpPr>
          <a:xfrm rot="-1111750">
            <a:off x="7799284" y="728675"/>
            <a:ext cx="1541317" cy="1951008"/>
            <a:chOff x="15597905" y="1457320"/>
            <a:chExt cx="3082510" cy="3901859"/>
          </a:xfrm>
        </p:grpSpPr>
        <p:sp>
          <p:nvSpPr>
            <p:cNvPr id="310" name="Google Shape;310;p12"/>
            <p:cNvSpPr/>
            <p:nvPr/>
          </p:nvSpPr>
          <p:spPr>
            <a:xfrm>
              <a:off x="16885898" y="2050275"/>
              <a:ext cx="920598" cy="1011931"/>
            </a:xfrm>
            <a:custGeom>
              <a:rect b="b" l="l" r="r" t="t"/>
              <a:pathLst>
                <a:path extrusionOk="0" h="1011931" w="920598">
                  <a:moveTo>
                    <a:pt x="920598" y="505966"/>
                  </a:moveTo>
                  <a:cubicBezTo>
                    <a:pt x="920598" y="785403"/>
                    <a:pt x="714515" y="1011931"/>
                    <a:pt x="460299" y="1011931"/>
                  </a:cubicBezTo>
                  <a:cubicBezTo>
                    <a:pt x="206083" y="1011931"/>
                    <a:pt x="0" y="785403"/>
                    <a:pt x="0" y="505966"/>
                  </a:cubicBezTo>
                  <a:cubicBezTo>
                    <a:pt x="0" y="226529"/>
                    <a:pt x="206083" y="0"/>
                    <a:pt x="460299" y="0"/>
                  </a:cubicBezTo>
                  <a:cubicBezTo>
                    <a:pt x="714515" y="0"/>
                    <a:pt x="920598" y="226529"/>
                    <a:pt x="920598" y="5059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" name="Google Shape;311;p12"/>
            <p:cNvGrpSpPr/>
            <p:nvPr/>
          </p:nvGrpSpPr>
          <p:grpSpPr>
            <a:xfrm>
              <a:off x="15597905" y="1457320"/>
              <a:ext cx="3082510" cy="3901859"/>
              <a:chOff x="15597905" y="1457320"/>
              <a:chExt cx="3082510" cy="3901859"/>
            </a:xfrm>
          </p:grpSpPr>
          <p:grpSp>
            <p:nvGrpSpPr>
              <p:cNvPr id="312" name="Google Shape;312;p12"/>
              <p:cNvGrpSpPr/>
              <p:nvPr/>
            </p:nvGrpSpPr>
            <p:grpSpPr>
              <a:xfrm>
                <a:off x="15597905" y="1457320"/>
                <a:ext cx="3082510" cy="3901859"/>
                <a:chOff x="15597905" y="1457320"/>
                <a:chExt cx="3082510" cy="3901859"/>
              </a:xfrm>
            </p:grpSpPr>
            <p:sp>
              <p:nvSpPr>
                <p:cNvPr id="313" name="Google Shape;313;p12"/>
                <p:cNvSpPr/>
                <p:nvPr/>
              </p:nvSpPr>
              <p:spPr>
                <a:xfrm>
                  <a:off x="17112123" y="2256026"/>
                  <a:ext cx="296636" cy="450661"/>
                </a:xfrm>
                <a:custGeom>
                  <a:rect b="b" l="l" r="r" t="t"/>
                  <a:pathLst>
                    <a:path extrusionOk="0" h="450661" w="296636">
                      <a:moveTo>
                        <a:pt x="128453" y="450662"/>
                      </a:moveTo>
                      <a:cubicBezTo>
                        <a:pt x="183061" y="449101"/>
                        <a:pt x="227513" y="402594"/>
                        <a:pt x="252746" y="357647"/>
                      </a:cubicBezTo>
                      <a:cubicBezTo>
                        <a:pt x="284074" y="287027"/>
                        <a:pt x="306182" y="204780"/>
                        <a:pt x="292511" y="127215"/>
                      </a:cubicBezTo>
                      <a:cubicBezTo>
                        <a:pt x="282277" y="30923"/>
                        <a:pt x="195795" y="-34313"/>
                        <a:pt x="105719" y="19296"/>
                      </a:cubicBezTo>
                      <a:cubicBezTo>
                        <a:pt x="60330" y="45827"/>
                        <a:pt x="35878" y="97797"/>
                        <a:pt x="19159" y="145709"/>
                      </a:cubicBezTo>
                      <a:cubicBezTo>
                        <a:pt x="-762" y="206419"/>
                        <a:pt x="-9902" y="298654"/>
                        <a:pt x="15487" y="365840"/>
                      </a:cubicBezTo>
                      <a:cubicBezTo>
                        <a:pt x="14706" y="368571"/>
                        <a:pt x="14628" y="371615"/>
                        <a:pt x="15644" y="375048"/>
                      </a:cubicBezTo>
                      <a:cubicBezTo>
                        <a:pt x="17128" y="380666"/>
                        <a:pt x="20487" y="384178"/>
                        <a:pt x="24706" y="386051"/>
                      </a:cubicBezTo>
                      <a:cubicBezTo>
                        <a:pt x="44315" y="422804"/>
                        <a:pt x="77126" y="448399"/>
                        <a:pt x="128453" y="450662"/>
                      </a:cubicBezTo>
                      <a:close/>
                      <a:moveTo>
                        <a:pt x="223606" y="58936"/>
                      </a:moveTo>
                      <a:cubicBezTo>
                        <a:pt x="250246" y="84609"/>
                        <a:pt x="255168" y="124172"/>
                        <a:pt x="259777" y="159131"/>
                      </a:cubicBezTo>
                      <a:cubicBezTo>
                        <a:pt x="260871" y="222337"/>
                        <a:pt x="245090" y="285622"/>
                        <a:pt x="218841" y="342898"/>
                      </a:cubicBezTo>
                      <a:cubicBezTo>
                        <a:pt x="200248" y="373565"/>
                        <a:pt x="170014" y="408134"/>
                        <a:pt x="132437" y="413752"/>
                      </a:cubicBezTo>
                      <a:cubicBezTo>
                        <a:pt x="99938" y="413674"/>
                        <a:pt x="77205" y="399316"/>
                        <a:pt x="61970" y="377155"/>
                      </a:cubicBezTo>
                      <a:cubicBezTo>
                        <a:pt x="79626" y="365606"/>
                        <a:pt x="92829" y="347892"/>
                        <a:pt x="106110" y="331662"/>
                      </a:cubicBezTo>
                      <a:cubicBezTo>
                        <a:pt x="172124" y="256360"/>
                        <a:pt x="193842" y="134550"/>
                        <a:pt x="116813" y="59093"/>
                      </a:cubicBezTo>
                      <a:cubicBezTo>
                        <a:pt x="117594" y="58546"/>
                        <a:pt x="118219" y="57844"/>
                        <a:pt x="119000" y="57220"/>
                      </a:cubicBezTo>
                      <a:cubicBezTo>
                        <a:pt x="155405" y="33108"/>
                        <a:pt x="188920" y="28269"/>
                        <a:pt x="223606" y="58936"/>
                      </a:cubicBezTo>
                      <a:close/>
                      <a:moveTo>
                        <a:pt x="49940" y="165061"/>
                      </a:moveTo>
                      <a:cubicBezTo>
                        <a:pt x="62908" y="134004"/>
                        <a:pt x="76736" y="100606"/>
                        <a:pt x="99548" y="75245"/>
                      </a:cubicBezTo>
                      <a:cubicBezTo>
                        <a:pt x="145171" y="132834"/>
                        <a:pt x="141968" y="217577"/>
                        <a:pt x="100485" y="277897"/>
                      </a:cubicBezTo>
                      <a:cubicBezTo>
                        <a:pt x="83454" y="300214"/>
                        <a:pt x="67986" y="325653"/>
                        <a:pt x="45643" y="343054"/>
                      </a:cubicBezTo>
                      <a:cubicBezTo>
                        <a:pt x="27284" y="286637"/>
                        <a:pt x="35096" y="209852"/>
                        <a:pt x="49940" y="1650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2"/>
                <p:cNvSpPr/>
                <p:nvPr/>
              </p:nvSpPr>
              <p:spPr>
                <a:xfrm>
                  <a:off x="17473058" y="2308505"/>
                  <a:ext cx="334596" cy="440058"/>
                </a:xfrm>
                <a:custGeom>
                  <a:rect b="b" l="l" r="r" t="t"/>
                  <a:pathLst>
                    <a:path extrusionOk="0" h="440058" w="334596">
                      <a:moveTo>
                        <a:pt x="144852" y="439853"/>
                      </a:moveTo>
                      <a:cubicBezTo>
                        <a:pt x="284535" y="446798"/>
                        <a:pt x="322659" y="275906"/>
                        <a:pt x="333518" y="166347"/>
                      </a:cubicBezTo>
                      <a:cubicBezTo>
                        <a:pt x="344768" y="32599"/>
                        <a:pt x="267192" y="-32481"/>
                        <a:pt x="139461" y="15978"/>
                      </a:cubicBezTo>
                      <a:cubicBezTo>
                        <a:pt x="91260" y="36735"/>
                        <a:pt x="57901" y="82930"/>
                        <a:pt x="31418" y="126551"/>
                      </a:cubicBezTo>
                      <a:cubicBezTo>
                        <a:pt x="4465" y="192410"/>
                        <a:pt x="-12566" y="276218"/>
                        <a:pt x="11574" y="344965"/>
                      </a:cubicBezTo>
                      <a:cubicBezTo>
                        <a:pt x="31183" y="400680"/>
                        <a:pt x="84697" y="442194"/>
                        <a:pt x="144852" y="439853"/>
                      </a:cubicBezTo>
                      <a:close/>
                      <a:moveTo>
                        <a:pt x="173054" y="42431"/>
                      </a:moveTo>
                      <a:cubicBezTo>
                        <a:pt x="271567" y="21284"/>
                        <a:pt x="301253" y="68494"/>
                        <a:pt x="296800" y="161119"/>
                      </a:cubicBezTo>
                      <a:cubicBezTo>
                        <a:pt x="287895" y="242898"/>
                        <a:pt x="264067" y="390926"/>
                        <a:pt x="163992" y="403099"/>
                      </a:cubicBezTo>
                      <a:cubicBezTo>
                        <a:pt x="135946" y="404894"/>
                        <a:pt x="113446" y="400368"/>
                        <a:pt x="95635" y="391395"/>
                      </a:cubicBezTo>
                      <a:cubicBezTo>
                        <a:pt x="113993" y="377505"/>
                        <a:pt x="131727" y="348476"/>
                        <a:pt x="139696" y="336849"/>
                      </a:cubicBezTo>
                      <a:cubicBezTo>
                        <a:pt x="171726" y="287377"/>
                        <a:pt x="187741" y="227915"/>
                        <a:pt x="181491" y="168844"/>
                      </a:cubicBezTo>
                      <a:cubicBezTo>
                        <a:pt x="180788" y="126004"/>
                        <a:pt x="164226" y="83554"/>
                        <a:pt x="130712" y="56477"/>
                      </a:cubicBezTo>
                      <a:cubicBezTo>
                        <a:pt x="131571" y="55697"/>
                        <a:pt x="132430" y="54838"/>
                        <a:pt x="133368" y="53980"/>
                      </a:cubicBezTo>
                      <a:cubicBezTo>
                        <a:pt x="147274" y="57023"/>
                        <a:pt x="159695" y="45006"/>
                        <a:pt x="173054" y="42431"/>
                      </a:cubicBezTo>
                      <a:close/>
                      <a:moveTo>
                        <a:pt x="56417" y="157998"/>
                      </a:moveTo>
                      <a:cubicBezTo>
                        <a:pt x="68526" y="125302"/>
                        <a:pt x="90635" y="96430"/>
                        <a:pt x="115321" y="71381"/>
                      </a:cubicBezTo>
                      <a:cubicBezTo>
                        <a:pt x="148836" y="105638"/>
                        <a:pt x="152508" y="154486"/>
                        <a:pt x="150008" y="199980"/>
                      </a:cubicBezTo>
                      <a:cubicBezTo>
                        <a:pt x="146414" y="259207"/>
                        <a:pt x="118134" y="316639"/>
                        <a:pt x="76260" y="359167"/>
                      </a:cubicBezTo>
                      <a:cubicBezTo>
                        <a:pt x="73291" y="362054"/>
                        <a:pt x="70948" y="362991"/>
                        <a:pt x="66338" y="366736"/>
                      </a:cubicBezTo>
                      <a:cubicBezTo>
                        <a:pt x="66026" y="366970"/>
                        <a:pt x="65870" y="367204"/>
                        <a:pt x="65557" y="367516"/>
                      </a:cubicBezTo>
                      <a:cubicBezTo>
                        <a:pt x="24465" y="317419"/>
                        <a:pt x="32902" y="225652"/>
                        <a:pt x="56417" y="15799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2"/>
                <p:cNvSpPr/>
                <p:nvPr/>
              </p:nvSpPr>
              <p:spPr>
                <a:xfrm>
                  <a:off x="17359113" y="2714652"/>
                  <a:ext cx="112609" cy="110483"/>
                </a:xfrm>
                <a:custGeom>
                  <a:rect b="b" l="l" r="r" t="t"/>
                  <a:pathLst>
                    <a:path extrusionOk="0" h="110483" w="112609">
                      <a:moveTo>
                        <a:pt x="46927" y="109944"/>
                      </a:moveTo>
                      <a:cubicBezTo>
                        <a:pt x="110754" y="118762"/>
                        <a:pt x="143800" y="16773"/>
                        <a:pt x="72161" y="1166"/>
                      </a:cubicBezTo>
                      <a:cubicBezTo>
                        <a:pt x="-3071" y="-12255"/>
                        <a:pt x="-31977" y="94260"/>
                        <a:pt x="46927" y="109944"/>
                      </a:cubicBezTo>
                      <a:close/>
                      <a:moveTo>
                        <a:pt x="49505" y="26137"/>
                      </a:moveTo>
                      <a:cubicBezTo>
                        <a:pt x="60755" y="29024"/>
                        <a:pt x="73724" y="36828"/>
                        <a:pt x="76302" y="48689"/>
                      </a:cubicBezTo>
                      <a:cubicBezTo>
                        <a:pt x="74739" y="59223"/>
                        <a:pt x="67396" y="71786"/>
                        <a:pt x="56458" y="74205"/>
                      </a:cubicBezTo>
                      <a:cubicBezTo>
                        <a:pt x="27162" y="76936"/>
                        <a:pt x="25756" y="34877"/>
                        <a:pt x="49505" y="261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2"/>
                <p:cNvSpPr/>
                <p:nvPr/>
              </p:nvSpPr>
              <p:spPr>
                <a:xfrm>
                  <a:off x="17184098" y="2738149"/>
                  <a:ext cx="462949" cy="215119"/>
                </a:xfrm>
                <a:custGeom>
                  <a:rect b="b" l="l" r="r" t="t"/>
                  <a:pathLst>
                    <a:path extrusionOk="0" h="215119" w="462949">
                      <a:moveTo>
                        <a:pt x="211475" y="208803"/>
                      </a:moveTo>
                      <a:cubicBezTo>
                        <a:pt x="241239" y="216840"/>
                        <a:pt x="274285" y="218557"/>
                        <a:pt x="302956" y="205915"/>
                      </a:cubicBezTo>
                      <a:cubicBezTo>
                        <a:pt x="328893" y="192338"/>
                        <a:pt x="354049" y="172517"/>
                        <a:pt x="368033" y="146376"/>
                      </a:cubicBezTo>
                      <a:cubicBezTo>
                        <a:pt x="383657" y="162997"/>
                        <a:pt x="404906" y="175171"/>
                        <a:pt x="426859" y="179228"/>
                      </a:cubicBezTo>
                      <a:cubicBezTo>
                        <a:pt x="438187" y="181179"/>
                        <a:pt x="453733" y="182506"/>
                        <a:pt x="460530" y="171113"/>
                      </a:cubicBezTo>
                      <a:cubicBezTo>
                        <a:pt x="465530" y="162919"/>
                        <a:pt x="462483" y="151448"/>
                        <a:pt x="454124" y="146766"/>
                      </a:cubicBezTo>
                      <a:cubicBezTo>
                        <a:pt x="449046" y="143567"/>
                        <a:pt x="443109" y="144269"/>
                        <a:pt x="437484" y="145440"/>
                      </a:cubicBezTo>
                      <a:cubicBezTo>
                        <a:pt x="426156" y="145440"/>
                        <a:pt x="415141" y="140914"/>
                        <a:pt x="405141" y="135920"/>
                      </a:cubicBezTo>
                      <a:cubicBezTo>
                        <a:pt x="366079" y="110559"/>
                        <a:pt x="365767" y="87774"/>
                        <a:pt x="374751" y="45558"/>
                      </a:cubicBezTo>
                      <a:cubicBezTo>
                        <a:pt x="369829" y="33229"/>
                        <a:pt x="354205" y="48913"/>
                        <a:pt x="351158" y="55936"/>
                      </a:cubicBezTo>
                      <a:cubicBezTo>
                        <a:pt x="340221" y="76927"/>
                        <a:pt x="341002" y="98620"/>
                        <a:pt x="349205" y="117894"/>
                      </a:cubicBezTo>
                      <a:cubicBezTo>
                        <a:pt x="346471" y="118597"/>
                        <a:pt x="343815" y="120079"/>
                        <a:pt x="341549" y="122498"/>
                      </a:cubicBezTo>
                      <a:cubicBezTo>
                        <a:pt x="319675" y="154726"/>
                        <a:pt x="286082" y="184534"/>
                        <a:pt x="244052" y="178292"/>
                      </a:cubicBezTo>
                      <a:cubicBezTo>
                        <a:pt x="195459" y="172205"/>
                        <a:pt x="139992" y="144738"/>
                        <a:pt x="121712" y="97059"/>
                      </a:cubicBezTo>
                      <a:cubicBezTo>
                        <a:pt x="130774" y="72635"/>
                        <a:pt x="132414" y="45870"/>
                        <a:pt x="119993" y="21914"/>
                      </a:cubicBezTo>
                      <a:cubicBezTo>
                        <a:pt x="114993" y="13720"/>
                        <a:pt x="106556" y="-4071"/>
                        <a:pt x="94681" y="845"/>
                      </a:cubicBezTo>
                      <a:cubicBezTo>
                        <a:pt x="88431" y="4981"/>
                        <a:pt x="92650" y="13720"/>
                        <a:pt x="94525" y="19261"/>
                      </a:cubicBezTo>
                      <a:cubicBezTo>
                        <a:pt x="112727" y="63427"/>
                        <a:pt x="86322" y="112510"/>
                        <a:pt x="49136" y="137715"/>
                      </a:cubicBezTo>
                      <a:cubicBezTo>
                        <a:pt x="40308" y="143411"/>
                        <a:pt x="31480" y="149264"/>
                        <a:pt x="21636" y="153087"/>
                      </a:cubicBezTo>
                      <a:cubicBezTo>
                        <a:pt x="8902" y="154882"/>
                        <a:pt x="-3050" y="163153"/>
                        <a:pt x="699" y="177433"/>
                      </a:cubicBezTo>
                      <a:cubicBezTo>
                        <a:pt x="15308" y="217308"/>
                        <a:pt x="91400" y="151917"/>
                        <a:pt x="105071" y="128897"/>
                      </a:cubicBezTo>
                      <a:cubicBezTo>
                        <a:pt x="124837" y="168382"/>
                        <a:pt x="170616" y="196239"/>
                        <a:pt x="211475" y="2088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2"/>
                <p:cNvSpPr/>
                <p:nvPr/>
              </p:nvSpPr>
              <p:spPr>
                <a:xfrm>
                  <a:off x="15597905" y="1457320"/>
                  <a:ext cx="3082510" cy="3901859"/>
                </a:xfrm>
                <a:custGeom>
                  <a:rect b="b" l="l" r="r" t="t"/>
                  <a:pathLst>
                    <a:path extrusionOk="0" h="3901859" w="3082510">
                      <a:moveTo>
                        <a:pt x="2904745" y="2023455"/>
                      </a:moveTo>
                      <a:cubicBezTo>
                        <a:pt x="2793811" y="2047411"/>
                        <a:pt x="2688345" y="2089939"/>
                        <a:pt x="2585926" y="2138085"/>
                      </a:cubicBezTo>
                      <a:cubicBezTo>
                        <a:pt x="2499210" y="2182252"/>
                        <a:pt x="2417494" y="2235080"/>
                        <a:pt x="2335465" y="2287050"/>
                      </a:cubicBezTo>
                      <a:cubicBezTo>
                        <a:pt x="2239452" y="2349242"/>
                        <a:pt x="2152736" y="2425402"/>
                        <a:pt x="2067504" y="2501407"/>
                      </a:cubicBezTo>
                      <a:cubicBezTo>
                        <a:pt x="2023286" y="2546744"/>
                        <a:pt x="1980631" y="2593798"/>
                        <a:pt x="1942429" y="2644363"/>
                      </a:cubicBezTo>
                      <a:cubicBezTo>
                        <a:pt x="1915555" y="2677839"/>
                        <a:pt x="1887197" y="2710691"/>
                        <a:pt x="1869697" y="2750410"/>
                      </a:cubicBezTo>
                      <a:cubicBezTo>
                        <a:pt x="1850713" y="2701171"/>
                        <a:pt x="1833760" y="2650840"/>
                        <a:pt x="1820245" y="2599962"/>
                      </a:cubicBezTo>
                      <a:cubicBezTo>
                        <a:pt x="1809542" y="2537068"/>
                        <a:pt x="1807980" y="2473315"/>
                        <a:pt x="1804464" y="2409718"/>
                      </a:cubicBezTo>
                      <a:cubicBezTo>
                        <a:pt x="1799074" y="2322009"/>
                        <a:pt x="1796496" y="2233910"/>
                        <a:pt x="1798527" y="2146045"/>
                      </a:cubicBezTo>
                      <a:cubicBezTo>
                        <a:pt x="1800949" y="2112412"/>
                        <a:pt x="1810949" y="2079326"/>
                        <a:pt x="1812824" y="2045850"/>
                      </a:cubicBezTo>
                      <a:cubicBezTo>
                        <a:pt x="1965085" y="2032819"/>
                        <a:pt x="2111331" y="1953381"/>
                        <a:pt x="2215859" y="1844135"/>
                      </a:cubicBezTo>
                      <a:cubicBezTo>
                        <a:pt x="2270779" y="1788888"/>
                        <a:pt x="2311403" y="1721467"/>
                        <a:pt x="2352339" y="1655763"/>
                      </a:cubicBezTo>
                      <a:cubicBezTo>
                        <a:pt x="2392963" y="1580462"/>
                        <a:pt x="2432024" y="1503209"/>
                        <a:pt x="2457570" y="1421352"/>
                      </a:cubicBezTo>
                      <a:cubicBezTo>
                        <a:pt x="2483507" y="1337857"/>
                        <a:pt x="2498351" y="1251553"/>
                        <a:pt x="2514444" y="1165716"/>
                      </a:cubicBezTo>
                      <a:cubicBezTo>
                        <a:pt x="2542490" y="994824"/>
                        <a:pt x="2557802" y="820655"/>
                        <a:pt x="2551162" y="647421"/>
                      </a:cubicBezTo>
                      <a:cubicBezTo>
                        <a:pt x="2547959" y="603411"/>
                        <a:pt x="2543506" y="559634"/>
                        <a:pt x="2538818" y="515780"/>
                      </a:cubicBezTo>
                      <a:cubicBezTo>
                        <a:pt x="2530069" y="452885"/>
                        <a:pt x="2513585" y="391317"/>
                        <a:pt x="2499366" y="329437"/>
                      </a:cubicBezTo>
                      <a:cubicBezTo>
                        <a:pt x="2483429" y="277857"/>
                        <a:pt x="2466711" y="148869"/>
                        <a:pt x="2393510" y="157062"/>
                      </a:cubicBezTo>
                      <a:cubicBezTo>
                        <a:pt x="2354683" y="165490"/>
                        <a:pt x="2339058" y="207472"/>
                        <a:pt x="2324762" y="240167"/>
                      </a:cubicBezTo>
                      <a:cubicBezTo>
                        <a:pt x="2302731" y="293542"/>
                        <a:pt x="2277654" y="345590"/>
                        <a:pt x="2255467" y="398886"/>
                      </a:cubicBezTo>
                      <a:cubicBezTo>
                        <a:pt x="2254061" y="349960"/>
                        <a:pt x="2234765" y="304154"/>
                        <a:pt x="2222109" y="257413"/>
                      </a:cubicBezTo>
                      <a:cubicBezTo>
                        <a:pt x="2199688" y="195142"/>
                        <a:pt x="2176563" y="79029"/>
                        <a:pt x="2101097" y="65452"/>
                      </a:cubicBezTo>
                      <a:cubicBezTo>
                        <a:pt x="2063754" y="61238"/>
                        <a:pt x="2041567" y="106341"/>
                        <a:pt x="2019068" y="129751"/>
                      </a:cubicBezTo>
                      <a:cubicBezTo>
                        <a:pt x="1990631" y="162056"/>
                        <a:pt x="1968913" y="198888"/>
                        <a:pt x="1951101" y="237904"/>
                      </a:cubicBezTo>
                      <a:cubicBezTo>
                        <a:pt x="1938523" y="262953"/>
                        <a:pt x="1922274" y="291357"/>
                        <a:pt x="1913446" y="318825"/>
                      </a:cubicBezTo>
                      <a:cubicBezTo>
                        <a:pt x="1914461" y="261939"/>
                        <a:pt x="1898602" y="206769"/>
                        <a:pt x="1878681" y="154019"/>
                      </a:cubicBezTo>
                      <a:cubicBezTo>
                        <a:pt x="1853604" y="85662"/>
                        <a:pt x="1814933" y="-3998"/>
                        <a:pt x="1728607" y="138"/>
                      </a:cubicBezTo>
                      <a:cubicBezTo>
                        <a:pt x="1681734" y="-174"/>
                        <a:pt x="1661812" y="51640"/>
                        <a:pt x="1632751" y="80356"/>
                      </a:cubicBezTo>
                      <a:cubicBezTo>
                        <a:pt x="1563534" y="158935"/>
                        <a:pt x="1509082" y="250156"/>
                        <a:pt x="1461271" y="343015"/>
                      </a:cubicBezTo>
                      <a:cubicBezTo>
                        <a:pt x="1475958" y="283866"/>
                        <a:pt x="1480255" y="223624"/>
                        <a:pt x="1478771" y="162837"/>
                      </a:cubicBezTo>
                      <a:cubicBezTo>
                        <a:pt x="1478849" y="133887"/>
                        <a:pt x="1481349" y="104546"/>
                        <a:pt x="1476427" y="75830"/>
                      </a:cubicBezTo>
                      <a:cubicBezTo>
                        <a:pt x="1461271" y="-2827"/>
                        <a:pt x="1398148" y="16369"/>
                        <a:pt x="1361196" y="66544"/>
                      </a:cubicBezTo>
                      <a:cubicBezTo>
                        <a:pt x="1342056" y="91827"/>
                        <a:pt x="1320728" y="115783"/>
                        <a:pt x="1305338" y="143641"/>
                      </a:cubicBezTo>
                      <a:cubicBezTo>
                        <a:pt x="1295417" y="163695"/>
                        <a:pt x="1289167" y="185232"/>
                        <a:pt x="1278308" y="204818"/>
                      </a:cubicBezTo>
                      <a:cubicBezTo>
                        <a:pt x="1213857" y="315313"/>
                        <a:pt x="1171905" y="436342"/>
                        <a:pt x="1126125" y="555343"/>
                      </a:cubicBezTo>
                      <a:cubicBezTo>
                        <a:pt x="1103235" y="618627"/>
                        <a:pt x="1088313" y="684409"/>
                        <a:pt x="1072298" y="749723"/>
                      </a:cubicBezTo>
                      <a:cubicBezTo>
                        <a:pt x="1057377" y="812461"/>
                        <a:pt x="1041674" y="875044"/>
                        <a:pt x="1033706" y="939109"/>
                      </a:cubicBezTo>
                      <a:cubicBezTo>
                        <a:pt x="1019878" y="1064274"/>
                        <a:pt x="1015269" y="1191467"/>
                        <a:pt x="1021987" y="1317256"/>
                      </a:cubicBezTo>
                      <a:cubicBezTo>
                        <a:pt x="1033549" y="1415422"/>
                        <a:pt x="1056908" y="1513197"/>
                        <a:pt x="1091907" y="1605666"/>
                      </a:cubicBezTo>
                      <a:cubicBezTo>
                        <a:pt x="1106907" y="1640625"/>
                        <a:pt x="1127843" y="1672619"/>
                        <a:pt x="1149093" y="1704222"/>
                      </a:cubicBezTo>
                      <a:cubicBezTo>
                        <a:pt x="1173389" y="1739493"/>
                        <a:pt x="1194873" y="1777183"/>
                        <a:pt x="1223700" y="1809098"/>
                      </a:cubicBezTo>
                      <a:cubicBezTo>
                        <a:pt x="1301042" y="1887053"/>
                        <a:pt x="1394008" y="1950182"/>
                        <a:pt x="1493145" y="1997158"/>
                      </a:cubicBezTo>
                      <a:cubicBezTo>
                        <a:pt x="1534316" y="2016354"/>
                        <a:pt x="1577909" y="2028761"/>
                        <a:pt x="1622439" y="2036408"/>
                      </a:cubicBezTo>
                      <a:cubicBezTo>
                        <a:pt x="1613689" y="2078312"/>
                        <a:pt x="1605486" y="2120528"/>
                        <a:pt x="1603377" y="2163290"/>
                      </a:cubicBezTo>
                      <a:cubicBezTo>
                        <a:pt x="1593689" y="2365707"/>
                        <a:pt x="1631579" y="2567344"/>
                        <a:pt x="1681187" y="2762973"/>
                      </a:cubicBezTo>
                      <a:cubicBezTo>
                        <a:pt x="1617126" y="2693914"/>
                        <a:pt x="1556034" y="2622280"/>
                        <a:pt x="1495723" y="2550021"/>
                      </a:cubicBezTo>
                      <a:cubicBezTo>
                        <a:pt x="1453537" y="2504918"/>
                        <a:pt x="1404710" y="2466448"/>
                        <a:pt x="1359009" y="2425012"/>
                      </a:cubicBezTo>
                      <a:cubicBezTo>
                        <a:pt x="1284011" y="2352208"/>
                        <a:pt x="1202216" y="2287440"/>
                        <a:pt x="1113938" y="2231491"/>
                      </a:cubicBezTo>
                      <a:cubicBezTo>
                        <a:pt x="1006753" y="2158764"/>
                        <a:pt x="884647" y="2114363"/>
                        <a:pt x="760588" y="2079716"/>
                      </a:cubicBezTo>
                      <a:cubicBezTo>
                        <a:pt x="666685" y="2051469"/>
                        <a:pt x="570985" y="2029229"/>
                        <a:pt x="473878" y="2014871"/>
                      </a:cubicBezTo>
                      <a:cubicBezTo>
                        <a:pt x="326617" y="1988730"/>
                        <a:pt x="177949" y="1994036"/>
                        <a:pt x="29516" y="2007536"/>
                      </a:cubicBezTo>
                      <a:cubicBezTo>
                        <a:pt x="3032" y="2007068"/>
                        <a:pt x="-874" y="2027044"/>
                        <a:pt x="142" y="2048347"/>
                      </a:cubicBezTo>
                      <a:cubicBezTo>
                        <a:pt x="-14" y="2088378"/>
                        <a:pt x="-405" y="2128565"/>
                        <a:pt x="2954" y="2168518"/>
                      </a:cubicBezTo>
                      <a:cubicBezTo>
                        <a:pt x="10688" y="2262158"/>
                        <a:pt x="22250" y="2356734"/>
                        <a:pt x="55531" y="2445145"/>
                      </a:cubicBezTo>
                      <a:cubicBezTo>
                        <a:pt x="112951" y="2598714"/>
                        <a:pt x="197245" y="2743231"/>
                        <a:pt x="311539" y="2861529"/>
                      </a:cubicBezTo>
                      <a:cubicBezTo>
                        <a:pt x="420130" y="2984118"/>
                        <a:pt x="559813" y="3072452"/>
                        <a:pt x="703715" y="3148222"/>
                      </a:cubicBezTo>
                      <a:cubicBezTo>
                        <a:pt x="873554" y="3239520"/>
                        <a:pt x="1057533" y="3305927"/>
                        <a:pt x="1250184" y="3325669"/>
                      </a:cubicBezTo>
                      <a:cubicBezTo>
                        <a:pt x="1377367" y="3344319"/>
                        <a:pt x="1506661" y="3339012"/>
                        <a:pt x="1633376" y="3319894"/>
                      </a:cubicBezTo>
                      <a:cubicBezTo>
                        <a:pt x="1676265" y="3314978"/>
                        <a:pt x="1719389" y="3309126"/>
                        <a:pt x="1760794" y="3296407"/>
                      </a:cubicBezTo>
                      <a:cubicBezTo>
                        <a:pt x="1800012" y="3438739"/>
                        <a:pt x="1851260" y="3579744"/>
                        <a:pt x="1942742" y="3697652"/>
                      </a:cubicBezTo>
                      <a:cubicBezTo>
                        <a:pt x="1966022" y="3737683"/>
                        <a:pt x="1991412" y="3776153"/>
                        <a:pt x="2022193" y="3810878"/>
                      </a:cubicBezTo>
                      <a:cubicBezTo>
                        <a:pt x="2039692" y="3832571"/>
                        <a:pt x="2056645" y="3855044"/>
                        <a:pt x="2076879" y="3874319"/>
                      </a:cubicBezTo>
                      <a:cubicBezTo>
                        <a:pt x="2087894" y="3884853"/>
                        <a:pt x="2099925" y="3895856"/>
                        <a:pt x="2115784" y="3897260"/>
                      </a:cubicBezTo>
                      <a:cubicBezTo>
                        <a:pt x="2143673" y="3902020"/>
                        <a:pt x="2195781" y="3908653"/>
                        <a:pt x="2215625" y="3884619"/>
                      </a:cubicBezTo>
                      <a:cubicBezTo>
                        <a:pt x="2226484" y="3862301"/>
                        <a:pt x="2213750" y="3837019"/>
                        <a:pt x="2206015" y="3815638"/>
                      </a:cubicBezTo>
                      <a:cubicBezTo>
                        <a:pt x="2188203" y="3775841"/>
                        <a:pt x="2173907" y="3734639"/>
                        <a:pt x="2155236" y="3695233"/>
                      </a:cubicBezTo>
                      <a:cubicBezTo>
                        <a:pt x="2117346" y="3633431"/>
                        <a:pt x="2099144" y="3562733"/>
                        <a:pt x="2071722" y="3496171"/>
                      </a:cubicBezTo>
                      <a:cubicBezTo>
                        <a:pt x="2046489" y="3431482"/>
                        <a:pt x="2013755" y="3369289"/>
                        <a:pt x="1997818" y="3301401"/>
                      </a:cubicBezTo>
                      <a:cubicBezTo>
                        <a:pt x="2051645" y="3290398"/>
                        <a:pt x="2107503" y="3288447"/>
                        <a:pt x="2159689" y="3270343"/>
                      </a:cubicBezTo>
                      <a:cubicBezTo>
                        <a:pt x="2222031" y="3245997"/>
                        <a:pt x="2281091" y="3214160"/>
                        <a:pt x="2338043" y="3179279"/>
                      </a:cubicBezTo>
                      <a:cubicBezTo>
                        <a:pt x="2429447" y="3119272"/>
                        <a:pt x="2517803" y="3053022"/>
                        <a:pt x="2590067" y="2970385"/>
                      </a:cubicBezTo>
                      <a:cubicBezTo>
                        <a:pt x="2722094" y="2828755"/>
                        <a:pt x="2829591" y="2665744"/>
                        <a:pt x="2919510" y="2494618"/>
                      </a:cubicBezTo>
                      <a:cubicBezTo>
                        <a:pt x="2990524" y="2353300"/>
                        <a:pt x="3050444" y="2206052"/>
                        <a:pt x="3081381" y="2050532"/>
                      </a:cubicBezTo>
                      <a:cubicBezTo>
                        <a:pt x="3097318" y="1984672"/>
                        <a:pt x="2939978" y="2011750"/>
                        <a:pt x="2904745" y="2023455"/>
                      </a:cubicBezTo>
                      <a:close/>
                      <a:moveTo>
                        <a:pt x="1342759" y="1863331"/>
                      </a:moveTo>
                      <a:cubicBezTo>
                        <a:pt x="1301667" y="1832352"/>
                        <a:pt x="1259793" y="1800280"/>
                        <a:pt x="1229403" y="1758143"/>
                      </a:cubicBezTo>
                      <a:cubicBezTo>
                        <a:pt x="1195498" y="1707577"/>
                        <a:pt x="1156827" y="1656466"/>
                        <a:pt x="1129562" y="1600906"/>
                      </a:cubicBezTo>
                      <a:cubicBezTo>
                        <a:pt x="1095110" y="1520142"/>
                        <a:pt x="1076517" y="1433057"/>
                        <a:pt x="1061283" y="1346831"/>
                      </a:cubicBezTo>
                      <a:cubicBezTo>
                        <a:pt x="1051596" y="1285575"/>
                        <a:pt x="1054330" y="1223305"/>
                        <a:pt x="1054877" y="1161581"/>
                      </a:cubicBezTo>
                      <a:cubicBezTo>
                        <a:pt x="1056049" y="1044765"/>
                        <a:pt x="1062689" y="928730"/>
                        <a:pt x="1090813" y="814568"/>
                      </a:cubicBezTo>
                      <a:cubicBezTo>
                        <a:pt x="1117766" y="687062"/>
                        <a:pt x="1151202" y="563692"/>
                        <a:pt x="1201045" y="442975"/>
                      </a:cubicBezTo>
                      <a:cubicBezTo>
                        <a:pt x="1222841" y="381797"/>
                        <a:pt x="1245106" y="320853"/>
                        <a:pt x="1275027" y="263109"/>
                      </a:cubicBezTo>
                      <a:cubicBezTo>
                        <a:pt x="1297604" y="221674"/>
                        <a:pt x="1315338" y="176649"/>
                        <a:pt x="1344868" y="139349"/>
                      </a:cubicBezTo>
                      <a:cubicBezTo>
                        <a:pt x="1358227" y="121245"/>
                        <a:pt x="1374086" y="105170"/>
                        <a:pt x="1387992" y="87457"/>
                      </a:cubicBezTo>
                      <a:cubicBezTo>
                        <a:pt x="1398070" y="77001"/>
                        <a:pt x="1412679" y="59443"/>
                        <a:pt x="1429788" y="59677"/>
                      </a:cubicBezTo>
                      <a:cubicBezTo>
                        <a:pt x="1451037" y="91046"/>
                        <a:pt x="1439241" y="133340"/>
                        <a:pt x="1441428" y="169079"/>
                      </a:cubicBezTo>
                      <a:cubicBezTo>
                        <a:pt x="1443772" y="228619"/>
                        <a:pt x="1436819" y="287299"/>
                        <a:pt x="1422991" y="345122"/>
                      </a:cubicBezTo>
                      <a:cubicBezTo>
                        <a:pt x="1418382" y="369390"/>
                        <a:pt x="1410648" y="397950"/>
                        <a:pt x="1406429" y="423077"/>
                      </a:cubicBezTo>
                      <a:cubicBezTo>
                        <a:pt x="1405179" y="435016"/>
                        <a:pt x="1400101" y="449140"/>
                        <a:pt x="1408148" y="459596"/>
                      </a:cubicBezTo>
                      <a:cubicBezTo>
                        <a:pt x="1433381" y="484255"/>
                        <a:pt x="1446662" y="442195"/>
                        <a:pt x="1457365" y="424949"/>
                      </a:cubicBezTo>
                      <a:cubicBezTo>
                        <a:pt x="1516192" y="321244"/>
                        <a:pt x="1568690" y="212700"/>
                        <a:pt x="1646110" y="120933"/>
                      </a:cubicBezTo>
                      <a:cubicBezTo>
                        <a:pt x="1666812" y="98225"/>
                        <a:pt x="1685952" y="74191"/>
                        <a:pt x="1705405" y="50391"/>
                      </a:cubicBezTo>
                      <a:cubicBezTo>
                        <a:pt x="1716889" y="32756"/>
                        <a:pt x="1739154" y="36189"/>
                        <a:pt x="1756731" y="40949"/>
                      </a:cubicBezTo>
                      <a:cubicBezTo>
                        <a:pt x="1810871" y="62018"/>
                        <a:pt x="1828683" y="131936"/>
                        <a:pt x="1848995" y="181175"/>
                      </a:cubicBezTo>
                      <a:cubicBezTo>
                        <a:pt x="1887197" y="276999"/>
                        <a:pt x="1879697" y="381407"/>
                        <a:pt x="1863916" y="481679"/>
                      </a:cubicBezTo>
                      <a:cubicBezTo>
                        <a:pt x="1860478" y="498066"/>
                        <a:pt x="1855869" y="519682"/>
                        <a:pt x="1879150" y="521476"/>
                      </a:cubicBezTo>
                      <a:cubicBezTo>
                        <a:pt x="1886259" y="521476"/>
                        <a:pt x="1893681" y="517028"/>
                        <a:pt x="1896259" y="510240"/>
                      </a:cubicBezTo>
                      <a:cubicBezTo>
                        <a:pt x="1901493" y="494789"/>
                        <a:pt x="1905477" y="478870"/>
                        <a:pt x="1910399" y="463264"/>
                      </a:cubicBezTo>
                      <a:cubicBezTo>
                        <a:pt x="1923836" y="418083"/>
                        <a:pt x="1933836" y="371965"/>
                        <a:pt x="1949460" y="327486"/>
                      </a:cubicBezTo>
                      <a:cubicBezTo>
                        <a:pt x="1968053" y="282149"/>
                        <a:pt x="1991334" y="238373"/>
                        <a:pt x="2015162" y="195455"/>
                      </a:cubicBezTo>
                      <a:cubicBezTo>
                        <a:pt x="2040005" y="163305"/>
                        <a:pt x="2063285" y="127956"/>
                        <a:pt x="2094769" y="102049"/>
                      </a:cubicBezTo>
                      <a:cubicBezTo>
                        <a:pt x="2148283" y="111413"/>
                        <a:pt x="2177657" y="246566"/>
                        <a:pt x="2194219" y="294712"/>
                      </a:cubicBezTo>
                      <a:cubicBezTo>
                        <a:pt x="2212422" y="346604"/>
                        <a:pt x="2223749" y="400057"/>
                        <a:pt x="2216718" y="455382"/>
                      </a:cubicBezTo>
                      <a:cubicBezTo>
                        <a:pt x="2215390" y="484255"/>
                        <a:pt x="2205234" y="512659"/>
                        <a:pt x="2206406" y="541609"/>
                      </a:cubicBezTo>
                      <a:cubicBezTo>
                        <a:pt x="2207969" y="555108"/>
                        <a:pt x="2225390" y="562756"/>
                        <a:pt x="2236093" y="553782"/>
                      </a:cubicBezTo>
                      <a:cubicBezTo>
                        <a:pt x="2241874" y="549334"/>
                        <a:pt x="2243592" y="542545"/>
                        <a:pt x="2245389" y="535834"/>
                      </a:cubicBezTo>
                      <a:cubicBezTo>
                        <a:pt x="2253436" y="509771"/>
                        <a:pt x="2261404" y="486049"/>
                        <a:pt x="2271092" y="459986"/>
                      </a:cubicBezTo>
                      <a:cubicBezTo>
                        <a:pt x="2293044" y="400291"/>
                        <a:pt x="2320934" y="342859"/>
                        <a:pt x="2346246" y="284568"/>
                      </a:cubicBezTo>
                      <a:cubicBezTo>
                        <a:pt x="2359136" y="261158"/>
                        <a:pt x="2374135" y="195455"/>
                        <a:pt x="2404057" y="193660"/>
                      </a:cubicBezTo>
                      <a:cubicBezTo>
                        <a:pt x="2420619" y="204350"/>
                        <a:pt x="2429447" y="225185"/>
                        <a:pt x="2436478" y="243133"/>
                      </a:cubicBezTo>
                      <a:cubicBezTo>
                        <a:pt x="2449212" y="280667"/>
                        <a:pt x="2458430" y="319215"/>
                        <a:pt x="2468117" y="357607"/>
                      </a:cubicBezTo>
                      <a:cubicBezTo>
                        <a:pt x="2482570" y="423857"/>
                        <a:pt x="2500929" y="489561"/>
                        <a:pt x="2505851" y="557371"/>
                      </a:cubicBezTo>
                      <a:cubicBezTo>
                        <a:pt x="2520459" y="678323"/>
                        <a:pt x="2518116" y="800522"/>
                        <a:pt x="2506475" y="921551"/>
                      </a:cubicBezTo>
                      <a:cubicBezTo>
                        <a:pt x="2493273" y="1094316"/>
                        <a:pt x="2466164" y="1266379"/>
                        <a:pt x="2415150" y="1432433"/>
                      </a:cubicBezTo>
                      <a:cubicBezTo>
                        <a:pt x="2379839" y="1527711"/>
                        <a:pt x="2334918" y="1620180"/>
                        <a:pt x="2277732" y="1704378"/>
                      </a:cubicBezTo>
                      <a:cubicBezTo>
                        <a:pt x="2240233" y="1764697"/>
                        <a:pt x="2192813" y="1819555"/>
                        <a:pt x="2139299" y="1866765"/>
                      </a:cubicBezTo>
                      <a:cubicBezTo>
                        <a:pt x="2028521" y="1955800"/>
                        <a:pt x="1889618" y="2018617"/>
                        <a:pt x="1745013" y="2010579"/>
                      </a:cubicBezTo>
                      <a:cubicBezTo>
                        <a:pt x="1588377" y="2011594"/>
                        <a:pt x="1465412" y="1956893"/>
                        <a:pt x="1342759" y="1863331"/>
                      </a:cubicBezTo>
                      <a:close/>
                      <a:moveTo>
                        <a:pt x="2726000" y="2743387"/>
                      </a:moveTo>
                      <a:cubicBezTo>
                        <a:pt x="2655924" y="2839055"/>
                        <a:pt x="2581864" y="2933475"/>
                        <a:pt x="2494444" y="3014083"/>
                      </a:cubicBezTo>
                      <a:cubicBezTo>
                        <a:pt x="2391010" y="3106864"/>
                        <a:pt x="2272342" y="3185444"/>
                        <a:pt x="2142736" y="3236867"/>
                      </a:cubicBezTo>
                      <a:cubicBezTo>
                        <a:pt x="2085238" y="3256610"/>
                        <a:pt x="2020786" y="3251615"/>
                        <a:pt x="1964382" y="3273387"/>
                      </a:cubicBezTo>
                      <a:cubicBezTo>
                        <a:pt x="1955085" y="3280020"/>
                        <a:pt x="1955788" y="3292036"/>
                        <a:pt x="1959382" y="3301635"/>
                      </a:cubicBezTo>
                      <a:cubicBezTo>
                        <a:pt x="1965944" y="3333862"/>
                        <a:pt x="1977506" y="3364217"/>
                        <a:pt x="1989537" y="3394728"/>
                      </a:cubicBezTo>
                      <a:cubicBezTo>
                        <a:pt x="1998287" y="3421727"/>
                        <a:pt x="2010865" y="3447088"/>
                        <a:pt x="2022271" y="3473073"/>
                      </a:cubicBezTo>
                      <a:cubicBezTo>
                        <a:pt x="2045786" y="3528086"/>
                        <a:pt x="2064457" y="3584894"/>
                        <a:pt x="2086409" y="3640532"/>
                      </a:cubicBezTo>
                      <a:cubicBezTo>
                        <a:pt x="2100472" y="3679626"/>
                        <a:pt x="2126330" y="3713024"/>
                        <a:pt x="2139299" y="3752587"/>
                      </a:cubicBezTo>
                      <a:cubicBezTo>
                        <a:pt x="2152111" y="3789575"/>
                        <a:pt x="2173204" y="3823831"/>
                        <a:pt x="2182032" y="3862223"/>
                      </a:cubicBezTo>
                      <a:cubicBezTo>
                        <a:pt x="2160235" y="3866905"/>
                        <a:pt x="2137424" y="3864876"/>
                        <a:pt x="2116018" y="3859414"/>
                      </a:cubicBezTo>
                      <a:cubicBezTo>
                        <a:pt x="2088441" y="3837877"/>
                        <a:pt x="2069848" y="3810878"/>
                        <a:pt x="2046879" y="3782786"/>
                      </a:cubicBezTo>
                      <a:cubicBezTo>
                        <a:pt x="2018443" y="3751339"/>
                        <a:pt x="1996100" y="3715443"/>
                        <a:pt x="1974538" y="3679158"/>
                      </a:cubicBezTo>
                      <a:cubicBezTo>
                        <a:pt x="1886493" y="3565308"/>
                        <a:pt x="1835245" y="3429999"/>
                        <a:pt x="1798058" y="3291725"/>
                      </a:cubicBezTo>
                      <a:cubicBezTo>
                        <a:pt x="1782825" y="3233434"/>
                        <a:pt x="1755325" y="3263945"/>
                        <a:pt x="1714780" y="3270109"/>
                      </a:cubicBezTo>
                      <a:cubicBezTo>
                        <a:pt x="1663922" y="3280566"/>
                        <a:pt x="1612048" y="3284389"/>
                        <a:pt x="1560722" y="3291959"/>
                      </a:cubicBezTo>
                      <a:cubicBezTo>
                        <a:pt x="1358852" y="3315290"/>
                        <a:pt x="1152374" y="3286808"/>
                        <a:pt x="960114" y="3222821"/>
                      </a:cubicBezTo>
                      <a:cubicBezTo>
                        <a:pt x="827462" y="3174519"/>
                        <a:pt x="700981" y="3109362"/>
                        <a:pt x="580984" y="3035386"/>
                      </a:cubicBezTo>
                      <a:cubicBezTo>
                        <a:pt x="472159" y="2971087"/>
                        <a:pt x="377631" y="2884861"/>
                        <a:pt x="295446" y="2789036"/>
                      </a:cubicBezTo>
                      <a:cubicBezTo>
                        <a:pt x="200839" y="2678775"/>
                        <a:pt x="130763" y="2547446"/>
                        <a:pt x="82327" y="2410810"/>
                      </a:cubicBezTo>
                      <a:cubicBezTo>
                        <a:pt x="45062" y="2292746"/>
                        <a:pt x="35297" y="2167114"/>
                        <a:pt x="36938" y="2043899"/>
                      </a:cubicBezTo>
                      <a:cubicBezTo>
                        <a:pt x="37797" y="2043821"/>
                        <a:pt x="38734" y="2043743"/>
                        <a:pt x="39594" y="2043665"/>
                      </a:cubicBezTo>
                      <a:cubicBezTo>
                        <a:pt x="48968" y="2067543"/>
                        <a:pt x="71233" y="2085881"/>
                        <a:pt x="87170" y="2105624"/>
                      </a:cubicBezTo>
                      <a:cubicBezTo>
                        <a:pt x="108029" y="2128721"/>
                        <a:pt x="126154" y="2154082"/>
                        <a:pt x="146231" y="2177882"/>
                      </a:cubicBezTo>
                      <a:cubicBezTo>
                        <a:pt x="192246" y="2232817"/>
                        <a:pt x="249744" y="2276126"/>
                        <a:pt x="304039" y="2322243"/>
                      </a:cubicBezTo>
                      <a:cubicBezTo>
                        <a:pt x="367241" y="2378349"/>
                        <a:pt x="430129" y="2435859"/>
                        <a:pt x="498799" y="2485566"/>
                      </a:cubicBezTo>
                      <a:cubicBezTo>
                        <a:pt x="572625" y="2539877"/>
                        <a:pt x="642467" y="2599338"/>
                        <a:pt x="717465" y="2652010"/>
                      </a:cubicBezTo>
                      <a:cubicBezTo>
                        <a:pt x="817071" y="2717480"/>
                        <a:pt x="913865" y="2787007"/>
                        <a:pt x="1015269" y="2849746"/>
                      </a:cubicBezTo>
                      <a:cubicBezTo>
                        <a:pt x="1151827" y="2932851"/>
                        <a:pt x="1286042" y="3021028"/>
                        <a:pt x="1432132" y="3086888"/>
                      </a:cubicBezTo>
                      <a:cubicBezTo>
                        <a:pt x="1512989" y="3122237"/>
                        <a:pt x="1593846" y="3161097"/>
                        <a:pt x="1682046" y="3173739"/>
                      </a:cubicBezTo>
                      <a:cubicBezTo>
                        <a:pt x="1691811" y="3175690"/>
                        <a:pt x="1701577" y="3167574"/>
                        <a:pt x="1702905" y="3157976"/>
                      </a:cubicBezTo>
                      <a:cubicBezTo>
                        <a:pt x="1704546" y="3131601"/>
                        <a:pt x="1671500" y="3136595"/>
                        <a:pt x="1653766" y="3130898"/>
                      </a:cubicBezTo>
                      <a:cubicBezTo>
                        <a:pt x="1635251" y="3127309"/>
                        <a:pt x="1616579" y="3121769"/>
                        <a:pt x="1598533" y="3115604"/>
                      </a:cubicBezTo>
                      <a:cubicBezTo>
                        <a:pt x="1498380" y="3079553"/>
                        <a:pt x="1401898" y="3034528"/>
                        <a:pt x="1308776" y="2982948"/>
                      </a:cubicBezTo>
                      <a:cubicBezTo>
                        <a:pt x="1183545" y="2913889"/>
                        <a:pt x="1062845" y="2836636"/>
                        <a:pt x="941911" y="2760476"/>
                      </a:cubicBezTo>
                      <a:cubicBezTo>
                        <a:pt x="868320" y="2707648"/>
                        <a:pt x="790744" y="2661296"/>
                        <a:pt x="716840" y="2608780"/>
                      </a:cubicBezTo>
                      <a:cubicBezTo>
                        <a:pt x="673794" y="2578035"/>
                        <a:pt x="632389" y="2545183"/>
                        <a:pt x="590750" y="2512565"/>
                      </a:cubicBezTo>
                      <a:cubicBezTo>
                        <a:pt x="517158" y="2457786"/>
                        <a:pt x="442473" y="2404412"/>
                        <a:pt x="374350" y="2342766"/>
                      </a:cubicBezTo>
                      <a:cubicBezTo>
                        <a:pt x="309430" y="2283305"/>
                        <a:pt x="235447" y="2234612"/>
                        <a:pt x="174434" y="2170781"/>
                      </a:cubicBezTo>
                      <a:cubicBezTo>
                        <a:pt x="137013" y="2125678"/>
                        <a:pt x="95295" y="2084789"/>
                        <a:pt x="54984" y="2042417"/>
                      </a:cubicBezTo>
                      <a:cubicBezTo>
                        <a:pt x="142481" y="2035862"/>
                        <a:pt x="233026" y="2029229"/>
                        <a:pt x="321851" y="2034926"/>
                      </a:cubicBezTo>
                      <a:cubicBezTo>
                        <a:pt x="411614" y="2040700"/>
                        <a:pt x="500596" y="2055292"/>
                        <a:pt x="588640" y="2073162"/>
                      </a:cubicBezTo>
                      <a:cubicBezTo>
                        <a:pt x="725121" y="2106014"/>
                        <a:pt x="866054" y="2142221"/>
                        <a:pt x="993160" y="2203945"/>
                      </a:cubicBezTo>
                      <a:cubicBezTo>
                        <a:pt x="1112922" y="2268088"/>
                        <a:pt x="1224794" y="2347292"/>
                        <a:pt x="1322369" y="2441946"/>
                      </a:cubicBezTo>
                      <a:cubicBezTo>
                        <a:pt x="1372836" y="2488375"/>
                        <a:pt x="1427522" y="2530513"/>
                        <a:pt x="1473927" y="2581078"/>
                      </a:cubicBezTo>
                      <a:cubicBezTo>
                        <a:pt x="1516114" y="2631488"/>
                        <a:pt x="1557206" y="2682911"/>
                        <a:pt x="1601892" y="2731214"/>
                      </a:cubicBezTo>
                      <a:cubicBezTo>
                        <a:pt x="1627517" y="2757901"/>
                        <a:pt x="1652828" y="2784822"/>
                        <a:pt x="1674781" y="2814709"/>
                      </a:cubicBezTo>
                      <a:cubicBezTo>
                        <a:pt x="1696733" y="2843503"/>
                        <a:pt x="1718451" y="2872375"/>
                        <a:pt x="1730717" y="2906710"/>
                      </a:cubicBezTo>
                      <a:cubicBezTo>
                        <a:pt x="1735638" y="2915606"/>
                        <a:pt x="1737904" y="2926452"/>
                        <a:pt x="1745716" y="2933397"/>
                      </a:cubicBezTo>
                      <a:cubicBezTo>
                        <a:pt x="1757044" y="2942839"/>
                        <a:pt x="1775950" y="2933475"/>
                        <a:pt x="1775403" y="2918805"/>
                      </a:cubicBezTo>
                      <a:cubicBezTo>
                        <a:pt x="1770715" y="2894615"/>
                        <a:pt x="1756341" y="2873546"/>
                        <a:pt x="1747357" y="2850916"/>
                      </a:cubicBezTo>
                      <a:cubicBezTo>
                        <a:pt x="1722826" y="2781077"/>
                        <a:pt x="1701108" y="2710223"/>
                        <a:pt x="1687515" y="2637418"/>
                      </a:cubicBezTo>
                      <a:cubicBezTo>
                        <a:pt x="1652438" y="2476592"/>
                        <a:pt x="1625642" y="2311240"/>
                        <a:pt x="1633219" y="2145966"/>
                      </a:cubicBezTo>
                      <a:cubicBezTo>
                        <a:pt x="1635485" y="2110383"/>
                        <a:pt x="1641032" y="2075269"/>
                        <a:pt x="1645953" y="2040076"/>
                      </a:cubicBezTo>
                      <a:cubicBezTo>
                        <a:pt x="1680718" y="2044836"/>
                        <a:pt x="1715873" y="2047021"/>
                        <a:pt x="1750794" y="2047489"/>
                      </a:cubicBezTo>
                      <a:cubicBezTo>
                        <a:pt x="1759544" y="2047801"/>
                        <a:pt x="1768294" y="2047801"/>
                        <a:pt x="1777043" y="2047723"/>
                      </a:cubicBezTo>
                      <a:cubicBezTo>
                        <a:pt x="1763841" y="2103516"/>
                        <a:pt x="1759153" y="2161573"/>
                        <a:pt x="1760950" y="2219005"/>
                      </a:cubicBezTo>
                      <a:cubicBezTo>
                        <a:pt x="1762747" y="2337303"/>
                        <a:pt x="1766887" y="2455913"/>
                        <a:pt x="1778996" y="2573665"/>
                      </a:cubicBezTo>
                      <a:cubicBezTo>
                        <a:pt x="1782903" y="2623060"/>
                        <a:pt x="1803293" y="2668397"/>
                        <a:pt x="1816964" y="2715529"/>
                      </a:cubicBezTo>
                      <a:cubicBezTo>
                        <a:pt x="1828058" y="2739797"/>
                        <a:pt x="1847432" y="2830862"/>
                        <a:pt x="1886806" y="2801600"/>
                      </a:cubicBezTo>
                      <a:cubicBezTo>
                        <a:pt x="1896259" y="2786851"/>
                        <a:pt x="1900087" y="2768591"/>
                        <a:pt x="1909383" y="2753297"/>
                      </a:cubicBezTo>
                      <a:cubicBezTo>
                        <a:pt x="1932664" y="2710067"/>
                        <a:pt x="1969303" y="2672143"/>
                        <a:pt x="1998599" y="2632424"/>
                      </a:cubicBezTo>
                      <a:cubicBezTo>
                        <a:pt x="2049145" y="2571246"/>
                        <a:pt x="2103831" y="2513190"/>
                        <a:pt x="2166251" y="2463951"/>
                      </a:cubicBezTo>
                      <a:cubicBezTo>
                        <a:pt x="2255858" y="2384747"/>
                        <a:pt x="2352886" y="2315454"/>
                        <a:pt x="2456008" y="2254823"/>
                      </a:cubicBezTo>
                      <a:cubicBezTo>
                        <a:pt x="2584051" y="2173902"/>
                        <a:pt x="2723266" y="2107964"/>
                        <a:pt x="2870371" y="2070196"/>
                      </a:cubicBezTo>
                      <a:cubicBezTo>
                        <a:pt x="2923729" y="2056541"/>
                        <a:pt x="2977712" y="2039920"/>
                        <a:pt x="3033101" y="2046552"/>
                      </a:cubicBezTo>
                      <a:cubicBezTo>
                        <a:pt x="3014820" y="2068012"/>
                        <a:pt x="2997633" y="2090407"/>
                        <a:pt x="2979665" y="2112100"/>
                      </a:cubicBezTo>
                      <a:cubicBezTo>
                        <a:pt x="2883574" y="2241011"/>
                        <a:pt x="2769905" y="2355017"/>
                        <a:pt x="2652331" y="2464575"/>
                      </a:cubicBezTo>
                      <a:cubicBezTo>
                        <a:pt x="2521787" y="2590130"/>
                        <a:pt x="2394447" y="2718572"/>
                        <a:pt x="2258280" y="2838197"/>
                      </a:cubicBezTo>
                      <a:cubicBezTo>
                        <a:pt x="2193360" y="2891259"/>
                        <a:pt x="2124533" y="2939718"/>
                        <a:pt x="2056176" y="2988410"/>
                      </a:cubicBezTo>
                      <a:cubicBezTo>
                        <a:pt x="2019693" y="3011040"/>
                        <a:pt x="1980397" y="3028675"/>
                        <a:pt x="1944226" y="3052085"/>
                      </a:cubicBezTo>
                      <a:cubicBezTo>
                        <a:pt x="1931570" y="3058718"/>
                        <a:pt x="1916961" y="3068472"/>
                        <a:pt x="1925633" y="3084547"/>
                      </a:cubicBezTo>
                      <a:cubicBezTo>
                        <a:pt x="1935789" y="3101480"/>
                        <a:pt x="1954460" y="3090243"/>
                        <a:pt x="1966491" y="3081816"/>
                      </a:cubicBezTo>
                      <a:cubicBezTo>
                        <a:pt x="2009224" y="3054426"/>
                        <a:pt x="2056488" y="3034918"/>
                        <a:pt x="2097503" y="3004719"/>
                      </a:cubicBezTo>
                      <a:cubicBezTo>
                        <a:pt x="2157345" y="2960396"/>
                        <a:pt x="2218749" y="2917947"/>
                        <a:pt x="2276404" y="2870815"/>
                      </a:cubicBezTo>
                      <a:cubicBezTo>
                        <a:pt x="2371011" y="2788022"/>
                        <a:pt x="2461946" y="2700000"/>
                        <a:pt x="2551943" y="2611979"/>
                      </a:cubicBezTo>
                      <a:cubicBezTo>
                        <a:pt x="2698033" y="2463873"/>
                        <a:pt x="2859746" y="2329110"/>
                        <a:pt x="2979743" y="2157515"/>
                      </a:cubicBezTo>
                      <a:cubicBezTo>
                        <a:pt x="2984587" y="2149010"/>
                        <a:pt x="3015133" y="2110383"/>
                        <a:pt x="3037241" y="2077141"/>
                      </a:cubicBezTo>
                      <a:cubicBezTo>
                        <a:pt x="2981462" y="2317717"/>
                        <a:pt x="2864199" y="2540111"/>
                        <a:pt x="2726000" y="27433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18" name="Google Shape;318;p12"/>
              <p:cNvSpPr/>
              <p:nvPr/>
            </p:nvSpPr>
            <p:spPr>
              <a:xfrm>
                <a:off x="16651988" y="1494357"/>
                <a:ext cx="1462011" cy="1974000"/>
              </a:xfrm>
              <a:custGeom>
                <a:rect b="b" l="l" r="r" t="t"/>
                <a:pathLst>
                  <a:path extrusionOk="0" h="1974000" w="1462011">
                    <a:moveTo>
                      <a:pt x="712883" y="1119316"/>
                    </a:moveTo>
                    <a:cubicBezTo>
                      <a:pt x="744210" y="1048696"/>
                      <a:pt x="766318" y="966528"/>
                      <a:pt x="752647" y="888885"/>
                    </a:cubicBezTo>
                    <a:cubicBezTo>
                      <a:pt x="742413" y="792592"/>
                      <a:pt x="655931" y="727357"/>
                      <a:pt x="565777" y="780965"/>
                    </a:cubicBezTo>
                    <a:cubicBezTo>
                      <a:pt x="520388" y="807496"/>
                      <a:pt x="495936" y="859544"/>
                      <a:pt x="479217" y="907379"/>
                    </a:cubicBezTo>
                    <a:cubicBezTo>
                      <a:pt x="459296" y="968088"/>
                      <a:pt x="450156" y="1060323"/>
                      <a:pt x="475546" y="1127510"/>
                    </a:cubicBezTo>
                    <a:cubicBezTo>
                      <a:pt x="474764" y="1130241"/>
                      <a:pt x="474764" y="1133284"/>
                      <a:pt x="475702" y="1136796"/>
                    </a:cubicBezTo>
                    <a:cubicBezTo>
                      <a:pt x="477186" y="1142336"/>
                      <a:pt x="480545" y="1145925"/>
                      <a:pt x="484686" y="1147798"/>
                    </a:cubicBezTo>
                    <a:cubicBezTo>
                      <a:pt x="504295" y="1184474"/>
                      <a:pt x="537263" y="1210069"/>
                      <a:pt x="588589" y="1212331"/>
                    </a:cubicBezTo>
                    <a:cubicBezTo>
                      <a:pt x="643197" y="1210771"/>
                      <a:pt x="687649" y="1164263"/>
                      <a:pt x="712883" y="1119316"/>
                    </a:cubicBezTo>
                    <a:close/>
                    <a:moveTo>
                      <a:pt x="754053" y="1330239"/>
                    </a:moveTo>
                    <a:cubicBezTo>
                      <a:pt x="817879" y="1339057"/>
                      <a:pt x="850847" y="1236990"/>
                      <a:pt x="779287" y="1221461"/>
                    </a:cubicBezTo>
                    <a:cubicBezTo>
                      <a:pt x="704055" y="1208040"/>
                      <a:pt x="675149" y="1314555"/>
                      <a:pt x="754053" y="1330239"/>
                    </a:cubicBezTo>
                    <a:close/>
                    <a:moveTo>
                      <a:pt x="992640" y="1414905"/>
                    </a:moveTo>
                    <a:cubicBezTo>
                      <a:pt x="997640" y="1406712"/>
                      <a:pt x="994593" y="1395241"/>
                      <a:pt x="986234" y="1390559"/>
                    </a:cubicBezTo>
                    <a:cubicBezTo>
                      <a:pt x="981078" y="1387359"/>
                      <a:pt x="975219" y="1388062"/>
                      <a:pt x="969594" y="1389232"/>
                    </a:cubicBezTo>
                    <a:cubicBezTo>
                      <a:pt x="958266" y="1389232"/>
                      <a:pt x="947251" y="1384706"/>
                      <a:pt x="937251" y="1379712"/>
                    </a:cubicBezTo>
                    <a:cubicBezTo>
                      <a:pt x="898190" y="1354351"/>
                      <a:pt x="897877" y="1331566"/>
                      <a:pt x="906861" y="1289350"/>
                    </a:cubicBezTo>
                    <a:cubicBezTo>
                      <a:pt x="901940" y="1277021"/>
                      <a:pt x="886315" y="1292783"/>
                      <a:pt x="883268" y="1299728"/>
                    </a:cubicBezTo>
                    <a:cubicBezTo>
                      <a:pt x="872409" y="1320719"/>
                      <a:pt x="873112" y="1342412"/>
                      <a:pt x="881315" y="1361687"/>
                    </a:cubicBezTo>
                    <a:cubicBezTo>
                      <a:pt x="878581" y="1362389"/>
                      <a:pt x="875925" y="1363871"/>
                      <a:pt x="873659" y="1366212"/>
                    </a:cubicBezTo>
                    <a:cubicBezTo>
                      <a:pt x="851785" y="1398440"/>
                      <a:pt x="818192" y="1428249"/>
                      <a:pt x="776162" y="1422006"/>
                    </a:cubicBezTo>
                    <a:cubicBezTo>
                      <a:pt x="727570" y="1415919"/>
                      <a:pt x="672024" y="1388530"/>
                      <a:pt x="653744" y="1340852"/>
                    </a:cubicBezTo>
                    <a:cubicBezTo>
                      <a:pt x="662884" y="1316427"/>
                      <a:pt x="664525" y="1289584"/>
                      <a:pt x="652103" y="1265706"/>
                    </a:cubicBezTo>
                    <a:cubicBezTo>
                      <a:pt x="647103" y="1257513"/>
                      <a:pt x="638588" y="1239799"/>
                      <a:pt x="626791" y="1244637"/>
                    </a:cubicBezTo>
                    <a:cubicBezTo>
                      <a:pt x="620541" y="1248773"/>
                      <a:pt x="624760" y="1257513"/>
                      <a:pt x="626635" y="1263053"/>
                    </a:cubicBezTo>
                    <a:cubicBezTo>
                      <a:pt x="644838" y="1307220"/>
                      <a:pt x="618432" y="1356302"/>
                      <a:pt x="581246" y="1381507"/>
                    </a:cubicBezTo>
                    <a:cubicBezTo>
                      <a:pt x="572418" y="1387203"/>
                      <a:pt x="563590" y="1393056"/>
                      <a:pt x="553746" y="1396879"/>
                    </a:cubicBezTo>
                    <a:cubicBezTo>
                      <a:pt x="541013" y="1398674"/>
                      <a:pt x="529060" y="1406946"/>
                      <a:pt x="532810" y="1421226"/>
                    </a:cubicBezTo>
                    <a:cubicBezTo>
                      <a:pt x="547419" y="1461023"/>
                      <a:pt x="623198" y="1396021"/>
                      <a:pt x="637103" y="1372845"/>
                    </a:cubicBezTo>
                    <a:cubicBezTo>
                      <a:pt x="656947" y="1412330"/>
                      <a:pt x="702805" y="1440110"/>
                      <a:pt x="743663" y="1452595"/>
                    </a:cubicBezTo>
                    <a:cubicBezTo>
                      <a:pt x="773349" y="1460632"/>
                      <a:pt x="806474" y="1462349"/>
                      <a:pt x="835145" y="1449708"/>
                    </a:cubicBezTo>
                    <a:cubicBezTo>
                      <a:pt x="861081" y="1436130"/>
                      <a:pt x="886393" y="1416466"/>
                      <a:pt x="900299" y="1390247"/>
                    </a:cubicBezTo>
                    <a:cubicBezTo>
                      <a:pt x="915923" y="1406868"/>
                      <a:pt x="937173" y="1418963"/>
                      <a:pt x="959047" y="1422942"/>
                    </a:cubicBezTo>
                    <a:cubicBezTo>
                      <a:pt x="970297" y="1424971"/>
                      <a:pt x="985843" y="1426298"/>
                      <a:pt x="992640" y="1414905"/>
                    </a:cubicBezTo>
                    <a:close/>
                    <a:moveTo>
                      <a:pt x="1154588" y="980496"/>
                    </a:moveTo>
                    <a:cubicBezTo>
                      <a:pt x="1165838" y="846747"/>
                      <a:pt x="1088262" y="781668"/>
                      <a:pt x="960532" y="830126"/>
                    </a:cubicBezTo>
                    <a:cubicBezTo>
                      <a:pt x="912330" y="850883"/>
                      <a:pt x="878971" y="897078"/>
                      <a:pt x="852488" y="940699"/>
                    </a:cubicBezTo>
                    <a:cubicBezTo>
                      <a:pt x="825536" y="1006637"/>
                      <a:pt x="808505" y="1090366"/>
                      <a:pt x="832645" y="1159113"/>
                    </a:cubicBezTo>
                    <a:cubicBezTo>
                      <a:pt x="852253" y="1214750"/>
                      <a:pt x="905846" y="1256342"/>
                      <a:pt x="965922" y="1254001"/>
                    </a:cubicBezTo>
                    <a:cubicBezTo>
                      <a:pt x="1105606" y="1261024"/>
                      <a:pt x="1143651" y="1090132"/>
                      <a:pt x="1154588" y="980496"/>
                    </a:cubicBezTo>
                    <a:close/>
                    <a:moveTo>
                      <a:pt x="1451845" y="520179"/>
                    </a:moveTo>
                    <a:cubicBezTo>
                      <a:pt x="1466455" y="641130"/>
                      <a:pt x="1464111" y="763252"/>
                      <a:pt x="1452470" y="884359"/>
                    </a:cubicBezTo>
                    <a:cubicBezTo>
                      <a:pt x="1439268" y="1057124"/>
                      <a:pt x="1412159" y="1229109"/>
                      <a:pt x="1361145" y="1395163"/>
                    </a:cubicBezTo>
                    <a:cubicBezTo>
                      <a:pt x="1325834" y="1490441"/>
                      <a:pt x="1280913" y="1582988"/>
                      <a:pt x="1223727" y="1667108"/>
                    </a:cubicBezTo>
                    <a:cubicBezTo>
                      <a:pt x="1186228" y="1727427"/>
                      <a:pt x="1138808" y="1782284"/>
                      <a:pt x="1085294" y="1829494"/>
                    </a:cubicBezTo>
                    <a:cubicBezTo>
                      <a:pt x="974516" y="1918530"/>
                      <a:pt x="835613" y="1981346"/>
                      <a:pt x="691008" y="1973309"/>
                    </a:cubicBezTo>
                    <a:cubicBezTo>
                      <a:pt x="534294" y="1974480"/>
                      <a:pt x="411407" y="1919778"/>
                      <a:pt x="288676" y="1826217"/>
                    </a:cubicBezTo>
                    <a:cubicBezTo>
                      <a:pt x="247583" y="1795238"/>
                      <a:pt x="205710" y="1763166"/>
                      <a:pt x="175320" y="1721028"/>
                    </a:cubicBezTo>
                    <a:cubicBezTo>
                      <a:pt x="141415" y="1670463"/>
                      <a:pt x="102744" y="1619351"/>
                      <a:pt x="75479" y="1563792"/>
                    </a:cubicBezTo>
                    <a:cubicBezTo>
                      <a:pt x="41027" y="1483028"/>
                      <a:pt x="22434" y="1395865"/>
                      <a:pt x="7200" y="1309717"/>
                    </a:cubicBezTo>
                    <a:cubicBezTo>
                      <a:pt x="-2565" y="1248461"/>
                      <a:pt x="247" y="1186191"/>
                      <a:pt x="794" y="1124466"/>
                    </a:cubicBezTo>
                    <a:cubicBezTo>
                      <a:pt x="2044" y="1007573"/>
                      <a:pt x="8606" y="891616"/>
                      <a:pt x="36730" y="777454"/>
                    </a:cubicBezTo>
                    <a:cubicBezTo>
                      <a:pt x="63683" y="649948"/>
                      <a:pt x="97119" y="526578"/>
                      <a:pt x="146961" y="405861"/>
                    </a:cubicBezTo>
                    <a:cubicBezTo>
                      <a:pt x="168758" y="344683"/>
                      <a:pt x="191023" y="283739"/>
                      <a:pt x="220944" y="225995"/>
                    </a:cubicBezTo>
                    <a:cubicBezTo>
                      <a:pt x="243599" y="184481"/>
                      <a:pt x="261255" y="139534"/>
                      <a:pt x="290863" y="102235"/>
                    </a:cubicBezTo>
                    <a:cubicBezTo>
                      <a:pt x="304222" y="84131"/>
                      <a:pt x="320081" y="68056"/>
                      <a:pt x="333987" y="50343"/>
                    </a:cubicBezTo>
                    <a:cubicBezTo>
                      <a:pt x="344143" y="39886"/>
                      <a:pt x="358674" y="22329"/>
                      <a:pt x="375861" y="22563"/>
                    </a:cubicBezTo>
                    <a:cubicBezTo>
                      <a:pt x="397110" y="53932"/>
                      <a:pt x="385314" y="96226"/>
                      <a:pt x="387501" y="131965"/>
                    </a:cubicBezTo>
                    <a:cubicBezTo>
                      <a:pt x="389923" y="191504"/>
                      <a:pt x="382892" y="250107"/>
                      <a:pt x="369064" y="308007"/>
                    </a:cubicBezTo>
                    <a:cubicBezTo>
                      <a:pt x="364455" y="332276"/>
                      <a:pt x="356721" y="360836"/>
                      <a:pt x="352502" y="385962"/>
                    </a:cubicBezTo>
                    <a:cubicBezTo>
                      <a:pt x="351252" y="397823"/>
                      <a:pt x="346174" y="412025"/>
                      <a:pt x="354221" y="422482"/>
                    </a:cubicBezTo>
                    <a:cubicBezTo>
                      <a:pt x="379533" y="447140"/>
                      <a:pt x="392814" y="405080"/>
                      <a:pt x="403438" y="387835"/>
                    </a:cubicBezTo>
                    <a:cubicBezTo>
                      <a:pt x="462265" y="284051"/>
                      <a:pt x="514763" y="175586"/>
                      <a:pt x="592183" y="83819"/>
                    </a:cubicBezTo>
                    <a:cubicBezTo>
                      <a:pt x="612885" y="61111"/>
                      <a:pt x="632025" y="37077"/>
                      <a:pt x="651478" y="13277"/>
                    </a:cubicBezTo>
                    <a:cubicBezTo>
                      <a:pt x="662962" y="-4358"/>
                      <a:pt x="685227" y="-925"/>
                      <a:pt x="702805" y="3835"/>
                    </a:cubicBezTo>
                    <a:cubicBezTo>
                      <a:pt x="756944" y="24904"/>
                      <a:pt x="774678" y="94821"/>
                      <a:pt x="795068" y="144060"/>
                    </a:cubicBezTo>
                    <a:cubicBezTo>
                      <a:pt x="833270" y="239885"/>
                      <a:pt x="825770" y="344293"/>
                      <a:pt x="809989" y="444565"/>
                    </a:cubicBezTo>
                    <a:cubicBezTo>
                      <a:pt x="806552" y="460952"/>
                      <a:pt x="801942" y="482567"/>
                      <a:pt x="825223" y="484362"/>
                    </a:cubicBezTo>
                    <a:cubicBezTo>
                      <a:pt x="832332" y="484362"/>
                      <a:pt x="839754" y="479914"/>
                      <a:pt x="842332" y="473125"/>
                    </a:cubicBezTo>
                    <a:cubicBezTo>
                      <a:pt x="847566" y="457675"/>
                      <a:pt x="851628" y="441756"/>
                      <a:pt x="856472" y="426149"/>
                    </a:cubicBezTo>
                    <a:cubicBezTo>
                      <a:pt x="869909" y="380968"/>
                      <a:pt x="879909" y="334851"/>
                      <a:pt x="895533" y="290372"/>
                    </a:cubicBezTo>
                    <a:cubicBezTo>
                      <a:pt x="914127" y="245035"/>
                      <a:pt x="937407" y="201258"/>
                      <a:pt x="961235" y="158418"/>
                    </a:cubicBezTo>
                    <a:cubicBezTo>
                      <a:pt x="986156" y="126269"/>
                      <a:pt x="1009358" y="90920"/>
                      <a:pt x="1040842" y="65013"/>
                    </a:cubicBezTo>
                    <a:cubicBezTo>
                      <a:pt x="1094356" y="74377"/>
                      <a:pt x="1123730" y="209530"/>
                      <a:pt x="1140214" y="257676"/>
                    </a:cubicBezTo>
                    <a:cubicBezTo>
                      <a:pt x="1158495" y="309568"/>
                      <a:pt x="1169744" y="363021"/>
                      <a:pt x="1162713" y="418268"/>
                    </a:cubicBezTo>
                    <a:cubicBezTo>
                      <a:pt x="1161385" y="447140"/>
                      <a:pt x="1151229" y="475544"/>
                      <a:pt x="1152401" y="504494"/>
                    </a:cubicBezTo>
                    <a:cubicBezTo>
                      <a:pt x="1154042" y="517994"/>
                      <a:pt x="1171463" y="525641"/>
                      <a:pt x="1182088" y="516668"/>
                    </a:cubicBezTo>
                    <a:cubicBezTo>
                      <a:pt x="1187869" y="512220"/>
                      <a:pt x="1189588" y="505431"/>
                      <a:pt x="1191384" y="498720"/>
                    </a:cubicBezTo>
                    <a:cubicBezTo>
                      <a:pt x="1199431" y="472657"/>
                      <a:pt x="1207477" y="448935"/>
                      <a:pt x="1217087" y="422872"/>
                    </a:cubicBezTo>
                    <a:cubicBezTo>
                      <a:pt x="1239117" y="363177"/>
                      <a:pt x="1266929" y="305745"/>
                      <a:pt x="1292241" y="247454"/>
                    </a:cubicBezTo>
                    <a:cubicBezTo>
                      <a:pt x="1305131" y="224044"/>
                      <a:pt x="1320131" y="158340"/>
                      <a:pt x="1350051" y="156546"/>
                    </a:cubicBezTo>
                    <a:cubicBezTo>
                      <a:pt x="1366614" y="167236"/>
                      <a:pt x="1375441" y="188071"/>
                      <a:pt x="1382473" y="206018"/>
                    </a:cubicBezTo>
                    <a:cubicBezTo>
                      <a:pt x="1395206" y="243552"/>
                      <a:pt x="1404425" y="282101"/>
                      <a:pt x="1414112" y="320493"/>
                    </a:cubicBezTo>
                    <a:cubicBezTo>
                      <a:pt x="1428565" y="386587"/>
                      <a:pt x="1446924" y="452368"/>
                      <a:pt x="1451845" y="5201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17392014" y="2740867"/>
                <a:ext cx="43401" cy="48124"/>
              </a:xfrm>
              <a:custGeom>
                <a:rect b="b" l="l" r="r" t="t"/>
                <a:pathLst>
                  <a:path extrusionOk="0" h="48124" w="43401">
                    <a:moveTo>
                      <a:pt x="43401" y="22474"/>
                    </a:moveTo>
                    <a:cubicBezTo>
                      <a:pt x="41839" y="33008"/>
                      <a:pt x="34495" y="45571"/>
                      <a:pt x="23480" y="47990"/>
                    </a:cubicBezTo>
                    <a:cubicBezTo>
                      <a:pt x="-5816" y="50799"/>
                      <a:pt x="-7222" y="8740"/>
                      <a:pt x="16605" y="0"/>
                    </a:cubicBezTo>
                    <a:cubicBezTo>
                      <a:pt x="27855" y="2809"/>
                      <a:pt x="40823" y="10534"/>
                      <a:pt x="43401" y="224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17509728" y="2379808"/>
                <a:ext cx="113893" cy="296135"/>
              </a:xfrm>
              <a:custGeom>
                <a:rect b="b" l="l" r="r" t="t"/>
                <a:pathLst>
                  <a:path extrusionOk="0" h="296135" w="113893">
                    <a:moveTo>
                      <a:pt x="78573" y="0"/>
                    </a:moveTo>
                    <a:cubicBezTo>
                      <a:pt x="112165" y="34256"/>
                      <a:pt x="115759" y="83183"/>
                      <a:pt x="113259" y="128676"/>
                    </a:cubicBezTo>
                    <a:cubicBezTo>
                      <a:pt x="109665" y="187903"/>
                      <a:pt x="81385" y="245336"/>
                      <a:pt x="39511" y="287786"/>
                    </a:cubicBezTo>
                    <a:cubicBezTo>
                      <a:pt x="36542" y="290673"/>
                      <a:pt x="34199" y="291687"/>
                      <a:pt x="29590" y="295355"/>
                    </a:cubicBezTo>
                    <a:cubicBezTo>
                      <a:pt x="29277" y="295589"/>
                      <a:pt x="29043" y="295823"/>
                      <a:pt x="28730" y="296135"/>
                    </a:cubicBezTo>
                    <a:cubicBezTo>
                      <a:pt x="-12284" y="246194"/>
                      <a:pt x="-3847" y="154349"/>
                      <a:pt x="19668" y="86695"/>
                    </a:cubicBezTo>
                    <a:cubicBezTo>
                      <a:pt x="31855" y="53999"/>
                      <a:pt x="53886" y="25049"/>
                      <a:pt x="78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17147048" y="2331037"/>
                <a:ext cx="97782" cy="268121"/>
              </a:xfrm>
              <a:custGeom>
                <a:rect b="b" l="l" r="r" t="t"/>
                <a:pathLst>
                  <a:path extrusionOk="0" h="268121" w="97782">
                    <a:moveTo>
                      <a:pt x="64545" y="0"/>
                    </a:moveTo>
                    <a:cubicBezTo>
                      <a:pt x="110325" y="57588"/>
                      <a:pt x="107044" y="142488"/>
                      <a:pt x="65561" y="202886"/>
                    </a:cubicBezTo>
                    <a:cubicBezTo>
                      <a:pt x="48452" y="225203"/>
                      <a:pt x="33062" y="250720"/>
                      <a:pt x="10641" y="268121"/>
                    </a:cubicBezTo>
                    <a:cubicBezTo>
                      <a:pt x="-7640" y="211703"/>
                      <a:pt x="172" y="134841"/>
                      <a:pt x="15016" y="90050"/>
                    </a:cubicBezTo>
                    <a:cubicBezTo>
                      <a:pt x="27984" y="58993"/>
                      <a:pt x="41655" y="25361"/>
                      <a:pt x="645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15634983" y="3489915"/>
                <a:ext cx="3000553" cy="1832179"/>
              </a:xfrm>
              <a:custGeom>
                <a:rect b="b" l="l" r="r" t="t"/>
                <a:pathLst>
                  <a:path extrusionOk="0" h="1832179" w="3000553">
                    <a:moveTo>
                      <a:pt x="2833371" y="37601"/>
                    </a:moveTo>
                    <a:cubicBezTo>
                      <a:pt x="2886729" y="23946"/>
                      <a:pt x="2940711" y="7325"/>
                      <a:pt x="2996100" y="13957"/>
                    </a:cubicBezTo>
                    <a:cubicBezTo>
                      <a:pt x="2977820" y="35416"/>
                      <a:pt x="2960633" y="57812"/>
                      <a:pt x="2942664" y="79505"/>
                    </a:cubicBezTo>
                    <a:cubicBezTo>
                      <a:pt x="2846573" y="208416"/>
                      <a:pt x="2732827" y="322500"/>
                      <a:pt x="2615330" y="431980"/>
                    </a:cubicBezTo>
                    <a:cubicBezTo>
                      <a:pt x="2484865" y="557535"/>
                      <a:pt x="2357447" y="685977"/>
                      <a:pt x="2221279" y="805602"/>
                    </a:cubicBezTo>
                    <a:cubicBezTo>
                      <a:pt x="2156359" y="858664"/>
                      <a:pt x="2087533" y="907123"/>
                      <a:pt x="2019254" y="955815"/>
                    </a:cubicBezTo>
                    <a:cubicBezTo>
                      <a:pt x="1982770" y="978445"/>
                      <a:pt x="1943475" y="996158"/>
                      <a:pt x="1907304" y="1019490"/>
                    </a:cubicBezTo>
                    <a:cubicBezTo>
                      <a:pt x="1894570" y="1026123"/>
                      <a:pt x="1879961" y="1035877"/>
                      <a:pt x="1888710" y="1051952"/>
                    </a:cubicBezTo>
                    <a:cubicBezTo>
                      <a:pt x="1898788" y="1068885"/>
                      <a:pt x="1917538" y="1057648"/>
                      <a:pt x="1929569" y="1049221"/>
                    </a:cubicBezTo>
                    <a:cubicBezTo>
                      <a:pt x="1972302" y="1021909"/>
                      <a:pt x="2019566" y="1002323"/>
                      <a:pt x="2060581" y="972124"/>
                    </a:cubicBezTo>
                    <a:cubicBezTo>
                      <a:pt x="2120344" y="927801"/>
                      <a:pt x="2181749" y="885352"/>
                      <a:pt x="2239482" y="838220"/>
                    </a:cubicBezTo>
                    <a:cubicBezTo>
                      <a:pt x="2334088" y="755427"/>
                      <a:pt x="2425023" y="667405"/>
                      <a:pt x="2515020" y="579384"/>
                    </a:cubicBezTo>
                    <a:cubicBezTo>
                      <a:pt x="2661110" y="431278"/>
                      <a:pt x="2822824" y="296515"/>
                      <a:pt x="2942821" y="124920"/>
                    </a:cubicBezTo>
                    <a:cubicBezTo>
                      <a:pt x="2947664" y="116337"/>
                      <a:pt x="2978523" y="77476"/>
                      <a:pt x="3000553" y="44078"/>
                    </a:cubicBezTo>
                    <a:cubicBezTo>
                      <a:pt x="2944930" y="284810"/>
                      <a:pt x="2827355" y="507360"/>
                      <a:pt x="2689156" y="710792"/>
                    </a:cubicBezTo>
                    <a:cubicBezTo>
                      <a:pt x="2619080" y="806460"/>
                      <a:pt x="2545020" y="900802"/>
                      <a:pt x="2457600" y="981488"/>
                    </a:cubicBezTo>
                    <a:cubicBezTo>
                      <a:pt x="2354088" y="1074269"/>
                      <a:pt x="2235497" y="1152849"/>
                      <a:pt x="2105892" y="1204272"/>
                    </a:cubicBezTo>
                    <a:cubicBezTo>
                      <a:pt x="2048393" y="1224015"/>
                      <a:pt x="1983864" y="1219020"/>
                      <a:pt x="1927537" y="1240792"/>
                    </a:cubicBezTo>
                    <a:cubicBezTo>
                      <a:pt x="1918241" y="1247425"/>
                      <a:pt x="1919022" y="1259520"/>
                      <a:pt x="1922616" y="1269040"/>
                    </a:cubicBezTo>
                    <a:cubicBezTo>
                      <a:pt x="1929178" y="1301267"/>
                      <a:pt x="1940740" y="1331622"/>
                      <a:pt x="1952771" y="1362133"/>
                    </a:cubicBezTo>
                    <a:cubicBezTo>
                      <a:pt x="1961521" y="1389132"/>
                      <a:pt x="1974099" y="1414493"/>
                      <a:pt x="1985504" y="1440478"/>
                    </a:cubicBezTo>
                    <a:cubicBezTo>
                      <a:pt x="2009019" y="1495491"/>
                      <a:pt x="2027691" y="1552299"/>
                      <a:pt x="2049565" y="1607937"/>
                    </a:cubicBezTo>
                    <a:cubicBezTo>
                      <a:pt x="2063705" y="1647031"/>
                      <a:pt x="2089564" y="1680429"/>
                      <a:pt x="2102454" y="1719992"/>
                    </a:cubicBezTo>
                    <a:cubicBezTo>
                      <a:pt x="2115267" y="1756980"/>
                      <a:pt x="2136438" y="1791236"/>
                      <a:pt x="2145187" y="1829628"/>
                    </a:cubicBezTo>
                    <a:cubicBezTo>
                      <a:pt x="2123391" y="1834232"/>
                      <a:pt x="2100658" y="1832204"/>
                      <a:pt x="2079174" y="1826741"/>
                    </a:cubicBezTo>
                    <a:cubicBezTo>
                      <a:pt x="2051596" y="1805204"/>
                      <a:pt x="2033003" y="1778205"/>
                      <a:pt x="2009957" y="1750113"/>
                    </a:cubicBezTo>
                    <a:cubicBezTo>
                      <a:pt x="1981520" y="1718665"/>
                      <a:pt x="1959177" y="1682770"/>
                      <a:pt x="1937615" y="1646485"/>
                    </a:cubicBezTo>
                    <a:cubicBezTo>
                      <a:pt x="1849571" y="1532635"/>
                      <a:pt x="1798322" y="1397248"/>
                      <a:pt x="1761136" y="1259051"/>
                    </a:cubicBezTo>
                    <a:cubicBezTo>
                      <a:pt x="1745902" y="1200683"/>
                      <a:pt x="1718403" y="1231272"/>
                      <a:pt x="1677857" y="1237358"/>
                    </a:cubicBezTo>
                    <a:cubicBezTo>
                      <a:pt x="1626999" y="1247893"/>
                      <a:pt x="1575126" y="1251716"/>
                      <a:pt x="1523877" y="1259285"/>
                    </a:cubicBezTo>
                    <a:cubicBezTo>
                      <a:pt x="1322008" y="1282617"/>
                      <a:pt x="1115530" y="1254057"/>
                      <a:pt x="923270" y="1190148"/>
                    </a:cubicBezTo>
                    <a:cubicBezTo>
                      <a:pt x="790617" y="1141846"/>
                      <a:pt x="664137" y="1076688"/>
                      <a:pt x="544140" y="1002713"/>
                    </a:cubicBezTo>
                    <a:cubicBezTo>
                      <a:pt x="435315" y="938414"/>
                      <a:pt x="340865" y="852188"/>
                      <a:pt x="258680" y="756363"/>
                    </a:cubicBezTo>
                    <a:cubicBezTo>
                      <a:pt x="164073" y="646103"/>
                      <a:pt x="93997" y="514695"/>
                      <a:pt x="45561" y="378059"/>
                    </a:cubicBezTo>
                    <a:cubicBezTo>
                      <a:pt x="8296" y="259995"/>
                      <a:pt x="-1469" y="134362"/>
                      <a:pt x="171" y="11148"/>
                    </a:cubicBezTo>
                    <a:cubicBezTo>
                      <a:pt x="1109" y="11070"/>
                      <a:pt x="1968" y="10992"/>
                      <a:pt x="2828" y="10914"/>
                    </a:cubicBezTo>
                    <a:cubicBezTo>
                      <a:pt x="12124" y="34792"/>
                      <a:pt x="34545" y="53130"/>
                      <a:pt x="50404" y="72872"/>
                    </a:cubicBezTo>
                    <a:cubicBezTo>
                      <a:pt x="71263" y="95970"/>
                      <a:pt x="89466" y="121331"/>
                      <a:pt x="109465" y="145131"/>
                    </a:cubicBezTo>
                    <a:cubicBezTo>
                      <a:pt x="155401" y="200066"/>
                      <a:pt x="212978" y="243296"/>
                      <a:pt x="267273" y="289492"/>
                    </a:cubicBezTo>
                    <a:cubicBezTo>
                      <a:pt x="330474" y="345598"/>
                      <a:pt x="393363" y="403186"/>
                      <a:pt x="462033" y="452815"/>
                    </a:cubicBezTo>
                    <a:cubicBezTo>
                      <a:pt x="535859" y="507126"/>
                      <a:pt x="605701" y="566587"/>
                      <a:pt x="680699" y="619259"/>
                    </a:cubicBezTo>
                    <a:cubicBezTo>
                      <a:pt x="780305" y="684729"/>
                      <a:pt x="877099" y="754256"/>
                      <a:pt x="978502" y="816995"/>
                    </a:cubicBezTo>
                    <a:cubicBezTo>
                      <a:pt x="1115061" y="900100"/>
                      <a:pt x="1249276" y="988277"/>
                      <a:pt x="1395365" y="1054137"/>
                    </a:cubicBezTo>
                    <a:cubicBezTo>
                      <a:pt x="1476222" y="1089486"/>
                      <a:pt x="1557079" y="1128346"/>
                      <a:pt x="1645280" y="1140987"/>
                    </a:cubicBezTo>
                    <a:cubicBezTo>
                      <a:pt x="1655045" y="1142938"/>
                      <a:pt x="1664811" y="1134823"/>
                      <a:pt x="1666139" y="1125225"/>
                    </a:cubicBezTo>
                    <a:cubicBezTo>
                      <a:pt x="1667779" y="1098850"/>
                      <a:pt x="1634733" y="1103844"/>
                      <a:pt x="1617000" y="1098147"/>
                    </a:cubicBezTo>
                    <a:cubicBezTo>
                      <a:pt x="1598406" y="1094558"/>
                      <a:pt x="1579813" y="1089017"/>
                      <a:pt x="1561767" y="1082931"/>
                    </a:cubicBezTo>
                    <a:cubicBezTo>
                      <a:pt x="1461613" y="1046880"/>
                      <a:pt x="1365132" y="1001855"/>
                      <a:pt x="1272010" y="950275"/>
                    </a:cubicBezTo>
                    <a:cubicBezTo>
                      <a:pt x="1146779" y="881216"/>
                      <a:pt x="1026079" y="803885"/>
                      <a:pt x="905067" y="727803"/>
                    </a:cubicBezTo>
                    <a:cubicBezTo>
                      <a:pt x="831475" y="674975"/>
                      <a:pt x="753900" y="628623"/>
                      <a:pt x="679995" y="576029"/>
                    </a:cubicBezTo>
                    <a:cubicBezTo>
                      <a:pt x="636950" y="545284"/>
                      <a:pt x="595545" y="512432"/>
                      <a:pt x="553905" y="479814"/>
                    </a:cubicBezTo>
                    <a:cubicBezTo>
                      <a:pt x="480314" y="425113"/>
                      <a:pt x="405628" y="371660"/>
                      <a:pt x="337505" y="310014"/>
                    </a:cubicBezTo>
                    <a:cubicBezTo>
                      <a:pt x="272585" y="250553"/>
                      <a:pt x="198603" y="201861"/>
                      <a:pt x="137589" y="138030"/>
                    </a:cubicBezTo>
                    <a:cubicBezTo>
                      <a:pt x="100090" y="92927"/>
                      <a:pt x="58451" y="52038"/>
                      <a:pt x="18062" y="9666"/>
                    </a:cubicBezTo>
                    <a:cubicBezTo>
                      <a:pt x="105559" y="3033"/>
                      <a:pt x="196103" y="-3522"/>
                      <a:pt x="284929" y="2174"/>
                    </a:cubicBezTo>
                    <a:cubicBezTo>
                      <a:pt x="374692" y="7949"/>
                      <a:pt x="463674" y="22541"/>
                      <a:pt x="551796" y="40411"/>
                    </a:cubicBezTo>
                    <a:cubicBezTo>
                      <a:pt x="688276" y="73263"/>
                      <a:pt x="829210" y="109470"/>
                      <a:pt x="956316" y="171194"/>
                    </a:cubicBezTo>
                    <a:cubicBezTo>
                      <a:pt x="1076078" y="235337"/>
                      <a:pt x="1187949" y="314540"/>
                      <a:pt x="1285525" y="409194"/>
                    </a:cubicBezTo>
                    <a:cubicBezTo>
                      <a:pt x="1335992" y="455546"/>
                      <a:pt x="1390678" y="497762"/>
                      <a:pt x="1437083" y="548327"/>
                    </a:cubicBezTo>
                    <a:cubicBezTo>
                      <a:pt x="1479269" y="598736"/>
                      <a:pt x="1520440" y="650160"/>
                      <a:pt x="1565048" y="698463"/>
                    </a:cubicBezTo>
                    <a:cubicBezTo>
                      <a:pt x="1590672" y="725150"/>
                      <a:pt x="1615984" y="752071"/>
                      <a:pt x="1637936" y="781958"/>
                    </a:cubicBezTo>
                    <a:cubicBezTo>
                      <a:pt x="1659889" y="810752"/>
                      <a:pt x="1681607" y="839624"/>
                      <a:pt x="1693872" y="873959"/>
                    </a:cubicBezTo>
                    <a:cubicBezTo>
                      <a:pt x="1698794" y="882854"/>
                      <a:pt x="1701138" y="893701"/>
                      <a:pt x="1708872" y="900646"/>
                    </a:cubicBezTo>
                    <a:cubicBezTo>
                      <a:pt x="1720200" y="910088"/>
                      <a:pt x="1739105" y="900646"/>
                      <a:pt x="1738559" y="886054"/>
                    </a:cubicBezTo>
                    <a:cubicBezTo>
                      <a:pt x="1733871" y="861864"/>
                      <a:pt x="1719497" y="840795"/>
                      <a:pt x="1710512" y="818165"/>
                    </a:cubicBezTo>
                    <a:cubicBezTo>
                      <a:pt x="1685982" y="748326"/>
                      <a:pt x="1664342" y="677550"/>
                      <a:pt x="1650671" y="604667"/>
                    </a:cubicBezTo>
                    <a:cubicBezTo>
                      <a:pt x="1615515" y="443841"/>
                      <a:pt x="1588719" y="278489"/>
                      <a:pt x="1596375" y="113215"/>
                    </a:cubicBezTo>
                    <a:cubicBezTo>
                      <a:pt x="1598641" y="77632"/>
                      <a:pt x="1604266" y="42518"/>
                      <a:pt x="1609187" y="7325"/>
                    </a:cubicBezTo>
                    <a:cubicBezTo>
                      <a:pt x="1643874" y="12085"/>
                      <a:pt x="1679029" y="14191"/>
                      <a:pt x="1713950" y="14738"/>
                    </a:cubicBezTo>
                    <a:cubicBezTo>
                      <a:pt x="1722700" y="15050"/>
                      <a:pt x="1731449" y="15128"/>
                      <a:pt x="1740121" y="14972"/>
                    </a:cubicBezTo>
                    <a:cubicBezTo>
                      <a:pt x="1726918" y="70687"/>
                      <a:pt x="1722309" y="128822"/>
                      <a:pt x="1724184" y="186254"/>
                    </a:cubicBezTo>
                    <a:cubicBezTo>
                      <a:pt x="1725981" y="304552"/>
                      <a:pt x="1730121" y="423084"/>
                      <a:pt x="1742230" y="540914"/>
                    </a:cubicBezTo>
                    <a:cubicBezTo>
                      <a:pt x="1746136" y="590231"/>
                      <a:pt x="1766605" y="635646"/>
                      <a:pt x="1780198" y="682778"/>
                    </a:cubicBezTo>
                    <a:cubicBezTo>
                      <a:pt x="1791370" y="707046"/>
                      <a:pt x="1810666" y="798111"/>
                      <a:pt x="1850040" y="768848"/>
                    </a:cubicBezTo>
                    <a:cubicBezTo>
                      <a:pt x="1859493" y="754100"/>
                      <a:pt x="1863399" y="735840"/>
                      <a:pt x="1872695" y="720546"/>
                    </a:cubicBezTo>
                    <a:cubicBezTo>
                      <a:pt x="1895976" y="677316"/>
                      <a:pt x="1932615" y="639392"/>
                      <a:pt x="1961833" y="599673"/>
                    </a:cubicBezTo>
                    <a:cubicBezTo>
                      <a:pt x="2012379" y="538417"/>
                      <a:pt x="2067065" y="480438"/>
                      <a:pt x="2129563" y="431200"/>
                    </a:cubicBezTo>
                    <a:cubicBezTo>
                      <a:pt x="2219170" y="351996"/>
                      <a:pt x="2316198" y="282703"/>
                      <a:pt x="2419320" y="222071"/>
                    </a:cubicBezTo>
                    <a:cubicBezTo>
                      <a:pt x="2547051" y="141385"/>
                      <a:pt x="2686344" y="75369"/>
                      <a:pt x="2833371" y="3760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3" name="Google Shape;323;p12"/>
          <p:cNvSpPr/>
          <p:nvPr/>
        </p:nvSpPr>
        <p:spPr>
          <a:xfrm>
            <a:off x="6112045" y="-624900"/>
            <a:ext cx="1444528" cy="1499640"/>
          </a:xfrm>
          <a:custGeom>
            <a:rect b="b" l="l" r="r" t="t"/>
            <a:pathLst>
              <a:path extrusionOk="0" h="2999281" w="2889056">
                <a:moveTo>
                  <a:pt x="2443881" y="931287"/>
                </a:moveTo>
                <a:cubicBezTo>
                  <a:pt x="2445980" y="865484"/>
                  <a:pt x="2450657" y="802080"/>
                  <a:pt x="2454015" y="735857"/>
                </a:cubicBezTo>
                <a:cubicBezTo>
                  <a:pt x="2456953" y="703706"/>
                  <a:pt x="2455753" y="666815"/>
                  <a:pt x="2465527" y="634963"/>
                </a:cubicBezTo>
                <a:cubicBezTo>
                  <a:pt x="2488912" y="626865"/>
                  <a:pt x="2514816" y="629385"/>
                  <a:pt x="2538981" y="623926"/>
                </a:cubicBezTo>
                <a:cubicBezTo>
                  <a:pt x="2572979" y="617628"/>
                  <a:pt x="2607278" y="614208"/>
                  <a:pt x="2641876" y="614148"/>
                </a:cubicBezTo>
                <a:cubicBezTo>
                  <a:pt x="2662083" y="612649"/>
                  <a:pt x="2682110" y="608870"/>
                  <a:pt x="2702257" y="606350"/>
                </a:cubicBezTo>
                <a:cubicBezTo>
                  <a:pt x="2725822" y="602811"/>
                  <a:pt x="2749807" y="603951"/>
                  <a:pt x="2773252" y="599692"/>
                </a:cubicBezTo>
                <a:cubicBezTo>
                  <a:pt x="2803054" y="593574"/>
                  <a:pt x="2832495" y="585956"/>
                  <a:pt x="2862896" y="581577"/>
                </a:cubicBezTo>
                <a:cubicBezTo>
                  <a:pt x="2888260" y="574019"/>
                  <a:pt x="2882383" y="540547"/>
                  <a:pt x="2885981" y="519913"/>
                </a:cubicBezTo>
                <a:cubicBezTo>
                  <a:pt x="2887360" y="496998"/>
                  <a:pt x="2899173" y="469226"/>
                  <a:pt x="2864934" y="468746"/>
                </a:cubicBezTo>
                <a:cubicBezTo>
                  <a:pt x="2785784" y="464067"/>
                  <a:pt x="2707234" y="483742"/>
                  <a:pt x="2627665" y="479843"/>
                </a:cubicBezTo>
                <a:cubicBezTo>
                  <a:pt x="2590248" y="480023"/>
                  <a:pt x="2552892" y="479543"/>
                  <a:pt x="2515536" y="479603"/>
                </a:cubicBezTo>
                <a:cubicBezTo>
                  <a:pt x="2507201" y="479603"/>
                  <a:pt x="2498926" y="479603"/>
                  <a:pt x="2490651" y="479603"/>
                </a:cubicBezTo>
                <a:cubicBezTo>
                  <a:pt x="2490591" y="476904"/>
                  <a:pt x="2490471" y="474204"/>
                  <a:pt x="2490771" y="471685"/>
                </a:cubicBezTo>
                <a:cubicBezTo>
                  <a:pt x="2491491" y="448711"/>
                  <a:pt x="2493709" y="427296"/>
                  <a:pt x="2495988" y="403242"/>
                </a:cubicBezTo>
                <a:cubicBezTo>
                  <a:pt x="2502164" y="340319"/>
                  <a:pt x="2508340" y="277455"/>
                  <a:pt x="2514516" y="214531"/>
                </a:cubicBezTo>
                <a:cubicBezTo>
                  <a:pt x="2518774" y="171162"/>
                  <a:pt x="2526389" y="128153"/>
                  <a:pt x="2529207" y="84604"/>
                </a:cubicBezTo>
                <a:cubicBezTo>
                  <a:pt x="2529627" y="68588"/>
                  <a:pt x="2531665" y="51492"/>
                  <a:pt x="2525789" y="36256"/>
                </a:cubicBezTo>
                <a:cubicBezTo>
                  <a:pt x="2521052" y="24859"/>
                  <a:pt x="2507681" y="26719"/>
                  <a:pt x="2497547" y="25939"/>
                </a:cubicBezTo>
                <a:cubicBezTo>
                  <a:pt x="2474642" y="24499"/>
                  <a:pt x="2452695" y="22040"/>
                  <a:pt x="2429250" y="21560"/>
                </a:cubicBezTo>
                <a:cubicBezTo>
                  <a:pt x="2408383" y="20540"/>
                  <a:pt x="2398490" y="29778"/>
                  <a:pt x="2399989" y="50653"/>
                </a:cubicBezTo>
                <a:cubicBezTo>
                  <a:pt x="2394652" y="110277"/>
                  <a:pt x="2388296" y="171402"/>
                  <a:pt x="2384399" y="231446"/>
                </a:cubicBezTo>
                <a:cubicBezTo>
                  <a:pt x="2381161" y="273436"/>
                  <a:pt x="2380681" y="316685"/>
                  <a:pt x="2371507" y="358014"/>
                </a:cubicBezTo>
                <a:cubicBezTo>
                  <a:pt x="2312024" y="353515"/>
                  <a:pt x="2252422" y="356814"/>
                  <a:pt x="2192940" y="353995"/>
                </a:cubicBezTo>
                <a:cubicBezTo>
                  <a:pt x="2160260" y="350876"/>
                  <a:pt x="2127581" y="349016"/>
                  <a:pt x="2094722" y="349556"/>
                </a:cubicBezTo>
                <a:cubicBezTo>
                  <a:pt x="2062462" y="349436"/>
                  <a:pt x="2030263" y="346737"/>
                  <a:pt x="1998063" y="348776"/>
                </a:cubicBezTo>
                <a:cubicBezTo>
                  <a:pt x="1947695" y="352375"/>
                  <a:pt x="1895648" y="342478"/>
                  <a:pt x="1846299" y="354415"/>
                </a:cubicBezTo>
                <a:cubicBezTo>
                  <a:pt x="1849477" y="351716"/>
                  <a:pt x="1851396" y="347577"/>
                  <a:pt x="1850617" y="343258"/>
                </a:cubicBezTo>
                <a:cubicBezTo>
                  <a:pt x="1845820" y="315785"/>
                  <a:pt x="1849357" y="287592"/>
                  <a:pt x="1848038" y="259819"/>
                </a:cubicBezTo>
                <a:cubicBezTo>
                  <a:pt x="1847618" y="230487"/>
                  <a:pt x="1847738" y="201214"/>
                  <a:pt x="1849597" y="171882"/>
                </a:cubicBezTo>
                <a:cubicBezTo>
                  <a:pt x="1848878" y="139730"/>
                  <a:pt x="1874901" y="35656"/>
                  <a:pt x="1823754" y="35356"/>
                </a:cubicBezTo>
                <a:cubicBezTo>
                  <a:pt x="1801688" y="34997"/>
                  <a:pt x="1779622" y="34817"/>
                  <a:pt x="1757615" y="36196"/>
                </a:cubicBezTo>
                <a:cubicBezTo>
                  <a:pt x="1733331" y="36736"/>
                  <a:pt x="1727035" y="47713"/>
                  <a:pt x="1727574" y="70507"/>
                </a:cubicBezTo>
                <a:cubicBezTo>
                  <a:pt x="1726255" y="95101"/>
                  <a:pt x="1724756" y="120115"/>
                  <a:pt x="1722838" y="145488"/>
                </a:cubicBezTo>
                <a:cubicBezTo>
                  <a:pt x="1716122" y="216150"/>
                  <a:pt x="1715402" y="288252"/>
                  <a:pt x="1700172" y="357714"/>
                </a:cubicBezTo>
                <a:cubicBezTo>
                  <a:pt x="1633074" y="357594"/>
                  <a:pt x="1566037" y="354955"/>
                  <a:pt x="1498939" y="356034"/>
                </a:cubicBezTo>
                <a:cubicBezTo>
                  <a:pt x="1460564" y="355735"/>
                  <a:pt x="1422667" y="364132"/>
                  <a:pt x="1384292" y="363053"/>
                </a:cubicBezTo>
                <a:cubicBezTo>
                  <a:pt x="1315875" y="360413"/>
                  <a:pt x="1246499" y="349256"/>
                  <a:pt x="1178262" y="358314"/>
                </a:cubicBezTo>
                <a:cubicBezTo>
                  <a:pt x="1178442" y="338399"/>
                  <a:pt x="1178742" y="318544"/>
                  <a:pt x="1179102" y="298629"/>
                </a:cubicBezTo>
                <a:cubicBezTo>
                  <a:pt x="1181021" y="259639"/>
                  <a:pt x="1180661" y="220589"/>
                  <a:pt x="1183419" y="181599"/>
                </a:cubicBezTo>
                <a:cubicBezTo>
                  <a:pt x="1185278" y="141829"/>
                  <a:pt x="1197150" y="102899"/>
                  <a:pt x="1194872" y="62949"/>
                </a:cubicBezTo>
                <a:cubicBezTo>
                  <a:pt x="1194272" y="50233"/>
                  <a:pt x="1192113" y="32057"/>
                  <a:pt x="1177003" y="29238"/>
                </a:cubicBezTo>
                <a:cubicBezTo>
                  <a:pt x="1153498" y="28638"/>
                  <a:pt x="1129813" y="27738"/>
                  <a:pt x="1106428" y="30498"/>
                </a:cubicBezTo>
                <a:cubicBezTo>
                  <a:pt x="1078126" y="31517"/>
                  <a:pt x="1084662" y="64689"/>
                  <a:pt x="1081244" y="84364"/>
                </a:cubicBezTo>
                <a:cubicBezTo>
                  <a:pt x="1078485" y="113756"/>
                  <a:pt x="1073149" y="142789"/>
                  <a:pt x="1070870" y="172241"/>
                </a:cubicBezTo>
                <a:cubicBezTo>
                  <a:pt x="1065833" y="231926"/>
                  <a:pt x="1065953" y="293410"/>
                  <a:pt x="1050363" y="351476"/>
                </a:cubicBezTo>
                <a:cubicBezTo>
                  <a:pt x="996158" y="351176"/>
                  <a:pt x="943091" y="365692"/>
                  <a:pt x="889185" y="370311"/>
                </a:cubicBezTo>
                <a:cubicBezTo>
                  <a:pt x="859804" y="374570"/>
                  <a:pt x="830003" y="376129"/>
                  <a:pt x="800861" y="381648"/>
                </a:cubicBezTo>
                <a:cubicBezTo>
                  <a:pt x="781673" y="385787"/>
                  <a:pt x="762066" y="387466"/>
                  <a:pt x="742638" y="390406"/>
                </a:cubicBezTo>
                <a:cubicBezTo>
                  <a:pt x="730286" y="391785"/>
                  <a:pt x="717574" y="396704"/>
                  <a:pt x="705162" y="393585"/>
                </a:cubicBezTo>
                <a:cubicBezTo>
                  <a:pt x="704742" y="372470"/>
                  <a:pt x="707380" y="351356"/>
                  <a:pt x="710259" y="330361"/>
                </a:cubicBezTo>
                <a:cubicBezTo>
                  <a:pt x="713916" y="284953"/>
                  <a:pt x="713976" y="239424"/>
                  <a:pt x="718174" y="194016"/>
                </a:cubicBezTo>
                <a:cubicBezTo>
                  <a:pt x="717394" y="160844"/>
                  <a:pt x="751992" y="-4293"/>
                  <a:pt x="699885" y="85"/>
                </a:cubicBezTo>
                <a:cubicBezTo>
                  <a:pt x="689632" y="1285"/>
                  <a:pt x="647119" y="-574"/>
                  <a:pt x="624513" y="5244"/>
                </a:cubicBezTo>
                <a:cubicBezTo>
                  <a:pt x="623853" y="3565"/>
                  <a:pt x="621275" y="3805"/>
                  <a:pt x="621095" y="5604"/>
                </a:cubicBezTo>
                <a:cubicBezTo>
                  <a:pt x="621035" y="5844"/>
                  <a:pt x="621035" y="6084"/>
                  <a:pt x="620975" y="6324"/>
                </a:cubicBezTo>
                <a:cubicBezTo>
                  <a:pt x="614020" y="8663"/>
                  <a:pt x="609762" y="11962"/>
                  <a:pt x="610422" y="16701"/>
                </a:cubicBezTo>
                <a:cubicBezTo>
                  <a:pt x="611321" y="19880"/>
                  <a:pt x="614319" y="21620"/>
                  <a:pt x="617437" y="21320"/>
                </a:cubicBezTo>
                <a:cubicBezTo>
                  <a:pt x="617857" y="21260"/>
                  <a:pt x="618277" y="21260"/>
                  <a:pt x="618637" y="21200"/>
                </a:cubicBezTo>
                <a:cubicBezTo>
                  <a:pt x="604965" y="119875"/>
                  <a:pt x="600708" y="219389"/>
                  <a:pt x="591774" y="318724"/>
                </a:cubicBezTo>
                <a:cubicBezTo>
                  <a:pt x="587756" y="350216"/>
                  <a:pt x="590514" y="382608"/>
                  <a:pt x="585238" y="413860"/>
                </a:cubicBezTo>
                <a:cubicBezTo>
                  <a:pt x="568508" y="422378"/>
                  <a:pt x="548961" y="420878"/>
                  <a:pt x="530732" y="423397"/>
                </a:cubicBezTo>
                <a:cubicBezTo>
                  <a:pt x="478925" y="430295"/>
                  <a:pt x="426638" y="428796"/>
                  <a:pt x="374531" y="428916"/>
                </a:cubicBezTo>
                <a:cubicBezTo>
                  <a:pt x="333097" y="427236"/>
                  <a:pt x="291664" y="428256"/>
                  <a:pt x="250230" y="427176"/>
                </a:cubicBezTo>
                <a:cubicBezTo>
                  <a:pt x="209636" y="423037"/>
                  <a:pt x="169461" y="423337"/>
                  <a:pt x="128747" y="418958"/>
                </a:cubicBezTo>
                <a:cubicBezTo>
                  <a:pt x="125089" y="419018"/>
                  <a:pt x="122271" y="420398"/>
                  <a:pt x="120352" y="422498"/>
                </a:cubicBezTo>
                <a:cubicBezTo>
                  <a:pt x="100385" y="419618"/>
                  <a:pt x="75261" y="420038"/>
                  <a:pt x="64527" y="428436"/>
                </a:cubicBezTo>
                <a:cubicBezTo>
                  <a:pt x="41022" y="449850"/>
                  <a:pt x="38624" y="503777"/>
                  <a:pt x="39343" y="534189"/>
                </a:cubicBezTo>
                <a:cubicBezTo>
                  <a:pt x="55773" y="571199"/>
                  <a:pt x="122211" y="569340"/>
                  <a:pt x="157049" y="573119"/>
                </a:cubicBezTo>
                <a:cubicBezTo>
                  <a:pt x="231881" y="577138"/>
                  <a:pt x="305635" y="585176"/>
                  <a:pt x="380947" y="584336"/>
                </a:cubicBezTo>
                <a:cubicBezTo>
                  <a:pt x="435033" y="587095"/>
                  <a:pt x="535589" y="573599"/>
                  <a:pt x="580441" y="599452"/>
                </a:cubicBezTo>
                <a:cubicBezTo>
                  <a:pt x="583079" y="638562"/>
                  <a:pt x="572226" y="677612"/>
                  <a:pt x="571027" y="716842"/>
                </a:cubicBezTo>
                <a:cubicBezTo>
                  <a:pt x="564731" y="778926"/>
                  <a:pt x="561433" y="841250"/>
                  <a:pt x="555077" y="903275"/>
                </a:cubicBezTo>
                <a:cubicBezTo>
                  <a:pt x="552019" y="930388"/>
                  <a:pt x="550580" y="957741"/>
                  <a:pt x="546502" y="984734"/>
                </a:cubicBezTo>
                <a:cubicBezTo>
                  <a:pt x="544883" y="997810"/>
                  <a:pt x="543684" y="1010947"/>
                  <a:pt x="542185" y="1024084"/>
                </a:cubicBezTo>
                <a:cubicBezTo>
                  <a:pt x="542065" y="1025163"/>
                  <a:pt x="542125" y="1026183"/>
                  <a:pt x="542305" y="1027203"/>
                </a:cubicBezTo>
                <a:cubicBezTo>
                  <a:pt x="541645" y="1027623"/>
                  <a:pt x="540926" y="1028043"/>
                  <a:pt x="540266" y="1028463"/>
                </a:cubicBezTo>
                <a:cubicBezTo>
                  <a:pt x="529533" y="1032841"/>
                  <a:pt x="517900" y="1034521"/>
                  <a:pt x="506388" y="1035421"/>
                </a:cubicBezTo>
                <a:cubicBezTo>
                  <a:pt x="469331" y="1036860"/>
                  <a:pt x="432155" y="1034941"/>
                  <a:pt x="395098" y="1035181"/>
                </a:cubicBezTo>
                <a:cubicBezTo>
                  <a:pt x="324943" y="1034161"/>
                  <a:pt x="254727" y="1035661"/>
                  <a:pt x="184631" y="1033081"/>
                </a:cubicBezTo>
                <a:cubicBezTo>
                  <a:pt x="144757" y="1030562"/>
                  <a:pt x="104342" y="1029422"/>
                  <a:pt x="64288" y="1029602"/>
                </a:cubicBezTo>
                <a:cubicBezTo>
                  <a:pt x="16498" y="1024684"/>
                  <a:pt x="21715" y="1082449"/>
                  <a:pt x="20096" y="1114840"/>
                </a:cubicBezTo>
                <a:cubicBezTo>
                  <a:pt x="20695" y="1125818"/>
                  <a:pt x="18177" y="1137455"/>
                  <a:pt x="21715" y="1148012"/>
                </a:cubicBezTo>
                <a:cubicBezTo>
                  <a:pt x="29689" y="1164328"/>
                  <a:pt x="50736" y="1164748"/>
                  <a:pt x="66566" y="1165588"/>
                </a:cubicBezTo>
                <a:cubicBezTo>
                  <a:pt x="114596" y="1166307"/>
                  <a:pt x="163225" y="1155690"/>
                  <a:pt x="211494" y="1158689"/>
                </a:cubicBezTo>
                <a:cubicBezTo>
                  <a:pt x="242375" y="1160969"/>
                  <a:pt x="273375" y="1159109"/>
                  <a:pt x="304256" y="1160909"/>
                </a:cubicBezTo>
                <a:cubicBezTo>
                  <a:pt x="338074" y="1163368"/>
                  <a:pt x="373932" y="1165887"/>
                  <a:pt x="408050" y="1166787"/>
                </a:cubicBezTo>
                <a:cubicBezTo>
                  <a:pt x="456020" y="1172666"/>
                  <a:pt x="504049" y="1177224"/>
                  <a:pt x="552259" y="1180284"/>
                </a:cubicBezTo>
                <a:cubicBezTo>
                  <a:pt x="554357" y="1180764"/>
                  <a:pt x="556456" y="1180644"/>
                  <a:pt x="558435" y="1180044"/>
                </a:cubicBezTo>
                <a:cubicBezTo>
                  <a:pt x="558615" y="1180644"/>
                  <a:pt x="558794" y="1181303"/>
                  <a:pt x="558914" y="1181843"/>
                </a:cubicBezTo>
                <a:cubicBezTo>
                  <a:pt x="565990" y="1208057"/>
                  <a:pt x="564371" y="1235530"/>
                  <a:pt x="564611" y="1262403"/>
                </a:cubicBezTo>
                <a:cubicBezTo>
                  <a:pt x="563292" y="1344762"/>
                  <a:pt x="564131" y="1427361"/>
                  <a:pt x="551839" y="1509000"/>
                </a:cubicBezTo>
                <a:cubicBezTo>
                  <a:pt x="546622" y="1539652"/>
                  <a:pt x="546202" y="1571564"/>
                  <a:pt x="536848" y="1601256"/>
                </a:cubicBezTo>
                <a:cubicBezTo>
                  <a:pt x="534750" y="1606535"/>
                  <a:pt x="534150" y="1612653"/>
                  <a:pt x="531512" y="1617572"/>
                </a:cubicBezTo>
                <a:cubicBezTo>
                  <a:pt x="518620" y="1626690"/>
                  <a:pt x="501351" y="1625550"/>
                  <a:pt x="486240" y="1627649"/>
                </a:cubicBezTo>
                <a:cubicBezTo>
                  <a:pt x="448404" y="1629809"/>
                  <a:pt x="410628" y="1625970"/>
                  <a:pt x="372792" y="1627469"/>
                </a:cubicBezTo>
                <a:cubicBezTo>
                  <a:pt x="325182" y="1629209"/>
                  <a:pt x="278832" y="1623510"/>
                  <a:pt x="230982" y="1622911"/>
                </a:cubicBezTo>
                <a:cubicBezTo>
                  <a:pt x="196984" y="1622911"/>
                  <a:pt x="162985" y="1620331"/>
                  <a:pt x="128987" y="1619131"/>
                </a:cubicBezTo>
                <a:cubicBezTo>
                  <a:pt x="108719" y="1618352"/>
                  <a:pt x="88332" y="1618652"/>
                  <a:pt x="68065" y="1617392"/>
                </a:cubicBezTo>
                <a:cubicBezTo>
                  <a:pt x="41082" y="1613973"/>
                  <a:pt x="33107" y="1614573"/>
                  <a:pt x="24053" y="1642525"/>
                </a:cubicBezTo>
                <a:cubicBezTo>
                  <a:pt x="5465" y="1722305"/>
                  <a:pt x="34726" y="1726144"/>
                  <a:pt x="104762" y="1728364"/>
                </a:cubicBezTo>
                <a:cubicBezTo>
                  <a:pt x="174018" y="1736521"/>
                  <a:pt x="243694" y="1739161"/>
                  <a:pt x="313310" y="1742460"/>
                </a:cubicBezTo>
                <a:cubicBezTo>
                  <a:pt x="378489" y="1750798"/>
                  <a:pt x="444087" y="1751458"/>
                  <a:pt x="509686" y="1752537"/>
                </a:cubicBezTo>
                <a:cubicBezTo>
                  <a:pt x="512744" y="1752597"/>
                  <a:pt x="516101" y="1752837"/>
                  <a:pt x="519339" y="1752537"/>
                </a:cubicBezTo>
                <a:cubicBezTo>
                  <a:pt x="520299" y="1756196"/>
                  <a:pt x="525875" y="1756257"/>
                  <a:pt x="527075" y="1752777"/>
                </a:cubicBezTo>
                <a:cubicBezTo>
                  <a:pt x="529953" y="1753257"/>
                  <a:pt x="532771" y="1753917"/>
                  <a:pt x="535169" y="1755777"/>
                </a:cubicBezTo>
                <a:cubicBezTo>
                  <a:pt x="541825" y="1763155"/>
                  <a:pt x="542365" y="1773592"/>
                  <a:pt x="543324" y="1783070"/>
                </a:cubicBezTo>
                <a:cubicBezTo>
                  <a:pt x="544284" y="1798786"/>
                  <a:pt x="543924" y="1814621"/>
                  <a:pt x="543864" y="1830338"/>
                </a:cubicBezTo>
                <a:cubicBezTo>
                  <a:pt x="544703" y="1883424"/>
                  <a:pt x="540626" y="1935671"/>
                  <a:pt x="535529" y="1988757"/>
                </a:cubicBezTo>
                <a:cubicBezTo>
                  <a:pt x="532231" y="2032246"/>
                  <a:pt x="533011" y="2075855"/>
                  <a:pt x="530852" y="2119344"/>
                </a:cubicBezTo>
                <a:cubicBezTo>
                  <a:pt x="528634" y="2141538"/>
                  <a:pt x="533970" y="2230315"/>
                  <a:pt x="504409" y="2230675"/>
                </a:cubicBezTo>
                <a:cubicBezTo>
                  <a:pt x="468791" y="2237274"/>
                  <a:pt x="431975" y="2233914"/>
                  <a:pt x="395938" y="2228996"/>
                </a:cubicBezTo>
                <a:cubicBezTo>
                  <a:pt x="304016" y="2219878"/>
                  <a:pt x="211494" y="2221617"/>
                  <a:pt x="119273" y="2219398"/>
                </a:cubicBezTo>
                <a:cubicBezTo>
                  <a:pt x="89532" y="2219398"/>
                  <a:pt x="59670" y="2218858"/>
                  <a:pt x="29989" y="2218438"/>
                </a:cubicBezTo>
                <a:cubicBezTo>
                  <a:pt x="-6588" y="2225097"/>
                  <a:pt x="188" y="2286401"/>
                  <a:pt x="1028" y="2314294"/>
                </a:cubicBezTo>
                <a:cubicBezTo>
                  <a:pt x="2707" y="2341287"/>
                  <a:pt x="36225" y="2339187"/>
                  <a:pt x="56193" y="2339667"/>
                </a:cubicBezTo>
                <a:cubicBezTo>
                  <a:pt x="77479" y="2340567"/>
                  <a:pt x="98706" y="2341707"/>
                  <a:pt x="119992" y="2342666"/>
                </a:cubicBezTo>
                <a:cubicBezTo>
                  <a:pt x="145956" y="2345126"/>
                  <a:pt x="174258" y="2344346"/>
                  <a:pt x="200701" y="2345846"/>
                </a:cubicBezTo>
                <a:cubicBezTo>
                  <a:pt x="234520" y="2347705"/>
                  <a:pt x="268039" y="2352744"/>
                  <a:pt x="301797" y="2354364"/>
                </a:cubicBezTo>
                <a:cubicBezTo>
                  <a:pt x="372612" y="2356463"/>
                  <a:pt x="443487" y="2353044"/>
                  <a:pt x="514183" y="2358383"/>
                </a:cubicBezTo>
                <a:cubicBezTo>
                  <a:pt x="516521" y="2409130"/>
                  <a:pt x="511604" y="2459817"/>
                  <a:pt x="509146" y="2510504"/>
                </a:cubicBezTo>
                <a:cubicBezTo>
                  <a:pt x="499552" y="2622195"/>
                  <a:pt x="491217" y="2734126"/>
                  <a:pt x="491817" y="2846238"/>
                </a:cubicBezTo>
                <a:cubicBezTo>
                  <a:pt x="492177" y="2878090"/>
                  <a:pt x="490977" y="2910062"/>
                  <a:pt x="492237" y="2941853"/>
                </a:cubicBezTo>
                <a:cubicBezTo>
                  <a:pt x="495355" y="2961108"/>
                  <a:pt x="518920" y="2964348"/>
                  <a:pt x="534990" y="2965667"/>
                </a:cubicBezTo>
                <a:cubicBezTo>
                  <a:pt x="552738" y="2966627"/>
                  <a:pt x="569588" y="2968366"/>
                  <a:pt x="587396" y="2964827"/>
                </a:cubicBezTo>
                <a:cubicBezTo>
                  <a:pt x="601967" y="2961288"/>
                  <a:pt x="606944" y="2945692"/>
                  <a:pt x="610182" y="2932736"/>
                </a:cubicBezTo>
                <a:cubicBezTo>
                  <a:pt x="620196" y="2876470"/>
                  <a:pt x="618697" y="2818645"/>
                  <a:pt x="622894" y="2761719"/>
                </a:cubicBezTo>
                <a:cubicBezTo>
                  <a:pt x="624633" y="2725309"/>
                  <a:pt x="628051" y="2689138"/>
                  <a:pt x="631708" y="2652847"/>
                </a:cubicBezTo>
                <a:cubicBezTo>
                  <a:pt x="636325" y="2577566"/>
                  <a:pt x="638424" y="2502226"/>
                  <a:pt x="643881" y="2426945"/>
                </a:cubicBezTo>
                <a:cubicBezTo>
                  <a:pt x="644840" y="2413328"/>
                  <a:pt x="645260" y="2399712"/>
                  <a:pt x="645919" y="2386035"/>
                </a:cubicBezTo>
                <a:cubicBezTo>
                  <a:pt x="646159" y="2382676"/>
                  <a:pt x="646759" y="2379077"/>
                  <a:pt x="645919" y="2375778"/>
                </a:cubicBezTo>
                <a:cubicBezTo>
                  <a:pt x="698506" y="2372059"/>
                  <a:pt x="751153" y="2385256"/>
                  <a:pt x="803799" y="2385856"/>
                </a:cubicBezTo>
                <a:cubicBezTo>
                  <a:pt x="889665" y="2395393"/>
                  <a:pt x="975411" y="2400612"/>
                  <a:pt x="1061156" y="2411289"/>
                </a:cubicBezTo>
                <a:cubicBezTo>
                  <a:pt x="1062056" y="2411409"/>
                  <a:pt x="1062955" y="2411409"/>
                  <a:pt x="1063795" y="2411349"/>
                </a:cubicBezTo>
                <a:cubicBezTo>
                  <a:pt x="1062596" y="2435883"/>
                  <a:pt x="1063555" y="2460596"/>
                  <a:pt x="1062655" y="2485190"/>
                </a:cubicBezTo>
                <a:cubicBezTo>
                  <a:pt x="1061216" y="2577386"/>
                  <a:pt x="1059657" y="2669643"/>
                  <a:pt x="1057619" y="2761899"/>
                </a:cubicBezTo>
                <a:cubicBezTo>
                  <a:pt x="1057199" y="2822064"/>
                  <a:pt x="1054920" y="2882348"/>
                  <a:pt x="1058638" y="2942453"/>
                </a:cubicBezTo>
                <a:cubicBezTo>
                  <a:pt x="1062056" y="2985042"/>
                  <a:pt x="1060197" y="2998479"/>
                  <a:pt x="1109126" y="2999259"/>
                </a:cubicBezTo>
                <a:cubicBezTo>
                  <a:pt x="1130832" y="2999499"/>
                  <a:pt x="1157635" y="2998179"/>
                  <a:pt x="1173165" y="2981143"/>
                </a:cubicBezTo>
                <a:cubicBezTo>
                  <a:pt x="1182639" y="2966327"/>
                  <a:pt x="1181620" y="2947612"/>
                  <a:pt x="1182939" y="2930756"/>
                </a:cubicBezTo>
                <a:cubicBezTo>
                  <a:pt x="1184918" y="2881869"/>
                  <a:pt x="1186897" y="2832981"/>
                  <a:pt x="1188276" y="2784094"/>
                </a:cubicBezTo>
                <a:cubicBezTo>
                  <a:pt x="1194692" y="2653507"/>
                  <a:pt x="1207164" y="2522021"/>
                  <a:pt x="1210222" y="2390954"/>
                </a:cubicBezTo>
                <a:cubicBezTo>
                  <a:pt x="1252076" y="2384596"/>
                  <a:pt x="1294768" y="2389275"/>
                  <a:pt x="1336742" y="2384836"/>
                </a:cubicBezTo>
                <a:cubicBezTo>
                  <a:pt x="1395805" y="2378597"/>
                  <a:pt x="1455347" y="2383756"/>
                  <a:pt x="1514529" y="2379917"/>
                </a:cubicBezTo>
                <a:cubicBezTo>
                  <a:pt x="1555364" y="2379017"/>
                  <a:pt x="1596318" y="2378837"/>
                  <a:pt x="1637152" y="2379737"/>
                </a:cubicBezTo>
                <a:cubicBezTo>
                  <a:pt x="1642668" y="2380877"/>
                  <a:pt x="1648604" y="2379077"/>
                  <a:pt x="1651782" y="2374758"/>
                </a:cubicBezTo>
                <a:cubicBezTo>
                  <a:pt x="1659458" y="2380877"/>
                  <a:pt x="1659637" y="2394013"/>
                  <a:pt x="1660897" y="2403251"/>
                </a:cubicBezTo>
                <a:cubicBezTo>
                  <a:pt x="1663835" y="2473073"/>
                  <a:pt x="1660117" y="2542955"/>
                  <a:pt x="1655860" y="2612657"/>
                </a:cubicBezTo>
                <a:cubicBezTo>
                  <a:pt x="1653042" y="2657946"/>
                  <a:pt x="1655200" y="2703414"/>
                  <a:pt x="1652022" y="2748703"/>
                </a:cubicBezTo>
                <a:cubicBezTo>
                  <a:pt x="1650044" y="2777375"/>
                  <a:pt x="1647885" y="2808028"/>
                  <a:pt x="1647045" y="2837060"/>
                </a:cubicBezTo>
                <a:cubicBezTo>
                  <a:pt x="1642608" y="2876710"/>
                  <a:pt x="1657179" y="2885048"/>
                  <a:pt x="1694296" y="2888647"/>
                </a:cubicBezTo>
                <a:cubicBezTo>
                  <a:pt x="1734770" y="2892786"/>
                  <a:pt x="1760793" y="2883668"/>
                  <a:pt x="1763312" y="2839219"/>
                </a:cubicBezTo>
                <a:cubicBezTo>
                  <a:pt x="1765590" y="2802749"/>
                  <a:pt x="1767689" y="2767238"/>
                  <a:pt x="1770747" y="2730527"/>
                </a:cubicBezTo>
                <a:cubicBezTo>
                  <a:pt x="1773565" y="2687638"/>
                  <a:pt x="1772666" y="2643370"/>
                  <a:pt x="1777823" y="2600361"/>
                </a:cubicBezTo>
                <a:cubicBezTo>
                  <a:pt x="1784958" y="2528199"/>
                  <a:pt x="1791914" y="2455918"/>
                  <a:pt x="1799529" y="2383816"/>
                </a:cubicBezTo>
                <a:cubicBezTo>
                  <a:pt x="1800608" y="2373739"/>
                  <a:pt x="1823514" y="2378058"/>
                  <a:pt x="1831549" y="2375478"/>
                </a:cubicBezTo>
                <a:cubicBezTo>
                  <a:pt x="1865727" y="2370380"/>
                  <a:pt x="1901225" y="2373919"/>
                  <a:pt x="1935463" y="2379197"/>
                </a:cubicBezTo>
                <a:cubicBezTo>
                  <a:pt x="1957589" y="2383336"/>
                  <a:pt x="1980075" y="2383396"/>
                  <a:pt x="2002500" y="2384296"/>
                </a:cubicBezTo>
                <a:cubicBezTo>
                  <a:pt x="2025106" y="2387295"/>
                  <a:pt x="2047532" y="2391914"/>
                  <a:pt x="2070437" y="2391374"/>
                </a:cubicBezTo>
                <a:cubicBezTo>
                  <a:pt x="2116788" y="2390055"/>
                  <a:pt x="2163019" y="2394973"/>
                  <a:pt x="2209429" y="2393893"/>
                </a:cubicBezTo>
                <a:cubicBezTo>
                  <a:pt x="2219803" y="2393594"/>
                  <a:pt x="2239770" y="2401452"/>
                  <a:pt x="2251043" y="2397373"/>
                </a:cubicBezTo>
                <a:cubicBezTo>
                  <a:pt x="2262556" y="2529279"/>
                  <a:pt x="2243668" y="2661185"/>
                  <a:pt x="2243428" y="2793151"/>
                </a:cubicBezTo>
                <a:cubicBezTo>
                  <a:pt x="2243908" y="2837900"/>
                  <a:pt x="2240730" y="2882948"/>
                  <a:pt x="2246846" y="2927337"/>
                </a:cubicBezTo>
                <a:cubicBezTo>
                  <a:pt x="2248585" y="2953850"/>
                  <a:pt x="2258059" y="2959129"/>
                  <a:pt x="2283423" y="2960029"/>
                </a:cubicBezTo>
                <a:cubicBezTo>
                  <a:pt x="2335170" y="2960089"/>
                  <a:pt x="2345003" y="2958169"/>
                  <a:pt x="2352199" y="2904843"/>
                </a:cubicBezTo>
                <a:cubicBezTo>
                  <a:pt x="2359754" y="2859854"/>
                  <a:pt x="2363052" y="2814326"/>
                  <a:pt x="2366590" y="2768917"/>
                </a:cubicBezTo>
                <a:cubicBezTo>
                  <a:pt x="2371447" y="2652127"/>
                  <a:pt x="2378762" y="2535337"/>
                  <a:pt x="2380261" y="2418427"/>
                </a:cubicBezTo>
                <a:cubicBezTo>
                  <a:pt x="2427871" y="2407150"/>
                  <a:pt x="2476500" y="2407390"/>
                  <a:pt x="2525609" y="2408110"/>
                </a:cubicBezTo>
                <a:cubicBezTo>
                  <a:pt x="2585811" y="2408650"/>
                  <a:pt x="2646073" y="2406190"/>
                  <a:pt x="2706095" y="2401692"/>
                </a:cubicBezTo>
                <a:cubicBezTo>
                  <a:pt x="2741233" y="2400132"/>
                  <a:pt x="2776610" y="2399592"/>
                  <a:pt x="2811748" y="2400972"/>
                </a:cubicBezTo>
                <a:cubicBezTo>
                  <a:pt x="2825419" y="2399952"/>
                  <a:pt x="2841369" y="2405470"/>
                  <a:pt x="2853542" y="2397912"/>
                </a:cubicBezTo>
                <a:cubicBezTo>
                  <a:pt x="2867933" y="2383996"/>
                  <a:pt x="2864095" y="2361202"/>
                  <a:pt x="2867273" y="2343086"/>
                </a:cubicBezTo>
                <a:cubicBezTo>
                  <a:pt x="2868352" y="2332529"/>
                  <a:pt x="2869372" y="2321972"/>
                  <a:pt x="2870151" y="2311415"/>
                </a:cubicBezTo>
                <a:cubicBezTo>
                  <a:pt x="2870931" y="2304996"/>
                  <a:pt x="2871111" y="2297978"/>
                  <a:pt x="2866254" y="2293119"/>
                </a:cubicBezTo>
                <a:cubicBezTo>
                  <a:pt x="2853362" y="2282622"/>
                  <a:pt x="2834294" y="2287721"/>
                  <a:pt x="2818764" y="2286581"/>
                </a:cubicBezTo>
                <a:cubicBezTo>
                  <a:pt x="2776071" y="2287601"/>
                  <a:pt x="2733438" y="2289580"/>
                  <a:pt x="2690685" y="2287781"/>
                </a:cubicBezTo>
                <a:cubicBezTo>
                  <a:pt x="2633601" y="2285321"/>
                  <a:pt x="2576577" y="2286881"/>
                  <a:pt x="2519493" y="2286581"/>
                </a:cubicBezTo>
                <a:cubicBezTo>
                  <a:pt x="2491011" y="2285801"/>
                  <a:pt x="2462529" y="2285801"/>
                  <a:pt x="2434047" y="2285801"/>
                </a:cubicBezTo>
                <a:cubicBezTo>
                  <a:pt x="2419776" y="2285561"/>
                  <a:pt x="2405505" y="2285981"/>
                  <a:pt x="2391294" y="2286761"/>
                </a:cubicBezTo>
                <a:cubicBezTo>
                  <a:pt x="2390994" y="2286761"/>
                  <a:pt x="2390635" y="2286821"/>
                  <a:pt x="2390335" y="2286881"/>
                </a:cubicBezTo>
                <a:cubicBezTo>
                  <a:pt x="2390275" y="2282142"/>
                  <a:pt x="2389795" y="2277283"/>
                  <a:pt x="2390515" y="2274404"/>
                </a:cubicBezTo>
                <a:cubicBezTo>
                  <a:pt x="2391654" y="2244772"/>
                  <a:pt x="2395911" y="2214119"/>
                  <a:pt x="2396811" y="2184067"/>
                </a:cubicBezTo>
                <a:cubicBezTo>
                  <a:pt x="2403946" y="2072735"/>
                  <a:pt x="2402627" y="1961164"/>
                  <a:pt x="2406225" y="1849713"/>
                </a:cubicBezTo>
                <a:cubicBezTo>
                  <a:pt x="2435186" y="1829558"/>
                  <a:pt x="2472483" y="1837116"/>
                  <a:pt x="2505582" y="1832917"/>
                </a:cubicBezTo>
                <a:cubicBezTo>
                  <a:pt x="2540960" y="1830098"/>
                  <a:pt x="2575917" y="1826618"/>
                  <a:pt x="2611355" y="1824339"/>
                </a:cubicBezTo>
                <a:cubicBezTo>
                  <a:pt x="2644094" y="1822899"/>
                  <a:pt x="2676953" y="1823499"/>
                  <a:pt x="2709633" y="1820260"/>
                </a:cubicBezTo>
                <a:cubicBezTo>
                  <a:pt x="2758981" y="1817021"/>
                  <a:pt x="2808390" y="1820620"/>
                  <a:pt x="2857739" y="1816421"/>
                </a:cubicBezTo>
                <a:cubicBezTo>
                  <a:pt x="2886101" y="1819720"/>
                  <a:pt x="2883223" y="1789008"/>
                  <a:pt x="2884542" y="1769453"/>
                </a:cubicBezTo>
                <a:cubicBezTo>
                  <a:pt x="2885202" y="1753977"/>
                  <a:pt x="2885441" y="1738381"/>
                  <a:pt x="2885321" y="1722905"/>
                </a:cubicBezTo>
                <a:cubicBezTo>
                  <a:pt x="2885441" y="1718646"/>
                  <a:pt x="2884842" y="1714267"/>
                  <a:pt x="2882503" y="1710668"/>
                </a:cubicBezTo>
                <a:cubicBezTo>
                  <a:pt x="2865714" y="1687694"/>
                  <a:pt x="2811628" y="1702450"/>
                  <a:pt x="2785005" y="1699931"/>
                </a:cubicBezTo>
                <a:cubicBezTo>
                  <a:pt x="2720966" y="1701790"/>
                  <a:pt x="2657166" y="1695192"/>
                  <a:pt x="2593126" y="1697352"/>
                </a:cubicBezTo>
                <a:cubicBezTo>
                  <a:pt x="2534544" y="1698911"/>
                  <a:pt x="2476680" y="1704070"/>
                  <a:pt x="2417977" y="1710068"/>
                </a:cubicBezTo>
                <a:cubicBezTo>
                  <a:pt x="2412461" y="1689014"/>
                  <a:pt x="2415819" y="1665620"/>
                  <a:pt x="2416358" y="1643905"/>
                </a:cubicBezTo>
                <a:cubicBezTo>
                  <a:pt x="2420736" y="1598557"/>
                  <a:pt x="2424034" y="1553148"/>
                  <a:pt x="2428950" y="1507860"/>
                </a:cubicBezTo>
                <a:cubicBezTo>
                  <a:pt x="2434047" y="1423462"/>
                  <a:pt x="2439384" y="1339363"/>
                  <a:pt x="2443641" y="1254785"/>
                </a:cubicBezTo>
                <a:cubicBezTo>
                  <a:pt x="2460371" y="1244887"/>
                  <a:pt x="2481057" y="1247047"/>
                  <a:pt x="2499766" y="1245607"/>
                </a:cubicBezTo>
                <a:cubicBezTo>
                  <a:pt x="2515236" y="1244647"/>
                  <a:pt x="2530286" y="1243448"/>
                  <a:pt x="2545996" y="1243028"/>
                </a:cubicBezTo>
                <a:cubicBezTo>
                  <a:pt x="2576217" y="1242308"/>
                  <a:pt x="2606138" y="1237629"/>
                  <a:pt x="2636299" y="1235410"/>
                </a:cubicBezTo>
                <a:cubicBezTo>
                  <a:pt x="2670957" y="1234090"/>
                  <a:pt x="2705495" y="1231931"/>
                  <a:pt x="2740033" y="1228451"/>
                </a:cubicBezTo>
                <a:cubicBezTo>
                  <a:pt x="2756583" y="1228032"/>
                  <a:pt x="2773073" y="1226892"/>
                  <a:pt x="2789562" y="1225272"/>
                </a:cubicBezTo>
                <a:cubicBezTo>
                  <a:pt x="2804373" y="1225872"/>
                  <a:pt x="2815286" y="1221973"/>
                  <a:pt x="2819003" y="1206317"/>
                </a:cubicBezTo>
                <a:cubicBezTo>
                  <a:pt x="2822361" y="1194080"/>
                  <a:pt x="2822002" y="1181303"/>
                  <a:pt x="2822541" y="1168707"/>
                </a:cubicBezTo>
                <a:cubicBezTo>
                  <a:pt x="2822421" y="1152031"/>
                  <a:pt x="2826798" y="1126598"/>
                  <a:pt x="2806651" y="1120119"/>
                </a:cubicBezTo>
                <a:cubicBezTo>
                  <a:pt x="2783266" y="1113401"/>
                  <a:pt x="2758262" y="1115680"/>
                  <a:pt x="2734217" y="1114720"/>
                </a:cubicBezTo>
                <a:cubicBezTo>
                  <a:pt x="2666280" y="1113221"/>
                  <a:pt x="2598403" y="1116880"/>
                  <a:pt x="2530946" y="1124978"/>
                </a:cubicBezTo>
                <a:cubicBezTo>
                  <a:pt x="2503064" y="1127797"/>
                  <a:pt x="2475481" y="1128637"/>
                  <a:pt x="2447479" y="1130376"/>
                </a:cubicBezTo>
                <a:cubicBezTo>
                  <a:pt x="2443521" y="1130796"/>
                  <a:pt x="2439084" y="1130376"/>
                  <a:pt x="2434887" y="1130736"/>
                </a:cubicBezTo>
                <a:cubicBezTo>
                  <a:pt x="2434167" y="1129057"/>
                  <a:pt x="2433447" y="1127317"/>
                  <a:pt x="2433268" y="1125458"/>
                </a:cubicBezTo>
                <a:cubicBezTo>
                  <a:pt x="2427451" y="1087248"/>
                  <a:pt x="2435606" y="1048917"/>
                  <a:pt x="2438005" y="1010707"/>
                </a:cubicBezTo>
                <a:cubicBezTo>
                  <a:pt x="2439444" y="984134"/>
                  <a:pt x="2442142" y="957681"/>
                  <a:pt x="2443881" y="931287"/>
                </a:cubicBezTo>
                <a:close/>
                <a:moveTo>
                  <a:pt x="1097973" y="522852"/>
                </a:moveTo>
                <a:cubicBezTo>
                  <a:pt x="1093776" y="672634"/>
                  <a:pt x="1087180" y="822355"/>
                  <a:pt x="1081903" y="972077"/>
                </a:cubicBezTo>
                <a:cubicBezTo>
                  <a:pt x="1078366" y="1029542"/>
                  <a:pt x="1069491" y="1015746"/>
                  <a:pt x="1021222" y="1021084"/>
                </a:cubicBezTo>
                <a:cubicBezTo>
                  <a:pt x="960420" y="1033081"/>
                  <a:pt x="898299" y="1031582"/>
                  <a:pt x="836539" y="1028463"/>
                </a:cubicBezTo>
                <a:cubicBezTo>
                  <a:pt x="798103" y="1028343"/>
                  <a:pt x="759547" y="1031342"/>
                  <a:pt x="721352" y="1025463"/>
                </a:cubicBezTo>
                <a:cubicBezTo>
                  <a:pt x="704982" y="1022824"/>
                  <a:pt x="687233" y="1022404"/>
                  <a:pt x="672842" y="1013466"/>
                </a:cubicBezTo>
                <a:cubicBezTo>
                  <a:pt x="676140" y="956061"/>
                  <a:pt x="679318" y="898476"/>
                  <a:pt x="685075" y="841190"/>
                </a:cubicBezTo>
                <a:cubicBezTo>
                  <a:pt x="689752" y="800101"/>
                  <a:pt x="693889" y="758951"/>
                  <a:pt x="700185" y="718042"/>
                </a:cubicBezTo>
                <a:cubicBezTo>
                  <a:pt x="703603" y="680791"/>
                  <a:pt x="705701" y="643361"/>
                  <a:pt x="708819" y="606111"/>
                </a:cubicBezTo>
                <a:cubicBezTo>
                  <a:pt x="715295" y="604371"/>
                  <a:pt x="716375" y="597293"/>
                  <a:pt x="718413" y="591834"/>
                </a:cubicBezTo>
                <a:cubicBezTo>
                  <a:pt x="740479" y="517513"/>
                  <a:pt x="793066" y="539288"/>
                  <a:pt x="853748" y="533769"/>
                </a:cubicBezTo>
                <a:cubicBezTo>
                  <a:pt x="904835" y="531910"/>
                  <a:pt x="955503" y="528190"/>
                  <a:pt x="1006651" y="523872"/>
                </a:cubicBezTo>
                <a:cubicBezTo>
                  <a:pt x="1036932" y="522492"/>
                  <a:pt x="1067932" y="515954"/>
                  <a:pt x="1097973" y="522852"/>
                </a:cubicBezTo>
                <a:close/>
                <a:moveTo>
                  <a:pt x="682556" y="1176025"/>
                </a:moveTo>
                <a:cubicBezTo>
                  <a:pt x="703123" y="1165048"/>
                  <a:pt x="725789" y="1160249"/>
                  <a:pt x="749114" y="1161808"/>
                </a:cubicBezTo>
                <a:cubicBezTo>
                  <a:pt x="783772" y="1161209"/>
                  <a:pt x="818250" y="1163128"/>
                  <a:pt x="852668" y="1167027"/>
                </a:cubicBezTo>
                <a:cubicBezTo>
                  <a:pt x="897160" y="1169127"/>
                  <a:pt x="942372" y="1166727"/>
                  <a:pt x="986983" y="1169726"/>
                </a:cubicBezTo>
                <a:cubicBezTo>
                  <a:pt x="1005212" y="1170746"/>
                  <a:pt x="1024220" y="1173745"/>
                  <a:pt x="1042508" y="1176805"/>
                </a:cubicBezTo>
                <a:cubicBezTo>
                  <a:pt x="1056839" y="1178664"/>
                  <a:pt x="1071710" y="1177764"/>
                  <a:pt x="1085681" y="1182083"/>
                </a:cubicBezTo>
                <a:cubicBezTo>
                  <a:pt x="1089339" y="1219034"/>
                  <a:pt x="1083222" y="1255205"/>
                  <a:pt x="1082803" y="1292515"/>
                </a:cubicBezTo>
                <a:cubicBezTo>
                  <a:pt x="1082683" y="1349081"/>
                  <a:pt x="1078186" y="1404746"/>
                  <a:pt x="1076507" y="1461612"/>
                </a:cubicBezTo>
                <a:cubicBezTo>
                  <a:pt x="1075667" y="1492624"/>
                  <a:pt x="1074768" y="1523576"/>
                  <a:pt x="1072849" y="1554528"/>
                </a:cubicBezTo>
                <a:cubicBezTo>
                  <a:pt x="1069851" y="1576602"/>
                  <a:pt x="1072309" y="1605035"/>
                  <a:pt x="1061096" y="1626270"/>
                </a:cubicBezTo>
                <a:cubicBezTo>
                  <a:pt x="1033454" y="1625850"/>
                  <a:pt x="1005811" y="1624770"/>
                  <a:pt x="978169" y="1625070"/>
                </a:cubicBezTo>
                <a:cubicBezTo>
                  <a:pt x="948188" y="1626989"/>
                  <a:pt x="918327" y="1630229"/>
                  <a:pt x="888166" y="1628789"/>
                </a:cubicBezTo>
                <a:cubicBezTo>
                  <a:pt x="850930" y="1629869"/>
                  <a:pt x="814233" y="1622911"/>
                  <a:pt x="777056" y="1623391"/>
                </a:cubicBezTo>
                <a:cubicBezTo>
                  <a:pt x="748514" y="1621171"/>
                  <a:pt x="659411" y="1627949"/>
                  <a:pt x="658631" y="1588359"/>
                </a:cubicBezTo>
                <a:cubicBezTo>
                  <a:pt x="653714" y="1558427"/>
                  <a:pt x="659591" y="1526395"/>
                  <a:pt x="658871" y="1496043"/>
                </a:cubicBezTo>
                <a:cubicBezTo>
                  <a:pt x="659591" y="1389090"/>
                  <a:pt x="677519" y="1282918"/>
                  <a:pt x="682556" y="1176025"/>
                </a:cubicBezTo>
                <a:close/>
                <a:moveTo>
                  <a:pt x="1085261" y="2045562"/>
                </a:moveTo>
                <a:cubicBezTo>
                  <a:pt x="1082263" y="2116944"/>
                  <a:pt x="1086221" y="2189766"/>
                  <a:pt x="1072729" y="2260128"/>
                </a:cubicBezTo>
                <a:cubicBezTo>
                  <a:pt x="1071590" y="2260128"/>
                  <a:pt x="1070510" y="2260068"/>
                  <a:pt x="1069371" y="2260068"/>
                </a:cubicBezTo>
                <a:cubicBezTo>
                  <a:pt x="1066373" y="2260068"/>
                  <a:pt x="1063375" y="2260008"/>
                  <a:pt x="1060317" y="2259948"/>
                </a:cubicBezTo>
                <a:cubicBezTo>
                  <a:pt x="1010129" y="2256229"/>
                  <a:pt x="959581" y="2258868"/>
                  <a:pt x="909273" y="2256529"/>
                </a:cubicBezTo>
                <a:cubicBezTo>
                  <a:pt x="875274" y="2251670"/>
                  <a:pt x="840796" y="2251670"/>
                  <a:pt x="806618" y="2248911"/>
                </a:cubicBezTo>
                <a:cubicBezTo>
                  <a:pt x="758108" y="2243332"/>
                  <a:pt x="705402" y="2253649"/>
                  <a:pt x="660010" y="2232295"/>
                </a:cubicBezTo>
                <a:cubicBezTo>
                  <a:pt x="658451" y="2164992"/>
                  <a:pt x="666067" y="2098049"/>
                  <a:pt x="667386" y="2030806"/>
                </a:cubicBezTo>
                <a:cubicBezTo>
                  <a:pt x="672542" y="1946048"/>
                  <a:pt x="669784" y="1860990"/>
                  <a:pt x="675960" y="1776231"/>
                </a:cubicBezTo>
                <a:cubicBezTo>
                  <a:pt x="721172" y="1777611"/>
                  <a:pt x="766263" y="1783729"/>
                  <a:pt x="811534" y="1784629"/>
                </a:cubicBezTo>
                <a:cubicBezTo>
                  <a:pt x="841456" y="1787389"/>
                  <a:pt x="871257" y="1792187"/>
                  <a:pt x="901418" y="1791467"/>
                </a:cubicBezTo>
                <a:cubicBezTo>
                  <a:pt x="937095" y="1791767"/>
                  <a:pt x="972772" y="1790448"/>
                  <a:pt x="1008390" y="1788468"/>
                </a:cubicBezTo>
                <a:cubicBezTo>
                  <a:pt x="1033274" y="1788648"/>
                  <a:pt x="1058818" y="1784269"/>
                  <a:pt x="1083402" y="1789068"/>
                </a:cubicBezTo>
                <a:cubicBezTo>
                  <a:pt x="1085981" y="1874606"/>
                  <a:pt x="1085621" y="1960084"/>
                  <a:pt x="1085261" y="2045562"/>
                </a:cubicBezTo>
                <a:close/>
                <a:moveTo>
                  <a:pt x="1211181" y="963259"/>
                </a:moveTo>
                <a:cubicBezTo>
                  <a:pt x="1209862" y="904234"/>
                  <a:pt x="1210582" y="845209"/>
                  <a:pt x="1210402" y="786124"/>
                </a:cubicBezTo>
                <a:cubicBezTo>
                  <a:pt x="1211601" y="725180"/>
                  <a:pt x="1212141" y="664116"/>
                  <a:pt x="1214539" y="603171"/>
                </a:cubicBezTo>
                <a:cubicBezTo>
                  <a:pt x="1215139" y="580077"/>
                  <a:pt x="1216518" y="556983"/>
                  <a:pt x="1217417" y="533889"/>
                </a:cubicBezTo>
                <a:cubicBezTo>
                  <a:pt x="1217298" y="531490"/>
                  <a:pt x="1217777" y="526511"/>
                  <a:pt x="1217597" y="521832"/>
                </a:cubicBezTo>
                <a:cubicBezTo>
                  <a:pt x="1220176" y="521832"/>
                  <a:pt x="1222454" y="520692"/>
                  <a:pt x="1224193" y="518953"/>
                </a:cubicBezTo>
                <a:cubicBezTo>
                  <a:pt x="1229050" y="520572"/>
                  <a:pt x="1234627" y="519133"/>
                  <a:pt x="1239723" y="518833"/>
                </a:cubicBezTo>
                <a:cubicBezTo>
                  <a:pt x="1258971" y="517513"/>
                  <a:pt x="1278339" y="516314"/>
                  <a:pt x="1297587" y="514634"/>
                </a:cubicBezTo>
                <a:cubicBezTo>
                  <a:pt x="1348315" y="511695"/>
                  <a:pt x="1399043" y="522072"/>
                  <a:pt x="1450010" y="523272"/>
                </a:cubicBezTo>
                <a:cubicBezTo>
                  <a:pt x="1494082" y="522972"/>
                  <a:pt x="1538154" y="523392"/>
                  <a:pt x="1582166" y="521772"/>
                </a:cubicBezTo>
                <a:cubicBezTo>
                  <a:pt x="1618863" y="520632"/>
                  <a:pt x="1656520" y="515414"/>
                  <a:pt x="1692796" y="522792"/>
                </a:cubicBezTo>
                <a:cubicBezTo>
                  <a:pt x="1696394" y="605811"/>
                  <a:pt x="1692377" y="688949"/>
                  <a:pt x="1689019" y="771848"/>
                </a:cubicBezTo>
                <a:cubicBezTo>
                  <a:pt x="1686380" y="838071"/>
                  <a:pt x="1681823" y="904114"/>
                  <a:pt x="1674988" y="970097"/>
                </a:cubicBezTo>
                <a:cubicBezTo>
                  <a:pt x="1672949" y="986953"/>
                  <a:pt x="1675468" y="1008308"/>
                  <a:pt x="1668572" y="1025043"/>
                </a:cubicBezTo>
                <a:cubicBezTo>
                  <a:pt x="1619763" y="1025043"/>
                  <a:pt x="1571193" y="1019225"/>
                  <a:pt x="1522384" y="1021864"/>
                </a:cubicBezTo>
                <a:cubicBezTo>
                  <a:pt x="1423987" y="1023064"/>
                  <a:pt x="1325529" y="1024504"/>
                  <a:pt x="1227671" y="1013286"/>
                </a:cubicBezTo>
                <a:cubicBezTo>
                  <a:pt x="1222814" y="1011847"/>
                  <a:pt x="1213880" y="1009807"/>
                  <a:pt x="1213820" y="1002729"/>
                </a:cubicBezTo>
                <a:cubicBezTo>
                  <a:pt x="1211601" y="989592"/>
                  <a:pt x="1211841" y="977116"/>
                  <a:pt x="1211181" y="963259"/>
                </a:cubicBezTo>
                <a:close/>
                <a:moveTo>
                  <a:pt x="1236545" y="1327546"/>
                </a:moveTo>
                <a:cubicBezTo>
                  <a:pt x="1235946" y="1278839"/>
                  <a:pt x="1244161" y="1230131"/>
                  <a:pt x="1239603" y="1181483"/>
                </a:cubicBezTo>
                <a:cubicBezTo>
                  <a:pt x="1242362" y="1180644"/>
                  <a:pt x="1244760" y="1178844"/>
                  <a:pt x="1246139" y="1176205"/>
                </a:cubicBezTo>
                <a:cubicBezTo>
                  <a:pt x="1246379" y="1175785"/>
                  <a:pt x="1246559" y="1175365"/>
                  <a:pt x="1246799" y="1174945"/>
                </a:cubicBezTo>
                <a:cubicBezTo>
                  <a:pt x="1296687" y="1176085"/>
                  <a:pt x="1346576" y="1179084"/>
                  <a:pt x="1396584" y="1176625"/>
                </a:cubicBezTo>
                <a:cubicBezTo>
                  <a:pt x="1443534" y="1176265"/>
                  <a:pt x="1490425" y="1180464"/>
                  <a:pt x="1537375" y="1180164"/>
                </a:cubicBezTo>
                <a:cubicBezTo>
                  <a:pt x="1588403" y="1180644"/>
                  <a:pt x="1642788" y="1173146"/>
                  <a:pt x="1690758" y="1194200"/>
                </a:cubicBezTo>
                <a:cubicBezTo>
                  <a:pt x="1691837" y="1257544"/>
                  <a:pt x="1688059" y="1320948"/>
                  <a:pt x="1685841" y="1384292"/>
                </a:cubicBezTo>
                <a:cubicBezTo>
                  <a:pt x="1683622" y="1462392"/>
                  <a:pt x="1683562" y="1542171"/>
                  <a:pt x="1663475" y="1618172"/>
                </a:cubicBezTo>
                <a:cubicBezTo>
                  <a:pt x="1659877" y="1626090"/>
                  <a:pt x="1656819" y="1637787"/>
                  <a:pt x="1648005" y="1640966"/>
                </a:cubicBezTo>
                <a:cubicBezTo>
                  <a:pt x="1632415" y="1640366"/>
                  <a:pt x="1616945" y="1638327"/>
                  <a:pt x="1601354" y="1638147"/>
                </a:cubicBezTo>
                <a:cubicBezTo>
                  <a:pt x="1570474" y="1635807"/>
                  <a:pt x="1539833" y="1638626"/>
                  <a:pt x="1509193" y="1642286"/>
                </a:cubicBezTo>
                <a:cubicBezTo>
                  <a:pt x="1445573" y="1648044"/>
                  <a:pt x="1382973" y="1634068"/>
                  <a:pt x="1319653" y="1631009"/>
                </a:cubicBezTo>
                <a:cubicBezTo>
                  <a:pt x="1295128" y="1627589"/>
                  <a:pt x="1268805" y="1627110"/>
                  <a:pt x="1245899" y="1617452"/>
                </a:cubicBezTo>
                <a:cubicBezTo>
                  <a:pt x="1232528" y="1610254"/>
                  <a:pt x="1236665" y="1592858"/>
                  <a:pt x="1234627" y="1580082"/>
                </a:cubicBezTo>
                <a:cubicBezTo>
                  <a:pt x="1228391" y="1496163"/>
                  <a:pt x="1237265" y="1411585"/>
                  <a:pt x="1236545" y="1327546"/>
                </a:cubicBezTo>
                <a:close/>
                <a:moveTo>
                  <a:pt x="1648964" y="2000454"/>
                </a:moveTo>
                <a:cubicBezTo>
                  <a:pt x="1648964" y="2029667"/>
                  <a:pt x="1646146" y="2058639"/>
                  <a:pt x="1644527" y="2087792"/>
                </a:cubicBezTo>
                <a:cubicBezTo>
                  <a:pt x="1641889" y="2143158"/>
                  <a:pt x="1639310" y="2199783"/>
                  <a:pt x="1625399" y="2253649"/>
                </a:cubicBezTo>
                <a:cubicBezTo>
                  <a:pt x="1598356" y="2254249"/>
                  <a:pt x="1571313" y="2253829"/>
                  <a:pt x="1544330" y="2255929"/>
                </a:cubicBezTo>
                <a:cubicBezTo>
                  <a:pt x="1519446" y="2258268"/>
                  <a:pt x="1494682" y="2261927"/>
                  <a:pt x="1469618" y="2261027"/>
                </a:cubicBezTo>
                <a:cubicBezTo>
                  <a:pt x="1443594" y="2261387"/>
                  <a:pt x="1417571" y="2260008"/>
                  <a:pt x="1391547" y="2261447"/>
                </a:cubicBezTo>
                <a:cubicBezTo>
                  <a:pt x="1363065" y="2263847"/>
                  <a:pt x="1334643" y="2267686"/>
                  <a:pt x="1305981" y="2266546"/>
                </a:cubicBezTo>
                <a:cubicBezTo>
                  <a:pt x="1278099" y="2265046"/>
                  <a:pt x="1247818" y="2269845"/>
                  <a:pt x="1222394" y="2255629"/>
                </a:cubicBezTo>
                <a:cubicBezTo>
                  <a:pt x="1208543" y="2182328"/>
                  <a:pt x="1219696" y="2107527"/>
                  <a:pt x="1217358" y="2033506"/>
                </a:cubicBezTo>
                <a:cubicBezTo>
                  <a:pt x="1217118" y="1972861"/>
                  <a:pt x="1213700" y="1912097"/>
                  <a:pt x="1218857" y="1851512"/>
                </a:cubicBezTo>
                <a:cubicBezTo>
                  <a:pt x="1222334" y="1822719"/>
                  <a:pt x="1217657" y="1791288"/>
                  <a:pt x="1232588" y="1766814"/>
                </a:cubicBezTo>
                <a:cubicBezTo>
                  <a:pt x="1232648" y="1766874"/>
                  <a:pt x="1233127" y="1765914"/>
                  <a:pt x="1233727" y="1765074"/>
                </a:cubicBezTo>
                <a:cubicBezTo>
                  <a:pt x="1264428" y="1758716"/>
                  <a:pt x="1296328" y="1762615"/>
                  <a:pt x="1327208" y="1766394"/>
                </a:cubicBezTo>
                <a:cubicBezTo>
                  <a:pt x="1349274" y="1768613"/>
                  <a:pt x="1371520" y="1767534"/>
                  <a:pt x="1393586" y="1769033"/>
                </a:cubicBezTo>
                <a:cubicBezTo>
                  <a:pt x="1420389" y="1772272"/>
                  <a:pt x="1447132" y="1776471"/>
                  <a:pt x="1474175" y="1777731"/>
                </a:cubicBezTo>
                <a:cubicBezTo>
                  <a:pt x="1537375" y="1785289"/>
                  <a:pt x="1600515" y="1779291"/>
                  <a:pt x="1663715" y="1784929"/>
                </a:cubicBezTo>
                <a:cubicBezTo>
                  <a:pt x="1661556" y="1856491"/>
                  <a:pt x="1652082" y="1928652"/>
                  <a:pt x="1648964" y="2000454"/>
                </a:cubicBezTo>
                <a:close/>
                <a:moveTo>
                  <a:pt x="2350700" y="679532"/>
                </a:moveTo>
                <a:cubicBezTo>
                  <a:pt x="2347942" y="722061"/>
                  <a:pt x="2348002" y="764830"/>
                  <a:pt x="2344104" y="807239"/>
                </a:cubicBezTo>
                <a:cubicBezTo>
                  <a:pt x="2340267" y="859246"/>
                  <a:pt x="2333251" y="911073"/>
                  <a:pt x="2330673" y="963199"/>
                </a:cubicBezTo>
                <a:cubicBezTo>
                  <a:pt x="2331092" y="1009747"/>
                  <a:pt x="2324736" y="1055936"/>
                  <a:pt x="2321918" y="1102364"/>
                </a:cubicBezTo>
                <a:cubicBezTo>
                  <a:pt x="2269032" y="1092166"/>
                  <a:pt x="2214526" y="1079630"/>
                  <a:pt x="2160321" y="1074231"/>
                </a:cubicBezTo>
                <a:cubicBezTo>
                  <a:pt x="2117148" y="1069252"/>
                  <a:pt x="2075354" y="1056235"/>
                  <a:pt x="2031882" y="1053776"/>
                </a:cubicBezTo>
                <a:cubicBezTo>
                  <a:pt x="1997284" y="1051017"/>
                  <a:pt x="1962566" y="1049217"/>
                  <a:pt x="1927908" y="1047598"/>
                </a:cubicBezTo>
                <a:cubicBezTo>
                  <a:pt x="1886774" y="1045378"/>
                  <a:pt x="1843781" y="1046998"/>
                  <a:pt x="1804746" y="1031162"/>
                </a:cubicBezTo>
                <a:cubicBezTo>
                  <a:pt x="1800908" y="956241"/>
                  <a:pt x="1806484" y="881080"/>
                  <a:pt x="1811521" y="806159"/>
                </a:cubicBezTo>
                <a:cubicBezTo>
                  <a:pt x="1812601" y="773228"/>
                  <a:pt x="1813560" y="740356"/>
                  <a:pt x="1818957" y="707725"/>
                </a:cubicBezTo>
                <a:cubicBezTo>
                  <a:pt x="1822914" y="674313"/>
                  <a:pt x="1826872" y="640842"/>
                  <a:pt x="1830349" y="607430"/>
                </a:cubicBezTo>
                <a:cubicBezTo>
                  <a:pt x="1833168" y="583556"/>
                  <a:pt x="1831669" y="557223"/>
                  <a:pt x="1844021" y="535928"/>
                </a:cubicBezTo>
                <a:cubicBezTo>
                  <a:pt x="1877779" y="535629"/>
                  <a:pt x="1910819" y="543007"/>
                  <a:pt x="1944037" y="548225"/>
                </a:cubicBezTo>
                <a:cubicBezTo>
                  <a:pt x="1995605" y="556263"/>
                  <a:pt x="2046512" y="567420"/>
                  <a:pt x="2097900" y="576538"/>
                </a:cubicBezTo>
                <a:cubicBezTo>
                  <a:pt x="2182986" y="591114"/>
                  <a:pt x="2269212" y="601492"/>
                  <a:pt x="2354777" y="610549"/>
                </a:cubicBezTo>
                <a:cubicBezTo>
                  <a:pt x="2352559" y="612829"/>
                  <a:pt x="2351180" y="615828"/>
                  <a:pt x="2351300" y="619127"/>
                </a:cubicBezTo>
                <a:cubicBezTo>
                  <a:pt x="2351959" y="639282"/>
                  <a:pt x="2351360" y="659437"/>
                  <a:pt x="2350700" y="679532"/>
                </a:cubicBezTo>
                <a:close/>
                <a:moveTo>
                  <a:pt x="2259678" y="1984798"/>
                </a:moveTo>
                <a:cubicBezTo>
                  <a:pt x="2254281" y="2079874"/>
                  <a:pt x="2256620" y="2175129"/>
                  <a:pt x="2253322" y="2270205"/>
                </a:cubicBezTo>
                <a:cubicBezTo>
                  <a:pt x="2253382" y="2271885"/>
                  <a:pt x="2253681" y="2273324"/>
                  <a:pt x="2254161" y="2274644"/>
                </a:cubicBezTo>
                <a:cubicBezTo>
                  <a:pt x="2252422" y="2276503"/>
                  <a:pt x="2250983" y="2278903"/>
                  <a:pt x="2250204" y="2282022"/>
                </a:cubicBezTo>
                <a:cubicBezTo>
                  <a:pt x="2228977" y="2286521"/>
                  <a:pt x="2207331" y="2283102"/>
                  <a:pt x="2185864" y="2283222"/>
                </a:cubicBezTo>
                <a:cubicBezTo>
                  <a:pt x="2109413" y="2283582"/>
                  <a:pt x="2033621" y="2279983"/>
                  <a:pt x="1957049" y="2276563"/>
                </a:cubicBezTo>
                <a:cubicBezTo>
                  <a:pt x="1922391" y="2276683"/>
                  <a:pt x="1888093" y="2276024"/>
                  <a:pt x="1853435" y="2272784"/>
                </a:cubicBezTo>
                <a:cubicBezTo>
                  <a:pt x="1834487" y="2271945"/>
                  <a:pt x="1815179" y="2270505"/>
                  <a:pt x="1799409" y="2259828"/>
                </a:cubicBezTo>
                <a:cubicBezTo>
                  <a:pt x="1800488" y="2258028"/>
                  <a:pt x="1801208" y="2255929"/>
                  <a:pt x="1801268" y="2253289"/>
                </a:cubicBezTo>
                <a:cubicBezTo>
                  <a:pt x="1801628" y="2211780"/>
                  <a:pt x="1802347" y="2170211"/>
                  <a:pt x="1802047" y="2128701"/>
                </a:cubicBezTo>
                <a:cubicBezTo>
                  <a:pt x="1801927" y="2083773"/>
                  <a:pt x="1806125" y="2039024"/>
                  <a:pt x="1805285" y="1994096"/>
                </a:cubicBezTo>
                <a:cubicBezTo>
                  <a:pt x="1806425" y="1935910"/>
                  <a:pt x="1810862" y="1877665"/>
                  <a:pt x="1807144" y="1819480"/>
                </a:cubicBezTo>
                <a:cubicBezTo>
                  <a:pt x="1807384" y="1819360"/>
                  <a:pt x="1807684" y="1819240"/>
                  <a:pt x="1807924" y="1819060"/>
                </a:cubicBezTo>
                <a:lnTo>
                  <a:pt x="1807924" y="1819120"/>
                </a:lnTo>
                <a:cubicBezTo>
                  <a:pt x="1811102" y="1815881"/>
                  <a:pt x="1812241" y="1811082"/>
                  <a:pt x="1814339" y="1807123"/>
                </a:cubicBezTo>
                <a:cubicBezTo>
                  <a:pt x="1817697" y="1802865"/>
                  <a:pt x="1822734" y="1799985"/>
                  <a:pt x="1828011" y="1798906"/>
                </a:cubicBezTo>
                <a:cubicBezTo>
                  <a:pt x="1851336" y="1796146"/>
                  <a:pt x="1875261" y="1796386"/>
                  <a:pt x="1898466" y="1799745"/>
                </a:cubicBezTo>
                <a:cubicBezTo>
                  <a:pt x="1936542" y="1803224"/>
                  <a:pt x="1974738" y="1804784"/>
                  <a:pt x="2012694" y="1809763"/>
                </a:cubicBezTo>
                <a:cubicBezTo>
                  <a:pt x="2068519" y="1812942"/>
                  <a:pt x="2124943" y="1819000"/>
                  <a:pt x="2181427" y="1820200"/>
                </a:cubicBezTo>
                <a:cubicBezTo>
                  <a:pt x="2210209" y="1824099"/>
                  <a:pt x="2239231" y="1825359"/>
                  <a:pt x="2268252" y="1824879"/>
                </a:cubicBezTo>
                <a:cubicBezTo>
                  <a:pt x="2273889" y="1831717"/>
                  <a:pt x="2271850" y="1842274"/>
                  <a:pt x="2272210" y="1850672"/>
                </a:cubicBezTo>
                <a:cubicBezTo>
                  <a:pt x="2269691" y="1873286"/>
                  <a:pt x="2261656" y="1894761"/>
                  <a:pt x="2255900" y="1916655"/>
                </a:cubicBezTo>
                <a:cubicBezTo>
                  <a:pt x="2254101" y="1923014"/>
                  <a:pt x="2257999" y="1929852"/>
                  <a:pt x="2264295" y="1931712"/>
                </a:cubicBezTo>
                <a:cubicBezTo>
                  <a:pt x="2262616" y="1949407"/>
                  <a:pt x="2261057" y="1967103"/>
                  <a:pt x="2259678" y="1984798"/>
                </a:cubicBezTo>
                <a:close/>
                <a:moveTo>
                  <a:pt x="2292537" y="1707309"/>
                </a:moveTo>
                <a:cubicBezTo>
                  <a:pt x="2289059" y="1706709"/>
                  <a:pt x="2285641" y="1706109"/>
                  <a:pt x="2282523" y="1704790"/>
                </a:cubicBezTo>
                <a:cubicBezTo>
                  <a:pt x="2224660" y="1687034"/>
                  <a:pt x="2163918" y="1689074"/>
                  <a:pt x="2104076" y="1685954"/>
                </a:cubicBezTo>
                <a:cubicBezTo>
                  <a:pt x="2008916" y="1676537"/>
                  <a:pt x="1909199" y="1674017"/>
                  <a:pt x="1816978" y="1643845"/>
                </a:cubicBezTo>
                <a:cubicBezTo>
                  <a:pt x="1812121" y="1642346"/>
                  <a:pt x="1808163" y="1641626"/>
                  <a:pt x="1805105" y="1641506"/>
                </a:cubicBezTo>
                <a:cubicBezTo>
                  <a:pt x="1808523" y="1639646"/>
                  <a:pt x="1811042" y="1636107"/>
                  <a:pt x="1811221" y="1630948"/>
                </a:cubicBezTo>
                <a:cubicBezTo>
                  <a:pt x="1811161" y="1590039"/>
                  <a:pt x="1811941" y="1549129"/>
                  <a:pt x="1814579" y="1508340"/>
                </a:cubicBezTo>
                <a:cubicBezTo>
                  <a:pt x="1816618" y="1432339"/>
                  <a:pt x="1821175" y="1356459"/>
                  <a:pt x="1823754" y="1280518"/>
                </a:cubicBezTo>
                <a:cubicBezTo>
                  <a:pt x="1824593" y="1257604"/>
                  <a:pt x="1825253" y="1234690"/>
                  <a:pt x="1825013" y="1211776"/>
                </a:cubicBezTo>
                <a:cubicBezTo>
                  <a:pt x="1824773" y="1207997"/>
                  <a:pt x="1824953" y="1204038"/>
                  <a:pt x="1824773" y="1200139"/>
                </a:cubicBezTo>
                <a:cubicBezTo>
                  <a:pt x="1874961" y="1195460"/>
                  <a:pt x="1925809" y="1207337"/>
                  <a:pt x="1975997" y="1210396"/>
                </a:cubicBezTo>
                <a:cubicBezTo>
                  <a:pt x="2022168" y="1212555"/>
                  <a:pt x="2067499" y="1221433"/>
                  <a:pt x="2113370" y="1226172"/>
                </a:cubicBezTo>
                <a:cubicBezTo>
                  <a:pt x="2142752" y="1229171"/>
                  <a:pt x="2172253" y="1231451"/>
                  <a:pt x="2201574" y="1234870"/>
                </a:cubicBezTo>
                <a:cubicBezTo>
                  <a:pt x="2239171" y="1241108"/>
                  <a:pt x="2276887" y="1245967"/>
                  <a:pt x="2314963" y="1248306"/>
                </a:cubicBezTo>
                <a:cubicBezTo>
                  <a:pt x="2315682" y="1248366"/>
                  <a:pt x="2316342" y="1248246"/>
                  <a:pt x="2317001" y="1248186"/>
                </a:cubicBezTo>
                <a:cubicBezTo>
                  <a:pt x="2309986" y="1299833"/>
                  <a:pt x="2311905" y="1352320"/>
                  <a:pt x="2304769" y="1404027"/>
                </a:cubicBezTo>
                <a:cubicBezTo>
                  <a:pt x="2299372" y="1505041"/>
                  <a:pt x="2294156" y="1606175"/>
                  <a:pt x="2292537" y="17073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12"/>
          <p:cNvGrpSpPr/>
          <p:nvPr/>
        </p:nvGrpSpPr>
        <p:grpSpPr>
          <a:xfrm>
            <a:off x="6112045" y="-624900"/>
            <a:ext cx="1444528" cy="1499640"/>
            <a:chOff x="12224090" y="-1249801"/>
            <a:chExt cx="2889056" cy="2999281"/>
          </a:xfrm>
        </p:grpSpPr>
        <p:sp>
          <p:nvSpPr>
            <p:cNvPr id="325" name="Google Shape;325;p12"/>
            <p:cNvSpPr/>
            <p:nvPr/>
          </p:nvSpPr>
          <p:spPr>
            <a:xfrm>
              <a:off x="12224090" y="-1249801"/>
              <a:ext cx="2889056" cy="2999281"/>
            </a:xfrm>
            <a:custGeom>
              <a:rect b="b" l="l" r="r" t="t"/>
              <a:pathLst>
                <a:path extrusionOk="0" h="2999281" w="2889056">
                  <a:moveTo>
                    <a:pt x="2443881" y="931287"/>
                  </a:moveTo>
                  <a:cubicBezTo>
                    <a:pt x="2445980" y="865484"/>
                    <a:pt x="2450657" y="802080"/>
                    <a:pt x="2454015" y="735857"/>
                  </a:cubicBezTo>
                  <a:cubicBezTo>
                    <a:pt x="2456953" y="703706"/>
                    <a:pt x="2455753" y="666815"/>
                    <a:pt x="2465527" y="634963"/>
                  </a:cubicBezTo>
                  <a:cubicBezTo>
                    <a:pt x="2488912" y="626865"/>
                    <a:pt x="2514816" y="629385"/>
                    <a:pt x="2538981" y="623926"/>
                  </a:cubicBezTo>
                  <a:cubicBezTo>
                    <a:pt x="2572979" y="617628"/>
                    <a:pt x="2607278" y="614208"/>
                    <a:pt x="2641876" y="614148"/>
                  </a:cubicBezTo>
                  <a:cubicBezTo>
                    <a:pt x="2662083" y="612649"/>
                    <a:pt x="2682110" y="608870"/>
                    <a:pt x="2702257" y="606350"/>
                  </a:cubicBezTo>
                  <a:cubicBezTo>
                    <a:pt x="2725822" y="602811"/>
                    <a:pt x="2749807" y="603951"/>
                    <a:pt x="2773252" y="599692"/>
                  </a:cubicBezTo>
                  <a:cubicBezTo>
                    <a:pt x="2803054" y="593574"/>
                    <a:pt x="2832495" y="585956"/>
                    <a:pt x="2862896" y="581577"/>
                  </a:cubicBezTo>
                  <a:cubicBezTo>
                    <a:pt x="2888260" y="574019"/>
                    <a:pt x="2882383" y="540547"/>
                    <a:pt x="2885981" y="519913"/>
                  </a:cubicBezTo>
                  <a:cubicBezTo>
                    <a:pt x="2887360" y="496998"/>
                    <a:pt x="2899173" y="469226"/>
                    <a:pt x="2864934" y="468746"/>
                  </a:cubicBezTo>
                  <a:cubicBezTo>
                    <a:pt x="2785784" y="464067"/>
                    <a:pt x="2707234" y="483742"/>
                    <a:pt x="2627665" y="479843"/>
                  </a:cubicBezTo>
                  <a:cubicBezTo>
                    <a:pt x="2590248" y="480023"/>
                    <a:pt x="2552892" y="479543"/>
                    <a:pt x="2515536" y="479603"/>
                  </a:cubicBezTo>
                  <a:cubicBezTo>
                    <a:pt x="2507201" y="479603"/>
                    <a:pt x="2498926" y="479603"/>
                    <a:pt x="2490651" y="479603"/>
                  </a:cubicBezTo>
                  <a:cubicBezTo>
                    <a:pt x="2490591" y="476904"/>
                    <a:pt x="2490471" y="474204"/>
                    <a:pt x="2490771" y="471685"/>
                  </a:cubicBezTo>
                  <a:cubicBezTo>
                    <a:pt x="2491491" y="448711"/>
                    <a:pt x="2493709" y="427296"/>
                    <a:pt x="2495988" y="403242"/>
                  </a:cubicBezTo>
                  <a:cubicBezTo>
                    <a:pt x="2502164" y="340319"/>
                    <a:pt x="2508340" y="277455"/>
                    <a:pt x="2514516" y="214531"/>
                  </a:cubicBezTo>
                  <a:cubicBezTo>
                    <a:pt x="2518774" y="171162"/>
                    <a:pt x="2526389" y="128153"/>
                    <a:pt x="2529207" y="84604"/>
                  </a:cubicBezTo>
                  <a:cubicBezTo>
                    <a:pt x="2529627" y="68588"/>
                    <a:pt x="2531665" y="51492"/>
                    <a:pt x="2525789" y="36256"/>
                  </a:cubicBezTo>
                  <a:cubicBezTo>
                    <a:pt x="2521052" y="24859"/>
                    <a:pt x="2507681" y="26719"/>
                    <a:pt x="2497547" y="25939"/>
                  </a:cubicBezTo>
                  <a:cubicBezTo>
                    <a:pt x="2474642" y="24499"/>
                    <a:pt x="2452695" y="22040"/>
                    <a:pt x="2429250" y="21560"/>
                  </a:cubicBezTo>
                  <a:cubicBezTo>
                    <a:pt x="2408383" y="20540"/>
                    <a:pt x="2398490" y="29778"/>
                    <a:pt x="2399989" y="50653"/>
                  </a:cubicBezTo>
                  <a:cubicBezTo>
                    <a:pt x="2394652" y="110277"/>
                    <a:pt x="2388296" y="171402"/>
                    <a:pt x="2384399" y="231446"/>
                  </a:cubicBezTo>
                  <a:cubicBezTo>
                    <a:pt x="2381161" y="273436"/>
                    <a:pt x="2380681" y="316685"/>
                    <a:pt x="2371507" y="358014"/>
                  </a:cubicBezTo>
                  <a:cubicBezTo>
                    <a:pt x="2312024" y="353515"/>
                    <a:pt x="2252422" y="356814"/>
                    <a:pt x="2192940" y="353995"/>
                  </a:cubicBezTo>
                  <a:cubicBezTo>
                    <a:pt x="2160260" y="350876"/>
                    <a:pt x="2127581" y="349016"/>
                    <a:pt x="2094722" y="349556"/>
                  </a:cubicBezTo>
                  <a:cubicBezTo>
                    <a:pt x="2062462" y="349436"/>
                    <a:pt x="2030263" y="346737"/>
                    <a:pt x="1998063" y="348776"/>
                  </a:cubicBezTo>
                  <a:cubicBezTo>
                    <a:pt x="1947695" y="352375"/>
                    <a:pt x="1895648" y="342478"/>
                    <a:pt x="1846299" y="354415"/>
                  </a:cubicBezTo>
                  <a:cubicBezTo>
                    <a:pt x="1849477" y="351716"/>
                    <a:pt x="1851396" y="347577"/>
                    <a:pt x="1850617" y="343258"/>
                  </a:cubicBezTo>
                  <a:cubicBezTo>
                    <a:pt x="1845820" y="315785"/>
                    <a:pt x="1849357" y="287592"/>
                    <a:pt x="1848038" y="259819"/>
                  </a:cubicBezTo>
                  <a:cubicBezTo>
                    <a:pt x="1847618" y="230487"/>
                    <a:pt x="1847738" y="201214"/>
                    <a:pt x="1849597" y="171882"/>
                  </a:cubicBezTo>
                  <a:cubicBezTo>
                    <a:pt x="1848878" y="139730"/>
                    <a:pt x="1874901" y="35656"/>
                    <a:pt x="1823754" y="35356"/>
                  </a:cubicBezTo>
                  <a:cubicBezTo>
                    <a:pt x="1801688" y="34997"/>
                    <a:pt x="1779622" y="34817"/>
                    <a:pt x="1757615" y="36196"/>
                  </a:cubicBezTo>
                  <a:cubicBezTo>
                    <a:pt x="1733331" y="36736"/>
                    <a:pt x="1727035" y="47713"/>
                    <a:pt x="1727574" y="70507"/>
                  </a:cubicBezTo>
                  <a:cubicBezTo>
                    <a:pt x="1726255" y="95101"/>
                    <a:pt x="1724756" y="120115"/>
                    <a:pt x="1722838" y="145488"/>
                  </a:cubicBezTo>
                  <a:cubicBezTo>
                    <a:pt x="1716122" y="216150"/>
                    <a:pt x="1715402" y="288252"/>
                    <a:pt x="1700172" y="357714"/>
                  </a:cubicBezTo>
                  <a:cubicBezTo>
                    <a:pt x="1633074" y="357594"/>
                    <a:pt x="1566037" y="354955"/>
                    <a:pt x="1498939" y="356034"/>
                  </a:cubicBezTo>
                  <a:cubicBezTo>
                    <a:pt x="1460564" y="355735"/>
                    <a:pt x="1422667" y="364132"/>
                    <a:pt x="1384292" y="363053"/>
                  </a:cubicBezTo>
                  <a:cubicBezTo>
                    <a:pt x="1315875" y="360413"/>
                    <a:pt x="1246499" y="349256"/>
                    <a:pt x="1178262" y="358314"/>
                  </a:cubicBezTo>
                  <a:cubicBezTo>
                    <a:pt x="1178442" y="338399"/>
                    <a:pt x="1178742" y="318544"/>
                    <a:pt x="1179102" y="298629"/>
                  </a:cubicBezTo>
                  <a:cubicBezTo>
                    <a:pt x="1181021" y="259639"/>
                    <a:pt x="1180661" y="220589"/>
                    <a:pt x="1183419" y="181599"/>
                  </a:cubicBezTo>
                  <a:cubicBezTo>
                    <a:pt x="1185278" y="141829"/>
                    <a:pt x="1197150" y="102899"/>
                    <a:pt x="1194872" y="62949"/>
                  </a:cubicBezTo>
                  <a:cubicBezTo>
                    <a:pt x="1194272" y="50233"/>
                    <a:pt x="1192113" y="32057"/>
                    <a:pt x="1177003" y="29238"/>
                  </a:cubicBezTo>
                  <a:cubicBezTo>
                    <a:pt x="1153498" y="28638"/>
                    <a:pt x="1129813" y="27738"/>
                    <a:pt x="1106428" y="30498"/>
                  </a:cubicBezTo>
                  <a:cubicBezTo>
                    <a:pt x="1078126" y="31517"/>
                    <a:pt x="1084662" y="64689"/>
                    <a:pt x="1081244" y="84364"/>
                  </a:cubicBezTo>
                  <a:cubicBezTo>
                    <a:pt x="1078485" y="113756"/>
                    <a:pt x="1073149" y="142789"/>
                    <a:pt x="1070870" y="172241"/>
                  </a:cubicBezTo>
                  <a:cubicBezTo>
                    <a:pt x="1065833" y="231926"/>
                    <a:pt x="1065953" y="293410"/>
                    <a:pt x="1050363" y="351476"/>
                  </a:cubicBezTo>
                  <a:cubicBezTo>
                    <a:pt x="996158" y="351176"/>
                    <a:pt x="943091" y="365692"/>
                    <a:pt x="889185" y="370311"/>
                  </a:cubicBezTo>
                  <a:cubicBezTo>
                    <a:pt x="859804" y="374570"/>
                    <a:pt x="830003" y="376129"/>
                    <a:pt x="800861" y="381648"/>
                  </a:cubicBezTo>
                  <a:cubicBezTo>
                    <a:pt x="781673" y="385787"/>
                    <a:pt x="762066" y="387466"/>
                    <a:pt x="742638" y="390406"/>
                  </a:cubicBezTo>
                  <a:cubicBezTo>
                    <a:pt x="730286" y="391785"/>
                    <a:pt x="717574" y="396704"/>
                    <a:pt x="705162" y="393585"/>
                  </a:cubicBezTo>
                  <a:cubicBezTo>
                    <a:pt x="704742" y="372470"/>
                    <a:pt x="707380" y="351356"/>
                    <a:pt x="710259" y="330361"/>
                  </a:cubicBezTo>
                  <a:cubicBezTo>
                    <a:pt x="713916" y="284953"/>
                    <a:pt x="713976" y="239424"/>
                    <a:pt x="718174" y="194016"/>
                  </a:cubicBezTo>
                  <a:cubicBezTo>
                    <a:pt x="717394" y="160844"/>
                    <a:pt x="751992" y="-4293"/>
                    <a:pt x="699885" y="85"/>
                  </a:cubicBezTo>
                  <a:cubicBezTo>
                    <a:pt x="689632" y="1285"/>
                    <a:pt x="647119" y="-574"/>
                    <a:pt x="624513" y="5244"/>
                  </a:cubicBezTo>
                  <a:cubicBezTo>
                    <a:pt x="623853" y="3565"/>
                    <a:pt x="621275" y="3805"/>
                    <a:pt x="621095" y="5604"/>
                  </a:cubicBezTo>
                  <a:cubicBezTo>
                    <a:pt x="621035" y="5844"/>
                    <a:pt x="621035" y="6084"/>
                    <a:pt x="620975" y="6324"/>
                  </a:cubicBezTo>
                  <a:cubicBezTo>
                    <a:pt x="614020" y="8663"/>
                    <a:pt x="609762" y="11962"/>
                    <a:pt x="610422" y="16701"/>
                  </a:cubicBezTo>
                  <a:cubicBezTo>
                    <a:pt x="611321" y="19880"/>
                    <a:pt x="614319" y="21620"/>
                    <a:pt x="617437" y="21320"/>
                  </a:cubicBezTo>
                  <a:cubicBezTo>
                    <a:pt x="617857" y="21260"/>
                    <a:pt x="618277" y="21260"/>
                    <a:pt x="618637" y="21200"/>
                  </a:cubicBezTo>
                  <a:cubicBezTo>
                    <a:pt x="604965" y="119875"/>
                    <a:pt x="600708" y="219389"/>
                    <a:pt x="591774" y="318724"/>
                  </a:cubicBezTo>
                  <a:cubicBezTo>
                    <a:pt x="587756" y="350216"/>
                    <a:pt x="590514" y="382608"/>
                    <a:pt x="585238" y="413860"/>
                  </a:cubicBezTo>
                  <a:lnTo>
                    <a:pt x="585238" y="413860"/>
                  </a:lnTo>
                  <a:cubicBezTo>
                    <a:pt x="568508" y="422378"/>
                    <a:pt x="548961" y="420878"/>
                    <a:pt x="530732" y="423397"/>
                  </a:cubicBezTo>
                  <a:cubicBezTo>
                    <a:pt x="478925" y="430295"/>
                    <a:pt x="426638" y="428796"/>
                    <a:pt x="374531" y="428916"/>
                  </a:cubicBezTo>
                  <a:cubicBezTo>
                    <a:pt x="333097" y="427236"/>
                    <a:pt x="291664" y="428256"/>
                    <a:pt x="250230" y="427176"/>
                  </a:cubicBezTo>
                  <a:cubicBezTo>
                    <a:pt x="209636" y="423037"/>
                    <a:pt x="169461" y="423337"/>
                    <a:pt x="128747" y="418958"/>
                  </a:cubicBezTo>
                  <a:cubicBezTo>
                    <a:pt x="125089" y="419018"/>
                    <a:pt x="122271" y="420398"/>
                    <a:pt x="120352" y="422498"/>
                  </a:cubicBezTo>
                  <a:cubicBezTo>
                    <a:pt x="100385" y="419618"/>
                    <a:pt x="75261" y="420038"/>
                    <a:pt x="64527" y="428436"/>
                  </a:cubicBezTo>
                  <a:cubicBezTo>
                    <a:pt x="41022" y="449850"/>
                    <a:pt x="38624" y="503777"/>
                    <a:pt x="39343" y="534189"/>
                  </a:cubicBezTo>
                  <a:cubicBezTo>
                    <a:pt x="55773" y="571199"/>
                    <a:pt x="122211" y="569340"/>
                    <a:pt x="157049" y="573119"/>
                  </a:cubicBezTo>
                  <a:cubicBezTo>
                    <a:pt x="231881" y="577138"/>
                    <a:pt x="305635" y="585176"/>
                    <a:pt x="380947" y="584336"/>
                  </a:cubicBezTo>
                  <a:cubicBezTo>
                    <a:pt x="435033" y="587095"/>
                    <a:pt x="535589" y="573599"/>
                    <a:pt x="580441" y="599452"/>
                  </a:cubicBezTo>
                  <a:cubicBezTo>
                    <a:pt x="583079" y="638562"/>
                    <a:pt x="572226" y="677612"/>
                    <a:pt x="571027" y="716842"/>
                  </a:cubicBezTo>
                  <a:cubicBezTo>
                    <a:pt x="564731" y="778926"/>
                    <a:pt x="561433" y="841250"/>
                    <a:pt x="555077" y="903275"/>
                  </a:cubicBezTo>
                  <a:cubicBezTo>
                    <a:pt x="552019" y="930388"/>
                    <a:pt x="550580" y="957741"/>
                    <a:pt x="546502" y="984734"/>
                  </a:cubicBezTo>
                  <a:cubicBezTo>
                    <a:pt x="544883" y="997810"/>
                    <a:pt x="543684" y="1010947"/>
                    <a:pt x="542185" y="1024084"/>
                  </a:cubicBezTo>
                  <a:cubicBezTo>
                    <a:pt x="542065" y="1025163"/>
                    <a:pt x="542125" y="1026183"/>
                    <a:pt x="542305" y="1027203"/>
                  </a:cubicBezTo>
                  <a:cubicBezTo>
                    <a:pt x="541645" y="1027623"/>
                    <a:pt x="540926" y="1028043"/>
                    <a:pt x="540266" y="1028463"/>
                  </a:cubicBezTo>
                  <a:cubicBezTo>
                    <a:pt x="529533" y="1032841"/>
                    <a:pt x="517900" y="1034521"/>
                    <a:pt x="506388" y="1035421"/>
                  </a:cubicBezTo>
                  <a:cubicBezTo>
                    <a:pt x="469331" y="1036860"/>
                    <a:pt x="432155" y="1034941"/>
                    <a:pt x="395098" y="1035181"/>
                  </a:cubicBezTo>
                  <a:cubicBezTo>
                    <a:pt x="324943" y="1034161"/>
                    <a:pt x="254727" y="1035661"/>
                    <a:pt x="184631" y="1033081"/>
                  </a:cubicBezTo>
                  <a:cubicBezTo>
                    <a:pt x="144757" y="1030562"/>
                    <a:pt x="104342" y="1029422"/>
                    <a:pt x="64288" y="1029602"/>
                  </a:cubicBezTo>
                  <a:cubicBezTo>
                    <a:pt x="16498" y="1024684"/>
                    <a:pt x="21715" y="1082449"/>
                    <a:pt x="20096" y="1114840"/>
                  </a:cubicBezTo>
                  <a:cubicBezTo>
                    <a:pt x="20695" y="1125818"/>
                    <a:pt x="18177" y="1137455"/>
                    <a:pt x="21715" y="1148012"/>
                  </a:cubicBezTo>
                  <a:cubicBezTo>
                    <a:pt x="29689" y="1164328"/>
                    <a:pt x="50736" y="1164748"/>
                    <a:pt x="66566" y="1165588"/>
                  </a:cubicBezTo>
                  <a:cubicBezTo>
                    <a:pt x="114596" y="1166307"/>
                    <a:pt x="163225" y="1155690"/>
                    <a:pt x="211494" y="1158689"/>
                  </a:cubicBezTo>
                  <a:cubicBezTo>
                    <a:pt x="242375" y="1160969"/>
                    <a:pt x="273375" y="1159109"/>
                    <a:pt x="304256" y="1160909"/>
                  </a:cubicBezTo>
                  <a:cubicBezTo>
                    <a:pt x="338074" y="1163368"/>
                    <a:pt x="373932" y="1165887"/>
                    <a:pt x="408050" y="1166787"/>
                  </a:cubicBezTo>
                  <a:cubicBezTo>
                    <a:pt x="456020" y="1172666"/>
                    <a:pt x="504049" y="1177224"/>
                    <a:pt x="552259" y="1180284"/>
                  </a:cubicBezTo>
                  <a:cubicBezTo>
                    <a:pt x="554357" y="1180764"/>
                    <a:pt x="556456" y="1180644"/>
                    <a:pt x="558435" y="1180044"/>
                  </a:cubicBezTo>
                  <a:cubicBezTo>
                    <a:pt x="558615" y="1180644"/>
                    <a:pt x="558794" y="1181303"/>
                    <a:pt x="558914" y="1181843"/>
                  </a:cubicBezTo>
                  <a:cubicBezTo>
                    <a:pt x="565990" y="1208057"/>
                    <a:pt x="564371" y="1235530"/>
                    <a:pt x="564611" y="1262403"/>
                  </a:cubicBezTo>
                  <a:cubicBezTo>
                    <a:pt x="563292" y="1344762"/>
                    <a:pt x="564131" y="1427361"/>
                    <a:pt x="551839" y="1509000"/>
                  </a:cubicBezTo>
                  <a:cubicBezTo>
                    <a:pt x="546622" y="1539652"/>
                    <a:pt x="546202" y="1571564"/>
                    <a:pt x="536848" y="1601256"/>
                  </a:cubicBezTo>
                  <a:cubicBezTo>
                    <a:pt x="534750" y="1606535"/>
                    <a:pt x="534150" y="1612653"/>
                    <a:pt x="531512" y="1617572"/>
                  </a:cubicBezTo>
                  <a:cubicBezTo>
                    <a:pt x="518620" y="1626690"/>
                    <a:pt x="501351" y="1625550"/>
                    <a:pt x="486240" y="1627649"/>
                  </a:cubicBezTo>
                  <a:cubicBezTo>
                    <a:pt x="448404" y="1629809"/>
                    <a:pt x="410628" y="1625970"/>
                    <a:pt x="372792" y="1627469"/>
                  </a:cubicBezTo>
                  <a:cubicBezTo>
                    <a:pt x="325182" y="1629209"/>
                    <a:pt x="278832" y="1623510"/>
                    <a:pt x="230982" y="1622911"/>
                  </a:cubicBezTo>
                  <a:cubicBezTo>
                    <a:pt x="196984" y="1622911"/>
                    <a:pt x="162985" y="1620331"/>
                    <a:pt x="128987" y="1619131"/>
                  </a:cubicBezTo>
                  <a:cubicBezTo>
                    <a:pt x="108719" y="1618352"/>
                    <a:pt x="88332" y="1618652"/>
                    <a:pt x="68065" y="1617392"/>
                  </a:cubicBezTo>
                  <a:cubicBezTo>
                    <a:pt x="41082" y="1613973"/>
                    <a:pt x="33107" y="1614573"/>
                    <a:pt x="24053" y="1642525"/>
                  </a:cubicBezTo>
                  <a:cubicBezTo>
                    <a:pt x="5465" y="1722305"/>
                    <a:pt x="34726" y="1726144"/>
                    <a:pt x="104762" y="1728364"/>
                  </a:cubicBezTo>
                  <a:cubicBezTo>
                    <a:pt x="174018" y="1736521"/>
                    <a:pt x="243694" y="1739161"/>
                    <a:pt x="313310" y="1742460"/>
                  </a:cubicBezTo>
                  <a:cubicBezTo>
                    <a:pt x="378489" y="1750798"/>
                    <a:pt x="444087" y="1751458"/>
                    <a:pt x="509686" y="1752537"/>
                  </a:cubicBezTo>
                  <a:cubicBezTo>
                    <a:pt x="512744" y="1752597"/>
                    <a:pt x="516101" y="1752837"/>
                    <a:pt x="519339" y="1752537"/>
                  </a:cubicBezTo>
                  <a:cubicBezTo>
                    <a:pt x="520299" y="1756196"/>
                    <a:pt x="525875" y="1756257"/>
                    <a:pt x="527075" y="1752777"/>
                  </a:cubicBezTo>
                  <a:cubicBezTo>
                    <a:pt x="529953" y="1753257"/>
                    <a:pt x="532771" y="1753917"/>
                    <a:pt x="535169" y="1755777"/>
                  </a:cubicBezTo>
                  <a:cubicBezTo>
                    <a:pt x="541825" y="1763155"/>
                    <a:pt x="542365" y="1773592"/>
                    <a:pt x="543324" y="1783070"/>
                  </a:cubicBezTo>
                  <a:cubicBezTo>
                    <a:pt x="544284" y="1798786"/>
                    <a:pt x="543924" y="1814621"/>
                    <a:pt x="543864" y="1830338"/>
                  </a:cubicBezTo>
                  <a:cubicBezTo>
                    <a:pt x="544703" y="1883424"/>
                    <a:pt x="540626" y="1935671"/>
                    <a:pt x="535529" y="1988757"/>
                  </a:cubicBezTo>
                  <a:cubicBezTo>
                    <a:pt x="532231" y="2032246"/>
                    <a:pt x="533011" y="2075855"/>
                    <a:pt x="530852" y="2119344"/>
                  </a:cubicBezTo>
                  <a:cubicBezTo>
                    <a:pt x="528634" y="2141538"/>
                    <a:pt x="533970" y="2230315"/>
                    <a:pt x="504409" y="2230675"/>
                  </a:cubicBezTo>
                  <a:cubicBezTo>
                    <a:pt x="468791" y="2237274"/>
                    <a:pt x="431975" y="2233914"/>
                    <a:pt x="395938" y="2228996"/>
                  </a:cubicBezTo>
                  <a:cubicBezTo>
                    <a:pt x="304016" y="2219878"/>
                    <a:pt x="211494" y="2221617"/>
                    <a:pt x="119273" y="2219398"/>
                  </a:cubicBezTo>
                  <a:cubicBezTo>
                    <a:pt x="89532" y="2219398"/>
                    <a:pt x="59670" y="2218858"/>
                    <a:pt x="29989" y="2218438"/>
                  </a:cubicBezTo>
                  <a:cubicBezTo>
                    <a:pt x="-6588" y="2225097"/>
                    <a:pt x="188" y="2286401"/>
                    <a:pt x="1028" y="2314294"/>
                  </a:cubicBezTo>
                  <a:cubicBezTo>
                    <a:pt x="2707" y="2341287"/>
                    <a:pt x="36225" y="2339187"/>
                    <a:pt x="56193" y="2339667"/>
                  </a:cubicBezTo>
                  <a:cubicBezTo>
                    <a:pt x="77479" y="2340567"/>
                    <a:pt x="98706" y="2341707"/>
                    <a:pt x="119992" y="2342666"/>
                  </a:cubicBezTo>
                  <a:cubicBezTo>
                    <a:pt x="145956" y="2345126"/>
                    <a:pt x="174258" y="2344346"/>
                    <a:pt x="200701" y="2345846"/>
                  </a:cubicBezTo>
                  <a:cubicBezTo>
                    <a:pt x="234520" y="2347705"/>
                    <a:pt x="268039" y="2352744"/>
                    <a:pt x="301797" y="2354364"/>
                  </a:cubicBezTo>
                  <a:cubicBezTo>
                    <a:pt x="372612" y="2356463"/>
                    <a:pt x="443487" y="2353044"/>
                    <a:pt x="514183" y="2358383"/>
                  </a:cubicBezTo>
                  <a:cubicBezTo>
                    <a:pt x="516521" y="2409130"/>
                    <a:pt x="511604" y="2459817"/>
                    <a:pt x="509146" y="2510504"/>
                  </a:cubicBezTo>
                  <a:cubicBezTo>
                    <a:pt x="499552" y="2622195"/>
                    <a:pt x="491217" y="2734126"/>
                    <a:pt x="491817" y="2846238"/>
                  </a:cubicBezTo>
                  <a:cubicBezTo>
                    <a:pt x="492177" y="2878090"/>
                    <a:pt x="490977" y="2910062"/>
                    <a:pt x="492237" y="2941853"/>
                  </a:cubicBezTo>
                  <a:cubicBezTo>
                    <a:pt x="495355" y="2961108"/>
                    <a:pt x="518920" y="2964348"/>
                    <a:pt x="534990" y="2965667"/>
                  </a:cubicBezTo>
                  <a:cubicBezTo>
                    <a:pt x="552738" y="2966627"/>
                    <a:pt x="569588" y="2968366"/>
                    <a:pt x="587396" y="2964827"/>
                  </a:cubicBezTo>
                  <a:cubicBezTo>
                    <a:pt x="601967" y="2961288"/>
                    <a:pt x="606944" y="2945692"/>
                    <a:pt x="610182" y="2932736"/>
                  </a:cubicBezTo>
                  <a:cubicBezTo>
                    <a:pt x="620196" y="2876470"/>
                    <a:pt x="618697" y="2818645"/>
                    <a:pt x="622894" y="2761719"/>
                  </a:cubicBezTo>
                  <a:cubicBezTo>
                    <a:pt x="624633" y="2725309"/>
                    <a:pt x="628051" y="2689138"/>
                    <a:pt x="631708" y="2652847"/>
                  </a:cubicBezTo>
                  <a:cubicBezTo>
                    <a:pt x="636325" y="2577566"/>
                    <a:pt x="638424" y="2502226"/>
                    <a:pt x="643881" y="2426945"/>
                  </a:cubicBezTo>
                  <a:cubicBezTo>
                    <a:pt x="644840" y="2413328"/>
                    <a:pt x="645260" y="2399712"/>
                    <a:pt x="645919" y="2386035"/>
                  </a:cubicBezTo>
                  <a:cubicBezTo>
                    <a:pt x="646159" y="2382676"/>
                    <a:pt x="646759" y="2379077"/>
                    <a:pt x="645919" y="2375778"/>
                  </a:cubicBezTo>
                  <a:cubicBezTo>
                    <a:pt x="698506" y="2372059"/>
                    <a:pt x="751153" y="2385256"/>
                    <a:pt x="803799" y="2385856"/>
                  </a:cubicBezTo>
                  <a:cubicBezTo>
                    <a:pt x="889665" y="2395393"/>
                    <a:pt x="975411" y="2400612"/>
                    <a:pt x="1061156" y="2411289"/>
                  </a:cubicBezTo>
                  <a:cubicBezTo>
                    <a:pt x="1062056" y="2411409"/>
                    <a:pt x="1062955" y="2411409"/>
                    <a:pt x="1063795" y="2411349"/>
                  </a:cubicBezTo>
                  <a:cubicBezTo>
                    <a:pt x="1062596" y="2435883"/>
                    <a:pt x="1063555" y="2460596"/>
                    <a:pt x="1062655" y="2485190"/>
                  </a:cubicBezTo>
                  <a:cubicBezTo>
                    <a:pt x="1061216" y="2577386"/>
                    <a:pt x="1059657" y="2669643"/>
                    <a:pt x="1057619" y="2761899"/>
                  </a:cubicBezTo>
                  <a:cubicBezTo>
                    <a:pt x="1057199" y="2822064"/>
                    <a:pt x="1054920" y="2882348"/>
                    <a:pt x="1058638" y="2942453"/>
                  </a:cubicBezTo>
                  <a:cubicBezTo>
                    <a:pt x="1062056" y="2985042"/>
                    <a:pt x="1060197" y="2998479"/>
                    <a:pt x="1109126" y="2999259"/>
                  </a:cubicBezTo>
                  <a:cubicBezTo>
                    <a:pt x="1130832" y="2999499"/>
                    <a:pt x="1157635" y="2998179"/>
                    <a:pt x="1173165" y="2981143"/>
                  </a:cubicBezTo>
                  <a:cubicBezTo>
                    <a:pt x="1182639" y="2966327"/>
                    <a:pt x="1181620" y="2947612"/>
                    <a:pt x="1182939" y="2930756"/>
                  </a:cubicBezTo>
                  <a:cubicBezTo>
                    <a:pt x="1184918" y="2881869"/>
                    <a:pt x="1186897" y="2832981"/>
                    <a:pt x="1188276" y="2784094"/>
                  </a:cubicBezTo>
                  <a:cubicBezTo>
                    <a:pt x="1194692" y="2653507"/>
                    <a:pt x="1207164" y="2522021"/>
                    <a:pt x="1210222" y="2390954"/>
                  </a:cubicBezTo>
                  <a:cubicBezTo>
                    <a:pt x="1252076" y="2384596"/>
                    <a:pt x="1294768" y="2389275"/>
                    <a:pt x="1336742" y="2384836"/>
                  </a:cubicBezTo>
                  <a:cubicBezTo>
                    <a:pt x="1395805" y="2378597"/>
                    <a:pt x="1455347" y="2383756"/>
                    <a:pt x="1514529" y="2379917"/>
                  </a:cubicBezTo>
                  <a:cubicBezTo>
                    <a:pt x="1555364" y="2379017"/>
                    <a:pt x="1596318" y="2378837"/>
                    <a:pt x="1637152" y="2379737"/>
                  </a:cubicBezTo>
                  <a:cubicBezTo>
                    <a:pt x="1642668" y="2380877"/>
                    <a:pt x="1648604" y="2379077"/>
                    <a:pt x="1651782" y="2374758"/>
                  </a:cubicBezTo>
                  <a:cubicBezTo>
                    <a:pt x="1659458" y="2380877"/>
                    <a:pt x="1659637" y="2394013"/>
                    <a:pt x="1660897" y="2403251"/>
                  </a:cubicBezTo>
                  <a:cubicBezTo>
                    <a:pt x="1663835" y="2473073"/>
                    <a:pt x="1660117" y="2542955"/>
                    <a:pt x="1655860" y="2612657"/>
                  </a:cubicBezTo>
                  <a:cubicBezTo>
                    <a:pt x="1653042" y="2657946"/>
                    <a:pt x="1655200" y="2703414"/>
                    <a:pt x="1652022" y="2748703"/>
                  </a:cubicBezTo>
                  <a:cubicBezTo>
                    <a:pt x="1650044" y="2777375"/>
                    <a:pt x="1647885" y="2808028"/>
                    <a:pt x="1647045" y="2837060"/>
                  </a:cubicBezTo>
                  <a:cubicBezTo>
                    <a:pt x="1642608" y="2876710"/>
                    <a:pt x="1657179" y="2885048"/>
                    <a:pt x="1694296" y="2888647"/>
                  </a:cubicBezTo>
                  <a:cubicBezTo>
                    <a:pt x="1734770" y="2892786"/>
                    <a:pt x="1760793" y="2883668"/>
                    <a:pt x="1763312" y="2839219"/>
                  </a:cubicBezTo>
                  <a:cubicBezTo>
                    <a:pt x="1765590" y="2802749"/>
                    <a:pt x="1767689" y="2767238"/>
                    <a:pt x="1770747" y="2730527"/>
                  </a:cubicBezTo>
                  <a:cubicBezTo>
                    <a:pt x="1773565" y="2687638"/>
                    <a:pt x="1772666" y="2643370"/>
                    <a:pt x="1777823" y="2600361"/>
                  </a:cubicBezTo>
                  <a:cubicBezTo>
                    <a:pt x="1784958" y="2528199"/>
                    <a:pt x="1791914" y="2455918"/>
                    <a:pt x="1799529" y="2383816"/>
                  </a:cubicBezTo>
                  <a:cubicBezTo>
                    <a:pt x="1800608" y="2373739"/>
                    <a:pt x="1823514" y="2378058"/>
                    <a:pt x="1831549" y="2375478"/>
                  </a:cubicBezTo>
                  <a:cubicBezTo>
                    <a:pt x="1865727" y="2370380"/>
                    <a:pt x="1901225" y="2373919"/>
                    <a:pt x="1935463" y="2379197"/>
                  </a:cubicBezTo>
                  <a:cubicBezTo>
                    <a:pt x="1957589" y="2383336"/>
                    <a:pt x="1980075" y="2383396"/>
                    <a:pt x="2002500" y="2384296"/>
                  </a:cubicBezTo>
                  <a:cubicBezTo>
                    <a:pt x="2025106" y="2387295"/>
                    <a:pt x="2047532" y="2391914"/>
                    <a:pt x="2070437" y="2391374"/>
                  </a:cubicBezTo>
                  <a:cubicBezTo>
                    <a:pt x="2116788" y="2390055"/>
                    <a:pt x="2163019" y="2394973"/>
                    <a:pt x="2209429" y="2393893"/>
                  </a:cubicBezTo>
                  <a:cubicBezTo>
                    <a:pt x="2219803" y="2393594"/>
                    <a:pt x="2239770" y="2401452"/>
                    <a:pt x="2251043" y="2397373"/>
                  </a:cubicBezTo>
                  <a:cubicBezTo>
                    <a:pt x="2262556" y="2529279"/>
                    <a:pt x="2243668" y="2661185"/>
                    <a:pt x="2243428" y="2793151"/>
                  </a:cubicBezTo>
                  <a:cubicBezTo>
                    <a:pt x="2243908" y="2837900"/>
                    <a:pt x="2240730" y="2882948"/>
                    <a:pt x="2246846" y="2927337"/>
                  </a:cubicBezTo>
                  <a:cubicBezTo>
                    <a:pt x="2248585" y="2953850"/>
                    <a:pt x="2258059" y="2959129"/>
                    <a:pt x="2283423" y="2960029"/>
                  </a:cubicBezTo>
                  <a:cubicBezTo>
                    <a:pt x="2335170" y="2960089"/>
                    <a:pt x="2345003" y="2958169"/>
                    <a:pt x="2352199" y="2904843"/>
                  </a:cubicBezTo>
                  <a:cubicBezTo>
                    <a:pt x="2359754" y="2859854"/>
                    <a:pt x="2363052" y="2814326"/>
                    <a:pt x="2366590" y="2768917"/>
                  </a:cubicBezTo>
                  <a:cubicBezTo>
                    <a:pt x="2371447" y="2652127"/>
                    <a:pt x="2378762" y="2535337"/>
                    <a:pt x="2380261" y="2418427"/>
                  </a:cubicBezTo>
                  <a:cubicBezTo>
                    <a:pt x="2427871" y="2407150"/>
                    <a:pt x="2476500" y="2407390"/>
                    <a:pt x="2525609" y="2408110"/>
                  </a:cubicBezTo>
                  <a:cubicBezTo>
                    <a:pt x="2585811" y="2408650"/>
                    <a:pt x="2646073" y="2406190"/>
                    <a:pt x="2706095" y="2401692"/>
                  </a:cubicBezTo>
                  <a:cubicBezTo>
                    <a:pt x="2741233" y="2400132"/>
                    <a:pt x="2776610" y="2399592"/>
                    <a:pt x="2811748" y="2400972"/>
                  </a:cubicBezTo>
                  <a:cubicBezTo>
                    <a:pt x="2825419" y="2399952"/>
                    <a:pt x="2841369" y="2405470"/>
                    <a:pt x="2853542" y="2397912"/>
                  </a:cubicBezTo>
                  <a:cubicBezTo>
                    <a:pt x="2867933" y="2383996"/>
                    <a:pt x="2864095" y="2361202"/>
                    <a:pt x="2867273" y="2343086"/>
                  </a:cubicBezTo>
                  <a:cubicBezTo>
                    <a:pt x="2868352" y="2332529"/>
                    <a:pt x="2869372" y="2321972"/>
                    <a:pt x="2870151" y="2311415"/>
                  </a:cubicBezTo>
                  <a:cubicBezTo>
                    <a:pt x="2870931" y="2304996"/>
                    <a:pt x="2871111" y="2297978"/>
                    <a:pt x="2866254" y="2293119"/>
                  </a:cubicBezTo>
                  <a:cubicBezTo>
                    <a:pt x="2853362" y="2282622"/>
                    <a:pt x="2834294" y="2287721"/>
                    <a:pt x="2818764" y="2286581"/>
                  </a:cubicBezTo>
                  <a:cubicBezTo>
                    <a:pt x="2776071" y="2287601"/>
                    <a:pt x="2733438" y="2289580"/>
                    <a:pt x="2690685" y="2287781"/>
                  </a:cubicBezTo>
                  <a:cubicBezTo>
                    <a:pt x="2633601" y="2285321"/>
                    <a:pt x="2576577" y="2286881"/>
                    <a:pt x="2519493" y="2286581"/>
                  </a:cubicBezTo>
                  <a:cubicBezTo>
                    <a:pt x="2491011" y="2285801"/>
                    <a:pt x="2462529" y="2285801"/>
                    <a:pt x="2434047" y="2285801"/>
                  </a:cubicBezTo>
                  <a:cubicBezTo>
                    <a:pt x="2419776" y="2285561"/>
                    <a:pt x="2405505" y="2285981"/>
                    <a:pt x="2391294" y="2286761"/>
                  </a:cubicBezTo>
                  <a:cubicBezTo>
                    <a:pt x="2390994" y="2286761"/>
                    <a:pt x="2390635" y="2286821"/>
                    <a:pt x="2390335" y="2286881"/>
                  </a:cubicBezTo>
                  <a:cubicBezTo>
                    <a:pt x="2390275" y="2282142"/>
                    <a:pt x="2389795" y="2277283"/>
                    <a:pt x="2390515" y="2274404"/>
                  </a:cubicBezTo>
                  <a:cubicBezTo>
                    <a:pt x="2391654" y="2244772"/>
                    <a:pt x="2395911" y="2214119"/>
                    <a:pt x="2396811" y="2184067"/>
                  </a:cubicBezTo>
                  <a:cubicBezTo>
                    <a:pt x="2403946" y="2072735"/>
                    <a:pt x="2402627" y="1961164"/>
                    <a:pt x="2406225" y="1849713"/>
                  </a:cubicBezTo>
                  <a:cubicBezTo>
                    <a:pt x="2435186" y="1829558"/>
                    <a:pt x="2472483" y="1837116"/>
                    <a:pt x="2505582" y="1832917"/>
                  </a:cubicBezTo>
                  <a:cubicBezTo>
                    <a:pt x="2540960" y="1830098"/>
                    <a:pt x="2575917" y="1826618"/>
                    <a:pt x="2611355" y="1824339"/>
                  </a:cubicBezTo>
                  <a:cubicBezTo>
                    <a:pt x="2644094" y="1822899"/>
                    <a:pt x="2676953" y="1823499"/>
                    <a:pt x="2709633" y="1820260"/>
                  </a:cubicBezTo>
                  <a:cubicBezTo>
                    <a:pt x="2758981" y="1817021"/>
                    <a:pt x="2808390" y="1820620"/>
                    <a:pt x="2857739" y="1816421"/>
                  </a:cubicBezTo>
                  <a:cubicBezTo>
                    <a:pt x="2886101" y="1819720"/>
                    <a:pt x="2883223" y="1789008"/>
                    <a:pt x="2884542" y="1769453"/>
                  </a:cubicBezTo>
                  <a:cubicBezTo>
                    <a:pt x="2885202" y="1753977"/>
                    <a:pt x="2885441" y="1738381"/>
                    <a:pt x="2885321" y="1722905"/>
                  </a:cubicBezTo>
                  <a:cubicBezTo>
                    <a:pt x="2885441" y="1718646"/>
                    <a:pt x="2884842" y="1714267"/>
                    <a:pt x="2882503" y="1710668"/>
                  </a:cubicBezTo>
                  <a:cubicBezTo>
                    <a:pt x="2865714" y="1687694"/>
                    <a:pt x="2811628" y="1702450"/>
                    <a:pt x="2785005" y="1699931"/>
                  </a:cubicBezTo>
                  <a:cubicBezTo>
                    <a:pt x="2720966" y="1701790"/>
                    <a:pt x="2657166" y="1695192"/>
                    <a:pt x="2593126" y="1697352"/>
                  </a:cubicBezTo>
                  <a:cubicBezTo>
                    <a:pt x="2534544" y="1698911"/>
                    <a:pt x="2476680" y="1704070"/>
                    <a:pt x="2417977" y="1710068"/>
                  </a:cubicBezTo>
                  <a:cubicBezTo>
                    <a:pt x="2412461" y="1689014"/>
                    <a:pt x="2415819" y="1665620"/>
                    <a:pt x="2416358" y="1643905"/>
                  </a:cubicBezTo>
                  <a:cubicBezTo>
                    <a:pt x="2420736" y="1598557"/>
                    <a:pt x="2424034" y="1553148"/>
                    <a:pt x="2428950" y="1507860"/>
                  </a:cubicBezTo>
                  <a:cubicBezTo>
                    <a:pt x="2434047" y="1423462"/>
                    <a:pt x="2439384" y="1339363"/>
                    <a:pt x="2443641" y="1254785"/>
                  </a:cubicBezTo>
                  <a:cubicBezTo>
                    <a:pt x="2460371" y="1244887"/>
                    <a:pt x="2481057" y="1247047"/>
                    <a:pt x="2499766" y="1245607"/>
                  </a:cubicBezTo>
                  <a:cubicBezTo>
                    <a:pt x="2515236" y="1244647"/>
                    <a:pt x="2530286" y="1243448"/>
                    <a:pt x="2545996" y="1243028"/>
                  </a:cubicBezTo>
                  <a:cubicBezTo>
                    <a:pt x="2576217" y="1242308"/>
                    <a:pt x="2606138" y="1237629"/>
                    <a:pt x="2636299" y="1235410"/>
                  </a:cubicBezTo>
                  <a:cubicBezTo>
                    <a:pt x="2670957" y="1234090"/>
                    <a:pt x="2705495" y="1231931"/>
                    <a:pt x="2740033" y="1228451"/>
                  </a:cubicBezTo>
                  <a:cubicBezTo>
                    <a:pt x="2756583" y="1228032"/>
                    <a:pt x="2773073" y="1226892"/>
                    <a:pt x="2789562" y="1225272"/>
                  </a:cubicBezTo>
                  <a:cubicBezTo>
                    <a:pt x="2804373" y="1225872"/>
                    <a:pt x="2815286" y="1221973"/>
                    <a:pt x="2819003" y="1206317"/>
                  </a:cubicBezTo>
                  <a:cubicBezTo>
                    <a:pt x="2822361" y="1194080"/>
                    <a:pt x="2822002" y="1181303"/>
                    <a:pt x="2822541" y="1168707"/>
                  </a:cubicBezTo>
                  <a:cubicBezTo>
                    <a:pt x="2822421" y="1152031"/>
                    <a:pt x="2826798" y="1126598"/>
                    <a:pt x="2806651" y="1120119"/>
                  </a:cubicBezTo>
                  <a:cubicBezTo>
                    <a:pt x="2783266" y="1113401"/>
                    <a:pt x="2758262" y="1115680"/>
                    <a:pt x="2734217" y="1114720"/>
                  </a:cubicBezTo>
                  <a:cubicBezTo>
                    <a:pt x="2666280" y="1113221"/>
                    <a:pt x="2598403" y="1116880"/>
                    <a:pt x="2530946" y="1124978"/>
                  </a:cubicBezTo>
                  <a:cubicBezTo>
                    <a:pt x="2503064" y="1127797"/>
                    <a:pt x="2475481" y="1128637"/>
                    <a:pt x="2447479" y="1130376"/>
                  </a:cubicBezTo>
                  <a:cubicBezTo>
                    <a:pt x="2443521" y="1130796"/>
                    <a:pt x="2439084" y="1130376"/>
                    <a:pt x="2434887" y="1130736"/>
                  </a:cubicBezTo>
                  <a:cubicBezTo>
                    <a:pt x="2434167" y="1129057"/>
                    <a:pt x="2433447" y="1127317"/>
                    <a:pt x="2433268" y="1125458"/>
                  </a:cubicBezTo>
                  <a:cubicBezTo>
                    <a:pt x="2427451" y="1087248"/>
                    <a:pt x="2435606" y="1048917"/>
                    <a:pt x="2438005" y="1010707"/>
                  </a:cubicBezTo>
                  <a:cubicBezTo>
                    <a:pt x="2439444" y="984134"/>
                    <a:pt x="2442142" y="957681"/>
                    <a:pt x="2443881" y="931287"/>
                  </a:cubicBezTo>
                  <a:close/>
                  <a:moveTo>
                    <a:pt x="2430210" y="723620"/>
                  </a:moveTo>
                  <a:cubicBezTo>
                    <a:pt x="2428411" y="745875"/>
                    <a:pt x="2428171" y="770049"/>
                    <a:pt x="2426672" y="792663"/>
                  </a:cubicBezTo>
                  <a:cubicBezTo>
                    <a:pt x="2421755" y="856247"/>
                    <a:pt x="2422235" y="920550"/>
                    <a:pt x="2417078" y="984194"/>
                  </a:cubicBezTo>
                  <a:cubicBezTo>
                    <a:pt x="2417258" y="1033921"/>
                    <a:pt x="2402507" y="1086528"/>
                    <a:pt x="2419776" y="1134635"/>
                  </a:cubicBezTo>
                  <a:cubicBezTo>
                    <a:pt x="2420256" y="1136075"/>
                    <a:pt x="2421215" y="1137515"/>
                    <a:pt x="2422415" y="1138774"/>
                  </a:cubicBezTo>
                  <a:cubicBezTo>
                    <a:pt x="2420856" y="1143153"/>
                    <a:pt x="2421815" y="1148432"/>
                    <a:pt x="2425233" y="1151731"/>
                  </a:cubicBezTo>
                  <a:cubicBezTo>
                    <a:pt x="2427631" y="1154130"/>
                    <a:pt x="2430629" y="1155210"/>
                    <a:pt x="2433927" y="1155390"/>
                  </a:cubicBezTo>
                  <a:cubicBezTo>
                    <a:pt x="2445620" y="1155750"/>
                    <a:pt x="2457372" y="1154670"/>
                    <a:pt x="2469065" y="1153890"/>
                  </a:cubicBezTo>
                  <a:cubicBezTo>
                    <a:pt x="2502224" y="1152691"/>
                    <a:pt x="2535443" y="1149692"/>
                    <a:pt x="2568482" y="1145973"/>
                  </a:cubicBezTo>
                  <a:cubicBezTo>
                    <a:pt x="2643734" y="1139374"/>
                    <a:pt x="2721565" y="1135295"/>
                    <a:pt x="2797057" y="1143153"/>
                  </a:cubicBezTo>
                  <a:cubicBezTo>
                    <a:pt x="2798437" y="1161868"/>
                    <a:pt x="2798257" y="1181483"/>
                    <a:pt x="2794719" y="1199959"/>
                  </a:cubicBezTo>
                  <a:cubicBezTo>
                    <a:pt x="2718567" y="1205957"/>
                    <a:pt x="2642176" y="1209016"/>
                    <a:pt x="2566144" y="1216994"/>
                  </a:cubicBezTo>
                  <a:cubicBezTo>
                    <a:pt x="2540000" y="1218014"/>
                    <a:pt x="2514216" y="1219694"/>
                    <a:pt x="2488013" y="1221073"/>
                  </a:cubicBezTo>
                  <a:cubicBezTo>
                    <a:pt x="2469065" y="1221733"/>
                    <a:pt x="2448858" y="1222633"/>
                    <a:pt x="2432068" y="1232350"/>
                  </a:cubicBezTo>
                  <a:cubicBezTo>
                    <a:pt x="2415879" y="1240628"/>
                    <a:pt x="2418577" y="1259703"/>
                    <a:pt x="2417797" y="1275000"/>
                  </a:cubicBezTo>
                  <a:cubicBezTo>
                    <a:pt x="2417018" y="1296534"/>
                    <a:pt x="2415459" y="1318008"/>
                    <a:pt x="2414260" y="1339483"/>
                  </a:cubicBezTo>
                  <a:cubicBezTo>
                    <a:pt x="2410362" y="1388730"/>
                    <a:pt x="2408563" y="1441577"/>
                    <a:pt x="2406045" y="1491544"/>
                  </a:cubicBezTo>
                  <a:cubicBezTo>
                    <a:pt x="2403287" y="1528375"/>
                    <a:pt x="2399029" y="1567065"/>
                    <a:pt x="2397350" y="1604195"/>
                  </a:cubicBezTo>
                  <a:cubicBezTo>
                    <a:pt x="2397410" y="1603656"/>
                    <a:pt x="2397410" y="1603236"/>
                    <a:pt x="2397470" y="1602636"/>
                  </a:cubicBezTo>
                  <a:cubicBezTo>
                    <a:pt x="2396631" y="1625430"/>
                    <a:pt x="2386917" y="1701131"/>
                    <a:pt x="2404966" y="1722125"/>
                  </a:cubicBezTo>
                  <a:cubicBezTo>
                    <a:pt x="2404966" y="1728963"/>
                    <a:pt x="2410003" y="1735982"/>
                    <a:pt x="2418937" y="1734902"/>
                  </a:cubicBezTo>
                  <a:cubicBezTo>
                    <a:pt x="2475661" y="1729083"/>
                    <a:pt x="2532265" y="1723805"/>
                    <a:pt x="2589349" y="1722245"/>
                  </a:cubicBezTo>
                  <a:cubicBezTo>
                    <a:pt x="2633241" y="1720446"/>
                    <a:pt x="2674915" y="1722845"/>
                    <a:pt x="2719227" y="1724644"/>
                  </a:cubicBezTo>
                  <a:cubicBezTo>
                    <a:pt x="2748368" y="1724824"/>
                    <a:pt x="2777450" y="1725124"/>
                    <a:pt x="2806591" y="1724285"/>
                  </a:cubicBezTo>
                  <a:cubicBezTo>
                    <a:pt x="2824460" y="1724225"/>
                    <a:pt x="2842748" y="1720626"/>
                    <a:pt x="2860437" y="1724105"/>
                  </a:cubicBezTo>
                  <a:cubicBezTo>
                    <a:pt x="2860197" y="1746479"/>
                    <a:pt x="2860497" y="1769033"/>
                    <a:pt x="2857919" y="1791288"/>
                  </a:cubicBezTo>
                  <a:cubicBezTo>
                    <a:pt x="2817684" y="1794467"/>
                    <a:pt x="2777270" y="1793207"/>
                    <a:pt x="2736915" y="1793867"/>
                  </a:cubicBezTo>
                  <a:cubicBezTo>
                    <a:pt x="2704476" y="1794827"/>
                    <a:pt x="2672396" y="1798726"/>
                    <a:pt x="2639657" y="1798306"/>
                  </a:cubicBezTo>
                  <a:cubicBezTo>
                    <a:pt x="2590968" y="1799085"/>
                    <a:pt x="2542578" y="1805324"/>
                    <a:pt x="2494069" y="1808683"/>
                  </a:cubicBezTo>
                  <a:cubicBezTo>
                    <a:pt x="2457073" y="1811442"/>
                    <a:pt x="2410362" y="1805924"/>
                    <a:pt x="2384159" y="1837536"/>
                  </a:cubicBezTo>
                  <a:cubicBezTo>
                    <a:pt x="2380201" y="1844374"/>
                    <a:pt x="2381521" y="1852772"/>
                    <a:pt x="2380861" y="1860330"/>
                  </a:cubicBezTo>
                  <a:cubicBezTo>
                    <a:pt x="2380081" y="1884024"/>
                    <a:pt x="2379961" y="1907718"/>
                    <a:pt x="2379122" y="1931412"/>
                  </a:cubicBezTo>
                  <a:cubicBezTo>
                    <a:pt x="2379961" y="2020609"/>
                    <a:pt x="2376244" y="2109686"/>
                    <a:pt x="2374205" y="2198823"/>
                  </a:cubicBezTo>
                  <a:cubicBezTo>
                    <a:pt x="2375105" y="2216099"/>
                    <a:pt x="2366710" y="2281302"/>
                    <a:pt x="2379062" y="2297078"/>
                  </a:cubicBezTo>
                  <a:cubicBezTo>
                    <a:pt x="2378162" y="2304096"/>
                    <a:pt x="2383439" y="2311894"/>
                    <a:pt x="2391354" y="2311594"/>
                  </a:cubicBezTo>
                  <a:cubicBezTo>
                    <a:pt x="2396631" y="2311415"/>
                    <a:pt x="2401848" y="2311175"/>
                    <a:pt x="2407124" y="2310875"/>
                  </a:cubicBezTo>
                  <a:cubicBezTo>
                    <a:pt x="2440883" y="2310275"/>
                    <a:pt x="2474701" y="2310575"/>
                    <a:pt x="2508520" y="2311115"/>
                  </a:cubicBezTo>
                  <a:cubicBezTo>
                    <a:pt x="2572380" y="2311894"/>
                    <a:pt x="2636239" y="2310215"/>
                    <a:pt x="2700099" y="2312674"/>
                  </a:cubicBezTo>
                  <a:cubicBezTo>
                    <a:pt x="2748488" y="2315254"/>
                    <a:pt x="2796817" y="2310155"/>
                    <a:pt x="2845207" y="2311534"/>
                  </a:cubicBezTo>
                  <a:cubicBezTo>
                    <a:pt x="2842988" y="2333189"/>
                    <a:pt x="2841969" y="2355083"/>
                    <a:pt x="2838311" y="2376558"/>
                  </a:cubicBezTo>
                  <a:cubicBezTo>
                    <a:pt x="2751126" y="2371639"/>
                    <a:pt x="2665261" y="2380517"/>
                    <a:pt x="2577836" y="2382856"/>
                  </a:cubicBezTo>
                  <a:cubicBezTo>
                    <a:pt x="2513617" y="2384776"/>
                    <a:pt x="2448558" y="2377638"/>
                    <a:pt x="2385358" y="2391974"/>
                  </a:cubicBezTo>
                  <a:cubicBezTo>
                    <a:pt x="2372346" y="2393594"/>
                    <a:pt x="2355317" y="2397133"/>
                    <a:pt x="2355737" y="2413568"/>
                  </a:cubicBezTo>
                  <a:cubicBezTo>
                    <a:pt x="2353458" y="2504085"/>
                    <a:pt x="2350340" y="2594722"/>
                    <a:pt x="2345603" y="2685239"/>
                  </a:cubicBezTo>
                  <a:cubicBezTo>
                    <a:pt x="2340027" y="2767538"/>
                    <a:pt x="2341106" y="2851876"/>
                    <a:pt x="2320419" y="2932136"/>
                  </a:cubicBezTo>
                  <a:lnTo>
                    <a:pt x="2320419" y="2932136"/>
                  </a:lnTo>
                  <a:cubicBezTo>
                    <a:pt x="2305009" y="2935015"/>
                    <a:pt x="2289419" y="2936215"/>
                    <a:pt x="2273109" y="2933695"/>
                  </a:cubicBezTo>
                  <a:cubicBezTo>
                    <a:pt x="2264115" y="2878570"/>
                    <a:pt x="2269092" y="2822304"/>
                    <a:pt x="2268012" y="2766698"/>
                  </a:cubicBezTo>
                  <a:cubicBezTo>
                    <a:pt x="2269571" y="2658486"/>
                    <a:pt x="2280364" y="2550453"/>
                    <a:pt x="2272689" y="2442121"/>
                  </a:cubicBezTo>
                  <a:cubicBezTo>
                    <a:pt x="2271430" y="2424726"/>
                    <a:pt x="2268792" y="2406790"/>
                    <a:pt x="2263215" y="2390114"/>
                  </a:cubicBezTo>
                  <a:cubicBezTo>
                    <a:pt x="2262376" y="2387955"/>
                    <a:pt x="2261117" y="2385916"/>
                    <a:pt x="2259078" y="2384776"/>
                  </a:cubicBezTo>
                  <a:cubicBezTo>
                    <a:pt x="2258598" y="2377098"/>
                    <a:pt x="2250983" y="2372659"/>
                    <a:pt x="2243728" y="2373199"/>
                  </a:cubicBezTo>
                  <a:cubicBezTo>
                    <a:pt x="2201095" y="2365161"/>
                    <a:pt x="2157742" y="2370979"/>
                    <a:pt x="2114809" y="2366001"/>
                  </a:cubicBezTo>
                  <a:cubicBezTo>
                    <a:pt x="2093343" y="2365161"/>
                    <a:pt x="2071876" y="2367200"/>
                    <a:pt x="2050410" y="2365461"/>
                  </a:cubicBezTo>
                  <a:cubicBezTo>
                    <a:pt x="2019410" y="2360962"/>
                    <a:pt x="1992307" y="2358023"/>
                    <a:pt x="1960827" y="2357303"/>
                  </a:cubicBezTo>
                  <a:cubicBezTo>
                    <a:pt x="1916215" y="2351244"/>
                    <a:pt x="1871123" y="2343566"/>
                    <a:pt x="1826212" y="2351064"/>
                  </a:cubicBezTo>
                  <a:cubicBezTo>
                    <a:pt x="1811042" y="2352984"/>
                    <a:pt x="1792573" y="2351244"/>
                    <a:pt x="1782200" y="2364741"/>
                  </a:cubicBezTo>
                  <a:cubicBezTo>
                    <a:pt x="1776444" y="2373679"/>
                    <a:pt x="1776324" y="2385136"/>
                    <a:pt x="1774405" y="2395333"/>
                  </a:cubicBezTo>
                  <a:cubicBezTo>
                    <a:pt x="1771886" y="2415188"/>
                    <a:pt x="1770028" y="2435103"/>
                    <a:pt x="1767569" y="2455018"/>
                  </a:cubicBezTo>
                  <a:cubicBezTo>
                    <a:pt x="1759954" y="2521901"/>
                    <a:pt x="1753058" y="2588963"/>
                    <a:pt x="1748501" y="2656146"/>
                  </a:cubicBezTo>
                  <a:cubicBezTo>
                    <a:pt x="1748201" y="2699275"/>
                    <a:pt x="1745143" y="2741804"/>
                    <a:pt x="1741606" y="2784873"/>
                  </a:cubicBezTo>
                  <a:cubicBezTo>
                    <a:pt x="1739027" y="2808867"/>
                    <a:pt x="1741786" y="2834721"/>
                    <a:pt x="1733751" y="2857875"/>
                  </a:cubicBezTo>
                  <a:cubicBezTo>
                    <a:pt x="1723737" y="2865733"/>
                    <a:pt x="1711205" y="2864653"/>
                    <a:pt x="1699272" y="2863753"/>
                  </a:cubicBezTo>
                  <a:cubicBezTo>
                    <a:pt x="1690038" y="2862913"/>
                    <a:pt x="1680504" y="2862074"/>
                    <a:pt x="1671990" y="2858055"/>
                  </a:cubicBezTo>
                  <a:cubicBezTo>
                    <a:pt x="1671210" y="2821404"/>
                    <a:pt x="1674748" y="2785893"/>
                    <a:pt x="1676847" y="2749063"/>
                  </a:cubicBezTo>
                  <a:cubicBezTo>
                    <a:pt x="1680085" y="2692677"/>
                    <a:pt x="1677686" y="2634012"/>
                    <a:pt x="1682303" y="2577386"/>
                  </a:cubicBezTo>
                  <a:cubicBezTo>
                    <a:pt x="1684822" y="2532458"/>
                    <a:pt x="1685721" y="2487409"/>
                    <a:pt x="1685061" y="2442421"/>
                  </a:cubicBezTo>
                  <a:cubicBezTo>
                    <a:pt x="1683083" y="2414288"/>
                    <a:pt x="1689319" y="2352144"/>
                    <a:pt x="1647165" y="2355263"/>
                  </a:cubicBezTo>
                  <a:cubicBezTo>
                    <a:pt x="1646386" y="2355383"/>
                    <a:pt x="1645666" y="2355563"/>
                    <a:pt x="1645007" y="2355743"/>
                  </a:cubicBezTo>
                  <a:cubicBezTo>
                    <a:pt x="1639850" y="2354124"/>
                    <a:pt x="1633374" y="2354184"/>
                    <a:pt x="1628157" y="2354244"/>
                  </a:cubicBezTo>
                  <a:cubicBezTo>
                    <a:pt x="1614966" y="2353884"/>
                    <a:pt x="1601714" y="2354124"/>
                    <a:pt x="1588523" y="2354064"/>
                  </a:cubicBezTo>
                  <a:cubicBezTo>
                    <a:pt x="1514589" y="2354544"/>
                    <a:pt x="1440716" y="2356403"/>
                    <a:pt x="1366783" y="2357243"/>
                  </a:cubicBezTo>
                  <a:cubicBezTo>
                    <a:pt x="1333204" y="2359942"/>
                    <a:pt x="1299745" y="2362401"/>
                    <a:pt x="1266047" y="2362042"/>
                  </a:cubicBezTo>
                  <a:cubicBezTo>
                    <a:pt x="1173106" y="2365761"/>
                    <a:pt x="1187317" y="2359582"/>
                    <a:pt x="1183359" y="2447520"/>
                  </a:cubicBezTo>
                  <a:cubicBezTo>
                    <a:pt x="1179522" y="2566949"/>
                    <a:pt x="1166510" y="2685239"/>
                    <a:pt x="1163032" y="2804848"/>
                  </a:cubicBezTo>
                  <a:cubicBezTo>
                    <a:pt x="1160513" y="2850317"/>
                    <a:pt x="1160274" y="2895845"/>
                    <a:pt x="1157455" y="2941313"/>
                  </a:cubicBezTo>
                  <a:cubicBezTo>
                    <a:pt x="1156556" y="2949771"/>
                    <a:pt x="1156736" y="2958469"/>
                    <a:pt x="1152958" y="2966327"/>
                  </a:cubicBezTo>
                  <a:cubicBezTo>
                    <a:pt x="1132871" y="2976225"/>
                    <a:pt x="1108526" y="2975865"/>
                    <a:pt x="1087000" y="2971306"/>
                  </a:cubicBezTo>
                  <a:cubicBezTo>
                    <a:pt x="1080824" y="2932616"/>
                    <a:pt x="1081424" y="2893206"/>
                    <a:pt x="1081424" y="2853976"/>
                  </a:cubicBezTo>
                  <a:cubicBezTo>
                    <a:pt x="1080944" y="2762319"/>
                    <a:pt x="1083162" y="2670603"/>
                    <a:pt x="1082443" y="2578946"/>
                  </a:cubicBezTo>
                  <a:cubicBezTo>
                    <a:pt x="1082503" y="2548114"/>
                    <a:pt x="1081843" y="2517222"/>
                    <a:pt x="1081064" y="2486450"/>
                  </a:cubicBezTo>
                  <a:cubicBezTo>
                    <a:pt x="1079505" y="2461136"/>
                    <a:pt x="1081004" y="2434323"/>
                    <a:pt x="1074648" y="2409609"/>
                  </a:cubicBezTo>
                  <a:cubicBezTo>
                    <a:pt x="1075248" y="2409370"/>
                    <a:pt x="1075727" y="2408890"/>
                    <a:pt x="1075727" y="2408230"/>
                  </a:cubicBezTo>
                  <a:cubicBezTo>
                    <a:pt x="1075727" y="2407390"/>
                    <a:pt x="1075008" y="2406670"/>
                    <a:pt x="1074168" y="2406670"/>
                  </a:cubicBezTo>
                  <a:cubicBezTo>
                    <a:pt x="1074108" y="2406670"/>
                    <a:pt x="1074048" y="2406730"/>
                    <a:pt x="1073988" y="2406730"/>
                  </a:cubicBezTo>
                  <a:cubicBezTo>
                    <a:pt x="1073868" y="2406250"/>
                    <a:pt x="1073629" y="2405770"/>
                    <a:pt x="1073509" y="2405231"/>
                  </a:cubicBezTo>
                  <a:cubicBezTo>
                    <a:pt x="1077406" y="2398392"/>
                    <a:pt x="1074948" y="2387835"/>
                    <a:pt x="1064694" y="2386335"/>
                  </a:cubicBezTo>
                  <a:cubicBezTo>
                    <a:pt x="995858" y="2377278"/>
                    <a:pt x="926422" y="2373199"/>
                    <a:pt x="857285" y="2366300"/>
                  </a:cubicBezTo>
                  <a:cubicBezTo>
                    <a:pt x="823107" y="2361922"/>
                    <a:pt x="789528" y="2360362"/>
                    <a:pt x="755050" y="2358263"/>
                  </a:cubicBezTo>
                  <a:cubicBezTo>
                    <a:pt x="725009" y="2356883"/>
                    <a:pt x="695328" y="2350165"/>
                    <a:pt x="665167" y="2352984"/>
                  </a:cubicBezTo>
                  <a:cubicBezTo>
                    <a:pt x="655453" y="2353584"/>
                    <a:pt x="645380" y="2355023"/>
                    <a:pt x="635906" y="2357783"/>
                  </a:cubicBezTo>
                  <a:cubicBezTo>
                    <a:pt x="631648" y="2358982"/>
                    <a:pt x="627211" y="2360782"/>
                    <a:pt x="624813" y="2364681"/>
                  </a:cubicBezTo>
                  <a:cubicBezTo>
                    <a:pt x="622954" y="2367560"/>
                    <a:pt x="623314" y="2370859"/>
                    <a:pt x="624873" y="2373319"/>
                  </a:cubicBezTo>
                  <a:cubicBezTo>
                    <a:pt x="624513" y="2374039"/>
                    <a:pt x="624093" y="2374818"/>
                    <a:pt x="623913" y="2375658"/>
                  </a:cubicBezTo>
                  <a:cubicBezTo>
                    <a:pt x="623014" y="2379377"/>
                    <a:pt x="622234" y="2383096"/>
                    <a:pt x="621755" y="2386875"/>
                  </a:cubicBezTo>
                  <a:cubicBezTo>
                    <a:pt x="615459" y="2471334"/>
                    <a:pt x="611801" y="2556032"/>
                    <a:pt x="607723" y="2640670"/>
                  </a:cubicBezTo>
                  <a:cubicBezTo>
                    <a:pt x="604366" y="2677981"/>
                    <a:pt x="600408" y="2715231"/>
                    <a:pt x="598549" y="2752662"/>
                  </a:cubicBezTo>
                  <a:cubicBezTo>
                    <a:pt x="597050" y="2782474"/>
                    <a:pt x="595671" y="2812226"/>
                    <a:pt x="593632" y="2842039"/>
                  </a:cubicBezTo>
                  <a:cubicBezTo>
                    <a:pt x="590514" y="2874670"/>
                    <a:pt x="594112" y="2909582"/>
                    <a:pt x="581040" y="2940294"/>
                  </a:cubicBezTo>
                  <a:cubicBezTo>
                    <a:pt x="560234" y="2942273"/>
                    <a:pt x="537928" y="2942813"/>
                    <a:pt x="517001" y="2936335"/>
                  </a:cubicBezTo>
                  <a:cubicBezTo>
                    <a:pt x="516461" y="2849357"/>
                    <a:pt x="516341" y="2762259"/>
                    <a:pt x="521018" y="2675401"/>
                  </a:cubicBezTo>
                  <a:cubicBezTo>
                    <a:pt x="524736" y="2594902"/>
                    <a:pt x="533251" y="2513623"/>
                    <a:pt x="533910" y="2432584"/>
                  </a:cubicBezTo>
                  <a:cubicBezTo>
                    <a:pt x="533491" y="2422026"/>
                    <a:pt x="536189" y="2378897"/>
                    <a:pt x="530612" y="2355923"/>
                  </a:cubicBezTo>
                  <a:cubicBezTo>
                    <a:pt x="537268" y="2350165"/>
                    <a:pt x="535649" y="2336908"/>
                    <a:pt x="524676" y="2335348"/>
                  </a:cubicBezTo>
                  <a:cubicBezTo>
                    <a:pt x="460097" y="2329110"/>
                    <a:pt x="394738" y="2332409"/>
                    <a:pt x="329859" y="2330910"/>
                  </a:cubicBezTo>
                  <a:cubicBezTo>
                    <a:pt x="285368" y="2331689"/>
                    <a:pt x="240816" y="2323951"/>
                    <a:pt x="196024" y="2321672"/>
                  </a:cubicBezTo>
                  <a:cubicBezTo>
                    <a:pt x="157469" y="2321072"/>
                    <a:pt x="118973" y="2318913"/>
                    <a:pt x="80417" y="2316993"/>
                  </a:cubicBezTo>
                  <a:cubicBezTo>
                    <a:pt x="61949" y="2314534"/>
                    <a:pt x="42341" y="2318073"/>
                    <a:pt x="24533" y="2312674"/>
                  </a:cubicBezTo>
                  <a:cubicBezTo>
                    <a:pt x="23753" y="2298578"/>
                    <a:pt x="20096" y="2247711"/>
                    <a:pt x="33707" y="2241173"/>
                  </a:cubicBezTo>
                  <a:cubicBezTo>
                    <a:pt x="58651" y="2242612"/>
                    <a:pt x="85514" y="2242012"/>
                    <a:pt x="110878" y="2242372"/>
                  </a:cubicBezTo>
                  <a:cubicBezTo>
                    <a:pt x="181273" y="2243272"/>
                    <a:pt x="251669" y="2244712"/>
                    <a:pt x="322064" y="2246331"/>
                  </a:cubicBezTo>
                  <a:cubicBezTo>
                    <a:pt x="349407" y="2248611"/>
                    <a:pt x="376450" y="2249690"/>
                    <a:pt x="403793" y="2253049"/>
                  </a:cubicBezTo>
                  <a:cubicBezTo>
                    <a:pt x="429636" y="2256529"/>
                    <a:pt x="455720" y="2259168"/>
                    <a:pt x="481803" y="2256349"/>
                  </a:cubicBezTo>
                  <a:cubicBezTo>
                    <a:pt x="496314" y="2254849"/>
                    <a:pt x="511784" y="2254909"/>
                    <a:pt x="524856" y="2247591"/>
                  </a:cubicBezTo>
                  <a:cubicBezTo>
                    <a:pt x="561433" y="2226056"/>
                    <a:pt x="551239" y="2126302"/>
                    <a:pt x="555317" y="2086652"/>
                  </a:cubicBezTo>
                  <a:cubicBezTo>
                    <a:pt x="556396" y="2035905"/>
                    <a:pt x="557715" y="1985518"/>
                    <a:pt x="563412" y="1934771"/>
                  </a:cubicBezTo>
                  <a:cubicBezTo>
                    <a:pt x="567249" y="1884084"/>
                    <a:pt x="567009" y="1832917"/>
                    <a:pt x="564251" y="1782170"/>
                  </a:cubicBezTo>
                  <a:cubicBezTo>
                    <a:pt x="562932" y="1764174"/>
                    <a:pt x="556576" y="1739281"/>
                    <a:pt x="535289" y="1737061"/>
                  </a:cubicBezTo>
                  <a:cubicBezTo>
                    <a:pt x="533850" y="1737001"/>
                    <a:pt x="532351" y="1737001"/>
                    <a:pt x="530792" y="1737001"/>
                  </a:cubicBezTo>
                  <a:cubicBezTo>
                    <a:pt x="529653" y="1733462"/>
                    <a:pt x="526895" y="1730463"/>
                    <a:pt x="523117" y="1729623"/>
                  </a:cubicBezTo>
                  <a:cubicBezTo>
                    <a:pt x="499312" y="1727404"/>
                    <a:pt x="475147" y="1728184"/>
                    <a:pt x="451223" y="1727524"/>
                  </a:cubicBezTo>
                  <a:cubicBezTo>
                    <a:pt x="407210" y="1727584"/>
                    <a:pt x="363618" y="1723985"/>
                    <a:pt x="319606" y="1719006"/>
                  </a:cubicBezTo>
                  <a:cubicBezTo>
                    <a:pt x="287706" y="1717686"/>
                    <a:pt x="255686" y="1715407"/>
                    <a:pt x="223607" y="1713847"/>
                  </a:cubicBezTo>
                  <a:cubicBezTo>
                    <a:pt x="174977" y="1713547"/>
                    <a:pt x="127068" y="1704670"/>
                    <a:pt x="78559" y="1703170"/>
                  </a:cubicBezTo>
                  <a:cubicBezTo>
                    <a:pt x="69444" y="1702330"/>
                    <a:pt x="60270" y="1701490"/>
                    <a:pt x="51516" y="1698611"/>
                  </a:cubicBezTo>
                  <a:cubicBezTo>
                    <a:pt x="48518" y="1697232"/>
                    <a:pt x="43841" y="1696392"/>
                    <a:pt x="43481" y="1692433"/>
                  </a:cubicBezTo>
                  <a:cubicBezTo>
                    <a:pt x="41922" y="1674737"/>
                    <a:pt x="42761" y="1655362"/>
                    <a:pt x="50736" y="1639046"/>
                  </a:cubicBezTo>
                  <a:cubicBezTo>
                    <a:pt x="150333" y="1643965"/>
                    <a:pt x="248251" y="1646245"/>
                    <a:pt x="348208" y="1650683"/>
                  </a:cubicBezTo>
                  <a:cubicBezTo>
                    <a:pt x="403013" y="1648044"/>
                    <a:pt x="458238" y="1655302"/>
                    <a:pt x="512804" y="1647804"/>
                  </a:cubicBezTo>
                  <a:cubicBezTo>
                    <a:pt x="527794" y="1645765"/>
                    <a:pt x="544643" y="1641386"/>
                    <a:pt x="553038" y="1627589"/>
                  </a:cubicBezTo>
                  <a:cubicBezTo>
                    <a:pt x="563711" y="1601256"/>
                    <a:pt x="567429" y="1573063"/>
                    <a:pt x="570847" y="1544991"/>
                  </a:cubicBezTo>
                  <a:cubicBezTo>
                    <a:pt x="580980" y="1475588"/>
                    <a:pt x="585897" y="1405646"/>
                    <a:pt x="584938" y="1335524"/>
                  </a:cubicBezTo>
                  <a:cubicBezTo>
                    <a:pt x="583139" y="1315429"/>
                    <a:pt x="589315" y="1185502"/>
                    <a:pt x="566949" y="1168527"/>
                  </a:cubicBezTo>
                  <a:cubicBezTo>
                    <a:pt x="567429" y="1157370"/>
                    <a:pt x="553698" y="1155510"/>
                    <a:pt x="544404" y="1155390"/>
                  </a:cubicBezTo>
                  <a:cubicBezTo>
                    <a:pt x="521798" y="1153651"/>
                    <a:pt x="501531" y="1153711"/>
                    <a:pt x="478385" y="1150651"/>
                  </a:cubicBezTo>
                  <a:cubicBezTo>
                    <a:pt x="437491" y="1144593"/>
                    <a:pt x="396357" y="1142073"/>
                    <a:pt x="355103" y="1140394"/>
                  </a:cubicBezTo>
                  <a:cubicBezTo>
                    <a:pt x="327701" y="1138774"/>
                    <a:pt x="300598" y="1135775"/>
                    <a:pt x="272716" y="1136135"/>
                  </a:cubicBezTo>
                  <a:cubicBezTo>
                    <a:pt x="226065" y="1136255"/>
                    <a:pt x="179595" y="1131396"/>
                    <a:pt x="133184" y="1138234"/>
                  </a:cubicBezTo>
                  <a:cubicBezTo>
                    <a:pt x="103683" y="1138594"/>
                    <a:pt x="72502" y="1146572"/>
                    <a:pt x="43481" y="1137935"/>
                  </a:cubicBezTo>
                  <a:cubicBezTo>
                    <a:pt x="43841" y="1111721"/>
                    <a:pt x="42761" y="1084908"/>
                    <a:pt x="48518" y="1059175"/>
                  </a:cubicBezTo>
                  <a:cubicBezTo>
                    <a:pt x="53374" y="1047538"/>
                    <a:pt x="71603" y="1054076"/>
                    <a:pt x="81916" y="1052696"/>
                  </a:cubicBezTo>
                  <a:cubicBezTo>
                    <a:pt x="152792" y="1052996"/>
                    <a:pt x="223487" y="1058875"/>
                    <a:pt x="294422" y="1057675"/>
                  </a:cubicBezTo>
                  <a:cubicBezTo>
                    <a:pt x="341192" y="1056835"/>
                    <a:pt x="387963" y="1057855"/>
                    <a:pt x="434733" y="1057555"/>
                  </a:cubicBezTo>
                  <a:cubicBezTo>
                    <a:pt x="460517" y="1055876"/>
                    <a:pt x="537448" y="1064153"/>
                    <a:pt x="555137" y="1036920"/>
                  </a:cubicBezTo>
                  <a:cubicBezTo>
                    <a:pt x="561073" y="1036321"/>
                    <a:pt x="565690" y="1030802"/>
                    <a:pt x="565870" y="1024624"/>
                  </a:cubicBezTo>
                  <a:cubicBezTo>
                    <a:pt x="568508" y="998170"/>
                    <a:pt x="572106" y="971837"/>
                    <a:pt x="574864" y="945384"/>
                  </a:cubicBezTo>
                  <a:cubicBezTo>
                    <a:pt x="582839" y="862785"/>
                    <a:pt x="588776" y="779946"/>
                    <a:pt x="596331" y="697287"/>
                  </a:cubicBezTo>
                  <a:cubicBezTo>
                    <a:pt x="598489" y="668914"/>
                    <a:pt x="603706" y="640962"/>
                    <a:pt x="605085" y="612529"/>
                  </a:cubicBezTo>
                  <a:cubicBezTo>
                    <a:pt x="605085" y="603651"/>
                    <a:pt x="604965" y="594054"/>
                    <a:pt x="600588" y="586076"/>
                  </a:cubicBezTo>
                  <a:cubicBezTo>
                    <a:pt x="569168" y="552724"/>
                    <a:pt x="480664" y="560882"/>
                    <a:pt x="436472" y="560102"/>
                  </a:cubicBezTo>
                  <a:cubicBezTo>
                    <a:pt x="354924" y="562142"/>
                    <a:pt x="273435" y="558363"/>
                    <a:pt x="192247" y="551105"/>
                  </a:cubicBezTo>
                  <a:cubicBezTo>
                    <a:pt x="154710" y="547326"/>
                    <a:pt x="91810" y="551944"/>
                    <a:pt x="62249" y="527831"/>
                  </a:cubicBezTo>
                  <a:cubicBezTo>
                    <a:pt x="63688" y="505816"/>
                    <a:pt x="63208" y="457888"/>
                    <a:pt x="81377" y="444092"/>
                  </a:cubicBezTo>
                  <a:cubicBezTo>
                    <a:pt x="95228" y="440253"/>
                    <a:pt x="109619" y="440973"/>
                    <a:pt x="123950" y="440793"/>
                  </a:cubicBezTo>
                  <a:cubicBezTo>
                    <a:pt x="124969" y="441273"/>
                    <a:pt x="126108" y="441693"/>
                    <a:pt x="127428" y="441933"/>
                  </a:cubicBezTo>
                  <a:cubicBezTo>
                    <a:pt x="167362" y="446611"/>
                    <a:pt x="207717" y="445951"/>
                    <a:pt x="247711" y="450150"/>
                  </a:cubicBezTo>
                  <a:cubicBezTo>
                    <a:pt x="285667" y="451710"/>
                    <a:pt x="323683" y="450150"/>
                    <a:pt x="361639" y="451830"/>
                  </a:cubicBezTo>
                  <a:cubicBezTo>
                    <a:pt x="425139" y="452850"/>
                    <a:pt x="488639" y="452730"/>
                    <a:pt x="551719" y="444632"/>
                  </a:cubicBezTo>
                  <a:cubicBezTo>
                    <a:pt x="619896" y="440373"/>
                    <a:pt x="609462" y="417699"/>
                    <a:pt x="611441" y="361493"/>
                  </a:cubicBezTo>
                  <a:cubicBezTo>
                    <a:pt x="615099" y="285972"/>
                    <a:pt x="620375" y="209432"/>
                    <a:pt x="621395" y="133551"/>
                  </a:cubicBezTo>
                  <a:cubicBezTo>
                    <a:pt x="621755" y="95761"/>
                    <a:pt x="625952" y="58031"/>
                    <a:pt x="625832" y="20240"/>
                  </a:cubicBezTo>
                  <a:cubicBezTo>
                    <a:pt x="650356" y="18261"/>
                    <a:pt x="675541" y="19461"/>
                    <a:pt x="700065" y="22220"/>
                  </a:cubicBezTo>
                  <a:cubicBezTo>
                    <a:pt x="709959" y="64329"/>
                    <a:pt x="701864" y="106978"/>
                    <a:pt x="697607" y="150407"/>
                  </a:cubicBezTo>
                  <a:cubicBezTo>
                    <a:pt x="692210" y="204033"/>
                    <a:pt x="688852" y="257720"/>
                    <a:pt x="687173" y="311586"/>
                  </a:cubicBezTo>
                  <a:cubicBezTo>
                    <a:pt x="684775" y="339419"/>
                    <a:pt x="679618" y="367012"/>
                    <a:pt x="680457" y="395025"/>
                  </a:cubicBezTo>
                  <a:cubicBezTo>
                    <a:pt x="679738" y="406722"/>
                    <a:pt x="689752" y="415599"/>
                    <a:pt x="700545" y="417879"/>
                  </a:cubicBezTo>
                  <a:cubicBezTo>
                    <a:pt x="713137" y="420938"/>
                    <a:pt x="725969" y="418478"/>
                    <a:pt x="738441" y="416199"/>
                  </a:cubicBezTo>
                  <a:cubicBezTo>
                    <a:pt x="767522" y="412060"/>
                    <a:pt x="796544" y="407681"/>
                    <a:pt x="825446" y="402583"/>
                  </a:cubicBezTo>
                  <a:cubicBezTo>
                    <a:pt x="891464" y="396284"/>
                    <a:pt x="957002" y="385847"/>
                    <a:pt x="1022601" y="376729"/>
                  </a:cubicBezTo>
                  <a:cubicBezTo>
                    <a:pt x="1035133" y="374810"/>
                    <a:pt x="1051323" y="378949"/>
                    <a:pt x="1063675" y="373490"/>
                  </a:cubicBezTo>
                  <a:cubicBezTo>
                    <a:pt x="1084841" y="356394"/>
                    <a:pt x="1082863" y="305827"/>
                    <a:pt x="1087600" y="279794"/>
                  </a:cubicBezTo>
                  <a:cubicBezTo>
                    <a:pt x="1092696" y="242364"/>
                    <a:pt x="1092996" y="204573"/>
                    <a:pt x="1096474" y="167023"/>
                  </a:cubicBezTo>
                  <a:cubicBezTo>
                    <a:pt x="1100731" y="129712"/>
                    <a:pt x="1106128" y="92522"/>
                    <a:pt x="1109246" y="55091"/>
                  </a:cubicBezTo>
                  <a:cubicBezTo>
                    <a:pt x="1129033" y="52512"/>
                    <a:pt x="1149121" y="53592"/>
                    <a:pt x="1169088" y="53592"/>
                  </a:cubicBezTo>
                  <a:cubicBezTo>
                    <a:pt x="1174605" y="98460"/>
                    <a:pt x="1159074" y="142609"/>
                    <a:pt x="1158295" y="187418"/>
                  </a:cubicBezTo>
                  <a:cubicBezTo>
                    <a:pt x="1155657" y="244643"/>
                    <a:pt x="1154098" y="301988"/>
                    <a:pt x="1153498" y="359274"/>
                  </a:cubicBezTo>
                  <a:cubicBezTo>
                    <a:pt x="1153498" y="366052"/>
                    <a:pt x="1159194" y="371750"/>
                    <a:pt x="1165970" y="371750"/>
                  </a:cubicBezTo>
                  <a:cubicBezTo>
                    <a:pt x="1168548" y="371750"/>
                    <a:pt x="1170947" y="370971"/>
                    <a:pt x="1172926" y="369591"/>
                  </a:cubicBezTo>
                  <a:cubicBezTo>
                    <a:pt x="1196251" y="375110"/>
                    <a:pt x="1221135" y="372710"/>
                    <a:pt x="1245060" y="375110"/>
                  </a:cubicBezTo>
                  <a:cubicBezTo>
                    <a:pt x="1294589" y="377209"/>
                    <a:pt x="1343817" y="383627"/>
                    <a:pt x="1393286" y="385787"/>
                  </a:cubicBezTo>
                  <a:cubicBezTo>
                    <a:pt x="1424946" y="386267"/>
                    <a:pt x="1456006" y="380328"/>
                    <a:pt x="1487726" y="380028"/>
                  </a:cubicBezTo>
                  <a:cubicBezTo>
                    <a:pt x="1526762" y="379369"/>
                    <a:pt x="1565857" y="380448"/>
                    <a:pt x="1604892" y="380628"/>
                  </a:cubicBezTo>
                  <a:cubicBezTo>
                    <a:pt x="1633674" y="381348"/>
                    <a:pt x="1662396" y="382788"/>
                    <a:pt x="1691178" y="382368"/>
                  </a:cubicBezTo>
                  <a:cubicBezTo>
                    <a:pt x="1700112" y="381948"/>
                    <a:pt x="1710785" y="384527"/>
                    <a:pt x="1717681" y="377329"/>
                  </a:cubicBezTo>
                  <a:cubicBezTo>
                    <a:pt x="1731472" y="356694"/>
                    <a:pt x="1730513" y="329161"/>
                    <a:pt x="1734350" y="305227"/>
                  </a:cubicBezTo>
                  <a:cubicBezTo>
                    <a:pt x="1737528" y="274995"/>
                    <a:pt x="1740166" y="244703"/>
                    <a:pt x="1742685" y="214411"/>
                  </a:cubicBezTo>
                  <a:cubicBezTo>
                    <a:pt x="1747002" y="163004"/>
                    <a:pt x="1750420" y="113457"/>
                    <a:pt x="1753238" y="61570"/>
                  </a:cubicBezTo>
                  <a:cubicBezTo>
                    <a:pt x="1777343" y="59170"/>
                    <a:pt x="1801807" y="59650"/>
                    <a:pt x="1825972" y="60310"/>
                  </a:cubicBezTo>
                  <a:cubicBezTo>
                    <a:pt x="1834667" y="84604"/>
                    <a:pt x="1829210" y="111237"/>
                    <a:pt x="1827651" y="136311"/>
                  </a:cubicBezTo>
                  <a:cubicBezTo>
                    <a:pt x="1823814" y="176980"/>
                    <a:pt x="1822434" y="217830"/>
                    <a:pt x="1823334" y="258619"/>
                  </a:cubicBezTo>
                  <a:cubicBezTo>
                    <a:pt x="1823694" y="280334"/>
                    <a:pt x="1823514" y="302048"/>
                    <a:pt x="1823694" y="323823"/>
                  </a:cubicBezTo>
                  <a:cubicBezTo>
                    <a:pt x="1824593" y="335160"/>
                    <a:pt x="1823034" y="356154"/>
                    <a:pt x="1837785" y="357114"/>
                  </a:cubicBezTo>
                  <a:cubicBezTo>
                    <a:pt x="1833527" y="360893"/>
                    <a:pt x="1834727" y="368391"/>
                    <a:pt x="1840663" y="370071"/>
                  </a:cubicBezTo>
                  <a:cubicBezTo>
                    <a:pt x="1857692" y="369531"/>
                    <a:pt x="1875201" y="367432"/>
                    <a:pt x="1892470" y="368151"/>
                  </a:cubicBezTo>
                  <a:cubicBezTo>
                    <a:pt x="1919933" y="367911"/>
                    <a:pt x="1947155" y="371211"/>
                    <a:pt x="1974678" y="371571"/>
                  </a:cubicBezTo>
                  <a:cubicBezTo>
                    <a:pt x="2001301" y="371451"/>
                    <a:pt x="2027864" y="369891"/>
                    <a:pt x="2054487" y="371810"/>
                  </a:cubicBezTo>
                  <a:cubicBezTo>
                    <a:pt x="2107254" y="372830"/>
                    <a:pt x="2159781" y="374870"/>
                    <a:pt x="2212308" y="379069"/>
                  </a:cubicBezTo>
                  <a:cubicBezTo>
                    <a:pt x="2266274" y="380088"/>
                    <a:pt x="2320239" y="379189"/>
                    <a:pt x="2374145" y="382668"/>
                  </a:cubicBezTo>
                  <a:cubicBezTo>
                    <a:pt x="2402207" y="380688"/>
                    <a:pt x="2399269" y="343438"/>
                    <a:pt x="2402567" y="322863"/>
                  </a:cubicBezTo>
                  <a:cubicBezTo>
                    <a:pt x="2405385" y="292031"/>
                    <a:pt x="2408383" y="261259"/>
                    <a:pt x="2409703" y="230307"/>
                  </a:cubicBezTo>
                  <a:cubicBezTo>
                    <a:pt x="2413300" y="169122"/>
                    <a:pt x="2420736" y="107758"/>
                    <a:pt x="2425353" y="46334"/>
                  </a:cubicBezTo>
                  <a:cubicBezTo>
                    <a:pt x="2451436" y="46154"/>
                    <a:pt x="2477879" y="49633"/>
                    <a:pt x="2504443" y="50952"/>
                  </a:cubicBezTo>
                  <a:cubicBezTo>
                    <a:pt x="2507561" y="93002"/>
                    <a:pt x="2498207" y="137390"/>
                    <a:pt x="2493589" y="179500"/>
                  </a:cubicBezTo>
                  <a:cubicBezTo>
                    <a:pt x="2488073" y="221909"/>
                    <a:pt x="2485495" y="264558"/>
                    <a:pt x="2480758" y="307027"/>
                  </a:cubicBezTo>
                  <a:cubicBezTo>
                    <a:pt x="2475421" y="364312"/>
                    <a:pt x="2467626" y="421658"/>
                    <a:pt x="2466127" y="479243"/>
                  </a:cubicBezTo>
                  <a:cubicBezTo>
                    <a:pt x="2464748" y="479243"/>
                    <a:pt x="2463369" y="479243"/>
                    <a:pt x="2461929" y="479243"/>
                  </a:cubicBezTo>
                  <a:cubicBezTo>
                    <a:pt x="2455154" y="479303"/>
                    <a:pt x="2449517" y="484882"/>
                    <a:pt x="2449517" y="491660"/>
                  </a:cubicBezTo>
                  <a:cubicBezTo>
                    <a:pt x="2450357" y="508336"/>
                    <a:pt x="2470324" y="503657"/>
                    <a:pt x="2481777" y="504137"/>
                  </a:cubicBezTo>
                  <a:cubicBezTo>
                    <a:pt x="2501924" y="504197"/>
                    <a:pt x="2522071" y="504137"/>
                    <a:pt x="2542279" y="504197"/>
                  </a:cubicBezTo>
                  <a:cubicBezTo>
                    <a:pt x="2598523" y="504017"/>
                    <a:pt x="2654827" y="505636"/>
                    <a:pt x="2711012" y="502877"/>
                  </a:cubicBezTo>
                  <a:cubicBezTo>
                    <a:pt x="2761560" y="497358"/>
                    <a:pt x="2812648" y="489980"/>
                    <a:pt x="2864155" y="493279"/>
                  </a:cubicBezTo>
                  <a:cubicBezTo>
                    <a:pt x="2860917" y="514454"/>
                    <a:pt x="2861517" y="536348"/>
                    <a:pt x="2856480" y="557163"/>
                  </a:cubicBezTo>
                  <a:cubicBezTo>
                    <a:pt x="2824280" y="561122"/>
                    <a:pt x="2793220" y="571080"/>
                    <a:pt x="2761200" y="575998"/>
                  </a:cubicBezTo>
                  <a:cubicBezTo>
                    <a:pt x="2721085" y="578218"/>
                    <a:pt x="2681331" y="583916"/>
                    <a:pt x="2641516" y="588895"/>
                  </a:cubicBezTo>
                  <a:cubicBezTo>
                    <a:pt x="2604100" y="588895"/>
                    <a:pt x="2567103" y="593034"/>
                    <a:pt x="2530346" y="599752"/>
                  </a:cubicBezTo>
                  <a:cubicBezTo>
                    <a:pt x="2504682" y="605271"/>
                    <a:pt x="2476320" y="601552"/>
                    <a:pt x="2452516" y="613609"/>
                  </a:cubicBezTo>
                  <a:cubicBezTo>
                    <a:pt x="2429790" y="629205"/>
                    <a:pt x="2433687" y="696867"/>
                    <a:pt x="2430210" y="7236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12871574" y="-754482"/>
              <a:ext cx="475367" cy="560454"/>
            </a:xfrm>
            <a:custGeom>
              <a:rect b="b" l="l" r="r" t="t"/>
              <a:pathLst>
                <a:path extrusionOk="0" h="560454" w="475367">
                  <a:moveTo>
                    <a:pt x="431062" y="0"/>
                  </a:moveTo>
                  <a:cubicBezTo>
                    <a:pt x="360307" y="540"/>
                    <a:pt x="291231" y="11457"/>
                    <a:pt x="220176" y="13017"/>
                  </a:cubicBezTo>
                  <a:cubicBezTo>
                    <a:pt x="192773" y="14516"/>
                    <a:pt x="165190" y="14576"/>
                    <a:pt x="137788" y="15236"/>
                  </a:cubicBezTo>
                  <a:cubicBezTo>
                    <a:pt x="115602" y="16076"/>
                    <a:pt x="92456" y="21714"/>
                    <a:pt x="76207" y="37730"/>
                  </a:cubicBezTo>
                  <a:cubicBezTo>
                    <a:pt x="62415" y="50027"/>
                    <a:pt x="42448" y="86978"/>
                    <a:pt x="47545" y="105333"/>
                  </a:cubicBezTo>
                  <a:cubicBezTo>
                    <a:pt x="38011" y="148042"/>
                    <a:pt x="36872" y="192191"/>
                    <a:pt x="29556" y="235260"/>
                  </a:cubicBezTo>
                  <a:cubicBezTo>
                    <a:pt x="12587" y="326017"/>
                    <a:pt x="6951" y="418153"/>
                    <a:pt x="535" y="510230"/>
                  </a:cubicBezTo>
                  <a:cubicBezTo>
                    <a:pt x="-5342" y="545560"/>
                    <a:pt x="38611" y="550419"/>
                    <a:pt x="64094" y="554018"/>
                  </a:cubicBezTo>
                  <a:cubicBezTo>
                    <a:pt x="116141" y="562716"/>
                    <a:pt x="168728" y="555758"/>
                    <a:pt x="221075" y="559297"/>
                  </a:cubicBezTo>
                  <a:cubicBezTo>
                    <a:pt x="273242" y="562116"/>
                    <a:pt x="325709" y="560017"/>
                    <a:pt x="377036" y="550419"/>
                  </a:cubicBezTo>
                  <a:cubicBezTo>
                    <a:pt x="410795" y="546880"/>
                    <a:pt x="446173" y="554378"/>
                    <a:pt x="454747" y="511549"/>
                  </a:cubicBezTo>
                  <a:cubicBezTo>
                    <a:pt x="461043" y="481437"/>
                    <a:pt x="460444" y="450305"/>
                    <a:pt x="461763" y="419653"/>
                  </a:cubicBezTo>
                  <a:cubicBezTo>
                    <a:pt x="463801" y="358348"/>
                    <a:pt x="465240" y="297164"/>
                    <a:pt x="467939" y="235920"/>
                  </a:cubicBezTo>
                  <a:cubicBezTo>
                    <a:pt x="469438" y="176415"/>
                    <a:pt x="473875" y="116970"/>
                    <a:pt x="474714" y="57465"/>
                  </a:cubicBezTo>
                  <a:cubicBezTo>
                    <a:pt x="476333" y="15776"/>
                    <a:pt x="478672" y="1800"/>
                    <a:pt x="431062" y="0"/>
                  </a:cubicBezTo>
                  <a:close/>
                  <a:moveTo>
                    <a:pt x="434420" y="476758"/>
                  </a:moveTo>
                  <a:cubicBezTo>
                    <a:pt x="430882" y="534223"/>
                    <a:pt x="422008" y="520427"/>
                    <a:pt x="373738" y="525766"/>
                  </a:cubicBezTo>
                  <a:cubicBezTo>
                    <a:pt x="312937" y="537762"/>
                    <a:pt x="250816" y="536263"/>
                    <a:pt x="189055" y="533144"/>
                  </a:cubicBezTo>
                  <a:cubicBezTo>
                    <a:pt x="150620" y="533024"/>
                    <a:pt x="112064" y="536023"/>
                    <a:pt x="73868" y="530144"/>
                  </a:cubicBezTo>
                  <a:cubicBezTo>
                    <a:pt x="57499" y="527505"/>
                    <a:pt x="39750" y="527085"/>
                    <a:pt x="25359" y="518148"/>
                  </a:cubicBezTo>
                  <a:cubicBezTo>
                    <a:pt x="28657" y="460742"/>
                    <a:pt x="31835" y="403157"/>
                    <a:pt x="37591" y="345872"/>
                  </a:cubicBezTo>
                  <a:cubicBezTo>
                    <a:pt x="42268" y="304782"/>
                    <a:pt x="46406" y="263633"/>
                    <a:pt x="52702" y="222723"/>
                  </a:cubicBezTo>
                  <a:cubicBezTo>
                    <a:pt x="56119" y="185473"/>
                    <a:pt x="58218" y="148042"/>
                    <a:pt x="61336" y="110792"/>
                  </a:cubicBezTo>
                  <a:cubicBezTo>
                    <a:pt x="67812" y="109052"/>
                    <a:pt x="68891" y="101974"/>
                    <a:pt x="70930" y="96515"/>
                  </a:cubicBezTo>
                  <a:cubicBezTo>
                    <a:pt x="92996" y="22194"/>
                    <a:pt x="145583" y="43969"/>
                    <a:pt x="206264" y="38450"/>
                  </a:cubicBezTo>
                  <a:cubicBezTo>
                    <a:pt x="257352" y="36591"/>
                    <a:pt x="308020" y="32872"/>
                    <a:pt x="359168" y="28553"/>
                  </a:cubicBezTo>
                  <a:cubicBezTo>
                    <a:pt x="389448" y="27173"/>
                    <a:pt x="420449" y="20635"/>
                    <a:pt x="450490" y="27533"/>
                  </a:cubicBezTo>
                  <a:cubicBezTo>
                    <a:pt x="446292" y="177315"/>
                    <a:pt x="439697" y="327036"/>
                    <a:pt x="434420" y="476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12855986" y="-113019"/>
              <a:ext cx="479930" cy="517470"/>
            </a:xfrm>
            <a:custGeom>
              <a:rect b="b" l="l" r="r" t="t"/>
              <a:pathLst>
                <a:path extrusionOk="0" h="517470" w="479930">
                  <a:moveTo>
                    <a:pt x="421765" y="16088"/>
                  </a:moveTo>
                  <a:cubicBezTo>
                    <a:pt x="356586" y="4151"/>
                    <a:pt x="289609" y="7151"/>
                    <a:pt x="223590" y="5531"/>
                  </a:cubicBezTo>
                  <a:cubicBezTo>
                    <a:pt x="184495" y="912"/>
                    <a:pt x="145280" y="-468"/>
                    <a:pt x="105945" y="132"/>
                  </a:cubicBezTo>
                  <a:cubicBezTo>
                    <a:pt x="82980" y="612"/>
                    <a:pt x="57496" y="4271"/>
                    <a:pt x="39447" y="19327"/>
                  </a:cubicBezTo>
                  <a:cubicBezTo>
                    <a:pt x="34710" y="25086"/>
                    <a:pt x="34590" y="33184"/>
                    <a:pt x="33271" y="40262"/>
                  </a:cubicBezTo>
                  <a:cubicBezTo>
                    <a:pt x="25296" y="101566"/>
                    <a:pt x="19959" y="163171"/>
                    <a:pt x="11205" y="224355"/>
                  </a:cubicBezTo>
                  <a:cubicBezTo>
                    <a:pt x="4549" y="290038"/>
                    <a:pt x="2870" y="356561"/>
                    <a:pt x="292" y="422604"/>
                  </a:cubicBezTo>
                  <a:cubicBezTo>
                    <a:pt x="-3006" y="484928"/>
                    <a:pt x="21518" y="502084"/>
                    <a:pt x="80221" y="508322"/>
                  </a:cubicBezTo>
                  <a:cubicBezTo>
                    <a:pt x="111282" y="512281"/>
                    <a:pt x="142582" y="510842"/>
                    <a:pt x="173822" y="512101"/>
                  </a:cubicBezTo>
                  <a:cubicBezTo>
                    <a:pt x="197087" y="514681"/>
                    <a:pt x="220353" y="516960"/>
                    <a:pt x="243798" y="516840"/>
                  </a:cubicBezTo>
                  <a:cubicBezTo>
                    <a:pt x="284152" y="519419"/>
                    <a:pt x="324027" y="513241"/>
                    <a:pt x="364321" y="513301"/>
                  </a:cubicBezTo>
                  <a:cubicBezTo>
                    <a:pt x="385008" y="513421"/>
                    <a:pt x="405695" y="513961"/>
                    <a:pt x="426382" y="514381"/>
                  </a:cubicBezTo>
                  <a:cubicBezTo>
                    <a:pt x="445510" y="516660"/>
                    <a:pt x="456303" y="497405"/>
                    <a:pt x="459061" y="480969"/>
                  </a:cubicBezTo>
                  <a:cubicBezTo>
                    <a:pt x="471234" y="407488"/>
                    <a:pt x="467216" y="332447"/>
                    <a:pt x="472553" y="258306"/>
                  </a:cubicBezTo>
                  <a:cubicBezTo>
                    <a:pt x="476151" y="215117"/>
                    <a:pt x="474532" y="170249"/>
                    <a:pt x="477110" y="126760"/>
                  </a:cubicBezTo>
                  <a:cubicBezTo>
                    <a:pt x="479089" y="100187"/>
                    <a:pt x="481427" y="69594"/>
                    <a:pt x="478669" y="42182"/>
                  </a:cubicBezTo>
                  <a:cubicBezTo>
                    <a:pt x="476091" y="15548"/>
                    <a:pt x="441792" y="18128"/>
                    <a:pt x="421765" y="16088"/>
                  </a:cubicBezTo>
                  <a:close/>
                  <a:moveTo>
                    <a:pt x="450907" y="155732"/>
                  </a:moveTo>
                  <a:cubicBezTo>
                    <a:pt x="450787" y="212298"/>
                    <a:pt x="446289" y="267964"/>
                    <a:pt x="444611" y="324829"/>
                  </a:cubicBezTo>
                  <a:cubicBezTo>
                    <a:pt x="443771" y="355841"/>
                    <a:pt x="442872" y="386793"/>
                    <a:pt x="440953" y="417745"/>
                  </a:cubicBezTo>
                  <a:cubicBezTo>
                    <a:pt x="437955" y="439820"/>
                    <a:pt x="440413" y="468252"/>
                    <a:pt x="429200" y="489487"/>
                  </a:cubicBezTo>
                  <a:cubicBezTo>
                    <a:pt x="401558" y="489067"/>
                    <a:pt x="373915" y="487987"/>
                    <a:pt x="346273" y="488288"/>
                  </a:cubicBezTo>
                  <a:cubicBezTo>
                    <a:pt x="316292" y="490207"/>
                    <a:pt x="286431" y="493446"/>
                    <a:pt x="256270" y="492007"/>
                  </a:cubicBezTo>
                  <a:cubicBezTo>
                    <a:pt x="219033" y="493086"/>
                    <a:pt x="182337" y="486128"/>
                    <a:pt x="145160" y="486608"/>
                  </a:cubicBezTo>
                  <a:cubicBezTo>
                    <a:pt x="116618" y="484388"/>
                    <a:pt x="27515" y="491167"/>
                    <a:pt x="26735" y="451577"/>
                  </a:cubicBezTo>
                  <a:cubicBezTo>
                    <a:pt x="21818" y="421644"/>
                    <a:pt x="27695" y="389613"/>
                    <a:pt x="26975" y="359260"/>
                  </a:cubicBezTo>
                  <a:cubicBezTo>
                    <a:pt x="27695" y="252308"/>
                    <a:pt x="45623" y="146135"/>
                    <a:pt x="50660" y="39242"/>
                  </a:cubicBezTo>
                  <a:cubicBezTo>
                    <a:pt x="71227" y="28265"/>
                    <a:pt x="93893" y="23466"/>
                    <a:pt x="117218" y="25026"/>
                  </a:cubicBezTo>
                  <a:cubicBezTo>
                    <a:pt x="151876" y="24426"/>
                    <a:pt x="186354" y="26346"/>
                    <a:pt x="220772" y="30245"/>
                  </a:cubicBezTo>
                  <a:cubicBezTo>
                    <a:pt x="265264" y="32344"/>
                    <a:pt x="310476" y="29945"/>
                    <a:pt x="355087" y="32944"/>
                  </a:cubicBezTo>
                  <a:cubicBezTo>
                    <a:pt x="373316" y="33964"/>
                    <a:pt x="392324" y="36963"/>
                    <a:pt x="410612" y="40022"/>
                  </a:cubicBezTo>
                  <a:cubicBezTo>
                    <a:pt x="424943" y="41882"/>
                    <a:pt x="439814" y="40982"/>
                    <a:pt x="453785" y="45301"/>
                  </a:cubicBezTo>
                  <a:cubicBezTo>
                    <a:pt x="457442" y="82251"/>
                    <a:pt x="451326" y="118422"/>
                    <a:pt x="450907" y="155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12859000" y="501085"/>
              <a:ext cx="475461" cy="534558"/>
            </a:xfrm>
            <a:custGeom>
              <a:rect b="b" l="l" r="r" t="t"/>
              <a:pathLst>
                <a:path extrusionOk="0" h="534558" w="475461">
                  <a:moveTo>
                    <a:pt x="438898" y="11608"/>
                  </a:moveTo>
                  <a:cubicBezTo>
                    <a:pt x="377797" y="10408"/>
                    <a:pt x="316756" y="17187"/>
                    <a:pt x="255654" y="15627"/>
                  </a:cubicBezTo>
                  <a:cubicBezTo>
                    <a:pt x="213741" y="14067"/>
                    <a:pt x="170508" y="6749"/>
                    <a:pt x="127935" y="6509"/>
                  </a:cubicBezTo>
                  <a:cubicBezTo>
                    <a:pt x="101132" y="4470"/>
                    <a:pt x="74329" y="1591"/>
                    <a:pt x="47466" y="331"/>
                  </a:cubicBezTo>
                  <a:cubicBezTo>
                    <a:pt x="33435" y="-2009"/>
                    <a:pt x="20004" y="8369"/>
                    <a:pt x="30257" y="21565"/>
                  </a:cubicBezTo>
                  <a:cubicBezTo>
                    <a:pt x="15207" y="93727"/>
                    <a:pt x="16946" y="168168"/>
                    <a:pt x="12268" y="241469"/>
                  </a:cubicBezTo>
                  <a:cubicBezTo>
                    <a:pt x="7472" y="291197"/>
                    <a:pt x="7292" y="341164"/>
                    <a:pt x="2675" y="390891"/>
                  </a:cubicBezTo>
                  <a:cubicBezTo>
                    <a:pt x="336" y="412785"/>
                    <a:pt x="276" y="434860"/>
                    <a:pt x="276" y="456814"/>
                  </a:cubicBezTo>
                  <a:cubicBezTo>
                    <a:pt x="1295" y="470971"/>
                    <a:pt x="-3801" y="488186"/>
                    <a:pt x="7651" y="499163"/>
                  </a:cubicBezTo>
                  <a:cubicBezTo>
                    <a:pt x="38832" y="521238"/>
                    <a:pt x="80685" y="518958"/>
                    <a:pt x="117262" y="520878"/>
                  </a:cubicBezTo>
                  <a:cubicBezTo>
                    <a:pt x="143645" y="520758"/>
                    <a:pt x="169849" y="522737"/>
                    <a:pt x="196112" y="524837"/>
                  </a:cubicBezTo>
                  <a:cubicBezTo>
                    <a:pt x="221896" y="524417"/>
                    <a:pt x="246960" y="527896"/>
                    <a:pt x="272983" y="530415"/>
                  </a:cubicBezTo>
                  <a:cubicBezTo>
                    <a:pt x="325270" y="532815"/>
                    <a:pt x="376058" y="530295"/>
                    <a:pt x="428525" y="534014"/>
                  </a:cubicBezTo>
                  <a:cubicBezTo>
                    <a:pt x="456227" y="537433"/>
                    <a:pt x="461264" y="524537"/>
                    <a:pt x="465522" y="500603"/>
                  </a:cubicBezTo>
                  <a:cubicBezTo>
                    <a:pt x="468999" y="474270"/>
                    <a:pt x="470079" y="447636"/>
                    <a:pt x="471997" y="421183"/>
                  </a:cubicBezTo>
                  <a:cubicBezTo>
                    <a:pt x="474216" y="360659"/>
                    <a:pt x="475535" y="300134"/>
                    <a:pt x="475415" y="239610"/>
                  </a:cubicBezTo>
                  <a:cubicBezTo>
                    <a:pt x="475475" y="180945"/>
                    <a:pt x="475715" y="122220"/>
                    <a:pt x="474036" y="63555"/>
                  </a:cubicBezTo>
                  <a:cubicBezTo>
                    <a:pt x="473137" y="31643"/>
                    <a:pt x="478653" y="13827"/>
                    <a:pt x="438898" y="11608"/>
                  </a:cubicBezTo>
                  <a:close/>
                  <a:moveTo>
                    <a:pt x="450351" y="294676"/>
                  </a:moveTo>
                  <a:cubicBezTo>
                    <a:pt x="447353" y="366057"/>
                    <a:pt x="451310" y="438879"/>
                    <a:pt x="437819" y="509241"/>
                  </a:cubicBezTo>
                  <a:cubicBezTo>
                    <a:pt x="436680" y="509241"/>
                    <a:pt x="435600" y="509181"/>
                    <a:pt x="434461" y="509181"/>
                  </a:cubicBezTo>
                  <a:cubicBezTo>
                    <a:pt x="431463" y="509181"/>
                    <a:pt x="428465" y="509121"/>
                    <a:pt x="425407" y="509061"/>
                  </a:cubicBezTo>
                  <a:cubicBezTo>
                    <a:pt x="375219" y="505342"/>
                    <a:pt x="324671" y="507981"/>
                    <a:pt x="274363" y="505642"/>
                  </a:cubicBezTo>
                  <a:cubicBezTo>
                    <a:pt x="240364" y="500783"/>
                    <a:pt x="205886" y="500783"/>
                    <a:pt x="171708" y="498024"/>
                  </a:cubicBezTo>
                  <a:cubicBezTo>
                    <a:pt x="123198" y="492445"/>
                    <a:pt x="70492" y="502762"/>
                    <a:pt x="25100" y="481408"/>
                  </a:cubicBezTo>
                  <a:cubicBezTo>
                    <a:pt x="23541" y="414105"/>
                    <a:pt x="31157" y="347162"/>
                    <a:pt x="32476" y="279919"/>
                  </a:cubicBezTo>
                  <a:cubicBezTo>
                    <a:pt x="37632" y="195161"/>
                    <a:pt x="34874" y="110103"/>
                    <a:pt x="41050" y="25344"/>
                  </a:cubicBezTo>
                  <a:cubicBezTo>
                    <a:pt x="86262" y="26724"/>
                    <a:pt x="131353" y="32843"/>
                    <a:pt x="176624" y="33742"/>
                  </a:cubicBezTo>
                  <a:cubicBezTo>
                    <a:pt x="206545" y="36502"/>
                    <a:pt x="236347" y="41300"/>
                    <a:pt x="266508" y="40581"/>
                  </a:cubicBezTo>
                  <a:cubicBezTo>
                    <a:pt x="302185" y="40880"/>
                    <a:pt x="337862" y="39561"/>
                    <a:pt x="373480" y="37581"/>
                  </a:cubicBezTo>
                  <a:cubicBezTo>
                    <a:pt x="398364" y="37761"/>
                    <a:pt x="423908" y="33382"/>
                    <a:pt x="448492" y="38181"/>
                  </a:cubicBezTo>
                  <a:cubicBezTo>
                    <a:pt x="451071" y="123719"/>
                    <a:pt x="450711" y="209197"/>
                    <a:pt x="450351" y="2946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13414834" y="486858"/>
              <a:ext cx="497728" cy="555091"/>
            </a:xfrm>
            <a:custGeom>
              <a:rect b="b" l="l" r="r" t="t"/>
              <a:pathLst>
                <a:path extrusionOk="0" h="555091" w="497728">
                  <a:moveTo>
                    <a:pt x="462418" y="21875"/>
                  </a:moveTo>
                  <a:cubicBezTo>
                    <a:pt x="418466" y="19536"/>
                    <a:pt x="374274" y="21995"/>
                    <a:pt x="330322" y="19536"/>
                  </a:cubicBezTo>
                  <a:cubicBezTo>
                    <a:pt x="298482" y="16897"/>
                    <a:pt x="265563" y="15637"/>
                    <a:pt x="233783" y="11138"/>
                  </a:cubicBezTo>
                  <a:cubicBezTo>
                    <a:pt x="218912" y="8739"/>
                    <a:pt x="203922" y="6939"/>
                    <a:pt x="188871" y="6759"/>
                  </a:cubicBezTo>
                  <a:cubicBezTo>
                    <a:pt x="163087" y="6459"/>
                    <a:pt x="140002" y="5619"/>
                    <a:pt x="113859" y="1780"/>
                  </a:cubicBezTo>
                  <a:cubicBezTo>
                    <a:pt x="92692" y="1421"/>
                    <a:pt x="30751" y="-7097"/>
                    <a:pt x="22536" y="16597"/>
                  </a:cubicBezTo>
                  <a:cubicBezTo>
                    <a:pt x="17020" y="27934"/>
                    <a:pt x="13182" y="40051"/>
                    <a:pt x="9225" y="51988"/>
                  </a:cubicBezTo>
                  <a:cubicBezTo>
                    <a:pt x="7906" y="56006"/>
                    <a:pt x="9645" y="60266"/>
                    <a:pt x="12823" y="62845"/>
                  </a:cubicBezTo>
                  <a:cubicBezTo>
                    <a:pt x="-3427" y="175196"/>
                    <a:pt x="6706" y="288747"/>
                    <a:pt x="530" y="401698"/>
                  </a:cubicBezTo>
                  <a:cubicBezTo>
                    <a:pt x="-729" y="438229"/>
                    <a:pt x="51" y="474819"/>
                    <a:pt x="5087" y="511050"/>
                  </a:cubicBezTo>
                  <a:cubicBezTo>
                    <a:pt x="5687" y="561737"/>
                    <a:pt x="78601" y="552860"/>
                    <a:pt x="113799" y="554839"/>
                  </a:cubicBezTo>
                  <a:cubicBezTo>
                    <a:pt x="155053" y="556698"/>
                    <a:pt x="195767" y="547641"/>
                    <a:pt x="237021" y="549200"/>
                  </a:cubicBezTo>
                  <a:cubicBezTo>
                    <a:pt x="263284" y="549020"/>
                    <a:pt x="289667" y="550280"/>
                    <a:pt x="315871" y="548241"/>
                  </a:cubicBezTo>
                  <a:cubicBezTo>
                    <a:pt x="338716" y="545961"/>
                    <a:pt x="361502" y="543022"/>
                    <a:pt x="384527" y="542722"/>
                  </a:cubicBezTo>
                  <a:cubicBezTo>
                    <a:pt x="404615" y="540683"/>
                    <a:pt x="428779" y="545541"/>
                    <a:pt x="447607" y="539363"/>
                  </a:cubicBezTo>
                  <a:cubicBezTo>
                    <a:pt x="456662" y="533484"/>
                    <a:pt x="459780" y="522327"/>
                    <a:pt x="462178" y="512430"/>
                  </a:cubicBezTo>
                  <a:cubicBezTo>
                    <a:pt x="477109" y="435110"/>
                    <a:pt x="478608" y="356110"/>
                    <a:pt x="482925" y="277710"/>
                  </a:cubicBezTo>
                  <a:cubicBezTo>
                    <a:pt x="484124" y="216826"/>
                    <a:pt x="492159" y="155881"/>
                    <a:pt x="495637" y="94996"/>
                  </a:cubicBezTo>
                  <a:cubicBezTo>
                    <a:pt x="496476" y="76941"/>
                    <a:pt x="498036" y="58826"/>
                    <a:pt x="497676" y="40830"/>
                  </a:cubicBezTo>
                  <a:cubicBezTo>
                    <a:pt x="494977" y="24815"/>
                    <a:pt x="475730" y="22655"/>
                    <a:pt x="462418" y="21875"/>
                  </a:cubicBezTo>
                  <a:close/>
                  <a:moveTo>
                    <a:pt x="458221" y="263793"/>
                  </a:moveTo>
                  <a:cubicBezTo>
                    <a:pt x="458221" y="293006"/>
                    <a:pt x="455402" y="321979"/>
                    <a:pt x="453783" y="351131"/>
                  </a:cubicBezTo>
                  <a:cubicBezTo>
                    <a:pt x="451145" y="406497"/>
                    <a:pt x="448567" y="463123"/>
                    <a:pt x="434656" y="516989"/>
                  </a:cubicBezTo>
                  <a:cubicBezTo>
                    <a:pt x="407613" y="517589"/>
                    <a:pt x="380570" y="517169"/>
                    <a:pt x="353587" y="519268"/>
                  </a:cubicBezTo>
                  <a:cubicBezTo>
                    <a:pt x="328703" y="521608"/>
                    <a:pt x="303938" y="525267"/>
                    <a:pt x="278874" y="524367"/>
                  </a:cubicBezTo>
                  <a:cubicBezTo>
                    <a:pt x="252851" y="524727"/>
                    <a:pt x="226827" y="523347"/>
                    <a:pt x="200804" y="524787"/>
                  </a:cubicBezTo>
                  <a:cubicBezTo>
                    <a:pt x="172322" y="527186"/>
                    <a:pt x="143900" y="531025"/>
                    <a:pt x="115238" y="529885"/>
                  </a:cubicBezTo>
                  <a:cubicBezTo>
                    <a:pt x="87355" y="528386"/>
                    <a:pt x="57075" y="533185"/>
                    <a:pt x="31651" y="518968"/>
                  </a:cubicBezTo>
                  <a:cubicBezTo>
                    <a:pt x="17799" y="445667"/>
                    <a:pt x="28952" y="370866"/>
                    <a:pt x="26614" y="296845"/>
                  </a:cubicBezTo>
                  <a:cubicBezTo>
                    <a:pt x="26374" y="236200"/>
                    <a:pt x="22956" y="175436"/>
                    <a:pt x="28113" y="114852"/>
                  </a:cubicBezTo>
                  <a:cubicBezTo>
                    <a:pt x="31591" y="86059"/>
                    <a:pt x="26914" y="54627"/>
                    <a:pt x="41844" y="30153"/>
                  </a:cubicBezTo>
                  <a:cubicBezTo>
                    <a:pt x="41904" y="30213"/>
                    <a:pt x="42384" y="29253"/>
                    <a:pt x="42984" y="28414"/>
                  </a:cubicBezTo>
                  <a:lnTo>
                    <a:pt x="42984" y="28414"/>
                  </a:lnTo>
                  <a:cubicBezTo>
                    <a:pt x="73684" y="22055"/>
                    <a:pt x="105584" y="25954"/>
                    <a:pt x="136464" y="29733"/>
                  </a:cubicBezTo>
                  <a:cubicBezTo>
                    <a:pt x="158530" y="31953"/>
                    <a:pt x="180776" y="30873"/>
                    <a:pt x="202842" y="32373"/>
                  </a:cubicBezTo>
                  <a:cubicBezTo>
                    <a:pt x="229645" y="35612"/>
                    <a:pt x="256388" y="39811"/>
                    <a:pt x="283431" y="41070"/>
                  </a:cubicBezTo>
                  <a:cubicBezTo>
                    <a:pt x="346631" y="48628"/>
                    <a:pt x="409771" y="42630"/>
                    <a:pt x="472971" y="48269"/>
                  </a:cubicBezTo>
                  <a:cubicBezTo>
                    <a:pt x="470813" y="119830"/>
                    <a:pt x="461339" y="191992"/>
                    <a:pt x="458221" y="263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13431977" y="-100192"/>
              <a:ext cx="508362" cy="518995"/>
            </a:xfrm>
            <a:custGeom>
              <a:rect b="b" l="l" r="r" t="t"/>
              <a:pathLst>
                <a:path extrusionOk="0" h="518995" w="508362">
                  <a:moveTo>
                    <a:pt x="476575" y="15199"/>
                  </a:moveTo>
                  <a:cubicBezTo>
                    <a:pt x="418891" y="-1837"/>
                    <a:pt x="358090" y="7461"/>
                    <a:pt x="298907" y="5241"/>
                  </a:cubicBezTo>
                  <a:cubicBezTo>
                    <a:pt x="252017" y="3382"/>
                    <a:pt x="205127" y="922"/>
                    <a:pt x="158176" y="2662"/>
                  </a:cubicBezTo>
                  <a:cubicBezTo>
                    <a:pt x="127536" y="3502"/>
                    <a:pt x="96955" y="3262"/>
                    <a:pt x="66374" y="862"/>
                  </a:cubicBezTo>
                  <a:cubicBezTo>
                    <a:pt x="47726" y="203"/>
                    <a:pt x="17505" y="-5076"/>
                    <a:pt x="16126" y="21377"/>
                  </a:cubicBezTo>
                  <a:cubicBezTo>
                    <a:pt x="13608" y="23237"/>
                    <a:pt x="12049" y="26296"/>
                    <a:pt x="12229" y="29475"/>
                  </a:cubicBezTo>
                  <a:cubicBezTo>
                    <a:pt x="12109" y="38353"/>
                    <a:pt x="12049" y="47231"/>
                    <a:pt x="11989" y="56048"/>
                  </a:cubicBezTo>
                  <a:cubicBezTo>
                    <a:pt x="9830" y="108295"/>
                    <a:pt x="4614" y="160422"/>
                    <a:pt x="4733" y="212788"/>
                  </a:cubicBezTo>
                  <a:cubicBezTo>
                    <a:pt x="3774" y="291908"/>
                    <a:pt x="-4501" y="371088"/>
                    <a:pt x="3354" y="450088"/>
                  </a:cubicBezTo>
                  <a:cubicBezTo>
                    <a:pt x="2455" y="483919"/>
                    <a:pt x="33635" y="497176"/>
                    <a:pt x="62717" y="499875"/>
                  </a:cubicBezTo>
                  <a:cubicBezTo>
                    <a:pt x="86522" y="504314"/>
                    <a:pt x="110567" y="506593"/>
                    <a:pt x="134731" y="507673"/>
                  </a:cubicBezTo>
                  <a:cubicBezTo>
                    <a:pt x="173766" y="510252"/>
                    <a:pt x="212202" y="518830"/>
                    <a:pt x="251477" y="518590"/>
                  </a:cubicBezTo>
                  <a:cubicBezTo>
                    <a:pt x="294350" y="521109"/>
                    <a:pt x="336563" y="510972"/>
                    <a:pt x="379376" y="513011"/>
                  </a:cubicBezTo>
                  <a:cubicBezTo>
                    <a:pt x="390769" y="513431"/>
                    <a:pt x="402162" y="513731"/>
                    <a:pt x="413555" y="514451"/>
                  </a:cubicBezTo>
                  <a:cubicBezTo>
                    <a:pt x="426027" y="514751"/>
                    <a:pt x="439698" y="518950"/>
                    <a:pt x="451690" y="513971"/>
                  </a:cubicBezTo>
                  <a:cubicBezTo>
                    <a:pt x="491565" y="492497"/>
                    <a:pt x="492405" y="403000"/>
                    <a:pt x="497022" y="361670"/>
                  </a:cubicBezTo>
                  <a:cubicBezTo>
                    <a:pt x="500799" y="329638"/>
                    <a:pt x="501459" y="297487"/>
                    <a:pt x="502358" y="265275"/>
                  </a:cubicBezTo>
                  <a:cubicBezTo>
                    <a:pt x="502718" y="209549"/>
                    <a:pt x="507515" y="154063"/>
                    <a:pt x="507335" y="98277"/>
                  </a:cubicBezTo>
                  <a:cubicBezTo>
                    <a:pt x="507515" y="78603"/>
                    <a:pt x="509554" y="58748"/>
                    <a:pt x="507335" y="39193"/>
                  </a:cubicBezTo>
                  <a:cubicBezTo>
                    <a:pt x="504877" y="24556"/>
                    <a:pt x="489107" y="19038"/>
                    <a:pt x="476575" y="15199"/>
                  </a:cubicBezTo>
                  <a:close/>
                  <a:moveTo>
                    <a:pt x="477954" y="234683"/>
                  </a:moveTo>
                  <a:cubicBezTo>
                    <a:pt x="475735" y="312783"/>
                    <a:pt x="475675" y="392562"/>
                    <a:pt x="455588" y="468563"/>
                  </a:cubicBezTo>
                  <a:cubicBezTo>
                    <a:pt x="451990" y="476481"/>
                    <a:pt x="448932" y="488178"/>
                    <a:pt x="440118" y="491357"/>
                  </a:cubicBezTo>
                  <a:cubicBezTo>
                    <a:pt x="424528" y="490757"/>
                    <a:pt x="409058" y="488718"/>
                    <a:pt x="393467" y="488538"/>
                  </a:cubicBezTo>
                  <a:cubicBezTo>
                    <a:pt x="362587" y="486198"/>
                    <a:pt x="331946" y="489018"/>
                    <a:pt x="301306" y="492677"/>
                  </a:cubicBezTo>
                  <a:cubicBezTo>
                    <a:pt x="237686" y="498435"/>
                    <a:pt x="175086" y="484459"/>
                    <a:pt x="111766" y="481400"/>
                  </a:cubicBezTo>
                  <a:cubicBezTo>
                    <a:pt x="87241" y="477980"/>
                    <a:pt x="60918" y="477501"/>
                    <a:pt x="38012" y="467843"/>
                  </a:cubicBezTo>
                  <a:cubicBezTo>
                    <a:pt x="24641" y="460645"/>
                    <a:pt x="28778" y="443249"/>
                    <a:pt x="26740" y="430473"/>
                  </a:cubicBezTo>
                  <a:cubicBezTo>
                    <a:pt x="20504" y="346554"/>
                    <a:pt x="29378" y="261976"/>
                    <a:pt x="28658" y="177937"/>
                  </a:cubicBezTo>
                  <a:cubicBezTo>
                    <a:pt x="28059" y="129230"/>
                    <a:pt x="36274" y="80522"/>
                    <a:pt x="31716" y="31874"/>
                  </a:cubicBezTo>
                  <a:cubicBezTo>
                    <a:pt x="34475" y="31035"/>
                    <a:pt x="36873" y="29235"/>
                    <a:pt x="38252" y="26596"/>
                  </a:cubicBezTo>
                  <a:cubicBezTo>
                    <a:pt x="38492" y="26176"/>
                    <a:pt x="38672" y="25756"/>
                    <a:pt x="38912" y="25336"/>
                  </a:cubicBezTo>
                  <a:cubicBezTo>
                    <a:pt x="88800" y="26476"/>
                    <a:pt x="138689" y="29475"/>
                    <a:pt x="188697" y="27016"/>
                  </a:cubicBezTo>
                  <a:cubicBezTo>
                    <a:pt x="235647" y="26656"/>
                    <a:pt x="282538" y="30855"/>
                    <a:pt x="329488" y="30555"/>
                  </a:cubicBezTo>
                  <a:cubicBezTo>
                    <a:pt x="380516" y="31035"/>
                    <a:pt x="434901" y="23537"/>
                    <a:pt x="482871" y="44591"/>
                  </a:cubicBezTo>
                  <a:cubicBezTo>
                    <a:pt x="483950" y="107935"/>
                    <a:pt x="480172" y="171339"/>
                    <a:pt x="477954" y="2346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13409669" y="-760446"/>
              <a:ext cx="533165" cy="560777"/>
            </a:xfrm>
            <a:custGeom>
              <a:rect b="b" l="l" r="r" t="t"/>
              <a:pathLst>
                <a:path extrusionOk="0" h="560777" w="533165">
                  <a:moveTo>
                    <a:pt x="529525" y="21620"/>
                  </a:moveTo>
                  <a:cubicBezTo>
                    <a:pt x="517173" y="2005"/>
                    <a:pt x="488691" y="6804"/>
                    <a:pt x="468543" y="4764"/>
                  </a:cubicBezTo>
                  <a:cubicBezTo>
                    <a:pt x="416856" y="5724"/>
                    <a:pt x="365229" y="9863"/>
                    <a:pt x="313482" y="8603"/>
                  </a:cubicBezTo>
                  <a:cubicBezTo>
                    <a:pt x="247283" y="12922"/>
                    <a:pt x="181865" y="-1594"/>
                    <a:pt x="115787" y="146"/>
                  </a:cubicBezTo>
                  <a:cubicBezTo>
                    <a:pt x="95639" y="1465"/>
                    <a:pt x="77531" y="3385"/>
                    <a:pt x="56904" y="4284"/>
                  </a:cubicBezTo>
                  <a:cubicBezTo>
                    <a:pt x="51028" y="4884"/>
                    <a:pt x="44912" y="4944"/>
                    <a:pt x="39155" y="6444"/>
                  </a:cubicBezTo>
                  <a:cubicBezTo>
                    <a:pt x="34718" y="7584"/>
                    <a:pt x="31900" y="11063"/>
                    <a:pt x="30820" y="15082"/>
                  </a:cubicBezTo>
                  <a:cubicBezTo>
                    <a:pt x="26983" y="15862"/>
                    <a:pt x="24345" y="19401"/>
                    <a:pt x="23985" y="23300"/>
                  </a:cubicBezTo>
                  <a:cubicBezTo>
                    <a:pt x="21406" y="25519"/>
                    <a:pt x="20687" y="29478"/>
                    <a:pt x="19787" y="32717"/>
                  </a:cubicBezTo>
                  <a:cubicBezTo>
                    <a:pt x="16549" y="47773"/>
                    <a:pt x="14751" y="63129"/>
                    <a:pt x="13012" y="78426"/>
                  </a:cubicBezTo>
                  <a:cubicBezTo>
                    <a:pt x="9774" y="108358"/>
                    <a:pt x="8275" y="137870"/>
                    <a:pt x="6116" y="168103"/>
                  </a:cubicBezTo>
                  <a:cubicBezTo>
                    <a:pt x="1199" y="258380"/>
                    <a:pt x="360" y="348716"/>
                    <a:pt x="0" y="439113"/>
                  </a:cubicBezTo>
                  <a:cubicBezTo>
                    <a:pt x="4017" y="518653"/>
                    <a:pt x="-15770" y="552544"/>
                    <a:pt x="82928" y="552784"/>
                  </a:cubicBezTo>
                  <a:cubicBezTo>
                    <a:pt x="177188" y="560462"/>
                    <a:pt x="271748" y="558603"/>
                    <a:pt x="366308" y="557103"/>
                  </a:cubicBezTo>
                  <a:cubicBezTo>
                    <a:pt x="405043" y="555903"/>
                    <a:pt x="443119" y="561482"/>
                    <a:pt x="482515" y="560702"/>
                  </a:cubicBezTo>
                  <a:cubicBezTo>
                    <a:pt x="517532" y="560162"/>
                    <a:pt x="510996" y="511515"/>
                    <a:pt x="513815" y="486921"/>
                  </a:cubicBezTo>
                  <a:cubicBezTo>
                    <a:pt x="515134" y="466406"/>
                    <a:pt x="517772" y="445712"/>
                    <a:pt x="519631" y="425197"/>
                  </a:cubicBezTo>
                  <a:cubicBezTo>
                    <a:pt x="528685" y="305467"/>
                    <a:pt x="534202" y="185258"/>
                    <a:pt x="533002" y="65229"/>
                  </a:cubicBezTo>
                  <a:cubicBezTo>
                    <a:pt x="531743" y="50773"/>
                    <a:pt x="534262" y="35416"/>
                    <a:pt x="529525" y="21620"/>
                  </a:cubicBezTo>
                  <a:close/>
                  <a:moveTo>
                    <a:pt x="503441" y="282493"/>
                  </a:moveTo>
                  <a:cubicBezTo>
                    <a:pt x="500803" y="348716"/>
                    <a:pt x="496246" y="414759"/>
                    <a:pt x="489410" y="480743"/>
                  </a:cubicBezTo>
                  <a:cubicBezTo>
                    <a:pt x="487371" y="497598"/>
                    <a:pt x="489890" y="518953"/>
                    <a:pt x="482994" y="535689"/>
                  </a:cubicBezTo>
                  <a:cubicBezTo>
                    <a:pt x="434185" y="535689"/>
                    <a:pt x="385616" y="529870"/>
                    <a:pt x="336807" y="532509"/>
                  </a:cubicBezTo>
                  <a:cubicBezTo>
                    <a:pt x="238409" y="533709"/>
                    <a:pt x="139951" y="535149"/>
                    <a:pt x="42093" y="523932"/>
                  </a:cubicBezTo>
                  <a:cubicBezTo>
                    <a:pt x="37236" y="522492"/>
                    <a:pt x="28302" y="520453"/>
                    <a:pt x="28242" y="513374"/>
                  </a:cubicBezTo>
                  <a:cubicBezTo>
                    <a:pt x="26024" y="500238"/>
                    <a:pt x="26263" y="487761"/>
                    <a:pt x="25604" y="473904"/>
                  </a:cubicBezTo>
                  <a:cubicBezTo>
                    <a:pt x="24285" y="414879"/>
                    <a:pt x="25004" y="355855"/>
                    <a:pt x="24824" y="296770"/>
                  </a:cubicBezTo>
                  <a:cubicBezTo>
                    <a:pt x="26024" y="235825"/>
                    <a:pt x="26563" y="174761"/>
                    <a:pt x="28962" y="113816"/>
                  </a:cubicBezTo>
                  <a:cubicBezTo>
                    <a:pt x="29561" y="90722"/>
                    <a:pt x="30940" y="67628"/>
                    <a:pt x="31840" y="44534"/>
                  </a:cubicBezTo>
                  <a:cubicBezTo>
                    <a:pt x="31720" y="42135"/>
                    <a:pt x="32200" y="37156"/>
                    <a:pt x="32020" y="32477"/>
                  </a:cubicBezTo>
                  <a:cubicBezTo>
                    <a:pt x="34598" y="32477"/>
                    <a:pt x="36877" y="31338"/>
                    <a:pt x="38616" y="29598"/>
                  </a:cubicBezTo>
                  <a:cubicBezTo>
                    <a:pt x="43472" y="31218"/>
                    <a:pt x="49049" y="29778"/>
                    <a:pt x="54146" y="29478"/>
                  </a:cubicBezTo>
                  <a:cubicBezTo>
                    <a:pt x="73394" y="28158"/>
                    <a:pt x="92761" y="26959"/>
                    <a:pt x="112009" y="25279"/>
                  </a:cubicBezTo>
                  <a:cubicBezTo>
                    <a:pt x="162737" y="22340"/>
                    <a:pt x="213465" y="32717"/>
                    <a:pt x="264433" y="33917"/>
                  </a:cubicBezTo>
                  <a:cubicBezTo>
                    <a:pt x="308505" y="33617"/>
                    <a:pt x="352577" y="34037"/>
                    <a:pt x="396589" y="32417"/>
                  </a:cubicBezTo>
                  <a:cubicBezTo>
                    <a:pt x="433286" y="31278"/>
                    <a:pt x="470942" y="26059"/>
                    <a:pt x="507219" y="33437"/>
                  </a:cubicBezTo>
                  <a:cubicBezTo>
                    <a:pt x="510817" y="116456"/>
                    <a:pt x="506799" y="199595"/>
                    <a:pt x="503441" y="282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14002798" y="-738660"/>
              <a:ext cx="597833" cy="617862"/>
            </a:xfrm>
            <a:custGeom>
              <a:rect b="b" l="l" r="r" t="t"/>
              <a:pathLst>
                <a:path extrusionOk="0" h="617862" w="597833">
                  <a:moveTo>
                    <a:pt x="577808" y="97909"/>
                  </a:moveTo>
                  <a:cubicBezTo>
                    <a:pt x="578108" y="97369"/>
                    <a:pt x="578348" y="96769"/>
                    <a:pt x="578348" y="96050"/>
                  </a:cubicBezTo>
                  <a:cubicBezTo>
                    <a:pt x="577029" y="90891"/>
                    <a:pt x="568994" y="89031"/>
                    <a:pt x="564257" y="86992"/>
                  </a:cubicBezTo>
                  <a:cubicBezTo>
                    <a:pt x="533316" y="74455"/>
                    <a:pt x="499678" y="72835"/>
                    <a:pt x="467119" y="67257"/>
                  </a:cubicBezTo>
                  <a:cubicBezTo>
                    <a:pt x="405358" y="56280"/>
                    <a:pt x="343357" y="46982"/>
                    <a:pt x="281956" y="34025"/>
                  </a:cubicBezTo>
                  <a:cubicBezTo>
                    <a:pt x="229909" y="24008"/>
                    <a:pt x="177982" y="13211"/>
                    <a:pt x="125515" y="5413"/>
                  </a:cubicBezTo>
                  <a:cubicBezTo>
                    <a:pt x="104168" y="1454"/>
                    <a:pt x="82522" y="-406"/>
                    <a:pt x="60816" y="74"/>
                  </a:cubicBezTo>
                  <a:cubicBezTo>
                    <a:pt x="40429" y="4333"/>
                    <a:pt x="35632" y="28927"/>
                    <a:pt x="31854" y="46382"/>
                  </a:cubicBezTo>
                  <a:cubicBezTo>
                    <a:pt x="24719" y="105887"/>
                    <a:pt x="19742" y="165692"/>
                    <a:pt x="11467" y="225137"/>
                  </a:cubicBezTo>
                  <a:cubicBezTo>
                    <a:pt x="7989" y="281342"/>
                    <a:pt x="5111" y="337428"/>
                    <a:pt x="1753" y="394053"/>
                  </a:cubicBezTo>
                  <a:cubicBezTo>
                    <a:pt x="374" y="427825"/>
                    <a:pt x="74" y="461596"/>
                    <a:pt x="14" y="495367"/>
                  </a:cubicBezTo>
                  <a:cubicBezTo>
                    <a:pt x="494" y="510783"/>
                    <a:pt x="-2864" y="531058"/>
                    <a:pt x="12127" y="540776"/>
                  </a:cubicBezTo>
                  <a:cubicBezTo>
                    <a:pt x="49963" y="559431"/>
                    <a:pt x="94334" y="558711"/>
                    <a:pt x="135588" y="560931"/>
                  </a:cubicBezTo>
                  <a:cubicBezTo>
                    <a:pt x="170426" y="562190"/>
                    <a:pt x="205204" y="564350"/>
                    <a:pt x="239982" y="566629"/>
                  </a:cubicBezTo>
                  <a:cubicBezTo>
                    <a:pt x="275360" y="568189"/>
                    <a:pt x="309838" y="575867"/>
                    <a:pt x="344436" y="582645"/>
                  </a:cubicBezTo>
                  <a:cubicBezTo>
                    <a:pt x="372558" y="587624"/>
                    <a:pt x="400920" y="590203"/>
                    <a:pt x="429162" y="594402"/>
                  </a:cubicBezTo>
                  <a:cubicBezTo>
                    <a:pt x="469517" y="601540"/>
                    <a:pt x="507893" y="609998"/>
                    <a:pt x="549027" y="617676"/>
                  </a:cubicBezTo>
                  <a:cubicBezTo>
                    <a:pt x="565696" y="619956"/>
                    <a:pt x="568274" y="600760"/>
                    <a:pt x="568394" y="588284"/>
                  </a:cubicBezTo>
                  <a:cubicBezTo>
                    <a:pt x="569294" y="571428"/>
                    <a:pt x="570493" y="556552"/>
                    <a:pt x="572412" y="538676"/>
                  </a:cubicBezTo>
                  <a:cubicBezTo>
                    <a:pt x="577928" y="479531"/>
                    <a:pt x="576789" y="420087"/>
                    <a:pt x="584584" y="361002"/>
                  </a:cubicBezTo>
                  <a:cubicBezTo>
                    <a:pt x="591540" y="301257"/>
                    <a:pt x="593399" y="241272"/>
                    <a:pt x="596397" y="181288"/>
                  </a:cubicBezTo>
                  <a:cubicBezTo>
                    <a:pt x="597416" y="156874"/>
                    <a:pt x="598375" y="132460"/>
                    <a:pt x="597476" y="108046"/>
                  </a:cubicBezTo>
                  <a:cubicBezTo>
                    <a:pt x="597716" y="98209"/>
                    <a:pt x="585603" y="91971"/>
                    <a:pt x="577808" y="97909"/>
                  </a:cubicBezTo>
                  <a:close/>
                  <a:moveTo>
                    <a:pt x="571992" y="168391"/>
                  </a:moveTo>
                  <a:cubicBezTo>
                    <a:pt x="569234" y="210920"/>
                    <a:pt x="569294" y="253689"/>
                    <a:pt x="565396" y="296098"/>
                  </a:cubicBezTo>
                  <a:cubicBezTo>
                    <a:pt x="561559" y="348105"/>
                    <a:pt x="554543" y="399932"/>
                    <a:pt x="551965" y="452059"/>
                  </a:cubicBezTo>
                  <a:cubicBezTo>
                    <a:pt x="552385" y="498607"/>
                    <a:pt x="546029" y="544795"/>
                    <a:pt x="543210" y="591223"/>
                  </a:cubicBezTo>
                  <a:cubicBezTo>
                    <a:pt x="490324" y="581026"/>
                    <a:pt x="435818" y="568489"/>
                    <a:pt x="381613" y="563090"/>
                  </a:cubicBezTo>
                  <a:cubicBezTo>
                    <a:pt x="338440" y="558111"/>
                    <a:pt x="296646" y="545095"/>
                    <a:pt x="253174" y="542635"/>
                  </a:cubicBezTo>
                  <a:cubicBezTo>
                    <a:pt x="218576" y="539876"/>
                    <a:pt x="183858" y="538077"/>
                    <a:pt x="149200" y="536457"/>
                  </a:cubicBezTo>
                  <a:cubicBezTo>
                    <a:pt x="108066" y="534237"/>
                    <a:pt x="65073" y="535857"/>
                    <a:pt x="26038" y="520021"/>
                  </a:cubicBezTo>
                  <a:cubicBezTo>
                    <a:pt x="22200" y="445100"/>
                    <a:pt x="27777" y="369939"/>
                    <a:pt x="32813" y="295019"/>
                  </a:cubicBezTo>
                  <a:cubicBezTo>
                    <a:pt x="33893" y="262087"/>
                    <a:pt x="34852" y="229215"/>
                    <a:pt x="40249" y="196584"/>
                  </a:cubicBezTo>
                  <a:cubicBezTo>
                    <a:pt x="44206" y="163172"/>
                    <a:pt x="48164" y="129701"/>
                    <a:pt x="51642" y="96289"/>
                  </a:cubicBezTo>
                  <a:cubicBezTo>
                    <a:pt x="54460" y="72416"/>
                    <a:pt x="52961" y="46082"/>
                    <a:pt x="65313" y="24788"/>
                  </a:cubicBezTo>
                  <a:cubicBezTo>
                    <a:pt x="99072" y="24488"/>
                    <a:pt x="132111" y="31866"/>
                    <a:pt x="165329" y="37085"/>
                  </a:cubicBezTo>
                  <a:cubicBezTo>
                    <a:pt x="216897" y="45123"/>
                    <a:pt x="267805" y="56280"/>
                    <a:pt x="319192" y="65397"/>
                  </a:cubicBezTo>
                  <a:cubicBezTo>
                    <a:pt x="404278" y="79974"/>
                    <a:pt x="490504" y="90351"/>
                    <a:pt x="576069" y="99409"/>
                  </a:cubicBezTo>
                  <a:cubicBezTo>
                    <a:pt x="573851" y="101688"/>
                    <a:pt x="572472" y="104687"/>
                    <a:pt x="572592" y="107986"/>
                  </a:cubicBezTo>
                  <a:cubicBezTo>
                    <a:pt x="573251" y="128141"/>
                    <a:pt x="572652" y="148296"/>
                    <a:pt x="571992" y="1683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14010547" y="-68381"/>
              <a:ext cx="543487" cy="552635"/>
            </a:xfrm>
            <a:custGeom>
              <a:rect b="b" l="l" r="r" t="t"/>
              <a:pathLst>
                <a:path extrusionOk="0" h="552635" w="543487">
                  <a:moveTo>
                    <a:pt x="540498" y="57589"/>
                  </a:moveTo>
                  <a:cubicBezTo>
                    <a:pt x="540798" y="56569"/>
                    <a:pt x="540978" y="55489"/>
                    <a:pt x="540978" y="54470"/>
                  </a:cubicBezTo>
                  <a:cubicBezTo>
                    <a:pt x="540438" y="38934"/>
                    <a:pt x="522030" y="41993"/>
                    <a:pt x="511117" y="40253"/>
                  </a:cubicBezTo>
                  <a:cubicBezTo>
                    <a:pt x="461288" y="37674"/>
                    <a:pt x="412479" y="26277"/>
                    <a:pt x="362531" y="23818"/>
                  </a:cubicBezTo>
                  <a:cubicBezTo>
                    <a:pt x="301610" y="19679"/>
                    <a:pt x="241527" y="8102"/>
                    <a:pt x="180486" y="6542"/>
                  </a:cubicBezTo>
                  <a:cubicBezTo>
                    <a:pt x="154583" y="6542"/>
                    <a:pt x="24525" y="-14453"/>
                    <a:pt x="22786" y="18779"/>
                  </a:cubicBezTo>
                  <a:cubicBezTo>
                    <a:pt x="22726" y="18959"/>
                    <a:pt x="22726" y="19199"/>
                    <a:pt x="22726" y="19379"/>
                  </a:cubicBezTo>
                  <a:cubicBezTo>
                    <a:pt x="22726" y="21058"/>
                    <a:pt x="24885" y="21298"/>
                    <a:pt x="25604" y="20218"/>
                  </a:cubicBezTo>
                  <a:cubicBezTo>
                    <a:pt x="26264" y="20098"/>
                    <a:pt x="26983" y="20039"/>
                    <a:pt x="27643" y="19978"/>
                  </a:cubicBezTo>
                  <a:cubicBezTo>
                    <a:pt x="23925" y="38034"/>
                    <a:pt x="22726" y="69286"/>
                    <a:pt x="21587" y="74085"/>
                  </a:cubicBezTo>
                  <a:cubicBezTo>
                    <a:pt x="17449" y="122672"/>
                    <a:pt x="13672" y="171020"/>
                    <a:pt x="10014" y="219667"/>
                  </a:cubicBezTo>
                  <a:cubicBezTo>
                    <a:pt x="10074" y="219128"/>
                    <a:pt x="10074" y="218648"/>
                    <a:pt x="10134" y="218168"/>
                  </a:cubicBezTo>
                  <a:cubicBezTo>
                    <a:pt x="6297" y="295248"/>
                    <a:pt x="-59" y="372328"/>
                    <a:pt x="0" y="449529"/>
                  </a:cubicBezTo>
                  <a:cubicBezTo>
                    <a:pt x="240" y="457687"/>
                    <a:pt x="6297" y="461706"/>
                    <a:pt x="12353" y="461706"/>
                  </a:cubicBezTo>
                  <a:cubicBezTo>
                    <a:pt x="10674" y="464105"/>
                    <a:pt x="14331" y="468724"/>
                    <a:pt x="24585" y="474242"/>
                  </a:cubicBezTo>
                  <a:cubicBezTo>
                    <a:pt x="48030" y="486719"/>
                    <a:pt x="73214" y="496197"/>
                    <a:pt x="99238" y="501355"/>
                  </a:cubicBezTo>
                  <a:cubicBezTo>
                    <a:pt x="173591" y="517311"/>
                    <a:pt x="249562" y="522410"/>
                    <a:pt x="325055" y="529308"/>
                  </a:cubicBezTo>
                  <a:cubicBezTo>
                    <a:pt x="360852" y="530868"/>
                    <a:pt x="395150" y="531468"/>
                    <a:pt x="431427" y="535247"/>
                  </a:cubicBezTo>
                  <a:cubicBezTo>
                    <a:pt x="458650" y="538726"/>
                    <a:pt x="484854" y="546764"/>
                    <a:pt x="511537" y="552462"/>
                  </a:cubicBezTo>
                  <a:cubicBezTo>
                    <a:pt x="516693" y="553362"/>
                    <a:pt x="521130" y="550663"/>
                    <a:pt x="523589" y="546704"/>
                  </a:cubicBezTo>
                  <a:cubicBezTo>
                    <a:pt x="527486" y="544964"/>
                    <a:pt x="530545" y="541305"/>
                    <a:pt x="530724" y="535667"/>
                  </a:cubicBezTo>
                  <a:cubicBezTo>
                    <a:pt x="530784" y="490198"/>
                    <a:pt x="531864" y="444730"/>
                    <a:pt x="534322" y="399322"/>
                  </a:cubicBezTo>
                  <a:cubicBezTo>
                    <a:pt x="537260" y="339517"/>
                    <a:pt x="536601" y="279472"/>
                    <a:pt x="539839" y="219667"/>
                  </a:cubicBezTo>
                  <a:cubicBezTo>
                    <a:pt x="544636" y="172999"/>
                    <a:pt x="543496" y="125132"/>
                    <a:pt x="543017" y="78104"/>
                  </a:cubicBezTo>
                  <a:cubicBezTo>
                    <a:pt x="542777" y="71265"/>
                    <a:pt x="543077" y="63947"/>
                    <a:pt x="540498" y="57589"/>
                  </a:cubicBezTo>
                  <a:close/>
                  <a:moveTo>
                    <a:pt x="518312" y="222607"/>
                  </a:moveTo>
                  <a:cubicBezTo>
                    <a:pt x="512916" y="323621"/>
                    <a:pt x="507699" y="424755"/>
                    <a:pt x="506080" y="525889"/>
                  </a:cubicBezTo>
                  <a:cubicBezTo>
                    <a:pt x="502602" y="525289"/>
                    <a:pt x="499184" y="524689"/>
                    <a:pt x="496066" y="523370"/>
                  </a:cubicBezTo>
                  <a:cubicBezTo>
                    <a:pt x="438203" y="505614"/>
                    <a:pt x="377462" y="507654"/>
                    <a:pt x="317619" y="504535"/>
                  </a:cubicBezTo>
                  <a:cubicBezTo>
                    <a:pt x="222460" y="495117"/>
                    <a:pt x="122743" y="492598"/>
                    <a:pt x="30521" y="462425"/>
                  </a:cubicBezTo>
                  <a:cubicBezTo>
                    <a:pt x="25664" y="460926"/>
                    <a:pt x="21707" y="460206"/>
                    <a:pt x="18649" y="460086"/>
                  </a:cubicBezTo>
                  <a:cubicBezTo>
                    <a:pt x="22066" y="458227"/>
                    <a:pt x="24585" y="454687"/>
                    <a:pt x="24765" y="449529"/>
                  </a:cubicBezTo>
                  <a:cubicBezTo>
                    <a:pt x="24705" y="408619"/>
                    <a:pt x="25484" y="367710"/>
                    <a:pt x="28123" y="326920"/>
                  </a:cubicBezTo>
                  <a:cubicBezTo>
                    <a:pt x="30161" y="250919"/>
                    <a:pt x="34718" y="175039"/>
                    <a:pt x="37297" y="99098"/>
                  </a:cubicBezTo>
                  <a:cubicBezTo>
                    <a:pt x="38136" y="76184"/>
                    <a:pt x="38796" y="53270"/>
                    <a:pt x="38556" y="30356"/>
                  </a:cubicBezTo>
                  <a:cubicBezTo>
                    <a:pt x="38316" y="26577"/>
                    <a:pt x="38496" y="22618"/>
                    <a:pt x="38316" y="18719"/>
                  </a:cubicBezTo>
                  <a:cubicBezTo>
                    <a:pt x="88504" y="14040"/>
                    <a:pt x="139352" y="25917"/>
                    <a:pt x="189541" y="28976"/>
                  </a:cubicBezTo>
                  <a:cubicBezTo>
                    <a:pt x="235711" y="31136"/>
                    <a:pt x="281042" y="40013"/>
                    <a:pt x="326914" y="44752"/>
                  </a:cubicBezTo>
                  <a:cubicBezTo>
                    <a:pt x="356295" y="47751"/>
                    <a:pt x="385796" y="50031"/>
                    <a:pt x="415118" y="53450"/>
                  </a:cubicBezTo>
                  <a:cubicBezTo>
                    <a:pt x="452714" y="59688"/>
                    <a:pt x="490430" y="64547"/>
                    <a:pt x="528506" y="66887"/>
                  </a:cubicBezTo>
                  <a:cubicBezTo>
                    <a:pt x="529225" y="66946"/>
                    <a:pt x="529885" y="66827"/>
                    <a:pt x="530545" y="66767"/>
                  </a:cubicBezTo>
                  <a:cubicBezTo>
                    <a:pt x="523529" y="118413"/>
                    <a:pt x="525448" y="170900"/>
                    <a:pt x="518312" y="222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14000594" y="524110"/>
              <a:ext cx="520935" cy="535517"/>
            </a:xfrm>
            <a:custGeom>
              <a:rect b="b" l="l" r="r" t="t"/>
              <a:pathLst>
                <a:path extrusionOk="0" h="535517" w="520935">
                  <a:moveTo>
                    <a:pt x="482455" y="26013"/>
                  </a:moveTo>
                  <a:cubicBezTo>
                    <a:pt x="469683" y="26013"/>
                    <a:pt x="456911" y="26013"/>
                    <a:pt x="444139" y="25234"/>
                  </a:cubicBezTo>
                  <a:cubicBezTo>
                    <a:pt x="409781" y="21095"/>
                    <a:pt x="375302" y="20675"/>
                    <a:pt x="340764" y="18215"/>
                  </a:cubicBezTo>
                  <a:cubicBezTo>
                    <a:pt x="309344" y="17196"/>
                    <a:pt x="278164" y="12937"/>
                    <a:pt x="246744" y="11977"/>
                  </a:cubicBezTo>
                  <a:cubicBezTo>
                    <a:pt x="209088" y="8378"/>
                    <a:pt x="169873" y="4419"/>
                    <a:pt x="131377" y="2979"/>
                  </a:cubicBezTo>
                  <a:cubicBezTo>
                    <a:pt x="109970" y="-320"/>
                    <a:pt x="88324" y="-620"/>
                    <a:pt x="66678" y="820"/>
                  </a:cubicBezTo>
                  <a:cubicBezTo>
                    <a:pt x="48389" y="760"/>
                    <a:pt x="24285" y="6998"/>
                    <a:pt x="21107" y="28053"/>
                  </a:cubicBezTo>
                  <a:cubicBezTo>
                    <a:pt x="21047" y="28293"/>
                    <a:pt x="20987" y="28533"/>
                    <a:pt x="20987" y="28773"/>
                  </a:cubicBezTo>
                  <a:cubicBezTo>
                    <a:pt x="20627" y="30392"/>
                    <a:pt x="20387" y="31952"/>
                    <a:pt x="20087" y="33092"/>
                  </a:cubicBezTo>
                  <a:cubicBezTo>
                    <a:pt x="14931" y="66083"/>
                    <a:pt x="16310" y="99615"/>
                    <a:pt x="13791" y="132846"/>
                  </a:cubicBezTo>
                  <a:cubicBezTo>
                    <a:pt x="11992" y="158879"/>
                    <a:pt x="8874" y="186113"/>
                    <a:pt x="7975" y="213466"/>
                  </a:cubicBezTo>
                  <a:cubicBezTo>
                    <a:pt x="4497" y="302123"/>
                    <a:pt x="0" y="390720"/>
                    <a:pt x="0" y="479557"/>
                  </a:cubicBezTo>
                  <a:cubicBezTo>
                    <a:pt x="240" y="488315"/>
                    <a:pt x="7076" y="492214"/>
                    <a:pt x="13491" y="491674"/>
                  </a:cubicBezTo>
                  <a:cubicBezTo>
                    <a:pt x="14151" y="493474"/>
                    <a:pt x="15051" y="495093"/>
                    <a:pt x="15890" y="496113"/>
                  </a:cubicBezTo>
                  <a:cubicBezTo>
                    <a:pt x="32020" y="519147"/>
                    <a:pt x="63440" y="516208"/>
                    <a:pt x="88204" y="520167"/>
                  </a:cubicBezTo>
                  <a:cubicBezTo>
                    <a:pt x="118185" y="524366"/>
                    <a:pt x="148526" y="525086"/>
                    <a:pt x="178747" y="525566"/>
                  </a:cubicBezTo>
                  <a:cubicBezTo>
                    <a:pt x="269469" y="531864"/>
                    <a:pt x="360552" y="534083"/>
                    <a:pt x="451634" y="535463"/>
                  </a:cubicBezTo>
                  <a:cubicBezTo>
                    <a:pt x="461888" y="535883"/>
                    <a:pt x="471901" y="533784"/>
                    <a:pt x="481915" y="531924"/>
                  </a:cubicBezTo>
                  <a:cubicBezTo>
                    <a:pt x="491209" y="530544"/>
                    <a:pt x="495406" y="521367"/>
                    <a:pt x="498345" y="513449"/>
                  </a:cubicBezTo>
                  <a:cubicBezTo>
                    <a:pt x="499364" y="510030"/>
                    <a:pt x="499304" y="507031"/>
                    <a:pt x="498524" y="504571"/>
                  </a:cubicBezTo>
                  <a:cubicBezTo>
                    <a:pt x="500383" y="502592"/>
                    <a:pt x="501583" y="499832"/>
                    <a:pt x="501642" y="496353"/>
                  </a:cubicBezTo>
                  <a:cubicBezTo>
                    <a:pt x="503981" y="424851"/>
                    <a:pt x="503022" y="353290"/>
                    <a:pt x="503681" y="281788"/>
                  </a:cubicBezTo>
                  <a:cubicBezTo>
                    <a:pt x="504101" y="232661"/>
                    <a:pt x="506319" y="183593"/>
                    <a:pt x="510637" y="134646"/>
                  </a:cubicBezTo>
                  <a:cubicBezTo>
                    <a:pt x="510937" y="130087"/>
                    <a:pt x="511176" y="125468"/>
                    <a:pt x="511416" y="120849"/>
                  </a:cubicBezTo>
                  <a:cubicBezTo>
                    <a:pt x="513095" y="114971"/>
                    <a:pt x="514774" y="109092"/>
                    <a:pt x="516213" y="103214"/>
                  </a:cubicBezTo>
                  <a:cubicBezTo>
                    <a:pt x="520950" y="80600"/>
                    <a:pt x="526527" y="51087"/>
                    <a:pt x="508718" y="32852"/>
                  </a:cubicBezTo>
                  <a:cubicBezTo>
                    <a:pt x="501882" y="25414"/>
                    <a:pt x="491749" y="25774"/>
                    <a:pt x="482455" y="26013"/>
                  </a:cubicBezTo>
                  <a:close/>
                  <a:moveTo>
                    <a:pt x="409361" y="509310"/>
                  </a:moveTo>
                  <a:cubicBezTo>
                    <a:pt x="332909" y="509670"/>
                    <a:pt x="257117" y="506071"/>
                    <a:pt x="180546" y="502652"/>
                  </a:cubicBezTo>
                  <a:cubicBezTo>
                    <a:pt x="145888" y="502771"/>
                    <a:pt x="111589" y="502112"/>
                    <a:pt x="76931" y="498873"/>
                  </a:cubicBezTo>
                  <a:cubicBezTo>
                    <a:pt x="57983" y="498033"/>
                    <a:pt x="38676" y="496593"/>
                    <a:pt x="22906" y="485916"/>
                  </a:cubicBezTo>
                  <a:cubicBezTo>
                    <a:pt x="23985" y="484116"/>
                    <a:pt x="24705" y="482017"/>
                    <a:pt x="24764" y="479377"/>
                  </a:cubicBezTo>
                  <a:cubicBezTo>
                    <a:pt x="25124" y="437868"/>
                    <a:pt x="25844" y="396299"/>
                    <a:pt x="25544" y="354789"/>
                  </a:cubicBezTo>
                  <a:cubicBezTo>
                    <a:pt x="25424" y="309861"/>
                    <a:pt x="29621" y="265112"/>
                    <a:pt x="28782" y="220184"/>
                  </a:cubicBezTo>
                  <a:cubicBezTo>
                    <a:pt x="29921" y="161999"/>
                    <a:pt x="34358" y="103754"/>
                    <a:pt x="30641" y="45568"/>
                  </a:cubicBezTo>
                  <a:cubicBezTo>
                    <a:pt x="30881" y="45448"/>
                    <a:pt x="31180" y="45329"/>
                    <a:pt x="31420" y="45149"/>
                  </a:cubicBezTo>
                  <a:lnTo>
                    <a:pt x="31420" y="45208"/>
                  </a:lnTo>
                  <a:cubicBezTo>
                    <a:pt x="34598" y="41969"/>
                    <a:pt x="35738" y="37171"/>
                    <a:pt x="37836" y="33212"/>
                  </a:cubicBezTo>
                  <a:cubicBezTo>
                    <a:pt x="41194" y="28953"/>
                    <a:pt x="46231" y="26073"/>
                    <a:pt x="51507" y="24994"/>
                  </a:cubicBezTo>
                  <a:cubicBezTo>
                    <a:pt x="74833" y="22234"/>
                    <a:pt x="98757" y="22474"/>
                    <a:pt x="121963" y="25834"/>
                  </a:cubicBezTo>
                  <a:cubicBezTo>
                    <a:pt x="160039" y="29313"/>
                    <a:pt x="198234" y="30872"/>
                    <a:pt x="236191" y="35851"/>
                  </a:cubicBezTo>
                  <a:cubicBezTo>
                    <a:pt x="292015" y="39030"/>
                    <a:pt x="348439" y="45089"/>
                    <a:pt x="404924" y="46288"/>
                  </a:cubicBezTo>
                  <a:cubicBezTo>
                    <a:pt x="433706" y="50187"/>
                    <a:pt x="462727" y="51447"/>
                    <a:pt x="491749" y="50967"/>
                  </a:cubicBezTo>
                  <a:cubicBezTo>
                    <a:pt x="497385" y="57805"/>
                    <a:pt x="495346" y="68363"/>
                    <a:pt x="495706" y="76760"/>
                  </a:cubicBezTo>
                  <a:cubicBezTo>
                    <a:pt x="493188" y="99375"/>
                    <a:pt x="485153" y="120849"/>
                    <a:pt x="479397" y="142744"/>
                  </a:cubicBezTo>
                  <a:cubicBezTo>
                    <a:pt x="477598" y="149102"/>
                    <a:pt x="481495" y="155940"/>
                    <a:pt x="487791" y="157800"/>
                  </a:cubicBezTo>
                  <a:cubicBezTo>
                    <a:pt x="486112" y="175495"/>
                    <a:pt x="484553" y="193191"/>
                    <a:pt x="483174" y="210886"/>
                  </a:cubicBezTo>
                  <a:cubicBezTo>
                    <a:pt x="477778" y="305962"/>
                    <a:pt x="480116" y="401217"/>
                    <a:pt x="476818" y="496293"/>
                  </a:cubicBezTo>
                  <a:cubicBezTo>
                    <a:pt x="476878" y="497973"/>
                    <a:pt x="477178" y="499412"/>
                    <a:pt x="477658" y="500732"/>
                  </a:cubicBezTo>
                  <a:cubicBezTo>
                    <a:pt x="475919" y="502592"/>
                    <a:pt x="474480" y="504991"/>
                    <a:pt x="473700" y="508110"/>
                  </a:cubicBezTo>
                  <a:cubicBezTo>
                    <a:pt x="452474" y="512609"/>
                    <a:pt x="430827" y="509190"/>
                    <a:pt x="409361" y="509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12"/>
          <p:cNvSpPr/>
          <p:nvPr/>
        </p:nvSpPr>
        <p:spPr>
          <a:xfrm>
            <a:off x="6123768" y="-615210"/>
            <a:ext cx="1420055" cy="1477554"/>
          </a:xfrm>
          <a:custGeom>
            <a:rect b="b" l="l" r="r" t="t"/>
            <a:pathLst>
              <a:path extrusionOk="0" h="2955107" w="2840109">
                <a:moveTo>
                  <a:pt x="1086939" y="1971176"/>
                </a:moveTo>
                <a:cubicBezTo>
                  <a:pt x="1086999" y="1912511"/>
                  <a:pt x="1087239" y="1853786"/>
                  <a:pt x="1085560" y="1795121"/>
                </a:cubicBezTo>
                <a:cubicBezTo>
                  <a:pt x="1084601" y="1763150"/>
                  <a:pt x="1090118" y="1745394"/>
                  <a:pt x="1050363" y="1743175"/>
                </a:cubicBezTo>
                <a:cubicBezTo>
                  <a:pt x="989261" y="1741975"/>
                  <a:pt x="928280" y="1748753"/>
                  <a:pt x="867119" y="1747194"/>
                </a:cubicBezTo>
                <a:cubicBezTo>
                  <a:pt x="825205" y="1745634"/>
                  <a:pt x="781973" y="1738316"/>
                  <a:pt x="739400" y="1738076"/>
                </a:cubicBezTo>
                <a:cubicBezTo>
                  <a:pt x="712597" y="1736037"/>
                  <a:pt x="685793" y="1733157"/>
                  <a:pt x="658931" y="1731838"/>
                </a:cubicBezTo>
                <a:cubicBezTo>
                  <a:pt x="644899" y="1729498"/>
                  <a:pt x="631468" y="1739876"/>
                  <a:pt x="641721" y="1753072"/>
                </a:cubicBezTo>
                <a:cubicBezTo>
                  <a:pt x="626671" y="1825234"/>
                  <a:pt x="628350" y="1899675"/>
                  <a:pt x="623733" y="1972976"/>
                </a:cubicBezTo>
                <a:cubicBezTo>
                  <a:pt x="618936" y="2022703"/>
                  <a:pt x="618756" y="2072670"/>
                  <a:pt x="614139" y="2122398"/>
                </a:cubicBezTo>
                <a:cubicBezTo>
                  <a:pt x="611800" y="2144292"/>
                  <a:pt x="611800" y="2166367"/>
                  <a:pt x="611740" y="2188321"/>
                </a:cubicBezTo>
                <a:cubicBezTo>
                  <a:pt x="612760" y="2202477"/>
                  <a:pt x="607663" y="2219753"/>
                  <a:pt x="619116" y="2230670"/>
                </a:cubicBezTo>
                <a:cubicBezTo>
                  <a:pt x="650296" y="2252745"/>
                  <a:pt x="692149" y="2250405"/>
                  <a:pt x="728726" y="2252385"/>
                </a:cubicBezTo>
                <a:cubicBezTo>
                  <a:pt x="755110" y="2252265"/>
                  <a:pt x="781313" y="2254244"/>
                  <a:pt x="807576" y="2256344"/>
                </a:cubicBezTo>
                <a:cubicBezTo>
                  <a:pt x="833360" y="2255924"/>
                  <a:pt x="858424" y="2259403"/>
                  <a:pt x="884448" y="2261922"/>
                </a:cubicBezTo>
                <a:cubicBezTo>
                  <a:pt x="936735" y="2264382"/>
                  <a:pt x="987522" y="2261802"/>
                  <a:pt x="1039989" y="2265521"/>
                </a:cubicBezTo>
                <a:cubicBezTo>
                  <a:pt x="1067692" y="2268940"/>
                  <a:pt x="1072728" y="2256044"/>
                  <a:pt x="1076986" y="2232110"/>
                </a:cubicBezTo>
                <a:cubicBezTo>
                  <a:pt x="1080464" y="2205776"/>
                  <a:pt x="1081603" y="2179143"/>
                  <a:pt x="1083462" y="2152690"/>
                </a:cubicBezTo>
                <a:cubicBezTo>
                  <a:pt x="1085680" y="2092225"/>
                  <a:pt x="1086999" y="2031701"/>
                  <a:pt x="1086939" y="1971176"/>
                </a:cubicBezTo>
                <a:close/>
                <a:moveTo>
                  <a:pt x="1085440" y="1244222"/>
                </a:moveTo>
                <a:cubicBezTo>
                  <a:pt x="1087419" y="1217649"/>
                  <a:pt x="1089758" y="1187057"/>
                  <a:pt x="1086999" y="1159644"/>
                </a:cubicBezTo>
                <a:cubicBezTo>
                  <a:pt x="1084541" y="1132891"/>
                  <a:pt x="1050243" y="1135530"/>
                  <a:pt x="1030275" y="1133431"/>
                </a:cubicBezTo>
                <a:cubicBezTo>
                  <a:pt x="965097" y="1121494"/>
                  <a:pt x="898119" y="1124493"/>
                  <a:pt x="832101" y="1122873"/>
                </a:cubicBezTo>
                <a:cubicBezTo>
                  <a:pt x="793006" y="1118195"/>
                  <a:pt x="753790" y="1116875"/>
                  <a:pt x="714455" y="1117475"/>
                </a:cubicBezTo>
                <a:cubicBezTo>
                  <a:pt x="691490" y="1118015"/>
                  <a:pt x="666006" y="1121614"/>
                  <a:pt x="647957" y="1136670"/>
                </a:cubicBezTo>
                <a:cubicBezTo>
                  <a:pt x="643160" y="1142368"/>
                  <a:pt x="643101" y="1150526"/>
                  <a:pt x="641781" y="1157604"/>
                </a:cubicBezTo>
                <a:cubicBezTo>
                  <a:pt x="633806" y="1218909"/>
                  <a:pt x="628470" y="1280513"/>
                  <a:pt x="619715" y="1341697"/>
                </a:cubicBezTo>
                <a:cubicBezTo>
                  <a:pt x="613060" y="1407381"/>
                  <a:pt x="611381" y="1473904"/>
                  <a:pt x="608802" y="1539947"/>
                </a:cubicBezTo>
                <a:cubicBezTo>
                  <a:pt x="605504" y="1602331"/>
                  <a:pt x="630029" y="1619426"/>
                  <a:pt x="688732" y="1625665"/>
                </a:cubicBezTo>
                <a:cubicBezTo>
                  <a:pt x="719792" y="1629624"/>
                  <a:pt x="751092" y="1628124"/>
                  <a:pt x="782332" y="1629444"/>
                </a:cubicBezTo>
                <a:cubicBezTo>
                  <a:pt x="805598" y="1632023"/>
                  <a:pt x="828863" y="1634303"/>
                  <a:pt x="852308" y="1634183"/>
                </a:cubicBezTo>
                <a:cubicBezTo>
                  <a:pt x="892662" y="1636762"/>
                  <a:pt x="932537" y="1630584"/>
                  <a:pt x="972832" y="1630643"/>
                </a:cubicBezTo>
                <a:cubicBezTo>
                  <a:pt x="993519" y="1630764"/>
                  <a:pt x="1014146" y="1631303"/>
                  <a:pt x="1034892" y="1631723"/>
                </a:cubicBezTo>
                <a:cubicBezTo>
                  <a:pt x="1053960" y="1634063"/>
                  <a:pt x="1064814" y="1614748"/>
                  <a:pt x="1067572" y="1598312"/>
                </a:cubicBezTo>
                <a:cubicBezTo>
                  <a:pt x="1079744" y="1524831"/>
                  <a:pt x="1075727" y="1449790"/>
                  <a:pt x="1081063" y="1375649"/>
                </a:cubicBezTo>
                <a:cubicBezTo>
                  <a:pt x="1084481" y="1332580"/>
                  <a:pt x="1082802" y="1287711"/>
                  <a:pt x="1085440" y="1244222"/>
                </a:cubicBezTo>
                <a:close/>
                <a:moveTo>
                  <a:pt x="1098812" y="533404"/>
                </a:moveTo>
                <a:cubicBezTo>
                  <a:pt x="1100371" y="491715"/>
                  <a:pt x="1102710" y="477738"/>
                  <a:pt x="1055040" y="475939"/>
                </a:cubicBezTo>
                <a:cubicBezTo>
                  <a:pt x="984284" y="476479"/>
                  <a:pt x="915148" y="487396"/>
                  <a:pt x="844153" y="488955"/>
                </a:cubicBezTo>
                <a:cubicBezTo>
                  <a:pt x="816751" y="490455"/>
                  <a:pt x="789228" y="490515"/>
                  <a:pt x="761765" y="491175"/>
                </a:cubicBezTo>
                <a:cubicBezTo>
                  <a:pt x="739579" y="492015"/>
                  <a:pt x="716434" y="497653"/>
                  <a:pt x="700184" y="513669"/>
                </a:cubicBezTo>
                <a:cubicBezTo>
                  <a:pt x="686393" y="526026"/>
                  <a:pt x="666426" y="562917"/>
                  <a:pt x="671523" y="581332"/>
                </a:cubicBezTo>
                <a:cubicBezTo>
                  <a:pt x="661989" y="624041"/>
                  <a:pt x="660849" y="668190"/>
                  <a:pt x="653594" y="711259"/>
                </a:cubicBezTo>
                <a:cubicBezTo>
                  <a:pt x="636625" y="802015"/>
                  <a:pt x="630988" y="894152"/>
                  <a:pt x="624572" y="986228"/>
                </a:cubicBezTo>
                <a:cubicBezTo>
                  <a:pt x="618696" y="1021559"/>
                  <a:pt x="662648" y="1026418"/>
                  <a:pt x="688132" y="1030017"/>
                </a:cubicBezTo>
                <a:cubicBezTo>
                  <a:pt x="740179" y="1038715"/>
                  <a:pt x="792826" y="1031757"/>
                  <a:pt x="845113" y="1035296"/>
                </a:cubicBezTo>
                <a:cubicBezTo>
                  <a:pt x="897280" y="1038175"/>
                  <a:pt x="949746" y="1036016"/>
                  <a:pt x="1001074" y="1026418"/>
                </a:cubicBezTo>
                <a:cubicBezTo>
                  <a:pt x="1034833" y="1022879"/>
                  <a:pt x="1070210" y="1030377"/>
                  <a:pt x="1078785" y="987548"/>
                </a:cubicBezTo>
                <a:cubicBezTo>
                  <a:pt x="1085081" y="957436"/>
                  <a:pt x="1084481" y="926304"/>
                  <a:pt x="1085800" y="895651"/>
                </a:cubicBezTo>
                <a:cubicBezTo>
                  <a:pt x="1087839" y="834407"/>
                  <a:pt x="1089278" y="773163"/>
                  <a:pt x="1091976" y="711918"/>
                </a:cubicBezTo>
                <a:cubicBezTo>
                  <a:pt x="1093595" y="652354"/>
                  <a:pt x="1098032" y="592969"/>
                  <a:pt x="1098812" y="533404"/>
                </a:cubicBezTo>
                <a:close/>
                <a:moveTo>
                  <a:pt x="1662935" y="1812277"/>
                </a:moveTo>
                <a:cubicBezTo>
                  <a:pt x="1663774" y="1794222"/>
                  <a:pt x="1665333" y="1776166"/>
                  <a:pt x="1664973" y="1758111"/>
                </a:cubicBezTo>
                <a:cubicBezTo>
                  <a:pt x="1662275" y="1742155"/>
                  <a:pt x="1643027" y="1739935"/>
                  <a:pt x="1629776" y="1739216"/>
                </a:cubicBezTo>
                <a:cubicBezTo>
                  <a:pt x="1585824" y="1736876"/>
                  <a:pt x="1541632" y="1739336"/>
                  <a:pt x="1497679" y="1736876"/>
                </a:cubicBezTo>
                <a:cubicBezTo>
                  <a:pt x="1465840" y="1734237"/>
                  <a:pt x="1432920" y="1732977"/>
                  <a:pt x="1401141" y="1728479"/>
                </a:cubicBezTo>
                <a:cubicBezTo>
                  <a:pt x="1386270" y="1726079"/>
                  <a:pt x="1371280" y="1724340"/>
                  <a:pt x="1356229" y="1724100"/>
                </a:cubicBezTo>
                <a:cubicBezTo>
                  <a:pt x="1330505" y="1723860"/>
                  <a:pt x="1307420" y="1723020"/>
                  <a:pt x="1281217" y="1719121"/>
                </a:cubicBezTo>
                <a:cubicBezTo>
                  <a:pt x="1260050" y="1718761"/>
                  <a:pt x="1198109" y="1710243"/>
                  <a:pt x="1189894" y="1733937"/>
                </a:cubicBezTo>
                <a:cubicBezTo>
                  <a:pt x="1184378" y="1745274"/>
                  <a:pt x="1180540" y="1757391"/>
                  <a:pt x="1176583" y="1769328"/>
                </a:cubicBezTo>
                <a:cubicBezTo>
                  <a:pt x="1175264" y="1773347"/>
                  <a:pt x="1177062" y="1777666"/>
                  <a:pt x="1180180" y="1780185"/>
                </a:cubicBezTo>
                <a:cubicBezTo>
                  <a:pt x="1163931" y="1892536"/>
                  <a:pt x="1174064" y="2006088"/>
                  <a:pt x="1167828" y="2118979"/>
                </a:cubicBezTo>
                <a:cubicBezTo>
                  <a:pt x="1166569" y="2155509"/>
                  <a:pt x="1167409" y="2192100"/>
                  <a:pt x="1172385" y="2228331"/>
                </a:cubicBezTo>
                <a:cubicBezTo>
                  <a:pt x="1172985" y="2279018"/>
                  <a:pt x="1245899" y="2270140"/>
                  <a:pt x="1281097" y="2272119"/>
                </a:cubicBezTo>
                <a:cubicBezTo>
                  <a:pt x="1322350" y="2273979"/>
                  <a:pt x="1363065" y="2264921"/>
                  <a:pt x="1404319" y="2266481"/>
                </a:cubicBezTo>
                <a:cubicBezTo>
                  <a:pt x="1430582" y="2266301"/>
                  <a:pt x="1456965" y="2267561"/>
                  <a:pt x="1483169" y="2265521"/>
                </a:cubicBezTo>
                <a:cubicBezTo>
                  <a:pt x="1506014" y="2263242"/>
                  <a:pt x="1528860" y="2260302"/>
                  <a:pt x="1551825" y="2260003"/>
                </a:cubicBezTo>
                <a:cubicBezTo>
                  <a:pt x="1571912" y="2257963"/>
                  <a:pt x="1596077" y="2262822"/>
                  <a:pt x="1614905" y="2256643"/>
                </a:cubicBezTo>
                <a:cubicBezTo>
                  <a:pt x="1623959" y="2250765"/>
                  <a:pt x="1627078" y="2239608"/>
                  <a:pt x="1629476" y="2229710"/>
                </a:cubicBezTo>
                <a:cubicBezTo>
                  <a:pt x="1644406" y="2152390"/>
                  <a:pt x="1645966" y="2073390"/>
                  <a:pt x="1650223" y="1994990"/>
                </a:cubicBezTo>
                <a:cubicBezTo>
                  <a:pt x="1651422" y="1934106"/>
                  <a:pt x="1659457" y="1873162"/>
                  <a:pt x="1662935" y="1812277"/>
                </a:cubicBezTo>
                <a:close/>
                <a:moveTo>
                  <a:pt x="1691717" y="1228506"/>
                </a:moveTo>
                <a:cubicBezTo>
                  <a:pt x="1691956" y="1208891"/>
                  <a:pt x="1693935" y="1188976"/>
                  <a:pt x="1691717" y="1169421"/>
                </a:cubicBezTo>
                <a:cubicBezTo>
                  <a:pt x="1689318" y="1154725"/>
                  <a:pt x="1673488" y="1149267"/>
                  <a:pt x="1661016" y="1145428"/>
                </a:cubicBezTo>
                <a:cubicBezTo>
                  <a:pt x="1603332" y="1128392"/>
                  <a:pt x="1542531" y="1137690"/>
                  <a:pt x="1483348" y="1135470"/>
                </a:cubicBezTo>
                <a:cubicBezTo>
                  <a:pt x="1436458" y="1133611"/>
                  <a:pt x="1389568" y="1131151"/>
                  <a:pt x="1342678" y="1132891"/>
                </a:cubicBezTo>
                <a:cubicBezTo>
                  <a:pt x="1312037" y="1133731"/>
                  <a:pt x="1281456" y="1133431"/>
                  <a:pt x="1250876" y="1131091"/>
                </a:cubicBezTo>
                <a:cubicBezTo>
                  <a:pt x="1232287" y="1130431"/>
                  <a:pt x="1202007" y="1125093"/>
                  <a:pt x="1200628" y="1151606"/>
                </a:cubicBezTo>
                <a:cubicBezTo>
                  <a:pt x="1198109" y="1153406"/>
                  <a:pt x="1196550" y="1156525"/>
                  <a:pt x="1196730" y="1159704"/>
                </a:cubicBezTo>
                <a:cubicBezTo>
                  <a:pt x="1196610" y="1168582"/>
                  <a:pt x="1196550" y="1177459"/>
                  <a:pt x="1196490" y="1186337"/>
                </a:cubicBezTo>
                <a:cubicBezTo>
                  <a:pt x="1194392" y="1238584"/>
                  <a:pt x="1189115" y="1290710"/>
                  <a:pt x="1189235" y="1343077"/>
                </a:cubicBezTo>
                <a:cubicBezTo>
                  <a:pt x="1188215" y="1422197"/>
                  <a:pt x="1180001" y="1501377"/>
                  <a:pt x="1187856" y="1580376"/>
                </a:cubicBezTo>
                <a:cubicBezTo>
                  <a:pt x="1186956" y="1614208"/>
                  <a:pt x="1218136" y="1627464"/>
                  <a:pt x="1247218" y="1630164"/>
                </a:cubicBezTo>
                <a:cubicBezTo>
                  <a:pt x="1271023" y="1634602"/>
                  <a:pt x="1295068" y="1636882"/>
                  <a:pt x="1319232" y="1637962"/>
                </a:cubicBezTo>
                <a:cubicBezTo>
                  <a:pt x="1358268" y="1640541"/>
                  <a:pt x="1396703" y="1649119"/>
                  <a:pt x="1435979" y="1648879"/>
                </a:cubicBezTo>
                <a:cubicBezTo>
                  <a:pt x="1478851" y="1651338"/>
                  <a:pt x="1521065" y="1641261"/>
                  <a:pt x="1563878" y="1643300"/>
                </a:cubicBezTo>
                <a:cubicBezTo>
                  <a:pt x="1575270" y="1643720"/>
                  <a:pt x="1586663" y="1644020"/>
                  <a:pt x="1598056" y="1644740"/>
                </a:cubicBezTo>
                <a:cubicBezTo>
                  <a:pt x="1610528" y="1644980"/>
                  <a:pt x="1624139" y="1649299"/>
                  <a:pt x="1636192" y="1644260"/>
                </a:cubicBezTo>
                <a:cubicBezTo>
                  <a:pt x="1676066" y="1622785"/>
                  <a:pt x="1676906" y="1533288"/>
                  <a:pt x="1681523" y="1491959"/>
                </a:cubicBezTo>
                <a:cubicBezTo>
                  <a:pt x="1685301" y="1459927"/>
                  <a:pt x="1685960" y="1427775"/>
                  <a:pt x="1686860" y="1395564"/>
                </a:cubicBezTo>
                <a:cubicBezTo>
                  <a:pt x="1687099" y="1339778"/>
                  <a:pt x="1691956" y="1284292"/>
                  <a:pt x="1691717" y="1228506"/>
                </a:cubicBezTo>
                <a:close/>
                <a:moveTo>
                  <a:pt x="1681823" y="895172"/>
                </a:moveTo>
                <a:cubicBezTo>
                  <a:pt x="1690877" y="775442"/>
                  <a:pt x="1696394" y="655233"/>
                  <a:pt x="1695194" y="535204"/>
                </a:cubicBezTo>
                <a:cubicBezTo>
                  <a:pt x="1693875" y="520807"/>
                  <a:pt x="1696394" y="505391"/>
                  <a:pt x="1691657" y="491595"/>
                </a:cubicBezTo>
                <a:cubicBezTo>
                  <a:pt x="1679304" y="471980"/>
                  <a:pt x="1650822" y="476779"/>
                  <a:pt x="1630675" y="474739"/>
                </a:cubicBezTo>
                <a:cubicBezTo>
                  <a:pt x="1578988" y="475699"/>
                  <a:pt x="1527421" y="479838"/>
                  <a:pt x="1475613" y="478578"/>
                </a:cubicBezTo>
                <a:cubicBezTo>
                  <a:pt x="1409415" y="482837"/>
                  <a:pt x="1343997" y="468381"/>
                  <a:pt x="1277919" y="470120"/>
                </a:cubicBezTo>
                <a:cubicBezTo>
                  <a:pt x="1257771" y="471440"/>
                  <a:pt x="1239663" y="473359"/>
                  <a:pt x="1219036" y="474259"/>
                </a:cubicBezTo>
                <a:cubicBezTo>
                  <a:pt x="1213160" y="474859"/>
                  <a:pt x="1207044" y="474919"/>
                  <a:pt x="1201287" y="476419"/>
                </a:cubicBezTo>
                <a:cubicBezTo>
                  <a:pt x="1196850" y="477498"/>
                  <a:pt x="1193912" y="481037"/>
                  <a:pt x="1192892" y="484996"/>
                </a:cubicBezTo>
                <a:cubicBezTo>
                  <a:pt x="1189115" y="485776"/>
                  <a:pt x="1186536" y="489195"/>
                  <a:pt x="1186117" y="492974"/>
                </a:cubicBezTo>
                <a:cubicBezTo>
                  <a:pt x="1183418" y="495194"/>
                  <a:pt x="1182879" y="499333"/>
                  <a:pt x="1181979" y="502632"/>
                </a:cubicBezTo>
                <a:cubicBezTo>
                  <a:pt x="1178741" y="517688"/>
                  <a:pt x="1176943" y="533044"/>
                  <a:pt x="1175204" y="548340"/>
                </a:cubicBezTo>
                <a:cubicBezTo>
                  <a:pt x="1171966" y="578273"/>
                  <a:pt x="1170467" y="607785"/>
                  <a:pt x="1168308" y="638017"/>
                </a:cubicBezTo>
                <a:cubicBezTo>
                  <a:pt x="1163391" y="728294"/>
                  <a:pt x="1162612" y="818631"/>
                  <a:pt x="1162192" y="909028"/>
                </a:cubicBezTo>
                <a:cubicBezTo>
                  <a:pt x="1166209" y="988508"/>
                  <a:pt x="1146422" y="1022459"/>
                  <a:pt x="1245119" y="1022699"/>
                </a:cubicBezTo>
                <a:cubicBezTo>
                  <a:pt x="1339380" y="1030377"/>
                  <a:pt x="1433940" y="1028517"/>
                  <a:pt x="1528500" y="1027018"/>
                </a:cubicBezTo>
                <a:cubicBezTo>
                  <a:pt x="1567235" y="1025818"/>
                  <a:pt x="1605311" y="1031397"/>
                  <a:pt x="1644706" y="1030617"/>
                </a:cubicBezTo>
                <a:cubicBezTo>
                  <a:pt x="1679724" y="1030077"/>
                  <a:pt x="1673188" y="981369"/>
                  <a:pt x="1676007" y="956836"/>
                </a:cubicBezTo>
                <a:cubicBezTo>
                  <a:pt x="1677386" y="936321"/>
                  <a:pt x="1680024" y="915686"/>
                  <a:pt x="1681823" y="895172"/>
                </a:cubicBezTo>
                <a:close/>
                <a:moveTo>
                  <a:pt x="2269391" y="1857685"/>
                </a:moveTo>
                <a:cubicBezTo>
                  <a:pt x="2274188" y="1835071"/>
                  <a:pt x="2279704" y="1805559"/>
                  <a:pt x="2261896" y="1787324"/>
                </a:cubicBezTo>
                <a:cubicBezTo>
                  <a:pt x="2254940" y="1779945"/>
                  <a:pt x="2244866" y="1780305"/>
                  <a:pt x="2235512" y="1780545"/>
                </a:cubicBezTo>
                <a:cubicBezTo>
                  <a:pt x="2222800" y="1780545"/>
                  <a:pt x="2209968" y="1780545"/>
                  <a:pt x="2197197" y="1779765"/>
                </a:cubicBezTo>
                <a:cubicBezTo>
                  <a:pt x="2162838" y="1775626"/>
                  <a:pt x="2128360" y="1775206"/>
                  <a:pt x="2093822" y="1772747"/>
                </a:cubicBezTo>
                <a:cubicBezTo>
                  <a:pt x="2062402" y="1771727"/>
                  <a:pt x="2031222" y="1767409"/>
                  <a:pt x="1999742" y="1766449"/>
                </a:cubicBezTo>
                <a:cubicBezTo>
                  <a:pt x="1962085" y="1762910"/>
                  <a:pt x="1922930" y="1758891"/>
                  <a:pt x="1884435" y="1757451"/>
                </a:cubicBezTo>
                <a:cubicBezTo>
                  <a:pt x="1863028" y="1754152"/>
                  <a:pt x="1841382" y="1753852"/>
                  <a:pt x="1819736" y="1755292"/>
                </a:cubicBezTo>
                <a:cubicBezTo>
                  <a:pt x="1801447" y="1755232"/>
                  <a:pt x="1777402" y="1761470"/>
                  <a:pt x="1774164" y="1782525"/>
                </a:cubicBezTo>
                <a:cubicBezTo>
                  <a:pt x="1774104" y="1782765"/>
                  <a:pt x="1774044" y="1783064"/>
                  <a:pt x="1773985" y="1783365"/>
                </a:cubicBezTo>
                <a:cubicBezTo>
                  <a:pt x="1773985" y="1783424"/>
                  <a:pt x="1773985" y="1783544"/>
                  <a:pt x="1773925" y="1783604"/>
                </a:cubicBezTo>
                <a:cubicBezTo>
                  <a:pt x="1773625" y="1785104"/>
                  <a:pt x="1773385" y="1786484"/>
                  <a:pt x="1773145" y="1787503"/>
                </a:cubicBezTo>
                <a:cubicBezTo>
                  <a:pt x="1767988" y="1820495"/>
                  <a:pt x="1769367" y="1854026"/>
                  <a:pt x="1766849" y="1887258"/>
                </a:cubicBezTo>
                <a:cubicBezTo>
                  <a:pt x="1765050" y="1913291"/>
                  <a:pt x="1761932" y="1940524"/>
                  <a:pt x="1761033" y="1967877"/>
                </a:cubicBezTo>
                <a:cubicBezTo>
                  <a:pt x="1757555" y="2056535"/>
                  <a:pt x="1753058" y="2145132"/>
                  <a:pt x="1753058" y="2233969"/>
                </a:cubicBezTo>
                <a:cubicBezTo>
                  <a:pt x="1753298" y="2242727"/>
                  <a:pt x="1760133" y="2246686"/>
                  <a:pt x="1766549" y="2246146"/>
                </a:cubicBezTo>
                <a:cubicBezTo>
                  <a:pt x="1767269" y="2247946"/>
                  <a:pt x="1768108" y="2249505"/>
                  <a:pt x="1769008" y="2250525"/>
                </a:cubicBezTo>
                <a:cubicBezTo>
                  <a:pt x="1785137" y="2273499"/>
                  <a:pt x="1816557" y="2270680"/>
                  <a:pt x="1841322" y="2274579"/>
                </a:cubicBezTo>
                <a:cubicBezTo>
                  <a:pt x="1871303" y="2278778"/>
                  <a:pt x="1901584" y="2279498"/>
                  <a:pt x="1931864" y="2279977"/>
                </a:cubicBezTo>
                <a:cubicBezTo>
                  <a:pt x="2022587" y="2286276"/>
                  <a:pt x="2113669" y="2288495"/>
                  <a:pt x="2204752" y="2289875"/>
                </a:cubicBezTo>
                <a:cubicBezTo>
                  <a:pt x="2215005" y="2290355"/>
                  <a:pt x="2225019" y="2288195"/>
                  <a:pt x="2235033" y="2286336"/>
                </a:cubicBezTo>
                <a:cubicBezTo>
                  <a:pt x="2244387" y="2284956"/>
                  <a:pt x="2248524" y="2275779"/>
                  <a:pt x="2251462" y="2267861"/>
                </a:cubicBezTo>
                <a:cubicBezTo>
                  <a:pt x="2252482" y="2264441"/>
                  <a:pt x="2252422" y="2261502"/>
                  <a:pt x="2251702" y="2259043"/>
                </a:cubicBezTo>
                <a:cubicBezTo>
                  <a:pt x="2253561" y="2257063"/>
                  <a:pt x="2254760" y="2254304"/>
                  <a:pt x="2254820" y="2250765"/>
                </a:cubicBezTo>
                <a:cubicBezTo>
                  <a:pt x="2257159" y="2179323"/>
                  <a:pt x="2256199" y="2107701"/>
                  <a:pt x="2256859" y="2036200"/>
                </a:cubicBezTo>
                <a:cubicBezTo>
                  <a:pt x="2257278" y="1987072"/>
                  <a:pt x="2259497" y="1938005"/>
                  <a:pt x="2263814" y="1889057"/>
                </a:cubicBezTo>
                <a:cubicBezTo>
                  <a:pt x="2264114" y="1884499"/>
                  <a:pt x="2264414" y="1879880"/>
                  <a:pt x="2264714" y="1875261"/>
                </a:cubicBezTo>
                <a:lnTo>
                  <a:pt x="2264714" y="1875261"/>
                </a:lnTo>
                <a:cubicBezTo>
                  <a:pt x="2266333" y="1869443"/>
                  <a:pt x="2267952" y="1863564"/>
                  <a:pt x="2269391" y="1857685"/>
                </a:cubicBezTo>
                <a:close/>
                <a:moveTo>
                  <a:pt x="2302970" y="1381707"/>
                </a:moveTo>
                <a:cubicBezTo>
                  <a:pt x="2307767" y="1335039"/>
                  <a:pt x="2306627" y="1287171"/>
                  <a:pt x="2306148" y="1240083"/>
                </a:cubicBezTo>
                <a:cubicBezTo>
                  <a:pt x="2305788" y="1233245"/>
                  <a:pt x="2306148" y="1225927"/>
                  <a:pt x="2303569" y="1219569"/>
                </a:cubicBezTo>
                <a:cubicBezTo>
                  <a:pt x="2303869" y="1218549"/>
                  <a:pt x="2303989" y="1217469"/>
                  <a:pt x="2303989" y="1216449"/>
                </a:cubicBezTo>
                <a:cubicBezTo>
                  <a:pt x="2303449" y="1200913"/>
                  <a:pt x="2285041" y="1203973"/>
                  <a:pt x="2274128" y="1202233"/>
                </a:cubicBezTo>
                <a:cubicBezTo>
                  <a:pt x="2224299" y="1199654"/>
                  <a:pt x="2175490" y="1188197"/>
                  <a:pt x="2125542" y="1185797"/>
                </a:cubicBezTo>
                <a:cubicBezTo>
                  <a:pt x="2064621" y="1181658"/>
                  <a:pt x="2004598" y="1170081"/>
                  <a:pt x="1943497" y="1168522"/>
                </a:cubicBezTo>
                <a:cubicBezTo>
                  <a:pt x="1917594" y="1168522"/>
                  <a:pt x="1787536" y="1147527"/>
                  <a:pt x="1785797" y="1180759"/>
                </a:cubicBezTo>
                <a:cubicBezTo>
                  <a:pt x="1785797" y="1180998"/>
                  <a:pt x="1785737" y="1181178"/>
                  <a:pt x="1785737" y="1181418"/>
                </a:cubicBezTo>
                <a:cubicBezTo>
                  <a:pt x="1785737" y="1183098"/>
                  <a:pt x="1787956" y="1183338"/>
                  <a:pt x="1788615" y="1182198"/>
                </a:cubicBezTo>
                <a:cubicBezTo>
                  <a:pt x="1789275" y="1182078"/>
                  <a:pt x="1789994" y="1181958"/>
                  <a:pt x="1790714" y="1181898"/>
                </a:cubicBezTo>
                <a:cubicBezTo>
                  <a:pt x="1786936" y="1199954"/>
                  <a:pt x="1785797" y="1231266"/>
                  <a:pt x="1784658" y="1236064"/>
                </a:cubicBezTo>
                <a:cubicBezTo>
                  <a:pt x="1780520" y="1284112"/>
                  <a:pt x="1776803" y="1332040"/>
                  <a:pt x="1773205" y="1380148"/>
                </a:cubicBezTo>
                <a:cubicBezTo>
                  <a:pt x="1773205" y="1380268"/>
                  <a:pt x="1773205" y="1380388"/>
                  <a:pt x="1773205" y="1380447"/>
                </a:cubicBezTo>
                <a:cubicBezTo>
                  <a:pt x="1769367" y="1457468"/>
                  <a:pt x="1763011" y="1534368"/>
                  <a:pt x="1763131" y="1611508"/>
                </a:cubicBezTo>
                <a:cubicBezTo>
                  <a:pt x="1763371" y="1619666"/>
                  <a:pt x="1769367" y="1623685"/>
                  <a:pt x="1775424" y="1623745"/>
                </a:cubicBezTo>
                <a:cubicBezTo>
                  <a:pt x="1773745" y="1626085"/>
                  <a:pt x="1777522" y="1630764"/>
                  <a:pt x="1787716" y="1636222"/>
                </a:cubicBezTo>
                <a:cubicBezTo>
                  <a:pt x="1811161" y="1648699"/>
                  <a:pt x="1836285" y="1658177"/>
                  <a:pt x="1862369" y="1663335"/>
                </a:cubicBezTo>
                <a:cubicBezTo>
                  <a:pt x="1936721" y="1679291"/>
                  <a:pt x="2012693" y="1684390"/>
                  <a:pt x="2088186" y="1691288"/>
                </a:cubicBezTo>
                <a:cubicBezTo>
                  <a:pt x="2123983" y="1692848"/>
                  <a:pt x="2158281" y="1693447"/>
                  <a:pt x="2194558" y="1697226"/>
                </a:cubicBezTo>
                <a:cubicBezTo>
                  <a:pt x="2221781" y="1700706"/>
                  <a:pt x="2247924" y="1708744"/>
                  <a:pt x="2274668" y="1714442"/>
                </a:cubicBezTo>
                <a:cubicBezTo>
                  <a:pt x="2279824" y="1715342"/>
                  <a:pt x="2284261" y="1712643"/>
                  <a:pt x="2286720" y="1708744"/>
                </a:cubicBezTo>
                <a:cubicBezTo>
                  <a:pt x="2290618" y="1707004"/>
                  <a:pt x="2293735" y="1703285"/>
                  <a:pt x="2293855" y="1697646"/>
                </a:cubicBezTo>
                <a:cubicBezTo>
                  <a:pt x="2293915" y="1652178"/>
                  <a:pt x="2294995" y="1606710"/>
                  <a:pt x="2297453" y="1561301"/>
                </a:cubicBezTo>
                <a:cubicBezTo>
                  <a:pt x="2300391" y="1501497"/>
                  <a:pt x="2299732" y="1441512"/>
                  <a:pt x="2302970" y="1381707"/>
                </a:cubicBezTo>
                <a:close/>
                <a:moveTo>
                  <a:pt x="2351599" y="672988"/>
                </a:moveTo>
                <a:cubicBezTo>
                  <a:pt x="2352618" y="648575"/>
                  <a:pt x="2353518" y="624161"/>
                  <a:pt x="2352678" y="599747"/>
                </a:cubicBezTo>
                <a:cubicBezTo>
                  <a:pt x="2352918" y="589910"/>
                  <a:pt x="2340866" y="583671"/>
                  <a:pt x="2333071" y="589610"/>
                </a:cubicBezTo>
                <a:cubicBezTo>
                  <a:pt x="2333370" y="589070"/>
                  <a:pt x="2333610" y="588470"/>
                  <a:pt x="2333610" y="587750"/>
                </a:cubicBezTo>
                <a:cubicBezTo>
                  <a:pt x="2332291" y="582592"/>
                  <a:pt x="2324256" y="580732"/>
                  <a:pt x="2319519" y="578692"/>
                </a:cubicBezTo>
                <a:cubicBezTo>
                  <a:pt x="2288579" y="566216"/>
                  <a:pt x="2254940" y="564536"/>
                  <a:pt x="2222381" y="558958"/>
                </a:cubicBezTo>
                <a:cubicBezTo>
                  <a:pt x="2160620" y="547980"/>
                  <a:pt x="2098619" y="538683"/>
                  <a:pt x="2037218" y="525726"/>
                </a:cubicBezTo>
                <a:cubicBezTo>
                  <a:pt x="1985171" y="515709"/>
                  <a:pt x="1933244" y="504911"/>
                  <a:pt x="1880777" y="497113"/>
                </a:cubicBezTo>
                <a:cubicBezTo>
                  <a:pt x="1859430" y="493154"/>
                  <a:pt x="1837784" y="491295"/>
                  <a:pt x="1816078" y="491775"/>
                </a:cubicBezTo>
                <a:cubicBezTo>
                  <a:pt x="1795691" y="496034"/>
                  <a:pt x="1790894" y="520627"/>
                  <a:pt x="1787116" y="538083"/>
                </a:cubicBezTo>
                <a:cubicBezTo>
                  <a:pt x="1779981" y="597588"/>
                  <a:pt x="1775004" y="657392"/>
                  <a:pt x="1766729" y="716837"/>
                </a:cubicBezTo>
                <a:cubicBezTo>
                  <a:pt x="1763251" y="773043"/>
                  <a:pt x="1760373" y="829128"/>
                  <a:pt x="1757015" y="885754"/>
                </a:cubicBezTo>
                <a:cubicBezTo>
                  <a:pt x="1755576" y="919525"/>
                  <a:pt x="1755336" y="953297"/>
                  <a:pt x="1755276" y="987068"/>
                </a:cubicBezTo>
                <a:cubicBezTo>
                  <a:pt x="1755756" y="1002484"/>
                  <a:pt x="1752398" y="1022819"/>
                  <a:pt x="1767389" y="1032476"/>
                </a:cubicBezTo>
                <a:cubicBezTo>
                  <a:pt x="1805225" y="1051132"/>
                  <a:pt x="1849597" y="1050412"/>
                  <a:pt x="1890850" y="1052631"/>
                </a:cubicBezTo>
                <a:cubicBezTo>
                  <a:pt x="1925688" y="1053951"/>
                  <a:pt x="1960466" y="1056050"/>
                  <a:pt x="1995244" y="1058330"/>
                </a:cubicBezTo>
                <a:cubicBezTo>
                  <a:pt x="2030622" y="1059889"/>
                  <a:pt x="2065100" y="1067568"/>
                  <a:pt x="2099698" y="1074346"/>
                </a:cubicBezTo>
                <a:cubicBezTo>
                  <a:pt x="2127820" y="1079324"/>
                  <a:pt x="2156183" y="1081904"/>
                  <a:pt x="2184425" y="1086103"/>
                </a:cubicBezTo>
                <a:cubicBezTo>
                  <a:pt x="2224719" y="1093241"/>
                  <a:pt x="2263155" y="1101699"/>
                  <a:pt x="2304289" y="1109377"/>
                </a:cubicBezTo>
                <a:cubicBezTo>
                  <a:pt x="2320898" y="1111596"/>
                  <a:pt x="2323537" y="1092461"/>
                  <a:pt x="2323656" y="1079984"/>
                </a:cubicBezTo>
                <a:cubicBezTo>
                  <a:pt x="2324556" y="1063129"/>
                  <a:pt x="2325755" y="1048252"/>
                  <a:pt x="2327674" y="1030377"/>
                </a:cubicBezTo>
                <a:cubicBezTo>
                  <a:pt x="2333131" y="971232"/>
                  <a:pt x="2332051" y="911787"/>
                  <a:pt x="2339846" y="852702"/>
                </a:cubicBezTo>
                <a:cubicBezTo>
                  <a:pt x="2346742" y="793018"/>
                  <a:pt x="2348601" y="733033"/>
                  <a:pt x="2351599" y="672988"/>
                </a:cubicBezTo>
                <a:close/>
                <a:moveTo>
                  <a:pt x="2836871" y="1704785"/>
                </a:moveTo>
                <a:cubicBezTo>
                  <a:pt x="2836632" y="1727159"/>
                  <a:pt x="2836932" y="1749713"/>
                  <a:pt x="2834353" y="1771967"/>
                </a:cubicBezTo>
                <a:cubicBezTo>
                  <a:pt x="2794119" y="1775147"/>
                  <a:pt x="2753704" y="1773887"/>
                  <a:pt x="2713350" y="1774547"/>
                </a:cubicBezTo>
                <a:cubicBezTo>
                  <a:pt x="2680910" y="1775507"/>
                  <a:pt x="2648831" y="1779405"/>
                  <a:pt x="2616091" y="1778986"/>
                </a:cubicBezTo>
                <a:cubicBezTo>
                  <a:pt x="2567462" y="1779765"/>
                  <a:pt x="2519073" y="1786004"/>
                  <a:pt x="2470504" y="1789363"/>
                </a:cubicBezTo>
                <a:cubicBezTo>
                  <a:pt x="2433567" y="1792062"/>
                  <a:pt x="2386796" y="1786544"/>
                  <a:pt x="2360593" y="1818216"/>
                </a:cubicBezTo>
                <a:cubicBezTo>
                  <a:pt x="2356636" y="1825054"/>
                  <a:pt x="2357955" y="1833392"/>
                  <a:pt x="2357295" y="1841010"/>
                </a:cubicBezTo>
                <a:cubicBezTo>
                  <a:pt x="2356516" y="1864704"/>
                  <a:pt x="2356396" y="1888398"/>
                  <a:pt x="2355556" y="1912092"/>
                </a:cubicBezTo>
                <a:cubicBezTo>
                  <a:pt x="2356396" y="2001289"/>
                  <a:pt x="2352678" y="2090306"/>
                  <a:pt x="2350639" y="2179503"/>
                </a:cubicBezTo>
                <a:cubicBezTo>
                  <a:pt x="2351539" y="2196779"/>
                  <a:pt x="2343144" y="2262102"/>
                  <a:pt x="2355436" y="2277818"/>
                </a:cubicBezTo>
                <a:cubicBezTo>
                  <a:pt x="2354537" y="2284836"/>
                  <a:pt x="2359874" y="2292634"/>
                  <a:pt x="2367789" y="2292274"/>
                </a:cubicBezTo>
                <a:cubicBezTo>
                  <a:pt x="2373065" y="2292094"/>
                  <a:pt x="2378282" y="2291854"/>
                  <a:pt x="2383559" y="2291555"/>
                </a:cubicBezTo>
                <a:cubicBezTo>
                  <a:pt x="2417317" y="2290955"/>
                  <a:pt x="2451136" y="2291255"/>
                  <a:pt x="2484954" y="2291794"/>
                </a:cubicBezTo>
                <a:cubicBezTo>
                  <a:pt x="2548874" y="2292574"/>
                  <a:pt x="2612674" y="2290895"/>
                  <a:pt x="2676533" y="2293414"/>
                </a:cubicBezTo>
                <a:cubicBezTo>
                  <a:pt x="2724922" y="2295993"/>
                  <a:pt x="2773252" y="2290895"/>
                  <a:pt x="2821641" y="2292274"/>
                </a:cubicBezTo>
                <a:cubicBezTo>
                  <a:pt x="2819423" y="2313929"/>
                  <a:pt x="2818403" y="2335823"/>
                  <a:pt x="2814745" y="2357298"/>
                </a:cubicBezTo>
                <a:cubicBezTo>
                  <a:pt x="2727561" y="2352379"/>
                  <a:pt x="2641695" y="2361257"/>
                  <a:pt x="2554271" y="2363536"/>
                </a:cubicBezTo>
                <a:cubicBezTo>
                  <a:pt x="2490051" y="2365456"/>
                  <a:pt x="2424992" y="2358318"/>
                  <a:pt x="2361792" y="2372654"/>
                </a:cubicBezTo>
                <a:cubicBezTo>
                  <a:pt x="2348781" y="2374273"/>
                  <a:pt x="2331751" y="2377813"/>
                  <a:pt x="2332171" y="2394248"/>
                </a:cubicBezTo>
                <a:cubicBezTo>
                  <a:pt x="2329893" y="2484825"/>
                  <a:pt x="2326775" y="2575462"/>
                  <a:pt x="2322038" y="2665919"/>
                </a:cubicBezTo>
                <a:cubicBezTo>
                  <a:pt x="2316461" y="2748278"/>
                  <a:pt x="2317540" y="2832556"/>
                  <a:pt x="2296853" y="2912816"/>
                </a:cubicBezTo>
                <a:lnTo>
                  <a:pt x="2296853" y="2912816"/>
                </a:lnTo>
                <a:cubicBezTo>
                  <a:pt x="2281443" y="2915695"/>
                  <a:pt x="2265793" y="2916895"/>
                  <a:pt x="2249543" y="2914375"/>
                </a:cubicBezTo>
                <a:cubicBezTo>
                  <a:pt x="2240609" y="2859249"/>
                  <a:pt x="2245526" y="2802984"/>
                  <a:pt x="2244507" y="2747318"/>
                </a:cubicBezTo>
                <a:cubicBezTo>
                  <a:pt x="2246066" y="2639106"/>
                  <a:pt x="2256859" y="2531073"/>
                  <a:pt x="2249184" y="2422801"/>
                </a:cubicBezTo>
                <a:cubicBezTo>
                  <a:pt x="2247924" y="2405405"/>
                  <a:pt x="2245286" y="2387470"/>
                  <a:pt x="2239710" y="2370794"/>
                </a:cubicBezTo>
                <a:cubicBezTo>
                  <a:pt x="2238870" y="2368635"/>
                  <a:pt x="2237671" y="2366595"/>
                  <a:pt x="2235572" y="2365456"/>
                </a:cubicBezTo>
                <a:cubicBezTo>
                  <a:pt x="2235093" y="2357778"/>
                  <a:pt x="2227477" y="2353339"/>
                  <a:pt x="2220162" y="2353879"/>
                </a:cubicBezTo>
                <a:cubicBezTo>
                  <a:pt x="2177589" y="2345841"/>
                  <a:pt x="2134176" y="2351659"/>
                  <a:pt x="2091244" y="2346681"/>
                </a:cubicBezTo>
                <a:cubicBezTo>
                  <a:pt x="2069777" y="2345841"/>
                  <a:pt x="2048311" y="2347880"/>
                  <a:pt x="2026844" y="2346141"/>
                </a:cubicBezTo>
                <a:cubicBezTo>
                  <a:pt x="1995844" y="2341642"/>
                  <a:pt x="1968741" y="2338702"/>
                  <a:pt x="1937261" y="2337983"/>
                </a:cubicBezTo>
                <a:cubicBezTo>
                  <a:pt x="1892709" y="2331924"/>
                  <a:pt x="1847558" y="2324246"/>
                  <a:pt x="1802646" y="2331744"/>
                </a:cubicBezTo>
                <a:cubicBezTo>
                  <a:pt x="1787476" y="2333664"/>
                  <a:pt x="1769008" y="2331984"/>
                  <a:pt x="1758634" y="2345421"/>
                </a:cubicBezTo>
                <a:cubicBezTo>
                  <a:pt x="1752878" y="2354359"/>
                  <a:pt x="1752758" y="2365816"/>
                  <a:pt x="1750839" y="2376013"/>
                </a:cubicBezTo>
                <a:cubicBezTo>
                  <a:pt x="1748321" y="2395868"/>
                  <a:pt x="1746462" y="2415783"/>
                  <a:pt x="1744004" y="2435698"/>
                </a:cubicBezTo>
                <a:cubicBezTo>
                  <a:pt x="1736448" y="2502581"/>
                  <a:pt x="1729493" y="2569643"/>
                  <a:pt x="1724935" y="2636826"/>
                </a:cubicBezTo>
                <a:cubicBezTo>
                  <a:pt x="1724636" y="2679955"/>
                  <a:pt x="1721578" y="2722424"/>
                  <a:pt x="1718040" y="2765553"/>
                </a:cubicBezTo>
                <a:cubicBezTo>
                  <a:pt x="1715462" y="2789547"/>
                  <a:pt x="1718220" y="2815401"/>
                  <a:pt x="1710185" y="2838555"/>
                </a:cubicBezTo>
                <a:cubicBezTo>
                  <a:pt x="1700171" y="2846413"/>
                  <a:pt x="1687579" y="2845333"/>
                  <a:pt x="1675647" y="2844433"/>
                </a:cubicBezTo>
                <a:cubicBezTo>
                  <a:pt x="1666413" y="2843593"/>
                  <a:pt x="1656879" y="2842754"/>
                  <a:pt x="1648364" y="2838735"/>
                </a:cubicBezTo>
                <a:cubicBezTo>
                  <a:pt x="1647584" y="2802084"/>
                  <a:pt x="1651062" y="2766573"/>
                  <a:pt x="1653221" y="2729742"/>
                </a:cubicBezTo>
                <a:cubicBezTo>
                  <a:pt x="1656459" y="2673357"/>
                  <a:pt x="1654060" y="2614692"/>
                  <a:pt x="1658738" y="2558066"/>
                </a:cubicBezTo>
                <a:cubicBezTo>
                  <a:pt x="1661196" y="2513138"/>
                  <a:pt x="1662155" y="2468089"/>
                  <a:pt x="1661436" y="2423101"/>
                </a:cubicBezTo>
                <a:cubicBezTo>
                  <a:pt x="1659457" y="2394968"/>
                  <a:pt x="1665693" y="2332824"/>
                  <a:pt x="1623540" y="2335943"/>
                </a:cubicBezTo>
                <a:cubicBezTo>
                  <a:pt x="1622760" y="2336063"/>
                  <a:pt x="1622101" y="2336243"/>
                  <a:pt x="1621381" y="2336423"/>
                </a:cubicBezTo>
                <a:cubicBezTo>
                  <a:pt x="1616164" y="2334804"/>
                  <a:pt x="1609688" y="2334923"/>
                  <a:pt x="1604472" y="2334923"/>
                </a:cubicBezTo>
                <a:cubicBezTo>
                  <a:pt x="1591280" y="2334564"/>
                  <a:pt x="1578028" y="2334804"/>
                  <a:pt x="1564837" y="2334743"/>
                </a:cubicBezTo>
                <a:cubicBezTo>
                  <a:pt x="1490904" y="2335163"/>
                  <a:pt x="1417030" y="2337083"/>
                  <a:pt x="1343097" y="2337923"/>
                </a:cubicBezTo>
                <a:cubicBezTo>
                  <a:pt x="1309579" y="2340622"/>
                  <a:pt x="1276060" y="2343021"/>
                  <a:pt x="1242361" y="2342722"/>
                </a:cubicBezTo>
                <a:cubicBezTo>
                  <a:pt x="1149480" y="2346441"/>
                  <a:pt x="1163631" y="2340262"/>
                  <a:pt x="1159673" y="2428200"/>
                </a:cubicBezTo>
                <a:cubicBezTo>
                  <a:pt x="1155836" y="2547629"/>
                  <a:pt x="1142824" y="2665919"/>
                  <a:pt x="1139346" y="2785528"/>
                </a:cubicBezTo>
                <a:cubicBezTo>
                  <a:pt x="1136828" y="2830997"/>
                  <a:pt x="1136648" y="2876525"/>
                  <a:pt x="1133770" y="2921993"/>
                </a:cubicBezTo>
                <a:cubicBezTo>
                  <a:pt x="1132870" y="2930451"/>
                  <a:pt x="1133050" y="2939149"/>
                  <a:pt x="1129273" y="2947067"/>
                </a:cubicBezTo>
                <a:cubicBezTo>
                  <a:pt x="1109125" y="2956964"/>
                  <a:pt x="1084841" y="2956605"/>
                  <a:pt x="1063315" y="2951986"/>
                </a:cubicBezTo>
                <a:cubicBezTo>
                  <a:pt x="1057138" y="2913296"/>
                  <a:pt x="1057738" y="2873886"/>
                  <a:pt x="1057738" y="2834656"/>
                </a:cubicBezTo>
                <a:cubicBezTo>
                  <a:pt x="1057318" y="2742999"/>
                  <a:pt x="1059477" y="2651283"/>
                  <a:pt x="1058757" y="2559626"/>
                </a:cubicBezTo>
                <a:cubicBezTo>
                  <a:pt x="1058817" y="2528794"/>
                  <a:pt x="1058158" y="2497902"/>
                  <a:pt x="1057378" y="2467130"/>
                </a:cubicBezTo>
                <a:cubicBezTo>
                  <a:pt x="1055819" y="2441816"/>
                  <a:pt x="1057378" y="2415063"/>
                  <a:pt x="1051142" y="2390349"/>
                </a:cubicBezTo>
                <a:cubicBezTo>
                  <a:pt x="1051682" y="2390109"/>
                  <a:pt x="1052042" y="2389570"/>
                  <a:pt x="1052042" y="2388910"/>
                </a:cubicBezTo>
                <a:cubicBezTo>
                  <a:pt x="1052042" y="2388070"/>
                  <a:pt x="1051322" y="2387350"/>
                  <a:pt x="1050483" y="2387350"/>
                </a:cubicBezTo>
                <a:cubicBezTo>
                  <a:pt x="1050423" y="2387350"/>
                  <a:pt x="1050363" y="2387350"/>
                  <a:pt x="1050303" y="2387350"/>
                </a:cubicBezTo>
                <a:cubicBezTo>
                  <a:pt x="1050183" y="2386810"/>
                  <a:pt x="1050063" y="2386330"/>
                  <a:pt x="1049883" y="2385851"/>
                </a:cubicBezTo>
                <a:cubicBezTo>
                  <a:pt x="1053780" y="2379012"/>
                  <a:pt x="1051262" y="2368515"/>
                  <a:pt x="1041069" y="2367015"/>
                </a:cubicBezTo>
                <a:cubicBezTo>
                  <a:pt x="972232" y="2357957"/>
                  <a:pt x="902796" y="2353879"/>
                  <a:pt x="833660" y="2346980"/>
                </a:cubicBezTo>
                <a:cubicBezTo>
                  <a:pt x="799422" y="2342542"/>
                  <a:pt x="765903" y="2341042"/>
                  <a:pt x="731425" y="2338942"/>
                </a:cubicBezTo>
                <a:cubicBezTo>
                  <a:pt x="701384" y="2337503"/>
                  <a:pt x="671702" y="2330905"/>
                  <a:pt x="641542" y="2333664"/>
                </a:cubicBezTo>
                <a:cubicBezTo>
                  <a:pt x="631828" y="2334264"/>
                  <a:pt x="621754" y="2335703"/>
                  <a:pt x="612280" y="2338462"/>
                </a:cubicBezTo>
                <a:cubicBezTo>
                  <a:pt x="608023" y="2339662"/>
                  <a:pt x="603586" y="2341462"/>
                  <a:pt x="601187" y="2345361"/>
                </a:cubicBezTo>
                <a:cubicBezTo>
                  <a:pt x="599388" y="2348240"/>
                  <a:pt x="599628" y="2351539"/>
                  <a:pt x="601187" y="2353999"/>
                </a:cubicBezTo>
                <a:cubicBezTo>
                  <a:pt x="600827" y="2354718"/>
                  <a:pt x="600527" y="2355558"/>
                  <a:pt x="600288" y="2356398"/>
                </a:cubicBezTo>
                <a:cubicBezTo>
                  <a:pt x="599388" y="2360117"/>
                  <a:pt x="598609" y="2363836"/>
                  <a:pt x="598129" y="2367615"/>
                </a:cubicBezTo>
                <a:cubicBezTo>
                  <a:pt x="591833" y="2452073"/>
                  <a:pt x="588115" y="2536772"/>
                  <a:pt x="584098" y="2621410"/>
                </a:cubicBezTo>
                <a:cubicBezTo>
                  <a:pt x="580740" y="2658721"/>
                  <a:pt x="576782" y="2695971"/>
                  <a:pt x="574984" y="2733402"/>
                </a:cubicBezTo>
                <a:cubicBezTo>
                  <a:pt x="573425" y="2763214"/>
                  <a:pt x="572105" y="2792966"/>
                  <a:pt x="570067" y="2822779"/>
                </a:cubicBezTo>
                <a:cubicBezTo>
                  <a:pt x="566949" y="2855410"/>
                  <a:pt x="570546" y="2890321"/>
                  <a:pt x="557475" y="2921034"/>
                </a:cubicBezTo>
                <a:cubicBezTo>
                  <a:pt x="536668" y="2923013"/>
                  <a:pt x="514362" y="2923553"/>
                  <a:pt x="493435" y="2917075"/>
                </a:cubicBezTo>
                <a:cubicBezTo>
                  <a:pt x="492896" y="2830097"/>
                  <a:pt x="492776" y="2742999"/>
                  <a:pt x="497453" y="2656141"/>
                </a:cubicBezTo>
                <a:cubicBezTo>
                  <a:pt x="501170" y="2575642"/>
                  <a:pt x="509685" y="2494363"/>
                  <a:pt x="510345" y="2413323"/>
                </a:cubicBezTo>
                <a:cubicBezTo>
                  <a:pt x="509865" y="2402826"/>
                  <a:pt x="512623" y="2359697"/>
                  <a:pt x="507047" y="2336723"/>
                </a:cubicBezTo>
                <a:cubicBezTo>
                  <a:pt x="513762" y="2330964"/>
                  <a:pt x="512024" y="2317648"/>
                  <a:pt x="501110" y="2316148"/>
                </a:cubicBezTo>
                <a:cubicBezTo>
                  <a:pt x="436531" y="2309910"/>
                  <a:pt x="371113" y="2313209"/>
                  <a:pt x="306294" y="2311709"/>
                </a:cubicBezTo>
                <a:cubicBezTo>
                  <a:pt x="261802" y="2312489"/>
                  <a:pt x="217250" y="2304811"/>
                  <a:pt x="172518" y="2302472"/>
                </a:cubicBezTo>
                <a:cubicBezTo>
                  <a:pt x="133963" y="2301872"/>
                  <a:pt x="95407" y="2299712"/>
                  <a:pt x="56912" y="2297793"/>
                </a:cubicBezTo>
                <a:cubicBezTo>
                  <a:pt x="38443" y="2295334"/>
                  <a:pt x="18836" y="2298813"/>
                  <a:pt x="1027" y="2293474"/>
                </a:cubicBezTo>
                <a:cubicBezTo>
                  <a:pt x="248" y="2279378"/>
                  <a:pt x="-3410" y="2228511"/>
                  <a:pt x="10261" y="2222032"/>
                </a:cubicBezTo>
                <a:cubicBezTo>
                  <a:pt x="35205" y="2223472"/>
                  <a:pt x="62068" y="2222872"/>
                  <a:pt x="87432" y="2223232"/>
                </a:cubicBezTo>
                <a:cubicBezTo>
                  <a:pt x="157828" y="2224132"/>
                  <a:pt x="228223" y="2225571"/>
                  <a:pt x="298619" y="2227191"/>
                </a:cubicBezTo>
                <a:cubicBezTo>
                  <a:pt x="325961" y="2229470"/>
                  <a:pt x="353004" y="2230550"/>
                  <a:pt x="380347" y="2233969"/>
                </a:cubicBezTo>
                <a:cubicBezTo>
                  <a:pt x="406191" y="2237448"/>
                  <a:pt x="432274" y="2240088"/>
                  <a:pt x="458357" y="2237268"/>
                </a:cubicBezTo>
                <a:cubicBezTo>
                  <a:pt x="472868" y="2235769"/>
                  <a:pt x="488338" y="2235829"/>
                  <a:pt x="501350" y="2228511"/>
                </a:cubicBezTo>
                <a:cubicBezTo>
                  <a:pt x="537927" y="2206976"/>
                  <a:pt x="527734" y="2107222"/>
                  <a:pt x="531811" y="2067572"/>
                </a:cubicBezTo>
                <a:cubicBezTo>
                  <a:pt x="532890" y="2016825"/>
                  <a:pt x="534209" y="1966438"/>
                  <a:pt x="539846" y="1915691"/>
                </a:cubicBezTo>
                <a:cubicBezTo>
                  <a:pt x="543683" y="1865004"/>
                  <a:pt x="543504" y="1813837"/>
                  <a:pt x="540685" y="1763090"/>
                </a:cubicBezTo>
                <a:cubicBezTo>
                  <a:pt x="539366" y="1745094"/>
                  <a:pt x="533010" y="1720201"/>
                  <a:pt x="511724" y="1717981"/>
                </a:cubicBezTo>
                <a:cubicBezTo>
                  <a:pt x="510285" y="1717921"/>
                  <a:pt x="508726" y="1717861"/>
                  <a:pt x="507167" y="1717921"/>
                </a:cubicBezTo>
                <a:cubicBezTo>
                  <a:pt x="506027" y="1714382"/>
                  <a:pt x="503269" y="1711443"/>
                  <a:pt x="499491" y="1710543"/>
                </a:cubicBezTo>
                <a:cubicBezTo>
                  <a:pt x="475746" y="1708324"/>
                  <a:pt x="451522" y="1709103"/>
                  <a:pt x="427597" y="1708444"/>
                </a:cubicBezTo>
                <a:cubicBezTo>
                  <a:pt x="383585" y="1708504"/>
                  <a:pt x="339932" y="1704845"/>
                  <a:pt x="295980" y="1699926"/>
                </a:cubicBezTo>
                <a:cubicBezTo>
                  <a:pt x="264021" y="1698606"/>
                  <a:pt x="232061" y="1696267"/>
                  <a:pt x="199981" y="1694767"/>
                </a:cubicBezTo>
                <a:cubicBezTo>
                  <a:pt x="151352" y="1694467"/>
                  <a:pt x="103442" y="1685589"/>
                  <a:pt x="54933" y="1684090"/>
                </a:cubicBezTo>
                <a:cubicBezTo>
                  <a:pt x="45819" y="1683250"/>
                  <a:pt x="36644" y="1682410"/>
                  <a:pt x="27890" y="1679531"/>
                </a:cubicBezTo>
                <a:cubicBezTo>
                  <a:pt x="24832" y="1678151"/>
                  <a:pt x="20155" y="1677252"/>
                  <a:pt x="19855" y="1673353"/>
                </a:cubicBezTo>
                <a:cubicBezTo>
                  <a:pt x="18296" y="1655657"/>
                  <a:pt x="19076" y="1636282"/>
                  <a:pt x="27111" y="1619966"/>
                </a:cubicBezTo>
                <a:cubicBezTo>
                  <a:pt x="126707" y="1624885"/>
                  <a:pt x="224625" y="1627224"/>
                  <a:pt x="324522" y="1631603"/>
                </a:cubicBezTo>
                <a:cubicBezTo>
                  <a:pt x="379327" y="1628964"/>
                  <a:pt x="434553" y="1636222"/>
                  <a:pt x="489118" y="1628724"/>
                </a:cubicBezTo>
                <a:cubicBezTo>
                  <a:pt x="504109" y="1626685"/>
                  <a:pt x="520958" y="1622306"/>
                  <a:pt x="529293" y="1608509"/>
                </a:cubicBezTo>
                <a:cubicBezTo>
                  <a:pt x="540026" y="1582176"/>
                  <a:pt x="543683" y="1553983"/>
                  <a:pt x="547161" y="1525910"/>
                </a:cubicBezTo>
                <a:cubicBezTo>
                  <a:pt x="557295" y="1456508"/>
                  <a:pt x="562212" y="1386566"/>
                  <a:pt x="561252" y="1316444"/>
                </a:cubicBezTo>
                <a:cubicBezTo>
                  <a:pt x="559453" y="1296349"/>
                  <a:pt x="565630" y="1166482"/>
                  <a:pt x="543264" y="1149447"/>
                </a:cubicBezTo>
                <a:cubicBezTo>
                  <a:pt x="543743" y="1138289"/>
                  <a:pt x="530012" y="1136430"/>
                  <a:pt x="520658" y="1136310"/>
                </a:cubicBezTo>
                <a:cubicBezTo>
                  <a:pt x="498052" y="1134570"/>
                  <a:pt x="477785" y="1134630"/>
                  <a:pt x="454640" y="1131571"/>
                </a:cubicBezTo>
                <a:cubicBezTo>
                  <a:pt x="413746" y="1125513"/>
                  <a:pt x="372672" y="1122993"/>
                  <a:pt x="331358" y="1121314"/>
                </a:cubicBezTo>
                <a:cubicBezTo>
                  <a:pt x="303955" y="1119694"/>
                  <a:pt x="276852" y="1116695"/>
                  <a:pt x="248970" y="1117055"/>
                </a:cubicBezTo>
                <a:cubicBezTo>
                  <a:pt x="202320" y="1117175"/>
                  <a:pt x="155789" y="1112316"/>
                  <a:pt x="109378" y="1119154"/>
                </a:cubicBezTo>
                <a:cubicBezTo>
                  <a:pt x="109378" y="1119154"/>
                  <a:pt x="109318" y="1119154"/>
                  <a:pt x="109258" y="1119154"/>
                </a:cubicBezTo>
                <a:cubicBezTo>
                  <a:pt x="79817" y="1119514"/>
                  <a:pt x="48637" y="1127432"/>
                  <a:pt x="19735" y="1118794"/>
                </a:cubicBezTo>
                <a:cubicBezTo>
                  <a:pt x="20095" y="1092581"/>
                  <a:pt x="19016" y="1065768"/>
                  <a:pt x="24772" y="1040034"/>
                </a:cubicBezTo>
                <a:cubicBezTo>
                  <a:pt x="29629" y="1028457"/>
                  <a:pt x="47857" y="1034936"/>
                  <a:pt x="58171" y="1033556"/>
                </a:cubicBezTo>
                <a:cubicBezTo>
                  <a:pt x="129046" y="1033856"/>
                  <a:pt x="199741" y="1039735"/>
                  <a:pt x="270676" y="1038535"/>
                </a:cubicBezTo>
                <a:cubicBezTo>
                  <a:pt x="317447" y="1037695"/>
                  <a:pt x="364157" y="1038715"/>
                  <a:pt x="410987" y="1038475"/>
                </a:cubicBezTo>
                <a:cubicBezTo>
                  <a:pt x="436771" y="1036735"/>
                  <a:pt x="513822" y="1045073"/>
                  <a:pt x="531391" y="1017840"/>
                </a:cubicBezTo>
                <a:cubicBezTo>
                  <a:pt x="537387" y="1017180"/>
                  <a:pt x="541885" y="1011722"/>
                  <a:pt x="542064" y="1005543"/>
                </a:cubicBezTo>
                <a:cubicBezTo>
                  <a:pt x="544703" y="979090"/>
                  <a:pt x="548301" y="952757"/>
                  <a:pt x="551059" y="926304"/>
                </a:cubicBezTo>
                <a:cubicBezTo>
                  <a:pt x="558974" y="843705"/>
                  <a:pt x="564970" y="760866"/>
                  <a:pt x="572525" y="678207"/>
                </a:cubicBezTo>
                <a:cubicBezTo>
                  <a:pt x="574684" y="649894"/>
                  <a:pt x="579901" y="621881"/>
                  <a:pt x="581220" y="593509"/>
                </a:cubicBezTo>
                <a:cubicBezTo>
                  <a:pt x="581280" y="584571"/>
                  <a:pt x="581100" y="575033"/>
                  <a:pt x="576723" y="566996"/>
                </a:cubicBezTo>
                <a:cubicBezTo>
                  <a:pt x="545302" y="533704"/>
                  <a:pt x="456858" y="541802"/>
                  <a:pt x="412606" y="541022"/>
                </a:cubicBezTo>
                <a:cubicBezTo>
                  <a:pt x="331058" y="543062"/>
                  <a:pt x="249570" y="539343"/>
                  <a:pt x="168381" y="532024"/>
                </a:cubicBezTo>
                <a:cubicBezTo>
                  <a:pt x="130845" y="528245"/>
                  <a:pt x="67945" y="532804"/>
                  <a:pt x="38383" y="508750"/>
                </a:cubicBezTo>
                <a:cubicBezTo>
                  <a:pt x="39822" y="486736"/>
                  <a:pt x="39343" y="438748"/>
                  <a:pt x="57511" y="424952"/>
                </a:cubicBezTo>
                <a:cubicBezTo>
                  <a:pt x="71303" y="421173"/>
                  <a:pt x="85693" y="421833"/>
                  <a:pt x="99964" y="421713"/>
                </a:cubicBezTo>
                <a:cubicBezTo>
                  <a:pt x="100984" y="422252"/>
                  <a:pt x="102183" y="422612"/>
                  <a:pt x="103562" y="422792"/>
                </a:cubicBezTo>
                <a:cubicBezTo>
                  <a:pt x="143497" y="427471"/>
                  <a:pt x="183851" y="426811"/>
                  <a:pt x="223846" y="431010"/>
                </a:cubicBezTo>
                <a:cubicBezTo>
                  <a:pt x="261802" y="432570"/>
                  <a:pt x="299818" y="431010"/>
                  <a:pt x="337774" y="432690"/>
                </a:cubicBezTo>
                <a:cubicBezTo>
                  <a:pt x="401274" y="433710"/>
                  <a:pt x="464773" y="433590"/>
                  <a:pt x="527853" y="425432"/>
                </a:cubicBezTo>
                <a:cubicBezTo>
                  <a:pt x="596030" y="421173"/>
                  <a:pt x="585597" y="398559"/>
                  <a:pt x="587516" y="342293"/>
                </a:cubicBezTo>
                <a:cubicBezTo>
                  <a:pt x="591173" y="266832"/>
                  <a:pt x="596450" y="190292"/>
                  <a:pt x="597469" y="114291"/>
                </a:cubicBezTo>
                <a:cubicBezTo>
                  <a:pt x="597829" y="76501"/>
                  <a:pt x="602086" y="38771"/>
                  <a:pt x="601967" y="980"/>
                </a:cubicBezTo>
                <a:cubicBezTo>
                  <a:pt x="626491" y="-999"/>
                  <a:pt x="651675" y="200"/>
                  <a:pt x="676140" y="2960"/>
                </a:cubicBezTo>
                <a:cubicBezTo>
                  <a:pt x="686033" y="45069"/>
                  <a:pt x="677938" y="87718"/>
                  <a:pt x="673681" y="131147"/>
                </a:cubicBezTo>
                <a:cubicBezTo>
                  <a:pt x="668285" y="184773"/>
                  <a:pt x="664927" y="238459"/>
                  <a:pt x="663308" y="292326"/>
                </a:cubicBezTo>
                <a:cubicBezTo>
                  <a:pt x="660909" y="320099"/>
                  <a:pt x="655752" y="347692"/>
                  <a:pt x="656592" y="375764"/>
                </a:cubicBezTo>
                <a:cubicBezTo>
                  <a:pt x="655872" y="387461"/>
                  <a:pt x="665886" y="396339"/>
                  <a:pt x="676679" y="398619"/>
                </a:cubicBezTo>
                <a:cubicBezTo>
                  <a:pt x="689271" y="401618"/>
                  <a:pt x="702163" y="399218"/>
                  <a:pt x="714575" y="396939"/>
                </a:cubicBezTo>
                <a:cubicBezTo>
                  <a:pt x="743657" y="392800"/>
                  <a:pt x="772678" y="388421"/>
                  <a:pt x="801580" y="383322"/>
                </a:cubicBezTo>
                <a:cubicBezTo>
                  <a:pt x="867598" y="377024"/>
                  <a:pt x="933137" y="366587"/>
                  <a:pt x="998735" y="357469"/>
                </a:cubicBezTo>
                <a:cubicBezTo>
                  <a:pt x="1011267" y="355550"/>
                  <a:pt x="1027457" y="359688"/>
                  <a:pt x="1039809" y="354230"/>
                </a:cubicBezTo>
                <a:cubicBezTo>
                  <a:pt x="1060976" y="337134"/>
                  <a:pt x="1058997" y="286567"/>
                  <a:pt x="1063734" y="260534"/>
                </a:cubicBezTo>
                <a:cubicBezTo>
                  <a:pt x="1068831" y="223103"/>
                  <a:pt x="1069131" y="185313"/>
                  <a:pt x="1072609" y="147763"/>
                </a:cubicBezTo>
                <a:cubicBezTo>
                  <a:pt x="1076866" y="110452"/>
                  <a:pt x="1082262" y="73262"/>
                  <a:pt x="1085321" y="35771"/>
                </a:cubicBezTo>
                <a:cubicBezTo>
                  <a:pt x="1105168" y="33192"/>
                  <a:pt x="1125195" y="34272"/>
                  <a:pt x="1145163" y="34272"/>
                </a:cubicBezTo>
                <a:cubicBezTo>
                  <a:pt x="1150679" y="79140"/>
                  <a:pt x="1135149" y="123289"/>
                  <a:pt x="1134369" y="168097"/>
                </a:cubicBezTo>
                <a:cubicBezTo>
                  <a:pt x="1131671" y="225323"/>
                  <a:pt x="1130172" y="282668"/>
                  <a:pt x="1129572" y="339954"/>
                </a:cubicBezTo>
                <a:cubicBezTo>
                  <a:pt x="1129572" y="346732"/>
                  <a:pt x="1135269" y="352430"/>
                  <a:pt x="1142045" y="352430"/>
                </a:cubicBezTo>
                <a:cubicBezTo>
                  <a:pt x="1144623" y="352430"/>
                  <a:pt x="1147021" y="351651"/>
                  <a:pt x="1149000" y="350271"/>
                </a:cubicBezTo>
                <a:cubicBezTo>
                  <a:pt x="1172385" y="355849"/>
                  <a:pt x="1197210" y="353390"/>
                  <a:pt x="1221075" y="355789"/>
                </a:cubicBezTo>
                <a:cubicBezTo>
                  <a:pt x="1270603" y="357889"/>
                  <a:pt x="1319832" y="364307"/>
                  <a:pt x="1369301" y="366467"/>
                </a:cubicBezTo>
                <a:cubicBezTo>
                  <a:pt x="1400961" y="366947"/>
                  <a:pt x="1432021" y="361008"/>
                  <a:pt x="1463741" y="360708"/>
                </a:cubicBezTo>
                <a:cubicBezTo>
                  <a:pt x="1502776" y="360048"/>
                  <a:pt x="1541871" y="361128"/>
                  <a:pt x="1580907" y="361308"/>
                </a:cubicBezTo>
                <a:cubicBezTo>
                  <a:pt x="1609688" y="362028"/>
                  <a:pt x="1638410" y="363408"/>
                  <a:pt x="1667192" y="363048"/>
                </a:cubicBezTo>
                <a:cubicBezTo>
                  <a:pt x="1676126" y="362688"/>
                  <a:pt x="1686800" y="365267"/>
                  <a:pt x="1693695" y="358009"/>
                </a:cubicBezTo>
                <a:cubicBezTo>
                  <a:pt x="1707487" y="337374"/>
                  <a:pt x="1706527" y="309841"/>
                  <a:pt x="1710365" y="285967"/>
                </a:cubicBezTo>
                <a:cubicBezTo>
                  <a:pt x="1713543" y="255735"/>
                  <a:pt x="1716181" y="225443"/>
                  <a:pt x="1718700" y="195151"/>
                </a:cubicBezTo>
                <a:cubicBezTo>
                  <a:pt x="1723017" y="143684"/>
                  <a:pt x="1726435" y="94196"/>
                  <a:pt x="1729253" y="42310"/>
                </a:cubicBezTo>
                <a:cubicBezTo>
                  <a:pt x="1753358" y="39970"/>
                  <a:pt x="1777822" y="40390"/>
                  <a:pt x="1801987" y="41050"/>
                </a:cubicBezTo>
                <a:cubicBezTo>
                  <a:pt x="1810621" y="65344"/>
                  <a:pt x="1805225" y="91977"/>
                  <a:pt x="1803666" y="116991"/>
                </a:cubicBezTo>
                <a:cubicBezTo>
                  <a:pt x="1799828" y="157660"/>
                  <a:pt x="1798449" y="198510"/>
                  <a:pt x="1799348" y="239299"/>
                </a:cubicBezTo>
                <a:cubicBezTo>
                  <a:pt x="1799768" y="261014"/>
                  <a:pt x="1799528" y="282728"/>
                  <a:pt x="1799768" y="304503"/>
                </a:cubicBezTo>
                <a:cubicBezTo>
                  <a:pt x="1800668" y="315780"/>
                  <a:pt x="1799109" y="336714"/>
                  <a:pt x="1813679" y="337794"/>
                </a:cubicBezTo>
                <a:cubicBezTo>
                  <a:pt x="1809482" y="341573"/>
                  <a:pt x="1810801" y="349071"/>
                  <a:pt x="1816677" y="350691"/>
                </a:cubicBezTo>
                <a:cubicBezTo>
                  <a:pt x="1833707" y="350151"/>
                  <a:pt x="1851216" y="348051"/>
                  <a:pt x="1868485" y="348771"/>
                </a:cubicBezTo>
                <a:cubicBezTo>
                  <a:pt x="1895947" y="348531"/>
                  <a:pt x="1923170" y="351830"/>
                  <a:pt x="1950693" y="352190"/>
                </a:cubicBezTo>
                <a:cubicBezTo>
                  <a:pt x="1977316" y="352070"/>
                  <a:pt x="2003939" y="350511"/>
                  <a:pt x="2030502" y="352430"/>
                </a:cubicBezTo>
                <a:cubicBezTo>
                  <a:pt x="2083269" y="353450"/>
                  <a:pt x="2135795" y="355550"/>
                  <a:pt x="2188322" y="359688"/>
                </a:cubicBezTo>
                <a:cubicBezTo>
                  <a:pt x="2242288" y="360708"/>
                  <a:pt x="2296254" y="359808"/>
                  <a:pt x="2350160" y="363348"/>
                </a:cubicBezTo>
                <a:cubicBezTo>
                  <a:pt x="2378222" y="361368"/>
                  <a:pt x="2375284" y="324118"/>
                  <a:pt x="2378582" y="303543"/>
                </a:cubicBezTo>
                <a:cubicBezTo>
                  <a:pt x="2381400" y="272711"/>
                  <a:pt x="2384398" y="241939"/>
                  <a:pt x="2385717" y="210987"/>
                </a:cubicBezTo>
                <a:cubicBezTo>
                  <a:pt x="2389315" y="149802"/>
                  <a:pt x="2396750" y="88438"/>
                  <a:pt x="2401367" y="27014"/>
                </a:cubicBezTo>
                <a:cubicBezTo>
                  <a:pt x="2427451" y="26894"/>
                  <a:pt x="2453894" y="30313"/>
                  <a:pt x="2480457" y="31632"/>
                </a:cubicBezTo>
                <a:cubicBezTo>
                  <a:pt x="2483575" y="73682"/>
                  <a:pt x="2474221" y="118070"/>
                  <a:pt x="2469604" y="160180"/>
                </a:cubicBezTo>
                <a:cubicBezTo>
                  <a:pt x="2464088" y="202589"/>
                  <a:pt x="2461509" y="245238"/>
                  <a:pt x="2456772" y="287707"/>
                </a:cubicBezTo>
                <a:cubicBezTo>
                  <a:pt x="2451436" y="344992"/>
                  <a:pt x="2443581" y="402338"/>
                  <a:pt x="2442081" y="459923"/>
                </a:cubicBezTo>
                <a:cubicBezTo>
                  <a:pt x="2440702" y="459923"/>
                  <a:pt x="2439323" y="459923"/>
                  <a:pt x="2437944" y="459923"/>
                </a:cubicBezTo>
                <a:cubicBezTo>
                  <a:pt x="2431168" y="459983"/>
                  <a:pt x="2425532" y="465561"/>
                  <a:pt x="2425532" y="472340"/>
                </a:cubicBezTo>
                <a:cubicBezTo>
                  <a:pt x="2426371" y="489015"/>
                  <a:pt x="2446339" y="484337"/>
                  <a:pt x="2457792" y="484816"/>
                </a:cubicBezTo>
                <a:cubicBezTo>
                  <a:pt x="2477939" y="484876"/>
                  <a:pt x="2498086" y="484816"/>
                  <a:pt x="2518293" y="484876"/>
                </a:cubicBezTo>
                <a:cubicBezTo>
                  <a:pt x="2574538" y="484757"/>
                  <a:pt x="2630842" y="486316"/>
                  <a:pt x="2687026" y="483557"/>
                </a:cubicBezTo>
                <a:cubicBezTo>
                  <a:pt x="2737574" y="478038"/>
                  <a:pt x="2788722" y="470660"/>
                  <a:pt x="2840109" y="473959"/>
                </a:cubicBezTo>
                <a:cubicBezTo>
                  <a:pt x="2836871" y="495134"/>
                  <a:pt x="2837531" y="517028"/>
                  <a:pt x="2832434" y="537783"/>
                </a:cubicBezTo>
                <a:cubicBezTo>
                  <a:pt x="2800235" y="541742"/>
                  <a:pt x="2769174" y="551699"/>
                  <a:pt x="2737155" y="556618"/>
                </a:cubicBezTo>
                <a:cubicBezTo>
                  <a:pt x="2697040" y="558838"/>
                  <a:pt x="2657285" y="564536"/>
                  <a:pt x="2617470" y="569575"/>
                </a:cubicBezTo>
                <a:cubicBezTo>
                  <a:pt x="2580054" y="569575"/>
                  <a:pt x="2543058" y="573714"/>
                  <a:pt x="2506301" y="580432"/>
                </a:cubicBezTo>
                <a:cubicBezTo>
                  <a:pt x="2480637" y="585951"/>
                  <a:pt x="2452275" y="582232"/>
                  <a:pt x="2428470" y="594288"/>
                </a:cubicBezTo>
                <a:cubicBezTo>
                  <a:pt x="2406044" y="609645"/>
                  <a:pt x="2410002" y="677247"/>
                  <a:pt x="2406524" y="704000"/>
                </a:cubicBezTo>
                <a:cubicBezTo>
                  <a:pt x="2404725" y="726195"/>
                  <a:pt x="2404485" y="750429"/>
                  <a:pt x="2402986" y="773043"/>
                </a:cubicBezTo>
                <a:cubicBezTo>
                  <a:pt x="2398069" y="836627"/>
                  <a:pt x="2398549" y="900930"/>
                  <a:pt x="2393392" y="964574"/>
                </a:cubicBezTo>
                <a:cubicBezTo>
                  <a:pt x="2393572" y="1014301"/>
                  <a:pt x="2378822" y="1066968"/>
                  <a:pt x="2396091" y="1115015"/>
                </a:cubicBezTo>
                <a:cubicBezTo>
                  <a:pt x="2396570" y="1116455"/>
                  <a:pt x="2397530" y="1117895"/>
                  <a:pt x="2398669" y="1119154"/>
                </a:cubicBezTo>
                <a:cubicBezTo>
                  <a:pt x="2397110" y="1123533"/>
                  <a:pt x="2398069" y="1128752"/>
                  <a:pt x="2401547" y="1132111"/>
                </a:cubicBezTo>
                <a:cubicBezTo>
                  <a:pt x="2403946" y="1134510"/>
                  <a:pt x="2406944" y="1135590"/>
                  <a:pt x="2410242" y="1135770"/>
                </a:cubicBezTo>
                <a:cubicBezTo>
                  <a:pt x="2421934" y="1136130"/>
                  <a:pt x="2433687" y="1135050"/>
                  <a:pt x="2445380" y="1134270"/>
                </a:cubicBezTo>
                <a:cubicBezTo>
                  <a:pt x="2478538" y="1133071"/>
                  <a:pt x="2511757" y="1130072"/>
                  <a:pt x="2544796" y="1126352"/>
                </a:cubicBezTo>
                <a:cubicBezTo>
                  <a:pt x="2620049" y="1119754"/>
                  <a:pt x="2697880" y="1115675"/>
                  <a:pt x="2773372" y="1123533"/>
                </a:cubicBezTo>
                <a:cubicBezTo>
                  <a:pt x="2774751" y="1142248"/>
                  <a:pt x="2774511" y="1161863"/>
                  <a:pt x="2771033" y="1180339"/>
                </a:cubicBezTo>
                <a:cubicBezTo>
                  <a:pt x="2694881" y="1186337"/>
                  <a:pt x="2618490" y="1189336"/>
                  <a:pt x="2542458" y="1197374"/>
                </a:cubicBezTo>
                <a:cubicBezTo>
                  <a:pt x="2516315" y="1198394"/>
                  <a:pt x="2490531" y="1200074"/>
                  <a:pt x="2464328" y="1201453"/>
                </a:cubicBezTo>
                <a:cubicBezTo>
                  <a:pt x="2445380" y="1202113"/>
                  <a:pt x="2425172" y="1203013"/>
                  <a:pt x="2408383" y="1212730"/>
                </a:cubicBezTo>
                <a:cubicBezTo>
                  <a:pt x="2392133" y="1221008"/>
                  <a:pt x="2394891" y="1240083"/>
                  <a:pt x="2394112" y="1255380"/>
                </a:cubicBezTo>
                <a:cubicBezTo>
                  <a:pt x="2393332" y="1276914"/>
                  <a:pt x="2391773" y="1298388"/>
                  <a:pt x="2390634" y="1319863"/>
                </a:cubicBezTo>
                <a:cubicBezTo>
                  <a:pt x="2386737" y="1369110"/>
                  <a:pt x="2384938" y="1421957"/>
                  <a:pt x="2382419" y="1471924"/>
                </a:cubicBezTo>
                <a:cubicBezTo>
                  <a:pt x="2379721" y="1508515"/>
                  <a:pt x="2375464" y="1546905"/>
                  <a:pt x="2373785" y="1583795"/>
                </a:cubicBezTo>
                <a:cubicBezTo>
                  <a:pt x="2373785" y="1583556"/>
                  <a:pt x="2373845" y="1583256"/>
                  <a:pt x="2373845" y="1583016"/>
                </a:cubicBezTo>
                <a:cubicBezTo>
                  <a:pt x="2372945" y="1605870"/>
                  <a:pt x="2363291" y="1681510"/>
                  <a:pt x="2381280" y="1702505"/>
                </a:cubicBezTo>
                <a:cubicBezTo>
                  <a:pt x="2381280" y="1709343"/>
                  <a:pt x="2386317" y="1716302"/>
                  <a:pt x="2395251" y="1715222"/>
                </a:cubicBezTo>
                <a:cubicBezTo>
                  <a:pt x="2451915" y="1709403"/>
                  <a:pt x="2508579" y="1704125"/>
                  <a:pt x="2565663" y="1702565"/>
                </a:cubicBezTo>
                <a:cubicBezTo>
                  <a:pt x="2609555" y="1700766"/>
                  <a:pt x="2651229" y="1703165"/>
                  <a:pt x="2695541" y="1704965"/>
                </a:cubicBezTo>
                <a:cubicBezTo>
                  <a:pt x="2724683" y="1705144"/>
                  <a:pt x="2753824" y="1705444"/>
                  <a:pt x="2782906" y="1704605"/>
                </a:cubicBezTo>
                <a:cubicBezTo>
                  <a:pt x="2800894" y="1704904"/>
                  <a:pt x="2819123" y="1701245"/>
                  <a:pt x="2836871" y="17047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12"/>
          <p:cNvGrpSpPr/>
          <p:nvPr/>
        </p:nvGrpSpPr>
        <p:grpSpPr>
          <a:xfrm>
            <a:off x="514350" y="2664092"/>
            <a:ext cx="2292300" cy="1978208"/>
            <a:chOff x="0" y="-28575"/>
            <a:chExt cx="6112800" cy="5275222"/>
          </a:xfrm>
        </p:grpSpPr>
        <p:sp>
          <p:nvSpPr>
            <p:cNvPr id="337" name="Google Shape;337;p12"/>
            <p:cNvSpPr txBox="1"/>
            <p:nvPr/>
          </p:nvSpPr>
          <p:spPr>
            <a:xfrm>
              <a:off x="0" y="974647"/>
              <a:ext cx="6112800" cy="42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"Google Slides" button below this presentation preview. 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Click on "Make a copy."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Google account.</a:t>
              </a:r>
              <a:endParaRPr sz="1150">
                <a:solidFill>
                  <a:schemeClr val="accent3"/>
                </a:solidFill>
              </a:endParaRPr>
            </a:p>
          </p:txBody>
        </p:sp>
        <p:sp>
          <p:nvSpPr>
            <p:cNvPr id="338" name="Google Shape;338;p12"/>
            <p:cNvSpPr txBox="1"/>
            <p:nvPr/>
          </p:nvSpPr>
          <p:spPr>
            <a:xfrm>
              <a:off x="0" y="-28575"/>
              <a:ext cx="611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Google Slides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39" name="Google Shape;339;p12"/>
          <p:cNvGrpSpPr/>
          <p:nvPr/>
        </p:nvGrpSpPr>
        <p:grpSpPr>
          <a:xfrm>
            <a:off x="3341775" y="2664092"/>
            <a:ext cx="2292300" cy="1978208"/>
            <a:chOff x="0" y="-28575"/>
            <a:chExt cx="6112800" cy="5275222"/>
          </a:xfrm>
        </p:grpSpPr>
        <p:sp>
          <p:nvSpPr>
            <p:cNvPr id="340" name="Google Shape;340;p12"/>
            <p:cNvSpPr txBox="1"/>
            <p:nvPr/>
          </p:nvSpPr>
          <p:spPr>
            <a:xfrm>
              <a:off x="0" y="974647"/>
              <a:ext cx="6112800" cy="42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"PowerPoint" button below this presentation preview. 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Download and install the fonts used in this presentation as listed on page 21.  </a:t>
              </a:r>
              <a:endParaRPr sz="1150">
                <a:solidFill>
                  <a:schemeClr val="accent3"/>
                </a:solidFill>
              </a:endParaRPr>
            </a:p>
          </p:txBody>
        </p:sp>
        <p:sp>
          <p:nvSpPr>
            <p:cNvPr id="341" name="Google Shape;341;p12"/>
            <p:cNvSpPr txBox="1"/>
            <p:nvPr/>
          </p:nvSpPr>
          <p:spPr>
            <a:xfrm>
              <a:off x="0" y="-28575"/>
              <a:ext cx="611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PowerPoint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42" name="Google Shape;342;p12"/>
          <p:cNvGrpSpPr/>
          <p:nvPr/>
        </p:nvGrpSpPr>
        <p:grpSpPr>
          <a:xfrm>
            <a:off x="6169200" y="2664092"/>
            <a:ext cx="2292300" cy="1774583"/>
            <a:chOff x="0" y="-28575"/>
            <a:chExt cx="6112800" cy="4732222"/>
          </a:xfrm>
        </p:grpSpPr>
        <p:sp>
          <p:nvSpPr>
            <p:cNvPr id="343" name="Google Shape;343;p12"/>
            <p:cNvSpPr txBox="1"/>
            <p:nvPr/>
          </p:nvSpPr>
          <p:spPr>
            <a:xfrm>
              <a:off x="0" y="974647"/>
              <a:ext cx="6112800" cy="37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Click on the "Canva" button under this presentation preview. 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Start editing your presentation.</a:t>
              </a:r>
              <a:endParaRPr sz="1150">
                <a:solidFill>
                  <a:schemeClr val="accent3"/>
                </a:solidFill>
              </a:endParaRPr>
            </a:p>
            <a:p>
              <a:pPr indent="-123825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50"/>
                <a:buFont typeface="Arial"/>
                <a:buChar char="•"/>
              </a:pPr>
              <a:r>
                <a:rPr b="0" i="0" lang="en" sz="1150" u="none" cap="none" strike="noStrike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need to sign in to your Canva account.</a:t>
              </a:r>
              <a:endParaRPr sz="1150">
                <a:solidFill>
                  <a:schemeClr val="accent3"/>
                </a:solidFill>
              </a:endParaRPr>
            </a:p>
          </p:txBody>
        </p:sp>
        <p:sp>
          <p:nvSpPr>
            <p:cNvPr id="344" name="Google Shape;344;p12"/>
            <p:cNvSpPr txBox="1"/>
            <p:nvPr/>
          </p:nvSpPr>
          <p:spPr>
            <a:xfrm>
              <a:off x="0" y="-28575"/>
              <a:ext cx="6112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Canva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0"/>
          <p:cNvSpPr/>
          <p:nvPr/>
        </p:nvSpPr>
        <p:spPr>
          <a:xfrm>
            <a:off x="0" y="0"/>
            <a:ext cx="35001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0"/>
          <p:cNvSpPr/>
          <p:nvPr/>
        </p:nvSpPr>
        <p:spPr>
          <a:xfrm>
            <a:off x="-383068" y="3318177"/>
            <a:ext cx="2133126" cy="1311845"/>
          </a:xfrm>
          <a:custGeom>
            <a:rect b="b" l="l" r="r" t="t"/>
            <a:pathLst>
              <a:path extrusionOk="0" h="2623689" w="4266252">
                <a:moveTo>
                  <a:pt x="4099136" y="2222333"/>
                </a:moveTo>
                <a:cubicBezTo>
                  <a:pt x="4118761" y="2167417"/>
                  <a:pt x="4142654" y="2109768"/>
                  <a:pt x="4129855" y="2050497"/>
                </a:cubicBezTo>
                <a:cubicBezTo>
                  <a:pt x="4122857" y="2015993"/>
                  <a:pt x="4104426" y="1985247"/>
                  <a:pt x="4087104" y="1955184"/>
                </a:cubicBezTo>
                <a:cubicBezTo>
                  <a:pt x="4069100" y="1924011"/>
                  <a:pt x="4049815" y="1893094"/>
                  <a:pt x="4025837" y="1866105"/>
                </a:cubicBezTo>
                <a:cubicBezTo>
                  <a:pt x="4008515" y="1846548"/>
                  <a:pt x="3987865" y="1832541"/>
                  <a:pt x="3965168" y="1822548"/>
                </a:cubicBezTo>
                <a:cubicBezTo>
                  <a:pt x="3965594" y="1821438"/>
                  <a:pt x="3966021" y="1820328"/>
                  <a:pt x="3966106" y="1819047"/>
                </a:cubicBezTo>
                <a:cubicBezTo>
                  <a:pt x="3966533" y="1807261"/>
                  <a:pt x="3966106" y="1795389"/>
                  <a:pt x="3966021" y="1783603"/>
                </a:cubicBezTo>
                <a:cubicBezTo>
                  <a:pt x="3965935" y="1779077"/>
                  <a:pt x="3963717" y="1774977"/>
                  <a:pt x="3960048" y="1772415"/>
                </a:cubicBezTo>
                <a:cubicBezTo>
                  <a:pt x="3962522" y="1769170"/>
                  <a:pt x="3964144" y="1765070"/>
                  <a:pt x="3964400" y="1760117"/>
                </a:cubicBezTo>
                <a:cubicBezTo>
                  <a:pt x="3957232" y="1611511"/>
                  <a:pt x="3938203" y="1462734"/>
                  <a:pt x="3904583" y="1317715"/>
                </a:cubicBezTo>
                <a:cubicBezTo>
                  <a:pt x="3867550" y="1172269"/>
                  <a:pt x="3833845" y="1025115"/>
                  <a:pt x="3774455" y="886757"/>
                </a:cubicBezTo>
                <a:cubicBezTo>
                  <a:pt x="3725817" y="785210"/>
                  <a:pt x="3679739" y="680246"/>
                  <a:pt x="3618301" y="585104"/>
                </a:cubicBezTo>
                <a:cubicBezTo>
                  <a:pt x="3568127" y="512594"/>
                  <a:pt x="3514540" y="441622"/>
                  <a:pt x="3452164" y="379190"/>
                </a:cubicBezTo>
                <a:cubicBezTo>
                  <a:pt x="3374599" y="308645"/>
                  <a:pt x="3285173" y="251680"/>
                  <a:pt x="3194979" y="198899"/>
                </a:cubicBezTo>
                <a:cubicBezTo>
                  <a:pt x="3094546" y="139456"/>
                  <a:pt x="2983190" y="104098"/>
                  <a:pt x="2870811" y="75060"/>
                </a:cubicBezTo>
                <a:cubicBezTo>
                  <a:pt x="2779252" y="50293"/>
                  <a:pt x="2686925" y="26892"/>
                  <a:pt x="2592294" y="17839"/>
                </a:cubicBezTo>
                <a:cubicBezTo>
                  <a:pt x="2475221" y="5882"/>
                  <a:pt x="2357380" y="-4538"/>
                  <a:pt x="2239625" y="2038"/>
                </a:cubicBezTo>
                <a:cubicBezTo>
                  <a:pt x="2102755" y="7846"/>
                  <a:pt x="1968190" y="36201"/>
                  <a:pt x="1833881" y="61395"/>
                </a:cubicBezTo>
                <a:cubicBezTo>
                  <a:pt x="1595383" y="105465"/>
                  <a:pt x="1363883" y="190102"/>
                  <a:pt x="1153630" y="311037"/>
                </a:cubicBezTo>
                <a:cubicBezTo>
                  <a:pt x="1071287" y="362366"/>
                  <a:pt x="993892" y="422320"/>
                  <a:pt x="921788" y="487229"/>
                </a:cubicBezTo>
                <a:cubicBezTo>
                  <a:pt x="865897" y="541120"/>
                  <a:pt x="814785" y="600135"/>
                  <a:pt x="765379" y="660005"/>
                </a:cubicBezTo>
                <a:cubicBezTo>
                  <a:pt x="619976" y="852595"/>
                  <a:pt x="493688" y="1059875"/>
                  <a:pt x="385660" y="1275610"/>
                </a:cubicBezTo>
                <a:cubicBezTo>
                  <a:pt x="379346" y="1289702"/>
                  <a:pt x="373629" y="1303964"/>
                  <a:pt x="368167" y="1318398"/>
                </a:cubicBezTo>
                <a:cubicBezTo>
                  <a:pt x="341715" y="1373399"/>
                  <a:pt x="328745" y="1433525"/>
                  <a:pt x="309204" y="1490918"/>
                </a:cubicBezTo>
                <a:cubicBezTo>
                  <a:pt x="289237" y="1552666"/>
                  <a:pt x="258689" y="1618087"/>
                  <a:pt x="266028" y="1684020"/>
                </a:cubicBezTo>
                <a:cubicBezTo>
                  <a:pt x="256215" y="1701614"/>
                  <a:pt x="248791" y="1720659"/>
                  <a:pt x="244524" y="1740986"/>
                </a:cubicBezTo>
                <a:cubicBezTo>
                  <a:pt x="153392" y="1722453"/>
                  <a:pt x="51337" y="1778394"/>
                  <a:pt x="15840" y="1864056"/>
                </a:cubicBezTo>
                <a:cubicBezTo>
                  <a:pt x="-16073" y="1939384"/>
                  <a:pt x="566" y="2037002"/>
                  <a:pt x="62772" y="2091918"/>
                </a:cubicBezTo>
                <a:cubicBezTo>
                  <a:pt x="116273" y="2142650"/>
                  <a:pt x="194692" y="2143589"/>
                  <a:pt x="263212" y="2157254"/>
                </a:cubicBezTo>
                <a:cubicBezTo>
                  <a:pt x="384039" y="2176214"/>
                  <a:pt x="506317" y="2179118"/>
                  <a:pt x="627485" y="2194149"/>
                </a:cubicBezTo>
                <a:cubicBezTo>
                  <a:pt x="733636" y="2200469"/>
                  <a:pt x="840554" y="2211914"/>
                  <a:pt x="941926" y="2245734"/>
                </a:cubicBezTo>
                <a:cubicBezTo>
                  <a:pt x="1006862" y="2259997"/>
                  <a:pt x="1072737" y="2269306"/>
                  <a:pt x="1136479" y="2289120"/>
                </a:cubicBezTo>
                <a:cubicBezTo>
                  <a:pt x="1204743" y="2306458"/>
                  <a:pt x="1275908" y="2306543"/>
                  <a:pt x="1344513" y="2322941"/>
                </a:cubicBezTo>
                <a:cubicBezTo>
                  <a:pt x="1408340" y="2329774"/>
                  <a:pt x="1472764" y="2329517"/>
                  <a:pt x="1536250" y="2340791"/>
                </a:cubicBezTo>
                <a:cubicBezTo>
                  <a:pt x="1587533" y="2342841"/>
                  <a:pt x="1663221" y="2350613"/>
                  <a:pt x="1692233" y="2298344"/>
                </a:cubicBezTo>
                <a:cubicBezTo>
                  <a:pt x="1728754" y="2210035"/>
                  <a:pt x="1708360" y="2060916"/>
                  <a:pt x="1593250" y="2050069"/>
                </a:cubicBezTo>
                <a:cubicBezTo>
                  <a:pt x="1610657" y="1959710"/>
                  <a:pt x="1566030" y="1871998"/>
                  <a:pt x="1512528" y="1802051"/>
                </a:cubicBezTo>
                <a:cubicBezTo>
                  <a:pt x="1464828" y="1734666"/>
                  <a:pt x="1387434" y="1677786"/>
                  <a:pt x="1301592" y="1682995"/>
                </a:cubicBezTo>
                <a:cubicBezTo>
                  <a:pt x="1293571" y="1683508"/>
                  <a:pt x="1285636" y="1684618"/>
                  <a:pt x="1277700" y="1685814"/>
                </a:cubicBezTo>
                <a:cubicBezTo>
                  <a:pt x="1292803" y="1655495"/>
                  <a:pt x="1312088" y="1627396"/>
                  <a:pt x="1329751" y="1598956"/>
                </a:cubicBezTo>
                <a:cubicBezTo>
                  <a:pt x="1330348" y="1597163"/>
                  <a:pt x="1330348" y="1595284"/>
                  <a:pt x="1330178" y="1593490"/>
                </a:cubicBezTo>
                <a:cubicBezTo>
                  <a:pt x="1417470" y="1477082"/>
                  <a:pt x="1509115" y="1361357"/>
                  <a:pt x="1628918" y="1276549"/>
                </a:cubicBezTo>
                <a:cubicBezTo>
                  <a:pt x="1676532" y="1239654"/>
                  <a:pt x="1726365" y="1205662"/>
                  <a:pt x="1780123" y="1178418"/>
                </a:cubicBezTo>
                <a:cubicBezTo>
                  <a:pt x="1844803" y="1143487"/>
                  <a:pt x="1907350" y="1106933"/>
                  <a:pt x="1979454" y="1088571"/>
                </a:cubicBezTo>
                <a:cubicBezTo>
                  <a:pt x="2096356" y="1060729"/>
                  <a:pt x="2219913" y="1058423"/>
                  <a:pt x="2337925" y="1080372"/>
                </a:cubicBezTo>
                <a:cubicBezTo>
                  <a:pt x="2435969" y="1104713"/>
                  <a:pt x="2532989" y="1141437"/>
                  <a:pt x="2617893" y="1196866"/>
                </a:cubicBezTo>
                <a:cubicBezTo>
                  <a:pt x="2721142" y="1266728"/>
                  <a:pt x="2817821" y="1356147"/>
                  <a:pt x="2890095" y="1458805"/>
                </a:cubicBezTo>
                <a:cubicBezTo>
                  <a:pt x="2957506" y="1561036"/>
                  <a:pt x="3011605" y="1671466"/>
                  <a:pt x="3060158" y="1784201"/>
                </a:cubicBezTo>
                <a:cubicBezTo>
                  <a:pt x="3062035" y="1788301"/>
                  <a:pt x="3064595" y="1791205"/>
                  <a:pt x="3067496" y="1793254"/>
                </a:cubicBezTo>
                <a:cubicBezTo>
                  <a:pt x="3068264" y="1804357"/>
                  <a:pt x="3073213" y="1814777"/>
                  <a:pt x="3075688" y="1826477"/>
                </a:cubicBezTo>
                <a:cubicBezTo>
                  <a:pt x="3055635" y="1827673"/>
                  <a:pt x="3034815" y="1830833"/>
                  <a:pt x="3012629" y="1835872"/>
                </a:cubicBezTo>
                <a:cubicBezTo>
                  <a:pt x="2879941" y="1856198"/>
                  <a:pt x="2761503" y="1978243"/>
                  <a:pt x="2765428" y="2116003"/>
                </a:cubicBezTo>
                <a:cubicBezTo>
                  <a:pt x="2693324" y="2145639"/>
                  <a:pt x="2610554" y="2160499"/>
                  <a:pt x="2555858" y="2221223"/>
                </a:cubicBezTo>
                <a:cubicBezTo>
                  <a:pt x="2508414" y="2281861"/>
                  <a:pt x="2476671" y="2371366"/>
                  <a:pt x="2477610" y="2454722"/>
                </a:cubicBezTo>
                <a:cubicBezTo>
                  <a:pt x="2490495" y="2455406"/>
                  <a:pt x="2503295" y="2455918"/>
                  <a:pt x="2516179" y="2456345"/>
                </a:cubicBezTo>
                <a:cubicBezTo>
                  <a:pt x="2518056" y="2458139"/>
                  <a:pt x="2520104" y="2459676"/>
                  <a:pt x="2522152" y="2461213"/>
                </a:cubicBezTo>
                <a:cubicBezTo>
                  <a:pt x="2521640" y="2461725"/>
                  <a:pt x="2521384" y="2462323"/>
                  <a:pt x="2521384" y="2463092"/>
                </a:cubicBezTo>
                <a:cubicBezTo>
                  <a:pt x="2521384" y="2464544"/>
                  <a:pt x="2522579" y="2465740"/>
                  <a:pt x="2524030" y="2465740"/>
                </a:cubicBezTo>
                <a:cubicBezTo>
                  <a:pt x="2525139" y="2465740"/>
                  <a:pt x="2525907" y="2464971"/>
                  <a:pt x="2526248" y="2464032"/>
                </a:cubicBezTo>
                <a:cubicBezTo>
                  <a:pt x="2546130" y="2476415"/>
                  <a:pt x="2571302" y="2478038"/>
                  <a:pt x="2594256" y="2480857"/>
                </a:cubicBezTo>
                <a:cubicBezTo>
                  <a:pt x="2630351" y="2485298"/>
                  <a:pt x="2666531" y="2487774"/>
                  <a:pt x="2702881" y="2488116"/>
                </a:cubicBezTo>
                <a:cubicBezTo>
                  <a:pt x="2878661" y="2489312"/>
                  <a:pt x="3053843" y="2509040"/>
                  <a:pt x="3228599" y="2528000"/>
                </a:cubicBezTo>
                <a:cubicBezTo>
                  <a:pt x="3283722" y="2532612"/>
                  <a:pt x="3338504" y="2540897"/>
                  <a:pt x="3393201" y="2548669"/>
                </a:cubicBezTo>
                <a:cubicBezTo>
                  <a:pt x="3482371" y="2561138"/>
                  <a:pt x="3572564" y="2566348"/>
                  <a:pt x="3661222" y="2582404"/>
                </a:cubicBezTo>
                <a:cubicBezTo>
                  <a:pt x="3812171" y="2596667"/>
                  <a:pt x="3962949" y="2618445"/>
                  <a:pt x="4114666" y="2623057"/>
                </a:cubicBezTo>
                <a:cubicBezTo>
                  <a:pt x="4154771" y="2628096"/>
                  <a:pt x="4187281" y="2602389"/>
                  <a:pt x="4206225" y="2569081"/>
                </a:cubicBezTo>
                <a:cubicBezTo>
                  <a:pt x="4231653" y="2534064"/>
                  <a:pt x="4247695" y="2493070"/>
                  <a:pt x="4253583" y="2450367"/>
                </a:cubicBezTo>
                <a:cubicBezTo>
                  <a:pt x="4253412" y="2449769"/>
                  <a:pt x="4253498" y="2449342"/>
                  <a:pt x="4253583" y="2448915"/>
                </a:cubicBezTo>
                <a:cubicBezTo>
                  <a:pt x="4290360" y="2330798"/>
                  <a:pt x="4249487" y="2239841"/>
                  <a:pt x="4099136" y="22223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30"/>
          <p:cNvSpPr/>
          <p:nvPr/>
        </p:nvSpPr>
        <p:spPr>
          <a:xfrm>
            <a:off x="-383068" y="3318177"/>
            <a:ext cx="2133126" cy="1311845"/>
          </a:xfrm>
          <a:custGeom>
            <a:rect b="b" l="l" r="r" t="t"/>
            <a:pathLst>
              <a:path extrusionOk="0" h="2623689" w="4266252">
                <a:moveTo>
                  <a:pt x="4253583" y="2448915"/>
                </a:moveTo>
                <a:cubicBezTo>
                  <a:pt x="4290360" y="2330798"/>
                  <a:pt x="4249487" y="2239841"/>
                  <a:pt x="4099136" y="2222333"/>
                </a:cubicBezTo>
                <a:cubicBezTo>
                  <a:pt x="4118761" y="2167417"/>
                  <a:pt x="4142654" y="2109768"/>
                  <a:pt x="4129855" y="2050497"/>
                </a:cubicBezTo>
                <a:cubicBezTo>
                  <a:pt x="4122857" y="2015993"/>
                  <a:pt x="4104426" y="1985247"/>
                  <a:pt x="4087104" y="1955184"/>
                </a:cubicBezTo>
                <a:cubicBezTo>
                  <a:pt x="4069100" y="1924011"/>
                  <a:pt x="4049815" y="1893094"/>
                  <a:pt x="4025837" y="1866105"/>
                </a:cubicBezTo>
                <a:cubicBezTo>
                  <a:pt x="4008515" y="1846548"/>
                  <a:pt x="3987865" y="1832541"/>
                  <a:pt x="3965168" y="1822548"/>
                </a:cubicBezTo>
                <a:cubicBezTo>
                  <a:pt x="3965594" y="1821438"/>
                  <a:pt x="3966021" y="1820328"/>
                  <a:pt x="3966106" y="1819047"/>
                </a:cubicBezTo>
                <a:cubicBezTo>
                  <a:pt x="3966533" y="1807261"/>
                  <a:pt x="3966106" y="1795389"/>
                  <a:pt x="3966021" y="1783603"/>
                </a:cubicBezTo>
                <a:cubicBezTo>
                  <a:pt x="3965935" y="1779077"/>
                  <a:pt x="3963717" y="1774977"/>
                  <a:pt x="3960048" y="1772415"/>
                </a:cubicBezTo>
                <a:cubicBezTo>
                  <a:pt x="3962522" y="1769170"/>
                  <a:pt x="3964144" y="1765070"/>
                  <a:pt x="3964400" y="1760117"/>
                </a:cubicBezTo>
                <a:cubicBezTo>
                  <a:pt x="3957232" y="1611511"/>
                  <a:pt x="3938203" y="1462734"/>
                  <a:pt x="3904583" y="1317715"/>
                </a:cubicBezTo>
                <a:cubicBezTo>
                  <a:pt x="3867550" y="1172269"/>
                  <a:pt x="3833845" y="1025115"/>
                  <a:pt x="3774455" y="886757"/>
                </a:cubicBezTo>
                <a:cubicBezTo>
                  <a:pt x="3725817" y="785210"/>
                  <a:pt x="3679739" y="680246"/>
                  <a:pt x="3618301" y="585104"/>
                </a:cubicBezTo>
                <a:cubicBezTo>
                  <a:pt x="3568127" y="512594"/>
                  <a:pt x="3514540" y="441622"/>
                  <a:pt x="3452164" y="379190"/>
                </a:cubicBezTo>
                <a:cubicBezTo>
                  <a:pt x="3374599" y="308645"/>
                  <a:pt x="3285173" y="251680"/>
                  <a:pt x="3194979" y="198899"/>
                </a:cubicBezTo>
                <a:cubicBezTo>
                  <a:pt x="3094546" y="139456"/>
                  <a:pt x="2983190" y="104098"/>
                  <a:pt x="2870811" y="75060"/>
                </a:cubicBezTo>
                <a:cubicBezTo>
                  <a:pt x="2779252" y="50293"/>
                  <a:pt x="2686925" y="26892"/>
                  <a:pt x="2592294" y="17839"/>
                </a:cubicBezTo>
                <a:cubicBezTo>
                  <a:pt x="2475221" y="5882"/>
                  <a:pt x="2357380" y="-4538"/>
                  <a:pt x="2239625" y="2038"/>
                </a:cubicBezTo>
                <a:cubicBezTo>
                  <a:pt x="2102755" y="7846"/>
                  <a:pt x="1968190" y="36201"/>
                  <a:pt x="1833881" y="61395"/>
                </a:cubicBezTo>
                <a:cubicBezTo>
                  <a:pt x="1595383" y="105465"/>
                  <a:pt x="1363883" y="190102"/>
                  <a:pt x="1153630" y="311037"/>
                </a:cubicBezTo>
                <a:cubicBezTo>
                  <a:pt x="1071287" y="362366"/>
                  <a:pt x="993892" y="422320"/>
                  <a:pt x="921788" y="487229"/>
                </a:cubicBezTo>
                <a:cubicBezTo>
                  <a:pt x="865897" y="541120"/>
                  <a:pt x="814785" y="600135"/>
                  <a:pt x="765379" y="660005"/>
                </a:cubicBezTo>
                <a:cubicBezTo>
                  <a:pt x="619976" y="852595"/>
                  <a:pt x="493688" y="1059875"/>
                  <a:pt x="385660" y="1275610"/>
                </a:cubicBezTo>
                <a:cubicBezTo>
                  <a:pt x="379346" y="1289702"/>
                  <a:pt x="373629" y="1303964"/>
                  <a:pt x="368167" y="1318398"/>
                </a:cubicBezTo>
                <a:cubicBezTo>
                  <a:pt x="341715" y="1373399"/>
                  <a:pt x="328745" y="1433525"/>
                  <a:pt x="309204" y="1490918"/>
                </a:cubicBezTo>
                <a:cubicBezTo>
                  <a:pt x="289237" y="1552666"/>
                  <a:pt x="258689" y="1618087"/>
                  <a:pt x="266028" y="1684020"/>
                </a:cubicBezTo>
                <a:cubicBezTo>
                  <a:pt x="256215" y="1701614"/>
                  <a:pt x="248791" y="1720659"/>
                  <a:pt x="244524" y="1740986"/>
                </a:cubicBezTo>
                <a:cubicBezTo>
                  <a:pt x="153392" y="1722453"/>
                  <a:pt x="51337" y="1778394"/>
                  <a:pt x="15840" y="1864056"/>
                </a:cubicBezTo>
                <a:cubicBezTo>
                  <a:pt x="-16073" y="1939384"/>
                  <a:pt x="566" y="2037002"/>
                  <a:pt x="62772" y="2091918"/>
                </a:cubicBezTo>
                <a:cubicBezTo>
                  <a:pt x="116273" y="2142650"/>
                  <a:pt x="194692" y="2143589"/>
                  <a:pt x="263212" y="2157254"/>
                </a:cubicBezTo>
                <a:cubicBezTo>
                  <a:pt x="384039" y="2176214"/>
                  <a:pt x="506317" y="2179118"/>
                  <a:pt x="627485" y="2194149"/>
                </a:cubicBezTo>
                <a:cubicBezTo>
                  <a:pt x="733636" y="2200469"/>
                  <a:pt x="840554" y="2211914"/>
                  <a:pt x="941926" y="2245734"/>
                </a:cubicBezTo>
                <a:cubicBezTo>
                  <a:pt x="1006862" y="2259997"/>
                  <a:pt x="1072737" y="2269306"/>
                  <a:pt x="1136479" y="2289120"/>
                </a:cubicBezTo>
                <a:cubicBezTo>
                  <a:pt x="1204743" y="2306458"/>
                  <a:pt x="1275908" y="2306543"/>
                  <a:pt x="1344513" y="2322941"/>
                </a:cubicBezTo>
                <a:cubicBezTo>
                  <a:pt x="1408340" y="2329774"/>
                  <a:pt x="1472764" y="2329517"/>
                  <a:pt x="1536250" y="2340791"/>
                </a:cubicBezTo>
                <a:cubicBezTo>
                  <a:pt x="1587533" y="2342841"/>
                  <a:pt x="1663221" y="2350613"/>
                  <a:pt x="1692233" y="2298344"/>
                </a:cubicBezTo>
                <a:cubicBezTo>
                  <a:pt x="1728754" y="2210035"/>
                  <a:pt x="1708360" y="2060916"/>
                  <a:pt x="1593250" y="2050069"/>
                </a:cubicBezTo>
                <a:cubicBezTo>
                  <a:pt x="1610657" y="1959710"/>
                  <a:pt x="1566030" y="1871998"/>
                  <a:pt x="1512528" y="1802051"/>
                </a:cubicBezTo>
                <a:cubicBezTo>
                  <a:pt x="1464828" y="1734666"/>
                  <a:pt x="1387434" y="1677786"/>
                  <a:pt x="1301592" y="1682995"/>
                </a:cubicBezTo>
                <a:cubicBezTo>
                  <a:pt x="1293571" y="1683508"/>
                  <a:pt x="1285636" y="1684618"/>
                  <a:pt x="1277700" y="1685814"/>
                </a:cubicBezTo>
                <a:cubicBezTo>
                  <a:pt x="1292803" y="1655495"/>
                  <a:pt x="1312088" y="1627396"/>
                  <a:pt x="1329751" y="1598956"/>
                </a:cubicBezTo>
                <a:cubicBezTo>
                  <a:pt x="1330348" y="1597163"/>
                  <a:pt x="1330348" y="1595284"/>
                  <a:pt x="1330178" y="1593490"/>
                </a:cubicBezTo>
                <a:cubicBezTo>
                  <a:pt x="1417470" y="1477082"/>
                  <a:pt x="1509115" y="1361357"/>
                  <a:pt x="1628918" y="1276549"/>
                </a:cubicBezTo>
                <a:cubicBezTo>
                  <a:pt x="1676532" y="1239654"/>
                  <a:pt x="1726365" y="1205662"/>
                  <a:pt x="1780123" y="1178418"/>
                </a:cubicBezTo>
                <a:cubicBezTo>
                  <a:pt x="1844803" y="1143487"/>
                  <a:pt x="1907350" y="1106933"/>
                  <a:pt x="1979454" y="1088571"/>
                </a:cubicBezTo>
                <a:cubicBezTo>
                  <a:pt x="2096356" y="1060729"/>
                  <a:pt x="2219913" y="1058423"/>
                  <a:pt x="2337925" y="1080372"/>
                </a:cubicBezTo>
                <a:cubicBezTo>
                  <a:pt x="2435969" y="1104713"/>
                  <a:pt x="2532989" y="1141437"/>
                  <a:pt x="2617893" y="1196866"/>
                </a:cubicBezTo>
                <a:cubicBezTo>
                  <a:pt x="2721142" y="1266728"/>
                  <a:pt x="2817821" y="1356147"/>
                  <a:pt x="2890095" y="1458805"/>
                </a:cubicBezTo>
                <a:cubicBezTo>
                  <a:pt x="2957506" y="1561036"/>
                  <a:pt x="3011605" y="1671466"/>
                  <a:pt x="3060158" y="1784201"/>
                </a:cubicBezTo>
                <a:cubicBezTo>
                  <a:pt x="3062035" y="1788301"/>
                  <a:pt x="3064595" y="1791205"/>
                  <a:pt x="3067496" y="1793254"/>
                </a:cubicBezTo>
                <a:cubicBezTo>
                  <a:pt x="3068264" y="1804357"/>
                  <a:pt x="3073213" y="1814777"/>
                  <a:pt x="3075688" y="1826477"/>
                </a:cubicBezTo>
                <a:cubicBezTo>
                  <a:pt x="3055635" y="1827673"/>
                  <a:pt x="3034815" y="1830833"/>
                  <a:pt x="3012629" y="1835872"/>
                </a:cubicBezTo>
                <a:cubicBezTo>
                  <a:pt x="2879941" y="1856198"/>
                  <a:pt x="2761503" y="1978243"/>
                  <a:pt x="2765428" y="2116003"/>
                </a:cubicBezTo>
                <a:cubicBezTo>
                  <a:pt x="2693324" y="2145639"/>
                  <a:pt x="2610554" y="2160499"/>
                  <a:pt x="2555858" y="2221223"/>
                </a:cubicBezTo>
                <a:cubicBezTo>
                  <a:pt x="2508414" y="2281861"/>
                  <a:pt x="2476671" y="2371366"/>
                  <a:pt x="2477610" y="2454722"/>
                </a:cubicBezTo>
                <a:cubicBezTo>
                  <a:pt x="2490495" y="2455406"/>
                  <a:pt x="2503295" y="2455918"/>
                  <a:pt x="2516179" y="2456345"/>
                </a:cubicBezTo>
                <a:cubicBezTo>
                  <a:pt x="2518056" y="2458139"/>
                  <a:pt x="2520104" y="2459676"/>
                  <a:pt x="2522152" y="2461213"/>
                </a:cubicBezTo>
                <a:cubicBezTo>
                  <a:pt x="2521640" y="2461725"/>
                  <a:pt x="2521384" y="2462323"/>
                  <a:pt x="2521384" y="2463092"/>
                </a:cubicBezTo>
                <a:cubicBezTo>
                  <a:pt x="2521384" y="2464544"/>
                  <a:pt x="2522579" y="2465740"/>
                  <a:pt x="2524030" y="2465740"/>
                </a:cubicBezTo>
                <a:cubicBezTo>
                  <a:pt x="2525139" y="2465740"/>
                  <a:pt x="2525907" y="2464971"/>
                  <a:pt x="2526248" y="2464032"/>
                </a:cubicBezTo>
                <a:cubicBezTo>
                  <a:pt x="2546130" y="2476415"/>
                  <a:pt x="2571302" y="2478038"/>
                  <a:pt x="2594256" y="2480857"/>
                </a:cubicBezTo>
                <a:cubicBezTo>
                  <a:pt x="2630351" y="2485298"/>
                  <a:pt x="2666531" y="2487774"/>
                  <a:pt x="2702881" y="2488116"/>
                </a:cubicBezTo>
                <a:cubicBezTo>
                  <a:pt x="2878661" y="2489312"/>
                  <a:pt x="3053843" y="2509040"/>
                  <a:pt x="3228599" y="2528000"/>
                </a:cubicBezTo>
                <a:cubicBezTo>
                  <a:pt x="3283722" y="2532612"/>
                  <a:pt x="3338504" y="2540897"/>
                  <a:pt x="3393201" y="2548669"/>
                </a:cubicBezTo>
                <a:cubicBezTo>
                  <a:pt x="3482371" y="2561138"/>
                  <a:pt x="3572564" y="2566348"/>
                  <a:pt x="3661222" y="2582404"/>
                </a:cubicBezTo>
                <a:cubicBezTo>
                  <a:pt x="3812171" y="2596667"/>
                  <a:pt x="3962949" y="2618445"/>
                  <a:pt x="4114666" y="2623057"/>
                </a:cubicBezTo>
                <a:cubicBezTo>
                  <a:pt x="4154771" y="2628096"/>
                  <a:pt x="4187281" y="2602389"/>
                  <a:pt x="4206225" y="2569081"/>
                </a:cubicBezTo>
                <a:cubicBezTo>
                  <a:pt x="4231653" y="2534064"/>
                  <a:pt x="4247695" y="2493070"/>
                  <a:pt x="4253583" y="2450367"/>
                </a:cubicBezTo>
                <a:cubicBezTo>
                  <a:pt x="4253412" y="2449769"/>
                  <a:pt x="4253498" y="2449342"/>
                  <a:pt x="4253583" y="2448915"/>
                </a:cubicBezTo>
                <a:close/>
                <a:moveTo>
                  <a:pt x="344787" y="1510390"/>
                </a:moveTo>
                <a:cubicBezTo>
                  <a:pt x="345811" y="1504412"/>
                  <a:pt x="348798" y="1494846"/>
                  <a:pt x="352637" y="1483487"/>
                </a:cubicBezTo>
                <a:cubicBezTo>
                  <a:pt x="352979" y="1483317"/>
                  <a:pt x="353235" y="1483231"/>
                  <a:pt x="353576" y="1482975"/>
                </a:cubicBezTo>
                <a:cubicBezTo>
                  <a:pt x="355709" y="1481267"/>
                  <a:pt x="356989" y="1478790"/>
                  <a:pt x="357160" y="1476143"/>
                </a:cubicBezTo>
                <a:cubicBezTo>
                  <a:pt x="358696" y="1474007"/>
                  <a:pt x="358696" y="1471189"/>
                  <a:pt x="357672" y="1468883"/>
                </a:cubicBezTo>
                <a:cubicBezTo>
                  <a:pt x="367400" y="1440528"/>
                  <a:pt x="378919" y="1406195"/>
                  <a:pt x="379004" y="1384758"/>
                </a:cubicBezTo>
                <a:cubicBezTo>
                  <a:pt x="415440" y="1276891"/>
                  <a:pt x="479096" y="1178162"/>
                  <a:pt x="534817" y="1079518"/>
                </a:cubicBezTo>
                <a:cubicBezTo>
                  <a:pt x="595316" y="970540"/>
                  <a:pt x="665031" y="867455"/>
                  <a:pt x="737476" y="766164"/>
                </a:cubicBezTo>
                <a:cubicBezTo>
                  <a:pt x="826390" y="639251"/>
                  <a:pt x="931175" y="521562"/>
                  <a:pt x="1056183" y="429324"/>
                </a:cubicBezTo>
                <a:cubicBezTo>
                  <a:pt x="1176072" y="332730"/>
                  <a:pt x="1316781" y="267650"/>
                  <a:pt x="1459282" y="211710"/>
                </a:cubicBezTo>
                <a:cubicBezTo>
                  <a:pt x="1637792" y="137663"/>
                  <a:pt x="1825689" y="103415"/>
                  <a:pt x="2016316" y="70192"/>
                </a:cubicBezTo>
                <a:cubicBezTo>
                  <a:pt x="2201312" y="34151"/>
                  <a:pt x="2390488" y="36799"/>
                  <a:pt x="2577019" y="58406"/>
                </a:cubicBezTo>
                <a:cubicBezTo>
                  <a:pt x="2674296" y="67032"/>
                  <a:pt x="2769097" y="90860"/>
                  <a:pt x="2863045" y="116397"/>
                </a:cubicBezTo>
                <a:cubicBezTo>
                  <a:pt x="2948461" y="139798"/>
                  <a:pt x="3034815" y="162943"/>
                  <a:pt x="3114001" y="203511"/>
                </a:cubicBezTo>
                <a:cubicBezTo>
                  <a:pt x="3206499" y="249544"/>
                  <a:pt x="3292938" y="306852"/>
                  <a:pt x="3375452" y="368771"/>
                </a:cubicBezTo>
                <a:cubicBezTo>
                  <a:pt x="3431599" y="411047"/>
                  <a:pt x="3476568" y="465621"/>
                  <a:pt x="3519404" y="520879"/>
                </a:cubicBezTo>
                <a:cubicBezTo>
                  <a:pt x="3595347" y="611921"/>
                  <a:pt x="3647143" y="718337"/>
                  <a:pt x="3698426" y="824411"/>
                </a:cubicBezTo>
                <a:cubicBezTo>
                  <a:pt x="3756280" y="936463"/>
                  <a:pt x="3794934" y="1058423"/>
                  <a:pt x="3826080" y="1180468"/>
                </a:cubicBezTo>
                <a:cubicBezTo>
                  <a:pt x="3879411" y="1370325"/>
                  <a:pt x="3913799" y="1565648"/>
                  <a:pt x="3922503" y="1762764"/>
                </a:cubicBezTo>
                <a:cubicBezTo>
                  <a:pt x="3923270" y="1767206"/>
                  <a:pt x="3924892" y="1770707"/>
                  <a:pt x="3927110" y="1773440"/>
                </a:cubicBezTo>
                <a:cubicBezTo>
                  <a:pt x="3927110" y="1780529"/>
                  <a:pt x="3927708" y="1787788"/>
                  <a:pt x="3927196" y="1794706"/>
                </a:cubicBezTo>
                <a:cubicBezTo>
                  <a:pt x="3926598" y="1800258"/>
                  <a:pt x="3927281" y="1805894"/>
                  <a:pt x="3929841" y="1810421"/>
                </a:cubicBezTo>
                <a:cubicBezTo>
                  <a:pt x="3861833" y="1793169"/>
                  <a:pt x="3782305" y="1802478"/>
                  <a:pt x="3717284" y="1810250"/>
                </a:cubicBezTo>
                <a:cubicBezTo>
                  <a:pt x="3714724" y="1808457"/>
                  <a:pt x="3711994" y="1807176"/>
                  <a:pt x="3708922" y="1806663"/>
                </a:cubicBezTo>
                <a:cubicBezTo>
                  <a:pt x="3687419" y="1778906"/>
                  <a:pt x="3660540" y="1758494"/>
                  <a:pt x="3630418" y="1744146"/>
                </a:cubicBezTo>
                <a:cubicBezTo>
                  <a:pt x="3636306" y="1739790"/>
                  <a:pt x="3640060" y="1732702"/>
                  <a:pt x="3638780" y="1724759"/>
                </a:cubicBezTo>
                <a:cubicBezTo>
                  <a:pt x="3636050" y="1705201"/>
                  <a:pt x="3635111" y="1685387"/>
                  <a:pt x="3632039" y="1665829"/>
                </a:cubicBezTo>
                <a:cubicBezTo>
                  <a:pt x="3619155" y="1591184"/>
                  <a:pt x="3604819" y="1516369"/>
                  <a:pt x="3590910" y="1441724"/>
                </a:cubicBezTo>
                <a:cubicBezTo>
                  <a:pt x="3565397" y="1324035"/>
                  <a:pt x="3533739" y="1207285"/>
                  <a:pt x="3491928" y="1094293"/>
                </a:cubicBezTo>
                <a:cubicBezTo>
                  <a:pt x="3454382" y="995906"/>
                  <a:pt x="3398235" y="905803"/>
                  <a:pt x="3333726" y="823044"/>
                </a:cubicBezTo>
                <a:cubicBezTo>
                  <a:pt x="3291061" y="759332"/>
                  <a:pt x="3237729" y="703989"/>
                  <a:pt x="3182606" y="651208"/>
                </a:cubicBezTo>
                <a:cubicBezTo>
                  <a:pt x="3151290" y="619779"/>
                  <a:pt x="3121851" y="586129"/>
                  <a:pt x="3087378" y="558030"/>
                </a:cubicBezTo>
                <a:cubicBezTo>
                  <a:pt x="3052564" y="529932"/>
                  <a:pt x="3015104" y="505420"/>
                  <a:pt x="2978326" y="480140"/>
                </a:cubicBezTo>
                <a:cubicBezTo>
                  <a:pt x="2853489" y="392172"/>
                  <a:pt x="2709025" y="332303"/>
                  <a:pt x="2557650" y="310439"/>
                </a:cubicBezTo>
                <a:cubicBezTo>
                  <a:pt x="2401666" y="286781"/>
                  <a:pt x="2242782" y="300617"/>
                  <a:pt x="2086713" y="316844"/>
                </a:cubicBezTo>
                <a:cubicBezTo>
                  <a:pt x="1994728" y="333413"/>
                  <a:pt x="1903766" y="357070"/>
                  <a:pt x="1813145" y="379959"/>
                </a:cubicBezTo>
                <a:cubicBezTo>
                  <a:pt x="1723378" y="410107"/>
                  <a:pt x="1633952" y="441708"/>
                  <a:pt x="1545892" y="476638"/>
                </a:cubicBezTo>
                <a:cubicBezTo>
                  <a:pt x="1433000" y="528565"/>
                  <a:pt x="1326253" y="593986"/>
                  <a:pt x="1225478" y="666581"/>
                </a:cubicBezTo>
                <a:cubicBezTo>
                  <a:pt x="1173768" y="701341"/>
                  <a:pt x="1123253" y="738493"/>
                  <a:pt x="1080332" y="784099"/>
                </a:cubicBezTo>
                <a:cubicBezTo>
                  <a:pt x="990223" y="872665"/>
                  <a:pt x="915133" y="974640"/>
                  <a:pt x="851989" y="1083874"/>
                </a:cubicBezTo>
                <a:cubicBezTo>
                  <a:pt x="817601" y="1137509"/>
                  <a:pt x="779031" y="1189094"/>
                  <a:pt x="753091" y="1247682"/>
                </a:cubicBezTo>
                <a:cubicBezTo>
                  <a:pt x="722799" y="1323522"/>
                  <a:pt x="693189" y="1399961"/>
                  <a:pt x="665884" y="1476997"/>
                </a:cubicBezTo>
                <a:cubicBezTo>
                  <a:pt x="621939" y="1489893"/>
                  <a:pt x="580895" y="1515258"/>
                  <a:pt x="558880" y="1555143"/>
                </a:cubicBezTo>
                <a:cubicBezTo>
                  <a:pt x="543179" y="1544553"/>
                  <a:pt x="521505" y="1549677"/>
                  <a:pt x="503416" y="1549421"/>
                </a:cubicBezTo>
                <a:cubicBezTo>
                  <a:pt x="437541" y="1550446"/>
                  <a:pt x="368509" y="1576409"/>
                  <a:pt x="317652" y="1620820"/>
                </a:cubicBezTo>
                <a:cubicBezTo>
                  <a:pt x="319017" y="1613987"/>
                  <a:pt x="320383" y="1607155"/>
                  <a:pt x="321833" y="1600323"/>
                </a:cubicBezTo>
                <a:cubicBezTo>
                  <a:pt x="328404" y="1570089"/>
                  <a:pt x="336339" y="1540197"/>
                  <a:pt x="344787" y="1510390"/>
                </a:cubicBezTo>
                <a:close/>
                <a:moveTo>
                  <a:pt x="3379292" y="1737057"/>
                </a:moveTo>
                <a:cubicBezTo>
                  <a:pt x="3368028" y="1693842"/>
                  <a:pt x="3359240" y="1650029"/>
                  <a:pt x="3347037" y="1607070"/>
                </a:cubicBezTo>
                <a:cubicBezTo>
                  <a:pt x="3316831" y="1488185"/>
                  <a:pt x="3285514" y="1369471"/>
                  <a:pt x="3241911" y="1254600"/>
                </a:cubicBezTo>
                <a:cubicBezTo>
                  <a:pt x="3197966" y="1136398"/>
                  <a:pt x="3143355" y="1018624"/>
                  <a:pt x="3055038" y="926727"/>
                </a:cubicBezTo>
                <a:cubicBezTo>
                  <a:pt x="3004352" y="871811"/>
                  <a:pt x="2944194" y="827144"/>
                  <a:pt x="2882074" y="785978"/>
                </a:cubicBezTo>
                <a:cubicBezTo>
                  <a:pt x="2841286" y="758563"/>
                  <a:pt x="2799475" y="732514"/>
                  <a:pt x="2754079" y="713213"/>
                </a:cubicBezTo>
                <a:cubicBezTo>
                  <a:pt x="2662093" y="674695"/>
                  <a:pt x="2567548" y="641045"/>
                  <a:pt x="2469589" y="621828"/>
                </a:cubicBezTo>
                <a:cubicBezTo>
                  <a:pt x="2370350" y="598342"/>
                  <a:pt x="2267442" y="587410"/>
                  <a:pt x="2166924" y="610213"/>
                </a:cubicBezTo>
                <a:cubicBezTo>
                  <a:pt x="2091492" y="624988"/>
                  <a:pt x="2015548" y="637799"/>
                  <a:pt x="1943700" y="665983"/>
                </a:cubicBezTo>
                <a:cubicBezTo>
                  <a:pt x="1870060" y="688274"/>
                  <a:pt x="1798810" y="716714"/>
                  <a:pt x="1729863" y="750962"/>
                </a:cubicBezTo>
                <a:cubicBezTo>
                  <a:pt x="1680884" y="771972"/>
                  <a:pt x="1635488" y="799729"/>
                  <a:pt x="1590349" y="827742"/>
                </a:cubicBezTo>
                <a:cubicBezTo>
                  <a:pt x="1524645" y="864808"/>
                  <a:pt x="1464487" y="909817"/>
                  <a:pt x="1406463" y="957729"/>
                </a:cubicBezTo>
                <a:cubicBezTo>
                  <a:pt x="1365931" y="986853"/>
                  <a:pt x="1324631" y="1015207"/>
                  <a:pt x="1289305" y="1050822"/>
                </a:cubicBezTo>
                <a:cubicBezTo>
                  <a:pt x="1217713" y="1121623"/>
                  <a:pt x="1150899" y="1197378"/>
                  <a:pt x="1091595" y="1278770"/>
                </a:cubicBezTo>
                <a:cubicBezTo>
                  <a:pt x="1039544" y="1357343"/>
                  <a:pt x="992527" y="1440187"/>
                  <a:pt x="954555" y="1526617"/>
                </a:cubicBezTo>
                <a:cubicBezTo>
                  <a:pt x="927164" y="1534987"/>
                  <a:pt x="901480" y="1548823"/>
                  <a:pt x="880403" y="1567527"/>
                </a:cubicBezTo>
                <a:cubicBezTo>
                  <a:pt x="851306" y="1520639"/>
                  <a:pt x="805057" y="1479473"/>
                  <a:pt x="750190" y="1469481"/>
                </a:cubicBezTo>
                <a:cubicBezTo>
                  <a:pt x="738670" y="1460428"/>
                  <a:pt x="715717" y="1463588"/>
                  <a:pt x="695664" y="1469225"/>
                </a:cubicBezTo>
                <a:cubicBezTo>
                  <a:pt x="698992" y="1462478"/>
                  <a:pt x="702320" y="1455816"/>
                  <a:pt x="706074" y="1449667"/>
                </a:cubicBezTo>
                <a:cubicBezTo>
                  <a:pt x="738414" y="1384673"/>
                  <a:pt x="761283" y="1315323"/>
                  <a:pt x="792770" y="1249903"/>
                </a:cubicBezTo>
                <a:cubicBezTo>
                  <a:pt x="821270" y="1193706"/>
                  <a:pt x="858474" y="1147074"/>
                  <a:pt x="892862" y="1092927"/>
                </a:cubicBezTo>
                <a:cubicBezTo>
                  <a:pt x="956518" y="984461"/>
                  <a:pt x="1034595" y="884964"/>
                  <a:pt x="1125300" y="797764"/>
                </a:cubicBezTo>
                <a:cubicBezTo>
                  <a:pt x="1183752" y="740115"/>
                  <a:pt x="1255002" y="698267"/>
                  <a:pt x="1321303" y="650525"/>
                </a:cubicBezTo>
                <a:cubicBezTo>
                  <a:pt x="1427283" y="582627"/>
                  <a:pt x="1536932" y="518231"/>
                  <a:pt x="1657248" y="479201"/>
                </a:cubicBezTo>
                <a:cubicBezTo>
                  <a:pt x="1744284" y="447601"/>
                  <a:pt x="1830297" y="413865"/>
                  <a:pt x="1921856" y="396442"/>
                </a:cubicBezTo>
                <a:cubicBezTo>
                  <a:pt x="2000103" y="378166"/>
                  <a:pt x="2077583" y="355448"/>
                  <a:pt x="2158391" y="351861"/>
                </a:cubicBezTo>
                <a:cubicBezTo>
                  <a:pt x="2364206" y="331534"/>
                  <a:pt x="2580091" y="328716"/>
                  <a:pt x="2772596" y="414463"/>
                </a:cubicBezTo>
                <a:cubicBezTo>
                  <a:pt x="2839580" y="439572"/>
                  <a:pt x="2900335" y="478261"/>
                  <a:pt x="2959639" y="518231"/>
                </a:cubicBezTo>
                <a:cubicBezTo>
                  <a:pt x="2997270" y="544536"/>
                  <a:pt x="3036607" y="569816"/>
                  <a:pt x="3071592" y="599794"/>
                </a:cubicBezTo>
                <a:cubicBezTo>
                  <a:pt x="3100178" y="625330"/>
                  <a:pt x="3125691" y="653856"/>
                  <a:pt x="3152826" y="680929"/>
                </a:cubicBezTo>
                <a:cubicBezTo>
                  <a:pt x="3204877" y="731062"/>
                  <a:pt x="3255051" y="781879"/>
                  <a:pt x="3296010" y="842517"/>
                </a:cubicBezTo>
                <a:cubicBezTo>
                  <a:pt x="3343368" y="904180"/>
                  <a:pt x="3387228" y="968320"/>
                  <a:pt x="3421616" y="1038267"/>
                </a:cubicBezTo>
                <a:cubicBezTo>
                  <a:pt x="3494146" y="1196353"/>
                  <a:pt x="3534251" y="1365969"/>
                  <a:pt x="3565909" y="1536866"/>
                </a:cubicBezTo>
                <a:cubicBezTo>
                  <a:pt x="3573418" y="1586401"/>
                  <a:pt x="3585535" y="1630983"/>
                  <a:pt x="3591764" y="1681800"/>
                </a:cubicBezTo>
                <a:cubicBezTo>
                  <a:pt x="3595433" y="1696746"/>
                  <a:pt x="3592702" y="1715962"/>
                  <a:pt x="3597566" y="1731079"/>
                </a:cubicBezTo>
                <a:cubicBezTo>
                  <a:pt x="3528278" y="1709642"/>
                  <a:pt x="3448068" y="1714937"/>
                  <a:pt x="3379292" y="1737057"/>
                </a:cubicBezTo>
                <a:close/>
                <a:moveTo>
                  <a:pt x="1526778" y="1902915"/>
                </a:moveTo>
                <a:cubicBezTo>
                  <a:pt x="1546489" y="1940579"/>
                  <a:pt x="1556558" y="1983197"/>
                  <a:pt x="1554169" y="2025729"/>
                </a:cubicBezTo>
                <a:cubicBezTo>
                  <a:pt x="1554084" y="2040675"/>
                  <a:pt x="1544697" y="2054425"/>
                  <a:pt x="1547940" y="2069371"/>
                </a:cubicBezTo>
                <a:cubicBezTo>
                  <a:pt x="1551012" y="2085257"/>
                  <a:pt x="1568163" y="2090125"/>
                  <a:pt x="1582242" y="2090979"/>
                </a:cubicBezTo>
                <a:cubicBezTo>
                  <a:pt x="1662282" y="2094054"/>
                  <a:pt x="1673204" y="2190648"/>
                  <a:pt x="1662282" y="2252908"/>
                </a:cubicBezTo>
                <a:cubicBezTo>
                  <a:pt x="1658101" y="2302102"/>
                  <a:pt x="1615009" y="2298088"/>
                  <a:pt x="1577037" y="2300223"/>
                </a:cubicBezTo>
                <a:cubicBezTo>
                  <a:pt x="1539748" y="2301419"/>
                  <a:pt x="1503312" y="2292366"/>
                  <a:pt x="1466364" y="2289206"/>
                </a:cubicBezTo>
                <a:cubicBezTo>
                  <a:pt x="1427710" y="2285277"/>
                  <a:pt x="1388543" y="2286558"/>
                  <a:pt x="1350060" y="2281007"/>
                </a:cubicBezTo>
                <a:cubicBezTo>
                  <a:pt x="1273263" y="2263328"/>
                  <a:pt x="1193479" y="2263926"/>
                  <a:pt x="1117962" y="2240354"/>
                </a:cubicBezTo>
                <a:cubicBezTo>
                  <a:pt x="1062071" y="2223273"/>
                  <a:pt x="1003791" y="2217294"/>
                  <a:pt x="947217" y="2203458"/>
                </a:cubicBezTo>
                <a:cubicBezTo>
                  <a:pt x="853183" y="2172029"/>
                  <a:pt x="753944" y="2159987"/>
                  <a:pt x="655303" y="2153923"/>
                </a:cubicBezTo>
                <a:cubicBezTo>
                  <a:pt x="528332" y="2139916"/>
                  <a:pt x="400508" y="2134621"/>
                  <a:pt x="273963" y="2116174"/>
                </a:cubicBezTo>
                <a:cubicBezTo>
                  <a:pt x="218243" y="2104729"/>
                  <a:pt x="156720" y="2104217"/>
                  <a:pt x="107314" y="2073642"/>
                </a:cubicBezTo>
                <a:cubicBezTo>
                  <a:pt x="52191" y="2037344"/>
                  <a:pt x="31029" y="1964237"/>
                  <a:pt x="47241" y="1901634"/>
                </a:cubicBezTo>
                <a:cubicBezTo>
                  <a:pt x="64307" y="1832370"/>
                  <a:pt x="132913" y="1784030"/>
                  <a:pt x="202371" y="1779419"/>
                </a:cubicBezTo>
                <a:cubicBezTo>
                  <a:pt x="221741" y="1776344"/>
                  <a:pt x="240514" y="1787276"/>
                  <a:pt x="259372" y="1782749"/>
                </a:cubicBezTo>
                <a:cubicBezTo>
                  <a:pt x="289237" y="1773013"/>
                  <a:pt x="284288" y="1736374"/>
                  <a:pt x="297173" y="1713656"/>
                </a:cubicBezTo>
                <a:cubicBezTo>
                  <a:pt x="343763" y="1626286"/>
                  <a:pt x="447268" y="1581704"/>
                  <a:pt x="543606" y="1591953"/>
                </a:cubicBezTo>
                <a:cubicBezTo>
                  <a:pt x="542411" y="1600835"/>
                  <a:pt x="556491" y="1603653"/>
                  <a:pt x="558709" y="1595027"/>
                </a:cubicBezTo>
                <a:cubicBezTo>
                  <a:pt x="558795" y="1594771"/>
                  <a:pt x="558965" y="1594515"/>
                  <a:pt x="559136" y="1594259"/>
                </a:cubicBezTo>
                <a:cubicBezTo>
                  <a:pt x="579701" y="1592209"/>
                  <a:pt x="595401" y="1568979"/>
                  <a:pt x="611614" y="1557620"/>
                </a:cubicBezTo>
                <a:cubicBezTo>
                  <a:pt x="648135" y="1528753"/>
                  <a:pt x="692592" y="1504924"/>
                  <a:pt x="739865" y="1503302"/>
                </a:cubicBezTo>
                <a:cubicBezTo>
                  <a:pt x="792770" y="1513892"/>
                  <a:pt x="831851" y="1559584"/>
                  <a:pt x="856511" y="1605874"/>
                </a:cubicBezTo>
                <a:cubicBezTo>
                  <a:pt x="885950" y="1633204"/>
                  <a:pt x="913767" y="1586829"/>
                  <a:pt x="940220" y="1576409"/>
                </a:cubicBezTo>
                <a:cubicBezTo>
                  <a:pt x="972304" y="1562659"/>
                  <a:pt x="1008740" y="1556082"/>
                  <a:pt x="1043469" y="1560951"/>
                </a:cubicBezTo>
                <a:cubicBezTo>
                  <a:pt x="1114037" y="1578800"/>
                  <a:pt x="1181533" y="1639695"/>
                  <a:pt x="1203121" y="1709727"/>
                </a:cubicBezTo>
                <a:cubicBezTo>
                  <a:pt x="1213020" y="1734410"/>
                  <a:pt x="1243568" y="1732872"/>
                  <a:pt x="1265583" y="1729883"/>
                </a:cubicBezTo>
                <a:cubicBezTo>
                  <a:pt x="1386837" y="1698966"/>
                  <a:pt x="1476689" y="1805980"/>
                  <a:pt x="1526778" y="1902915"/>
                </a:cubicBezTo>
                <a:close/>
                <a:moveTo>
                  <a:pt x="2905625" y="1407903"/>
                </a:moveTo>
                <a:cubicBezTo>
                  <a:pt x="2785907" y="1256308"/>
                  <a:pt x="2630009" y="1127772"/>
                  <a:pt x="2444417" y="1067988"/>
                </a:cubicBezTo>
                <a:cubicBezTo>
                  <a:pt x="2298673" y="1013329"/>
                  <a:pt x="2136546" y="1013243"/>
                  <a:pt x="1985427" y="1043989"/>
                </a:cubicBezTo>
                <a:cubicBezTo>
                  <a:pt x="1909227" y="1060729"/>
                  <a:pt x="1840024" y="1098051"/>
                  <a:pt x="1772443" y="1135801"/>
                </a:cubicBezTo>
                <a:cubicBezTo>
                  <a:pt x="1703582" y="1170304"/>
                  <a:pt x="1640694" y="1214801"/>
                  <a:pt x="1580536" y="1262799"/>
                </a:cubicBezTo>
                <a:cubicBezTo>
                  <a:pt x="1534031" y="1298328"/>
                  <a:pt x="1490427" y="1337700"/>
                  <a:pt x="1452541" y="1382367"/>
                </a:cubicBezTo>
                <a:cubicBezTo>
                  <a:pt x="1441960" y="1393555"/>
                  <a:pt x="1325058" y="1529436"/>
                  <a:pt x="1294595" y="1594003"/>
                </a:cubicBezTo>
                <a:cubicBezTo>
                  <a:pt x="1278724" y="1613646"/>
                  <a:pt x="1263535" y="1633973"/>
                  <a:pt x="1249456" y="1654897"/>
                </a:cubicBezTo>
                <a:cubicBezTo>
                  <a:pt x="1243994" y="1663438"/>
                  <a:pt x="1233499" y="1673942"/>
                  <a:pt x="1241008" y="1684618"/>
                </a:cubicBezTo>
                <a:cubicBezTo>
                  <a:pt x="1240581" y="1685472"/>
                  <a:pt x="1240155" y="1686326"/>
                  <a:pt x="1239728" y="1687180"/>
                </a:cubicBezTo>
                <a:cubicBezTo>
                  <a:pt x="1213702" y="1612792"/>
                  <a:pt x="1147486" y="1554118"/>
                  <a:pt x="1075041" y="1526190"/>
                </a:cubicBezTo>
                <a:cubicBezTo>
                  <a:pt x="1047991" y="1517564"/>
                  <a:pt x="1018809" y="1515515"/>
                  <a:pt x="990223" y="1519187"/>
                </a:cubicBezTo>
                <a:cubicBezTo>
                  <a:pt x="1008654" y="1489978"/>
                  <a:pt x="1026744" y="1454620"/>
                  <a:pt x="1033741" y="1445567"/>
                </a:cubicBezTo>
                <a:cubicBezTo>
                  <a:pt x="1059767" y="1404829"/>
                  <a:pt x="1082123" y="1361870"/>
                  <a:pt x="1109258" y="1321814"/>
                </a:cubicBezTo>
                <a:cubicBezTo>
                  <a:pt x="1159688" y="1251184"/>
                  <a:pt x="1215580" y="1186446"/>
                  <a:pt x="1276249" y="1123331"/>
                </a:cubicBezTo>
                <a:cubicBezTo>
                  <a:pt x="1336407" y="1054153"/>
                  <a:pt x="1414569" y="1006581"/>
                  <a:pt x="1484881" y="949103"/>
                </a:cubicBezTo>
                <a:cubicBezTo>
                  <a:pt x="1579427" y="877363"/>
                  <a:pt x="1683273" y="817066"/>
                  <a:pt x="1791728" y="768897"/>
                </a:cubicBezTo>
                <a:cubicBezTo>
                  <a:pt x="1832857" y="748827"/>
                  <a:pt x="1875351" y="732258"/>
                  <a:pt x="1919040" y="718935"/>
                </a:cubicBezTo>
                <a:cubicBezTo>
                  <a:pt x="1968190" y="703135"/>
                  <a:pt x="2016231" y="683150"/>
                  <a:pt x="2067088" y="672986"/>
                </a:cubicBezTo>
                <a:cubicBezTo>
                  <a:pt x="2140813" y="659578"/>
                  <a:pt x="2214879" y="638653"/>
                  <a:pt x="2290652" y="640105"/>
                </a:cubicBezTo>
                <a:cubicBezTo>
                  <a:pt x="2328539" y="638482"/>
                  <a:pt x="2366084" y="643607"/>
                  <a:pt x="2403032" y="651891"/>
                </a:cubicBezTo>
                <a:cubicBezTo>
                  <a:pt x="2477439" y="665300"/>
                  <a:pt x="2550141" y="681783"/>
                  <a:pt x="2622244" y="707405"/>
                </a:cubicBezTo>
                <a:cubicBezTo>
                  <a:pt x="2687522" y="731575"/>
                  <a:pt x="2754079" y="754464"/>
                  <a:pt x="2813298" y="791700"/>
                </a:cubicBezTo>
                <a:cubicBezTo>
                  <a:pt x="2882074" y="835599"/>
                  <a:pt x="2951959" y="881462"/>
                  <a:pt x="3010325" y="941331"/>
                </a:cubicBezTo>
                <a:cubicBezTo>
                  <a:pt x="3089341" y="1018624"/>
                  <a:pt x="3143269" y="1117951"/>
                  <a:pt x="3183204" y="1220267"/>
                </a:cubicBezTo>
                <a:cubicBezTo>
                  <a:pt x="3225527" y="1326939"/>
                  <a:pt x="3262219" y="1436770"/>
                  <a:pt x="3288074" y="1548823"/>
                </a:cubicBezTo>
                <a:cubicBezTo>
                  <a:pt x="3299082" y="1595796"/>
                  <a:pt x="3314014" y="1641744"/>
                  <a:pt x="3324339" y="1688888"/>
                </a:cubicBezTo>
                <a:cubicBezTo>
                  <a:pt x="3329545" y="1710069"/>
                  <a:pt x="3333982" y="1731591"/>
                  <a:pt x="3339955" y="1752601"/>
                </a:cubicBezTo>
                <a:cubicBezTo>
                  <a:pt x="3291061" y="1776259"/>
                  <a:pt x="3258379" y="1823830"/>
                  <a:pt x="3238924" y="1873450"/>
                </a:cubicBezTo>
                <a:cubicBezTo>
                  <a:pt x="3194041" y="1843302"/>
                  <a:pt x="3152143" y="1828869"/>
                  <a:pt x="3107089" y="1826392"/>
                </a:cubicBezTo>
                <a:cubicBezTo>
                  <a:pt x="3108967" y="1818449"/>
                  <a:pt x="3106833" y="1809823"/>
                  <a:pt x="3106151" y="1801795"/>
                </a:cubicBezTo>
                <a:cubicBezTo>
                  <a:pt x="3104785" y="1794365"/>
                  <a:pt x="3104188" y="1785568"/>
                  <a:pt x="3100348" y="1778992"/>
                </a:cubicBezTo>
                <a:cubicBezTo>
                  <a:pt x="3100860" y="1775575"/>
                  <a:pt x="3100519" y="1771818"/>
                  <a:pt x="3099068" y="1767889"/>
                </a:cubicBezTo>
                <a:cubicBezTo>
                  <a:pt x="3044457" y="1643026"/>
                  <a:pt x="2984726" y="1518931"/>
                  <a:pt x="2905625" y="1407903"/>
                </a:cubicBezTo>
                <a:close/>
                <a:moveTo>
                  <a:pt x="4099221" y="2580525"/>
                </a:moveTo>
                <a:cubicBezTo>
                  <a:pt x="4046316" y="2578988"/>
                  <a:pt x="3993327" y="2572668"/>
                  <a:pt x="3940336" y="2569422"/>
                </a:cubicBezTo>
                <a:cubicBezTo>
                  <a:pt x="3850057" y="2559515"/>
                  <a:pt x="3759864" y="2549779"/>
                  <a:pt x="3669499" y="2540897"/>
                </a:cubicBezTo>
                <a:cubicBezTo>
                  <a:pt x="3616339" y="2531331"/>
                  <a:pt x="3562666" y="2525267"/>
                  <a:pt x="3508908" y="2519887"/>
                </a:cubicBezTo>
                <a:cubicBezTo>
                  <a:pt x="3290122" y="2493753"/>
                  <a:pt x="3071507" y="2462921"/>
                  <a:pt x="2851185" y="2452416"/>
                </a:cubicBezTo>
                <a:cubicBezTo>
                  <a:pt x="2779593" y="2446523"/>
                  <a:pt x="2707745" y="2449854"/>
                  <a:pt x="2636153" y="2446182"/>
                </a:cubicBezTo>
                <a:cubicBezTo>
                  <a:pt x="2597840" y="2441570"/>
                  <a:pt x="2553980" y="2446694"/>
                  <a:pt x="2521128" y="2423464"/>
                </a:cubicBezTo>
                <a:cubicBezTo>
                  <a:pt x="2527528" y="2354371"/>
                  <a:pt x="2555943" y="2281605"/>
                  <a:pt x="2597157" y="2239329"/>
                </a:cubicBezTo>
                <a:cubicBezTo>
                  <a:pt x="2626938" y="2213109"/>
                  <a:pt x="2663544" y="2196711"/>
                  <a:pt x="2700577" y="2183559"/>
                </a:cubicBezTo>
                <a:cubicBezTo>
                  <a:pt x="2733088" y="2170150"/>
                  <a:pt x="2773278" y="2167332"/>
                  <a:pt x="2799133" y="2141795"/>
                </a:cubicBezTo>
                <a:cubicBezTo>
                  <a:pt x="2809629" y="2130266"/>
                  <a:pt x="2806728" y="2114209"/>
                  <a:pt x="2807752" y="2099947"/>
                </a:cubicBezTo>
                <a:cubicBezTo>
                  <a:pt x="2809288" y="2041358"/>
                  <a:pt x="2838300" y="1991140"/>
                  <a:pt x="2879600" y="1950145"/>
                </a:cubicBezTo>
                <a:cubicBezTo>
                  <a:pt x="2923886" y="1901293"/>
                  <a:pt x="2987883" y="1879343"/>
                  <a:pt x="3051881" y="1871913"/>
                </a:cubicBezTo>
                <a:cubicBezTo>
                  <a:pt x="3110246" y="1859956"/>
                  <a:pt x="3162298" y="1873621"/>
                  <a:pt x="3211704" y="1906332"/>
                </a:cubicBezTo>
                <a:cubicBezTo>
                  <a:pt x="3235084" y="1923498"/>
                  <a:pt x="3266656" y="1926060"/>
                  <a:pt x="3275872" y="1892667"/>
                </a:cubicBezTo>
                <a:cubicBezTo>
                  <a:pt x="3300959" y="1819388"/>
                  <a:pt x="3352498" y="1779419"/>
                  <a:pt x="3427589" y="1764985"/>
                </a:cubicBezTo>
                <a:cubicBezTo>
                  <a:pt x="3516503" y="1746366"/>
                  <a:pt x="3616765" y="1755078"/>
                  <a:pt x="3685456" y="1820499"/>
                </a:cubicBezTo>
                <a:cubicBezTo>
                  <a:pt x="3682981" y="1827844"/>
                  <a:pt x="3684603" y="1836384"/>
                  <a:pt x="3690405" y="1842106"/>
                </a:cubicBezTo>
                <a:cubicBezTo>
                  <a:pt x="3705850" y="1857394"/>
                  <a:pt x="3728462" y="1853038"/>
                  <a:pt x="3750392" y="1848683"/>
                </a:cubicBezTo>
                <a:cubicBezTo>
                  <a:pt x="3761485" y="1846462"/>
                  <a:pt x="3772407" y="1844242"/>
                  <a:pt x="3782135" y="1844583"/>
                </a:cubicBezTo>
                <a:cubicBezTo>
                  <a:pt x="3845450" y="1843900"/>
                  <a:pt x="3913202" y="1837494"/>
                  <a:pt x="3969605" y="1871998"/>
                </a:cubicBezTo>
                <a:cubicBezTo>
                  <a:pt x="4004419" y="1897706"/>
                  <a:pt x="4023960" y="1933064"/>
                  <a:pt x="4046914" y="1970130"/>
                </a:cubicBezTo>
                <a:cubicBezTo>
                  <a:pt x="4065772" y="2003011"/>
                  <a:pt x="4087702" y="2036661"/>
                  <a:pt x="4090859" y="2075435"/>
                </a:cubicBezTo>
                <a:cubicBezTo>
                  <a:pt x="4093248" y="2108146"/>
                  <a:pt x="4083008" y="2141454"/>
                  <a:pt x="4072171" y="2172456"/>
                </a:cubicBezTo>
                <a:cubicBezTo>
                  <a:pt x="4062359" y="2200384"/>
                  <a:pt x="4034541" y="2252908"/>
                  <a:pt x="4080107" y="2262559"/>
                </a:cubicBezTo>
                <a:cubicBezTo>
                  <a:pt x="4133353" y="2266317"/>
                  <a:pt x="4194705" y="2283740"/>
                  <a:pt x="4216891" y="2331653"/>
                </a:cubicBezTo>
                <a:cubicBezTo>
                  <a:pt x="4217659" y="2346940"/>
                  <a:pt x="4218768" y="2362484"/>
                  <a:pt x="4219110" y="2378199"/>
                </a:cubicBezTo>
                <a:cubicBezTo>
                  <a:pt x="4211259" y="2391522"/>
                  <a:pt x="4216465" y="2415008"/>
                  <a:pt x="4213051" y="2431492"/>
                </a:cubicBezTo>
                <a:cubicBezTo>
                  <a:pt x="4212881" y="2433285"/>
                  <a:pt x="4212625" y="2435079"/>
                  <a:pt x="4212369" y="2436872"/>
                </a:cubicBezTo>
                <a:cubicBezTo>
                  <a:pt x="4205371" y="2460018"/>
                  <a:pt x="4196071" y="2482394"/>
                  <a:pt x="4184636" y="2503660"/>
                </a:cubicBezTo>
                <a:cubicBezTo>
                  <a:pt x="4184807" y="2503660"/>
                  <a:pt x="4185063" y="2503745"/>
                  <a:pt x="4185234" y="2503745"/>
                </a:cubicBezTo>
                <a:cubicBezTo>
                  <a:pt x="4173287" y="2523474"/>
                  <a:pt x="4160232" y="2542605"/>
                  <a:pt x="4144787" y="2559771"/>
                </a:cubicBezTo>
                <a:cubicBezTo>
                  <a:pt x="4139241" y="2568056"/>
                  <a:pt x="4129855" y="2573949"/>
                  <a:pt x="4122857" y="2581208"/>
                </a:cubicBezTo>
                <a:cubicBezTo>
                  <a:pt x="4116202" y="2581635"/>
                  <a:pt x="4108522" y="2581379"/>
                  <a:pt x="4099221" y="25805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30"/>
          <p:cNvSpPr/>
          <p:nvPr/>
        </p:nvSpPr>
        <p:spPr>
          <a:xfrm>
            <a:off x="-362059" y="4069827"/>
            <a:ext cx="811953" cy="398600"/>
          </a:xfrm>
          <a:custGeom>
            <a:rect b="b" l="l" r="r" t="t"/>
            <a:pathLst>
              <a:path extrusionOk="0" h="797200" w="1623906">
                <a:moveTo>
                  <a:pt x="1540311" y="587763"/>
                </a:moveTo>
                <a:cubicBezTo>
                  <a:pt x="1620351" y="590837"/>
                  <a:pt x="1631273" y="687431"/>
                  <a:pt x="1620351" y="749692"/>
                </a:cubicBezTo>
                <a:cubicBezTo>
                  <a:pt x="1616170" y="798886"/>
                  <a:pt x="1573078" y="794872"/>
                  <a:pt x="1535106" y="797092"/>
                </a:cubicBezTo>
                <a:cubicBezTo>
                  <a:pt x="1497817" y="798288"/>
                  <a:pt x="1461381" y="789235"/>
                  <a:pt x="1424433" y="786075"/>
                </a:cubicBezTo>
                <a:cubicBezTo>
                  <a:pt x="1385779" y="782146"/>
                  <a:pt x="1346612" y="783427"/>
                  <a:pt x="1308128" y="777876"/>
                </a:cubicBezTo>
                <a:cubicBezTo>
                  <a:pt x="1231331" y="760197"/>
                  <a:pt x="1151548" y="760795"/>
                  <a:pt x="1076031" y="737223"/>
                </a:cubicBezTo>
                <a:cubicBezTo>
                  <a:pt x="1020140" y="720142"/>
                  <a:pt x="961859" y="714163"/>
                  <a:pt x="905285" y="700327"/>
                </a:cubicBezTo>
                <a:cubicBezTo>
                  <a:pt x="811252" y="668984"/>
                  <a:pt x="712013" y="656856"/>
                  <a:pt x="613372" y="650792"/>
                </a:cubicBezTo>
                <a:cubicBezTo>
                  <a:pt x="486400" y="636786"/>
                  <a:pt x="358576" y="631405"/>
                  <a:pt x="232032" y="613043"/>
                </a:cubicBezTo>
                <a:cubicBezTo>
                  <a:pt x="176311" y="601598"/>
                  <a:pt x="114788" y="601086"/>
                  <a:pt x="65382" y="570511"/>
                </a:cubicBezTo>
                <a:cubicBezTo>
                  <a:pt x="10259" y="534299"/>
                  <a:pt x="-10903" y="461106"/>
                  <a:pt x="5310" y="398503"/>
                </a:cubicBezTo>
                <a:cubicBezTo>
                  <a:pt x="22376" y="329239"/>
                  <a:pt x="90981" y="280900"/>
                  <a:pt x="160355" y="276288"/>
                </a:cubicBezTo>
                <a:cubicBezTo>
                  <a:pt x="179725" y="273213"/>
                  <a:pt x="198497" y="284145"/>
                  <a:pt x="217355" y="279619"/>
                </a:cubicBezTo>
                <a:cubicBezTo>
                  <a:pt x="247221" y="269882"/>
                  <a:pt x="242271" y="233243"/>
                  <a:pt x="255156" y="210440"/>
                </a:cubicBezTo>
                <a:cubicBezTo>
                  <a:pt x="301746" y="123070"/>
                  <a:pt x="405166" y="78488"/>
                  <a:pt x="501589" y="88737"/>
                </a:cubicBezTo>
                <a:cubicBezTo>
                  <a:pt x="500395" y="97619"/>
                  <a:pt x="514474" y="100352"/>
                  <a:pt x="516693" y="91811"/>
                </a:cubicBezTo>
                <a:cubicBezTo>
                  <a:pt x="516778" y="91555"/>
                  <a:pt x="516863" y="91299"/>
                  <a:pt x="517034" y="91042"/>
                </a:cubicBezTo>
                <a:cubicBezTo>
                  <a:pt x="537684" y="88993"/>
                  <a:pt x="553299" y="65677"/>
                  <a:pt x="569597" y="54318"/>
                </a:cubicBezTo>
                <a:cubicBezTo>
                  <a:pt x="606118" y="25366"/>
                  <a:pt x="650746" y="1537"/>
                  <a:pt x="698104" y="0"/>
                </a:cubicBezTo>
                <a:cubicBezTo>
                  <a:pt x="750923" y="10590"/>
                  <a:pt x="789834" y="56368"/>
                  <a:pt x="814494" y="102572"/>
                </a:cubicBezTo>
                <a:cubicBezTo>
                  <a:pt x="843933" y="129902"/>
                  <a:pt x="871665" y="83527"/>
                  <a:pt x="898203" y="73107"/>
                </a:cubicBezTo>
                <a:cubicBezTo>
                  <a:pt x="930287" y="59272"/>
                  <a:pt x="966723" y="52695"/>
                  <a:pt x="1001452" y="57649"/>
                </a:cubicBezTo>
                <a:cubicBezTo>
                  <a:pt x="1072105" y="75499"/>
                  <a:pt x="1139516" y="136393"/>
                  <a:pt x="1161105" y="206426"/>
                </a:cubicBezTo>
                <a:cubicBezTo>
                  <a:pt x="1171003" y="231108"/>
                  <a:pt x="1201551" y="229571"/>
                  <a:pt x="1223566" y="226582"/>
                </a:cubicBezTo>
                <a:cubicBezTo>
                  <a:pt x="1344905" y="195579"/>
                  <a:pt x="1434843" y="302593"/>
                  <a:pt x="1484847" y="399528"/>
                </a:cubicBezTo>
                <a:cubicBezTo>
                  <a:pt x="1504558" y="437192"/>
                  <a:pt x="1514627" y="479810"/>
                  <a:pt x="1512238" y="522342"/>
                </a:cubicBezTo>
                <a:cubicBezTo>
                  <a:pt x="1512152" y="537288"/>
                  <a:pt x="1502766" y="551038"/>
                  <a:pt x="1506008" y="566070"/>
                </a:cubicBezTo>
                <a:cubicBezTo>
                  <a:pt x="1509080" y="582040"/>
                  <a:pt x="1526232" y="586909"/>
                  <a:pt x="1540311" y="5877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30"/>
          <p:cNvSpPr/>
          <p:nvPr/>
        </p:nvSpPr>
        <p:spPr>
          <a:xfrm>
            <a:off x="877453" y="4196375"/>
            <a:ext cx="849119" cy="412494"/>
          </a:xfrm>
          <a:custGeom>
            <a:rect b="b" l="l" r="r" t="t"/>
            <a:pathLst>
              <a:path extrusionOk="0" h="824988" w="1698237">
                <a:moveTo>
                  <a:pt x="1696019" y="575256"/>
                </a:moveTo>
                <a:cubicBezTo>
                  <a:pt x="1696787" y="590458"/>
                  <a:pt x="1697896" y="606087"/>
                  <a:pt x="1698237" y="621716"/>
                </a:cubicBezTo>
                <a:cubicBezTo>
                  <a:pt x="1690216" y="635040"/>
                  <a:pt x="1695677" y="658612"/>
                  <a:pt x="1692179" y="675180"/>
                </a:cubicBezTo>
                <a:cubicBezTo>
                  <a:pt x="1692008" y="676888"/>
                  <a:pt x="1691837" y="678596"/>
                  <a:pt x="1691667" y="680219"/>
                </a:cubicBezTo>
                <a:cubicBezTo>
                  <a:pt x="1684670" y="703450"/>
                  <a:pt x="1675283" y="725911"/>
                  <a:pt x="1663764" y="747263"/>
                </a:cubicBezTo>
                <a:cubicBezTo>
                  <a:pt x="1663935" y="747263"/>
                  <a:pt x="1664191" y="747263"/>
                  <a:pt x="1664447" y="747348"/>
                </a:cubicBezTo>
                <a:cubicBezTo>
                  <a:pt x="1652586" y="767077"/>
                  <a:pt x="1639445" y="786208"/>
                  <a:pt x="1623915" y="803289"/>
                </a:cubicBezTo>
                <a:cubicBezTo>
                  <a:pt x="1618283" y="811573"/>
                  <a:pt x="1608812" y="817466"/>
                  <a:pt x="1601814" y="824726"/>
                </a:cubicBezTo>
                <a:cubicBezTo>
                  <a:pt x="1595073" y="825238"/>
                  <a:pt x="1587308" y="824982"/>
                  <a:pt x="1578178" y="824128"/>
                </a:cubicBezTo>
                <a:cubicBezTo>
                  <a:pt x="1525273" y="822591"/>
                  <a:pt x="1472284" y="816271"/>
                  <a:pt x="1419294" y="813025"/>
                </a:cubicBezTo>
                <a:cubicBezTo>
                  <a:pt x="1329015" y="803118"/>
                  <a:pt x="1238821" y="793382"/>
                  <a:pt x="1148456" y="784500"/>
                </a:cubicBezTo>
                <a:cubicBezTo>
                  <a:pt x="1095296" y="774934"/>
                  <a:pt x="1041623" y="768870"/>
                  <a:pt x="987865" y="763490"/>
                </a:cubicBezTo>
                <a:cubicBezTo>
                  <a:pt x="769079" y="737356"/>
                  <a:pt x="550464" y="706524"/>
                  <a:pt x="330142" y="696019"/>
                </a:cubicBezTo>
                <a:cubicBezTo>
                  <a:pt x="258550" y="690126"/>
                  <a:pt x="186702" y="693457"/>
                  <a:pt x="115110" y="689785"/>
                </a:cubicBezTo>
                <a:cubicBezTo>
                  <a:pt x="76712" y="685173"/>
                  <a:pt x="32852" y="690382"/>
                  <a:pt x="0" y="667152"/>
                </a:cubicBezTo>
                <a:cubicBezTo>
                  <a:pt x="6400" y="598059"/>
                  <a:pt x="34900" y="525208"/>
                  <a:pt x="76114" y="482932"/>
                </a:cubicBezTo>
                <a:cubicBezTo>
                  <a:pt x="105895" y="456712"/>
                  <a:pt x="142501" y="440314"/>
                  <a:pt x="179534" y="427162"/>
                </a:cubicBezTo>
                <a:cubicBezTo>
                  <a:pt x="212045" y="413753"/>
                  <a:pt x="252235" y="410935"/>
                  <a:pt x="278090" y="385398"/>
                </a:cubicBezTo>
                <a:cubicBezTo>
                  <a:pt x="288586" y="373869"/>
                  <a:pt x="285685" y="357812"/>
                  <a:pt x="286709" y="343550"/>
                </a:cubicBezTo>
                <a:cubicBezTo>
                  <a:pt x="288245" y="284961"/>
                  <a:pt x="317257" y="234743"/>
                  <a:pt x="358556" y="193748"/>
                </a:cubicBezTo>
                <a:cubicBezTo>
                  <a:pt x="402843" y="144896"/>
                  <a:pt x="466840" y="122946"/>
                  <a:pt x="530838" y="115516"/>
                </a:cubicBezTo>
                <a:cubicBezTo>
                  <a:pt x="589203" y="103559"/>
                  <a:pt x="641255" y="117224"/>
                  <a:pt x="690661" y="149935"/>
                </a:cubicBezTo>
                <a:cubicBezTo>
                  <a:pt x="714041" y="167101"/>
                  <a:pt x="745613" y="169663"/>
                  <a:pt x="754829" y="136270"/>
                </a:cubicBezTo>
                <a:cubicBezTo>
                  <a:pt x="779916" y="62992"/>
                  <a:pt x="831455" y="23022"/>
                  <a:pt x="906546" y="8588"/>
                </a:cubicBezTo>
                <a:cubicBezTo>
                  <a:pt x="995460" y="-10030"/>
                  <a:pt x="1095722" y="-1319"/>
                  <a:pt x="1164413" y="64102"/>
                </a:cubicBezTo>
                <a:cubicBezTo>
                  <a:pt x="1161939" y="71447"/>
                  <a:pt x="1163560" y="79987"/>
                  <a:pt x="1169362" y="85710"/>
                </a:cubicBezTo>
                <a:cubicBezTo>
                  <a:pt x="1184807" y="100997"/>
                  <a:pt x="1207419" y="96641"/>
                  <a:pt x="1229349" y="92286"/>
                </a:cubicBezTo>
                <a:cubicBezTo>
                  <a:pt x="1240442" y="90065"/>
                  <a:pt x="1251364" y="87845"/>
                  <a:pt x="1261092" y="88186"/>
                </a:cubicBezTo>
                <a:cubicBezTo>
                  <a:pt x="1324407" y="87503"/>
                  <a:pt x="1392159" y="81098"/>
                  <a:pt x="1448562" y="115602"/>
                </a:cubicBezTo>
                <a:cubicBezTo>
                  <a:pt x="1483376" y="141309"/>
                  <a:pt x="1502917" y="176667"/>
                  <a:pt x="1525871" y="213733"/>
                </a:cubicBezTo>
                <a:cubicBezTo>
                  <a:pt x="1544729" y="246614"/>
                  <a:pt x="1566659" y="280264"/>
                  <a:pt x="1569816" y="319038"/>
                </a:cubicBezTo>
                <a:cubicBezTo>
                  <a:pt x="1572205" y="351749"/>
                  <a:pt x="1561965" y="385057"/>
                  <a:pt x="1551128" y="416059"/>
                </a:cubicBezTo>
                <a:cubicBezTo>
                  <a:pt x="1541316" y="443987"/>
                  <a:pt x="1513498" y="496511"/>
                  <a:pt x="1559064" y="506162"/>
                </a:cubicBezTo>
                <a:cubicBezTo>
                  <a:pt x="1612481" y="509920"/>
                  <a:pt x="1673748" y="527343"/>
                  <a:pt x="1696019" y="5752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30"/>
          <p:cNvSpPr/>
          <p:nvPr/>
        </p:nvSpPr>
        <p:spPr>
          <a:xfrm>
            <a:off x="-224242" y="3339534"/>
            <a:ext cx="1806052" cy="883853"/>
          </a:xfrm>
          <a:custGeom>
            <a:rect b="b" l="l" r="r" t="t"/>
            <a:pathLst>
              <a:path extrusionOk="0" h="1767706" w="3612103">
                <a:moveTo>
                  <a:pt x="3609544" y="1730982"/>
                </a:moveTo>
                <a:cubicBezTo>
                  <a:pt x="3609544" y="1738070"/>
                  <a:pt x="3610141" y="1745245"/>
                  <a:pt x="3609629" y="1752077"/>
                </a:cubicBezTo>
                <a:cubicBezTo>
                  <a:pt x="3609032" y="1757543"/>
                  <a:pt x="3609629" y="1763180"/>
                  <a:pt x="3612103" y="1767706"/>
                </a:cubicBezTo>
                <a:cubicBezTo>
                  <a:pt x="3544095" y="1750454"/>
                  <a:pt x="3464653" y="1759849"/>
                  <a:pt x="3399632" y="1767621"/>
                </a:cubicBezTo>
                <a:cubicBezTo>
                  <a:pt x="3397072" y="1765827"/>
                  <a:pt x="3394341" y="1764546"/>
                  <a:pt x="3391269" y="1764034"/>
                </a:cubicBezTo>
                <a:cubicBezTo>
                  <a:pt x="3369852" y="1736277"/>
                  <a:pt x="3342973" y="1715865"/>
                  <a:pt x="3312851" y="1701517"/>
                </a:cubicBezTo>
                <a:cubicBezTo>
                  <a:pt x="3318654" y="1697076"/>
                  <a:pt x="3322408" y="1689987"/>
                  <a:pt x="3321043" y="1682130"/>
                </a:cubicBezTo>
                <a:cubicBezTo>
                  <a:pt x="3318312" y="1662572"/>
                  <a:pt x="3317374" y="1642758"/>
                  <a:pt x="3314302" y="1623200"/>
                </a:cubicBezTo>
                <a:cubicBezTo>
                  <a:pt x="3301417" y="1548555"/>
                  <a:pt x="3287082" y="1473825"/>
                  <a:pt x="3273173" y="1399095"/>
                </a:cubicBezTo>
                <a:cubicBezTo>
                  <a:pt x="3247659" y="1281491"/>
                  <a:pt x="3216002" y="1164656"/>
                  <a:pt x="3174190" y="1051664"/>
                </a:cubicBezTo>
                <a:cubicBezTo>
                  <a:pt x="3136645" y="953276"/>
                  <a:pt x="3080498" y="863259"/>
                  <a:pt x="3015988" y="780415"/>
                </a:cubicBezTo>
                <a:cubicBezTo>
                  <a:pt x="2973238" y="716788"/>
                  <a:pt x="2919992" y="661445"/>
                  <a:pt x="2864869" y="608579"/>
                </a:cubicBezTo>
                <a:cubicBezTo>
                  <a:pt x="2833553" y="577149"/>
                  <a:pt x="2804114" y="543499"/>
                  <a:pt x="2769641" y="515401"/>
                </a:cubicBezTo>
                <a:cubicBezTo>
                  <a:pt x="2734826" y="487388"/>
                  <a:pt x="2697366" y="462791"/>
                  <a:pt x="2660589" y="437511"/>
                </a:cubicBezTo>
                <a:cubicBezTo>
                  <a:pt x="2535666" y="349543"/>
                  <a:pt x="2391202" y="289759"/>
                  <a:pt x="2239912" y="267810"/>
                </a:cubicBezTo>
                <a:cubicBezTo>
                  <a:pt x="2083929" y="244152"/>
                  <a:pt x="1925044" y="257902"/>
                  <a:pt x="1768976" y="274130"/>
                </a:cubicBezTo>
                <a:cubicBezTo>
                  <a:pt x="1676990" y="290698"/>
                  <a:pt x="1585943" y="314356"/>
                  <a:pt x="1495408" y="337244"/>
                </a:cubicBezTo>
                <a:cubicBezTo>
                  <a:pt x="1405641" y="367478"/>
                  <a:pt x="1316215" y="398993"/>
                  <a:pt x="1228154" y="433924"/>
                </a:cubicBezTo>
                <a:cubicBezTo>
                  <a:pt x="1115263" y="485851"/>
                  <a:pt x="1008515" y="551271"/>
                  <a:pt x="907740" y="623866"/>
                </a:cubicBezTo>
                <a:cubicBezTo>
                  <a:pt x="855945" y="658712"/>
                  <a:pt x="805515" y="695778"/>
                  <a:pt x="762594" y="741385"/>
                </a:cubicBezTo>
                <a:cubicBezTo>
                  <a:pt x="672486" y="829951"/>
                  <a:pt x="597310" y="931925"/>
                  <a:pt x="534251" y="1041244"/>
                </a:cubicBezTo>
                <a:cubicBezTo>
                  <a:pt x="499863" y="1094879"/>
                  <a:pt x="461294" y="1146464"/>
                  <a:pt x="435354" y="1204967"/>
                </a:cubicBezTo>
                <a:cubicBezTo>
                  <a:pt x="405061" y="1280808"/>
                  <a:pt x="375452" y="1357246"/>
                  <a:pt x="348146" y="1434196"/>
                </a:cubicBezTo>
                <a:cubicBezTo>
                  <a:pt x="304201" y="1447007"/>
                  <a:pt x="263158" y="1472544"/>
                  <a:pt x="241228" y="1512428"/>
                </a:cubicBezTo>
                <a:cubicBezTo>
                  <a:pt x="225527" y="1501838"/>
                  <a:pt x="203853" y="1506962"/>
                  <a:pt x="185763" y="1506706"/>
                </a:cubicBezTo>
                <a:cubicBezTo>
                  <a:pt x="119889" y="1507731"/>
                  <a:pt x="50857" y="1533609"/>
                  <a:pt x="0" y="1578020"/>
                </a:cubicBezTo>
                <a:cubicBezTo>
                  <a:pt x="1365" y="1571187"/>
                  <a:pt x="2731" y="1564355"/>
                  <a:pt x="4266" y="1557522"/>
                </a:cubicBezTo>
                <a:cubicBezTo>
                  <a:pt x="10666" y="1527374"/>
                  <a:pt x="18602" y="1497482"/>
                  <a:pt x="27050" y="1467761"/>
                </a:cubicBezTo>
                <a:cubicBezTo>
                  <a:pt x="28074" y="1461783"/>
                  <a:pt x="31060" y="1452303"/>
                  <a:pt x="34815" y="1441029"/>
                </a:cubicBezTo>
                <a:cubicBezTo>
                  <a:pt x="35156" y="1440858"/>
                  <a:pt x="35497" y="1440602"/>
                  <a:pt x="35839" y="1440346"/>
                </a:cubicBezTo>
                <a:cubicBezTo>
                  <a:pt x="38057" y="1438723"/>
                  <a:pt x="39252" y="1436161"/>
                  <a:pt x="39422" y="1433513"/>
                </a:cubicBezTo>
                <a:cubicBezTo>
                  <a:pt x="40958" y="1431378"/>
                  <a:pt x="41044" y="1428560"/>
                  <a:pt x="39934" y="1426254"/>
                </a:cubicBezTo>
                <a:cubicBezTo>
                  <a:pt x="49662" y="1397814"/>
                  <a:pt x="61267" y="1363310"/>
                  <a:pt x="61267" y="1341873"/>
                </a:cubicBezTo>
                <a:cubicBezTo>
                  <a:pt x="97703" y="1234176"/>
                  <a:pt x="161444" y="1135447"/>
                  <a:pt x="217079" y="1036974"/>
                </a:cubicBezTo>
                <a:cubicBezTo>
                  <a:pt x="277578" y="927996"/>
                  <a:pt x="347293" y="824912"/>
                  <a:pt x="419738" y="723620"/>
                </a:cubicBezTo>
                <a:cubicBezTo>
                  <a:pt x="508652" y="596793"/>
                  <a:pt x="613523" y="479018"/>
                  <a:pt x="738446" y="386780"/>
                </a:cubicBezTo>
                <a:cubicBezTo>
                  <a:pt x="858334" y="290271"/>
                  <a:pt x="999043" y="225192"/>
                  <a:pt x="1141545" y="169166"/>
                </a:cubicBezTo>
                <a:cubicBezTo>
                  <a:pt x="1320055" y="95119"/>
                  <a:pt x="1507951" y="60957"/>
                  <a:pt x="1698579" y="27648"/>
                </a:cubicBezTo>
                <a:cubicBezTo>
                  <a:pt x="1883489" y="-8393"/>
                  <a:pt x="2072751" y="-5745"/>
                  <a:pt x="2259282" y="15862"/>
                </a:cubicBezTo>
                <a:cubicBezTo>
                  <a:pt x="2356558" y="24488"/>
                  <a:pt x="2451360" y="48402"/>
                  <a:pt x="2545308" y="73938"/>
                </a:cubicBezTo>
                <a:cubicBezTo>
                  <a:pt x="2630723" y="97340"/>
                  <a:pt x="2717077" y="120485"/>
                  <a:pt x="2796264" y="161052"/>
                </a:cubicBezTo>
                <a:cubicBezTo>
                  <a:pt x="2888761" y="207086"/>
                  <a:pt x="2975201" y="264393"/>
                  <a:pt x="3057715" y="326312"/>
                </a:cubicBezTo>
                <a:cubicBezTo>
                  <a:pt x="3113862" y="368588"/>
                  <a:pt x="3158831" y="423163"/>
                  <a:pt x="3201752" y="478420"/>
                </a:cubicBezTo>
                <a:cubicBezTo>
                  <a:pt x="3277695" y="569463"/>
                  <a:pt x="3329491" y="675878"/>
                  <a:pt x="3380774" y="781952"/>
                </a:cubicBezTo>
                <a:cubicBezTo>
                  <a:pt x="3438628" y="894005"/>
                  <a:pt x="3477282" y="1015964"/>
                  <a:pt x="3508428" y="1138009"/>
                </a:cubicBezTo>
                <a:cubicBezTo>
                  <a:pt x="3561844" y="1327952"/>
                  <a:pt x="3596147" y="1523189"/>
                  <a:pt x="3604850" y="1720306"/>
                </a:cubicBezTo>
                <a:cubicBezTo>
                  <a:pt x="3605704" y="1724662"/>
                  <a:pt x="3607325" y="1728249"/>
                  <a:pt x="3609544" y="17309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0"/>
          <p:cNvSpPr/>
          <p:nvPr/>
        </p:nvSpPr>
        <p:spPr>
          <a:xfrm>
            <a:off x="-35193" y="3488205"/>
            <a:ext cx="1450822" cy="698543"/>
          </a:xfrm>
          <a:custGeom>
            <a:rect b="b" l="l" r="r" t="t"/>
            <a:pathLst>
              <a:path extrusionOk="0" h="1397085" w="2901645">
                <a:moveTo>
                  <a:pt x="2895844" y="1341999"/>
                </a:moveTo>
                <a:cubicBezTo>
                  <a:pt x="2899513" y="1356945"/>
                  <a:pt x="2896782" y="1376161"/>
                  <a:pt x="2901646" y="1391193"/>
                </a:cubicBezTo>
                <a:cubicBezTo>
                  <a:pt x="2832444" y="1369500"/>
                  <a:pt x="2752233" y="1374880"/>
                  <a:pt x="2683457" y="1397086"/>
                </a:cubicBezTo>
                <a:cubicBezTo>
                  <a:pt x="2672194" y="1353956"/>
                  <a:pt x="2663490" y="1309972"/>
                  <a:pt x="2651203" y="1267013"/>
                </a:cubicBezTo>
                <a:cubicBezTo>
                  <a:pt x="2620996" y="1148128"/>
                  <a:pt x="2589680" y="1029414"/>
                  <a:pt x="2546076" y="914543"/>
                </a:cubicBezTo>
                <a:cubicBezTo>
                  <a:pt x="2502131" y="796341"/>
                  <a:pt x="2447520" y="678567"/>
                  <a:pt x="2359204" y="586670"/>
                </a:cubicBezTo>
                <a:cubicBezTo>
                  <a:pt x="2308432" y="531754"/>
                  <a:pt x="2248360" y="487087"/>
                  <a:pt x="2186239" y="445921"/>
                </a:cubicBezTo>
                <a:cubicBezTo>
                  <a:pt x="2145452" y="418506"/>
                  <a:pt x="2103640" y="392457"/>
                  <a:pt x="2058244" y="373156"/>
                </a:cubicBezTo>
                <a:cubicBezTo>
                  <a:pt x="1966344" y="334637"/>
                  <a:pt x="1871799" y="300988"/>
                  <a:pt x="1773840" y="281771"/>
                </a:cubicBezTo>
                <a:cubicBezTo>
                  <a:pt x="1674601" y="258285"/>
                  <a:pt x="1571693" y="247353"/>
                  <a:pt x="1471174" y="270156"/>
                </a:cubicBezTo>
                <a:cubicBezTo>
                  <a:pt x="1395743" y="284931"/>
                  <a:pt x="1319799" y="297742"/>
                  <a:pt x="1247951" y="325926"/>
                </a:cubicBezTo>
                <a:cubicBezTo>
                  <a:pt x="1174226" y="348217"/>
                  <a:pt x="1103061" y="376657"/>
                  <a:pt x="1034114" y="410905"/>
                </a:cubicBezTo>
                <a:cubicBezTo>
                  <a:pt x="985135" y="431915"/>
                  <a:pt x="939739" y="459672"/>
                  <a:pt x="894600" y="487685"/>
                </a:cubicBezTo>
                <a:cubicBezTo>
                  <a:pt x="828895" y="524751"/>
                  <a:pt x="768738" y="569760"/>
                  <a:pt x="710714" y="617672"/>
                </a:cubicBezTo>
                <a:cubicBezTo>
                  <a:pt x="670182" y="646796"/>
                  <a:pt x="628882" y="675150"/>
                  <a:pt x="593555" y="710765"/>
                </a:cubicBezTo>
                <a:cubicBezTo>
                  <a:pt x="521963" y="781651"/>
                  <a:pt x="455150" y="857321"/>
                  <a:pt x="395846" y="938713"/>
                </a:cubicBezTo>
                <a:cubicBezTo>
                  <a:pt x="343795" y="1017286"/>
                  <a:pt x="296692" y="1100130"/>
                  <a:pt x="258721" y="1186475"/>
                </a:cubicBezTo>
                <a:cubicBezTo>
                  <a:pt x="231330" y="1194845"/>
                  <a:pt x="205731" y="1208680"/>
                  <a:pt x="184654" y="1227470"/>
                </a:cubicBezTo>
                <a:cubicBezTo>
                  <a:pt x="155557" y="1180582"/>
                  <a:pt x="109308" y="1139331"/>
                  <a:pt x="54611" y="1129424"/>
                </a:cubicBezTo>
                <a:lnTo>
                  <a:pt x="54611" y="1129424"/>
                </a:lnTo>
                <a:cubicBezTo>
                  <a:pt x="43092" y="1120286"/>
                  <a:pt x="19967" y="1123616"/>
                  <a:pt x="0" y="1129253"/>
                </a:cubicBezTo>
                <a:cubicBezTo>
                  <a:pt x="3328" y="1122506"/>
                  <a:pt x="6656" y="1115844"/>
                  <a:pt x="10410" y="1109695"/>
                </a:cubicBezTo>
                <a:cubicBezTo>
                  <a:pt x="42750" y="1044616"/>
                  <a:pt x="65619" y="975352"/>
                  <a:pt x="97106" y="909931"/>
                </a:cubicBezTo>
                <a:cubicBezTo>
                  <a:pt x="125606" y="853734"/>
                  <a:pt x="162895" y="807102"/>
                  <a:pt x="197198" y="752955"/>
                </a:cubicBezTo>
                <a:cubicBezTo>
                  <a:pt x="260854" y="644490"/>
                  <a:pt x="338931" y="544992"/>
                  <a:pt x="429637" y="457793"/>
                </a:cubicBezTo>
                <a:cubicBezTo>
                  <a:pt x="488087" y="400144"/>
                  <a:pt x="559338" y="358295"/>
                  <a:pt x="625640" y="310553"/>
                </a:cubicBezTo>
                <a:cubicBezTo>
                  <a:pt x="731619" y="242570"/>
                  <a:pt x="841268" y="178174"/>
                  <a:pt x="961584" y="139229"/>
                </a:cubicBezTo>
                <a:cubicBezTo>
                  <a:pt x="1048620" y="107714"/>
                  <a:pt x="1134633" y="73979"/>
                  <a:pt x="1226192" y="56471"/>
                </a:cubicBezTo>
                <a:cubicBezTo>
                  <a:pt x="1304439" y="38194"/>
                  <a:pt x="1381919" y="15476"/>
                  <a:pt x="1462727" y="11889"/>
                </a:cubicBezTo>
                <a:cubicBezTo>
                  <a:pt x="1668457" y="-8438"/>
                  <a:pt x="1884342" y="-11341"/>
                  <a:pt x="2076932" y="74491"/>
                </a:cubicBezTo>
                <a:cubicBezTo>
                  <a:pt x="2143916" y="99601"/>
                  <a:pt x="2204671" y="138290"/>
                  <a:pt x="2263975" y="178259"/>
                </a:cubicBezTo>
                <a:cubicBezTo>
                  <a:pt x="2301606" y="204564"/>
                  <a:pt x="2340943" y="229845"/>
                  <a:pt x="2375928" y="259822"/>
                </a:cubicBezTo>
                <a:cubicBezTo>
                  <a:pt x="2404514" y="285358"/>
                  <a:pt x="2430027" y="313884"/>
                  <a:pt x="2457162" y="340957"/>
                </a:cubicBezTo>
                <a:cubicBezTo>
                  <a:pt x="2509213" y="391091"/>
                  <a:pt x="2559388" y="441993"/>
                  <a:pt x="2600346" y="502631"/>
                </a:cubicBezTo>
                <a:cubicBezTo>
                  <a:pt x="2647704" y="564208"/>
                  <a:pt x="2691564" y="628433"/>
                  <a:pt x="2725952" y="698381"/>
                </a:cubicBezTo>
                <a:cubicBezTo>
                  <a:pt x="2798482" y="856467"/>
                  <a:pt x="2838587" y="1026083"/>
                  <a:pt x="2870245" y="1196980"/>
                </a:cubicBezTo>
                <a:cubicBezTo>
                  <a:pt x="2877498" y="1246601"/>
                  <a:pt x="2889700" y="1291268"/>
                  <a:pt x="2895844" y="13419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30"/>
          <p:cNvSpPr/>
          <p:nvPr/>
        </p:nvSpPr>
        <p:spPr>
          <a:xfrm>
            <a:off x="112044" y="3638036"/>
            <a:ext cx="1174738" cy="616779"/>
          </a:xfrm>
          <a:custGeom>
            <a:rect b="b" l="l" r="r" t="t"/>
            <a:pathLst>
              <a:path extrusionOk="0" h="1233558" w="2349475">
                <a:moveTo>
                  <a:pt x="2333946" y="1048997"/>
                </a:moveTo>
                <a:cubicBezTo>
                  <a:pt x="2339066" y="1070178"/>
                  <a:pt x="2343503" y="1091615"/>
                  <a:pt x="2349476" y="1112624"/>
                </a:cubicBezTo>
                <a:cubicBezTo>
                  <a:pt x="2300667" y="1136282"/>
                  <a:pt x="2267900" y="1183938"/>
                  <a:pt x="2248445" y="1233559"/>
                </a:cubicBezTo>
                <a:cubicBezTo>
                  <a:pt x="2203562" y="1203325"/>
                  <a:pt x="2161750" y="1188892"/>
                  <a:pt x="2116610" y="1186415"/>
                </a:cubicBezTo>
                <a:cubicBezTo>
                  <a:pt x="2118402" y="1178472"/>
                  <a:pt x="2116354" y="1169932"/>
                  <a:pt x="2115672" y="1161904"/>
                </a:cubicBezTo>
                <a:cubicBezTo>
                  <a:pt x="2114306" y="1154473"/>
                  <a:pt x="2113709" y="1145676"/>
                  <a:pt x="2109955" y="1139100"/>
                </a:cubicBezTo>
                <a:cubicBezTo>
                  <a:pt x="2110466" y="1135684"/>
                  <a:pt x="2110040" y="1131926"/>
                  <a:pt x="2108589" y="1127997"/>
                </a:cubicBezTo>
                <a:cubicBezTo>
                  <a:pt x="2054149" y="1003305"/>
                  <a:pt x="1994503" y="879210"/>
                  <a:pt x="1915402" y="768183"/>
                </a:cubicBezTo>
                <a:cubicBezTo>
                  <a:pt x="1795684" y="616588"/>
                  <a:pt x="1639786" y="488052"/>
                  <a:pt x="1454194" y="428268"/>
                </a:cubicBezTo>
                <a:cubicBezTo>
                  <a:pt x="1308450" y="373608"/>
                  <a:pt x="1146323" y="373608"/>
                  <a:pt x="995204" y="404269"/>
                </a:cubicBezTo>
                <a:cubicBezTo>
                  <a:pt x="918919" y="421008"/>
                  <a:pt x="849801" y="458331"/>
                  <a:pt x="782220" y="496080"/>
                </a:cubicBezTo>
                <a:cubicBezTo>
                  <a:pt x="713359" y="530584"/>
                  <a:pt x="650470" y="575080"/>
                  <a:pt x="590313" y="623078"/>
                </a:cubicBezTo>
                <a:cubicBezTo>
                  <a:pt x="543808" y="658607"/>
                  <a:pt x="500204" y="697979"/>
                  <a:pt x="462318" y="742646"/>
                </a:cubicBezTo>
                <a:cubicBezTo>
                  <a:pt x="451737" y="753835"/>
                  <a:pt x="335006" y="889459"/>
                  <a:pt x="304372" y="954197"/>
                </a:cubicBezTo>
                <a:cubicBezTo>
                  <a:pt x="288415" y="973925"/>
                  <a:pt x="273312" y="994252"/>
                  <a:pt x="259147" y="1015176"/>
                </a:cubicBezTo>
                <a:cubicBezTo>
                  <a:pt x="253686" y="1023717"/>
                  <a:pt x="243191" y="1034222"/>
                  <a:pt x="250699" y="1044898"/>
                </a:cubicBezTo>
                <a:cubicBezTo>
                  <a:pt x="250358" y="1045752"/>
                  <a:pt x="249932" y="1046606"/>
                  <a:pt x="249505" y="1047460"/>
                </a:cubicBezTo>
                <a:cubicBezTo>
                  <a:pt x="223479" y="973071"/>
                  <a:pt x="157178" y="914398"/>
                  <a:pt x="84733" y="886470"/>
                </a:cubicBezTo>
                <a:cubicBezTo>
                  <a:pt x="57683" y="877844"/>
                  <a:pt x="28500" y="875709"/>
                  <a:pt x="0" y="879381"/>
                </a:cubicBezTo>
                <a:cubicBezTo>
                  <a:pt x="18431" y="850258"/>
                  <a:pt x="36436" y="814814"/>
                  <a:pt x="43518" y="805847"/>
                </a:cubicBezTo>
                <a:cubicBezTo>
                  <a:pt x="69459" y="765108"/>
                  <a:pt x="91900" y="722149"/>
                  <a:pt x="119035" y="682094"/>
                </a:cubicBezTo>
                <a:cubicBezTo>
                  <a:pt x="169465" y="611463"/>
                  <a:pt x="225356" y="546726"/>
                  <a:pt x="286026" y="483611"/>
                </a:cubicBezTo>
                <a:cubicBezTo>
                  <a:pt x="346184" y="414432"/>
                  <a:pt x="424346" y="366861"/>
                  <a:pt x="494658" y="309297"/>
                </a:cubicBezTo>
                <a:cubicBezTo>
                  <a:pt x="589204" y="237471"/>
                  <a:pt x="693050" y="177260"/>
                  <a:pt x="801505" y="129091"/>
                </a:cubicBezTo>
                <a:cubicBezTo>
                  <a:pt x="842548" y="109021"/>
                  <a:pt x="885128" y="92452"/>
                  <a:pt x="928817" y="79129"/>
                </a:cubicBezTo>
                <a:cubicBezTo>
                  <a:pt x="977967" y="63329"/>
                  <a:pt x="1026008" y="43344"/>
                  <a:pt x="1076864" y="33180"/>
                </a:cubicBezTo>
                <a:cubicBezTo>
                  <a:pt x="1150590" y="19772"/>
                  <a:pt x="1224656" y="-1153"/>
                  <a:pt x="1300429" y="299"/>
                </a:cubicBezTo>
                <a:cubicBezTo>
                  <a:pt x="1338316" y="-1323"/>
                  <a:pt x="1375861" y="3801"/>
                  <a:pt x="1412809" y="12085"/>
                </a:cubicBezTo>
                <a:cubicBezTo>
                  <a:pt x="1487131" y="25494"/>
                  <a:pt x="1559917" y="41977"/>
                  <a:pt x="1632021" y="67599"/>
                </a:cubicBezTo>
                <a:cubicBezTo>
                  <a:pt x="1697299" y="91769"/>
                  <a:pt x="1763856" y="114658"/>
                  <a:pt x="1823075" y="151895"/>
                </a:cubicBezTo>
                <a:cubicBezTo>
                  <a:pt x="1891851" y="195793"/>
                  <a:pt x="1961736" y="241656"/>
                  <a:pt x="2020102" y="301526"/>
                </a:cubicBezTo>
                <a:cubicBezTo>
                  <a:pt x="2099118" y="378818"/>
                  <a:pt x="2153046" y="478230"/>
                  <a:pt x="2192981" y="580461"/>
                </a:cubicBezTo>
                <a:cubicBezTo>
                  <a:pt x="2235219" y="687133"/>
                  <a:pt x="2271911" y="796965"/>
                  <a:pt x="2297851" y="909017"/>
                </a:cubicBezTo>
                <a:cubicBezTo>
                  <a:pt x="2308603" y="955905"/>
                  <a:pt x="2323621" y="1001853"/>
                  <a:pt x="2333946" y="10489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30"/>
          <p:cNvSpPr/>
          <p:nvPr/>
        </p:nvSpPr>
        <p:spPr>
          <a:xfrm rot="-1547762">
            <a:off x="1774917" y="2202402"/>
            <a:ext cx="962722" cy="872905"/>
          </a:xfrm>
          <a:custGeom>
            <a:rect b="b" l="l" r="r" t="t"/>
            <a:pathLst>
              <a:path extrusionOk="0" h="1746487" w="1926191">
                <a:moveTo>
                  <a:pt x="1864135" y="827327"/>
                </a:moveTo>
                <a:cubicBezTo>
                  <a:pt x="1798187" y="812547"/>
                  <a:pt x="1730313" y="809737"/>
                  <a:pt x="1663325" y="802462"/>
                </a:cubicBezTo>
                <a:cubicBezTo>
                  <a:pt x="1536861" y="788952"/>
                  <a:pt x="1409587" y="781754"/>
                  <a:pt x="1282429" y="787335"/>
                </a:cubicBezTo>
                <a:cubicBezTo>
                  <a:pt x="1329078" y="741763"/>
                  <a:pt x="1377615" y="698038"/>
                  <a:pt x="1426036" y="654275"/>
                </a:cubicBezTo>
                <a:cubicBezTo>
                  <a:pt x="1450458" y="630373"/>
                  <a:pt x="1476498" y="608202"/>
                  <a:pt x="1501961" y="585378"/>
                </a:cubicBezTo>
                <a:cubicBezTo>
                  <a:pt x="1526113" y="562707"/>
                  <a:pt x="1549996" y="539767"/>
                  <a:pt x="1575151" y="518174"/>
                </a:cubicBezTo>
                <a:cubicBezTo>
                  <a:pt x="1597878" y="497273"/>
                  <a:pt x="1620143" y="475873"/>
                  <a:pt x="1644758" y="457167"/>
                </a:cubicBezTo>
                <a:cubicBezTo>
                  <a:pt x="1677655" y="430224"/>
                  <a:pt x="1706661" y="397738"/>
                  <a:pt x="1729312" y="361750"/>
                </a:cubicBezTo>
                <a:cubicBezTo>
                  <a:pt x="1744412" y="335153"/>
                  <a:pt x="1762555" y="303706"/>
                  <a:pt x="1751885" y="272414"/>
                </a:cubicBezTo>
                <a:cubicBezTo>
                  <a:pt x="1743757" y="250551"/>
                  <a:pt x="1723418" y="232307"/>
                  <a:pt x="1699920" y="229151"/>
                </a:cubicBezTo>
                <a:cubicBezTo>
                  <a:pt x="1658163" y="224417"/>
                  <a:pt x="1618602" y="244008"/>
                  <a:pt x="1583664" y="264754"/>
                </a:cubicBezTo>
                <a:cubicBezTo>
                  <a:pt x="1533278" y="296817"/>
                  <a:pt x="1488440" y="336385"/>
                  <a:pt x="1442446" y="374220"/>
                </a:cubicBezTo>
                <a:cubicBezTo>
                  <a:pt x="1386205" y="421910"/>
                  <a:pt x="1332507" y="472563"/>
                  <a:pt x="1278693" y="522985"/>
                </a:cubicBezTo>
                <a:cubicBezTo>
                  <a:pt x="1249995" y="551237"/>
                  <a:pt x="1224802" y="582837"/>
                  <a:pt x="1195256" y="610319"/>
                </a:cubicBezTo>
                <a:cubicBezTo>
                  <a:pt x="1180888" y="624445"/>
                  <a:pt x="1167560" y="639610"/>
                  <a:pt x="1153808" y="654313"/>
                </a:cubicBezTo>
                <a:cubicBezTo>
                  <a:pt x="1137359" y="672173"/>
                  <a:pt x="1118137" y="686876"/>
                  <a:pt x="1099994" y="702850"/>
                </a:cubicBezTo>
                <a:cubicBezTo>
                  <a:pt x="1110703" y="545694"/>
                  <a:pt x="1147991" y="391272"/>
                  <a:pt x="1163554" y="234655"/>
                </a:cubicBezTo>
                <a:cubicBezTo>
                  <a:pt x="1170641" y="174649"/>
                  <a:pt x="1177151" y="114258"/>
                  <a:pt x="1171990" y="53828"/>
                </a:cubicBezTo>
                <a:cubicBezTo>
                  <a:pt x="1171527" y="10142"/>
                  <a:pt x="1124570" y="-9103"/>
                  <a:pt x="1087282" y="4099"/>
                </a:cubicBezTo>
                <a:cubicBezTo>
                  <a:pt x="1051188" y="15184"/>
                  <a:pt x="1022220" y="43551"/>
                  <a:pt x="1005040" y="76576"/>
                </a:cubicBezTo>
                <a:cubicBezTo>
                  <a:pt x="957119" y="172686"/>
                  <a:pt x="941749" y="280805"/>
                  <a:pt x="919715" y="384882"/>
                </a:cubicBezTo>
                <a:cubicBezTo>
                  <a:pt x="911010" y="424181"/>
                  <a:pt x="906233" y="464133"/>
                  <a:pt x="900147" y="503894"/>
                </a:cubicBezTo>
                <a:cubicBezTo>
                  <a:pt x="888051" y="576679"/>
                  <a:pt x="875416" y="649810"/>
                  <a:pt x="871025" y="723557"/>
                </a:cubicBezTo>
                <a:cubicBezTo>
                  <a:pt x="849569" y="689801"/>
                  <a:pt x="829461" y="655006"/>
                  <a:pt x="808929" y="620558"/>
                </a:cubicBezTo>
                <a:cubicBezTo>
                  <a:pt x="787126" y="581682"/>
                  <a:pt x="768906" y="540806"/>
                  <a:pt x="745639" y="502739"/>
                </a:cubicBezTo>
                <a:cubicBezTo>
                  <a:pt x="709506" y="444888"/>
                  <a:pt x="675261" y="385844"/>
                  <a:pt x="633851" y="331535"/>
                </a:cubicBezTo>
                <a:cubicBezTo>
                  <a:pt x="620600" y="311443"/>
                  <a:pt x="609583" y="289965"/>
                  <a:pt x="594945" y="270797"/>
                </a:cubicBezTo>
                <a:cubicBezTo>
                  <a:pt x="580230" y="251283"/>
                  <a:pt x="564398" y="232615"/>
                  <a:pt x="548758" y="213870"/>
                </a:cubicBezTo>
                <a:cubicBezTo>
                  <a:pt x="510275" y="169106"/>
                  <a:pt x="466593" y="125073"/>
                  <a:pt x="410275" y="103788"/>
                </a:cubicBezTo>
                <a:cubicBezTo>
                  <a:pt x="388742" y="95051"/>
                  <a:pt x="364782" y="90355"/>
                  <a:pt x="341823" y="95821"/>
                </a:cubicBezTo>
                <a:cubicBezTo>
                  <a:pt x="307539" y="104712"/>
                  <a:pt x="314858" y="150015"/>
                  <a:pt x="319750" y="176804"/>
                </a:cubicBezTo>
                <a:cubicBezTo>
                  <a:pt x="334966" y="257056"/>
                  <a:pt x="369173" y="332151"/>
                  <a:pt x="414127" y="399970"/>
                </a:cubicBezTo>
                <a:cubicBezTo>
                  <a:pt x="432193" y="429531"/>
                  <a:pt x="447563" y="460708"/>
                  <a:pt x="466092" y="490037"/>
                </a:cubicBezTo>
                <a:cubicBezTo>
                  <a:pt x="491131" y="528643"/>
                  <a:pt x="519212" y="565324"/>
                  <a:pt x="547102" y="601928"/>
                </a:cubicBezTo>
                <a:cubicBezTo>
                  <a:pt x="586701" y="650310"/>
                  <a:pt x="622872" y="701348"/>
                  <a:pt x="666363" y="746459"/>
                </a:cubicBezTo>
                <a:cubicBezTo>
                  <a:pt x="686355" y="769668"/>
                  <a:pt x="704884" y="794033"/>
                  <a:pt x="725107" y="817011"/>
                </a:cubicBezTo>
                <a:cubicBezTo>
                  <a:pt x="736625" y="830598"/>
                  <a:pt x="748798" y="844416"/>
                  <a:pt x="754576" y="861545"/>
                </a:cubicBezTo>
                <a:cubicBezTo>
                  <a:pt x="691632" y="851152"/>
                  <a:pt x="628034" y="856271"/>
                  <a:pt x="564590" y="857195"/>
                </a:cubicBezTo>
                <a:cubicBezTo>
                  <a:pt x="483311" y="860082"/>
                  <a:pt x="401916" y="859697"/>
                  <a:pt x="320752" y="865163"/>
                </a:cubicBezTo>
                <a:cubicBezTo>
                  <a:pt x="280575" y="867318"/>
                  <a:pt x="240282" y="867626"/>
                  <a:pt x="200027" y="869012"/>
                </a:cubicBezTo>
                <a:cubicBezTo>
                  <a:pt x="138509" y="870667"/>
                  <a:pt x="72792" y="871360"/>
                  <a:pt x="17938" y="902652"/>
                </a:cubicBezTo>
                <a:cubicBezTo>
                  <a:pt x="-35529" y="943452"/>
                  <a:pt x="43709" y="999416"/>
                  <a:pt x="84040" y="1010424"/>
                </a:cubicBezTo>
                <a:cubicBezTo>
                  <a:pt x="122715" y="1022202"/>
                  <a:pt x="163509" y="1024512"/>
                  <a:pt x="203610" y="1027283"/>
                </a:cubicBezTo>
                <a:cubicBezTo>
                  <a:pt x="265012" y="1029939"/>
                  <a:pt x="326607" y="1028669"/>
                  <a:pt x="387971" y="1026129"/>
                </a:cubicBezTo>
                <a:cubicBezTo>
                  <a:pt x="449913" y="1023165"/>
                  <a:pt x="511893" y="1020817"/>
                  <a:pt x="573720" y="1016198"/>
                </a:cubicBezTo>
                <a:cubicBezTo>
                  <a:pt x="627302" y="1011656"/>
                  <a:pt x="681001" y="1006768"/>
                  <a:pt x="734815" y="1009347"/>
                </a:cubicBezTo>
                <a:cubicBezTo>
                  <a:pt x="712203" y="1024474"/>
                  <a:pt x="692557" y="1043218"/>
                  <a:pt x="672796" y="1061693"/>
                </a:cubicBezTo>
                <a:cubicBezTo>
                  <a:pt x="584583" y="1127743"/>
                  <a:pt x="496331" y="1194100"/>
                  <a:pt x="415167" y="1268886"/>
                </a:cubicBezTo>
                <a:cubicBezTo>
                  <a:pt x="350336" y="1322618"/>
                  <a:pt x="289049" y="1382548"/>
                  <a:pt x="245867" y="1455486"/>
                </a:cubicBezTo>
                <a:cubicBezTo>
                  <a:pt x="223409" y="1491398"/>
                  <a:pt x="201183" y="1532351"/>
                  <a:pt x="210505" y="1576076"/>
                </a:cubicBezTo>
                <a:cubicBezTo>
                  <a:pt x="215898" y="1610448"/>
                  <a:pt x="248756" y="1602250"/>
                  <a:pt x="273140" y="1595283"/>
                </a:cubicBezTo>
                <a:cubicBezTo>
                  <a:pt x="310737" y="1582658"/>
                  <a:pt x="347100" y="1565722"/>
                  <a:pt x="380922" y="1544976"/>
                </a:cubicBezTo>
                <a:cubicBezTo>
                  <a:pt x="476300" y="1484624"/>
                  <a:pt x="565553" y="1414533"/>
                  <a:pt x="644675" y="1334011"/>
                </a:cubicBezTo>
                <a:cubicBezTo>
                  <a:pt x="690631" y="1293250"/>
                  <a:pt x="730616" y="1246485"/>
                  <a:pt x="775801" y="1204915"/>
                </a:cubicBezTo>
                <a:cubicBezTo>
                  <a:pt x="826148" y="1154647"/>
                  <a:pt x="882427" y="1109845"/>
                  <a:pt x="935779" y="1062540"/>
                </a:cubicBezTo>
                <a:cubicBezTo>
                  <a:pt x="935586" y="1169312"/>
                  <a:pt x="935702" y="1276122"/>
                  <a:pt x="939246" y="1382856"/>
                </a:cubicBezTo>
                <a:cubicBezTo>
                  <a:pt x="939708" y="1465109"/>
                  <a:pt x="953884" y="1546439"/>
                  <a:pt x="974107" y="1625959"/>
                </a:cubicBezTo>
                <a:cubicBezTo>
                  <a:pt x="984392" y="1657983"/>
                  <a:pt x="1002035" y="1734925"/>
                  <a:pt x="1035548" y="1745933"/>
                </a:cubicBezTo>
                <a:cubicBezTo>
                  <a:pt x="1081927" y="1759212"/>
                  <a:pt x="1121334" y="1529849"/>
                  <a:pt x="1131157" y="1491321"/>
                </a:cubicBezTo>
                <a:cubicBezTo>
                  <a:pt x="1147067" y="1413494"/>
                  <a:pt x="1160164" y="1335089"/>
                  <a:pt x="1165865" y="1255799"/>
                </a:cubicBezTo>
                <a:cubicBezTo>
                  <a:pt x="1171104" y="1187095"/>
                  <a:pt x="1174301" y="1118620"/>
                  <a:pt x="1181273" y="1049915"/>
                </a:cubicBezTo>
                <a:cubicBezTo>
                  <a:pt x="1204540" y="1073741"/>
                  <a:pt x="1230233" y="1094949"/>
                  <a:pt x="1254039" y="1118197"/>
                </a:cubicBezTo>
                <a:cubicBezTo>
                  <a:pt x="1275110" y="1139521"/>
                  <a:pt x="1295758" y="1161268"/>
                  <a:pt x="1317522" y="1181937"/>
                </a:cubicBezTo>
                <a:cubicBezTo>
                  <a:pt x="1343755" y="1208649"/>
                  <a:pt x="1367176" y="1237979"/>
                  <a:pt x="1394757" y="1263420"/>
                </a:cubicBezTo>
                <a:cubicBezTo>
                  <a:pt x="1412669" y="1281126"/>
                  <a:pt x="1426652" y="1300102"/>
                  <a:pt x="1444141" y="1319231"/>
                </a:cubicBezTo>
                <a:cubicBezTo>
                  <a:pt x="1464981" y="1341286"/>
                  <a:pt x="1487246" y="1361917"/>
                  <a:pt x="1509665" y="1382317"/>
                </a:cubicBezTo>
                <a:cubicBezTo>
                  <a:pt x="1549573" y="1413879"/>
                  <a:pt x="1613479" y="1466687"/>
                  <a:pt x="1667023" y="1446711"/>
                </a:cubicBezTo>
                <a:cubicBezTo>
                  <a:pt x="1708279" y="1427081"/>
                  <a:pt x="1692871" y="1386127"/>
                  <a:pt x="1676422" y="1354450"/>
                </a:cubicBezTo>
                <a:cubicBezTo>
                  <a:pt x="1660898" y="1324004"/>
                  <a:pt x="1645798" y="1292596"/>
                  <a:pt x="1626923" y="1263613"/>
                </a:cubicBezTo>
                <a:cubicBezTo>
                  <a:pt x="1611668" y="1241212"/>
                  <a:pt x="1594642" y="1220081"/>
                  <a:pt x="1579003" y="1197910"/>
                </a:cubicBezTo>
                <a:cubicBezTo>
                  <a:pt x="1542639" y="1149028"/>
                  <a:pt x="1497338" y="1107651"/>
                  <a:pt x="1450997" y="1068429"/>
                </a:cubicBezTo>
                <a:cubicBezTo>
                  <a:pt x="1435743" y="1054611"/>
                  <a:pt x="1421721" y="1039562"/>
                  <a:pt x="1406313" y="1025936"/>
                </a:cubicBezTo>
                <a:cubicBezTo>
                  <a:pt x="1390327" y="1011348"/>
                  <a:pt x="1371105" y="1000840"/>
                  <a:pt x="1355157" y="986253"/>
                </a:cubicBezTo>
                <a:cubicBezTo>
                  <a:pt x="1418447" y="985829"/>
                  <a:pt x="1481429" y="994913"/>
                  <a:pt x="1544719" y="991603"/>
                </a:cubicBezTo>
                <a:cubicBezTo>
                  <a:pt x="1594064" y="989640"/>
                  <a:pt x="1643564" y="991795"/>
                  <a:pt x="1692563" y="984636"/>
                </a:cubicBezTo>
                <a:cubicBezTo>
                  <a:pt x="1722879" y="981711"/>
                  <a:pt x="1753580" y="981518"/>
                  <a:pt x="1783434" y="974744"/>
                </a:cubicBezTo>
                <a:cubicBezTo>
                  <a:pt x="1812055" y="968547"/>
                  <a:pt x="1839366" y="957616"/>
                  <a:pt x="1867255" y="948802"/>
                </a:cubicBezTo>
                <a:cubicBezTo>
                  <a:pt x="1882125" y="943875"/>
                  <a:pt x="1897649" y="938679"/>
                  <a:pt x="1908820" y="927170"/>
                </a:cubicBezTo>
                <a:cubicBezTo>
                  <a:pt x="1950692" y="889027"/>
                  <a:pt x="1909359" y="835833"/>
                  <a:pt x="1864135" y="8273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0"/>
          <p:cNvSpPr/>
          <p:nvPr/>
        </p:nvSpPr>
        <p:spPr>
          <a:xfrm rot="-1547762">
            <a:off x="1774917" y="2202402"/>
            <a:ext cx="962722" cy="872905"/>
          </a:xfrm>
          <a:custGeom>
            <a:rect b="b" l="l" r="r" t="t"/>
            <a:pathLst>
              <a:path extrusionOk="0" h="1746487" w="1926191">
                <a:moveTo>
                  <a:pt x="1035548" y="1745933"/>
                </a:moveTo>
                <a:cubicBezTo>
                  <a:pt x="1002035" y="1734925"/>
                  <a:pt x="984392" y="1657983"/>
                  <a:pt x="974107" y="1625959"/>
                </a:cubicBezTo>
                <a:cubicBezTo>
                  <a:pt x="953884" y="1546439"/>
                  <a:pt x="939708" y="1465109"/>
                  <a:pt x="939246" y="1382856"/>
                </a:cubicBezTo>
                <a:cubicBezTo>
                  <a:pt x="935702" y="1276122"/>
                  <a:pt x="935586" y="1169312"/>
                  <a:pt x="935779" y="1062540"/>
                </a:cubicBezTo>
                <a:cubicBezTo>
                  <a:pt x="882427" y="1109845"/>
                  <a:pt x="826148" y="1154647"/>
                  <a:pt x="775801" y="1204915"/>
                </a:cubicBezTo>
                <a:cubicBezTo>
                  <a:pt x="730616" y="1246485"/>
                  <a:pt x="690631" y="1293250"/>
                  <a:pt x="644675" y="1334011"/>
                </a:cubicBezTo>
                <a:cubicBezTo>
                  <a:pt x="565553" y="1414533"/>
                  <a:pt x="476300" y="1484624"/>
                  <a:pt x="380922" y="1544976"/>
                </a:cubicBezTo>
                <a:cubicBezTo>
                  <a:pt x="347100" y="1565722"/>
                  <a:pt x="310737" y="1582658"/>
                  <a:pt x="273140" y="1595283"/>
                </a:cubicBezTo>
                <a:cubicBezTo>
                  <a:pt x="248756" y="1602250"/>
                  <a:pt x="215898" y="1610448"/>
                  <a:pt x="210505" y="1576076"/>
                </a:cubicBezTo>
                <a:cubicBezTo>
                  <a:pt x="201183" y="1532351"/>
                  <a:pt x="223409" y="1491398"/>
                  <a:pt x="245867" y="1455486"/>
                </a:cubicBezTo>
                <a:cubicBezTo>
                  <a:pt x="289049" y="1382548"/>
                  <a:pt x="350336" y="1322618"/>
                  <a:pt x="415167" y="1268886"/>
                </a:cubicBezTo>
                <a:cubicBezTo>
                  <a:pt x="496331" y="1194100"/>
                  <a:pt x="584583" y="1127743"/>
                  <a:pt x="672796" y="1061693"/>
                </a:cubicBezTo>
                <a:cubicBezTo>
                  <a:pt x="692557" y="1043218"/>
                  <a:pt x="712203" y="1024474"/>
                  <a:pt x="734815" y="1009347"/>
                </a:cubicBezTo>
                <a:cubicBezTo>
                  <a:pt x="681001" y="1006768"/>
                  <a:pt x="627302" y="1011656"/>
                  <a:pt x="573720" y="1016198"/>
                </a:cubicBezTo>
                <a:cubicBezTo>
                  <a:pt x="511893" y="1020817"/>
                  <a:pt x="449913" y="1023165"/>
                  <a:pt x="387971" y="1026129"/>
                </a:cubicBezTo>
                <a:cubicBezTo>
                  <a:pt x="326607" y="1028669"/>
                  <a:pt x="265012" y="1029939"/>
                  <a:pt x="203610" y="1027283"/>
                </a:cubicBezTo>
                <a:cubicBezTo>
                  <a:pt x="163509" y="1024512"/>
                  <a:pt x="122715" y="1022202"/>
                  <a:pt x="84040" y="1010424"/>
                </a:cubicBezTo>
                <a:cubicBezTo>
                  <a:pt x="43709" y="999416"/>
                  <a:pt x="-35529" y="943452"/>
                  <a:pt x="17938" y="902652"/>
                </a:cubicBezTo>
                <a:cubicBezTo>
                  <a:pt x="72792" y="871360"/>
                  <a:pt x="138509" y="870667"/>
                  <a:pt x="200027" y="869012"/>
                </a:cubicBezTo>
                <a:cubicBezTo>
                  <a:pt x="240282" y="867626"/>
                  <a:pt x="280575" y="867318"/>
                  <a:pt x="320752" y="865163"/>
                </a:cubicBezTo>
                <a:cubicBezTo>
                  <a:pt x="401916" y="859697"/>
                  <a:pt x="483311" y="860082"/>
                  <a:pt x="564590" y="857195"/>
                </a:cubicBezTo>
                <a:cubicBezTo>
                  <a:pt x="628034" y="856271"/>
                  <a:pt x="691632" y="851152"/>
                  <a:pt x="754576" y="861545"/>
                </a:cubicBezTo>
                <a:cubicBezTo>
                  <a:pt x="748798" y="844416"/>
                  <a:pt x="736625" y="830598"/>
                  <a:pt x="725107" y="817011"/>
                </a:cubicBezTo>
                <a:cubicBezTo>
                  <a:pt x="704884" y="794033"/>
                  <a:pt x="686355" y="769668"/>
                  <a:pt x="666363" y="746459"/>
                </a:cubicBezTo>
                <a:cubicBezTo>
                  <a:pt x="622872" y="701348"/>
                  <a:pt x="586701" y="650310"/>
                  <a:pt x="547102" y="601928"/>
                </a:cubicBezTo>
                <a:cubicBezTo>
                  <a:pt x="519212" y="565324"/>
                  <a:pt x="491131" y="528643"/>
                  <a:pt x="466092" y="490037"/>
                </a:cubicBezTo>
                <a:cubicBezTo>
                  <a:pt x="447563" y="460708"/>
                  <a:pt x="432193" y="429531"/>
                  <a:pt x="414127" y="399970"/>
                </a:cubicBezTo>
                <a:cubicBezTo>
                  <a:pt x="369173" y="332151"/>
                  <a:pt x="334966" y="257056"/>
                  <a:pt x="319750" y="176804"/>
                </a:cubicBezTo>
                <a:cubicBezTo>
                  <a:pt x="314858" y="150015"/>
                  <a:pt x="307539" y="104712"/>
                  <a:pt x="341823" y="95821"/>
                </a:cubicBezTo>
                <a:cubicBezTo>
                  <a:pt x="364782" y="90355"/>
                  <a:pt x="388742" y="95051"/>
                  <a:pt x="410275" y="103788"/>
                </a:cubicBezTo>
                <a:cubicBezTo>
                  <a:pt x="466593" y="125073"/>
                  <a:pt x="510275" y="169106"/>
                  <a:pt x="548758" y="213870"/>
                </a:cubicBezTo>
                <a:cubicBezTo>
                  <a:pt x="564398" y="232615"/>
                  <a:pt x="580230" y="251283"/>
                  <a:pt x="594945" y="270797"/>
                </a:cubicBezTo>
                <a:cubicBezTo>
                  <a:pt x="609583" y="289965"/>
                  <a:pt x="620600" y="311443"/>
                  <a:pt x="633851" y="331535"/>
                </a:cubicBezTo>
                <a:cubicBezTo>
                  <a:pt x="675261" y="385844"/>
                  <a:pt x="709506" y="444888"/>
                  <a:pt x="745639" y="502739"/>
                </a:cubicBezTo>
                <a:cubicBezTo>
                  <a:pt x="768906" y="540806"/>
                  <a:pt x="787126" y="581682"/>
                  <a:pt x="808929" y="620558"/>
                </a:cubicBezTo>
                <a:cubicBezTo>
                  <a:pt x="829461" y="655006"/>
                  <a:pt x="849569" y="689801"/>
                  <a:pt x="871025" y="723557"/>
                </a:cubicBezTo>
                <a:cubicBezTo>
                  <a:pt x="875416" y="649810"/>
                  <a:pt x="888051" y="576679"/>
                  <a:pt x="900147" y="503894"/>
                </a:cubicBezTo>
                <a:cubicBezTo>
                  <a:pt x="906233" y="464133"/>
                  <a:pt x="911010" y="424181"/>
                  <a:pt x="919715" y="384882"/>
                </a:cubicBezTo>
                <a:cubicBezTo>
                  <a:pt x="941749" y="280805"/>
                  <a:pt x="957119" y="172686"/>
                  <a:pt x="1005040" y="76576"/>
                </a:cubicBezTo>
                <a:cubicBezTo>
                  <a:pt x="1022220" y="43551"/>
                  <a:pt x="1051188" y="15184"/>
                  <a:pt x="1087282" y="4099"/>
                </a:cubicBezTo>
                <a:cubicBezTo>
                  <a:pt x="1124570" y="-9103"/>
                  <a:pt x="1171527" y="10142"/>
                  <a:pt x="1171990" y="53828"/>
                </a:cubicBezTo>
                <a:cubicBezTo>
                  <a:pt x="1177151" y="114258"/>
                  <a:pt x="1170641" y="174649"/>
                  <a:pt x="1163554" y="234655"/>
                </a:cubicBezTo>
                <a:cubicBezTo>
                  <a:pt x="1147991" y="391272"/>
                  <a:pt x="1110703" y="545694"/>
                  <a:pt x="1099994" y="702850"/>
                </a:cubicBezTo>
                <a:cubicBezTo>
                  <a:pt x="1118137" y="686876"/>
                  <a:pt x="1137359" y="672173"/>
                  <a:pt x="1153808" y="654313"/>
                </a:cubicBezTo>
                <a:cubicBezTo>
                  <a:pt x="1167560" y="639610"/>
                  <a:pt x="1180888" y="624445"/>
                  <a:pt x="1195256" y="610319"/>
                </a:cubicBezTo>
                <a:cubicBezTo>
                  <a:pt x="1224802" y="582837"/>
                  <a:pt x="1249995" y="551237"/>
                  <a:pt x="1278693" y="522985"/>
                </a:cubicBezTo>
                <a:cubicBezTo>
                  <a:pt x="1332507" y="472563"/>
                  <a:pt x="1386205" y="421910"/>
                  <a:pt x="1442446" y="374220"/>
                </a:cubicBezTo>
                <a:cubicBezTo>
                  <a:pt x="1488440" y="336385"/>
                  <a:pt x="1533278" y="296817"/>
                  <a:pt x="1583664" y="264754"/>
                </a:cubicBezTo>
                <a:cubicBezTo>
                  <a:pt x="1618602" y="244008"/>
                  <a:pt x="1658163" y="224417"/>
                  <a:pt x="1699920" y="229151"/>
                </a:cubicBezTo>
                <a:cubicBezTo>
                  <a:pt x="1723418" y="232307"/>
                  <a:pt x="1743757" y="250551"/>
                  <a:pt x="1751885" y="272414"/>
                </a:cubicBezTo>
                <a:cubicBezTo>
                  <a:pt x="1762555" y="303706"/>
                  <a:pt x="1744412" y="335153"/>
                  <a:pt x="1729312" y="361750"/>
                </a:cubicBezTo>
                <a:cubicBezTo>
                  <a:pt x="1706661" y="397738"/>
                  <a:pt x="1677655" y="430224"/>
                  <a:pt x="1644758" y="457167"/>
                </a:cubicBezTo>
                <a:cubicBezTo>
                  <a:pt x="1620143" y="475873"/>
                  <a:pt x="1597878" y="497273"/>
                  <a:pt x="1575151" y="518174"/>
                </a:cubicBezTo>
                <a:cubicBezTo>
                  <a:pt x="1549996" y="539767"/>
                  <a:pt x="1526113" y="562707"/>
                  <a:pt x="1501961" y="585378"/>
                </a:cubicBezTo>
                <a:cubicBezTo>
                  <a:pt x="1476498" y="608202"/>
                  <a:pt x="1450458" y="630373"/>
                  <a:pt x="1426036" y="654275"/>
                </a:cubicBezTo>
                <a:cubicBezTo>
                  <a:pt x="1377615" y="698038"/>
                  <a:pt x="1329078" y="741763"/>
                  <a:pt x="1282429" y="787335"/>
                </a:cubicBezTo>
                <a:cubicBezTo>
                  <a:pt x="1409587" y="781754"/>
                  <a:pt x="1536861" y="788952"/>
                  <a:pt x="1663325" y="802462"/>
                </a:cubicBezTo>
                <a:cubicBezTo>
                  <a:pt x="1730313" y="809737"/>
                  <a:pt x="1798187" y="812547"/>
                  <a:pt x="1864135" y="827327"/>
                </a:cubicBezTo>
                <a:cubicBezTo>
                  <a:pt x="1909359" y="835833"/>
                  <a:pt x="1950692" y="889027"/>
                  <a:pt x="1908820" y="927170"/>
                </a:cubicBezTo>
                <a:cubicBezTo>
                  <a:pt x="1897649" y="938679"/>
                  <a:pt x="1882125" y="943875"/>
                  <a:pt x="1867255" y="948802"/>
                </a:cubicBezTo>
                <a:cubicBezTo>
                  <a:pt x="1839366" y="957616"/>
                  <a:pt x="1812055" y="968547"/>
                  <a:pt x="1783434" y="974744"/>
                </a:cubicBezTo>
                <a:cubicBezTo>
                  <a:pt x="1753580" y="981518"/>
                  <a:pt x="1722879" y="981711"/>
                  <a:pt x="1692563" y="984636"/>
                </a:cubicBezTo>
                <a:cubicBezTo>
                  <a:pt x="1643564" y="991795"/>
                  <a:pt x="1594064" y="989640"/>
                  <a:pt x="1544719" y="991603"/>
                </a:cubicBezTo>
                <a:cubicBezTo>
                  <a:pt x="1481429" y="994913"/>
                  <a:pt x="1418447" y="985829"/>
                  <a:pt x="1355157" y="986253"/>
                </a:cubicBezTo>
                <a:cubicBezTo>
                  <a:pt x="1371105" y="1000840"/>
                  <a:pt x="1390327" y="1011348"/>
                  <a:pt x="1406313" y="1025936"/>
                </a:cubicBezTo>
                <a:cubicBezTo>
                  <a:pt x="1421721" y="1039562"/>
                  <a:pt x="1435743" y="1054611"/>
                  <a:pt x="1450997" y="1068429"/>
                </a:cubicBezTo>
                <a:cubicBezTo>
                  <a:pt x="1497338" y="1107651"/>
                  <a:pt x="1542639" y="1149028"/>
                  <a:pt x="1579003" y="1197910"/>
                </a:cubicBezTo>
                <a:cubicBezTo>
                  <a:pt x="1594642" y="1220081"/>
                  <a:pt x="1611668" y="1241212"/>
                  <a:pt x="1626923" y="1263613"/>
                </a:cubicBezTo>
                <a:cubicBezTo>
                  <a:pt x="1645798" y="1292596"/>
                  <a:pt x="1660898" y="1324004"/>
                  <a:pt x="1676422" y="1354450"/>
                </a:cubicBezTo>
                <a:cubicBezTo>
                  <a:pt x="1692871" y="1386127"/>
                  <a:pt x="1708279" y="1427081"/>
                  <a:pt x="1667023" y="1446711"/>
                </a:cubicBezTo>
                <a:cubicBezTo>
                  <a:pt x="1613479" y="1466687"/>
                  <a:pt x="1549573" y="1413879"/>
                  <a:pt x="1509665" y="1382317"/>
                </a:cubicBezTo>
                <a:cubicBezTo>
                  <a:pt x="1487246" y="1361917"/>
                  <a:pt x="1464981" y="1341286"/>
                  <a:pt x="1444141" y="1319231"/>
                </a:cubicBezTo>
                <a:cubicBezTo>
                  <a:pt x="1426652" y="1300102"/>
                  <a:pt x="1412669" y="1281126"/>
                  <a:pt x="1394757" y="1263420"/>
                </a:cubicBezTo>
                <a:cubicBezTo>
                  <a:pt x="1367176" y="1237979"/>
                  <a:pt x="1343755" y="1208649"/>
                  <a:pt x="1317522" y="1181937"/>
                </a:cubicBezTo>
                <a:cubicBezTo>
                  <a:pt x="1295758" y="1161268"/>
                  <a:pt x="1275110" y="1139521"/>
                  <a:pt x="1254039" y="1118197"/>
                </a:cubicBezTo>
                <a:cubicBezTo>
                  <a:pt x="1230233" y="1094949"/>
                  <a:pt x="1204540" y="1073741"/>
                  <a:pt x="1181273" y="1049915"/>
                </a:cubicBezTo>
                <a:cubicBezTo>
                  <a:pt x="1174301" y="1118620"/>
                  <a:pt x="1171104" y="1187095"/>
                  <a:pt x="1165865" y="1255799"/>
                </a:cubicBezTo>
                <a:cubicBezTo>
                  <a:pt x="1160164" y="1335089"/>
                  <a:pt x="1147067" y="1413494"/>
                  <a:pt x="1131157" y="1491321"/>
                </a:cubicBezTo>
                <a:cubicBezTo>
                  <a:pt x="1121334" y="1529849"/>
                  <a:pt x="1081927" y="1759212"/>
                  <a:pt x="1035548" y="1745933"/>
                </a:cubicBezTo>
                <a:close/>
                <a:moveTo>
                  <a:pt x="1039169" y="1725995"/>
                </a:moveTo>
                <a:cubicBezTo>
                  <a:pt x="1048915" y="1713756"/>
                  <a:pt x="1056157" y="1699899"/>
                  <a:pt x="1061203" y="1685119"/>
                </a:cubicBezTo>
                <a:cubicBezTo>
                  <a:pt x="1071912" y="1654365"/>
                  <a:pt x="1080926" y="1623073"/>
                  <a:pt x="1088245" y="1591357"/>
                </a:cubicBezTo>
                <a:cubicBezTo>
                  <a:pt x="1114131" y="1483353"/>
                  <a:pt x="1136435" y="1373964"/>
                  <a:pt x="1145256" y="1263113"/>
                </a:cubicBezTo>
                <a:cubicBezTo>
                  <a:pt x="1151805" y="1186517"/>
                  <a:pt x="1153885" y="1109575"/>
                  <a:pt x="1163399" y="1033288"/>
                </a:cubicBezTo>
                <a:cubicBezTo>
                  <a:pt x="1164863" y="1023896"/>
                  <a:pt x="1174994" y="1016852"/>
                  <a:pt x="1183315" y="1023665"/>
                </a:cubicBezTo>
                <a:cubicBezTo>
                  <a:pt x="1193292" y="1033557"/>
                  <a:pt x="1202922" y="1043834"/>
                  <a:pt x="1213246" y="1053380"/>
                </a:cubicBezTo>
                <a:cubicBezTo>
                  <a:pt x="1240673" y="1078783"/>
                  <a:pt x="1268793" y="1103417"/>
                  <a:pt x="1294178" y="1130899"/>
                </a:cubicBezTo>
                <a:cubicBezTo>
                  <a:pt x="1313285" y="1150721"/>
                  <a:pt x="1333932" y="1168966"/>
                  <a:pt x="1352191" y="1189596"/>
                </a:cubicBezTo>
                <a:cubicBezTo>
                  <a:pt x="1371490" y="1212729"/>
                  <a:pt x="1392946" y="1233745"/>
                  <a:pt x="1414287" y="1254991"/>
                </a:cubicBezTo>
                <a:cubicBezTo>
                  <a:pt x="1428771" y="1269848"/>
                  <a:pt x="1441560" y="1286322"/>
                  <a:pt x="1455196" y="1301949"/>
                </a:cubicBezTo>
                <a:cubicBezTo>
                  <a:pt x="1482161" y="1330047"/>
                  <a:pt x="1510012" y="1357644"/>
                  <a:pt x="1540559" y="1381893"/>
                </a:cubicBezTo>
                <a:cubicBezTo>
                  <a:pt x="1572107" y="1403294"/>
                  <a:pt x="1624342" y="1446133"/>
                  <a:pt x="1663364" y="1425965"/>
                </a:cubicBezTo>
                <a:cubicBezTo>
                  <a:pt x="1671184" y="1420345"/>
                  <a:pt x="1676191" y="1411492"/>
                  <a:pt x="1673032" y="1401870"/>
                </a:cubicBezTo>
                <a:cubicBezTo>
                  <a:pt x="1670567" y="1388591"/>
                  <a:pt x="1665059" y="1376235"/>
                  <a:pt x="1659088" y="1364188"/>
                </a:cubicBezTo>
                <a:cubicBezTo>
                  <a:pt x="1643294" y="1333126"/>
                  <a:pt x="1628117" y="1301603"/>
                  <a:pt x="1608934" y="1272427"/>
                </a:cubicBezTo>
                <a:cubicBezTo>
                  <a:pt x="1585551" y="1240981"/>
                  <a:pt x="1563556" y="1208380"/>
                  <a:pt x="1537978" y="1178704"/>
                </a:cubicBezTo>
                <a:cubicBezTo>
                  <a:pt x="1510204" y="1148258"/>
                  <a:pt x="1480427" y="1118851"/>
                  <a:pt x="1448763" y="1092832"/>
                </a:cubicBezTo>
                <a:cubicBezTo>
                  <a:pt x="1429156" y="1076435"/>
                  <a:pt x="1411821" y="1057575"/>
                  <a:pt x="1392831" y="1040485"/>
                </a:cubicBezTo>
                <a:cubicBezTo>
                  <a:pt x="1378000" y="1027553"/>
                  <a:pt x="1361205" y="1017237"/>
                  <a:pt x="1346028" y="1004766"/>
                </a:cubicBezTo>
                <a:cubicBezTo>
                  <a:pt x="1335434" y="996299"/>
                  <a:pt x="1314556" y="975552"/>
                  <a:pt x="1336012" y="967123"/>
                </a:cubicBezTo>
                <a:cubicBezTo>
                  <a:pt x="1359433" y="965006"/>
                  <a:pt x="1383200" y="967277"/>
                  <a:pt x="1406737" y="967623"/>
                </a:cubicBezTo>
                <a:cubicBezTo>
                  <a:pt x="1456390" y="970125"/>
                  <a:pt x="1505928" y="974552"/>
                  <a:pt x="1555659" y="971242"/>
                </a:cubicBezTo>
                <a:cubicBezTo>
                  <a:pt x="1595913" y="969856"/>
                  <a:pt x="1636360" y="971780"/>
                  <a:pt x="1676384" y="966392"/>
                </a:cubicBezTo>
                <a:cubicBezTo>
                  <a:pt x="1708472" y="962312"/>
                  <a:pt x="1740984" y="962658"/>
                  <a:pt x="1772840" y="956654"/>
                </a:cubicBezTo>
                <a:cubicBezTo>
                  <a:pt x="1805391" y="950033"/>
                  <a:pt x="1836285" y="937563"/>
                  <a:pt x="1867872" y="927632"/>
                </a:cubicBezTo>
                <a:cubicBezTo>
                  <a:pt x="1910052" y="914776"/>
                  <a:pt x="1921069" y="880405"/>
                  <a:pt x="1880776" y="854616"/>
                </a:cubicBezTo>
                <a:cubicBezTo>
                  <a:pt x="1853311" y="841491"/>
                  <a:pt x="1821955" y="839952"/>
                  <a:pt x="1792216" y="835448"/>
                </a:cubicBezTo>
                <a:cubicBezTo>
                  <a:pt x="1772840" y="833139"/>
                  <a:pt x="1753426" y="830791"/>
                  <a:pt x="1733973" y="828905"/>
                </a:cubicBezTo>
                <a:cubicBezTo>
                  <a:pt x="1664866" y="822823"/>
                  <a:pt x="1595567" y="815664"/>
                  <a:pt x="1526460" y="810083"/>
                </a:cubicBezTo>
                <a:cubicBezTo>
                  <a:pt x="1457469" y="806619"/>
                  <a:pt x="1388362" y="803809"/>
                  <a:pt x="1319294" y="805965"/>
                </a:cubicBezTo>
                <a:cubicBezTo>
                  <a:pt x="1303577" y="805195"/>
                  <a:pt x="1264016" y="813547"/>
                  <a:pt x="1255888" y="798036"/>
                </a:cubicBezTo>
                <a:cubicBezTo>
                  <a:pt x="1251844" y="788875"/>
                  <a:pt x="1260819" y="781908"/>
                  <a:pt x="1266173" y="775634"/>
                </a:cubicBezTo>
                <a:cubicBezTo>
                  <a:pt x="1278577" y="762355"/>
                  <a:pt x="1292021" y="750154"/>
                  <a:pt x="1305504" y="738030"/>
                </a:cubicBezTo>
                <a:cubicBezTo>
                  <a:pt x="1320373" y="724789"/>
                  <a:pt x="1334779" y="711009"/>
                  <a:pt x="1348955" y="697038"/>
                </a:cubicBezTo>
                <a:cubicBezTo>
                  <a:pt x="1376883" y="670710"/>
                  <a:pt x="1406236" y="646808"/>
                  <a:pt x="1433432" y="619826"/>
                </a:cubicBezTo>
                <a:cubicBezTo>
                  <a:pt x="1460820" y="594538"/>
                  <a:pt x="1489711" y="570982"/>
                  <a:pt x="1516098" y="544616"/>
                </a:cubicBezTo>
                <a:cubicBezTo>
                  <a:pt x="1543294" y="519598"/>
                  <a:pt x="1571029" y="495234"/>
                  <a:pt x="1598032" y="470022"/>
                </a:cubicBezTo>
                <a:cubicBezTo>
                  <a:pt x="1631622" y="442271"/>
                  <a:pt x="1665752" y="415135"/>
                  <a:pt x="1692216" y="380071"/>
                </a:cubicBezTo>
                <a:cubicBezTo>
                  <a:pt x="1712401" y="352743"/>
                  <a:pt x="1733857" y="323529"/>
                  <a:pt x="1735282" y="288811"/>
                </a:cubicBezTo>
                <a:cubicBezTo>
                  <a:pt x="1725845" y="235117"/>
                  <a:pt x="1667948" y="244508"/>
                  <a:pt x="1630544" y="262329"/>
                </a:cubicBezTo>
                <a:cubicBezTo>
                  <a:pt x="1586168" y="282267"/>
                  <a:pt x="1548224" y="313136"/>
                  <a:pt x="1510666" y="343390"/>
                </a:cubicBezTo>
                <a:cubicBezTo>
                  <a:pt x="1468871" y="377608"/>
                  <a:pt x="1426768" y="413673"/>
                  <a:pt x="1386590" y="449469"/>
                </a:cubicBezTo>
                <a:cubicBezTo>
                  <a:pt x="1370720" y="463325"/>
                  <a:pt x="1355350" y="477836"/>
                  <a:pt x="1340365" y="492655"/>
                </a:cubicBezTo>
                <a:cubicBezTo>
                  <a:pt x="1311359" y="520329"/>
                  <a:pt x="1280657" y="546233"/>
                  <a:pt x="1255002" y="577218"/>
                </a:cubicBezTo>
                <a:cubicBezTo>
                  <a:pt x="1234779" y="600581"/>
                  <a:pt x="1211551" y="621019"/>
                  <a:pt x="1190557" y="643652"/>
                </a:cubicBezTo>
                <a:cubicBezTo>
                  <a:pt x="1168831" y="668555"/>
                  <a:pt x="1145294" y="691649"/>
                  <a:pt x="1119331" y="712126"/>
                </a:cubicBezTo>
                <a:cubicBezTo>
                  <a:pt x="1110587" y="719131"/>
                  <a:pt x="1103499" y="728292"/>
                  <a:pt x="1094100" y="734296"/>
                </a:cubicBezTo>
                <a:cubicBezTo>
                  <a:pt x="1088399" y="737568"/>
                  <a:pt x="1080695" y="734258"/>
                  <a:pt x="1078923" y="727984"/>
                </a:cubicBezTo>
                <a:cubicBezTo>
                  <a:pt x="1077960" y="722749"/>
                  <a:pt x="1079462" y="716898"/>
                  <a:pt x="1079539" y="711741"/>
                </a:cubicBezTo>
                <a:cubicBezTo>
                  <a:pt x="1081041" y="684413"/>
                  <a:pt x="1083468" y="657200"/>
                  <a:pt x="1086858" y="630065"/>
                </a:cubicBezTo>
                <a:cubicBezTo>
                  <a:pt x="1097182" y="541999"/>
                  <a:pt x="1112089" y="454472"/>
                  <a:pt x="1125764" y="366869"/>
                </a:cubicBezTo>
                <a:cubicBezTo>
                  <a:pt x="1133083" y="327570"/>
                  <a:pt x="1138168" y="288002"/>
                  <a:pt x="1142174" y="248242"/>
                </a:cubicBezTo>
                <a:cubicBezTo>
                  <a:pt x="1146797" y="200514"/>
                  <a:pt x="1154347" y="152902"/>
                  <a:pt x="1153769" y="104789"/>
                </a:cubicBezTo>
                <a:cubicBezTo>
                  <a:pt x="1153037" y="83158"/>
                  <a:pt x="1155233" y="59910"/>
                  <a:pt x="1148761" y="39125"/>
                </a:cubicBezTo>
                <a:cubicBezTo>
                  <a:pt x="1127344" y="4060"/>
                  <a:pt x="1077498" y="23421"/>
                  <a:pt x="1053499" y="46015"/>
                </a:cubicBezTo>
                <a:cubicBezTo>
                  <a:pt x="1006311" y="87700"/>
                  <a:pt x="985817" y="181539"/>
                  <a:pt x="969639" y="241699"/>
                </a:cubicBezTo>
                <a:cubicBezTo>
                  <a:pt x="953884" y="314599"/>
                  <a:pt x="937127" y="387423"/>
                  <a:pt x="925532" y="461093"/>
                </a:cubicBezTo>
                <a:cubicBezTo>
                  <a:pt x="920794" y="500430"/>
                  <a:pt x="911742" y="539035"/>
                  <a:pt x="906310" y="578257"/>
                </a:cubicBezTo>
                <a:cubicBezTo>
                  <a:pt x="900570" y="615515"/>
                  <a:pt x="893829" y="652658"/>
                  <a:pt x="889361" y="690148"/>
                </a:cubicBezTo>
                <a:cubicBezTo>
                  <a:pt x="887859" y="702003"/>
                  <a:pt x="886356" y="713858"/>
                  <a:pt x="885432" y="725751"/>
                </a:cubicBezTo>
                <a:cubicBezTo>
                  <a:pt x="884623" y="730678"/>
                  <a:pt x="886626" y="737375"/>
                  <a:pt x="881040" y="739916"/>
                </a:cubicBezTo>
                <a:cubicBezTo>
                  <a:pt x="880655" y="747729"/>
                  <a:pt x="871217" y="751848"/>
                  <a:pt x="865131" y="747113"/>
                </a:cubicBezTo>
                <a:cubicBezTo>
                  <a:pt x="848028" y="730562"/>
                  <a:pt x="839168" y="707353"/>
                  <a:pt x="825955" y="687761"/>
                </a:cubicBezTo>
                <a:cubicBezTo>
                  <a:pt x="804461" y="652620"/>
                  <a:pt x="783081" y="617363"/>
                  <a:pt x="765362" y="580104"/>
                </a:cubicBezTo>
                <a:cubicBezTo>
                  <a:pt x="732080" y="514748"/>
                  <a:pt x="691825" y="453048"/>
                  <a:pt x="652457" y="391310"/>
                </a:cubicBezTo>
                <a:cubicBezTo>
                  <a:pt x="629344" y="360210"/>
                  <a:pt x="607464" y="328417"/>
                  <a:pt x="587857" y="294969"/>
                </a:cubicBezTo>
                <a:cubicBezTo>
                  <a:pt x="550568" y="244816"/>
                  <a:pt x="510930" y="195164"/>
                  <a:pt x="461893" y="155943"/>
                </a:cubicBezTo>
                <a:cubicBezTo>
                  <a:pt x="431115" y="132733"/>
                  <a:pt x="379304" y="102287"/>
                  <a:pt x="340937" y="117606"/>
                </a:cubicBezTo>
                <a:cubicBezTo>
                  <a:pt x="330652" y="136197"/>
                  <a:pt x="337085" y="158291"/>
                  <a:pt x="340244" y="177997"/>
                </a:cubicBezTo>
                <a:cubicBezTo>
                  <a:pt x="350336" y="225841"/>
                  <a:pt x="366399" y="272260"/>
                  <a:pt x="388010" y="316100"/>
                </a:cubicBezTo>
                <a:cubicBezTo>
                  <a:pt x="403418" y="347123"/>
                  <a:pt x="423449" y="375491"/>
                  <a:pt x="440591" y="405551"/>
                </a:cubicBezTo>
                <a:cubicBezTo>
                  <a:pt x="466516" y="452971"/>
                  <a:pt x="493750" y="499583"/>
                  <a:pt x="527302" y="542115"/>
                </a:cubicBezTo>
                <a:cubicBezTo>
                  <a:pt x="551532" y="576602"/>
                  <a:pt x="578727" y="608741"/>
                  <a:pt x="604652" y="641920"/>
                </a:cubicBezTo>
                <a:cubicBezTo>
                  <a:pt x="618943" y="660703"/>
                  <a:pt x="632888" y="679871"/>
                  <a:pt x="648836" y="697384"/>
                </a:cubicBezTo>
                <a:cubicBezTo>
                  <a:pt x="676686" y="726829"/>
                  <a:pt x="702380" y="758121"/>
                  <a:pt x="727919" y="789568"/>
                </a:cubicBezTo>
                <a:cubicBezTo>
                  <a:pt x="743174" y="808698"/>
                  <a:pt x="785393" y="849536"/>
                  <a:pt x="773066" y="875209"/>
                </a:cubicBezTo>
                <a:cubicBezTo>
                  <a:pt x="761471" y="889411"/>
                  <a:pt x="715284" y="874015"/>
                  <a:pt x="696525" y="874978"/>
                </a:cubicBezTo>
                <a:cubicBezTo>
                  <a:pt x="595330" y="874593"/>
                  <a:pt x="494174" y="880212"/>
                  <a:pt x="392979" y="881175"/>
                </a:cubicBezTo>
                <a:cubicBezTo>
                  <a:pt x="331885" y="884254"/>
                  <a:pt x="270829" y="887564"/>
                  <a:pt x="209619" y="888565"/>
                </a:cubicBezTo>
                <a:cubicBezTo>
                  <a:pt x="155304" y="890066"/>
                  <a:pt x="102762" y="890027"/>
                  <a:pt x="51644" y="908541"/>
                </a:cubicBezTo>
                <a:cubicBezTo>
                  <a:pt x="39895" y="913545"/>
                  <a:pt x="23562" y="917625"/>
                  <a:pt x="20095" y="931481"/>
                </a:cubicBezTo>
                <a:cubicBezTo>
                  <a:pt x="21367" y="957308"/>
                  <a:pt x="60812" y="980364"/>
                  <a:pt x="82615" y="988986"/>
                </a:cubicBezTo>
                <a:cubicBezTo>
                  <a:pt x="155073" y="1011387"/>
                  <a:pt x="232192" y="1008308"/>
                  <a:pt x="307193" y="1008577"/>
                </a:cubicBezTo>
                <a:cubicBezTo>
                  <a:pt x="388973" y="1007345"/>
                  <a:pt x="470676" y="1002419"/>
                  <a:pt x="552340" y="997877"/>
                </a:cubicBezTo>
                <a:cubicBezTo>
                  <a:pt x="611547" y="993412"/>
                  <a:pt x="670754" y="986715"/>
                  <a:pt x="730231" y="989255"/>
                </a:cubicBezTo>
                <a:cubicBezTo>
                  <a:pt x="742942" y="990910"/>
                  <a:pt x="768674" y="986715"/>
                  <a:pt x="768713" y="1005113"/>
                </a:cubicBezTo>
                <a:cubicBezTo>
                  <a:pt x="768366" y="1007538"/>
                  <a:pt x="767057" y="1010117"/>
                  <a:pt x="765323" y="1011849"/>
                </a:cubicBezTo>
                <a:cubicBezTo>
                  <a:pt x="756194" y="1019239"/>
                  <a:pt x="746024" y="1025397"/>
                  <a:pt x="736702" y="1032556"/>
                </a:cubicBezTo>
                <a:cubicBezTo>
                  <a:pt x="713551" y="1048684"/>
                  <a:pt x="695176" y="1070354"/>
                  <a:pt x="672680" y="1087289"/>
                </a:cubicBezTo>
                <a:cubicBezTo>
                  <a:pt x="623643" y="1122008"/>
                  <a:pt x="576878" y="1159805"/>
                  <a:pt x="529420" y="1196640"/>
                </a:cubicBezTo>
                <a:cubicBezTo>
                  <a:pt x="495445" y="1224545"/>
                  <a:pt x="462124" y="1253182"/>
                  <a:pt x="429612" y="1282704"/>
                </a:cubicBezTo>
                <a:cubicBezTo>
                  <a:pt x="382270" y="1322118"/>
                  <a:pt x="337008" y="1364380"/>
                  <a:pt x="298834" y="1412839"/>
                </a:cubicBezTo>
                <a:cubicBezTo>
                  <a:pt x="285236" y="1430737"/>
                  <a:pt x="272986" y="1449636"/>
                  <a:pt x="261199" y="1468727"/>
                </a:cubicBezTo>
                <a:cubicBezTo>
                  <a:pt x="241514" y="1501328"/>
                  <a:pt x="219057" y="1539818"/>
                  <a:pt x="232269" y="1578848"/>
                </a:cubicBezTo>
                <a:cubicBezTo>
                  <a:pt x="236930" y="1585121"/>
                  <a:pt x="247562" y="1579887"/>
                  <a:pt x="254188" y="1579733"/>
                </a:cubicBezTo>
                <a:cubicBezTo>
                  <a:pt x="271907" y="1575922"/>
                  <a:pt x="288587" y="1568763"/>
                  <a:pt x="305190" y="1561719"/>
                </a:cubicBezTo>
                <a:cubicBezTo>
                  <a:pt x="344828" y="1545477"/>
                  <a:pt x="380806" y="1522382"/>
                  <a:pt x="416092" y="1498403"/>
                </a:cubicBezTo>
                <a:cubicBezTo>
                  <a:pt x="466169" y="1463146"/>
                  <a:pt x="515437" y="1426734"/>
                  <a:pt x="561316" y="1386127"/>
                </a:cubicBezTo>
                <a:cubicBezTo>
                  <a:pt x="584660" y="1366305"/>
                  <a:pt x="605615" y="1343980"/>
                  <a:pt x="627726" y="1322811"/>
                </a:cubicBezTo>
                <a:cubicBezTo>
                  <a:pt x="642595" y="1309108"/>
                  <a:pt x="657811" y="1295752"/>
                  <a:pt x="671948" y="1281280"/>
                </a:cubicBezTo>
                <a:cubicBezTo>
                  <a:pt x="731771" y="1217117"/>
                  <a:pt x="796101" y="1157457"/>
                  <a:pt x="862011" y="1099645"/>
                </a:cubicBezTo>
                <a:cubicBezTo>
                  <a:pt x="881271" y="1082671"/>
                  <a:pt x="901880" y="1067275"/>
                  <a:pt x="920601" y="1049685"/>
                </a:cubicBezTo>
                <a:cubicBezTo>
                  <a:pt x="929346" y="1041563"/>
                  <a:pt x="946179" y="1022202"/>
                  <a:pt x="954924" y="1040370"/>
                </a:cubicBezTo>
                <a:cubicBezTo>
                  <a:pt x="956927" y="1049492"/>
                  <a:pt x="955270" y="1059153"/>
                  <a:pt x="955771" y="1068468"/>
                </a:cubicBezTo>
                <a:cubicBezTo>
                  <a:pt x="955733" y="1164770"/>
                  <a:pt x="955540" y="1261111"/>
                  <a:pt x="958545" y="1357375"/>
                </a:cubicBezTo>
                <a:cubicBezTo>
                  <a:pt x="958968" y="1426850"/>
                  <a:pt x="965055" y="1496055"/>
                  <a:pt x="980193" y="1563952"/>
                </a:cubicBezTo>
                <a:cubicBezTo>
                  <a:pt x="987089" y="1596245"/>
                  <a:pt x="994292" y="1628615"/>
                  <a:pt x="1005386" y="1659792"/>
                </a:cubicBezTo>
                <a:cubicBezTo>
                  <a:pt x="1014323" y="1682617"/>
                  <a:pt x="1019600" y="1709560"/>
                  <a:pt x="1039169" y="17259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30"/>
          <p:cNvSpPr/>
          <p:nvPr/>
        </p:nvSpPr>
        <p:spPr>
          <a:xfrm rot="-1547762">
            <a:off x="1784843" y="2212391"/>
            <a:ext cx="942586" cy="852687"/>
          </a:xfrm>
          <a:custGeom>
            <a:rect b="b" l="l" r="r" t="t"/>
            <a:pathLst>
              <a:path extrusionOk="0" h="1706035" w="1885902">
                <a:moveTo>
                  <a:pt x="1860796" y="834695"/>
                </a:moveTo>
                <a:cubicBezTo>
                  <a:pt x="1901089" y="860484"/>
                  <a:pt x="1890034" y="894855"/>
                  <a:pt x="1847892" y="907711"/>
                </a:cubicBezTo>
                <a:cubicBezTo>
                  <a:pt x="1816305" y="917642"/>
                  <a:pt x="1785411" y="930112"/>
                  <a:pt x="1752861" y="936733"/>
                </a:cubicBezTo>
                <a:cubicBezTo>
                  <a:pt x="1721042" y="942737"/>
                  <a:pt x="1688492" y="942391"/>
                  <a:pt x="1656404" y="946471"/>
                </a:cubicBezTo>
                <a:cubicBezTo>
                  <a:pt x="1616342" y="951898"/>
                  <a:pt x="1575934" y="949935"/>
                  <a:pt x="1535679" y="951321"/>
                </a:cubicBezTo>
                <a:cubicBezTo>
                  <a:pt x="1485948" y="954631"/>
                  <a:pt x="1436372" y="950204"/>
                  <a:pt x="1386757" y="947702"/>
                </a:cubicBezTo>
                <a:cubicBezTo>
                  <a:pt x="1363220" y="947356"/>
                  <a:pt x="1339453" y="945047"/>
                  <a:pt x="1316032" y="947202"/>
                </a:cubicBezTo>
                <a:cubicBezTo>
                  <a:pt x="1294576" y="955631"/>
                  <a:pt x="1315416" y="976378"/>
                  <a:pt x="1326048" y="984846"/>
                </a:cubicBezTo>
                <a:cubicBezTo>
                  <a:pt x="1341225" y="997316"/>
                  <a:pt x="1358020" y="1007632"/>
                  <a:pt x="1372812" y="1020564"/>
                </a:cubicBezTo>
                <a:cubicBezTo>
                  <a:pt x="1391803" y="1037654"/>
                  <a:pt x="1409138" y="1056514"/>
                  <a:pt x="1428745" y="1072911"/>
                </a:cubicBezTo>
                <a:cubicBezTo>
                  <a:pt x="1460409" y="1098892"/>
                  <a:pt x="1490224" y="1128337"/>
                  <a:pt x="1517998" y="1158744"/>
                </a:cubicBezTo>
                <a:cubicBezTo>
                  <a:pt x="1543576" y="1188459"/>
                  <a:pt x="1565610" y="1221021"/>
                  <a:pt x="1588954" y="1252468"/>
                </a:cubicBezTo>
                <a:cubicBezTo>
                  <a:pt x="1608137" y="1281643"/>
                  <a:pt x="1623276" y="1313167"/>
                  <a:pt x="1639108" y="1344228"/>
                </a:cubicBezTo>
                <a:cubicBezTo>
                  <a:pt x="1645079" y="1356276"/>
                  <a:pt x="1650587" y="1368593"/>
                  <a:pt x="1653053" y="1381910"/>
                </a:cubicBezTo>
                <a:cubicBezTo>
                  <a:pt x="1656211" y="1391533"/>
                  <a:pt x="1651204" y="1400385"/>
                  <a:pt x="1643384" y="1406005"/>
                </a:cubicBezTo>
                <a:cubicBezTo>
                  <a:pt x="1604323" y="1426174"/>
                  <a:pt x="1552089" y="1383334"/>
                  <a:pt x="1520579" y="1361934"/>
                </a:cubicBezTo>
                <a:cubicBezTo>
                  <a:pt x="1490070" y="1337685"/>
                  <a:pt x="1462219" y="1310049"/>
                  <a:pt x="1435216" y="1281990"/>
                </a:cubicBezTo>
                <a:cubicBezTo>
                  <a:pt x="1421580" y="1266363"/>
                  <a:pt x="1408829" y="1249889"/>
                  <a:pt x="1394307" y="1235032"/>
                </a:cubicBezTo>
                <a:cubicBezTo>
                  <a:pt x="1372966" y="1213785"/>
                  <a:pt x="1351510" y="1192769"/>
                  <a:pt x="1332211" y="1169637"/>
                </a:cubicBezTo>
                <a:cubicBezTo>
                  <a:pt x="1313952" y="1149006"/>
                  <a:pt x="1293305" y="1130762"/>
                  <a:pt x="1274198" y="1110939"/>
                </a:cubicBezTo>
                <a:cubicBezTo>
                  <a:pt x="1248813" y="1083419"/>
                  <a:pt x="1220693" y="1058824"/>
                  <a:pt x="1193266" y="1033420"/>
                </a:cubicBezTo>
                <a:cubicBezTo>
                  <a:pt x="1182942" y="1023875"/>
                  <a:pt x="1173312" y="1013598"/>
                  <a:pt x="1163335" y="1003706"/>
                </a:cubicBezTo>
                <a:cubicBezTo>
                  <a:pt x="1155014" y="996931"/>
                  <a:pt x="1144883" y="1003937"/>
                  <a:pt x="1143419" y="1013328"/>
                </a:cubicBezTo>
                <a:cubicBezTo>
                  <a:pt x="1133905" y="1089577"/>
                  <a:pt x="1131825" y="1166558"/>
                  <a:pt x="1125276" y="1243153"/>
                </a:cubicBezTo>
                <a:cubicBezTo>
                  <a:pt x="1116455" y="1354005"/>
                  <a:pt x="1094151" y="1463394"/>
                  <a:pt x="1068265" y="1571397"/>
                </a:cubicBezTo>
                <a:cubicBezTo>
                  <a:pt x="1060985" y="1603113"/>
                  <a:pt x="1051932" y="1634406"/>
                  <a:pt x="1041223" y="1665159"/>
                </a:cubicBezTo>
                <a:cubicBezTo>
                  <a:pt x="1036177" y="1679940"/>
                  <a:pt x="1028935" y="1693796"/>
                  <a:pt x="1019189" y="1706036"/>
                </a:cubicBezTo>
                <a:cubicBezTo>
                  <a:pt x="999621" y="1689562"/>
                  <a:pt x="994343" y="1662619"/>
                  <a:pt x="985329" y="1639756"/>
                </a:cubicBezTo>
                <a:cubicBezTo>
                  <a:pt x="974235" y="1608617"/>
                  <a:pt x="967070" y="1576209"/>
                  <a:pt x="960136" y="1543915"/>
                </a:cubicBezTo>
                <a:cubicBezTo>
                  <a:pt x="944959" y="1476019"/>
                  <a:pt x="938873" y="1406813"/>
                  <a:pt x="938488" y="1337339"/>
                </a:cubicBezTo>
                <a:cubicBezTo>
                  <a:pt x="935483" y="1241075"/>
                  <a:pt x="935637" y="1144734"/>
                  <a:pt x="935714" y="1048431"/>
                </a:cubicBezTo>
                <a:cubicBezTo>
                  <a:pt x="935213" y="1039117"/>
                  <a:pt x="936870" y="1029456"/>
                  <a:pt x="934867" y="1020333"/>
                </a:cubicBezTo>
                <a:cubicBezTo>
                  <a:pt x="926161" y="1002166"/>
                  <a:pt x="909289" y="1021565"/>
                  <a:pt x="900544" y="1029648"/>
                </a:cubicBezTo>
                <a:cubicBezTo>
                  <a:pt x="881823" y="1047238"/>
                  <a:pt x="861214" y="1062634"/>
                  <a:pt x="841954" y="1079608"/>
                </a:cubicBezTo>
                <a:cubicBezTo>
                  <a:pt x="776006" y="1137421"/>
                  <a:pt x="711714" y="1197080"/>
                  <a:pt x="651891" y="1261244"/>
                </a:cubicBezTo>
                <a:cubicBezTo>
                  <a:pt x="637754" y="1275716"/>
                  <a:pt x="622577" y="1289072"/>
                  <a:pt x="607669" y="1302774"/>
                </a:cubicBezTo>
                <a:cubicBezTo>
                  <a:pt x="585597" y="1323906"/>
                  <a:pt x="564641" y="1346268"/>
                  <a:pt x="541297" y="1366091"/>
                </a:cubicBezTo>
                <a:cubicBezTo>
                  <a:pt x="495419" y="1406698"/>
                  <a:pt x="446150" y="1443148"/>
                  <a:pt x="396073" y="1478367"/>
                </a:cubicBezTo>
                <a:cubicBezTo>
                  <a:pt x="360788" y="1502346"/>
                  <a:pt x="324809" y="1525479"/>
                  <a:pt x="285171" y="1541721"/>
                </a:cubicBezTo>
                <a:cubicBezTo>
                  <a:pt x="268569" y="1548765"/>
                  <a:pt x="251889" y="1555886"/>
                  <a:pt x="234169" y="1559735"/>
                </a:cubicBezTo>
                <a:cubicBezTo>
                  <a:pt x="227505" y="1559889"/>
                  <a:pt x="216912" y="1565162"/>
                  <a:pt x="212251" y="1558850"/>
                </a:cubicBezTo>
                <a:cubicBezTo>
                  <a:pt x="199000" y="1519820"/>
                  <a:pt x="221496" y="1481330"/>
                  <a:pt x="241180" y="1448729"/>
                </a:cubicBezTo>
                <a:cubicBezTo>
                  <a:pt x="252968" y="1429638"/>
                  <a:pt x="265217" y="1410739"/>
                  <a:pt x="278815" y="1392841"/>
                </a:cubicBezTo>
                <a:cubicBezTo>
                  <a:pt x="317028" y="1344382"/>
                  <a:pt x="362290" y="1302120"/>
                  <a:pt x="409594" y="1262706"/>
                </a:cubicBezTo>
                <a:cubicBezTo>
                  <a:pt x="442144" y="1233184"/>
                  <a:pt x="475426" y="1204547"/>
                  <a:pt x="509402" y="1176642"/>
                </a:cubicBezTo>
                <a:cubicBezTo>
                  <a:pt x="556898" y="1139807"/>
                  <a:pt x="603663" y="1102010"/>
                  <a:pt x="652662" y="1067291"/>
                </a:cubicBezTo>
                <a:cubicBezTo>
                  <a:pt x="675158" y="1050356"/>
                  <a:pt x="693533" y="1028686"/>
                  <a:pt x="716684" y="1012558"/>
                </a:cubicBezTo>
                <a:cubicBezTo>
                  <a:pt x="726044" y="1005399"/>
                  <a:pt x="736175" y="999241"/>
                  <a:pt x="745305" y="991851"/>
                </a:cubicBezTo>
                <a:cubicBezTo>
                  <a:pt x="747038" y="990119"/>
                  <a:pt x="748348" y="987540"/>
                  <a:pt x="748695" y="985115"/>
                </a:cubicBezTo>
                <a:cubicBezTo>
                  <a:pt x="748618" y="966717"/>
                  <a:pt x="722924" y="970912"/>
                  <a:pt x="710212" y="969257"/>
                </a:cubicBezTo>
                <a:cubicBezTo>
                  <a:pt x="650736" y="966717"/>
                  <a:pt x="591529" y="973414"/>
                  <a:pt x="532322" y="977879"/>
                </a:cubicBezTo>
                <a:cubicBezTo>
                  <a:pt x="450657" y="982421"/>
                  <a:pt x="368954" y="987347"/>
                  <a:pt x="287174" y="988579"/>
                </a:cubicBezTo>
                <a:cubicBezTo>
                  <a:pt x="212174" y="988310"/>
                  <a:pt x="135016" y="991389"/>
                  <a:pt x="62597" y="968988"/>
                </a:cubicBezTo>
                <a:cubicBezTo>
                  <a:pt x="40678" y="960443"/>
                  <a:pt x="1233" y="937387"/>
                  <a:pt x="0" y="911560"/>
                </a:cubicBezTo>
                <a:cubicBezTo>
                  <a:pt x="3505" y="897704"/>
                  <a:pt x="19838" y="893624"/>
                  <a:pt x="31549" y="888620"/>
                </a:cubicBezTo>
                <a:cubicBezTo>
                  <a:pt x="82666" y="870106"/>
                  <a:pt x="135209" y="870145"/>
                  <a:pt x="189523" y="868644"/>
                </a:cubicBezTo>
                <a:cubicBezTo>
                  <a:pt x="250695" y="867643"/>
                  <a:pt x="311789" y="864333"/>
                  <a:pt x="372883" y="861254"/>
                </a:cubicBezTo>
                <a:cubicBezTo>
                  <a:pt x="474078" y="860330"/>
                  <a:pt x="575196" y="854672"/>
                  <a:pt x="676391" y="855057"/>
                </a:cubicBezTo>
                <a:cubicBezTo>
                  <a:pt x="695150" y="854094"/>
                  <a:pt x="741337" y="869490"/>
                  <a:pt x="752932" y="855326"/>
                </a:cubicBezTo>
                <a:cubicBezTo>
                  <a:pt x="765259" y="829615"/>
                  <a:pt x="723040" y="788815"/>
                  <a:pt x="707785" y="769685"/>
                </a:cubicBezTo>
                <a:cubicBezTo>
                  <a:pt x="682246" y="738277"/>
                  <a:pt x="656552" y="706985"/>
                  <a:pt x="628740" y="677501"/>
                </a:cubicBezTo>
                <a:cubicBezTo>
                  <a:pt x="612792" y="659988"/>
                  <a:pt x="598848" y="640820"/>
                  <a:pt x="584557" y="622037"/>
                </a:cubicBezTo>
                <a:cubicBezTo>
                  <a:pt x="558632" y="588859"/>
                  <a:pt x="531436" y="556719"/>
                  <a:pt x="507206" y="522232"/>
                </a:cubicBezTo>
                <a:cubicBezTo>
                  <a:pt x="473654" y="479700"/>
                  <a:pt x="446420" y="433089"/>
                  <a:pt x="420495" y="385669"/>
                </a:cubicBezTo>
                <a:cubicBezTo>
                  <a:pt x="403392" y="355608"/>
                  <a:pt x="383323" y="327241"/>
                  <a:pt x="367914" y="296218"/>
                </a:cubicBezTo>
                <a:cubicBezTo>
                  <a:pt x="346304" y="252377"/>
                  <a:pt x="330241" y="205958"/>
                  <a:pt x="320148" y="158115"/>
                </a:cubicBezTo>
                <a:cubicBezTo>
                  <a:pt x="316989" y="138408"/>
                  <a:pt x="310556" y="116315"/>
                  <a:pt x="320842" y="97724"/>
                </a:cubicBezTo>
                <a:cubicBezTo>
                  <a:pt x="359170" y="82405"/>
                  <a:pt x="410981" y="112851"/>
                  <a:pt x="441759" y="136060"/>
                </a:cubicBezTo>
                <a:cubicBezTo>
                  <a:pt x="490796" y="175282"/>
                  <a:pt x="530434" y="224934"/>
                  <a:pt x="567723" y="275087"/>
                </a:cubicBezTo>
                <a:cubicBezTo>
                  <a:pt x="587330" y="308496"/>
                  <a:pt x="609210" y="340327"/>
                  <a:pt x="632323" y="371428"/>
                </a:cubicBezTo>
                <a:cubicBezTo>
                  <a:pt x="671691" y="433127"/>
                  <a:pt x="711984" y="494827"/>
                  <a:pt x="745228" y="560183"/>
                </a:cubicBezTo>
                <a:cubicBezTo>
                  <a:pt x="762947" y="597442"/>
                  <a:pt x="784327" y="632699"/>
                  <a:pt x="805821" y="667840"/>
                </a:cubicBezTo>
                <a:cubicBezTo>
                  <a:pt x="819034" y="687393"/>
                  <a:pt x="827894" y="710603"/>
                  <a:pt x="844997" y="727192"/>
                </a:cubicBezTo>
                <a:cubicBezTo>
                  <a:pt x="851083" y="731888"/>
                  <a:pt x="860521" y="727808"/>
                  <a:pt x="860906" y="719995"/>
                </a:cubicBezTo>
                <a:cubicBezTo>
                  <a:pt x="866492" y="717454"/>
                  <a:pt x="864489" y="710795"/>
                  <a:pt x="865298" y="705869"/>
                </a:cubicBezTo>
                <a:cubicBezTo>
                  <a:pt x="866222" y="693975"/>
                  <a:pt x="867724" y="682120"/>
                  <a:pt x="869227" y="670265"/>
                </a:cubicBezTo>
                <a:cubicBezTo>
                  <a:pt x="873695" y="632776"/>
                  <a:pt x="880475" y="595633"/>
                  <a:pt x="886176" y="558374"/>
                </a:cubicBezTo>
                <a:cubicBezTo>
                  <a:pt x="891608" y="519153"/>
                  <a:pt x="900660" y="480509"/>
                  <a:pt x="905398" y="441210"/>
                </a:cubicBezTo>
                <a:cubicBezTo>
                  <a:pt x="916993" y="367540"/>
                  <a:pt x="933711" y="294678"/>
                  <a:pt x="949505" y="221816"/>
                </a:cubicBezTo>
                <a:cubicBezTo>
                  <a:pt x="965683" y="161695"/>
                  <a:pt x="986177" y="67817"/>
                  <a:pt x="1033288" y="26132"/>
                </a:cubicBezTo>
                <a:cubicBezTo>
                  <a:pt x="1057287" y="3500"/>
                  <a:pt x="1107171" y="-15822"/>
                  <a:pt x="1128550" y="19242"/>
                </a:cubicBezTo>
                <a:cubicBezTo>
                  <a:pt x="1135060" y="39989"/>
                  <a:pt x="1132826" y="63275"/>
                  <a:pt x="1133597" y="84907"/>
                </a:cubicBezTo>
                <a:cubicBezTo>
                  <a:pt x="1134174" y="132981"/>
                  <a:pt x="1126624" y="180593"/>
                  <a:pt x="1122002" y="228360"/>
                </a:cubicBezTo>
                <a:cubicBezTo>
                  <a:pt x="1117996" y="268120"/>
                  <a:pt x="1112911" y="307726"/>
                  <a:pt x="1105592" y="346986"/>
                </a:cubicBezTo>
                <a:cubicBezTo>
                  <a:pt x="1091917" y="434590"/>
                  <a:pt x="1077009" y="522117"/>
                  <a:pt x="1066686" y="610182"/>
                </a:cubicBezTo>
                <a:cubicBezTo>
                  <a:pt x="1063296" y="637318"/>
                  <a:pt x="1060869" y="664530"/>
                  <a:pt x="1059367" y="691858"/>
                </a:cubicBezTo>
                <a:cubicBezTo>
                  <a:pt x="1059290" y="697016"/>
                  <a:pt x="1057787" y="702866"/>
                  <a:pt x="1058750" y="708101"/>
                </a:cubicBezTo>
                <a:cubicBezTo>
                  <a:pt x="1060484" y="714375"/>
                  <a:pt x="1068188" y="717685"/>
                  <a:pt x="1073928" y="714414"/>
                </a:cubicBezTo>
                <a:cubicBezTo>
                  <a:pt x="1083327" y="708409"/>
                  <a:pt x="1090453" y="699248"/>
                  <a:pt x="1099159" y="692243"/>
                </a:cubicBezTo>
                <a:cubicBezTo>
                  <a:pt x="1125122" y="671766"/>
                  <a:pt x="1148697" y="648672"/>
                  <a:pt x="1170384" y="623769"/>
                </a:cubicBezTo>
                <a:cubicBezTo>
                  <a:pt x="1191378" y="601098"/>
                  <a:pt x="1214568" y="580660"/>
                  <a:pt x="1234830" y="557335"/>
                </a:cubicBezTo>
                <a:cubicBezTo>
                  <a:pt x="1260523" y="526351"/>
                  <a:pt x="1291186" y="500447"/>
                  <a:pt x="1320193" y="472772"/>
                </a:cubicBezTo>
                <a:cubicBezTo>
                  <a:pt x="1335177" y="457953"/>
                  <a:pt x="1350547" y="443443"/>
                  <a:pt x="1366418" y="429586"/>
                </a:cubicBezTo>
                <a:cubicBezTo>
                  <a:pt x="1406557" y="393790"/>
                  <a:pt x="1448699" y="357725"/>
                  <a:pt x="1490494" y="323507"/>
                </a:cubicBezTo>
                <a:cubicBezTo>
                  <a:pt x="1528052" y="293254"/>
                  <a:pt x="1565995" y="262346"/>
                  <a:pt x="1610371" y="242447"/>
                </a:cubicBezTo>
                <a:cubicBezTo>
                  <a:pt x="1647775" y="224626"/>
                  <a:pt x="1705672" y="215234"/>
                  <a:pt x="1715110" y="268928"/>
                </a:cubicBezTo>
                <a:cubicBezTo>
                  <a:pt x="1713685" y="303646"/>
                  <a:pt x="1692228" y="332860"/>
                  <a:pt x="1672043" y="360150"/>
                </a:cubicBezTo>
                <a:cubicBezTo>
                  <a:pt x="1645618" y="395214"/>
                  <a:pt x="1611450" y="422350"/>
                  <a:pt x="1577860" y="450101"/>
                </a:cubicBezTo>
                <a:cubicBezTo>
                  <a:pt x="1550856" y="475313"/>
                  <a:pt x="1523121" y="499715"/>
                  <a:pt x="1495925" y="524695"/>
                </a:cubicBezTo>
                <a:cubicBezTo>
                  <a:pt x="1469538" y="551023"/>
                  <a:pt x="1440609" y="574617"/>
                  <a:pt x="1413259" y="599905"/>
                </a:cubicBezTo>
                <a:cubicBezTo>
                  <a:pt x="1386102" y="626887"/>
                  <a:pt x="1356749" y="650789"/>
                  <a:pt x="1328783" y="677117"/>
                </a:cubicBezTo>
                <a:cubicBezTo>
                  <a:pt x="1314607" y="691050"/>
                  <a:pt x="1300200" y="704868"/>
                  <a:pt x="1285331" y="718109"/>
                </a:cubicBezTo>
                <a:cubicBezTo>
                  <a:pt x="1271849" y="730233"/>
                  <a:pt x="1258405" y="742434"/>
                  <a:pt x="1246001" y="755713"/>
                </a:cubicBezTo>
                <a:cubicBezTo>
                  <a:pt x="1240647" y="761949"/>
                  <a:pt x="1231710" y="768916"/>
                  <a:pt x="1235716" y="778115"/>
                </a:cubicBezTo>
                <a:cubicBezTo>
                  <a:pt x="1243844" y="793665"/>
                  <a:pt x="1283405" y="785274"/>
                  <a:pt x="1299122" y="786044"/>
                </a:cubicBezTo>
                <a:cubicBezTo>
                  <a:pt x="1368190" y="783888"/>
                  <a:pt x="1437296" y="786698"/>
                  <a:pt x="1506288" y="790162"/>
                </a:cubicBezTo>
                <a:cubicBezTo>
                  <a:pt x="1575394" y="795743"/>
                  <a:pt x="1644694" y="802902"/>
                  <a:pt x="1713800" y="808984"/>
                </a:cubicBezTo>
                <a:cubicBezTo>
                  <a:pt x="1733253" y="810870"/>
                  <a:pt x="1752668" y="813218"/>
                  <a:pt x="1772044" y="815527"/>
                </a:cubicBezTo>
                <a:cubicBezTo>
                  <a:pt x="1801936" y="819992"/>
                  <a:pt x="1833331" y="821570"/>
                  <a:pt x="1860796" y="8346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1" name="Google Shape;921;p30"/>
          <p:cNvGrpSpPr/>
          <p:nvPr/>
        </p:nvGrpSpPr>
        <p:grpSpPr>
          <a:xfrm>
            <a:off x="4143980" y="1689141"/>
            <a:ext cx="4356148" cy="237200"/>
            <a:chOff x="0" y="-66675"/>
            <a:chExt cx="11616395" cy="632534"/>
          </a:xfrm>
        </p:grpSpPr>
        <p:grpSp>
          <p:nvGrpSpPr>
            <p:cNvPr id="922" name="Google Shape;922;p30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923" name="Google Shape;923;p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3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E73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5" name="Google Shape;925;p30"/>
            <p:cNvSpPr txBox="1"/>
            <p:nvPr/>
          </p:nvSpPr>
          <p:spPr>
            <a:xfrm>
              <a:off x="953495" y="-66675"/>
              <a:ext cx="106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template by</a:t>
              </a:r>
              <a:r>
                <a:rPr lang="en" sz="1500"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3"/>
                </a:rPr>
                <a:t>SlidesCarnival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4143980" y="2237927"/>
            <a:ext cx="4356148" cy="237200"/>
            <a:chOff x="0" y="-66675"/>
            <a:chExt cx="11616395" cy="632534"/>
          </a:xfrm>
        </p:grpSpPr>
        <p:grpSp>
          <p:nvGrpSpPr>
            <p:cNvPr id="927" name="Google Shape;927;p30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928" name="Google Shape;928;p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FFE73E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30" name="Google Shape;930;p30"/>
            <p:cNvSpPr txBox="1"/>
            <p:nvPr/>
          </p:nvSpPr>
          <p:spPr>
            <a:xfrm>
              <a:off x="953495" y="-66675"/>
              <a:ext cx="106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</a:t>
              </a:r>
              <a:r>
                <a:rPr lang="en" sz="1500"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" sz="1500" u="sng">
                  <a:solidFill>
                    <a:schemeClr val="hlink"/>
                  </a:solidFill>
                  <a:latin typeface="DM Sans"/>
                  <a:ea typeface="DM Sans"/>
                  <a:cs typeface="DM Sans"/>
                  <a:sym typeface="DM Sans"/>
                  <a:hlinkClick r:id="rId4"/>
                </a:rPr>
                <a:t>Pexels</a:t>
              </a:r>
              <a:endParaRPr sz="1100"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31" name="Google Shape;931;p30"/>
          <p:cNvSpPr txBox="1"/>
          <p:nvPr/>
        </p:nvSpPr>
        <p:spPr>
          <a:xfrm>
            <a:off x="619800" y="649452"/>
            <a:ext cx="2260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932" name="Google Shape;932;p30"/>
          <p:cNvSpPr txBox="1"/>
          <p:nvPr/>
        </p:nvSpPr>
        <p:spPr>
          <a:xfrm>
            <a:off x="4143980" y="701839"/>
            <a:ext cx="4356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Special thanks to all the people who made and released these awesome resources for free: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933" name="Google Shape;933;p30"/>
          <p:cNvSpPr txBox="1"/>
          <p:nvPr/>
        </p:nvSpPr>
        <p:spPr>
          <a:xfrm>
            <a:off x="4143980" y="2999010"/>
            <a:ext cx="4356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Happy designing! </a:t>
            </a:r>
            <a:endParaRPr sz="700"/>
          </a:p>
        </p:txBody>
      </p:sp>
      <p:sp>
        <p:nvSpPr>
          <p:cNvPr id="934" name="Google Shape;934;p30"/>
          <p:cNvSpPr/>
          <p:nvPr/>
        </p:nvSpPr>
        <p:spPr>
          <a:xfrm>
            <a:off x="6845253" y="3655363"/>
            <a:ext cx="1784432" cy="1640238"/>
          </a:xfrm>
          <a:custGeom>
            <a:rect b="b" l="l" r="r" t="t"/>
            <a:pathLst>
              <a:path extrusionOk="0" h="3280475" w="3568863">
                <a:moveTo>
                  <a:pt x="3398066" y="907619"/>
                </a:moveTo>
                <a:cubicBezTo>
                  <a:pt x="3434681" y="799488"/>
                  <a:pt x="3467584" y="690143"/>
                  <a:pt x="3504699" y="582082"/>
                </a:cubicBezTo>
                <a:cubicBezTo>
                  <a:pt x="3519616" y="538259"/>
                  <a:pt x="3537031" y="492865"/>
                  <a:pt x="3554732" y="449327"/>
                </a:cubicBezTo>
                <a:cubicBezTo>
                  <a:pt x="3559585" y="434981"/>
                  <a:pt x="3568293" y="421205"/>
                  <a:pt x="3568864" y="405931"/>
                </a:cubicBezTo>
                <a:cubicBezTo>
                  <a:pt x="3567722" y="382021"/>
                  <a:pt x="3540100" y="378452"/>
                  <a:pt x="3520972" y="379666"/>
                </a:cubicBezTo>
                <a:cubicBezTo>
                  <a:pt x="3490352" y="380451"/>
                  <a:pt x="3459876" y="383449"/>
                  <a:pt x="3429470" y="386660"/>
                </a:cubicBezTo>
                <a:cubicBezTo>
                  <a:pt x="3370373" y="392799"/>
                  <a:pt x="3310847" y="392370"/>
                  <a:pt x="3251464" y="395083"/>
                </a:cubicBezTo>
                <a:cubicBezTo>
                  <a:pt x="3174665" y="398865"/>
                  <a:pt x="3097796" y="398294"/>
                  <a:pt x="3020997" y="402291"/>
                </a:cubicBezTo>
                <a:cubicBezTo>
                  <a:pt x="2868185" y="415424"/>
                  <a:pt x="2715374" y="429628"/>
                  <a:pt x="2562419" y="442047"/>
                </a:cubicBezTo>
                <a:cubicBezTo>
                  <a:pt x="2470918" y="451183"/>
                  <a:pt x="2378988" y="454180"/>
                  <a:pt x="2287059" y="455679"/>
                </a:cubicBezTo>
                <a:cubicBezTo>
                  <a:pt x="2289557" y="450612"/>
                  <a:pt x="2291983" y="445544"/>
                  <a:pt x="2294410" y="440691"/>
                </a:cubicBezTo>
                <a:cubicBezTo>
                  <a:pt x="2325172" y="379880"/>
                  <a:pt x="2342873" y="312646"/>
                  <a:pt x="2350867" y="245126"/>
                </a:cubicBezTo>
                <a:cubicBezTo>
                  <a:pt x="2366284" y="137423"/>
                  <a:pt x="2297907" y="78824"/>
                  <a:pt x="2197984" y="62052"/>
                </a:cubicBezTo>
                <a:cubicBezTo>
                  <a:pt x="2162582" y="-23669"/>
                  <a:pt x="2042174" y="-23526"/>
                  <a:pt x="2045814" y="80966"/>
                </a:cubicBezTo>
                <a:cubicBezTo>
                  <a:pt x="1970515" y="100522"/>
                  <a:pt x="1903066" y="150555"/>
                  <a:pt x="1864596" y="218361"/>
                </a:cubicBezTo>
                <a:cubicBezTo>
                  <a:pt x="1844183" y="259615"/>
                  <a:pt x="1836760" y="306008"/>
                  <a:pt x="1825768" y="350260"/>
                </a:cubicBezTo>
                <a:cubicBezTo>
                  <a:pt x="1766599" y="349831"/>
                  <a:pt x="1707145" y="347191"/>
                  <a:pt x="1648261" y="354685"/>
                </a:cubicBezTo>
                <a:cubicBezTo>
                  <a:pt x="1628562" y="358111"/>
                  <a:pt x="1601797" y="358111"/>
                  <a:pt x="1593446" y="380094"/>
                </a:cubicBezTo>
                <a:cubicBezTo>
                  <a:pt x="1584167" y="405075"/>
                  <a:pt x="1606151" y="425845"/>
                  <a:pt x="1627777" y="433910"/>
                </a:cubicBezTo>
                <a:cubicBezTo>
                  <a:pt x="1673099" y="451682"/>
                  <a:pt x="1721634" y="459462"/>
                  <a:pt x="1769312" y="468455"/>
                </a:cubicBezTo>
                <a:cubicBezTo>
                  <a:pt x="1773737" y="469454"/>
                  <a:pt x="1778233" y="470454"/>
                  <a:pt x="1782730" y="471381"/>
                </a:cubicBezTo>
                <a:cubicBezTo>
                  <a:pt x="1676169" y="472523"/>
                  <a:pt x="1569607" y="473451"/>
                  <a:pt x="1462975" y="473879"/>
                </a:cubicBezTo>
                <a:cubicBezTo>
                  <a:pt x="1350560" y="477520"/>
                  <a:pt x="1238004" y="480303"/>
                  <a:pt x="1125518" y="480375"/>
                </a:cubicBezTo>
                <a:cubicBezTo>
                  <a:pt x="1054430" y="477948"/>
                  <a:pt x="983555" y="472880"/>
                  <a:pt x="912324" y="471096"/>
                </a:cubicBezTo>
                <a:cubicBezTo>
                  <a:pt x="879992" y="468812"/>
                  <a:pt x="846446" y="464815"/>
                  <a:pt x="813828" y="469026"/>
                </a:cubicBezTo>
                <a:cubicBezTo>
                  <a:pt x="768006" y="466671"/>
                  <a:pt x="721542" y="468812"/>
                  <a:pt x="676005" y="473166"/>
                </a:cubicBezTo>
                <a:cubicBezTo>
                  <a:pt x="663372" y="475307"/>
                  <a:pt x="650667" y="477091"/>
                  <a:pt x="637891" y="478662"/>
                </a:cubicBezTo>
                <a:cubicBezTo>
                  <a:pt x="627899" y="478947"/>
                  <a:pt x="617835" y="479518"/>
                  <a:pt x="607843" y="480303"/>
                </a:cubicBezTo>
                <a:cubicBezTo>
                  <a:pt x="598636" y="481374"/>
                  <a:pt x="588857" y="481017"/>
                  <a:pt x="579936" y="483872"/>
                </a:cubicBezTo>
                <a:cubicBezTo>
                  <a:pt x="579650" y="483229"/>
                  <a:pt x="579365" y="482587"/>
                  <a:pt x="578865" y="482087"/>
                </a:cubicBezTo>
                <a:cubicBezTo>
                  <a:pt x="574725" y="478019"/>
                  <a:pt x="569229" y="481873"/>
                  <a:pt x="566731" y="485870"/>
                </a:cubicBezTo>
                <a:cubicBezTo>
                  <a:pt x="530117" y="558529"/>
                  <a:pt x="507634" y="637183"/>
                  <a:pt x="476301" y="712126"/>
                </a:cubicBezTo>
                <a:cubicBezTo>
                  <a:pt x="438686" y="800772"/>
                  <a:pt x="412278" y="892060"/>
                  <a:pt x="379589" y="982348"/>
                </a:cubicBezTo>
                <a:cubicBezTo>
                  <a:pt x="299364" y="941094"/>
                  <a:pt x="264748" y="864081"/>
                  <a:pt x="260037" y="774721"/>
                </a:cubicBezTo>
                <a:cubicBezTo>
                  <a:pt x="256326" y="686503"/>
                  <a:pt x="254185" y="597713"/>
                  <a:pt x="272314" y="510780"/>
                </a:cubicBezTo>
                <a:cubicBezTo>
                  <a:pt x="324702" y="473808"/>
                  <a:pt x="388368" y="446472"/>
                  <a:pt x="422984" y="389872"/>
                </a:cubicBezTo>
                <a:cubicBezTo>
                  <a:pt x="447037" y="357469"/>
                  <a:pt x="451177" y="306222"/>
                  <a:pt x="400216" y="301940"/>
                </a:cubicBezTo>
                <a:cubicBezTo>
                  <a:pt x="362673" y="301012"/>
                  <a:pt x="326772" y="317570"/>
                  <a:pt x="292513" y="331346"/>
                </a:cubicBezTo>
                <a:cubicBezTo>
                  <a:pt x="291085" y="277530"/>
                  <a:pt x="326487" y="119865"/>
                  <a:pt x="290157" y="86747"/>
                </a:cubicBezTo>
                <a:cubicBezTo>
                  <a:pt x="256040" y="63693"/>
                  <a:pt x="218783" y="105447"/>
                  <a:pt x="205793" y="134924"/>
                </a:cubicBezTo>
                <a:cubicBezTo>
                  <a:pt x="194730" y="62837"/>
                  <a:pt x="140486" y="50989"/>
                  <a:pt x="115077" y="123219"/>
                </a:cubicBezTo>
                <a:cubicBezTo>
                  <a:pt x="108082" y="100451"/>
                  <a:pt x="78605" y="77611"/>
                  <a:pt x="60975" y="103663"/>
                </a:cubicBezTo>
                <a:cubicBezTo>
                  <a:pt x="51054" y="116653"/>
                  <a:pt x="46558" y="132640"/>
                  <a:pt x="44417" y="148557"/>
                </a:cubicBezTo>
                <a:cubicBezTo>
                  <a:pt x="36780" y="190025"/>
                  <a:pt x="36280" y="232279"/>
                  <a:pt x="35780" y="274246"/>
                </a:cubicBezTo>
                <a:cubicBezTo>
                  <a:pt x="37636" y="450255"/>
                  <a:pt x="49698" y="627191"/>
                  <a:pt x="84100" y="800059"/>
                </a:cubicBezTo>
                <a:cubicBezTo>
                  <a:pt x="104585" y="886278"/>
                  <a:pt x="132421" y="971713"/>
                  <a:pt x="179956" y="1047013"/>
                </a:cubicBezTo>
                <a:cubicBezTo>
                  <a:pt x="209148" y="1097331"/>
                  <a:pt x="241266" y="1147864"/>
                  <a:pt x="289729" y="1181695"/>
                </a:cubicBezTo>
                <a:cubicBezTo>
                  <a:pt x="291513" y="1182909"/>
                  <a:pt x="293440" y="1183622"/>
                  <a:pt x="295296" y="1183979"/>
                </a:cubicBezTo>
                <a:cubicBezTo>
                  <a:pt x="281021" y="1217882"/>
                  <a:pt x="267532" y="1252070"/>
                  <a:pt x="255826" y="1287043"/>
                </a:cubicBezTo>
                <a:cubicBezTo>
                  <a:pt x="187022" y="1501808"/>
                  <a:pt x="104228" y="1709649"/>
                  <a:pt x="31212" y="1923271"/>
                </a:cubicBezTo>
                <a:cubicBezTo>
                  <a:pt x="21577" y="1950964"/>
                  <a:pt x="11585" y="1978657"/>
                  <a:pt x="2663" y="2006564"/>
                </a:cubicBezTo>
                <a:cubicBezTo>
                  <a:pt x="-906" y="2016842"/>
                  <a:pt x="-1762" y="2028762"/>
                  <a:pt x="5660" y="2037612"/>
                </a:cubicBezTo>
                <a:cubicBezTo>
                  <a:pt x="28429" y="2057811"/>
                  <a:pt x="63830" y="2050388"/>
                  <a:pt x="92166" y="2053314"/>
                </a:cubicBezTo>
                <a:cubicBezTo>
                  <a:pt x="123285" y="2053957"/>
                  <a:pt x="154404" y="2053885"/>
                  <a:pt x="185523" y="2054028"/>
                </a:cubicBezTo>
                <a:cubicBezTo>
                  <a:pt x="504065" y="2049888"/>
                  <a:pt x="822607" y="2053742"/>
                  <a:pt x="1141078" y="2050245"/>
                </a:cubicBezTo>
                <a:cubicBezTo>
                  <a:pt x="1098111" y="2098137"/>
                  <a:pt x="1079625" y="2167656"/>
                  <a:pt x="1080838" y="2231107"/>
                </a:cubicBezTo>
                <a:cubicBezTo>
                  <a:pt x="1084193" y="2273860"/>
                  <a:pt x="1100823" y="2314829"/>
                  <a:pt x="1118095" y="2353656"/>
                </a:cubicBezTo>
                <a:cubicBezTo>
                  <a:pt x="1096041" y="2359794"/>
                  <a:pt x="1074200" y="2367859"/>
                  <a:pt x="1057570" y="2383705"/>
                </a:cubicBezTo>
                <a:cubicBezTo>
                  <a:pt x="1024524" y="2414895"/>
                  <a:pt x="1049648" y="2457648"/>
                  <a:pt x="1083836" y="2474706"/>
                </a:cubicBezTo>
                <a:cubicBezTo>
                  <a:pt x="1053502" y="2497689"/>
                  <a:pt x="1030091" y="2543582"/>
                  <a:pt x="1064565" y="2573702"/>
                </a:cubicBezTo>
                <a:cubicBezTo>
                  <a:pt x="1032090" y="2597327"/>
                  <a:pt x="1013104" y="2650072"/>
                  <a:pt x="1049862" y="2678550"/>
                </a:cubicBezTo>
                <a:cubicBezTo>
                  <a:pt x="1053359" y="2681049"/>
                  <a:pt x="1056999" y="2683333"/>
                  <a:pt x="1060639" y="2685474"/>
                </a:cubicBezTo>
                <a:cubicBezTo>
                  <a:pt x="951223" y="2698464"/>
                  <a:pt x="796127" y="2746998"/>
                  <a:pt x="750591" y="2828721"/>
                </a:cubicBezTo>
                <a:cubicBezTo>
                  <a:pt x="723754" y="2869262"/>
                  <a:pt x="709765" y="2923863"/>
                  <a:pt x="732533" y="2969257"/>
                </a:cubicBezTo>
                <a:cubicBezTo>
                  <a:pt x="737315" y="2978393"/>
                  <a:pt x="744096" y="2986101"/>
                  <a:pt x="752446" y="2992596"/>
                </a:cubicBezTo>
                <a:cubicBezTo>
                  <a:pt x="749449" y="2994166"/>
                  <a:pt x="747165" y="2998591"/>
                  <a:pt x="746879" y="3002446"/>
                </a:cubicBezTo>
                <a:cubicBezTo>
                  <a:pt x="737172" y="3087166"/>
                  <a:pt x="763367" y="3115787"/>
                  <a:pt x="846732" y="3125066"/>
                </a:cubicBezTo>
                <a:cubicBezTo>
                  <a:pt x="931310" y="3131704"/>
                  <a:pt x="1016102" y="3139341"/>
                  <a:pt x="1101180" y="3140269"/>
                </a:cubicBezTo>
                <a:cubicBezTo>
                  <a:pt x="1144432" y="3141339"/>
                  <a:pt x="1187400" y="3138627"/>
                  <a:pt x="1230295" y="3133345"/>
                </a:cubicBezTo>
                <a:cubicBezTo>
                  <a:pt x="1257346" y="3131275"/>
                  <a:pt x="1290464" y="3132203"/>
                  <a:pt x="1313874" y="3115074"/>
                </a:cubicBezTo>
                <a:cubicBezTo>
                  <a:pt x="1352059" y="3085168"/>
                  <a:pt x="1352345" y="3030924"/>
                  <a:pt x="1353701" y="2986458"/>
                </a:cubicBezTo>
                <a:cubicBezTo>
                  <a:pt x="1353344" y="2975252"/>
                  <a:pt x="1345422" y="2969399"/>
                  <a:pt x="1337071" y="2968828"/>
                </a:cubicBezTo>
                <a:cubicBezTo>
                  <a:pt x="1352345" y="2944918"/>
                  <a:pt x="1359982" y="2912443"/>
                  <a:pt x="1359197" y="2869618"/>
                </a:cubicBezTo>
                <a:cubicBezTo>
                  <a:pt x="1359839" y="2841926"/>
                  <a:pt x="1353130" y="2814875"/>
                  <a:pt x="1349704" y="2787538"/>
                </a:cubicBezTo>
                <a:cubicBezTo>
                  <a:pt x="1345207" y="2760702"/>
                  <a:pt x="1343352" y="2732795"/>
                  <a:pt x="1334216" y="2707171"/>
                </a:cubicBezTo>
                <a:cubicBezTo>
                  <a:pt x="1334002" y="2706743"/>
                  <a:pt x="1333716" y="2706315"/>
                  <a:pt x="1333502" y="2705958"/>
                </a:cubicBezTo>
                <a:cubicBezTo>
                  <a:pt x="1338641" y="2701818"/>
                  <a:pt x="1343066" y="2696679"/>
                  <a:pt x="1346421" y="2690184"/>
                </a:cubicBezTo>
                <a:cubicBezTo>
                  <a:pt x="1369189" y="2650572"/>
                  <a:pt x="1340497" y="2609246"/>
                  <a:pt x="1306880" y="2587334"/>
                </a:cubicBezTo>
                <a:cubicBezTo>
                  <a:pt x="1344280" y="2547865"/>
                  <a:pt x="1370688" y="2492835"/>
                  <a:pt x="1310091" y="2460003"/>
                </a:cubicBezTo>
                <a:cubicBezTo>
                  <a:pt x="1339498" y="2424530"/>
                  <a:pt x="1336500" y="2381635"/>
                  <a:pt x="1302169" y="2350801"/>
                </a:cubicBezTo>
                <a:cubicBezTo>
                  <a:pt x="1298529" y="2340595"/>
                  <a:pt x="1285039" y="2335599"/>
                  <a:pt x="1267267" y="2333885"/>
                </a:cubicBezTo>
                <a:cubicBezTo>
                  <a:pt x="1269908" y="2330531"/>
                  <a:pt x="1271335" y="2326320"/>
                  <a:pt x="1270622" y="2321609"/>
                </a:cubicBezTo>
                <a:cubicBezTo>
                  <a:pt x="1269051" y="2309690"/>
                  <a:pt x="1267196" y="2297842"/>
                  <a:pt x="1265911" y="2285922"/>
                </a:cubicBezTo>
                <a:cubicBezTo>
                  <a:pt x="1258774" y="2208410"/>
                  <a:pt x="1251850" y="2118550"/>
                  <a:pt x="1301812" y="2052672"/>
                </a:cubicBezTo>
                <a:cubicBezTo>
                  <a:pt x="1302954" y="2051245"/>
                  <a:pt x="1304167" y="2049603"/>
                  <a:pt x="1305309" y="2047890"/>
                </a:cubicBezTo>
                <a:cubicBezTo>
                  <a:pt x="1320369" y="2047604"/>
                  <a:pt x="1335429" y="2047390"/>
                  <a:pt x="1350418" y="2047033"/>
                </a:cubicBezTo>
                <a:cubicBezTo>
                  <a:pt x="1575246" y="2037755"/>
                  <a:pt x="1800145" y="2028119"/>
                  <a:pt x="2025116" y="2021481"/>
                </a:cubicBezTo>
                <a:cubicBezTo>
                  <a:pt x="2044672" y="2113911"/>
                  <a:pt x="2076077" y="2204128"/>
                  <a:pt x="2099131" y="2295986"/>
                </a:cubicBezTo>
                <a:cubicBezTo>
                  <a:pt x="2124611" y="2384918"/>
                  <a:pt x="2149235" y="2474706"/>
                  <a:pt x="2182567" y="2560926"/>
                </a:cubicBezTo>
                <a:cubicBezTo>
                  <a:pt x="2178570" y="2565351"/>
                  <a:pt x="2174787" y="2569848"/>
                  <a:pt x="2171718" y="2574130"/>
                </a:cubicBezTo>
                <a:cubicBezTo>
                  <a:pt x="2159442" y="2579840"/>
                  <a:pt x="2152519" y="2593830"/>
                  <a:pt x="2146951" y="2605535"/>
                </a:cubicBezTo>
                <a:cubicBezTo>
                  <a:pt x="2124397" y="2649573"/>
                  <a:pt x="2158657" y="2699606"/>
                  <a:pt x="2203480" y="2709955"/>
                </a:cubicBezTo>
                <a:cubicBezTo>
                  <a:pt x="2162439" y="2768767"/>
                  <a:pt x="2204122" y="2816873"/>
                  <a:pt x="2266860" y="2825153"/>
                </a:cubicBezTo>
                <a:cubicBezTo>
                  <a:pt x="2253513" y="2863837"/>
                  <a:pt x="2275853" y="2893029"/>
                  <a:pt x="2310469" y="2902736"/>
                </a:cubicBezTo>
                <a:cubicBezTo>
                  <a:pt x="2306115" y="2906662"/>
                  <a:pt x="2301904" y="2910587"/>
                  <a:pt x="2297765" y="2914156"/>
                </a:cubicBezTo>
                <a:cubicBezTo>
                  <a:pt x="2247303" y="2968828"/>
                  <a:pt x="2185493" y="3047268"/>
                  <a:pt x="2195914" y="3125851"/>
                </a:cubicBezTo>
                <a:cubicBezTo>
                  <a:pt x="2198626" y="3150689"/>
                  <a:pt x="2211830" y="3173029"/>
                  <a:pt x="2232029" y="3186019"/>
                </a:cubicBezTo>
                <a:cubicBezTo>
                  <a:pt x="2231815" y="3188161"/>
                  <a:pt x="2231744" y="3190516"/>
                  <a:pt x="2231815" y="3192943"/>
                </a:cubicBezTo>
                <a:cubicBezTo>
                  <a:pt x="2228318" y="3194727"/>
                  <a:pt x="2225605" y="3197868"/>
                  <a:pt x="2225035" y="3202221"/>
                </a:cubicBezTo>
                <a:cubicBezTo>
                  <a:pt x="2223893" y="3213141"/>
                  <a:pt x="2232243" y="3221706"/>
                  <a:pt x="2238310" y="3229843"/>
                </a:cubicBezTo>
                <a:cubicBezTo>
                  <a:pt x="2258366" y="3256894"/>
                  <a:pt x="2287844" y="3277449"/>
                  <a:pt x="2322246" y="3279091"/>
                </a:cubicBezTo>
                <a:cubicBezTo>
                  <a:pt x="2393477" y="3288584"/>
                  <a:pt x="2456786" y="3247544"/>
                  <a:pt x="2512315" y="3208074"/>
                </a:cubicBezTo>
                <a:cubicBezTo>
                  <a:pt x="2606100" y="3143837"/>
                  <a:pt x="2679830" y="3039275"/>
                  <a:pt x="2634578" y="2922864"/>
                </a:cubicBezTo>
                <a:cubicBezTo>
                  <a:pt x="2631081" y="2912871"/>
                  <a:pt x="2628012" y="2901594"/>
                  <a:pt x="2620803" y="2892601"/>
                </a:cubicBezTo>
                <a:cubicBezTo>
                  <a:pt x="2620089" y="2891602"/>
                  <a:pt x="2619304" y="2890745"/>
                  <a:pt x="2618448" y="2890032"/>
                </a:cubicBezTo>
                <a:cubicBezTo>
                  <a:pt x="2617377" y="2855487"/>
                  <a:pt x="2603388" y="2821512"/>
                  <a:pt x="2588614" y="2790536"/>
                </a:cubicBezTo>
                <a:cubicBezTo>
                  <a:pt x="2576694" y="2766483"/>
                  <a:pt x="2560278" y="2745071"/>
                  <a:pt x="2543505" y="2724158"/>
                </a:cubicBezTo>
                <a:cubicBezTo>
                  <a:pt x="2541507" y="2721375"/>
                  <a:pt x="2539009" y="2718520"/>
                  <a:pt x="2536225" y="2715950"/>
                </a:cubicBezTo>
                <a:cubicBezTo>
                  <a:pt x="2538009" y="2709741"/>
                  <a:pt x="2539080" y="2703674"/>
                  <a:pt x="2539651" y="2698892"/>
                </a:cubicBezTo>
                <a:cubicBezTo>
                  <a:pt x="2543220" y="2670557"/>
                  <a:pt x="2519523" y="2646218"/>
                  <a:pt x="2491616" y="2645362"/>
                </a:cubicBezTo>
                <a:cubicBezTo>
                  <a:pt x="2513885" y="2595971"/>
                  <a:pt x="2482837" y="2558785"/>
                  <a:pt x="2431234" y="2558143"/>
                </a:cubicBezTo>
                <a:cubicBezTo>
                  <a:pt x="2459569" y="2519101"/>
                  <a:pt x="2455929" y="2458861"/>
                  <a:pt x="2403184" y="2444801"/>
                </a:cubicBezTo>
                <a:cubicBezTo>
                  <a:pt x="2387839" y="2442659"/>
                  <a:pt x="2372850" y="2443159"/>
                  <a:pt x="2358218" y="2445657"/>
                </a:cubicBezTo>
                <a:cubicBezTo>
                  <a:pt x="2355792" y="2435950"/>
                  <a:pt x="2350510" y="2426243"/>
                  <a:pt x="2348297" y="2417036"/>
                </a:cubicBezTo>
                <a:cubicBezTo>
                  <a:pt x="2338805" y="2386417"/>
                  <a:pt x="2329812" y="2355726"/>
                  <a:pt x="2319034" y="2325535"/>
                </a:cubicBezTo>
                <a:cubicBezTo>
                  <a:pt x="2289842" y="2230179"/>
                  <a:pt x="2275068" y="2131469"/>
                  <a:pt x="2248302" y="2035257"/>
                </a:cubicBezTo>
                <a:cubicBezTo>
                  <a:pt x="2247089" y="2032616"/>
                  <a:pt x="2245376" y="2024265"/>
                  <a:pt x="2243092" y="2016271"/>
                </a:cubicBezTo>
                <a:cubicBezTo>
                  <a:pt x="2328099" y="2014701"/>
                  <a:pt x="2413034" y="2013630"/>
                  <a:pt x="2498040" y="2013416"/>
                </a:cubicBezTo>
                <a:cubicBezTo>
                  <a:pt x="2660630" y="2013702"/>
                  <a:pt x="2822934" y="2001068"/>
                  <a:pt x="2985596" y="2002924"/>
                </a:cubicBezTo>
                <a:cubicBezTo>
                  <a:pt x="3038841" y="2010704"/>
                  <a:pt x="3083307" y="1863245"/>
                  <a:pt x="3099509" y="1820278"/>
                </a:cubicBezTo>
                <a:cubicBezTo>
                  <a:pt x="3123562" y="1749404"/>
                  <a:pt x="3145830" y="1678030"/>
                  <a:pt x="3170240" y="1607227"/>
                </a:cubicBezTo>
                <a:cubicBezTo>
                  <a:pt x="3194721" y="1536281"/>
                  <a:pt x="3221844" y="1466263"/>
                  <a:pt x="3245611" y="1395104"/>
                </a:cubicBezTo>
                <a:cubicBezTo>
                  <a:pt x="3259957" y="1432075"/>
                  <a:pt x="3276445" y="1468405"/>
                  <a:pt x="3288721" y="1506019"/>
                </a:cubicBezTo>
                <a:cubicBezTo>
                  <a:pt x="3304709" y="1553768"/>
                  <a:pt x="3316057" y="1602017"/>
                  <a:pt x="3319911" y="1652692"/>
                </a:cubicBezTo>
                <a:cubicBezTo>
                  <a:pt x="3325907" y="1786447"/>
                  <a:pt x="3322909" y="1924199"/>
                  <a:pt x="3276873" y="2051316"/>
                </a:cubicBezTo>
                <a:cubicBezTo>
                  <a:pt x="3263811" y="2070230"/>
                  <a:pt x="3239187" y="2077296"/>
                  <a:pt x="3221629" y="2091642"/>
                </a:cubicBezTo>
                <a:cubicBezTo>
                  <a:pt x="3182302" y="2119407"/>
                  <a:pt x="3142047" y="2150954"/>
                  <a:pt x="3117423" y="2193207"/>
                </a:cubicBezTo>
                <a:cubicBezTo>
                  <a:pt x="3100722" y="2220686"/>
                  <a:pt x="3125417" y="2243526"/>
                  <a:pt x="3152896" y="2244383"/>
                </a:cubicBezTo>
                <a:cubicBezTo>
                  <a:pt x="3178091" y="2246524"/>
                  <a:pt x="3202358" y="2237316"/>
                  <a:pt x="3225698" y="2228966"/>
                </a:cubicBezTo>
                <a:cubicBezTo>
                  <a:pt x="3211637" y="2282924"/>
                  <a:pt x="3129557" y="2405688"/>
                  <a:pt x="3146687" y="2451652"/>
                </a:cubicBezTo>
                <a:cubicBezTo>
                  <a:pt x="3169955" y="2487911"/>
                  <a:pt x="3214207" y="2461574"/>
                  <a:pt x="3233263" y="2434808"/>
                </a:cubicBezTo>
                <a:cubicBezTo>
                  <a:pt x="3230480" y="2453865"/>
                  <a:pt x="3245183" y="2472779"/>
                  <a:pt x="3265167" y="2471851"/>
                </a:cubicBezTo>
                <a:cubicBezTo>
                  <a:pt x="3284653" y="2471780"/>
                  <a:pt x="3299641" y="2455721"/>
                  <a:pt x="3310704" y="2441375"/>
                </a:cubicBezTo>
                <a:cubicBezTo>
                  <a:pt x="3310776" y="2454508"/>
                  <a:pt x="3318056" y="2467212"/>
                  <a:pt x="3330689" y="2471851"/>
                </a:cubicBezTo>
                <a:cubicBezTo>
                  <a:pt x="3422618" y="2496761"/>
                  <a:pt x="3464515" y="2269221"/>
                  <a:pt x="3474365" y="2203842"/>
                </a:cubicBezTo>
                <a:cubicBezTo>
                  <a:pt x="3490210" y="2074798"/>
                  <a:pt x="3503628" y="1945468"/>
                  <a:pt x="3518474" y="1816281"/>
                </a:cubicBezTo>
                <a:cubicBezTo>
                  <a:pt x="3532106" y="1653192"/>
                  <a:pt x="3507054" y="1483464"/>
                  <a:pt x="3425902" y="1339789"/>
                </a:cubicBezTo>
                <a:cubicBezTo>
                  <a:pt x="3400493" y="1283260"/>
                  <a:pt x="3357740" y="1238652"/>
                  <a:pt x="3321053" y="1189903"/>
                </a:cubicBezTo>
                <a:cubicBezTo>
                  <a:pt x="3318056" y="1184907"/>
                  <a:pt x="3312988" y="1181552"/>
                  <a:pt x="3307492" y="1180625"/>
                </a:cubicBezTo>
                <a:cubicBezTo>
                  <a:pt x="3310419" y="1170061"/>
                  <a:pt x="3313345" y="1159498"/>
                  <a:pt x="3316414" y="1148935"/>
                </a:cubicBezTo>
                <a:cubicBezTo>
                  <a:pt x="3340538" y="1067568"/>
                  <a:pt x="3370944" y="988200"/>
                  <a:pt x="3398066" y="9076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5" name="Google Shape;935;p30"/>
          <p:cNvGrpSpPr/>
          <p:nvPr/>
        </p:nvGrpSpPr>
        <p:grpSpPr>
          <a:xfrm>
            <a:off x="6845253" y="3655363"/>
            <a:ext cx="1784432" cy="1640238"/>
            <a:chOff x="13690506" y="7310725"/>
            <a:chExt cx="3568863" cy="3280475"/>
          </a:xfrm>
        </p:grpSpPr>
        <p:sp>
          <p:nvSpPr>
            <p:cNvPr id="936" name="Google Shape;936;p30"/>
            <p:cNvSpPr/>
            <p:nvPr/>
          </p:nvSpPr>
          <p:spPr>
            <a:xfrm>
              <a:off x="13728644" y="7726862"/>
              <a:ext cx="3490544" cy="1601817"/>
            </a:xfrm>
            <a:custGeom>
              <a:rect b="b" l="l" r="r" t="t"/>
              <a:pathLst>
                <a:path extrusionOk="0" h="1601817" w="3490544">
                  <a:moveTo>
                    <a:pt x="1823605" y="568280"/>
                  </a:moveTo>
                  <a:cubicBezTo>
                    <a:pt x="1824676" y="499618"/>
                    <a:pt x="1818181" y="428244"/>
                    <a:pt x="1784207" y="367220"/>
                  </a:cubicBezTo>
                  <a:cubicBezTo>
                    <a:pt x="1762366" y="331461"/>
                    <a:pt x="1733745" y="291420"/>
                    <a:pt x="1689493" y="284426"/>
                  </a:cubicBezTo>
                  <a:cubicBezTo>
                    <a:pt x="1675576" y="283783"/>
                    <a:pt x="1658945" y="278216"/>
                    <a:pt x="1646455" y="286210"/>
                  </a:cubicBezTo>
                  <a:cubicBezTo>
                    <a:pt x="1607485" y="282570"/>
                    <a:pt x="1566802" y="292777"/>
                    <a:pt x="1538252" y="320684"/>
                  </a:cubicBezTo>
                  <a:cubicBezTo>
                    <a:pt x="1477013" y="375285"/>
                    <a:pt x="1428122" y="445374"/>
                    <a:pt x="1403498" y="524028"/>
                  </a:cubicBezTo>
                  <a:cubicBezTo>
                    <a:pt x="1379231" y="630447"/>
                    <a:pt x="1387153" y="752282"/>
                    <a:pt x="1447250" y="845782"/>
                  </a:cubicBezTo>
                  <a:cubicBezTo>
                    <a:pt x="1474872" y="887893"/>
                    <a:pt x="1515983" y="925221"/>
                    <a:pt x="1568515" y="927934"/>
                  </a:cubicBezTo>
                  <a:cubicBezTo>
                    <a:pt x="1758227" y="945634"/>
                    <a:pt x="1810044" y="715239"/>
                    <a:pt x="1823605" y="568280"/>
                  </a:cubicBezTo>
                  <a:close/>
                  <a:moveTo>
                    <a:pt x="1867215" y="901026"/>
                  </a:moveTo>
                  <a:cubicBezTo>
                    <a:pt x="1868143" y="882540"/>
                    <a:pt x="1873139" y="860628"/>
                    <a:pt x="1863718" y="843926"/>
                  </a:cubicBezTo>
                  <a:cubicBezTo>
                    <a:pt x="1860434" y="839573"/>
                    <a:pt x="1852940" y="840929"/>
                    <a:pt x="1851727" y="846353"/>
                  </a:cubicBezTo>
                  <a:lnTo>
                    <a:pt x="1851727" y="846353"/>
                  </a:lnTo>
                  <a:cubicBezTo>
                    <a:pt x="1848586" y="865553"/>
                    <a:pt x="1847230" y="885252"/>
                    <a:pt x="1842876" y="904309"/>
                  </a:cubicBezTo>
                  <a:cubicBezTo>
                    <a:pt x="1839736" y="918940"/>
                    <a:pt x="1836381" y="933501"/>
                    <a:pt x="1832812" y="948061"/>
                  </a:cubicBezTo>
                  <a:cubicBezTo>
                    <a:pt x="1830814" y="956126"/>
                    <a:pt x="1835953" y="964477"/>
                    <a:pt x="1844375" y="965619"/>
                  </a:cubicBezTo>
                  <a:cubicBezTo>
                    <a:pt x="1851869" y="966690"/>
                    <a:pt x="1859078" y="961265"/>
                    <a:pt x="1860149" y="953700"/>
                  </a:cubicBezTo>
                  <a:cubicBezTo>
                    <a:pt x="1862504" y="936142"/>
                    <a:pt x="1865288" y="918584"/>
                    <a:pt x="1867215" y="901026"/>
                  </a:cubicBezTo>
                  <a:close/>
                  <a:moveTo>
                    <a:pt x="2074628" y="1004446"/>
                  </a:moveTo>
                  <a:cubicBezTo>
                    <a:pt x="2077126" y="994882"/>
                    <a:pt x="2071559" y="984747"/>
                    <a:pt x="2061994" y="982106"/>
                  </a:cubicBezTo>
                  <a:cubicBezTo>
                    <a:pt x="2052287" y="979466"/>
                    <a:pt x="2042509" y="985318"/>
                    <a:pt x="2039654" y="994740"/>
                  </a:cubicBezTo>
                  <a:cubicBezTo>
                    <a:pt x="2024666" y="1043345"/>
                    <a:pt x="2002326" y="1099017"/>
                    <a:pt x="1955933" y="1126567"/>
                  </a:cubicBezTo>
                  <a:cubicBezTo>
                    <a:pt x="1870355" y="1167607"/>
                    <a:pt x="1748092" y="1138844"/>
                    <a:pt x="1705196" y="1049912"/>
                  </a:cubicBezTo>
                  <a:cubicBezTo>
                    <a:pt x="1655876" y="928719"/>
                    <a:pt x="1639389" y="1174959"/>
                    <a:pt x="1878349" y="1179955"/>
                  </a:cubicBezTo>
                  <a:cubicBezTo>
                    <a:pt x="1958217" y="1180954"/>
                    <a:pt x="2016315" y="1142127"/>
                    <a:pt x="2049575" y="1070039"/>
                  </a:cubicBezTo>
                  <a:cubicBezTo>
                    <a:pt x="2060139" y="1049127"/>
                    <a:pt x="2068561" y="1027143"/>
                    <a:pt x="2074628" y="1004446"/>
                  </a:cubicBezTo>
                  <a:close/>
                  <a:moveTo>
                    <a:pt x="2326578" y="539017"/>
                  </a:moveTo>
                  <a:cubicBezTo>
                    <a:pt x="2336285" y="438237"/>
                    <a:pt x="2332502" y="276218"/>
                    <a:pt x="2204029" y="259802"/>
                  </a:cubicBezTo>
                  <a:cubicBezTo>
                    <a:pt x="2186613" y="260230"/>
                    <a:pt x="2158349" y="244028"/>
                    <a:pt x="2148214" y="264084"/>
                  </a:cubicBezTo>
                  <a:cubicBezTo>
                    <a:pt x="2134939" y="262157"/>
                    <a:pt x="2121949" y="261657"/>
                    <a:pt x="2109387" y="262443"/>
                  </a:cubicBezTo>
                  <a:cubicBezTo>
                    <a:pt x="2103605" y="259159"/>
                    <a:pt x="2095968" y="258945"/>
                    <a:pt x="2092614" y="264370"/>
                  </a:cubicBezTo>
                  <a:cubicBezTo>
                    <a:pt x="2037299" y="273434"/>
                    <a:pt x="1990263" y="308479"/>
                    <a:pt x="1956646" y="356728"/>
                  </a:cubicBezTo>
                  <a:cubicBezTo>
                    <a:pt x="1913536" y="422534"/>
                    <a:pt x="1901546" y="503972"/>
                    <a:pt x="1904972" y="581342"/>
                  </a:cubicBezTo>
                  <a:cubicBezTo>
                    <a:pt x="1909325" y="640867"/>
                    <a:pt x="1924243" y="700393"/>
                    <a:pt x="1946868" y="755494"/>
                  </a:cubicBezTo>
                  <a:cubicBezTo>
                    <a:pt x="1979700" y="816305"/>
                    <a:pt x="2034301" y="877544"/>
                    <a:pt x="2108316" y="878900"/>
                  </a:cubicBezTo>
                  <a:cubicBezTo>
                    <a:pt x="2276045" y="874689"/>
                    <a:pt x="2313730" y="672629"/>
                    <a:pt x="2326578" y="539017"/>
                  </a:cubicBezTo>
                  <a:close/>
                  <a:moveTo>
                    <a:pt x="3346869" y="10564"/>
                  </a:moveTo>
                  <a:cubicBezTo>
                    <a:pt x="3395474" y="8066"/>
                    <a:pt x="3441297" y="-71"/>
                    <a:pt x="3490545" y="0"/>
                  </a:cubicBezTo>
                  <a:cubicBezTo>
                    <a:pt x="3435158" y="133827"/>
                    <a:pt x="3392762" y="272364"/>
                    <a:pt x="3348725" y="410187"/>
                  </a:cubicBezTo>
                  <a:cubicBezTo>
                    <a:pt x="3308113" y="536804"/>
                    <a:pt x="3257794" y="660852"/>
                    <a:pt x="3224962" y="790110"/>
                  </a:cubicBezTo>
                  <a:cubicBezTo>
                    <a:pt x="3215398" y="829223"/>
                    <a:pt x="3204478" y="867694"/>
                    <a:pt x="3192701" y="905665"/>
                  </a:cubicBezTo>
                  <a:cubicBezTo>
                    <a:pt x="3189560" y="907521"/>
                    <a:pt x="3187205" y="911018"/>
                    <a:pt x="3186848" y="916085"/>
                  </a:cubicBezTo>
                  <a:cubicBezTo>
                    <a:pt x="3187205" y="917584"/>
                    <a:pt x="3187633" y="919012"/>
                    <a:pt x="3187990" y="920511"/>
                  </a:cubicBezTo>
                  <a:cubicBezTo>
                    <a:pt x="3157014" y="1018150"/>
                    <a:pt x="3120685" y="1113435"/>
                    <a:pt x="3086853" y="1212073"/>
                  </a:cubicBezTo>
                  <a:cubicBezTo>
                    <a:pt x="3058518" y="1294939"/>
                    <a:pt x="3034108" y="1379303"/>
                    <a:pt x="3002133" y="1460812"/>
                  </a:cubicBezTo>
                  <a:cubicBezTo>
                    <a:pt x="2988143" y="1491717"/>
                    <a:pt x="2976152" y="1524620"/>
                    <a:pt x="2952884" y="1550029"/>
                  </a:cubicBezTo>
                  <a:cubicBezTo>
                    <a:pt x="2896570" y="1551243"/>
                    <a:pt x="2840042" y="1550101"/>
                    <a:pt x="2783728" y="1552170"/>
                  </a:cubicBezTo>
                  <a:cubicBezTo>
                    <a:pt x="2590519" y="1561806"/>
                    <a:pt x="2397238" y="1560236"/>
                    <a:pt x="2203886" y="1562948"/>
                  </a:cubicBezTo>
                  <a:cubicBezTo>
                    <a:pt x="2011176" y="1569086"/>
                    <a:pt x="1818466" y="1575153"/>
                    <a:pt x="1625757" y="1580649"/>
                  </a:cubicBezTo>
                  <a:cubicBezTo>
                    <a:pt x="1471375" y="1586930"/>
                    <a:pt x="1317064" y="1597207"/>
                    <a:pt x="1162468" y="1597136"/>
                  </a:cubicBezTo>
                  <a:cubicBezTo>
                    <a:pt x="1160184" y="1597136"/>
                    <a:pt x="1157900" y="1597207"/>
                    <a:pt x="1155616" y="1597207"/>
                  </a:cubicBezTo>
                  <a:cubicBezTo>
                    <a:pt x="1154260" y="1596922"/>
                    <a:pt x="1152547" y="1596993"/>
                    <a:pt x="1150906" y="1597207"/>
                  </a:cubicBezTo>
                  <a:cubicBezTo>
                    <a:pt x="925935" y="1600348"/>
                    <a:pt x="700964" y="1600705"/>
                    <a:pt x="475993" y="1598349"/>
                  </a:cubicBezTo>
                  <a:cubicBezTo>
                    <a:pt x="329462" y="1599420"/>
                    <a:pt x="183003" y="1604059"/>
                    <a:pt x="36472" y="1600491"/>
                  </a:cubicBezTo>
                  <a:cubicBezTo>
                    <a:pt x="24267" y="1600062"/>
                    <a:pt x="12062" y="1599634"/>
                    <a:pt x="0" y="1597850"/>
                  </a:cubicBezTo>
                  <a:cubicBezTo>
                    <a:pt x="57313" y="1425482"/>
                    <a:pt x="120836" y="1252400"/>
                    <a:pt x="183503" y="1080959"/>
                  </a:cubicBezTo>
                  <a:cubicBezTo>
                    <a:pt x="214265" y="995311"/>
                    <a:pt x="238532" y="907378"/>
                    <a:pt x="270936" y="822372"/>
                  </a:cubicBezTo>
                  <a:cubicBezTo>
                    <a:pt x="298557" y="750998"/>
                    <a:pt x="331461" y="681979"/>
                    <a:pt x="359225" y="610676"/>
                  </a:cubicBezTo>
                  <a:cubicBezTo>
                    <a:pt x="361366" y="605109"/>
                    <a:pt x="363508" y="599542"/>
                    <a:pt x="365578" y="593903"/>
                  </a:cubicBezTo>
                  <a:cubicBezTo>
                    <a:pt x="366363" y="593475"/>
                    <a:pt x="367148" y="593047"/>
                    <a:pt x="367933" y="592476"/>
                  </a:cubicBezTo>
                  <a:cubicBezTo>
                    <a:pt x="371359" y="587979"/>
                    <a:pt x="371573" y="584553"/>
                    <a:pt x="370003" y="581770"/>
                  </a:cubicBezTo>
                  <a:cubicBezTo>
                    <a:pt x="389416" y="527882"/>
                    <a:pt x="405404" y="472924"/>
                    <a:pt x="423533" y="418609"/>
                  </a:cubicBezTo>
                  <a:cubicBezTo>
                    <a:pt x="462575" y="311405"/>
                    <a:pt x="503187" y="204844"/>
                    <a:pt x="536304" y="95570"/>
                  </a:cubicBezTo>
                  <a:cubicBezTo>
                    <a:pt x="540658" y="110345"/>
                    <a:pt x="557574" y="109488"/>
                    <a:pt x="570064" y="107989"/>
                  </a:cubicBezTo>
                  <a:cubicBezTo>
                    <a:pt x="585695" y="106990"/>
                    <a:pt x="601469" y="106348"/>
                    <a:pt x="617099" y="105563"/>
                  </a:cubicBezTo>
                  <a:cubicBezTo>
                    <a:pt x="655784" y="103350"/>
                    <a:pt x="694540" y="101923"/>
                    <a:pt x="732868" y="96355"/>
                  </a:cubicBezTo>
                  <a:cubicBezTo>
                    <a:pt x="759348" y="92144"/>
                    <a:pt x="785899" y="86506"/>
                    <a:pt x="812878" y="87291"/>
                  </a:cubicBezTo>
                  <a:cubicBezTo>
                    <a:pt x="899812" y="92858"/>
                    <a:pt x="987316" y="95570"/>
                    <a:pt x="1074393" y="100424"/>
                  </a:cubicBezTo>
                  <a:cubicBezTo>
                    <a:pt x="1178313" y="101280"/>
                    <a:pt x="1282305" y="97926"/>
                    <a:pt x="1386226" y="95427"/>
                  </a:cubicBezTo>
                  <a:cubicBezTo>
                    <a:pt x="1572297" y="91645"/>
                    <a:pt x="1758512" y="92858"/>
                    <a:pt x="1944727" y="89218"/>
                  </a:cubicBezTo>
                  <a:cubicBezTo>
                    <a:pt x="1989336" y="88219"/>
                    <a:pt x="2033873" y="85506"/>
                    <a:pt x="2078410" y="82794"/>
                  </a:cubicBezTo>
                  <a:cubicBezTo>
                    <a:pt x="2101179" y="82937"/>
                    <a:pt x="2123947" y="83008"/>
                    <a:pt x="2146787" y="83008"/>
                  </a:cubicBezTo>
                  <a:cubicBezTo>
                    <a:pt x="2169484" y="81581"/>
                    <a:pt x="2193394" y="86363"/>
                    <a:pt x="2215377" y="79939"/>
                  </a:cubicBezTo>
                  <a:cubicBezTo>
                    <a:pt x="2217590" y="78869"/>
                    <a:pt x="2219731" y="77584"/>
                    <a:pt x="2221729" y="76157"/>
                  </a:cubicBezTo>
                  <a:cubicBezTo>
                    <a:pt x="2281969" y="74729"/>
                    <a:pt x="2342209" y="74444"/>
                    <a:pt x="2402377" y="71303"/>
                  </a:cubicBezTo>
                  <a:cubicBezTo>
                    <a:pt x="2590661" y="58028"/>
                    <a:pt x="2778589" y="40755"/>
                    <a:pt x="2966517" y="23340"/>
                  </a:cubicBezTo>
                  <a:cubicBezTo>
                    <a:pt x="3093206" y="17416"/>
                    <a:pt x="3220180" y="16845"/>
                    <a:pt x="3346869" y="105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4588128" y="10026104"/>
              <a:ext cx="425663" cy="277181"/>
            </a:xfrm>
            <a:custGeom>
              <a:rect b="b" l="l" r="r" t="t"/>
              <a:pathLst>
                <a:path extrusionOk="0" h="277181" w="425663">
                  <a:moveTo>
                    <a:pt x="406332" y="16701"/>
                  </a:moveTo>
                  <a:cubicBezTo>
                    <a:pt x="415111" y="89432"/>
                    <a:pt x="461147" y="230395"/>
                    <a:pt x="369574" y="264940"/>
                  </a:cubicBezTo>
                  <a:cubicBezTo>
                    <a:pt x="325109" y="277787"/>
                    <a:pt x="278144" y="274219"/>
                    <a:pt x="232251" y="276574"/>
                  </a:cubicBezTo>
                  <a:cubicBezTo>
                    <a:pt x="176579" y="277145"/>
                    <a:pt x="120908" y="277930"/>
                    <a:pt x="65307" y="275646"/>
                  </a:cubicBezTo>
                  <a:cubicBezTo>
                    <a:pt x="49819" y="274219"/>
                    <a:pt x="25980" y="274647"/>
                    <a:pt x="0" y="274147"/>
                  </a:cubicBezTo>
                  <a:cubicBezTo>
                    <a:pt x="6210" y="269936"/>
                    <a:pt x="10206" y="261657"/>
                    <a:pt x="9136" y="252807"/>
                  </a:cubicBezTo>
                  <a:cubicBezTo>
                    <a:pt x="13133" y="170798"/>
                    <a:pt x="64379" y="120836"/>
                    <a:pt x="143533" y="106990"/>
                  </a:cubicBezTo>
                  <a:cubicBezTo>
                    <a:pt x="192567" y="98853"/>
                    <a:pt x="243956" y="90716"/>
                    <a:pt x="280999" y="54530"/>
                  </a:cubicBezTo>
                  <a:cubicBezTo>
                    <a:pt x="293775" y="38185"/>
                    <a:pt x="303268" y="18986"/>
                    <a:pt x="311619" y="0"/>
                  </a:cubicBezTo>
                  <a:cubicBezTo>
                    <a:pt x="327892" y="999"/>
                    <a:pt x="344094" y="2355"/>
                    <a:pt x="359653" y="4782"/>
                  </a:cubicBezTo>
                  <a:cubicBezTo>
                    <a:pt x="373215" y="5853"/>
                    <a:pt x="388703" y="6424"/>
                    <a:pt x="403334" y="4068"/>
                  </a:cubicBezTo>
                  <a:cubicBezTo>
                    <a:pt x="403834" y="8422"/>
                    <a:pt x="404976" y="12776"/>
                    <a:pt x="406332" y="16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6061219" y="10076280"/>
              <a:ext cx="211599" cy="364863"/>
            </a:xfrm>
            <a:custGeom>
              <a:rect b="b" l="l" r="r" t="t"/>
              <a:pathLst>
                <a:path extrusionOk="0" h="364863" w="211599">
                  <a:moveTo>
                    <a:pt x="202271" y="81224"/>
                  </a:moveTo>
                  <a:cubicBezTo>
                    <a:pt x="227608" y="140321"/>
                    <a:pt x="197560" y="188998"/>
                    <a:pt x="157376" y="231894"/>
                  </a:cubicBezTo>
                  <a:cubicBezTo>
                    <a:pt x="114481" y="280000"/>
                    <a:pt x="70443" y="328534"/>
                    <a:pt x="16270" y="364293"/>
                  </a:cubicBezTo>
                  <a:cubicBezTo>
                    <a:pt x="15985" y="364436"/>
                    <a:pt x="15699" y="364650"/>
                    <a:pt x="15413" y="364864"/>
                  </a:cubicBezTo>
                  <a:cubicBezTo>
                    <a:pt x="17555" y="361224"/>
                    <a:pt x="18411" y="356656"/>
                    <a:pt x="16984" y="351517"/>
                  </a:cubicBezTo>
                  <a:cubicBezTo>
                    <a:pt x="6706" y="310405"/>
                    <a:pt x="-6141" y="269936"/>
                    <a:pt x="3280" y="227041"/>
                  </a:cubicBezTo>
                  <a:cubicBezTo>
                    <a:pt x="14200" y="183003"/>
                    <a:pt x="61164" y="158093"/>
                    <a:pt x="70015" y="112771"/>
                  </a:cubicBezTo>
                  <a:cubicBezTo>
                    <a:pt x="74797" y="109202"/>
                    <a:pt x="79436" y="105348"/>
                    <a:pt x="83790" y="101208"/>
                  </a:cubicBezTo>
                  <a:cubicBezTo>
                    <a:pt x="111982" y="73444"/>
                    <a:pt x="144672" y="39113"/>
                    <a:pt x="159018" y="0"/>
                  </a:cubicBezTo>
                  <a:cubicBezTo>
                    <a:pt x="178289" y="24196"/>
                    <a:pt x="192207" y="51960"/>
                    <a:pt x="202271" y="81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5841384" y="7413817"/>
              <a:ext cx="164697" cy="357655"/>
            </a:xfrm>
            <a:custGeom>
              <a:rect b="b" l="l" r="r" t="t"/>
              <a:pathLst>
                <a:path extrusionOk="0" h="357655" w="164697">
                  <a:moveTo>
                    <a:pt x="155810" y="64379"/>
                  </a:moveTo>
                  <a:cubicBezTo>
                    <a:pt x="185144" y="130757"/>
                    <a:pt x="136110" y="290849"/>
                    <a:pt x="92429" y="353444"/>
                  </a:cubicBezTo>
                  <a:cubicBezTo>
                    <a:pt x="61596" y="354372"/>
                    <a:pt x="30762" y="355942"/>
                    <a:pt x="0" y="357655"/>
                  </a:cubicBezTo>
                  <a:cubicBezTo>
                    <a:pt x="714" y="355942"/>
                    <a:pt x="1356" y="354300"/>
                    <a:pt x="1927" y="352730"/>
                  </a:cubicBezTo>
                  <a:cubicBezTo>
                    <a:pt x="10349" y="333102"/>
                    <a:pt x="18058" y="313260"/>
                    <a:pt x="25266" y="293204"/>
                  </a:cubicBezTo>
                  <a:cubicBezTo>
                    <a:pt x="63380" y="198991"/>
                    <a:pt x="75300" y="83436"/>
                    <a:pt x="10849" y="0"/>
                  </a:cubicBezTo>
                  <a:cubicBezTo>
                    <a:pt x="22982" y="571"/>
                    <a:pt x="35116" y="1713"/>
                    <a:pt x="47107" y="3212"/>
                  </a:cubicBezTo>
                  <a:cubicBezTo>
                    <a:pt x="89360" y="8065"/>
                    <a:pt x="137752" y="21198"/>
                    <a:pt x="155810" y="643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5552605" y="7413460"/>
              <a:ext cx="313527" cy="360028"/>
            </a:xfrm>
            <a:custGeom>
              <a:rect b="b" l="l" r="r" t="t"/>
              <a:pathLst>
                <a:path extrusionOk="0" h="360028" w="313527">
                  <a:moveTo>
                    <a:pt x="276931" y="1285"/>
                  </a:moveTo>
                  <a:cubicBezTo>
                    <a:pt x="323824" y="79796"/>
                    <a:pt x="323039" y="174509"/>
                    <a:pt x="289421" y="257946"/>
                  </a:cubicBezTo>
                  <a:cubicBezTo>
                    <a:pt x="277359" y="291991"/>
                    <a:pt x="263727" y="325537"/>
                    <a:pt x="248952" y="358583"/>
                  </a:cubicBezTo>
                  <a:cubicBezTo>
                    <a:pt x="248738" y="359011"/>
                    <a:pt x="248595" y="359511"/>
                    <a:pt x="248453" y="360010"/>
                  </a:cubicBezTo>
                  <a:cubicBezTo>
                    <a:pt x="246597" y="360010"/>
                    <a:pt x="244813" y="360010"/>
                    <a:pt x="242957" y="360010"/>
                  </a:cubicBezTo>
                  <a:cubicBezTo>
                    <a:pt x="224614" y="360082"/>
                    <a:pt x="206271" y="359939"/>
                    <a:pt x="187856" y="359653"/>
                  </a:cubicBezTo>
                  <a:cubicBezTo>
                    <a:pt x="187000" y="358654"/>
                    <a:pt x="186072" y="357655"/>
                    <a:pt x="185001" y="356727"/>
                  </a:cubicBezTo>
                  <a:cubicBezTo>
                    <a:pt x="157594" y="322539"/>
                    <a:pt x="122549" y="294132"/>
                    <a:pt x="82865" y="275361"/>
                  </a:cubicBezTo>
                  <a:cubicBezTo>
                    <a:pt x="57171" y="262870"/>
                    <a:pt x="28621" y="253734"/>
                    <a:pt x="0" y="253592"/>
                  </a:cubicBezTo>
                  <a:cubicBezTo>
                    <a:pt x="2213" y="245598"/>
                    <a:pt x="3783" y="236248"/>
                    <a:pt x="5924" y="225827"/>
                  </a:cubicBezTo>
                  <a:cubicBezTo>
                    <a:pt x="13775" y="192924"/>
                    <a:pt x="20841" y="159592"/>
                    <a:pt x="36187" y="129187"/>
                  </a:cubicBezTo>
                  <a:cubicBezTo>
                    <a:pt x="68234" y="77512"/>
                    <a:pt x="117981" y="36543"/>
                    <a:pt x="175937" y="17487"/>
                  </a:cubicBezTo>
                  <a:cubicBezTo>
                    <a:pt x="208198" y="5139"/>
                    <a:pt x="242172" y="214"/>
                    <a:pt x="276360" y="0"/>
                  </a:cubicBezTo>
                  <a:cubicBezTo>
                    <a:pt x="276503" y="357"/>
                    <a:pt x="276717" y="856"/>
                    <a:pt x="276931" y="12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15320355" y="7688606"/>
              <a:ext cx="371358" cy="82936"/>
            </a:xfrm>
            <a:custGeom>
              <a:rect b="b" l="l" r="r" t="t"/>
              <a:pathLst>
                <a:path extrusionOk="0" h="82936" w="371358">
                  <a:moveTo>
                    <a:pt x="352587" y="64593"/>
                  </a:moveTo>
                  <a:cubicBezTo>
                    <a:pt x="359082" y="70446"/>
                    <a:pt x="365363" y="76513"/>
                    <a:pt x="371359" y="82937"/>
                  </a:cubicBezTo>
                  <a:cubicBezTo>
                    <a:pt x="291491" y="79582"/>
                    <a:pt x="211838" y="71017"/>
                    <a:pt x="133755" y="52888"/>
                  </a:cubicBezTo>
                  <a:cubicBezTo>
                    <a:pt x="89075" y="43752"/>
                    <a:pt x="41326" y="39113"/>
                    <a:pt x="0" y="16916"/>
                  </a:cubicBezTo>
                  <a:cubicBezTo>
                    <a:pt x="59954" y="5710"/>
                    <a:pt x="121479" y="7494"/>
                    <a:pt x="182146" y="9136"/>
                  </a:cubicBezTo>
                  <a:cubicBezTo>
                    <a:pt x="202131" y="10635"/>
                    <a:pt x="213836" y="7280"/>
                    <a:pt x="221259" y="0"/>
                  </a:cubicBezTo>
                  <a:cubicBezTo>
                    <a:pt x="226398" y="571"/>
                    <a:pt x="231609" y="1213"/>
                    <a:pt x="236605" y="2427"/>
                  </a:cubicBezTo>
                  <a:cubicBezTo>
                    <a:pt x="279358" y="11705"/>
                    <a:pt x="319541" y="35687"/>
                    <a:pt x="352587" y="64593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15771652" y="7347096"/>
              <a:ext cx="79439" cy="36458"/>
            </a:xfrm>
            <a:custGeom>
              <a:rect b="b" l="l" r="r" t="t"/>
              <a:pathLst>
                <a:path extrusionOk="0" h="36458" w="79439">
                  <a:moveTo>
                    <a:pt x="79439" y="33889"/>
                  </a:moveTo>
                  <a:cubicBezTo>
                    <a:pt x="52959" y="32176"/>
                    <a:pt x="26194" y="31534"/>
                    <a:pt x="0" y="36458"/>
                  </a:cubicBezTo>
                  <a:cubicBezTo>
                    <a:pt x="2998" y="-17500"/>
                    <a:pt x="62595" y="-5724"/>
                    <a:pt x="79439" y="33889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14447277" y="10014042"/>
              <a:ext cx="421494" cy="285638"/>
            </a:xfrm>
            <a:custGeom>
              <a:rect b="b" l="l" r="r" t="t"/>
              <a:pathLst>
                <a:path extrusionOk="0" h="285638" w="421494">
                  <a:moveTo>
                    <a:pt x="421494" y="10135"/>
                  </a:moveTo>
                  <a:cubicBezTo>
                    <a:pt x="414000" y="20484"/>
                    <a:pt x="407862" y="32261"/>
                    <a:pt x="399654" y="41540"/>
                  </a:cubicBezTo>
                  <a:cubicBezTo>
                    <a:pt x="356972" y="80438"/>
                    <a:pt x="295947" y="75157"/>
                    <a:pt x="244058" y="92287"/>
                  </a:cubicBezTo>
                  <a:cubicBezTo>
                    <a:pt x="187530" y="108132"/>
                    <a:pt x="140994" y="150028"/>
                    <a:pt x="124293" y="206985"/>
                  </a:cubicBezTo>
                  <a:cubicBezTo>
                    <a:pt x="118868" y="225827"/>
                    <a:pt x="104308" y="270721"/>
                    <a:pt x="120724" y="285282"/>
                  </a:cubicBezTo>
                  <a:cubicBezTo>
                    <a:pt x="120867" y="285424"/>
                    <a:pt x="121081" y="285496"/>
                    <a:pt x="121224" y="285639"/>
                  </a:cubicBezTo>
                  <a:cubicBezTo>
                    <a:pt x="69977" y="283569"/>
                    <a:pt x="16447" y="275646"/>
                    <a:pt x="4599" y="242886"/>
                  </a:cubicBezTo>
                  <a:cubicBezTo>
                    <a:pt x="-7963" y="205343"/>
                    <a:pt x="6954" y="168300"/>
                    <a:pt x="28295" y="136396"/>
                  </a:cubicBezTo>
                  <a:cubicBezTo>
                    <a:pt x="76187" y="69304"/>
                    <a:pt x="175040" y="43039"/>
                    <a:pt x="251053" y="20984"/>
                  </a:cubicBezTo>
                  <a:cubicBezTo>
                    <a:pt x="282743" y="12562"/>
                    <a:pt x="315147" y="7708"/>
                    <a:pt x="346908" y="0"/>
                  </a:cubicBezTo>
                  <a:cubicBezTo>
                    <a:pt x="370890" y="6210"/>
                    <a:pt x="396156" y="8565"/>
                    <a:pt x="421494" y="101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15918734" y="10208750"/>
              <a:ext cx="177739" cy="267473"/>
            </a:xfrm>
            <a:custGeom>
              <a:rect b="b" l="l" r="r" t="t"/>
              <a:pathLst>
                <a:path extrusionOk="0" h="267473" w="177739">
                  <a:moveTo>
                    <a:pt x="177740" y="0"/>
                  </a:moveTo>
                  <a:cubicBezTo>
                    <a:pt x="165749" y="13847"/>
                    <a:pt x="152330" y="26837"/>
                    <a:pt x="140268" y="40540"/>
                  </a:cubicBezTo>
                  <a:cubicBezTo>
                    <a:pt x="92091" y="92072"/>
                    <a:pt x="108150" y="169513"/>
                    <a:pt x="125708" y="230752"/>
                  </a:cubicBezTo>
                  <a:cubicBezTo>
                    <a:pt x="129063" y="238817"/>
                    <a:pt x="135986" y="241958"/>
                    <a:pt x="142766" y="241530"/>
                  </a:cubicBezTo>
                  <a:cubicBezTo>
                    <a:pt x="29139" y="305409"/>
                    <a:pt x="-43377" y="246526"/>
                    <a:pt x="28996" y="117482"/>
                  </a:cubicBezTo>
                  <a:cubicBezTo>
                    <a:pt x="49480" y="76727"/>
                    <a:pt x="79386" y="42824"/>
                    <a:pt x="110363" y="9921"/>
                  </a:cubicBezTo>
                  <a:cubicBezTo>
                    <a:pt x="133416" y="12490"/>
                    <a:pt x="156470" y="8708"/>
                    <a:pt x="17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13753783" y="7415030"/>
              <a:ext cx="340294" cy="1047056"/>
            </a:xfrm>
            <a:custGeom>
              <a:rect b="b" l="l" r="r" t="t"/>
              <a:pathLst>
                <a:path extrusionOk="0" h="1047056" w="340294">
                  <a:moveTo>
                    <a:pt x="239443" y="262514"/>
                  </a:moveTo>
                  <a:cubicBezTo>
                    <a:pt x="271419" y="250880"/>
                    <a:pt x="305464" y="230752"/>
                    <a:pt x="340295" y="235391"/>
                  </a:cubicBezTo>
                  <a:cubicBezTo>
                    <a:pt x="331444" y="304339"/>
                    <a:pt x="231307" y="341953"/>
                    <a:pt x="182415" y="381565"/>
                  </a:cubicBezTo>
                  <a:cubicBezTo>
                    <a:pt x="177348" y="386276"/>
                    <a:pt x="174136" y="392700"/>
                    <a:pt x="173565" y="399552"/>
                  </a:cubicBezTo>
                  <a:cubicBezTo>
                    <a:pt x="170853" y="416539"/>
                    <a:pt x="167998" y="433526"/>
                    <a:pt x="165714" y="450584"/>
                  </a:cubicBezTo>
                  <a:cubicBezTo>
                    <a:pt x="156221" y="509967"/>
                    <a:pt x="159290" y="570278"/>
                    <a:pt x="160575" y="630090"/>
                  </a:cubicBezTo>
                  <a:cubicBezTo>
                    <a:pt x="159504" y="735223"/>
                    <a:pt x="194549" y="857558"/>
                    <a:pt x="301610" y="898741"/>
                  </a:cubicBezTo>
                  <a:cubicBezTo>
                    <a:pt x="303608" y="899598"/>
                    <a:pt x="305678" y="900597"/>
                    <a:pt x="307891" y="901596"/>
                  </a:cubicBezTo>
                  <a:cubicBezTo>
                    <a:pt x="306606" y="905093"/>
                    <a:pt x="305321" y="908591"/>
                    <a:pt x="303965" y="912088"/>
                  </a:cubicBezTo>
                  <a:cubicBezTo>
                    <a:pt x="285836" y="957482"/>
                    <a:pt x="265709" y="1002091"/>
                    <a:pt x="246295" y="1047056"/>
                  </a:cubicBezTo>
                  <a:cubicBezTo>
                    <a:pt x="245867" y="1046771"/>
                    <a:pt x="245367" y="1046414"/>
                    <a:pt x="244939" y="1046128"/>
                  </a:cubicBezTo>
                  <a:cubicBezTo>
                    <a:pt x="228452" y="1034138"/>
                    <a:pt x="214320" y="1019078"/>
                    <a:pt x="200616" y="1004018"/>
                  </a:cubicBezTo>
                  <a:cubicBezTo>
                    <a:pt x="152867" y="940424"/>
                    <a:pt x="111184" y="869621"/>
                    <a:pt x="85275" y="794107"/>
                  </a:cubicBezTo>
                  <a:cubicBezTo>
                    <a:pt x="31031" y="645863"/>
                    <a:pt x="19254" y="486414"/>
                    <a:pt x="7121" y="330390"/>
                  </a:cubicBezTo>
                  <a:cubicBezTo>
                    <a:pt x="3838" y="278287"/>
                    <a:pt x="983" y="225328"/>
                    <a:pt x="198" y="172868"/>
                  </a:cubicBezTo>
                  <a:cubicBezTo>
                    <a:pt x="-16" y="145389"/>
                    <a:pt x="-373" y="117838"/>
                    <a:pt x="1126" y="90359"/>
                  </a:cubicBezTo>
                  <a:cubicBezTo>
                    <a:pt x="4623" y="65379"/>
                    <a:pt x="2910" y="36900"/>
                    <a:pt x="17756" y="15488"/>
                  </a:cubicBezTo>
                  <a:cubicBezTo>
                    <a:pt x="23180" y="20770"/>
                    <a:pt x="24822" y="28692"/>
                    <a:pt x="26606" y="35830"/>
                  </a:cubicBezTo>
                  <a:cubicBezTo>
                    <a:pt x="32316" y="64451"/>
                    <a:pt x="35242" y="93571"/>
                    <a:pt x="34885" y="122763"/>
                  </a:cubicBezTo>
                  <a:cubicBezTo>
                    <a:pt x="37883" y="138394"/>
                    <a:pt x="26963" y="172796"/>
                    <a:pt x="49945" y="174438"/>
                  </a:cubicBezTo>
                  <a:cubicBezTo>
                    <a:pt x="74498" y="174438"/>
                    <a:pt x="63506" y="120337"/>
                    <a:pt x="65933" y="103064"/>
                  </a:cubicBezTo>
                  <a:cubicBezTo>
                    <a:pt x="71001" y="68376"/>
                    <a:pt x="68574" y="24481"/>
                    <a:pt x="97909" y="0"/>
                  </a:cubicBezTo>
                  <a:cubicBezTo>
                    <a:pt x="110185" y="16416"/>
                    <a:pt x="109186" y="38899"/>
                    <a:pt x="111470" y="58455"/>
                  </a:cubicBezTo>
                  <a:cubicBezTo>
                    <a:pt x="115681" y="99781"/>
                    <a:pt x="110899" y="142177"/>
                    <a:pt x="116680" y="183003"/>
                  </a:cubicBezTo>
                  <a:cubicBezTo>
                    <a:pt x="123104" y="199847"/>
                    <a:pt x="149298" y="196064"/>
                    <a:pt x="151296" y="178435"/>
                  </a:cubicBezTo>
                  <a:cubicBezTo>
                    <a:pt x="158077" y="128687"/>
                    <a:pt x="154508" y="41754"/>
                    <a:pt x="203970" y="13490"/>
                  </a:cubicBezTo>
                  <a:cubicBezTo>
                    <a:pt x="212250" y="67591"/>
                    <a:pt x="199973" y="122977"/>
                    <a:pt x="196690" y="177222"/>
                  </a:cubicBezTo>
                  <a:cubicBezTo>
                    <a:pt x="196762" y="204201"/>
                    <a:pt x="181131" y="250094"/>
                    <a:pt x="209252" y="266653"/>
                  </a:cubicBezTo>
                  <a:cubicBezTo>
                    <a:pt x="219244" y="271792"/>
                    <a:pt x="229879" y="265939"/>
                    <a:pt x="239443" y="2625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16842119" y="8530534"/>
              <a:ext cx="334586" cy="1219567"/>
            </a:xfrm>
            <a:custGeom>
              <a:rect b="b" l="l" r="r" t="t"/>
              <a:pathLst>
                <a:path extrusionOk="0" h="1219567" w="334586">
                  <a:moveTo>
                    <a:pt x="334316" y="507041"/>
                  </a:moveTo>
                  <a:cubicBezTo>
                    <a:pt x="336814" y="582840"/>
                    <a:pt x="321326" y="657497"/>
                    <a:pt x="315545" y="732797"/>
                  </a:cubicBezTo>
                  <a:cubicBezTo>
                    <a:pt x="303554" y="829651"/>
                    <a:pt x="295774" y="927219"/>
                    <a:pt x="279858" y="1023503"/>
                  </a:cubicBezTo>
                  <a:cubicBezTo>
                    <a:pt x="263727" y="1083600"/>
                    <a:pt x="249809" y="1183523"/>
                    <a:pt x="195351" y="1219567"/>
                  </a:cubicBezTo>
                  <a:cubicBezTo>
                    <a:pt x="198134" y="1192659"/>
                    <a:pt x="206128" y="1166679"/>
                    <a:pt x="214622" y="1141056"/>
                  </a:cubicBezTo>
                  <a:cubicBezTo>
                    <a:pt x="219903" y="1128565"/>
                    <a:pt x="224114" y="1108723"/>
                    <a:pt x="207056" y="1103870"/>
                  </a:cubicBezTo>
                  <a:cubicBezTo>
                    <a:pt x="189926" y="1099302"/>
                    <a:pt x="183859" y="1119287"/>
                    <a:pt x="176294" y="1130421"/>
                  </a:cubicBezTo>
                  <a:cubicBezTo>
                    <a:pt x="157451" y="1158614"/>
                    <a:pt x="144247" y="1192017"/>
                    <a:pt x="118481" y="1214714"/>
                  </a:cubicBezTo>
                  <a:cubicBezTo>
                    <a:pt x="127403" y="1169534"/>
                    <a:pt x="145532" y="1126852"/>
                    <a:pt x="158879" y="1083029"/>
                  </a:cubicBezTo>
                  <a:cubicBezTo>
                    <a:pt x="161448" y="1064043"/>
                    <a:pt x="135182" y="1054836"/>
                    <a:pt x="125761" y="1071609"/>
                  </a:cubicBezTo>
                  <a:cubicBezTo>
                    <a:pt x="111272" y="1103584"/>
                    <a:pt x="94285" y="1134490"/>
                    <a:pt x="74514" y="1163539"/>
                  </a:cubicBezTo>
                  <a:cubicBezTo>
                    <a:pt x="61239" y="1180954"/>
                    <a:pt x="49962" y="1203294"/>
                    <a:pt x="29406" y="1212858"/>
                  </a:cubicBezTo>
                  <a:cubicBezTo>
                    <a:pt x="44752" y="1149264"/>
                    <a:pt x="82294" y="1094163"/>
                    <a:pt x="104634" y="1033067"/>
                  </a:cubicBezTo>
                  <a:cubicBezTo>
                    <a:pt x="111058" y="1012083"/>
                    <a:pt x="130472" y="975254"/>
                    <a:pt x="101423" y="963692"/>
                  </a:cubicBezTo>
                  <a:cubicBezTo>
                    <a:pt x="95070" y="961979"/>
                    <a:pt x="88504" y="963335"/>
                    <a:pt x="82794" y="966404"/>
                  </a:cubicBezTo>
                  <a:cubicBezTo>
                    <a:pt x="56671" y="976610"/>
                    <a:pt x="28621" y="991099"/>
                    <a:pt x="0" y="987531"/>
                  </a:cubicBezTo>
                  <a:cubicBezTo>
                    <a:pt x="24553" y="949559"/>
                    <a:pt x="61739" y="922295"/>
                    <a:pt x="98425" y="896671"/>
                  </a:cubicBezTo>
                  <a:cubicBezTo>
                    <a:pt x="123477" y="880398"/>
                    <a:pt x="157237" y="865338"/>
                    <a:pt x="163661" y="832292"/>
                  </a:cubicBezTo>
                  <a:cubicBezTo>
                    <a:pt x="200347" y="722590"/>
                    <a:pt x="208698" y="605323"/>
                    <a:pt x="204629" y="490268"/>
                  </a:cubicBezTo>
                  <a:cubicBezTo>
                    <a:pt x="204701" y="407046"/>
                    <a:pt x="187714" y="324181"/>
                    <a:pt x="155381" y="247525"/>
                  </a:cubicBezTo>
                  <a:cubicBezTo>
                    <a:pt x="140464" y="209554"/>
                    <a:pt x="122906" y="172582"/>
                    <a:pt x="107418" y="134897"/>
                  </a:cubicBezTo>
                  <a:cubicBezTo>
                    <a:pt x="121265" y="90217"/>
                    <a:pt x="133327" y="45108"/>
                    <a:pt x="145532" y="0"/>
                  </a:cubicBezTo>
                  <a:cubicBezTo>
                    <a:pt x="154882" y="12919"/>
                    <a:pt x="168300" y="25623"/>
                    <a:pt x="174010" y="34402"/>
                  </a:cubicBezTo>
                  <a:cubicBezTo>
                    <a:pt x="207912" y="71374"/>
                    <a:pt x="232608" y="115198"/>
                    <a:pt x="254163" y="160235"/>
                  </a:cubicBezTo>
                  <a:cubicBezTo>
                    <a:pt x="312119" y="266225"/>
                    <a:pt x="331532" y="387133"/>
                    <a:pt x="334316" y="5070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15737820" y="9327281"/>
              <a:ext cx="276145" cy="516819"/>
            </a:xfrm>
            <a:custGeom>
              <a:rect b="b" l="l" r="r" t="t"/>
              <a:pathLst>
                <a:path extrusionOk="0" h="516819" w="276145">
                  <a:moveTo>
                    <a:pt x="188499" y="64308"/>
                  </a:moveTo>
                  <a:cubicBezTo>
                    <a:pt x="207127" y="191639"/>
                    <a:pt x="237675" y="316258"/>
                    <a:pt x="276146" y="438879"/>
                  </a:cubicBezTo>
                  <a:cubicBezTo>
                    <a:pt x="233679" y="455366"/>
                    <a:pt x="195279" y="486485"/>
                    <a:pt x="162875" y="516819"/>
                  </a:cubicBezTo>
                  <a:cubicBezTo>
                    <a:pt x="145032" y="469212"/>
                    <a:pt x="129972" y="420321"/>
                    <a:pt x="115198" y="371573"/>
                  </a:cubicBezTo>
                  <a:cubicBezTo>
                    <a:pt x="77512" y="256161"/>
                    <a:pt x="50176" y="137252"/>
                    <a:pt x="8422" y="23125"/>
                  </a:cubicBezTo>
                  <a:cubicBezTo>
                    <a:pt x="5781" y="16987"/>
                    <a:pt x="3355" y="10349"/>
                    <a:pt x="0" y="4354"/>
                  </a:cubicBezTo>
                  <a:cubicBezTo>
                    <a:pt x="59954" y="2641"/>
                    <a:pt x="119980" y="1142"/>
                    <a:pt x="179934" y="0"/>
                  </a:cubicBezTo>
                  <a:cubicBezTo>
                    <a:pt x="179149" y="21484"/>
                    <a:pt x="185501" y="43253"/>
                    <a:pt x="188499" y="643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14800222" y="9359328"/>
              <a:ext cx="171327" cy="297558"/>
            </a:xfrm>
            <a:custGeom>
              <a:rect b="b" l="l" r="r" t="t"/>
              <a:pathLst>
                <a:path extrusionOk="0" h="297558" w="171327">
                  <a:moveTo>
                    <a:pt x="125577" y="260801"/>
                  </a:moveTo>
                  <a:cubicBezTo>
                    <a:pt x="126790" y="268652"/>
                    <a:pt x="126219" y="278002"/>
                    <a:pt x="130716" y="284782"/>
                  </a:cubicBezTo>
                  <a:cubicBezTo>
                    <a:pt x="97456" y="286067"/>
                    <a:pt x="59627" y="293204"/>
                    <a:pt x="39571" y="297558"/>
                  </a:cubicBezTo>
                  <a:cubicBezTo>
                    <a:pt x="39571" y="295488"/>
                    <a:pt x="39143" y="293419"/>
                    <a:pt x="38287" y="291420"/>
                  </a:cubicBezTo>
                  <a:cubicBezTo>
                    <a:pt x="26439" y="264013"/>
                    <a:pt x="13805" y="236748"/>
                    <a:pt x="5883" y="207912"/>
                  </a:cubicBezTo>
                  <a:cubicBezTo>
                    <a:pt x="-11604" y="136610"/>
                    <a:pt x="11093" y="57813"/>
                    <a:pt x="58057" y="1713"/>
                  </a:cubicBezTo>
                  <a:cubicBezTo>
                    <a:pt x="95814" y="1285"/>
                    <a:pt x="133571" y="714"/>
                    <a:pt x="171328" y="0"/>
                  </a:cubicBezTo>
                  <a:cubicBezTo>
                    <a:pt x="124221" y="43752"/>
                    <a:pt x="122365" y="120908"/>
                    <a:pt x="120438" y="181861"/>
                  </a:cubicBezTo>
                  <a:cubicBezTo>
                    <a:pt x="120295" y="208269"/>
                    <a:pt x="123008" y="234606"/>
                    <a:pt x="125577" y="2608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15252620" y="8040577"/>
              <a:ext cx="263429" cy="579350"/>
            </a:xfrm>
            <a:custGeom>
              <a:rect b="b" l="l" r="r" t="t"/>
              <a:pathLst>
                <a:path extrusionOk="0" h="579350" w="263429">
                  <a:moveTo>
                    <a:pt x="189783" y="21744"/>
                  </a:moveTo>
                  <a:cubicBezTo>
                    <a:pt x="272648" y="102182"/>
                    <a:pt x="273362" y="232868"/>
                    <a:pt x="250808" y="338858"/>
                  </a:cubicBezTo>
                  <a:cubicBezTo>
                    <a:pt x="229896" y="437711"/>
                    <a:pt x="191140" y="572822"/>
                    <a:pt x="70446" y="578961"/>
                  </a:cubicBezTo>
                  <a:cubicBezTo>
                    <a:pt x="43110" y="581102"/>
                    <a:pt x="19842" y="574321"/>
                    <a:pt x="0" y="561260"/>
                  </a:cubicBezTo>
                  <a:cubicBezTo>
                    <a:pt x="9207" y="554979"/>
                    <a:pt x="17558" y="545914"/>
                    <a:pt x="22554" y="539062"/>
                  </a:cubicBezTo>
                  <a:cubicBezTo>
                    <a:pt x="44894" y="509514"/>
                    <a:pt x="57028" y="474041"/>
                    <a:pt x="68234" y="439210"/>
                  </a:cubicBezTo>
                  <a:cubicBezTo>
                    <a:pt x="84935" y="389034"/>
                    <a:pt x="91716" y="337146"/>
                    <a:pt x="34616" y="312093"/>
                  </a:cubicBezTo>
                  <a:cubicBezTo>
                    <a:pt x="63880" y="308810"/>
                    <a:pt x="111843" y="303243"/>
                    <a:pt x="108203" y="263844"/>
                  </a:cubicBezTo>
                  <a:cubicBezTo>
                    <a:pt x="104848" y="181978"/>
                    <a:pt x="113199" y="88764"/>
                    <a:pt x="57385" y="21744"/>
                  </a:cubicBezTo>
                  <a:cubicBezTo>
                    <a:pt x="55957" y="20602"/>
                    <a:pt x="54244" y="19103"/>
                    <a:pt x="52317" y="17604"/>
                  </a:cubicBezTo>
                  <a:cubicBezTo>
                    <a:pt x="73016" y="4614"/>
                    <a:pt x="97140" y="-2024"/>
                    <a:pt x="122549" y="546"/>
                  </a:cubicBezTo>
                  <a:cubicBezTo>
                    <a:pt x="128259" y="5328"/>
                    <a:pt x="136324" y="4329"/>
                    <a:pt x="143319" y="5042"/>
                  </a:cubicBezTo>
                  <a:cubicBezTo>
                    <a:pt x="160449" y="5328"/>
                    <a:pt x="177364" y="9753"/>
                    <a:pt x="189783" y="217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15773436" y="8013423"/>
              <a:ext cx="248885" cy="556222"/>
            </a:xfrm>
            <a:custGeom>
              <a:rect b="b" l="l" r="r" t="t"/>
              <a:pathLst>
                <a:path extrusionOk="0" h="556222" w="248885">
                  <a:moveTo>
                    <a:pt x="216977" y="45472"/>
                  </a:moveTo>
                  <a:cubicBezTo>
                    <a:pt x="242315" y="89081"/>
                    <a:pt x="249737" y="140899"/>
                    <a:pt x="248810" y="191289"/>
                  </a:cubicBezTo>
                  <a:cubicBezTo>
                    <a:pt x="242672" y="311054"/>
                    <a:pt x="224614" y="539023"/>
                    <a:pt x="72944" y="556081"/>
                  </a:cubicBezTo>
                  <a:cubicBezTo>
                    <a:pt x="45394" y="557508"/>
                    <a:pt x="21055" y="548016"/>
                    <a:pt x="0" y="532670"/>
                  </a:cubicBezTo>
                  <a:cubicBezTo>
                    <a:pt x="34759" y="511472"/>
                    <a:pt x="73158" y="421470"/>
                    <a:pt x="74229" y="398773"/>
                  </a:cubicBezTo>
                  <a:cubicBezTo>
                    <a:pt x="80867" y="347098"/>
                    <a:pt x="61168" y="343244"/>
                    <a:pt x="22625" y="320333"/>
                  </a:cubicBezTo>
                  <a:cubicBezTo>
                    <a:pt x="60240" y="306272"/>
                    <a:pt x="101851" y="311340"/>
                    <a:pt x="104420" y="260450"/>
                  </a:cubicBezTo>
                  <a:cubicBezTo>
                    <a:pt x="114127" y="176800"/>
                    <a:pt x="142819" y="71523"/>
                    <a:pt x="88432" y="6"/>
                  </a:cubicBezTo>
                  <a:cubicBezTo>
                    <a:pt x="105134" y="-136"/>
                    <a:pt x="122549" y="2148"/>
                    <a:pt x="140607" y="7358"/>
                  </a:cubicBezTo>
                  <a:cubicBezTo>
                    <a:pt x="169299" y="10570"/>
                    <a:pt x="201060" y="19135"/>
                    <a:pt x="216977" y="454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14756495" y="9674110"/>
              <a:ext cx="252301" cy="321234"/>
            </a:xfrm>
            <a:custGeom>
              <a:rect b="b" l="l" r="r" t="t"/>
              <a:pathLst>
                <a:path extrusionOk="0" h="321234" w="252301">
                  <a:moveTo>
                    <a:pt x="249956" y="284688"/>
                  </a:moveTo>
                  <a:cubicBezTo>
                    <a:pt x="254667" y="294181"/>
                    <a:pt x="252097" y="308456"/>
                    <a:pt x="243889" y="315236"/>
                  </a:cubicBezTo>
                  <a:cubicBezTo>
                    <a:pt x="236895" y="318876"/>
                    <a:pt x="229258" y="320518"/>
                    <a:pt x="221407" y="321089"/>
                  </a:cubicBezTo>
                  <a:cubicBezTo>
                    <a:pt x="196640" y="322017"/>
                    <a:pt x="172016" y="318305"/>
                    <a:pt x="147392" y="315664"/>
                  </a:cubicBezTo>
                  <a:cubicBezTo>
                    <a:pt x="99928" y="309740"/>
                    <a:pt x="43257" y="316021"/>
                    <a:pt x="4144" y="284188"/>
                  </a:cubicBezTo>
                  <a:cubicBezTo>
                    <a:pt x="-7632" y="269771"/>
                    <a:pt x="8355" y="251356"/>
                    <a:pt x="18990" y="241150"/>
                  </a:cubicBezTo>
                  <a:cubicBezTo>
                    <a:pt x="27626" y="233227"/>
                    <a:pt x="41401" y="229944"/>
                    <a:pt x="46255" y="218667"/>
                  </a:cubicBezTo>
                  <a:cubicBezTo>
                    <a:pt x="49681" y="210602"/>
                    <a:pt x="46969" y="200467"/>
                    <a:pt x="39831" y="195328"/>
                  </a:cubicBezTo>
                  <a:cubicBezTo>
                    <a:pt x="-19124" y="165422"/>
                    <a:pt x="59031" y="142939"/>
                    <a:pt x="61957" y="108608"/>
                  </a:cubicBezTo>
                  <a:cubicBezTo>
                    <a:pt x="61886" y="82200"/>
                    <a:pt x="26413" y="82628"/>
                    <a:pt x="14708" y="62144"/>
                  </a:cubicBezTo>
                  <a:cubicBezTo>
                    <a:pt x="-5134" y="22460"/>
                    <a:pt x="176727" y="-2450"/>
                    <a:pt x="203063" y="191"/>
                  </a:cubicBezTo>
                  <a:cubicBezTo>
                    <a:pt x="205490" y="8257"/>
                    <a:pt x="211628" y="14109"/>
                    <a:pt x="217481" y="19891"/>
                  </a:cubicBezTo>
                  <a:cubicBezTo>
                    <a:pt x="231470" y="36735"/>
                    <a:pt x="231328" y="53651"/>
                    <a:pt x="218123" y="70923"/>
                  </a:cubicBezTo>
                  <a:cubicBezTo>
                    <a:pt x="210130" y="81843"/>
                    <a:pt x="198638" y="93406"/>
                    <a:pt x="203063" y="108109"/>
                  </a:cubicBezTo>
                  <a:cubicBezTo>
                    <a:pt x="208060" y="127237"/>
                    <a:pt x="234325" y="125738"/>
                    <a:pt x="242533" y="142582"/>
                  </a:cubicBezTo>
                  <a:cubicBezTo>
                    <a:pt x="253025" y="179840"/>
                    <a:pt x="188717" y="200181"/>
                    <a:pt x="204420" y="238152"/>
                  </a:cubicBezTo>
                  <a:cubicBezTo>
                    <a:pt x="216625" y="256281"/>
                    <a:pt x="240392" y="264061"/>
                    <a:pt x="249956" y="2846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15859636" y="9789243"/>
              <a:ext cx="334630" cy="393754"/>
            </a:xfrm>
            <a:custGeom>
              <a:rect b="b" l="l" r="r" t="t"/>
              <a:pathLst>
                <a:path extrusionOk="0" h="393754" w="334630">
                  <a:moveTo>
                    <a:pt x="291582" y="204743"/>
                  </a:moveTo>
                  <a:cubicBezTo>
                    <a:pt x="306856" y="205386"/>
                    <a:pt x="340188" y="195250"/>
                    <a:pt x="333836" y="222158"/>
                  </a:cubicBezTo>
                  <a:cubicBezTo>
                    <a:pt x="330838" y="237575"/>
                    <a:pt x="312923" y="252849"/>
                    <a:pt x="328911" y="265839"/>
                  </a:cubicBezTo>
                  <a:cubicBezTo>
                    <a:pt x="322559" y="293961"/>
                    <a:pt x="301646" y="315873"/>
                    <a:pt x="283874" y="337570"/>
                  </a:cubicBezTo>
                  <a:cubicBezTo>
                    <a:pt x="258679" y="367619"/>
                    <a:pt x="220208" y="398095"/>
                    <a:pt x="177812" y="393242"/>
                  </a:cubicBezTo>
                  <a:cubicBezTo>
                    <a:pt x="127422" y="387675"/>
                    <a:pt x="122854" y="380038"/>
                    <a:pt x="141340" y="333645"/>
                  </a:cubicBezTo>
                  <a:cubicBezTo>
                    <a:pt x="144052" y="321796"/>
                    <a:pt x="134559" y="309449"/>
                    <a:pt x="122283" y="309520"/>
                  </a:cubicBezTo>
                  <a:cubicBezTo>
                    <a:pt x="97374" y="314731"/>
                    <a:pt x="41702" y="300598"/>
                    <a:pt x="57404" y="266053"/>
                  </a:cubicBezTo>
                  <a:cubicBezTo>
                    <a:pt x="62900" y="248995"/>
                    <a:pt x="81029" y="234435"/>
                    <a:pt x="75676" y="215093"/>
                  </a:cubicBezTo>
                  <a:cubicBezTo>
                    <a:pt x="71179" y="199247"/>
                    <a:pt x="53836" y="200247"/>
                    <a:pt x="40631" y="198320"/>
                  </a:cubicBezTo>
                  <a:cubicBezTo>
                    <a:pt x="-2336" y="187613"/>
                    <a:pt x="-8545" y="150570"/>
                    <a:pt x="9512" y="114598"/>
                  </a:cubicBezTo>
                  <a:cubicBezTo>
                    <a:pt x="9798" y="113955"/>
                    <a:pt x="10155" y="113313"/>
                    <a:pt x="10440" y="112528"/>
                  </a:cubicBezTo>
                  <a:cubicBezTo>
                    <a:pt x="46056" y="92258"/>
                    <a:pt x="74320" y="60211"/>
                    <a:pt x="109079" y="38228"/>
                  </a:cubicBezTo>
                  <a:cubicBezTo>
                    <a:pt x="143339" y="17387"/>
                    <a:pt x="182880" y="-3669"/>
                    <a:pt x="224134" y="542"/>
                  </a:cubicBezTo>
                  <a:cubicBezTo>
                    <a:pt x="259964" y="11034"/>
                    <a:pt x="239479" y="51218"/>
                    <a:pt x="224848" y="71702"/>
                  </a:cubicBezTo>
                  <a:cubicBezTo>
                    <a:pt x="219494" y="80553"/>
                    <a:pt x="209502" y="86619"/>
                    <a:pt x="208003" y="97468"/>
                  </a:cubicBezTo>
                  <a:cubicBezTo>
                    <a:pt x="206005" y="118523"/>
                    <a:pt x="228345" y="122163"/>
                    <a:pt x="244190" y="117382"/>
                  </a:cubicBezTo>
                  <a:cubicBezTo>
                    <a:pt x="258179" y="115026"/>
                    <a:pt x="273096" y="116097"/>
                    <a:pt x="286087" y="122092"/>
                  </a:cubicBezTo>
                  <a:cubicBezTo>
                    <a:pt x="307285" y="136010"/>
                    <a:pt x="279877" y="164060"/>
                    <a:pt x="274024" y="179762"/>
                  </a:cubicBezTo>
                  <a:cubicBezTo>
                    <a:pt x="270313" y="191182"/>
                    <a:pt x="279663" y="203958"/>
                    <a:pt x="291582" y="204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15936669" y="10260782"/>
              <a:ext cx="365406" cy="295309"/>
            </a:xfrm>
            <a:custGeom>
              <a:rect b="b" l="l" r="r" t="t"/>
              <a:pathLst>
                <a:path extrusionOk="0" h="295309" w="365406">
                  <a:moveTo>
                    <a:pt x="359725" y="0"/>
                  </a:moveTo>
                  <a:cubicBezTo>
                    <a:pt x="389488" y="116554"/>
                    <a:pt x="297487" y="200918"/>
                    <a:pt x="196493" y="260586"/>
                  </a:cubicBezTo>
                  <a:cubicBezTo>
                    <a:pt x="152812" y="289065"/>
                    <a:pt x="92858" y="309620"/>
                    <a:pt x="43752" y="282855"/>
                  </a:cubicBezTo>
                  <a:cubicBezTo>
                    <a:pt x="26979" y="272434"/>
                    <a:pt x="16701" y="253877"/>
                    <a:pt x="71" y="243528"/>
                  </a:cubicBezTo>
                  <a:cubicBezTo>
                    <a:pt x="71" y="243385"/>
                    <a:pt x="0" y="243171"/>
                    <a:pt x="0" y="242957"/>
                  </a:cubicBezTo>
                  <a:cubicBezTo>
                    <a:pt x="3569" y="244313"/>
                    <a:pt x="7280" y="245384"/>
                    <a:pt x="11134" y="246169"/>
                  </a:cubicBezTo>
                  <a:cubicBezTo>
                    <a:pt x="111272" y="269651"/>
                    <a:pt x="205200" y="182360"/>
                    <a:pt x="269009" y="115340"/>
                  </a:cubicBezTo>
                  <a:cubicBezTo>
                    <a:pt x="300913" y="79082"/>
                    <a:pt x="339455" y="44395"/>
                    <a:pt x="359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14451947" y="10302964"/>
              <a:ext cx="555931" cy="112137"/>
            </a:xfrm>
            <a:custGeom>
              <a:rect b="b" l="l" r="r" t="t"/>
              <a:pathLst>
                <a:path extrusionOk="0" h="112137" w="555931">
                  <a:moveTo>
                    <a:pt x="555932" y="0"/>
                  </a:moveTo>
                  <a:cubicBezTo>
                    <a:pt x="553148" y="51817"/>
                    <a:pt x="555861" y="105063"/>
                    <a:pt x="487770" y="103920"/>
                  </a:cubicBezTo>
                  <a:cubicBezTo>
                    <a:pt x="450441" y="105348"/>
                    <a:pt x="413470" y="112557"/>
                    <a:pt x="376070" y="112057"/>
                  </a:cubicBezTo>
                  <a:cubicBezTo>
                    <a:pt x="303482" y="112628"/>
                    <a:pt x="230681" y="110201"/>
                    <a:pt x="158522" y="103207"/>
                  </a:cubicBezTo>
                  <a:cubicBezTo>
                    <a:pt x="113842" y="99210"/>
                    <a:pt x="63023" y="105633"/>
                    <a:pt x="23910" y="80082"/>
                  </a:cubicBezTo>
                  <a:cubicBezTo>
                    <a:pt x="6138" y="60382"/>
                    <a:pt x="9778" y="30262"/>
                    <a:pt x="0" y="6709"/>
                  </a:cubicBezTo>
                  <a:cubicBezTo>
                    <a:pt x="62666" y="44823"/>
                    <a:pt x="189355" y="30619"/>
                    <a:pt x="251379" y="36615"/>
                  </a:cubicBezTo>
                  <a:cubicBezTo>
                    <a:pt x="309263" y="37186"/>
                    <a:pt x="367219" y="36258"/>
                    <a:pt x="425103" y="34545"/>
                  </a:cubicBezTo>
                  <a:cubicBezTo>
                    <a:pt x="482131" y="35116"/>
                    <a:pt x="526454" y="25409"/>
                    <a:pt x="555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5" name="Google Shape;955;p30"/>
            <p:cNvGrpSpPr/>
            <p:nvPr/>
          </p:nvGrpSpPr>
          <p:grpSpPr>
            <a:xfrm>
              <a:off x="13690506" y="7310725"/>
              <a:ext cx="3568863" cy="3280475"/>
              <a:chOff x="13690506" y="7310725"/>
              <a:chExt cx="3568863" cy="3280475"/>
            </a:xfrm>
          </p:grpSpPr>
          <p:sp>
            <p:nvSpPr>
              <p:cNvPr id="956" name="Google Shape;956;p30"/>
              <p:cNvSpPr/>
              <p:nvPr/>
            </p:nvSpPr>
            <p:spPr>
              <a:xfrm>
                <a:off x="13690506" y="7310725"/>
                <a:ext cx="3568863" cy="3280475"/>
              </a:xfrm>
              <a:custGeom>
                <a:rect b="b" l="l" r="r" t="t"/>
                <a:pathLst>
                  <a:path extrusionOk="0" h="3280475" w="3568863">
                    <a:moveTo>
                      <a:pt x="3398066" y="907619"/>
                    </a:moveTo>
                    <a:cubicBezTo>
                      <a:pt x="3434681" y="799488"/>
                      <a:pt x="3467584" y="690143"/>
                      <a:pt x="3504699" y="582082"/>
                    </a:cubicBezTo>
                    <a:cubicBezTo>
                      <a:pt x="3519616" y="538259"/>
                      <a:pt x="3537031" y="492865"/>
                      <a:pt x="3554732" y="449327"/>
                    </a:cubicBezTo>
                    <a:cubicBezTo>
                      <a:pt x="3559585" y="434981"/>
                      <a:pt x="3568293" y="421205"/>
                      <a:pt x="3568864" y="405931"/>
                    </a:cubicBezTo>
                    <a:cubicBezTo>
                      <a:pt x="3567722" y="382021"/>
                      <a:pt x="3540100" y="378452"/>
                      <a:pt x="3520972" y="379666"/>
                    </a:cubicBezTo>
                    <a:cubicBezTo>
                      <a:pt x="3490352" y="380451"/>
                      <a:pt x="3459876" y="383449"/>
                      <a:pt x="3429470" y="386660"/>
                    </a:cubicBezTo>
                    <a:cubicBezTo>
                      <a:pt x="3370373" y="392799"/>
                      <a:pt x="3310847" y="392370"/>
                      <a:pt x="3251464" y="395083"/>
                    </a:cubicBezTo>
                    <a:cubicBezTo>
                      <a:pt x="3174665" y="398865"/>
                      <a:pt x="3097796" y="398294"/>
                      <a:pt x="3020997" y="402291"/>
                    </a:cubicBezTo>
                    <a:cubicBezTo>
                      <a:pt x="2868185" y="415424"/>
                      <a:pt x="2715374" y="429628"/>
                      <a:pt x="2562419" y="442047"/>
                    </a:cubicBezTo>
                    <a:cubicBezTo>
                      <a:pt x="2470918" y="451183"/>
                      <a:pt x="2378988" y="454180"/>
                      <a:pt x="2287059" y="455679"/>
                    </a:cubicBezTo>
                    <a:cubicBezTo>
                      <a:pt x="2289557" y="450612"/>
                      <a:pt x="2291983" y="445544"/>
                      <a:pt x="2294410" y="440691"/>
                    </a:cubicBezTo>
                    <a:cubicBezTo>
                      <a:pt x="2325172" y="379880"/>
                      <a:pt x="2342873" y="312646"/>
                      <a:pt x="2350867" y="245126"/>
                    </a:cubicBezTo>
                    <a:cubicBezTo>
                      <a:pt x="2366284" y="137423"/>
                      <a:pt x="2297907" y="78824"/>
                      <a:pt x="2197984" y="62052"/>
                    </a:cubicBezTo>
                    <a:cubicBezTo>
                      <a:pt x="2162582" y="-23669"/>
                      <a:pt x="2042174" y="-23526"/>
                      <a:pt x="2045814" y="80966"/>
                    </a:cubicBezTo>
                    <a:cubicBezTo>
                      <a:pt x="1970515" y="100522"/>
                      <a:pt x="1903066" y="150555"/>
                      <a:pt x="1864596" y="218361"/>
                    </a:cubicBezTo>
                    <a:cubicBezTo>
                      <a:pt x="1844183" y="259615"/>
                      <a:pt x="1836760" y="306008"/>
                      <a:pt x="1825768" y="350260"/>
                    </a:cubicBezTo>
                    <a:cubicBezTo>
                      <a:pt x="1766599" y="349831"/>
                      <a:pt x="1707145" y="347191"/>
                      <a:pt x="1648261" y="354685"/>
                    </a:cubicBezTo>
                    <a:cubicBezTo>
                      <a:pt x="1628562" y="358111"/>
                      <a:pt x="1601797" y="358111"/>
                      <a:pt x="1593446" y="380094"/>
                    </a:cubicBezTo>
                    <a:cubicBezTo>
                      <a:pt x="1584167" y="405075"/>
                      <a:pt x="1606151" y="425845"/>
                      <a:pt x="1627777" y="433910"/>
                    </a:cubicBezTo>
                    <a:cubicBezTo>
                      <a:pt x="1673099" y="451682"/>
                      <a:pt x="1721634" y="459462"/>
                      <a:pt x="1769312" y="468455"/>
                    </a:cubicBezTo>
                    <a:cubicBezTo>
                      <a:pt x="1773737" y="469454"/>
                      <a:pt x="1778233" y="470454"/>
                      <a:pt x="1782730" y="471381"/>
                    </a:cubicBezTo>
                    <a:cubicBezTo>
                      <a:pt x="1676169" y="472523"/>
                      <a:pt x="1569607" y="473451"/>
                      <a:pt x="1462975" y="473879"/>
                    </a:cubicBezTo>
                    <a:cubicBezTo>
                      <a:pt x="1350560" y="477520"/>
                      <a:pt x="1238004" y="480303"/>
                      <a:pt x="1125518" y="480375"/>
                    </a:cubicBezTo>
                    <a:cubicBezTo>
                      <a:pt x="1054430" y="477948"/>
                      <a:pt x="983555" y="472880"/>
                      <a:pt x="912324" y="471096"/>
                    </a:cubicBezTo>
                    <a:cubicBezTo>
                      <a:pt x="879992" y="468812"/>
                      <a:pt x="846446" y="464815"/>
                      <a:pt x="813828" y="469026"/>
                    </a:cubicBezTo>
                    <a:cubicBezTo>
                      <a:pt x="768006" y="466671"/>
                      <a:pt x="721542" y="468812"/>
                      <a:pt x="676005" y="473166"/>
                    </a:cubicBezTo>
                    <a:cubicBezTo>
                      <a:pt x="663372" y="475307"/>
                      <a:pt x="650667" y="477091"/>
                      <a:pt x="637891" y="478662"/>
                    </a:cubicBezTo>
                    <a:cubicBezTo>
                      <a:pt x="627899" y="478947"/>
                      <a:pt x="617835" y="479518"/>
                      <a:pt x="607843" y="480303"/>
                    </a:cubicBezTo>
                    <a:cubicBezTo>
                      <a:pt x="598636" y="481374"/>
                      <a:pt x="588857" y="481017"/>
                      <a:pt x="579936" y="483872"/>
                    </a:cubicBezTo>
                    <a:cubicBezTo>
                      <a:pt x="579650" y="483229"/>
                      <a:pt x="579365" y="482587"/>
                      <a:pt x="578865" y="482087"/>
                    </a:cubicBezTo>
                    <a:cubicBezTo>
                      <a:pt x="574725" y="478019"/>
                      <a:pt x="569229" y="481873"/>
                      <a:pt x="566731" y="485870"/>
                    </a:cubicBezTo>
                    <a:cubicBezTo>
                      <a:pt x="530117" y="558529"/>
                      <a:pt x="507634" y="637183"/>
                      <a:pt x="476301" y="712126"/>
                    </a:cubicBezTo>
                    <a:cubicBezTo>
                      <a:pt x="438686" y="800772"/>
                      <a:pt x="412278" y="892060"/>
                      <a:pt x="379589" y="982348"/>
                    </a:cubicBezTo>
                    <a:cubicBezTo>
                      <a:pt x="299364" y="941094"/>
                      <a:pt x="264748" y="864081"/>
                      <a:pt x="260037" y="774721"/>
                    </a:cubicBezTo>
                    <a:cubicBezTo>
                      <a:pt x="256326" y="686503"/>
                      <a:pt x="254185" y="597713"/>
                      <a:pt x="272314" y="510780"/>
                    </a:cubicBezTo>
                    <a:cubicBezTo>
                      <a:pt x="324702" y="473808"/>
                      <a:pt x="388368" y="446472"/>
                      <a:pt x="422984" y="389872"/>
                    </a:cubicBezTo>
                    <a:cubicBezTo>
                      <a:pt x="447037" y="357469"/>
                      <a:pt x="451177" y="306222"/>
                      <a:pt x="400216" y="301940"/>
                    </a:cubicBezTo>
                    <a:cubicBezTo>
                      <a:pt x="362673" y="301012"/>
                      <a:pt x="326772" y="317570"/>
                      <a:pt x="292513" y="331346"/>
                    </a:cubicBezTo>
                    <a:cubicBezTo>
                      <a:pt x="291085" y="277530"/>
                      <a:pt x="326487" y="119865"/>
                      <a:pt x="290157" y="86747"/>
                    </a:cubicBezTo>
                    <a:cubicBezTo>
                      <a:pt x="256040" y="63693"/>
                      <a:pt x="218783" y="105447"/>
                      <a:pt x="205793" y="134924"/>
                    </a:cubicBezTo>
                    <a:cubicBezTo>
                      <a:pt x="194730" y="62837"/>
                      <a:pt x="140486" y="50989"/>
                      <a:pt x="115077" y="123219"/>
                    </a:cubicBezTo>
                    <a:cubicBezTo>
                      <a:pt x="108082" y="100451"/>
                      <a:pt x="78605" y="77611"/>
                      <a:pt x="60975" y="103663"/>
                    </a:cubicBezTo>
                    <a:cubicBezTo>
                      <a:pt x="51054" y="116653"/>
                      <a:pt x="46558" y="132640"/>
                      <a:pt x="44417" y="148557"/>
                    </a:cubicBezTo>
                    <a:cubicBezTo>
                      <a:pt x="36780" y="190025"/>
                      <a:pt x="36280" y="232279"/>
                      <a:pt x="35780" y="274246"/>
                    </a:cubicBezTo>
                    <a:cubicBezTo>
                      <a:pt x="37636" y="450255"/>
                      <a:pt x="49698" y="627191"/>
                      <a:pt x="84100" y="800059"/>
                    </a:cubicBezTo>
                    <a:cubicBezTo>
                      <a:pt x="104585" y="886278"/>
                      <a:pt x="132421" y="971713"/>
                      <a:pt x="179956" y="1047013"/>
                    </a:cubicBezTo>
                    <a:cubicBezTo>
                      <a:pt x="209148" y="1097331"/>
                      <a:pt x="241266" y="1147864"/>
                      <a:pt x="289729" y="1181695"/>
                    </a:cubicBezTo>
                    <a:cubicBezTo>
                      <a:pt x="291513" y="1182909"/>
                      <a:pt x="293440" y="1183622"/>
                      <a:pt x="295296" y="1183979"/>
                    </a:cubicBezTo>
                    <a:cubicBezTo>
                      <a:pt x="281021" y="1217882"/>
                      <a:pt x="267532" y="1252070"/>
                      <a:pt x="255826" y="1287043"/>
                    </a:cubicBezTo>
                    <a:cubicBezTo>
                      <a:pt x="187022" y="1501808"/>
                      <a:pt x="104228" y="1709649"/>
                      <a:pt x="31212" y="1923271"/>
                    </a:cubicBezTo>
                    <a:cubicBezTo>
                      <a:pt x="21577" y="1950964"/>
                      <a:pt x="11585" y="1978657"/>
                      <a:pt x="2663" y="2006564"/>
                    </a:cubicBezTo>
                    <a:cubicBezTo>
                      <a:pt x="-906" y="2016842"/>
                      <a:pt x="-1762" y="2028762"/>
                      <a:pt x="5660" y="2037612"/>
                    </a:cubicBezTo>
                    <a:cubicBezTo>
                      <a:pt x="28429" y="2057811"/>
                      <a:pt x="63830" y="2050388"/>
                      <a:pt x="92166" y="2053314"/>
                    </a:cubicBezTo>
                    <a:cubicBezTo>
                      <a:pt x="123285" y="2053957"/>
                      <a:pt x="154404" y="2053885"/>
                      <a:pt x="185523" y="2054028"/>
                    </a:cubicBezTo>
                    <a:cubicBezTo>
                      <a:pt x="504065" y="2049888"/>
                      <a:pt x="822607" y="2053742"/>
                      <a:pt x="1141078" y="2050245"/>
                    </a:cubicBezTo>
                    <a:cubicBezTo>
                      <a:pt x="1098111" y="2098137"/>
                      <a:pt x="1079625" y="2167656"/>
                      <a:pt x="1080838" y="2231107"/>
                    </a:cubicBezTo>
                    <a:cubicBezTo>
                      <a:pt x="1084193" y="2273860"/>
                      <a:pt x="1100823" y="2314829"/>
                      <a:pt x="1118095" y="2353656"/>
                    </a:cubicBezTo>
                    <a:cubicBezTo>
                      <a:pt x="1096041" y="2359794"/>
                      <a:pt x="1074200" y="2367859"/>
                      <a:pt x="1057570" y="2383705"/>
                    </a:cubicBezTo>
                    <a:cubicBezTo>
                      <a:pt x="1024524" y="2414895"/>
                      <a:pt x="1049648" y="2457648"/>
                      <a:pt x="1083836" y="2474706"/>
                    </a:cubicBezTo>
                    <a:cubicBezTo>
                      <a:pt x="1053502" y="2497689"/>
                      <a:pt x="1030091" y="2543582"/>
                      <a:pt x="1064565" y="2573702"/>
                    </a:cubicBezTo>
                    <a:cubicBezTo>
                      <a:pt x="1032090" y="2597327"/>
                      <a:pt x="1013104" y="2650072"/>
                      <a:pt x="1049862" y="2678550"/>
                    </a:cubicBezTo>
                    <a:cubicBezTo>
                      <a:pt x="1053359" y="2681049"/>
                      <a:pt x="1056999" y="2683333"/>
                      <a:pt x="1060639" y="2685474"/>
                    </a:cubicBezTo>
                    <a:cubicBezTo>
                      <a:pt x="951223" y="2698464"/>
                      <a:pt x="796127" y="2746998"/>
                      <a:pt x="750591" y="2828721"/>
                    </a:cubicBezTo>
                    <a:cubicBezTo>
                      <a:pt x="723754" y="2869262"/>
                      <a:pt x="709765" y="2923863"/>
                      <a:pt x="732533" y="2969257"/>
                    </a:cubicBezTo>
                    <a:cubicBezTo>
                      <a:pt x="737315" y="2978393"/>
                      <a:pt x="744096" y="2986101"/>
                      <a:pt x="752446" y="2992596"/>
                    </a:cubicBezTo>
                    <a:cubicBezTo>
                      <a:pt x="749449" y="2994166"/>
                      <a:pt x="747165" y="2998591"/>
                      <a:pt x="746879" y="3002446"/>
                    </a:cubicBezTo>
                    <a:cubicBezTo>
                      <a:pt x="737172" y="3087166"/>
                      <a:pt x="763367" y="3115787"/>
                      <a:pt x="846732" y="3125066"/>
                    </a:cubicBezTo>
                    <a:cubicBezTo>
                      <a:pt x="931310" y="3131704"/>
                      <a:pt x="1016102" y="3139341"/>
                      <a:pt x="1101180" y="3140269"/>
                    </a:cubicBezTo>
                    <a:cubicBezTo>
                      <a:pt x="1144432" y="3141339"/>
                      <a:pt x="1187400" y="3138627"/>
                      <a:pt x="1230295" y="3133345"/>
                    </a:cubicBezTo>
                    <a:cubicBezTo>
                      <a:pt x="1257346" y="3131275"/>
                      <a:pt x="1290464" y="3132203"/>
                      <a:pt x="1313874" y="3115074"/>
                    </a:cubicBezTo>
                    <a:cubicBezTo>
                      <a:pt x="1352059" y="3085168"/>
                      <a:pt x="1352345" y="3030924"/>
                      <a:pt x="1353701" y="2986458"/>
                    </a:cubicBezTo>
                    <a:cubicBezTo>
                      <a:pt x="1353344" y="2975252"/>
                      <a:pt x="1345422" y="2969399"/>
                      <a:pt x="1337071" y="2968828"/>
                    </a:cubicBezTo>
                    <a:cubicBezTo>
                      <a:pt x="1352345" y="2944918"/>
                      <a:pt x="1359982" y="2912443"/>
                      <a:pt x="1359197" y="2869618"/>
                    </a:cubicBezTo>
                    <a:cubicBezTo>
                      <a:pt x="1359839" y="2841926"/>
                      <a:pt x="1353130" y="2814875"/>
                      <a:pt x="1349704" y="2787538"/>
                    </a:cubicBezTo>
                    <a:cubicBezTo>
                      <a:pt x="1345207" y="2760702"/>
                      <a:pt x="1343352" y="2732795"/>
                      <a:pt x="1334216" y="2707171"/>
                    </a:cubicBezTo>
                    <a:cubicBezTo>
                      <a:pt x="1334002" y="2706743"/>
                      <a:pt x="1333716" y="2706315"/>
                      <a:pt x="1333502" y="2705958"/>
                    </a:cubicBezTo>
                    <a:cubicBezTo>
                      <a:pt x="1338641" y="2701818"/>
                      <a:pt x="1343066" y="2696679"/>
                      <a:pt x="1346421" y="2690184"/>
                    </a:cubicBezTo>
                    <a:cubicBezTo>
                      <a:pt x="1369189" y="2650572"/>
                      <a:pt x="1340497" y="2609246"/>
                      <a:pt x="1306880" y="2587334"/>
                    </a:cubicBezTo>
                    <a:cubicBezTo>
                      <a:pt x="1344280" y="2547865"/>
                      <a:pt x="1370688" y="2492835"/>
                      <a:pt x="1310091" y="2460003"/>
                    </a:cubicBezTo>
                    <a:cubicBezTo>
                      <a:pt x="1339498" y="2424530"/>
                      <a:pt x="1336500" y="2381635"/>
                      <a:pt x="1302169" y="2350801"/>
                    </a:cubicBezTo>
                    <a:cubicBezTo>
                      <a:pt x="1298529" y="2340595"/>
                      <a:pt x="1285039" y="2335599"/>
                      <a:pt x="1267267" y="2333885"/>
                    </a:cubicBezTo>
                    <a:cubicBezTo>
                      <a:pt x="1269908" y="2330531"/>
                      <a:pt x="1271335" y="2326320"/>
                      <a:pt x="1270622" y="2321609"/>
                    </a:cubicBezTo>
                    <a:cubicBezTo>
                      <a:pt x="1269051" y="2309690"/>
                      <a:pt x="1267196" y="2297842"/>
                      <a:pt x="1265911" y="2285922"/>
                    </a:cubicBezTo>
                    <a:cubicBezTo>
                      <a:pt x="1258774" y="2208410"/>
                      <a:pt x="1251850" y="2118550"/>
                      <a:pt x="1301812" y="2052672"/>
                    </a:cubicBezTo>
                    <a:cubicBezTo>
                      <a:pt x="1302954" y="2051245"/>
                      <a:pt x="1304167" y="2049603"/>
                      <a:pt x="1305309" y="2047890"/>
                    </a:cubicBezTo>
                    <a:cubicBezTo>
                      <a:pt x="1320369" y="2047604"/>
                      <a:pt x="1335429" y="2047390"/>
                      <a:pt x="1350418" y="2047033"/>
                    </a:cubicBezTo>
                    <a:cubicBezTo>
                      <a:pt x="1575246" y="2037755"/>
                      <a:pt x="1800145" y="2028119"/>
                      <a:pt x="2025116" y="2021481"/>
                    </a:cubicBezTo>
                    <a:cubicBezTo>
                      <a:pt x="2044672" y="2113911"/>
                      <a:pt x="2076077" y="2204128"/>
                      <a:pt x="2099131" y="2295986"/>
                    </a:cubicBezTo>
                    <a:cubicBezTo>
                      <a:pt x="2124611" y="2384918"/>
                      <a:pt x="2149235" y="2474706"/>
                      <a:pt x="2182567" y="2560926"/>
                    </a:cubicBezTo>
                    <a:cubicBezTo>
                      <a:pt x="2178570" y="2565351"/>
                      <a:pt x="2174787" y="2569848"/>
                      <a:pt x="2171718" y="2574130"/>
                    </a:cubicBezTo>
                    <a:cubicBezTo>
                      <a:pt x="2159442" y="2579840"/>
                      <a:pt x="2152519" y="2593830"/>
                      <a:pt x="2146951" y="2605535"/>
                    </a:cubicBezTo>
                    <a:cubicBezTo>
                      <a:pt x="2124397" y="2649573"/>
                      <a:pt x="2158657" y="2699606"/>
                      <a:pt x="2203480" y="2709955"/>
                    </a:cubicBezTo>
                    <a:cubicBezTo>
                      <a:pt x="2162439" y="2768767"/>
                      <a:pt x="2204122" y="2816873"/>
                      <a:pt x="2266860" y="2825153"/>
                    </a:cubicBezTo>
                    <a:cubicBezTo>
                      <a:pt x="2253513" y="2863837"/>
                      <a:pt x="2275853" y="2893029"/>
                      <a:pt x="2310469" y="2902736"/>
                    </a:cubicBezTo>
                    <a:cubicBezTo>
                      <a:pt x="2306115" y="2906662"/>
                      <a:pt x="2301904" y="2910587"/>
                      <a:pt x="2297765" y="2914156"/>
                    </a:cubicBezTo>
                    <a:cubicBezTo>
                      <a:pt x="2247303" y="2968828"/>
                      <a:pt x="2185493" y="3047268"/>
                      <a:pt x="2195914" y="3125851"/>
                    </a:cubicBezTo>
                    <a:cubicBezTo>
                      <a:pt x="2198626" y="3150689"/>
                      <a:pt x="2211830" y="3173029"/>
                      <a:pt x="2232029" y="3186019"/>
                    </a:cubicBezTo>
                    <a:cubicBezTo>
                      <a:pt x="2231815" y="3188161"/>
                      <a:pt x="2231744" y="3190516"/>
                      <a:pt x="2231815" y="3192943"/>
                    </a:cubicBezTo>
                    <a:cubicBezTo>
                      <a:pt x="2228318" y="3194727"/>
                      <a:pt x="2225605" y="3197868"/>
                      <a:pt x="2225035" y="3202221"/>
                    </a:cubicBezTo>
                    <a:cubicBezTo>
                      <a:pt x="2223893" y="3213141"/>
                      <a:pt x="2232243" y="3221706"/>
                      <a:pt x="2238310" y="3229843"/>
                    </a:cubicBezTo>
                    <a:cubicBezTo>
                      <a:pt x="2258366" y="3256894"/>
                      <a:pt x="2287844" y="3277449"/>
                      <a:pt x="2322246" y="3279091"/>
                    </a:cubicBezTo>
                    <a:cubicBezTo>
                      <a:pt x="2393477" y="3288584"/>
                      <a:pt x="2456786" y="3247544"/>
                      <a:pt x="2512315" y="3208074"/>
                    </a:cubicBezTo>
                    <a:cubicBezTo>
                      <a:pt x="2606100" y="3143837"/>
                      <a:pt x="2679830" y="3039275"/>
                      <a:pt x="2634578" y="2922864"/>
                    </a:cubicBezTo>
                    <a:cubicBezTo>
                      <a:pt x="2631081" y="2912871"/>
                      <a:pt x="2628012" y="2901594"/>
                      <a:pt x="2620803" y="2892601"/>
                    </a:cubicBezTo>
                    <a:cubicBezTo>
                      <a:pt x="2620089" y="2891602"/>
                      <a:pt x="2619304" y="2890745"/>
                      <a:pt x="2618448" y="2890032"/>
                    </a:cubicBezTo>
                    <a:cubicBezTo>
                      <a:pt x="2617377" y="2855487"/>
                      <a:pt x="2603388" y="2821512"/>
                      <a:pt x="2588614" y="2790536"/>
                    </a:cubicBezTo>
                    <a:cubicBezTo>
                      <a:pt x="2576694" y="2766483"/>
                      <a:pt x="2560278" y="2745071"/>
                      <a:pt x="2543505" y="2724158"/>
                    </a:cubicBezTo>
                    <a:cubicBezTo>
                      <a:pt x="2541507" y="2721375"/>
                      <a:pt x="2539009" y="2718520"/>
                      <a:pt x="2536225" y="2715950"/>
                    </a:cubicBezTo>
                    <a:cubicBezTo>
                      <a:pt x="2538009" y="2709741"/>
                      <a:pt x="2539080" y="2703674"/>
                      <a:pt x="2539651" y="2698892"/>
                    </a:cubicBezTo>
                    <a:cubicBezTo>
                      <a:pt x="2543220" y="2670557"/>
                      <a:pt x="2519523" y="2646218"/>
                      <a:pt x="2491616" y="2645362"/>
                    </a:cubicBezTo>
                    <a:cubicBezTo>
                      <a:pt x="2513885" y="2595971"/>
                      <a:pt x="2482837" y="2558785"/>
                      <a:pt x="2431234" y="2558143"/>
                    </a:cubicBezTo>
                    <a:cubicBezTo>
                      <a:pt x="2459569" y="2519101"/>
                      <a:pt x="2455929" y="2458861"/>
                      <a:pt x="2403184" y="2444801"/>
                    </a:cubicBezTo>
                    <a:cubicBezTo>
                      <a:pt x="2387839" y="2442659"/>
                      <a:pt x="2372850" y="2443159"/>
                      <a:pt x="2358218" y="2445657"/>
                    </a:cubicBezTo>
                    <a:cubicBezTo>
                      <a:pt x="2355792" y="2435950"/>
                      <a:pt x="2350510" y="2426243"/>
                      <a:pt x="2348297" y="2417036"/>
                    </a:cubicBezTo>
                    <a:cubicBezTo>
                      <a:pt x="2338805" y="2386417"/>
                      <a:pt x="2329812" y="2355726"/>
                      <a:pt x="2319034" y="2325535"/>
                    </a:cubicBezTo>
                    <a:cubicBezTo>
                      <a:pt x="2289842" y="2230179"/>
                      <a:pt x="2275068" y="2131469"/>
                      <a:pt x="2248302" y="2035257"/>
                    </a:cubicBezTo>
                    <a:cubicBezTo>
                      <a:pt x="2247089" y="2032616"/>
                      <a:pt x="2245376" y="2024265"/>
                      <a:pt x="2243092" y="2016271"/>
                    </a:cubicBezTo>
                    <a:cubicBezTo>
                      <a:pt x="2328099" y="2014701"/>
                      <a:pt x="2413034" y="2013630"/>
                      <a:pt x="2498040" y="2013416"/>
                    </a:cubicBezTo>
                    <a:cubicBezTo>
                      <a:pt x="2660630" y="2013702"/>
                      <a:pt x="2822934" y="2001068"/>
                      <a:pt x="2985596" y="2002924"/>
                    </a:cubicBezTo>
                    <a:cubicBezTo>
                      <a:pt x="3038841" y="2010704"/>
                      <a:pt x="3083307" y="1863245"/>
                      <a:pt x="3099509" y="1820278"/>
                    </a:cubicBezTo>
                    <a:cubicBezTo>
                      <a:pt x="3123562" y="1749404"/>
                      <a:pt x="3145830" y="1678030"/>
                      <a:pt x="3170240" y="1607227"/>
                    </a:cubicBezTo>
                    <a:cubicBezTo>
                      <a:pt x="3194721" y="1536281"/>
                      <a:pt x="3221844" y="1466263"/>
                      <a:pt x="3245611" y="1395104"/>
                    </a:cubicBezTo>
                    <a:cubicBezTo>
                      <a:pt x="3259957" y="1432075"/>
                      <a:pt x="3276445" y="1468405"/>
                      <a:pt x="3288721" y="1506019"/>
                    </a:cubicBezTo>
                    <a:cubicBezTo>
                      <a:pt x="3304709" y="1553768"/>
                      <a:pt x="3316057" y="1602017"/>
                      <a:pt x="3319911" y="1652692"/>
                    </a:cubicBezTo>
                    <a:cubicBezTo>
                      <a:pt x="3325907" y="1786447"/>
                      <a:pt x="3322909" y="1924199"/>
                      <a:pt x="3276873" y="2051316"/>
                    </a:cubicBezTo>
                    <a:cubicBezTo>
                      <a:pt x="3263811" y="2070230"/>
                      <a:pt x="3239187" y="2077296"/>
                      <a:pt x="3221629" y="2091642"/>
                    </a:cubicBezTo>
                    <a:cubicBezTo>
                      <a:pt x="3182302" y="2119407"/>
                      <a:pt x="3142047" y="2150954"/>
                      <a:pt x="3117423" y="2193207"/>
                    </a:cubicBezTo>
                    <a:cubicBezTo>
                      <a:pt x="3100722" y="2220686"/>
                      <a:pt x="3125417" y="2243526"/>
                      <a:pt x="3152896" y="2244383"/>
                    </a:cubicBezTo>
                    <a:cubicBezTo>
                      <a:pt x="3178091" y="2246524"/>
                      <a:pt x="3202358" y="2237316"/>
                      <a:pt x="3225698" y="2228966"/>
                    </a:cubicBezTo>
                    <a:cubicBezTo>
                      <a:pt x="3211637" y="2282924"/>
                      <a:pt x="3129557" y="2405688"/>
                      <a:pt x="3146687" y="2451652"/>
                    </a:cubicBezTo>
                    <a:cubicBezTo>
                      <a:pt x="3169955" y="2487911"/>
                      <a:pt x="3214207" y="2461574"/>
                      <a:pt x="3233263" y="2434808"/>
                    </a:cubicBezTo>
                    <a:cubicBezTo>
                      <a:pt x="3230480" y="2453865"/>
                      <a:pt x="3245183" y="2472779"/>
                      <a:pt x="3265167" y="2471851"/>
                    </a:cubicBezTo>
                    <a:cubicBezTo>
                      <a:pt x="3284653" y="2471780"/>
                      <a:pt x="3299641" y="2455721"/>
                      <a:pt x="3310704" y="2441375"/>
                    </a:cubicBezTo>
                    <a:cubicBezTo>
                      <a:pt x="3310776" y="2454508"/>
                      <a:pt x="3318056" y="2467212"/>
                      <a:pt x="3330689" y="2471851"/>
                    </a:cubicBezTo>
                    <a:cubicBezTo>
                      <a:pt x="3422618" y="2496761"/>
                      <a:pt x="3464515" y="2269221"/>
                      <a:pt x="3474365" y="2203842"/>
                    </a:cubicBezTo>
                    <a:cubicBezTo>
                      <a:pt x="3490210" y="2074798"/>
                      <a:pt x="3503628" y="1945468"/>
                      <a:pt x="3518474" y="1816281"/>
                    </a:cubicBezTo>
                    <a:cubicBezTo>
                      <a:pt x="3532106" y="1653192"/>
                      <a:pt x="3507054" y="1483464"/>
                      <a:pt x="3425902" y="1339789"/>
                    </a:cubicBezTo>
                    <a:cubicBezTo>
                      <a:pt x="3400493" y="1283260"/>
                      <a:pt x="3357740" y="1238652"/>
                      <a:pt x="3321053" y="1189903"/>
                    </a:cubicBezTo>
                    <a:cubicBezTo>
                      <a:pt x="3318056" y="1184907"/>
                      <a:pt x="3312988" y="1181552"/>
                      <a:pt x="3307492" y="1180625"/>
                    </a:cubicBezTo>
                    <a:cubicBezTo>
                      <a:pt x="3310419" y="1170061"/>
                      <a:pt x="3313345" y="1159498"/>
                      <a:pt x="3316414" y="1148935"/>
                    </a:cubicBezTo>
                    <a:cubicBezTo>
                      <a:pt x="3340538" y="1067568"/>
                      <a:pt x="3370944" y="988200"/>
                      <a:pt x="3398066" y="907619"/>
                    </a:cubicBezTo>
                    <a:close/>
                    <a:moveTo>
                      <a:pt x="2198055" y="106375"/>
                    </a:moveTo>
                    <a:cubicBezTo>
                      <a:pt x="2240237" y="111228"/>
                      <a:pt x="2288629" y="124361"/>
                      <a:pt x="2306686" y="167542"/>
                    </a:cubicBezTo>
                    <a:cubicBezTo>
                      <a:pt x="2335950" y="233920"/>
                      <a:pt x="2286987" y="394012"/>
                      <a:pt x="2243306" y="456678"/>
                    </a:cubicBezTo>
                    <a:cubicBezTo>
                      <a:pt x="2212473" y="457678"/>
                      <a:pt x="2181711" y="459176"/>
                      <a:pt x="2150948" y="460889"/>
                    </a:cubicBezTo>
                    <a:cubicBezTo>
                      <a:pt x="2151591" y="459176"/>
                      <a:pt x="2152233" y="457535"/>
                      <a:pt x="2152875" y="455965"/>
                    </a:cubicBezTo>
                    <a:cubicBezTo>
                      <a:pt x="2161297" y="436337"/>
                      <a:pt x="2169006" y="416495"/>
                      <a:pt x="2176215" y="396439"/>
                    </a:cubicBezTo>
                    <a:cubicBezTo>
                      <a:pt x="2214328" y="302296"/>
                      <a:pt x="2226177" y="186813"/>
                      <a:pt x="2161726" y="103306"/>
                    </a:cubicBezTo>
                    <a:cubicBezTo>
                      <a:pt x="2173931" y="103805"/>
                      <a:pt x="2186064" y="104876"/>
                      <a:pt x="2198055" y="106375"/>
                    </a:cubicBezTo>
                    <a:close/>
                    <a:moveTo>
                      <a:pt x="2160584" y="70260"/>
                    </a:moveTo>
                    <a:cubicBezTo>
                      <a:pt x="2134104" y="68547"/>
                      <a:pt x="2107339" y="67904"/>
                      <a:pt x="2081145" y="72829"/>
                    </a:cubicBezTo>
                    <a:cubicBezTo>
                      <a:pt x="2084142" y="18870"/>
                      <a:pt x="2143740" y="30647"/>
                      <a:pt x="2160584" y="70260"/>
                    </a:cubicBezTo>
                    <a:close/>
                    <a:moveTo>
                      <a:pt x="1867951" y="328419"/>
                    </a:moveTo>
                    <a:cubicBezTo>
                      <a:pt x="1875801" y="295587"/>
                      <a:pt x="1882868" y="262256"/>
                      <a:pt x="1898213" y="231779"/>
                    </a:cubicBezTo>
                    <a:cubicBezTo>
                      <a:pt x="1930189" y="180104"/>
                      <a:pt x="1980008" y="139136"/>
                      <a:pt x="2037892" y="120079"/>
                    </a:cubicBezTo>
                    <a:cubicBezTo>
                      <a:pt x="2070153" y="107731"/>
                      <a:pt x="2104127" y="102878"/>
                      <a:pt x="2138386" y="102592"/>
                    </a:cubicBezTo>
                    <a:cubicBezTo>
                      <a:pt x="2138601" y="103020"/>
                      <a:pt x="2138815" y="103520"/>
                      <a:pt x="2139029" y="103948"/>
                    </a:cubicBezTo>
                    <a:cubicBezTo>
                      <a:pt x="2185922" y="182460"/>
                      <a:pt x="2185137" y="277173"/>
                      <a:pt x="2151519" y="360609"/>
                    </a:cubicBezTo>
                    <a:cubicBezTo>
                      <a:pt x="2139386" y="394726"/>
                      <a:pt x="2125825" y="428200"/>
                      <a:pt x="2111050" y="461175"/>
                    </a:cubicBezTo>
                    <a:cubicBezTo>
                      <a:pt x="2110836" y="461675"/>
                      <a:pt x="2110765" y="462174"/>
                      <a:pt x="2110551" y="462602"/>
                    </a:cubicBezTo>
                    <a:cubicBezTo>
                      <a:pt x="2108695" y="462602"/>
                      <a:pt x="2106839" y="462602"/>
                      <a:pt x="2104983" y="462602"/>
                    </a:cubicBezTo>
                    <a:cubicBezTo>
                      <a:pt x="2086640" y="462674"/>
                      <a:pt x="2068297" y="462531"/>
                      <a:pt x="2049883" y="462174"/>
                    </a:cubicBezTo>
                    <a:cubicBezTo>
                      <a:pt x="2049026" y="461175"/>
                      <a:pt x="2048098" y="460176"/>
                      <a:pt x="2047028" y="459319"/>
                    </a:cubicBezTo>
                    <a:cubicBezTo>
                      <a:pt x="2019620" y="425060"/>
                      <a:pt x="1984504" y="396724"/>
                      <a:pt x="1944892" y="377953"/>
                    </a:cubicBezTo>
                    <a:cubicBezTo>
                      <a:pt x="1919197" y="365391"/>
                      <a:pt x="1890647" y="356398"/>
                      <a:pt x="1861955" y="356184"/>
                    </a:cubicBezTo>
                    <a:cubicBezTo>
                      <a:pt x="1864168" y="348190"/>
                      <a:pt x="1865809" y="338911"/>
                      <a:pt x="1867951" y="328419"/>
                    </a:cubicBezTo>
                    <a:close/>
                    <a:moveTo>
                      <a:pt x="1763602" y="430770"/>
                    </a:moveTo>
                    <a:cubicBezTo>
                      <a:pt x="1718922" y="421634"/>
                      <a:pt x="1671172" y="416994"/>
                      <a:pt x="1629847" y="394797"/>
                    </a:cubicBezTo>
                    <a:cubicBezTo>
                      <a:pt x="1689801" y="383591"/>
                      <a:pt x="1751325" y="385376"/>
                      <a:pt x="1811993" y="387017"/>
                    </a:cubicBezTo>
                    <a:cubicBezTo>
                      <a:pt x="1831907" y="388516"/>
                      <a:pt x="1843541" y="385162"/>
                      <a:pt x="1850963" y="377881"/>
                    </a:cubicBezTo>
                    <a:cubicBezTo>
                      <a:pt x="1856174" y="378452"/>
                      <a:pt x="1861384" y="379095"/>
                      <a:pt x="1866451" y="380308"/>
                    </a:cubicBezTo>
                    <a:cubicBezTo>
                      <a:pt x="1909205" y="389587"/>
                      <a:pt x="1949388" y="413568"/>
                      <a:pt x="1982434" y="442475"/>
                    </a:cubicBezTo>
                    <a:cubicBezTo>
                      <a:pt x="1988929" y="448328"/>
                      <a:pt x="1995210" y="454466"/>
                      <a:pt x="2001206" y="460818"/>
                    </a:cubicBezTo>
                    <a:cubicBezTo>
                      <a:pt x="1921267" y="457392"/>
                      <a:pt x="1841685" y="448899"/>
                      <a:pt x="1763602" y="430770"/>
                    </a:cubicBezTo>
                    <a:close/>
                    <a:moveTo>
                      <a:pt x="575082" y="514063"/>
                    </a:moveTo>
                    <a:cubicBezTo>
                      <a:pt x="575011" y="514063"/>
                      <a:pt x="574939" y="514063"/>
                      <a:pt x="574939" y="514063"/>
                    </a:cubicBezTo>
                    <a:cubicBezTo>
                      <a:pt x="575082" y="514063"/>
                      <a:pt x="575153" y="513992"/>
                      <a:pt x="575296" y="513992"/>
                    </a:cubicBezTo>
                    <a:cubicBezTo>
                      <a:pt x="575296" y="513992"/>
                      <a:pt x="575296" y="514063"/>
                      <a:pt x="575368" y="514063"/>
                    </a:cubicBezTo>
                    <a:cubicBezTo>
                      <a:pt x="575225" y="514063"/>
                      <a:pt x="575153" y="514063"/>
                      <a:pt x="575082" y="514063"/>
                    </a:cubicBezTo>
                    <a:close/>
                    <a:moveTo>
                      <a:pt x="308072" y="1150433"/>
                    </a:moveTo>
                    <a:cubicBezTo>
                      <a:pt x="291585" y="1138443"/>
                      <a:pt x="277453" y="1123383"/>
                      <a:pt x="263749" y="1108323"/>
                    </a:cubicBezTo>
                    <a:cubicBezTo>
                      <a:pt x="216000" y="1044729"/>
                      <a:pt x="174389" y="973926"/>
                      <a:pt x="148408" y="898412"/>
                    </a:cubicBezTo>
                    <a:cubicBezTo>
                      <a:pt x="94236" y="750168"/>
                      <a:pt x="82530" y="590719"/>
                      <a:pt x="70397" y="434695"/>
                    </a:cubicBezTo>
                    <a:cubicBezTo>
                      <a:pt x="67113" y="382592"/>
                      <a:pt x="64259" y="329561"/>
                      <a:pt x="63473" y="277173"/>
                    </a:cubicBezTo>
                    <a:cubicBezTo>
                      <a:pt x="63259" y="249694"/>
                      <a:pt x="62831" y="222143"/>
                      <a:pt x="64401" y="194664"/>
                    </a:cubicBezTo>
                    <a:cubicBezTo>
                      <a:pt x="67899" y="169684"/>
                      <a:pt x="66186" y="141205"/>
                      <a:pt x="81031" y="119793"/>
                    </a:cubicBezTo>
                    <a:cubicBezTo>
                      <a:pt x="86456" y="125146"/>
                      <a:pt x="88097" y="132997"/>
                      <a:pt x="89810" y="140135"/>
                    </a:cubicBezTo>
                    <a:cubicBezTo>
                      <a:pt x="95520" y="168756"/>
                      <a:pt x="98447" y="197876"/>
                      <a:pt x="98090" y="227068"/>
                    </a:cubicBezTo>
                    <a:cubicBezTo>
                      <a:pt x="101087" y="242699"/>
                      <a:pt x="90167" y="277101"/>
                      <a:pt x="113150" y="278743"/>
                    </a:cubicBezTo>
                    <a:cubicBezTo>
                      <a:pt x="137702" y="278672"/>
                      <a:pt x="126711" y="224642"/>
                      <a:pt x="129137" y="207369"/>
                    </a:cubicBezTo>
                    <a:cubicBezTo>
                      <a:pt x="134205" y="172610"/>
                      <a:pt x="131778" y="128786"/>
                      <a:pt x="161113" y="104305"/>
                    </a:cubicBezTo>
                    <a:cubicBezTo>
                      <a:pt x="173389" y="120721"/>
                      <a:pt x="172390" y="143204"/>
                      <a:pt x="174603" y="162760"/>
                    </a:cubicBezTo>
                    <a:cubicBezTo>
                      <a:pt x="178814" y="204086"/>
                      <a:pt x="173960" y="246482"/>
                      <a:pt x="179813" y="287308"/>
                    </a:cubicBezTo>
                    <a:cubicBezTo>
                      <a:pt x="186237" y="304152"/>
                      <a:pt x="212360" y="300369"/>
                      <a:pt x="214429" y="282740"/>
                    </a:cubicBezTo>
                    <a:cubicBezTo>
                      <a:pt x="221210" y="232992"/>
                      <a:pt x="217641" y="145987"/>
                      <a:pt x="267103" y="117795"/>
                    </a:cubicBezTo>
                    <a:cubicBezTo>
                      <a:pt x="275383" y="171896"/>
                      <a:pt x="263106" y="227282"/>
                      <a:pt x="259823" y="281527"/>
                    </a:cubicBezTo>
                    <a:cubicBezTo>
                      <a:pt x="259966" y="308435"/>
                      <a:pt x="244264" y="354399"/>
                      <a:pt x="272385" y="370958"/>
                    </a:cubicBezTo>
                    <a:cubicBezTo>
                      <a:pt x="282377" y="376240"/>
                      <a:pt x="293012" y="370387"/>
                      <a:pt x="302648" y="366961"/>
                    </a:cubicBezTo>
                    <a:cubicBezTo>
                      <a:pt x="334623" y="355256"/>
                      <a:pt x="368669" y="335200"/>
                      <a:pt x="403428" y="339839"/>
                    </a:cubicBezTo>
                    <a:cubicBezTo>
                      <a:pt x="394577" y="408786"/>
                      <a:pt x="294440" y="446400"/>
                      <a:pt x="245548" y="486084"/>
                    </a:cubicBezTo>
                    <a:cubicBezTo>
                      <a:pt x="240481" y="490724"/>
                      <a:pt x="237269" y="497147"/>
                      <a:pt x="236698" y="504071"/>
                    </a:cubicBezTo>
                    <a:cubicBezTo>
                      <a:pt x="233986" y="521058"/>
                      <a:pt x="231131" y="538045"/>
                      <a:pt x="228847" y="555103"/>
                    </a:cubicBezTo>
                    <a:cubicBezTo>
                      <a:pt x="219354" y="614486"/>
                      <a:pt x="222423" y="674726"/>
                      <a:pt x="223708" y="734609"/>
                    </a:cubicBezTo>
                    <a:cubicBezTo>
                      <a:pt x="222566" y="839743"/>
                      <a:pt x="257753" y="962077"/>
                      <a:pt x="364743" y="1003260"/>
                    </a:cubicBezTo>
                    <a:cubicBezTo>
                      <a:pt x="366741" y="1004117"/>
                      <a:pt x="368811" y="1005116"/>
                      <a:pt x="370953" y="1006115"/>
                    </a:cubicBezTo>
                    <a:cubicBezTo>
                      <a:pt x="369668" y="1009613"/>
                      <a:pt x="368383" y="1013110"/>
                      <a:pt x="367098" y="1016607"/>
                    </a:cubicBezTo>
                    <a:cubicBezTo>
                      <a:pt x="348969" y="1062072"/>
                      <a:pt x="328842" y="1106753"/>
                      <a:pt x="309357" y="1151647"/>
                    </a:cubicBezTo>
                    <a:cubicBezTo>
                      <a:pt x="308929" y="1151147"/>
                      <a:pt x="308500" y="1150790"/>
                      <a:pt x="308072" y="1150433"/>
                    </a:cubicBezTo>
                    <a:close/>
                    <a:moveTo>
                      <a:pt x="785136" y="2839642"/>
                    </a:moveTo>
                    <a:cubicBezTo>
                      <a:pt x="833028" y="2772550"/>
                      <a:pt x="931881" y="2746284"/>
                      <a:pt x="1007894" y="2724230"/>
                    </a:cubicBezTo>
                    <a:cubicBezTo>
                      <a:pt x="1039584" y="2715808"/>
                      <a:pt x="1072059" y="2710883"/>
                      <a:pt x="1103892" y="2703174"/>
                    </a:cubicBezTo>
                    <a:cubicBezTo>
                      <a:pt x="1127731" y="2709455"/>
                      <a:pt x="1152926" y="2711882"/>
                      <a:pt x="1178264" y="2713524"/>
                    </a:cubicBezTo>
                    <a:cubicBezTo>
                      <a:pt x="1170841" y="2723873"/>
                      <a:pt x="1164631" y="2735578"/>
                      <a:pt x="1156423" y="2744928"/>
                    </a:cubicBezTo>
                    <a:cubicBezTo>
                      <a:pt x="1113742" y="2783756"/>
                      <a:pt x="1052717" y="2778545"/>
                      <a:pt x="1000828" y="2795675"/>
                    </a:cubicBezTo>
                    <a:cubicBezTo>
                      <a:pt x="944300" y="2811520"/>
                      <a:pt x="897764" y="2853417"/>
                      <a:pt x="881062" y="2910373"/>
                    </a:cubicBezTo>
                    <a:cubicBezTo>
                      <a:pt x="875638" y="2929145"/>
                      <a:pt x="861078" y="2974110"/>
                      <a:pt x="877494" y="2988599"/>
                    </a:cubicBezTo>
                    <a:cubicBezTo>
                      <a:pt x="877708" y="2988742"/>
                      <a:pt x="877851" y="2988813"/>
                      <a:pt x="878065" y="2988956"/>
                    </a:cubicBezTo>
                    <a:cubicBezTo>
                      <a:pt x="826818" y="2986886"/>
                      <a:pt x="773288" y="2979035"/>
                      <a:pt x="761440" y="2946203"/>
                    </a:cubicBezTo>
                    <a:cubicBezTo>
                      <a:pt x="748806" y="2908589"/>
                      <a:pt x="763795" y="2871546"/>
                      <a:pt x="785136" y="2839642"/>
                    </a:cubicBezTo>
                    <a:close/>
                    <a:moveTo>
                      <a:pt x="1249209" y="3096160"/>
                    </a:moveTo>
                    <a:cubicBezTo>
                      <a:pt x="1211881" y="3097587"/>
                      <a:pt x="1174909" y="3104796"/>
                      <a:pt x="1137509" y="3104296"/>
                    </a:cubicBezTo>
                    <a:cubicBezTo>
                      <a:pt x="1064922" y="3104867"/>
                      <a:pt x="992192" y="3102441"/>
                      <a:pt x="919961" y="3095446"/>
                    </a:cubicBezTo>
                    <a:cubicBezTo>
                      <a:pt x="875352" y="3091449"/>
                      <a:pt x="824463" y="3097873"/>
                      <a:pt x="785421" y="3072321"/>
                    </a:cubicBezTo>
                    <a:cubicBezTo>
                      <a:pt x="767649" y="3052550"/>
                      <a:pt x="771289" y="3022359"/>
                      <a:pt x="761440" y="2998805"/>
                    </a:cubicBezTo>
                    <a:cubicBezTo>
                      <a:pt x="824035" y="3036991"/>
                      <a:pt x="950795" y="3022787"/>
                      <a:pt x="1012890" y="3028783"/>
                    </a:cubicBezTo>
                    <a:cubicBezTo>
                      <a:pt x="1070774" y="3029353"/>
                      <a:pt x="1128730" y="3028426"/>
                      <a:pt x="1186614" y="3026713"/>
                    </a:cubicBezTo>
                    <a:cubicBezTo>
                      <a:pt x="1243642" y="3027355"/>
                      <a:pt x="1287965" y="3017577"/>
                      <a:pt x="1317443" y="2992168"/>
                    </a:cubicBezTo>
                    <a:cubicBezTo>
                      <a:pt x="1314517" y="3044056"/>
                      <a:pt x="1317229" y="3097230"/>
                      <a:pt x="1249209" y="3096160"/>
                    </a:cubicBezTo>
                    <a:close/>
                    <a:moveTo>
                      <a:pt x="1303953" y="2732009"/>
                    </a:moveTo>
                    <a:cubicBezTo>
                      <a:pt x="1312732" y="2804740"/>
                      <a:pt x="1358768" y="2945775"/>
                      <a:pt x="1267196" y="2980248"/>
                    </a:cubicBezTo>
                    <a:cubicBezTo>
                      <a:pt x="1222730" y="2993096"/>
                      <a:pt x="1175694" y="2989527"/>
                      <a:pt x="1129872" y="2991882"/>
                    </a:cubicBezTo>
                    <a:cubicBezTo>
                      <a:pt x="1074272" y="2992453"/>
                      <a:pt x="1018529" y="2993238"/>
                      <a:pt x="962928" y="2990954"/>
                    </a:cubicBezTo>
                    <a:cubicBezTo>
                      <a:pt x="947440" y="2989527"/>
                      <a:pt x="923530" y="2989955"/>
                      <a:pt x="897550" y="2989455"/>
                    </a:cubicBezTo>
                    <a:cubicBezTo>
                      <a:pt x="903831" y="2985244"/>
                      <a:pt x="907828" y="2977036"/>
                      <a:pt x="906757" y="2968186"/>
                    </a:cubicBezTo>
                    <a:cubicBezTo>
                      <a:pt x="910754" y="2886177"/>
                      <a:pt x="962000" y="2836215"/>
                      <a:pt x="1041083" y="2822369"/>
                    </a:cubicBezTo>
                    <a:cubicBezTo>
                      <a:pt x="1090117" y="2814232"/>
                      <a:pt x="1141506" y="2806096"/>
                      <a:pt x="1178549" y="2769909"/>
                    </a:cubicBezTo>
                    <a:cubicBezTo>
                      <a:pt x="1191396" y="2753565"/>
                      <a:pt x="1200818" y="2734365"/>
                      <a:pt x="1209169" y="2715379"/>
                    </a:cubicBezTo>
                    <a:cubicBezTo>
                      <a:pt x="1225513" y="2716450"/>
                      <a:pt x="1241644" y="2717735"/>
                      <a:pt x="1257203" y="2720161"/>
                    </a:cubicBezTo>
                    <a:cubicBezTo>
                      <a:pt x="1270764" y="2721232"/>
                      <a:pt x="1286324" y="2721803"/>
                      <a:pt x="1300884" y="2719448"/>
                    </a:cubicBezTo>
                    <a:cubicBezTo>
                      <a:pt x="1301455" y="2723801"/>
                      <a:pt x="1302597" y="2728155"/>
                      <a:pt x="1303953" y="2732009"/>
                    </a:cubicBezTo>
                    <a:close/>
                    <a:moveTo>
                      <a:pt x="1283398" y="2383348"/>
                    </a:moveTo>
                    <a:cubicBezTo>
                      <a:pt x="1297387" y="2400192"/>
                      <a:pt x="1297244" y="2417107"/>
                      <a:pt x="1284040" y="2434380"/>
                    </a:cubicBezTo>
                    <a:cubicBezTo>
                      <a:pt x="1276046" y="2445300"/>
                      <a:pt x="1264626" y="2456863"/>
                      <a:pt x="1268980" y="2471566"/>
                    </a:cubicBezTo>
                    <a:cubicBezTo>
                      <a:pt x="1273976" y="2490694"/>
                      <a:pt x="1300242" y="2489195"/>
                      <a:pt x="1308450" y="2506039"/>
                    </a:cubicBezTo>
                    <a:cubicBezTo>
                      <a:pt x="1318942" y="2543297"/>
                      <a:pt x="1254634" y="2563710"/>
                      <a:pt x="1270336" y="2601681"/>
                    </a:cubicBezTo>
                    <a:cubicBezTo>
                      <a:pt x="1282541" y="2619667"/>
                      <a:pt x="1306309" y="2627518"/>
                      <a:pt x="1315801" y="2648145"/>
                    </a:cubicBezTo>
                    <a:cubicBezTo>
                      <a:pt x="1320512" y="2657638"/>
                      <a:pt x="1317943" y="2671913"/>
                      <a:pt x="1309735" y="2678693"/>
                    </a:cubicBezTo>
                    <a:cubicBezTo>
                      <a:pt x="1302740" y="2682333"/>
                      <a:pt x="1295103" y="2683975"/>
                      <a:pt x="1287323" y="2684617"/>
                    </a:cubicBezTo>
                    <a:cubicBezTo>
                      <a:pt x="1262485" y="2685545"/>
                      <a:pt x="1237932" y="2681834"/>
                      <a:pt x="1213308" y="2679193"/>
                    </a:cubicBezTo>
                    <a:cubicBezTo>
                      <a:pt x="1165845" y="2673269"/>
                      <a:pt x="1109102" y="2679550"/>
                      <a:pt x="1070061" y="2647788"/>
                    </a:cubicBezTo>
                    <a:cubicBezTo>
                      <a:pt x="1058284" y="2633299"/>
                      <a:pt x="1074272" y="2614956"/>
                      <a:pt x="1084907" y="2604750"/>
                    </a:cubicBezTo>
                    <a:cubicBezTo>
                      <a:pt x="1093471" y="2596827"/>
                      <a:pt x="1107389" y="2593544"/>
                      <a:pt x="1112171" y="2582267"/>
                    </a:cubicBezTo>
                    <a:cubicBezTo>
                      <a:pt x="1115597" y="2574202"/>
                      <a:pt x="1112885" y="2564066"/>
                      <a:pt x="1105748" y="2558928"/>
                    </a:cubicBezTo>
                    <a:cubicBezTo>
                      <a:pt x="1046793" y="2529022"/>
                      <a:pt x="1124876" y="2506539"/>
                      <a:pt x="1127874" y="2472208"/>
                    </a:cubicBezTo>
                    <a:cubicBezTo>
                      <a:pt x="1127731" y="2445800"/>
                      <a:pt x="1092329" y="2446228"/>
                      <a:pt x="1080624" y="2425744"/>
                    </a:cubicBezTo>
                    <a:cubicBezTo>
                      <a:pt x="1060782" y="2386060"/>
                      <a:pt x="1242714" y="2361150"/>
                      <a:pt x="1268980" y="2363791"/>
                    </a:cubicBezTo>
                    <a:cubicBezTo>
                      <a:pt x="1271478" y="2371714"/>
                      <a:pt x="1277616" y="2377566"/>
                      <a:pt x="1283398" y="2383348"/>
                    </a:cubicBezTo>
                    <a:close/>
                    <a:moveTo>
                      <a:pt x="1230153" y="2230536"/>
                    </a:moveTo>
                    <a:cubicBezTo>
                      <a:pt x="1230010" y="2256944"/>
                      <a:pt x="1232793" y="2283210"/>
                      <a:pt x="1235291" y="2309476"/>
                    </a:cubicBezTo>
                    <a:cubicBezTo>
                      <a:pt x="1236576" y="2317327"/>
                      <a:pt x="1236077" y="2326677"/>
                      <a:pt x="1240502" y="2333457"/>
                    </a:cubicBezTo>
                    <a:cubicBezTo>
                      <a:pt x="1207242" y="2334742"/>
                      <a:pt x="1169199" y="2341879"/>
                      <a:pt x="1149143" y="2346233"/>
                    </a:cubicBezTo>
                    <a:cubicBezTo>
                      <a:pt x="1149143" y="2344163"/>
                      <a:pt x="1148715" y="2342094"/>
                      <a:pt x="1147858" y="2340095"/>
                    </a:cubicBezTo>
                    <a:cubicBezTo>
                      <a:pt x="1136010" y="2312687"/>
                      <a:pt x="1123377" y="2285423"/>
                      <a:pt x="1115455" y="2256587"/>
                    </a:cubicBezTo>
                    <a:cubicBezTo>
                      <a:pt x="1097968" y="2185285"/>
                      <a:pt x="1120808" y="2106345"/>
                      <a:pt x="1167843" y="2050317"/>
                    </a:cubicBezTo>
                    <a:cubicBezTo>
                      <a:pt x="1205743" y="2049888"/>
                      <a:pt x="1243571" y="2049246"/>
                      <a:pt x="1281470" y="2048532"/>
                    </a:cubicBezTo>
                    <a:cubicBezTo>
                      <a:pt x="1234078" y="2092142"/>
                      <a:pt x="1232080" y="2169440"/>
                      <a:pt x="1230153" y="2230536"/>
                    </a:cubicBezTo>
                    <a:close/>
                    <a:moveTo>
                      <a:pt x="2257153" y="3015436"/>
                    </a:moveTo>
                    <a:lnTo>
                      <a:pt x="2256867" y="3016007"/>
                    </a:lnTo>
                    <a:cubicBezTo>
                      <a:pt x="2256796" y="3016078"/>
                      <a:pt x="2256796" y="3016221"/>
                      <a:pt x="2256725" y="3016292"/>
                    </a:cubicBezTo>
                    <a:cubicBezTo>
                      <a:pt x="2277209" y="2975109"/>
                      <a:pt x="2307329" y="2940921"/>
                      <a:pt x="2338591" y="2907804"/>
                    </a:cubicBezTo>
                    <a:cubicBezTo>
                      <a:pt x="2361716" y="2910444"/>
                      <a:pt x="2384769" y="2906662"/>
                      <a:pt x="2405967" y="2897883"/>
                    </a:cubicBezTo>
                    <a:cubicBezTo>
                      <a:pt x="2393977" y="2911800"/>
                      <a:pt x="2380487" y="2924791"/>
                      <a:pt x="2368496" y="2938566"/>
                    </a:cubicBezTo>
                    <a:cubicBezTo>
                      <a:pt x="2320319" y="2990098"/>
                      <a:pt x="2336378" y="3067539"/>
                      <a:pt x="2353936" y="3128777"/>
                    </a:cubicBezTo>
                    <a:cubicBezTo>
                      <a:pt x="2357291" y="3136843"/>
                      <a:pt x="2364214" y="3139912"/>
                      <a:pt x="2370994" y="3139412"/>
                    </a:cubicBezTo>
                    <a:cubicBezTo>
                      <a:pt x="2257367" y="3203292"/>
                      <a:pt x="2184780" y="3144480"/>
                      <a:pt x="2257153" y="3015436"/>
                    </a:cubicBezTo>
                    <a:close/>
                    <a:moveTo>
                      <a:pt x="2605743" y="2950128"/>
                    </a:moveTo>
                    <a:cubicBezTo>
                      <a:pt x="2635435" y="3066611"/>
                      <a:pt x="2543576" y="3150975"/>
                      <a:pt x="2442582" y="3210643"/>
                    </a:cubicBezTo>
                    <a:cubicBezTo>
                      <a:pt x="2398901" y="3239122"/>
                      <a:pt x="2338947" y="3259749"/>
                      <a:pt x="2289842" y="3232912"/>
                    </a:cubicBezTo>
                    <a:cubicBezTo>
                      <a:pt x="2273069" y="3222563"/>
                      <a:pt x="2262791" y="3204077"/>
                      <a:pt x="2246233" y="3193728"/>
                    </a:cubicBezTo>
                    <a:cubicBezTo>
                      <a:pt x="2246161" y="3193514"/>
                      <a:pt x="2246161" y="3193299"/>
                      <a:pt x="2246161" y="3193014"/>
                    </a:cubicBezTo>
                    <a:cubicBezTo>
                      <a:pt x="2249730" y="3194370"/>
                      <a:pt x="2253441" y="3195441"/>
                      <a:pt x="2257296" y="3196226"/>
                    </a:cubicBezTo>
                    <a:cubicBezTo>
                      <a:pt x="2357362" y="3219779"/>
                      <a:pt x="2451361" y="3132417"/>
                      <a:pt x="2515170" y="3065397"/>
                    </a:cubicBezTo>
                    <a:cubicBezTo>
                      <a:pt x="2547074" y="3029211"/>
                      <a:pt x="2585473" y="2994523"/>
                      <a:pt x="2605743" y="2950128"/>
                    </a:cubicBezTo>
                    <a:close/>
                    <a:moveTo>
                      <a:pt x="2572983" y="2846779"/>
                    </a:moveTo>
                    <a:cubicBezTo>
                      <a:pt x="2598320" y="2905877"/>
                      <a:pt x="2568201" y="2954554"/>
                      <a:pt x="2528088" y="2997449"/>
                    </a:cubicBezTo>
                    <a:cubicBezTo>
                      <a:pt x="2485193" y="3045555"/>
                      <a:pt x="2441155" y="3094090"/>
                      <a:pt x="2386911" y="3129848"/>
                    </a:cubicBezTo>
                    <a:cubicBezTo>
                      <a:pt x="2386625" y="3130062"/>
                      <a:pt x="2386340" y="3130205"/>
                      <a:pt x="2386054" y="3130348"/>
                    </a:cubicBezTo>
                    <a:cubicBezTo>
                      <a:pt x="2388195" y="3126708"/>
                      <a:pt x="2388981" y="3122140"/>
                      <a:pt x="2387625" y="3117001"/>
                    </a:cubicBezTo>
                    <a:cubicBezTo>
                      <a:pt x="2377347" y="3075889"/>
                      <a:pt x="2364499" y="3035420"/>
                      <a:pt x="2373921" y="2992524"/>
                    </a:cubicBezTo>
                    <a:cubicBezTo>
                      <a:pt x="2384841" y="2948558"/>
                      <a:pt x="2431805" y="2923577"/>
                      <a:pt x="2440584" y="2878255"/>
                    </a:cubicBezTo>
                    <a:cubicBezTo>
                      <a:pt x="2445366" y="2874686"/>
                      <a:pt x="2450005" y="2870832"/>
                      <a:pt x="2454430" y="2866692"/>
                    </a:cubicBezTo>
                    <a:cubicBezTo>
                      <a:pt x="2482623" y="2838928"/>
                      <a:pt x="2515241" y="2804668"/>
                      <a:pt x="2529659" y="2765484"/>
                    </a:cubicBezTo>
                    <a:cubicBezTo>
                      <a:pt x="2548930" y="2789751"/>
                      <a:pt x="2562919" y="2817587"/>
                      <a:pt x="2572983" y="2846779"/>
                    </a:cubicBezTo>
                    <a:close/>
                    <a:moveTo>
                      <a:pt x="2393192" y="2479060"/>
                    </a:moveTo>
                    <a:cubicBezTo>
                      <a:pt x="2429021" y="2489481"/>
                      <a:pt x="2408466" y="2529736"/>
                      <a:pt x="2393905" y="2550220"/>
                    </a:cubicBezTo>
                    <a:cubicBezTo>
                      <a:pt x="2388552" y="2559070"/>
                      <a:pt x="2378560" y="2565137"/>
                      <a:pt x="2377061" y="2575986"/>
                    </a:cubicBezTo>
                    <a:cubicBezTo>
                      <a:pt x="2375063" y="2596970"/>
                      <a:pt x="2397403" y="2600681"/>
                      <a:pt x="2413248" y="2595899"/>
                    </a:cubicBezTo>
                    <a:cubicBezTo>
                      <a:pt x="2427237" y="2593544"/>
                      <a:pt x="2442154" y="2594615"/>
                      <a:pt x="2455144" y="2600610"/>
                    </a:cubicBezTo>
                    <a:cubicBezTo>
                      <a:pt x="2476342" y="2614528"/>
                      <a:pt x="2449006" y="2642578"/>
                      <a:pt x="2443082" y="2658280"/>
                    </a:cubicBezTo>
                    <a:cubicBezTo>
                      <a:pt x="2439442" y="2669843"/>
                      <a:pt x="2448792" y="2682619"/>
                      <a:pt x="2460711" y="2683404"/>
                    </a:cubicBezTo>
                    <a:cubicBezTo>
                      <a:pt x="2475986" y="2684046"/>
                      <a:pt x="2509317" y="2673911"/>
                      <a:pt x="2502965" y="2700819"/>
                    </a:cubicBezTo>
                    <a:cubicBezTo>
                      <a:pt x="2499896" y="2716164"/>
                      <a:pt x="2482266" y="2731439"/>
                      <a:pt x="2497969" y="2744357"/>
                    </a:cubicBezTo>
                    <a:cubicBezTo>
                      <a:pt x="2491616" y="2772550"/>
                      <a:pt x="2470775" y="2794462"/>
                      <a:pt x="2453003" y="2816231"/>
                    </a:cubicBezTo>
                    <a:cubicBezTo>
                      <a:pt x="2427808" y="2846279"/>
                      <a:pt x="2389337" y="2876756"/>
                      <a:pt x="2346941" y="2871831"/>
                    </a:cubicBezTo>
                    <a:cubicBezTo>
                      <a:pt x="2296551" y="2866335"/>
                      <a:pt x="2291983" y="2858627"/>
                      <a:pt x="2310469" y="2812234"/>
                    </a:cubicBezTo>
                    <a:cubicBezTo>
                      <a:pt x="2313181" y="2800386"/>
                      <a:pt x="2303689" y="2788038"/>
                      <a:pt x="2291412" y="2788109"/>
                    </a:cubicBezTo>
                    <a:cubicBezTo>
                      <a:pt x="2266503" y="2793320"/>
                      <a:pt x="2210831" y="2779188"/>
                      <a:pt x="2226533" y="2744643"/>
                    </a:cubicBezTo>
                    <a:cubicBezTo>
                      <a:pt x="2232101" y="2727584"/>
                      <a:pt x="2250230" y="2713024"/>
                      <a:pt x="2244877" y="2693682"/>
                    </a:cubicBezTo>
                    <a:cubicBezTo>
                      <a:pt x="2240380" y="2677837"/>
                      <a:pt x="2223036" y="2678836"/>
                      <a:pt x="2209832" y="2676909"/>
                    </a:cubicBezTo>
                    <a:cubicBezTo>
                      <a:pt x="2166936" y="2666203"/>
                      <a:pt x="2160655" y="2629159"/>
                      <a:pt x="2178784" y="2593187"/>
                    </a:cubicBezTo>
                    <a:cubicBezTo>
                      <a:pt x="2179141" y="2592473"/>
                      <a:pt x="2179498" y="2591688"/>
                      <a:pt x="2179855" y="2590832"/>
                    </a:cubicBezTo>
                    <a:cubicBezTo>
                      <a:pt x="2215399" y="2570633"/>
                      <a:pt x="2243663" y="2538729"/>
                      <a:pt x="2278351" y="2516817"/>
                    </a:cubicBezTo>
                    <a:cubicBezTo>
                      <a:pt x="2312396" y="2495833"/>
                      <a:pt x="2351866" y="2474778"/>
                      <a:pt x="2393192" y="2479060"/>
                    </a:cubicBezTo>
                    <a:close/>
                    <a:moveTo>
                      <a:pt x="2235812" y="2080865"/>
                    </a:moveTo>
                    <a:cubicBezTo>
                      <a:pt x="2254441" y="2208196"/>
                      <a:pt x="2284989" y="2332815"/>
                      <a:pt x="2323459" y="2455435"/>
                    </a:cubicBezTo>
                    <a:cubicBezTo>
                      <a:pt x="2280992" y="2471923"/>
                      <a:pt x="2242664" y="2503042"/>
                      <a:pt x="2210260" y="2533304"/>
                    </a:cubicBezTo>
                    <a:cubicBezTo>
                      <a:pt x="2192417" y="2485698"/>
                      <a:pt x="2177214" y="2436878"/>
                      <a:pt x="2162439" y="2388201"/>
                    </a:cubicBezTo>
                    <a:cubicBezTo>
                      <a:pt x="2124754" y="2272718"/>
                      <a:pt x="2097418" y="2153880"/>
                      <a:pt x="2055664" y="2039753"/>
                    </a:cubicBezTo>
                    <a:cubicBezTo>
                      <a:pt x="2053023" y="2033615"/>
                      <a:pt x="2050596" y="2026977"/>
                      <a:pt x="2047313" y="2020982"/>
                    </a:cubicBezTo>
                    <a:cubicBezTo>
                      <a:pt x="2107339" y="2019269"/>
                      <a:pt x="2167364" y="2017841"/>
                      <a:pt x="2227318" y="2016628"/>
                    </a:cubicBezTo>
                    <a:cubicBezTo>
                      <a:pt x="2226605" y="2038040"/>
                      <a:pt x="2232814" y="2059809"/>
                      <a:pt x="2235812" y="2080865"/>
                    </a:cubicBezTo>
                    <a:close/>
                    <a:moveTo>
                      <a:pt x="3124989" y="1628211"/>
                    </a:moveTo>
                    <a:cubicBezTo>
                      <a:pt x="3096582" y="1711076"/>
                      <a:pt x="3072244" y="1795440"/>
                      <a:pt x="3040268" y="1876949"/>
                    </a:cubicBezTo>
                    <a:cubicBezTo>
                      <a:pt x="3026279" y="1907854"/>
                      <a:pt x="3014288" y="1940758"/>
                      <a:pt x="2991020" y="1966167"/>
                    </a:cubicBezTo>
                    <a:cubicBezTo>
                      <a:pt x="2934706" y="1967380"/>
                      <a:pt x="2878178" y="1966238"/>
                      <a:pt x="2821792" y="1968308"/>
                    </a:cubicBezTo>
                    <a:cubicBezTo>
                      <a:pt x="2628654" y="1977943"/>
                      <a:pt x="2435302" y="1976373"/>
                      <a:pt x="2241950" y="1979085"/>
                    </a:cubicBezTo>
                    <a:cubicBezTo>
                      <a:pt x="2049240" y="1985224"/>
                      <a:pt x="1856531" y="1991290"/>
                      <a:pt x="1663821" y="1996786"/>
                    </a:cubicBezTo>
                    <a:cubicBezTo>
                      <a:pt x="1509439" y="2003067"/>
                      <a:pt x="1355128" y="2013345"/>
                      <a:pt x="1200532" y="2013274"/>
                    </a:cubicBezTo>
                    <a:cubicBezTo>
                      <a:pt x="1198106" y="2013274"/>
                      <a:pt x="1195679" y="2013345"/>
                      <a:pt x="1193181" y="2013345"/>
                    </a:cubicBezTo>
                    <a:cubicBezTo>
                      <a:pt x="1192039" y="2013202"/>
                      <a:pt x="1190825" y="2013202"/>
                      <a:pt x="1189541" y="2013416"/>
                    </a:cubicBezTo>
                    <a:cubicBezTo>
                      <a:pt x="964427" y="2016557"/>
                      <a:pt x="739242" y="2016913"/>
                      <a:pt x="514057" y="2014630"/>
                    </a:cubicBezTo>
                    <a:cubicBezTo>
                      <a:pt x="367527" y="2015700"/>
                      <a:pt x="221067" y="2020339"/>
                      <a:pt x="74536" y="2016771"/>
                    </a:cubicBezTo>
                    <a:cubicBezTo>
                      <a:pt x="62331" y="2016343"/>
                      <a:pt x="50126" y="2015986"/>
                      <a:pt x="38136" y="2014130"/>
                    </a:cubicBezTo>
                    <a:cubicBezTo>
                      <a:pt x="95449" y="1841762"/>
                      <a:pt x="158900" y="1668680"/>
                      <a:pt x="221567" y="1497240"/>
                    </a:cubicBezTo>
                    <a:cubicBezTo>
                      <a:pt x="252329" y="1411591"/>
                      <a:pt x="276596" y="1323730"/>
                      <a:pt x="309000" y="1238652"/>
                    </a:cubicBezTo>
                    <a:cubicBezTo>
                      <a:pt x="336622" y="1167349"/>
                      <a:pt x="369596" y="1098259"/>
                      <a:pt x="397290" y="1026956"/>
                    </a:cubicBezTo>
                    <a:cubicBezTo>
                      <a:pt x="399431" y="1021389"/>
                      <a:pt x="401501" y="1015822"/>
                      <a:pt x="403570" y="1010255"/>
                    </a:cubicBezTo>
                    <a:cubicBezTo>
                      <a:pt x="404427" y="1009827"/>
                      <a:pt x="405212" y="1009327"/>
                      <a:pt x="405997" y="1008756"/>
                    </a:cubicBezTo>
                    <a:cubicBezTo>
                      <a:pt x="409494" y="1004259"/>
                      <a:pt x="409637" y="1000762"/>
                      <a:pt x="408067" y="997979"/>
                    </a:cubicBezTo>
                    <a:cubicBezTo>
                      <a:pt x="427409" y="944091"/>
                      <a:pt x="443540" y="889133"/>
                      <a:pt x="461598" y="834818"/>
                    </a:cubicBezTo>
                    <a:cubicBezTo>
                      <a:pt x="499354" y="731040"/>
                      <a:pt x="538610" y="627833"/>
                      <a:pt x="571085" y="522200"/>
                    </a:cubicBezTo>
                    <a:cubicBezTo>
                      <a:pt x="574297" y="521629"/>
                      <a:pt x="577509" y="521200"/>
                      <a:pt x="580721" y="520772"/>
                    </a:cubicBezTo>
                    <a:cubicBezTo>
                      <a:pt x="587929" y="525911"/>
                      <a:pt x="599135" y="525269"/>
                      <a:pt x="608128" y="524198"/>
                    </a:cubicBezTo>
                    <a:cubicBezTo>
                      <a:pt x="623759" y="523199"/>
                      <a:pt x="639461" y="522557"/>
                      <a:pt x="655164" y="521771"/>
                    </a:cubicBezTo>
                    <a:cubicBezTo>
                      <a:pt x="693848" y="519559"/>
                      <a:pt x="732604" y="518131"/>
                      <a:pt x="770932" y="512564"/>
                    </a:cubicBezTo>
                    <a:cubicBezTo>
                      <a:pt x="797412" y="508353"/>
                      <a:pt x="823963" y="502715"/>
                      <a:pt x="850943" y="503500"/>
                    </a:cubicBezTo>
                    <a:cubicBezTo>
                      <a:pt x="937876" y="509067"/>
                      <a:pt x="1025381" y="511779"/>
                      <a:pt x="1112457" y="516632"/>
                    </a:cubicBezTo>
                    <a:cubicBezTo>
                      <a:pt x="1216377" y="517560"/>
                      <a:pt x="1320441" y="514134"/>
                      <a:pt x="1424290" y="511636"/>
                    </a:cubicBezTo>
                    <a:cubicBezTo>
                      <a:pt x="1610362" y="507853"/>
                      <a:pt x="1796648" y="509067"/>
                      <a:pt x="1982791" y="505498"/>
                    </a:cubicBezTo>
                    <a:cubicBezTo>
                      <a:pt x="2027543" y="504499"/>
                      <a:pt x="2072223" y="501787"/>
                      <a:pt x="2116903" y="499003"/>
                    </a:cubicBezTo>
                    <a:cubicBezTo>
                      <a:pt x="2139528" y="499146"/>
                      <a:pt x="2162225" y="499217"/>
                      <a:pt x="2184922" y="499217"/>
                    </a:cubicBezTo>
                    <a:cubicBezTo>
                      <a:pt x="2207619" y="497718"/>
                      <a:pt x="2231530" y="502643"/>
                      <a:pt x="2253513" y="496148"/>
                    </a:cubicBezTo>
                    <a:cubicBezTo>
                      <a:pt x="2255725" y="495078"/>
                      <a:pt x="2257652" y="493721"/>
                      <a:pt x="2259651" y="492365"/>
                    </a:cubicBezTo>
                    <a:cubicBezTo>
                      <a:pt x="2319962" y="490938"/>
                      <a:pt x="2380273" y="490652"/>
                      <a:pt x="2440513" y="487512"/>
                    </a:cubicBezTo>
                    <a:cubicBezTo>
                      <a:pt x="2628797" y="474236"/>
                      <a:pt x="2816796" y="456964"/>
                      <a:pt x="3004652" y="439549"/>
                    </a:cubicBezTo>
                    <a:cubicBezTo>
                      <a:pt x="3131341" y="433410"/>
                      <a:pt x="3258316" y="432839"/>
                      <a:pt x="3385004" y="426487"/>
                    </a:cubicBezTo>
                    <a:cubicBezTo>
                      <a:pt x="3433610" y="423989"/>
                      <a:pt x="3479432" y="415924"/>
                      <a:pt x="3528680" y="415995"/>
                    </a:cubicBezTo>
                    <a:cubicBezTo>
                      <a:pt x="3473365" y="549821"/>
                      <a:pt x="3430898" y="688358"/>
                      <a:pt x="3386860" y="826181"/>
                    </a:cubicBezTo>
                    <a:cubicBezTo>
                      <a:pt x="3346248" y="952870"/>
                      <a:pt x="3295930" y="1076847"/>
                      <a:pt x="3263098" y="1206105"/>
                    </a:cubicBezTo>
                    <a:cubicBezTo>
                      <a:pt x="3253533" y="1245289"/>
                      <a:pt x="3242613" y="1283689"/>
                      <a:pt x="3230765" y="1321802"/>
                    </a:cubicBezTo>
                    <a:cubicBezTo>
                      <a:pt x="3227625" y="1323730"/>
                      <a:pt x="3225341" y="1327155"/>
                      <a:pt x="3224984" y="1332080"/>
                    </a:cubicBezTo>
                    <a:cubicBezTo>
                      <a:pt x="3225341" y="1333508"/>
                      <a:pt x="3225841" y="1334935"/>
                      <a:pt x="3226197" y="1336291"/>
                    </a:cubicBezTo>
                    <a:cubicBezTo>
                      <a:pt x="3195221" y="1434145"/>
                      <a:pt x="3158749" y="1529572"/>
                      <a:pt x="3124989" y="1628211"/>
                    </a:cubicBezTo>
                    <a:close/>
                    <a:moveTo>
                      <a:pt x="3325550" y="1254283"/>
                    </a:moveTo>
                    <a:cubicBezTo>
                      <a:pt x="3359453" y="1291254"/>
                      <a:pt x="3384148" y="1335149"/>
                      <a:pt x="3405703" y="1380115"/>
                    </a:cubicBezTo>
                    <a:cubicBezTo>
                      <a:pt x="3463730" y="1485963"/>
                      <a:pt x="3483072" y="1606870"/>
                      <a:pt x="3485927" y="1726850"/>
                    </a:cubicBezTo>
                    <a:cubicBezTo>
                      <a:pt x="3488497" y="1802649"/>
                      <a:pt x="3472937" y="1877306"/>
                      <a:pt x="3467156" y="1952606"/>
                    </a:cubicBezTo>
                    <a:cubicBezTo>
                      <a:pt x="3455165" y="2049460"/>
                      <a:pt x="3447385" y="2147028"/>
                      <a:pt x="3431469" y="2243312"/>
                    </a:cubicBezTo>
                    <a:cubicBezTo>
                      <a:pt x="3415338" y="2303409"/>
                      <a:pt x="3401420" y="2403332"/>
                      <a:pt x="3346891" y="2439376"/>
                    </a:cubicBezTo>
                    <a:cubicBezTo>
                      <a:pt x="3349674" y="2412468"/>
                      <a:pt x="3357668" y="2386488"/>
                      <a:pt x="3366162" y="2360865"/>
                    </a:cubicBezTo>
                    <a:cubicBezTo>
                      <a:pt x="3371443" y="2348374"/>
                      <a:pt x="3375654" y="2328532"/>
                      <a:pt x="3358596" y="2323679"/>
                    </a:cubicBezTo>
                    <a:cubicBezTo>
                      <a:pt x="3341538" y="2319111"/>
                      <a:pt x="3335399" y="2339167"/>
                      <a:pt x="3327834" y="2350230"/>
                    </a:cubicBezTo>
                    <a:cubicBezTo>
                      <a:pt x="3308991" y="2378423"/>
                      <a:pt x="3295787" y="2411826"/>
                      <a:pt x="3270021" y="2434523"/>
                    </a:cubicBezTo>
                    <a:cubicBezTo>
                      <a:pt x="3278943" y="2389343"/>
                      <a:pt x="3297072" y="2346661"/>
                      <a:pt x="3310419" y="2302838"/>
                    </a:cubicBezTo>
                    <a:cubicBezTo>
                      <a:pt x="3312988" y="2283924"/>
                      <a:pt x="3286723" y="2274645"/>
                      <a:pt x="3277301" y="2291418"/>
                    </a:cubicBezTo>
                    <a:cubicBezTo>
                      <a:pt x="3262812" y="2323393"/>
                      <a:pt x="3245897" y="2354298"/>
                      <a:pt x="3226126" y="2383419"/>
                    </a:cubicBezTo>
                    <a:cubicBezTo>
                      <a:pt x="3212850" y="2400834"/>
                      <a:pt x="3201573" y="2423174"/>
                      <a:pt x="3180946" y="2432738"/>
                    </a:cubicBezTo>
                    <a:cubicBezTo>
                      <a:pt x="3196292" y="2369144"/>
                      <a:pt x="3233834" y="2314043"/>
                      <a:pt x="3256174" y="2252947"/>
                    </a:cubicBezTo>
                    <a:cubicBezTo>
                      <a:pt x="3262598" y="2231963"/>
                      <a:pt x="3282083" y="2195134"/>
                      <a:pt x="3252963" y="2183572"/>
                    </a:cubicBezTo>
                    <a:cubicBezTo>
                      <a:pt x="3246610" y="2181859"/>
                      <a:pt x="3240044" y="2183215"/>
                      <a:pt x="3234334" y="2186284"/>
                    </a:cubicBezTo>
                    <a:cubicBezTo>
                      <a:pt x="3208211" y="2196490"/>
                      <a:pt x="3180232" y="2210979"/>
                      <a:pt x="3151540" y="2207411"/>
                    </a:cubicBezTo>
                    <a:cubicBezTo>
                      <a:pt x="3176093" y="2169440"/>
                      <a:pt x="3213350" y="2142175"/>
                      <a:pt x="3249965" y="2116552"/>
                    </a:cubicBezTo>
                    <a:cubicBezTo>
                      <a:pt x="3275017" y="2100278"/>
                      <a:pt x="3308777" y="2085218"/>
                      <a:pt x="3315201" y="2052172"/>
                    </a:cubicBezTo>
                    <a:cubicBezTo>
                      <a:pt x="3351887" y="1942470"/>
                      <a:pt x="3360238" y="1825203"/>
                      <a:pt x="3356169" y="1710148"/>
                    </a:cubicBezTo>
                    <a:cubicBezTo>
                      <a:pt x="3356312" y="1626926"/>
                      <a:pt x="3339254" y="1544132"/>
                      <a:pt x="3306921" y="1467405"/>
                    </a:cubicBezTo>
                    <a:cubicBezTo>
                      <a:pt x="3292004" y="1429292"/>
                      <a:pt x="3274517" y="1392248"/>
                      <a:pt x="3258958" y="1354420"/>
                    </a:cubicBezTo>
                    <a:cubicBezTo>
                      <a:pt x="3272805" y="1309883"/>
                      <a:pt x="3284938" y="1264846"/>
                      <a:pt x="3297072" y="1219880"/>
                    </a:cubicBezTo>
                    <a:cubicBezTo>
                      <a:pt x="3306422" y="1232799"/>
                      <a:pt x="3319911" y="1245504"/>
                      <a:pt x="3325550" y="12542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>
                <a:off x="15560997" y="8568271"/>
                <a:ext cx="37083" cy="124345"/>
              </a:xfrm>
              <a:custGeom>
                <a:rect b="b" l="l" r="r" t="t"/>
                <a:pathLst>
                  <a:path extrusionOk="0" h="124345" w="37083">
                    <a:moveTo>
                      <a:pt x="11949" y="124210"/>
                    </a:moveTo>
                    <a:cubicBezTo>
                      <a:pt x="19372" y="125281"/>
                      <a:pt x="26652" y="119857"/>
                      <a:pt x="27723" y="112291"/>
                    </a:cubicBezTo>
                    <a:cubicBezTo>
                      <a:pt x="30150" y="94733"/>
                      <a:pt x="33005" y="77246"/>
                      <a:pt x="34932" y="59688"/>
                    </a:cubicBezTo>
                    <a:cubicBezTo>
                      <a:pt x="35860" y="41203"/>
                      <a:pt x="40856" y="19291"/>
                      <a:pt x="31434" y="2589"/>
                    </a:cubicBezTo>
                    <a:cubicBezTo>
                      <a:pt x="28080" y="-1765"/>
                      <a:pt x="20657" y="-408"/>
                      <a:pt x="19372" y="5016"/>
                    </a:cubicBezTo>
                    <a:cubicBezTo>
                      <a:pt x="19372" y="5016"/>
                      <a:pt x="19372" y="5016"/>
                      <a:pt x="19372" y="4945"/>
                    </a:cubicBezTo>
                    <a:cubicBezTo>
                      <a:pt x="16232" y="24144"/>
                      <a:pt x="14876" y="43843"/>
                      <a:pt x="10522" y="62900"/>
                    </a:cubicBezTo>
                    <a:cubicBezTo>
                      <a:pt x="7381" y="77532"/>
                      <a:pt x="4027" y="92092"/>
                      <a:pt x="458" y="106653"/>
                    </a:cubicBezTo>
                    <a:cubicBezTo>
                      <a:pt x="-1612" y="114718"/>
                      <a:pt x="3527" y="123068"/>
                      <a:pt x="11949" y="1242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>
                <a:off x="15403586" y="8708333"/>
                <a:ext cx="400238" cy="198574"/>
              </a:xfrm>
              <a:custGeom>
                <a:rect b="b" l="l" r="r" t="t"/>
                <a:pathLst>
                  <a:path extrusionOk="0" h="198574" w="400238">
                    <a:moveTo>
                      <a:pt x="386979" y="636"/>
                    </a:moveTo>
                    <a:cubicBezTo>
                      <a:pt x="377272" y="-2005"/>
                      <a:pt x="367494" y="3848"/>
                      <a:pt x="364639" y="13269"/>
                    </a:cubicBezTo>
                    <a:cubicBezTo>
                      <a:pt x="349651" y="61875"/>
                      <a:pt x="327311" y="117546"/>
                      <a:pt x="280989" y="145097"/>
                    </a:cubicBezTo>
                    <a:cubicBezTo>
                      <a:pt x="195412" y="186137"/>
                      <a:pt x="73148" y="157373"/>
                      <a:pt x="30181" y="68512"/>
                    </a:cubicBezTo>
                    <a:cubicBezTo>
                      <a:pt x="-19138" y="-52752"/>
                      <a:pt x="-35626" y="193560"/>
                      <a:pt x="203334" y="198556"/>
                    </a:cubicBezTo>
                    <a:cubicBezTo>
                      <a:pt x="283202" y="199555"/>
                      <a:pt x="341300" y="160656"/>
                      <a:pt x="374560" y="88640"/>
                    </a:cubicBezTo>
                    <a:cubicBezTo>
                      <a:pt x="385124" y="67656"/>
                      <a:pt x="393546" y="45673"/>
                      <a:pt x="399613" y="22976"/>
                    </a:cubicBezTo>
                    <a:cubicBezTo>
                      <a:pt x="402182" y="13412"/>
                      <a:pt x="396615" y="3277"/>
                      <a:pt x="386979" y="6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>
                <a:off x="15119338" y="8008805"/>
                <a:ext cx="433018" cy="646953"/>
              </a:xfrm>
              <a:custGeom>
                <a:rect b="b" l="l" r="r" t="t"/>
                <a:pathLst>
                  <a:path extrusionOk="0" h="646953" w="433018">
                    <a:moveTo>
                      <a:pt x="432911" y="286338"/>
                    </a:moveTo>
                    <a:cubicBezTo>
                      <a:pt x="433982" y="217676"/>
                      <a:pt x="427487" y="146302"/>
                      <a:pt x="393513" y="85277"/>
                    </a:cubicBezTo>
                    <a:cubicBezTo>
                      <a:pt x="371672" y="49519"/>
                      <a:pt x="343051" y="9478"/>
                      <a:pt x="298799" y="2483"/>
                    </a:cubicBezTo>
                    <a:cubicBezTo>
                      <a:pt x="284881" y="1841"/>
                      <a:pt x="268251" y="-3726"/>
                      <a:pt x="255761" y="4268"/>
                    </a:cubicBezTo>
                    <a:cubicBezTo>
                      <a:pt x="216791" y="628"/>
                      <a:pt x="176107" y="10834"/>
                      <a:pt x="147558" y="38741"/>
                    </a:cubicBezTo>
                    <a:cubicBezTo>
                      <a:pt x="86319" y="93342"/>
                      <a:pt x="37428" y="163432"/>
                      <a:pt x="12804" y="242086"/>
                    </a:cubicBezTo>
                    <a:cubicBezTo>
                      <a:pt x="-11463" y="348505"/>
                      <a:pt x="-3541" y="470340"/>
                      <a:pt x="56556" y="563840"/>
                    </a:cubicBezTo>
                    <a:cubicBezTo>
                      <a:pt x="84178" y="605950"/>
                      <a:pt x="125289" y="643279"/>
                      <a:pt x="177820" y="645991"/>
                    </a:cubicBezTo>
                    <a:cubicBezTo>
                      <a:pt x="367532" y="663692"/>
                      <a:pt x="419350" y="433297"/>
                      <a:pt x="432911" y="286338"/>
                    </a:cubicBezTo>
                    <a:close/>
                    <a:moveTo>
                      <a:pt x="203729" y="610732"/>
                    </a:moveTo>
                    <a:cubicBezTo>
                      <a:pt x="176393" y="612874"/>
                      <a:pt x="153125" y="606093"/>
                      <a:pt x="133283" y="593032"/>
                    </a:cubicBezTo>
                    <a:cubicBezTo>
                      <a:pt x="142490" y="586751"/>
                      <a:pt x="150841" y="577686"/>
                      <a:pt x="155837" y="570834"/>
                    </a:cubicBezTo>
                    <a:cubicBezTo>
                      <a:pt x="178177" y="541286"/>
                      <a:pt x="190311" y="505813"/>
                      <a:pt x="201517" y="470982"/>
                    </a:cubicBezTo>
                    <a:cubicBezTo>
                      <a:pt x="218218" y="420806"/>
                      <a:pt x="224999" y="368917"/>
                      <a:pt x="167899" y="343865"/>
                    </a:cubicBezTo>
                    <a:cubicBezTo>
                      <a:pt x="197163" y="340582"/>
                      <a:pt x="245126" y="335015"/>
                      <a:pt x="241486" y="295616"/>
                    </a:cubicBezTo>
                    <a:cubicBezTo>
                      <a:pt x="238131" y="213750"/>
                      <a:pt x="246482" y="120536"/>
                      <a:pt x="190668" y="53516"/>
                    </a:cubicBezTo>
                    <a:cubicBezTo>
                      <a:pt x="189240" y="52374"/>
                      <a:pt x="187527" y="50875"/>
                      <a:pt x="185600" y="49376"/>
                    </a:cubicBezTo>
                    <a:cubicBezTo>
                      <a:pt x="206299" y="36386"/>
                      <a:pt x="230423" y="29748"/>
                      <a:pt x="255832" y="32318"/>
                    </a:cubicBezTo>
                    <a:cubicBezTo>
                      <a:pt x="261542" y="37100"/>
                      <a:pt x="269607" y="36101"/>
                      <a:pt x="276602" y="36814"/>
                    </a:cubicBezTo>
                    <a:cubicBezTo>
                      <a:pt x="293589" y="37028"/>
                      <a:pt x="310433" y="41454"/>
                      <a:pt x="322924" y="53444"/>
                    </a:cubicBezTo>
                    <a:cubicBezTo>
                      <a:pt x="405789" y="133883"/>
                      <a:pt x="406503" y="264569"/>
                      <a:pt x="383948" y="370559"/>
                    </a:cubicBezTo>
                    <a:cubicBezTo>
                      <a:pt x="363250" y="469412"/>
                      <a:pt x="324423" y="604594"/>
                      <a:pt x="203729" y="6107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>
                <a:off x="15633063" y="7980887"/>
                <a:ext cx="425409" cy="624875"/>
              </a:xfrm>
              <a:custGeom>
                <a:rect b="b" l="l" r="r" t="t"/>
                <a:pathLst>
                  <a:path extrusionOk="0" h="624875" w="425409">
                    <a:moveTo>
                      <a:pt x="299608" y="5777"/>
                    </a:moveTo>
                    <a:cubicBezTo>
                      <a:pt x="282193" y="6206"/>
                      <a:pt x="253929" y="-9996"/>
                      <a:pt x="243794" y="10060"/>
                    </a:cubicBezTo>
                    <a:cubicBezTo>
                      <a:pt x="230518" y="8133"/>
                      <a:pt x="217528" y="7633"/>
                      <a:pt x="204966" y="8418"/>
                    </a:cubicBezTo>
                    <a:cubicBezTo>
                      <a:pt x="199185" y="5135"/>
                      <a:pt x="191548" y="4921"/>
                      <a:pt x="188193" y="10345"/>
                    </a:cubicBezTo>
                    <a:cubicBezTo>
                      <a:pt x="132878" y="19410"/>
                      <a:pt x="85843" y="54455"/>
                      <a:pt x="52226" y="102703"/>
                    </a:cubicBezTo>
                    <a:cubicBezTo>
                      <a:pt x="9116" y="168510"/>
                      <a:pt x="-2875" y="249948"/>
                      <a:pt x="551" y="327317"/>
                    </a:cubicBezTo>
                    <a:cubicBezTo>
                      <a:pt x="4905" y="386843"/>
                      <a:pt x="19822" y="446369"/>
                      <a:pt x="42448" y="501470"/>
                    </a:cubicBezTo>
                    <a:cubicBezTo>
                      <a:pt x="75280" y="562280"/>
                      <a:pt x="129881" y="623519"/>
                      <a:pt x="203896" y="624875"/>
                    </a:cubicBezTo>
                    <a:cubicBezTo>
                      <a:pt x="371553" y="620593"/>
                      <a:pt x="409238" y="418533"/>
                      <a:pt x="422086" y="284921"/>
                    </a:cubicBezTo>
                    <a:cubicBezTo>
                      <a:pt x="431793" y="184284"/>
                      <a:pt x="428081" y="22194"/>
                      <a:pt x="299608" y="5777"/>
                    </a:cubicBezTo>
                    <a:close/>
                    <a:moveTo>
                      <a:pt x="389111" y="223825"/>
                    </a:moveTo>
                    <a:cubicBezTo>
                      <a:pt x="382973" y="343591"/>
                      <a:pt x="364915" y="571559"/>
                      <a:pt x="213246" y="588617"/>
                    </a:cubicBezTo>
                    <a:cubicBezTo>
                      <a:pt x="185695" y="590045"/>
                      <a:pt x="161357" y="580552"/>
                      <a:pt x="140301" y="565207"/>
                    </a:cubicBezTo>
                    <a:cubicBezTo>
                      <a:pt x="175060" y="544009"/>
                      <a:pt x="213460" y="454006"/>
                      <a:pt x="214530" y="431309"/>
                    </a:cubicBezTo>
                    <a:cubicBezTo>
                      <a:pt x="221168" y="379634"/>
                      <a:pt x="201469" y="375780"/>
                      <a:pt x="162927" y="352869"/>
                    </a:cubicBezTo>
                    <a:cubicBezTo>
                      <a:pt x="200541" y="338808"/>
                      <a:pt x="242152" y="343876"/>
                      <a:pt x="244721" y="292986"/>
                    </a:cubicBezTo>
                    <a:cubicBezTo>
                      <a:pt x="254428" y="209336"/>
                      <a:pt x="283121" y="104059"/>
                      <a:pt x="228734" y="32543"/>
                    </a:cubicBezTo>
                    <a:cubicBezTo>
                      <a:pt x="245435" y="32400"/>
                      <a:pt x="262851" y="34684"/>
                      <a:pt x="280908" y="39894"/>
                    </a:cubicBezTo>
                    <a:cubicBezTo>
                      <a:pt x="309600" y="43106"/>
                      <a:pt x="341362" y="51671"/>
                      <a:pt x="357278" y="78008"/>
                    </a:cubicBezTo>
                    <a:cubicBezTo>
                      <a:pt x="382687" y="121617"/>
                      <a:pt x="390110" y="173435"/>
                      <a:pt x="389111" y="2238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1"/>
          <p:cNvSpPr/>
          <p:nvPr/>
        </p:nvSpPr>
        <p:spPr>
          <a:xfrm>
            <a:off x="0" y="0"/>
            <a:ext cx="9144000" cy="15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6" name="Google Shape;966;p31"/>
          <p:cNvGrpSpPr/>
          <p:nvPr/>
        </p:nvGrpSpPr>
        <p:grpSpPr>
          <a:xfrm>
            <a:off x="514350" y="2766690"/>
            <a:ext cx="195792" cy="195792"/>
            <a:chOff x="0" y="0"/>
            <a:chExt cx="495300" cy="495300"/>
          </a:xfrm>
        </p:grpSpPr>
        <p:sp>
          <p:nvSpPr>
            <p:cNvPr id="967" name="Google Shape;967;p31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31"/>
          <p:cNvSpPr txBox="1"/>
          <p:nvPr/>
        </p:nvSpPr>
        <p:spPr>
          <a:xfrm>
            <a:off x="871911" y="2716941"/>
            <a:ext cx="3998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Titles: </a:t>
            </a:r>
            <a:r>
              <a:rPr lang="en" sz="15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Red Hat Display Bold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970" name="Google Shape;970;p31"/>
          <p:cNvGrpSpPr/>
          <p:nvPr/>
        </p:nvGrpSpPr>
        <p:grpSpPr>
          <a:xfrm>
            <a:off x="514350" y="3160678"/>
            <a:ext cx="4356148" cy="237200"/>
            <a:chOff x="0" y="-66675"/>
            <a:chExt cx="11616395" cy="632534"/>
          </a:xfrm>
        </p:grpSpPr>
        <p:grpSp>
          <p:nvGrpSpPr>
            <p:cNvPr id="971" name="Google Shape;971;p31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972" name="Google Shape;972;p31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4" name="Google Shape;974;p31"/>
            <p:cNvSpPr txBox="1"/>
            <p:nvPr/>
          </p:nvSpPr>
          <p:spPr>
            <a:xfrm>
              <a:off x="953495" y="-66675"/>
              <a:ext cx="106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Red Hat Display Bold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975" name="Google Shape;975;p31"/>
          <p:cNvGrpSpPr/>
          <p:nvPr/>
        </p:nvGrpSpPr>
        <p:grpSpPr>
          <a:xfrm>
            <a:off x="514350" y="3585772"/>
            <a:ext cx="4356148" cy="237200"/>
            <a:chOff x="0" y="-66675"/>
            <a:chExt cx="11616395" cy="632534"/>
          </a:xfrm>
        </p:grpSpPr>
        <p:grpSp>
          <p:nvGrpSpPr>
            <p:cNvPr id="976" name="Google Shape;976;p31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977" name="Google Shape;977;p31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79" name="Google Shape;979;p31"/>
            <p:cNvSpPr txBox="1"/>
            <p:nvPr/>
          </p:nvSpPr>
          <p:spPr>
            <a:xfrm>
              <a:off x="953495" y="-66675"/>
              <a:ext cx="1066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sp>
        <p:nvSpPr>
          <p:cNvPr id="980" name="Google Shape;980;p31"/>
          <p:cNvSpPr txBox="1"/>
          <p:nvPr/>
        </p:nvSpPr>
        <p:spPr>
          <a:xfrm>
            <a:off x="514350" y="512191"/>
            <a:ext cx="613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Fonts In this Presentation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981" name="Google Shape;981;p31"/>
          <p:cNvSpPr txBox="1"/>
          <p:nvPr/>
        </p:nvSpPr>
        <p:spPr>
          <a:xfrm>
            <a:off x="514350" y="2089091"/>
            <a:ext cx="5222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 uses the following free fonts: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982" name="Google Shape;982;p31"/>
          <p:cNvSpPr txBox="1"/>
          <p:nvPr/>
        </p:nvSpPr>
        <p:spPr>
          <a:xfrm>
            <a:off x="514350" y="4243388"/>
            <a:ext cx="5222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find these fonts online too. Happy designing! 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983" name="Google Shape;983;p31"/>
          <p:cNvSpPr/>
          <p:nvPr/>
        </p:nvSpPr>
        <p:spPr>
          <a:xfrm>
            <a:off x="6891501" y="3158679"/>
            <a:ext cx="1736409" cy="2197956"/>
          </a:xfrm>
          <a:custGeom>
            <a:rect b="b" l="l" r="r" t="t"/>
            <a:pathLst>
              <a:path extrusionOk="0" h="4395912" w="3472817">
                <a:moveTo>
                  <a:pt x="3272544" y="2279664"/>
                </a:moveTo>
                <a:cubicBezTo>
                  <a:pt x="3147563" y="2306654"/>
                  <a:pt x="3028743" y="2354567"/>
                  <a:pt x="2913356" y="2408809"/>
                </a:cubicBezTo>
                <a:cubicBezTo>
                  <a:pt x="2815660" y="2458568"/>
                  <a:pt x="2723597" y="2518086"/>
                  <a:pt x="2631181" y="2576636"/>
                </a:cubicBezTo>
                <a:cubicBezTo>
                  <a:pt x="2523011" y="2646703"/>
                  <a:pt x="2425315" y="2732506"/>
                  <a:pt x="2329291" y="2818134"/>
                </a:cubicBezTo>
                <a:cubicBezTo>
                  <a:pt x="2279475" y="2869212"/>
                  <a:pt x="2231419" y="2922224"/>
                  <a:pt x="2188380" y="2979192"/>
                </a:cubicBezTo>
                <a:cubicBezTo>
                  <a:pt x="2158103" y="3016907"/>
                  <a:pt x="2126153" y="3053918"/>
                  <a:pt x="2106438" y="3098666"/>
                </a:cubicBezTo>
                <a:cubicBezTo>
                  <a:pt x="2085050" y="3043193"/>
                  <a:pt x="2065951" y="2986489"/>
                  <a:pt x="2050725" y="2929169"/>
                </a:cubicBezTo>
                <a:cubicBezTo>
                  <a:pt x="2038667" y="2858311"/>
                  <a:pt x="2036906" y="2786485"/>
                  <a:pt x="2032946" y="2714836"/>
                </a:cubicBezTo>
                <a:cubicBezTo>
                  <a:pt x="2026873" y="2616021"/>
                  <a:pt x="2023968" y="2516767"/>
                  <a:pt x="2026257" y="2417776"/>
                </a:cubicBezTo>
                <a:cubicBezTo>
                  <a:pt x="2028985" y="2379886"/>
                  <a:pt x="2040251" y="2342610"/>
                  <a:pt x="2042363" y="2304895"/>
                </a:cubicBezTo>
                <a:cubicBezTo>
                  <a:pt x="2213904" y="2290214"/>
                  <a:pt x="2378667" y="2200718"/>
                  <a:pt x="2496431" y="2077639"/>
                </a:cubicBezTo>
                <a:cubicBezTo>
                  <a:pt x="2558305" y="2015396"/>
                  <a:pt x="2604073" y="1939439"/>
                  <a:pt x="2650193" y="1865416"/>
                </a:cubicBezTo>
                <a:cubicBezTo>
                  <a:pt x="2695960" y="1780579"/>
                  <a:pt x="2739967" y="1693545"/>
                  <a:pt x="2768748" y="1601324"/>
                </a:cubicBezTo>
                <a:cubicBezTo>
                  <a:pt x="2797969" y="1507256"/>
                  <a:pt x="2814692" y="1410024"/>
                  <a:pt x="2832823" y="1313319"/>
                </a:cubicBezTo>
                <a:cubicBezTo>
                  <a:pt x="2864420" y="1120789"/>
                  <a:pt x="2881671" y="924566"/>
                  <a:pt x="2874190" y="729398"/>
                </a:cubicBezTo>
                <a:cubicBezTo>
                  <a:pt x="2870581" y="679815"/>
                  <a:pt x="2865564" y="630495"/>
                  <a:pt x="2860283" y="581088"/>
                </a:cubicBezTo>
                <a:cubicBezTo>
                  <a:pt x="2850426" y="510230"/>
                  <a:pt x="2831855" y="440866"/>
                  <a:pt x="2815836" y="371150"/>
                </a:cubicBezTo>
                <a:cubicBezTo>
                  <a:pt x="2797881" y="313040"/>
                  <a:pt x="2779046" y="167719"/>
                  <a:pt x="2696576" y="176950"/>
                </a:cubicBezTo>
                <a:cubicBezTo>
                  <a:pt x="2652833" y="186444"/>
                  <a:pt x="2635230" y="233742"/>
                  <a:pt x="2619123" y="270577"/>
                </a:cubicBezTo>
                <a:cubicBezTo>
                  <a:pt x="2594303" y="330710"/>
                  <a:pt x="2566050" y="389349"/>
                  <a:pt x="2541054" y="449393"/>
                </a:cubicBezTo>
                <a:cubicBezTo>
                  <a:pt x="2539470" y="394272"/>
                  <a:pt x="2517730" y="342666"/>
                  <a:pt x="2503472" y="290006"/>
                </a:cubicBezTo>
                <a:cubicBezTo>
                  <a:pt x="2478212" y="219851"/>
                  <a:pt x="2452160" y="89036"/>
                  <a:pt x="2367137" y="73739"/>
                </a:cubicBezTo>
                <a:cubicBezTo>
                  <a:pt x="2325066" y="68992"/>
                  <a:pt x="2300070" y="119806"/>
                  <a:pt x="2274722" y="146180"/>
                </a:cubicBezTo>
                <a:cubicBezTo>
                  <a:pt x="2242685" y="182576"/>
                  <a:pt x="2218217" y="224071"/>
                  <a:pt x="2198149" y="268028"/>
                </a:cubicBezTo>
                <a:cubicBezTo>
                  <a:pt x="2183979" y="296248"/>
                  <a:pt x="2165672" y="328249"/>
                  <a:pt x="2155726" y="359194"/>
                </a:cubicBezTo>
                <a:cubicBezTo>
                  <a:pt x="2156870" y="295105"/>
                  <a:pt x="2139003" y="232950"/>
                  <a:pt x="2116560" y="173521"/>
                </a:cubicBezTo>
                <a:cubicBezTo>
                  <a:pt x="2088307" y="96509"/>
                  <a:pt x="2044740" y="-4504"/>
                  <a:pt x="1947484" y="156"/>
                </a:cubicBezTo>
                <a:cubicBezTo>
                  <a:pt x="1894675" y="-196"/>
                  <a:pt x="1872231" y="58178"/>
                  <a:pt x="1839490" y="90531"/>
                </a:cubicBezTo>
                <a:cubicBezTo>
                  <a:pt x="1761509" y="179059"/>
                  <a:pt x="1700162" y="281830"/>
                  <a:pt x="1646297" y="386447"/>
                </a:cubicBezTo>
                <a:cubicBezTo>
                  <a:pt x="1662844" y="319809"/>
                  <a:pt x="1667685" y="251940"/>
                  <a:pt x="1666013" y="183455"/>
                </a:cubicBezTo>
                <a:cubicBezTo>
                  <a:pt x="1666101" y="150839"/>
                  <a:pt x="1668917" y="117784"/>
                  <a:pt x="1663372" y="85432"/>
                </a:cubicBezTo>
                <a:cubicBezTo>
                  <a:pt x="1646297" y="-3185"/>
                  <a:pt x="1575182" y="18442"/>
                  <a:pt x="1533551" y="74970"/>
                </a:cubicBezTo>
                <a:cubicBezTo>
                  <a:pt x="1511987" y="103454"/>
                  <a:pt x="1487959" y="130443"/>
                  <a:pt x="1470620" y="161828"/>
                </a:cubicBezTo>
                <a:cubicBezTo>
                  <a:pt x="1459442" y="184422"/>
                  <a:pt x="1452401" y="208686"/>
                  <a:pt x="1440167" y="230753"/>
                </a:cubicBezTo>
                <a:cubicBezTo>
                  <a:pt x="1367555" y="355238"/>
                  <a:pt x="1320291" y="491592"/>
                  <a:pt x="1268715" y="625660"/>
                </a:cubicBezTo>
                <a:cubicBezTo>
                  <a:pt x="1242926" y="696958"/>
                  <a:pt x="1226116" y="771069"/>
                  <a:pt x="1208073" y="844652"/>
                </a:cubicBezTo>
                <a:cubicBezTo>
                  <a:pt x="1191262" y="915335"/>
                  <a:pt x="1173571" y="985841"/>
                  <a:pt x="1164593" y="1058018"/>
                </a:cubicBezTo>
                <a:cubicBezTo>
                  <a:pt x="1149015" y="1199032"/>
                  <a:pt x="1143822" y="1342331"/>
                  <a:pt x="1151391" y="1484047"/>
                </a:cubicBezTo>
                <a:cubicBezTo>
                  <a:pt x="1164417" y="1594642"/>
                  <a:pt x="1190734" y="1704798"/>
                  <a:pt x="1230164" y="1808975"/>
                </a:cubicBezTo>
                <a:cubicBezTo>
                  <a:pt x="1247063" y="1848361"/>
                  <a:pt x="1270651" y="1884405"/>
                  <a:pt x="1294591" y="1920010"/>
                </a:cubicBezTo>
                <a:cubicBezTo>
                  <a:pt x="1321963" y="1959747"/>
                  <a:pt x="1346168" y="2002209"/>
                  <a:pt x="1378645" y="2038166"/>
                </a:cubicBezTo>
                <a:cubicBezTo>
                  <a:pt x="1465780" y="2125991"/>
                  <a:pt x="1570517" y="2197113"/>
                  <a:pt x="1682207" y="2250037"/>
                </a:cubicBezTo>
                <a:cubicBezTo>
                  <a:pt x="1728591" y="2271664"/>
                  <a:pt x="1777703" y="2285642"/>
                  <a:pt x="1827872" y="2294258"/>
                </a:cubicBezTo>
                <a:cubicBezTo>
                  <a:pt x="1818014" y="2341467"/>
                  <a:pt x="1808772" y="2389029"/>
                  <a:pt x="1806396" y="2437205"/>
                </a:cubicBezTo>
                <a:cubicBezTo>
                  <a:pt x="1795482" y="2665253"/>
                  <a:pt x="1838169" y="2892421"/>
                  <a:pt x="1894059" y="3112820"/>
                </a:cubicBezTo>
                <a:cubicBezTo>
                  <a:pt x="1821887" y="3035017"/>
                  <a:pt x="1753059" y="2954312"/>
                  <a:pt x="1685112" y="2872904"/>
                </a:cubicBezTo>
                <a:cubicBezTo>
                  <a:pt x="1637584" y="2822090"/>
                  <a:pt x="1582575" y="2778749"/>
                  <a:pt x="1531086" y="2732067"/>
                </a:cubicBezTo>
                <a:cubicBezTo>
                  <a:pt x="1446592" y="2650044"/>
                  <a:pt x="1354441" y="2577076"/>
                  <a:pt x="1254984" y="2514042"/>
                </a:cubicBezTo>
                <a:cubicBezTo>
                  <a:pt x="1134228" y="2432106"/>
                  <a:pt x="996661" y="2382083"/>
                  <a:pt x="856894" y="2343050"/>
                </a:cubicBezTo>
                <a:cubicBezTo>
                  <a:pt x="751101" y="2311225"/>
                  <a:pt x="643283" y="2286170"/>
                  <a:pt x="533880" y="2269994"/>
                </a:cubicBezTo>
                <a:cubicBezTo>
                  <a:pt x="367973" y="2240543"/>
                  <a:pt x="200481" y="2246521"/>
                  <a:pt x="33253" y="2261730"/>
                </a:cubicBezTo>
                <a:cubicBezTo>
                  <a:pt x="3416" y="2261202"/>
                  <a:pt x="-984" y="2283708"/>
                  <a:pt x="160" y="2307709"/>
                </a:cubicBezTo>
                <a:cubicBezTo>
                  <a:pt x="-16" y="2352808"/>
                  <a:pt x="-456" y="2398084"/>
                  <a:pt x="3328" y="2443095"/>
                </a:cubicBezTo>
                <a:cubicBezTo>
                  <a:pt x="12042" y="2548592"/>
                  <a:pt x="25068" y="2655143"/>
                  <a:pt x="62562" y="2754749"/>
                </a:cubicBezTo>
                <a:cubicBezTo>
                  <a:pt x="127253" y="2927763"/>
                  <a:pt x="222221" y="3090578"/>
                  <a:pt x="350986" y="3223855"/>
                </a:cubicBezTo>
                <a:cubicBezTo>
                  <a:pt x="473326" y="3361967"/>
                  <a:pt x="630697" y="3461485"/>
                  <a:pt x="792820" y="3546849"/>
                </a:cubicBezTo>
                <a:cubicBezTo>
                  <a:pt x="984163" y="3649708"/>
                  <a:pt x="1191438" y="3724522"/>
                  <a:pt x="1408482" y="3746765"/>
                </a:cubicBezTo>
                <a:cubicBezTo>
                  <a:pt x="1551770" y="3767776"/>
                  <a:pt x="1697434" y="3761798"/>
                  <a:pt x="1840194" y="3740259"/>
                </a:cubicBezTo>
                <a:cubicBezTo>
                  <a:pt x="1888514" y="3734720"/>
                  <a:pt x="1937098" y="3728127"/>
                  <a:pt x="1983746" y="3713797"/>
                </a:cubicBezTo>
                <a:cubicBezTo>
                  <a:pt x="2027929" y="3874151"/>
                  <a:pt x="2085667" y="4033011"/>
                  <a:pt x="2188732" y="4165848"/>
                </a:cubicBezTo>
                <a:cubicBezTo>
                  <a:pt x="2214960" y="4210948"/>
                  <a:pt x="2243565" y="4254289"/>
                  <a:pt x="2278243" y="4293411"/>
                </a:cubicBezTo>
                <a:cubicBezTo>
                  <a:pt x="2297958" y="4317851"/>
                  <a:pt x="2317057" y="4343170"/>
                  <a:pt x="2339853" y="4364884"/>
                </a:cubicBezTo>
                <a:cubicBezTo>
                  <a:pt x="2352263" y="4376752"/>
                  <a:pt x="2365817" y="4389148"/>
                  <a:pt x="2383684" y="4390731"/>
                </a:cubicBezTo>
                <a:cubicBezTo>
                  <a:pt x="2415105" y="4396093"/>
                  <a:pt x="2473811" y="4403566"/>
                  <a:pt x="2496167" y="4376489"/>
                </a:cubicBezTo>
                <a:cubicBezTo>
                  <a:pt x="2508401" y="4351346"/>
                  <a:pt x="2494054" y="4322862"/>
                  <a:pt x="2485341" y="4298773"/>
                </a:cubicBezTo>
                <a:cubicBezTo>
                  <a:pt x="2465274" y="4253937"/>
                  <a:pt x="2449167" y="4207519"/>
                  <a:pt x="2428132" y="4163123"/>
                </a:cubicBezTo>
                <a:cubicBezTo>
                  <a:pt x="2385444" y="4093495"/>
                  <a:pt x="2364937" y="4013845"/>
                  <a:pt x="2334044" y="3938855"/>
                </a:cubicBezTo>
                <a:cubicBezTo>
                  <a:pt x="2305615" y="3865975"/>
                  <a:pt x="2268737" y="3795908"/>
                  <a:pt x="2250782" y="3719423"/>
                </a:cubicBezTo>
                <a:cubicBezTo>
                  <a:pt x="2311424" y="3707027"/>
                  <a:pt x="2374354" y="3704830"/>
                  <a:pt x="2433148" y="3684434"/>
                </a:cubicBezTo>
                <a:cubicBezTo>
                  <a:pt x="2503384" y="3657005"/>
                  <a:pt x="2569923" y="3621136"/>
                  <a:pt x="2634086" y="3581839"/>
                </a:cubicBezTo>
                <a:cubicBezTo>
                  <a:pt x="2737063" y="3514233"/>
                  <a:pt x="2836607" y="3439595"/>
                  <a:pt x="2918021" y="3346494"/>
                </a:cubicBezTo>
                <a:cubicBezTo>
                  <a:pt x="3066766" y="3186931"/>
                  <a:pt x="3187874" y="3003280"/>
                  <a:pt x="3289179" y="2810486"/>
                </a:cubicBezTo>
                <a:cubicBezTo>
                  <a:pt x="3369184" y="2651275"/>
                  <a:pt x="3436691" y="2485382"/>
                  <a:pt x="3471545" y="2310170"/>
                </a:cubicBezTo>
                <a:cubicBezTo>
                  <a:pt x="3489500" y="2235971"/>
                  <a:pt x="3312238" y="2266477"/>
                  <a:pt x="3272544" y="22796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4" name="Google Shape;984;p31"/>
          <p:cNvGrpSpPr/>
          <p:nvPr/>
        </p:nvGrpSpPr>
        <p:grpSpPr>
          <a:xfrm>
            <a:off x="6891501" y="3158679"/>
            <a:ext cx="1736408" cy="2197956"/>
            <a:chOff x="13783002" y="6317357"/>
            <a:chExt cx="3472817" cy="4395912"/>
          </a:xfrm>
        </p:grpSpPr>
        <p:sp>
          <p:nvSpPr>
            <p:cNvPr id="985" name="Google Shape;985;p31"/>
            <p:cNvSpPr/>
            <p:nvPr/>
          </p:nvSpPr>
          <p:spPr>
            <a:xfrm>
              <a:off x="15234083" y="6985391"/>
              <a:ext cx="1037164" cy="1140062"/>
            </a:xfrm>
            <a:custGeom>
              <a:rect b="b" l="l" r="r" t="t"/>
              <a:pathLst>
                <a:path extrusionOk="0" h="1140062" w="1037164">
                  <a:moveTo>
                    <a:pt x="1037164" y="570031"/>
                  </a:moveTo>
                  <a:cubicBezTo>
                    <a:pt x="1037164" y="884851"/>
                    <a:pt x="804987" y="1140062"/>
                    <a:pt x="518582" y="1140062"/>
                  </a:cubicBezTo>
                  <a:cubicBezTo>
                    <a:pt x="232177" y="1140062"/>
                    <a:pt x="0" y="884850"/>
                    <a:pt x="0" y="570031"/>
                  </a:cubicBezTo>
                  <a:cubicBezTo>
                    <a:pt x="0" y="255212"/>
                    <a:pt x="232177" y="0"/>
                    <a:pt x="518582" y="0"/>
                  </a:cubicBezTo>
                  <a:cubicBezTo>
                    <a:pt x="804987" y="0"/>
                    <a:pt x="1037164" y="255212"/>
                    <a:pt x="1037164" y="5700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6" name="Google Shape;986;p31"/>
            <p:cNvGrpSpPr/>
            <p:nvPr/>
          </p:nvGrpSpPr>
          <p:grpSpPr>
            <a:xfrm>
              <a:off x="13783002" y="6317357"/>
              <a:ext cx="3472817" cy="4395912"/>
              <a:chOff x="13783002" y="6317357"/>
              <a:chExt cx="3472817" cy="4395912"/>
            </a:xfrm>
          </p:grpSpPr>
          <p:grpSp>
            <p:nvGrpSpPr>
              <p:cNvPr id="987" name="Google Shape;987;p31"/>
              <p:cNvGrpSpPr/>
              <p:nvPr/>
            </p:nvGrpSpPr>
            <p:grpSpPr>
              <a:xfrm>
                <a:off x="13783002" y="6317357"/>
                <a:ext cx="3472817" cy="4395912"/>
                <a:chOff x="13783002" y="6317357"/>
                <a:chExt cx="3472817" cy="4395912"/>
              </a:xfrm>
            </p:grpSpPr>
            <p:sp>
              <p:nvSpPr>
                <p:cNvPr id="988" name="Google Shape;988;p31"/>
                <p:cNvSpPr/>
                <p:nvPr/>
              </p:nvSpPr>
              <p:spPr>
                <a:xfrm>
                  <a:off x="15488952" y="7217195"/>
                  <a:ext cx="334197" cy="507724"/>
                </a:xfrm>
                <a:custGeom>
                  <a:rect b="b" l="l" r="r" t="t"/>
                  <a:pathLst>
                    <a:path extrusionOk="0" h="507724" w="334197">
                      <a:moveTo>
                        <a:pt x="144718" y="507725"/>
                      </a:moveTo>
                      <a:cubicBezTo>
                        <a:pt x="206240" y="505966"/>
                        <a:pt x="256320" y="453570"/>
                        <a:pt x="284749" y="402932"/>
                      </a:cubicBezTo>
                      <a:cubicBezTo>
                        <a:pt x="320043" y="323370"/>
                        <a:pt x="344951" y="230709"/>
                        <a:pt x="329548" y="143323"/>
                      </a:cubicBezTo>
                      <a:cubicBezTo>
                        <a:pt x="318019" y="34838"/>
                        <a:pt x="220586" y="-38658"/>
                        <a:pt x="119105" y="21739"/>
                      </a:cubicBezTo>
                      <a:cubicBezTo>
                        <a:pt x="67969" y="51629"/>
                        <a:pt x="40420" y="110180"/>
                        <a:pt x="21585" y="164159"/>
                      </a:cubicBezTo>
                      <a:cubicBezTo>
                        <a:pt x="-859" y="232555"/>
                        <a:pt x="-11156" y="336469"/>
                        <a:pt x="17449" y="412163"/>
                      </a:cubicBezTo>
                      <a:cubicBezTo>
                        <a:pt x="16568" y="415240"/>
                        <a:pt x="16480" y="418668"/>
                        <a:pt x="17625" y="422536"/>
                      </a:cubicBezTo>
                      <a:cubicBezTo>
                        <a:pt x="19297" y="428866"/>
                        <a:pt x="23081" y="432822"/>
                        <a:pt x="27834" y="434932"/>
                      </a:cubicBezTo>
                      <a:cubicBezTo>
                        <a:pt x="49926" y="476340"/>
                        <a:pt x="86892" y="505175"/>
                        <a:pt x="144718" y="507725"/>
                      </a:cubicBezTo>
                      <a:close/>
                      <a:moveTo>
                        <a:pt x="251920" y="66399"/>
                      </a:moveTo>
                      <a:cubicBezTo>
                        <a:pt x="281933" y="95322"/>
                        <a:pt x="287477" y="139895"/>
                        <a:pt x="292670" y="179280"/>
                      </a:cubicBezTo>
                      <a:cubicBezTo>
                        <a:pt x="293903" y="250490"/>
                        <a:pt x="276124" y="321788"/>
                        <a:pt x="246551" y="386316"/>
                      </a:cubicBezTo>
                      <a:cubicBezTo>
                        <a:pt x="225603" y="420866"/>
                        <a:pt x="191541" y="459812"/>
                        <a:pt x="149206" y="466142"/>
                      </a:cubicBezTo>
                      <a:cubicBezTo>
                        <a:pt x="112592" y="466054"/>
                        <a:pt x="86980" y="449878"/>
                        <a:pt x="69817" y="424910"/>
                      </a:cubicBezTo>
                      <a:cubicBezTo>
                        <a:pt x="89709" y="411899"/>
                        <a:pt x="104583" y="391943"/>
                        <a:pt x="119546" y="373657"/>
                      </a:cubicBezTo>
                      <a:cubicBezTo>
                        <a:pt x="193918" y="288820"/>
                        <a:pt x="218386" y="151587"/>
                        <a:pt x="131604" y="66575"/>
                      </a:cubicBezTo>
                      <a:cubicBezTo>
                        <a:pt x="132484" y="65959"/>
                        <a:pt x="133188" y="65168"/>
                        <a:pt x="134068" y="64465"/>
                      </a:cubicBezTo>
                      <a:cubicBezTo>
                        <a:pt x="175083" y="37300"/>
                        <a:pt x="212841" y="31849"/>
                        <a:pt x="251920" y="66399"/>
                      </a:cubicBezTo>
                      <a:close/>
                      <a:moveTo>
                        <a:pt x="56263" y="185961"/>
                      </a:moveTo>
                      <a:cubicBezTo>
                        <a:pt x="70873" y="150972"/>
                        <a:pt x="86452" y="113345"/>
                        <a:pt x="112152" y="84773"/>
                      </a:cubicBezTo>
                      <a:cubicBezTo>
                        <a:pt x="163553" y="149653"/>
                        <a:pt x="159944" y="245127"/>
                        <a:pt x="113208" y="313084"/>
                      </a:cubicBezTo>
                      <a:cubicBezTo>
                        <a:pt x="94021" y="338227"/>
                        <a:pt x="76594" y="366887"/>
                        <a:pt x="51422" y="386492"/>
                      </a:cubicBezTo>
                      <a:cubicBezTo>
                        <a:pt x="30739" y="322931"/>
                        <a:pt x="39540" y="236424"/>
                        <a:pt x="56263" y="1859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31"/>
                <p:cNvSpPr/>
                <p:nvPr/>
              </p:nvSpPr>
              <p:spPr>
                <a:xfrm>
                  <a:off x="15895588" y="7276318"/>
                  <a:ext cx="376963" cy="495778"/>
                </a:xfrm>
                <a:custGeom>
                  <a:rect b="b" l="l" r="r" t="t"/>
                  <a:pathLst>
                    <a:path extrusionOk="0" h="495778" w="376963">
                      <a:moveTo>
                        <a:pt x="163193" y="495547"/>
                      </a:moveTo>
                      <a:cubicBezTo>
                        <a:pt x="320563" y="503371"/>
                        <a:pt x="363514" y="310841"/>
                        <a:pt x="375748" y="187410"/>
                      </a:cubicBezTo>
                      <a:cubicBezTo>
                        <a:pt x="388422" y="36727"/>
                        <a:pt x="301024" y="-36593"/>
                        <a:pt x="157120" y="18001"/>
                      </a:cubicBezTo>
                      <a:cubicBezTo>
                        <a:pt x="102815" y="41386"/>
                        <a:pt x="65233" y="93431"/>
                        <a:pt x="35396" y="142574"/>
                      </a:cubicBezTo>
                      <a:cubicBezTo>
                        <a:pt x="5031" y="216773"/>
                        <a:pt x="-14157" y="311193"/>
                        <a:pt x="13040" y="388644"/>
                      </a:cubicBezTo>
                      <a:cubicBezTo>
                        <a:pt x="35132" y="451415"/>
                        <a:pt x="95422" y="498184"/>
                        <a:pt x="163193" y="495547"/>
                      </a:cubicBezTo>
                      <a:close/>
                      <a:moveTo>
                        <a:pt x="194966" y="47804"/>
                      </a:moveTo>
                      <a:cubicBezTo>
                        <a:pt x="305953" y="23979"/>
                        <a:pt x="339398" y="77167"/>
                        <a:pt x="334381" y="181520"/>
                      </a:cubicBezTo>
                      <a:cubicBezTo>
                        <a:pt x="324348" y="273653"/>
                        <a:pt x="297503" y="440425"/>
                        <a:pt x="184756" y="454140"/>
                      </a:cubicBezTo>
                      <a:cubicBezTo>
                        <a:pt x="153159" y="456162"/>
                        <a:pt x="127811" y="451063"/>
                        <a:pt x="107744" y="440953"/>
                      </a:cubicBezTo>
                      <a:cubicBezTo>
                        <a:pt x="128427" y="425304"/>
                        <a:pt x="148407" y="392600"/>
                        <a:pt x="157384" y="379501"/>
                      </a:cubicBezTo>
                      <a:cubicBezTo>
                        <a:pt x="193470" y="323764"/>
                        <a:pt x="211513" y="256774"/>
                        <a:pt x="204472" y="190224"/>
                      </a:cubicBezTo>
                      <a:cubicBezTo>
                        <a:pt x="203680" y="141959"/>
                        <a:pt x="185020" y="94134"/>
                        <a:pt x="147262" y="63628"/>
                      </a:cubicBezTo>
                      <a:cubicBezTo>
                        <a:pt x="148230" y="62749"/>
                        <a:pt x="149199" y="61782"/>
                        <a:pt x="150255" y="60815"/>
                      </a:cubicBezTo>
                      <a:cubicBezTo>
                        <a:pt x="165921" y="64244"/>
                        <a:pt x="179916" y="50705"/>
                        <a:pt x="194966" y="47804"/>
                      </a:cubicBezTo>
                      <a:close/>
                      <a:moveTo>
                        <a:pt x="63560" y="178004"/>
                      </a:moveTo>
                      <a:cubicBezTo>
                        <a:pt x="77203" y="141168"/>
                        <a:pt x="102111" y="108640"/>
                        <a:pt x="129923" y="80420"/>
                      </a:cubicBezTo>
                      <a:cubicBezTo>
                        <a:pt x="167682" y="119014"/>
                        <a:pt x="171818" y="174047"/>
                        <a:pt x="169002" y="225301"/>
                      </a:cubicBezTo>
                      <a:cubicBezTo>
                        <a:pt x="164953" y="292027"/>
                        <a:pt x="133092" y="356732"/>
                        <a:pt x="85916" y="404645"/>
                      </a:cubicBezTo>
                      <a:cubicBezTo>
                        <a:pt x="82572" y="407897"/>
                        <a:pt x="79931" y="408952"/>
                        <a:pt x="74738" y="413172"/>
                      </a:cubicBezTo>
                      <a:cubicBezTo>
                        <a:pt x="74386" y="413436"/>
                        <a:pt x="74210" y="413700"/>
                        <a:pt x="73858" y="414051"/>
                      </a:cubicBezTo>
                      <a:cubicBezTo>
                        <a:pt x="27562" y="357611"/>
                        <a:pt x="37068" y="254225"/>
                        <a:pt x="63560" y="178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31"/>
                <p:cNvSpPr/>
                <p:nvPr/>
              </p:nvSpPr>
              <p:spPr>
                <a:xfrm>
                  <a:off x="15767216" y="7733891"/>
                  <a:ext cx="126868" cy="124473"/>
                </a:xfrm>
                <a:custGeom>
                  <a:rect b="b" l="l" r="r" t="t"/>
                  <a:pathLst>
                    <a:path extrusionOk="0" h="124473" w="126868">
                      <a:moveTo>
                        <a:pt x="52869" y="123866"/>
                      </a:moveTo>
                      <a:cubicBezTo>
                        <a:pt x="124777" y="133800"/>
                        <a:pt x="162008" y="18897"/>
                        <a:pt x="81298" y="1314"/>
                      </a:cubicBezTo>
                      <a:cubicBezTo>
                        <a:pt x="-3460" y="-13807"/>
                        <a:pt x="-36025" y="106195"/>
                        <a:pt x="52869" y="123866"/>
                      </a:cubicBezTo>
                      <a:close/>
                      <a:moveTo>
                        <a:pt x="55774" y="29447"/>
                      </a:moveTo>
                      <a:cubicBezTo>
                        <a:pt x="68448" y="32699"/>
                        <a:pt x="83058" y="41491"/>
                        <a:pt x="85963" y="54854"/>
                      </a:cubicBezTo>
                      <a:cubicBezTo>
                        <a:pt x="84202" y="66722"/>
                        <a:pt x="75929" y="80876"/>
                        <a:pt x="63607" y="83601"/>
                      </a:cubicBezTo>
                      <a:cubicBezTo>
                        <a:pt x="30602" y="86678"/>
                        <a:pt x="29017" y="39293"/>
                        <a:pt x="55774" y="294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31"/>
                <p:cNvSpPr/>
                <p:nvPr/>
              </p:nvSpPr>
              <p:spPr>
                <a:xfrm>
                  <a:off x="15570039" y="7760364"/>
                  <a:ext cx="521567" cy="242358"/>
                </a:xfrm>
                <a:custGeom>
                  <a:rect b="b" l="l" r="r" t="t"/>
                  <a:pathLst>
                    <a:path extrusionOk="0" h="242358" w="521567">
                      <a:moveTo>
                        <a:pt x="238252" y="235241"/>
                      </a:moveTo>
                      <a:cubicBezTo>
                        <a:pt x="271785" y="244296"/>
                        <a:pt x="309015" y="246230"/>
                        <a:pt x="341317" y="231988"/>
                      </a:cubicBezTo>
                      <a:cubicBezTo>
                        <a:pt x="370538" y="216692"/>
                        <a:pt x="398878" y="194361"/>
                        <a:pt x="414633" y="164911"/>
                      </a:cubicBezTo>
                      <a:cubicBezTo>
                        <a:pt x="432236" y="183636"/>
                        <a:pt x="456176" y="197351"/>
                        <a:pt x="480908" y="201922"/>
                      </a:cubicBezTo>
                      <a:cubicBezTo>
                        <a:pt x="493670" y="204120"/>
                        <a:pt x="511185" y="205614"/>
                        <a:pt x="518842" y="192779"/>
                      </a:cubicBezTo>
                      <a:cubicBezTo>
                        <a:pt x="524475" y="183548"/>
                        <a:pt x="521042" y="170625"/>
                        <a:pt x="511625" y="165350"/>
                      </a:cubicBezTo>
                      <a:cubicBezTo>
                        <a:pt x="505904" y="161746"/>
                        <a:pt x="499215" y="162537"/>
                        <a:pt x="492878" y="163855"/>
                      </a:cubicBezTo>
                      <a:cubicBezTo>
                        <a:pt x="480116" y="163855"/>
                        <a:pt x="467706" y="158756"/>
                        <a:pt x="456440" y="153130"/>
                      </a:cubicBezTo>
                      <a:cubicBezTo>
                        <a:pt x="412432" y="124558"/>
                        <a:pt x="412080" y="98887"/>
                        <a:pt x="422202" y="51326"/>
                      </a:cubicBezTo>
                      <a:cubicBezTo>
                        <a:pt x="416657" y="37436"/>
                        <a:pt x="399054" y="55107"/>
                        <a:pt x="395622" y="63019"/>
                      </a:cubicBezTo>
                      <a:cubicBezTo>
                        <a:pt x="383300" y="86667"/>
                        <a:pt x="384180" y="111107"/>
                        <a:pt x="393421" y="132822"/>
                      </a:cubicBezTo>
                      <a:cubicBezTo>
                        <a:pt x="390341" y="133613"/>
                        <a:pt x="387348" y="135284"/>
                        <a:pt x="384796" y="138009"/>
                      </a:cubicBezTo>
                      <a:cubicBezTo>
                        <a:pt x="360152" y="174317"/>
                        <a:pt x="322306" y="207900"/>
                        <a:pt x="274954" y="200867"/>
                      </a:cubicBezTo>
                      <a:cubicBezTo>
                        <a:pt x="220208" y="194010"/>
                        <a:pt x="157718" y="163064"/>
                        <a:pt x="137123" y="109349"/>
                      </a:cubicBezTo>
                      <a:cubicBezTo>
                        <a:pt x="147332" y="81832"/>
                        <a:pt x="149181" y="51678"/>
                        <a:pt x="135186" y="24688"/>
                      </a:cubicBezTo>
                      <a:cubicBezTo>
                        <a:pt x="129553" y="15458"/>
                        <a:pt x="120048" y="-4587"/>
                        <a:pt x="106670" y="952"/>
                      </a:cubicBezTo>
                      <a:cubicBezTo>
                        <a:pt x="99628" y="5611"/>
                        <a:pt x="104381" y="15458"/>
                        <a:pt x="106494" y="21699"/>
                      </a:cubicBezTo>
                      <a:cubicBezTo>
                        <a:pt x="127001" y="71458"/>
                        <a:pt x="97252" y="126756"/>
                        <a:pt x="55357" y="155152"/>
                      </a:cubicBezTo>
                      <a:cubicBezTo>
                        <a:pt x="45411" y="161570"/>
                        <a:pt x="35466" y="168163"/>
                        <a:pt x="24376" y="172471"/>
                      </a:cubicBezTo>
                      <a:cubicBezTo>
                        <a:pt x="10030" y="174493"/>
                        <a:pt x="-3437" y="183812"/>
                        <a:pt x="788" y="199900"/>
                      </a:cubicBezTo>
                      <a:cubicBezTo>
                        <a:pt x="17247" y="244824"/>
                        <a:pt x="102973" y="171152"/>
                        <a:pt x="118376" y="145218"/>
                      </a:cubicBezTo>
                      <a:cubicBezTo>
                        <a:pt x="140643" y="189702"/>
                        <a:pt x="192220" y="221087"/>
                        <a:pt x="238252" y="23524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31"/>
                <p:cNvSpPr/>
                <p:nvPr/>
              </p:nvSpPr>
              <p:spPr>
                <a:xfrm>
                  <a:off x="13783002" y="6317357"/>
                  <a:ext cx="3472817" cy="4395912"/>
                </a:xfrm>
                <a:custGeom>
                  <a:rect b="b" l="l" r="r" t="t"/>
                  <a:pathLst>
                    <a:path extrusionOk="0" h="4395912" w="3472817">
                      <a:moveTo>
                        <a:pt x="3272544" y="2279664"/>
                      </a:moveTo>
                      <a:cubicBezTo>
                        <a:pt x="3147563" y="2306654"/>
                        <a:pt x="3028743" y="2354567"/>
                        <a:pt x="2913356" y="2408809"/>
                      </a:cubicBezTo>
                      <a:cubicBezTo>
                        <a:pt x="2815660" y="2458568"/>
                        <a:pt x="2723597" y="2518086"/>
                        <a:pt x="2631181" y="2576636"/>
                      </a:cubicBezTo>
                      <a:cubicBezTo>
                        <a:pt x="2523011" y="2646703"/>
                        <a:pt x="2425315" y="2732506"/>
                        <a:pt x="2329291" y="2818134"/>
                      </a:cubicBezTo>
                      <a:cubicBezTo>
                        <a:pt x="2279475" y="2869212"/>
                        <a:pt x="2231419" y="2922224"/>
                        <a:pt x="2188380" y="2979192"/>
                      </a:cubicBezTo>
                      <a:cubicBezTo>
                        <a:pt x="2158103" y="3016907"/>
                        <a:pt x="2126153" y="3053918"/>
                        <a:pt x="2106438" y="3098666"/>
                      </a:cubicBezTo>
                      <a:cubicBezTo>
                        <a:pt x="2085050" y="3043193"/>
                        <a:pt x="2065951" y="2986489"/>
                        <a:pt x="2050725" y="2929169"/>
                      </a:cubicBezTo>
                      <a:cubicBezTo>
                        <a:pt x="2038667" y="2858311"/>
                        <a:pt x="2036906" y="2786485"/>
                        <a:pt x="2032946" y="2714836"/>
                      </a:cubicBezTo>
                      <a:cubicBezTo>
                        <a:pt x="2026873" y="2616021"/>
                        <a:pt x="2023968" y="2516767"/>
                        <a:pt x="2026257" y="2417776"/>
                      </a:cubicBezTo>
                      <a:cubicBezTo>
                        <a:pt x="2028985" y="2379886"/>
                        <a:pt x="2040251" y="2342610"/>
                        <a:pt x="2042363" y="2304895"/>
                      </a:cubicBezTo>
                      <a:cubicBezTo>
                        <a:pt x="2213904" y="2290214"/>
                        <a:pt x="2378667" y="2200718"/>
                        <a:pt x="2496431" y="2077639"/>
                      </a:cubicBezTo>
                      <a:cubicBezTo>
                        <a:pt x="2558305" y="2015396"/>
                        <a:pt x="2604073" y="1939439"/>
                        <a:pt x="2650193" y="1865416"/>
                      </a:cubicBezTo>
                      <a:cubicBezTo>
                        <a:pt x="2695960" y="1780579"/>
                        <a:pt x="2739967" y="1693545"/>
                        <a:pt x="2768748" y="1601324"/>
                      </a:cubicBezTo>
                      <a:cubicBezTo>
                        <a:pt x="2797969" y="1507256"/>
                        <a:pt x="2814692" y="1410024"/>
                        <a:pt x="2832823" y="1313319"/>
                      </a:cubicBezTo>
                      <a:cubicBezTo>
                        <a:pt x="2864420" y="1120789"/>
                        <a:pt x="2881671" y="924566"/>
                        <a:pt x="2874190" y="729398"/>
                      </a:cubicBezTo>
                      <a:cubicBezTo>
                        <a:pt x="2870581" y="679815"/>
                        <a:pt x="2865564" y="630495"/>
                        <a:pt x="2860283" y="581088"/>
                      </a:cubicBezTo>
                      <a:cubicBezTo>
                        <a:pt x="2850426" y="510230"/>
                        <a:pt x="2831855" y="440866"/>
                        <a:pt x="2815836" y="371150"/>
                      </a:cubicBezTo>
                      <a:cubicBezTo>
                        <a:pt x="2797881" y="313040"/>
                        <a:pt x="2779046" y="167719"/>
                        <a:pt x="2696576" y="176950"/>
                      </a:cubicBezTo>
                      <a:cubicBezTo>
                        <a:pt x="2652833" y="186444"/>
                        <a:pt x="2635230" y="233742"/>
                        <a:pt x="2619123" y="270577"/>
                      </a:cubicBezTo>
                      <a:cubicBezTo>
                        <a:pt x="2594303" y="330710"/>
                        <a:pt x="2566050" y="389349"/>
                        <a:pt x="2541054" y="449393"/>
                      </a:cubicBezTo>
                      <a:cubicBezTo>
                        <a:pt x="2539470" y="394272"/>
                        <a:pt x="2517730" y="342666"/>
                        <a:pt x="2503472" y="290006"/>
                      </a:cubicBezTo>
                      <a:cubicBezTo>
                        <a:pt x="2478212" y="219851"/>
                        <a:pt x="2452160" y="89036"/>
                        <a:pt x="2367137" y="73739"/>
                      </a:cubicBezTo>
                      <a:cubicBezTo>
                        <a:pt x="2325066" y="68992"/>
                        <a:pt x="2300070" y="119806"/>
                        <a:pt x="2274722" y="146180"/>
                      </a:cubicBezTo>
                      <a:cubicBezTo>
                        <a:pt x="2242685" y="182576"/>
                        <a:pt x="2218217" y="224071"/>
                        <a:pt x="2198149" y="268028"/>
                      </a:cubicBezTo>
                      <a:cubicBezTo>
                        <a:pt x="2183979" y="296248"/>
                        <a:pt x="2165672" y="328249"/>
                        <a:pt x="2155726" y="359194"/>
                      </a:cubicBezTo>
                      <a:cubicBezTo>
                        <a:pt x="2156870" y="295105"/>
                        <a:pt x="2139003" y="232950"/>
                        <a:pt x="2116560" y="173521"/>
                      </a:cubicBezTo>
                      <a:cubicBezTo>
                        <a:pt x="2088307" y="96509"/>
                        <a:pt x="2044740" y="-4504"/>
                        <a:pt x="1947484" y="156"/>
                      </a:cubicBezTo>
                      <a:cubicBezTo>
                        <a:pt x="1894675" y="-196"/>
                        <a:pt x="1872231" y="58178"/>
                        <a:pt x="1839490" y="90531"/>
                      </a:cubicBezTo>
                      <a:cubicBezTo>
                        <a:pt x="1761509" y="179059"/>
                        <a:pt x="1700162" y="281830"/>
                        <a:pt x="1646297" y="386447"/>
                      </a:cubicBezTo>
                      <a:cubicBezTo>
                        <a:pt x="1662844" y="319809"/>
                        <a:pt x="1667685" y="251940"/>
                        <a:pt x="1666013" y="183455"/>
                      </a:cubicBezTo>
                      <a:cubicBezTo>
                        <a:pt x="1666101" y="150839"/>
                        <a:pt x="1668917" y="117784"/>
                        <a:pt x="1663372" y="85432"/>
                      </a:cubicBezTo>
                      <a:cubicBezTo>
                        <a:pt x="1646297" y="-3185"/>
                        <a:pt x="1575182" y="18442"/>
                        <a:pt x="1533551" y="74970"/>
                      </a:cubicBezTo>
                      <a:cubicBezTo>
                        <a:pt x="1511987" y="103454"/>
                        <a:pt x="1487959" y="130443"/>
                        <a:pt x="1470620" y="161828"/>
                      </a:cubicBezTo>
                      <a:cubicBezTo>
                        <a:pt x="1459442" y="184422"/>
                        <a:pt x="1452401" y="208686"/>
                        <a:pt x="1440167" y="230753"/>
                      </a:cubicBezTo>
                      <a:cubicBezTo>
                        <a:pt x="1367555" y="355238"/>
                        <a:pt x="1320291" y="491592"/>
                        <a:pt x="1268715" y="625660"/>
                      </a:cubicBezTo>
                      <a:cubicBezTo>
                        <a:pt x="1242926" y="696958"/>
                        <a:pt x="1226116" y="771069"/>
                        <a:pt x="1208073" y="844652"/>
                      </a:cubicBezTo>
                      <a:cubicBezTo>
                        <a:pt x="1191262" y="915335"/>
                        <a:pt x="1173571" y="985841"/>
                        <a:pt x="1164593" y="1058018"/>
                      </a:cubicBezTo>
                      <a:cubicBezTo>
                        <a:pt x="1149015" y="1199032"/>
                        <a:pt x="1143822" y="1342331"/>
                        <a:pt x="1151391" y="1484047"/>
                      </a:cubicBezTo>
                      <a:cubicBezTo>
                        <a:pt x="1164417" y="1594642"/>
                        <a:pt x="1190734" y="1704798"/>
                        <a:pt x="1230164" y="1808975"/>
                      </a:cubicBezTo>
                      <a:cubicBezTo>
                        <a:pt x="1247063" y="1848361"/>
                        <a:pt x="1270651" y="1884405"/>
                        <a:pt x="1294591" y="1920010"/>
                      </a:cubicBezTo>
                      <a:cubicBezTo>
                        <a:pt x="1321963" y="1959747"/>
                        <a:pt x="1346168" y="2002209"/>
                        <a:pt x="1378645" y="2038166"/>
                      </a:cubicBezTo>
                      <a:cubicBezTo>
                        <a:pt x="1465780" y="2125991"/>
                        <a:pt x="1570517" y="2197113"/>
                        <a:pt x="1682207" y="2250037"/>
                      </a:cubicBezTo>
                      <a:cubicBezTo>
                        <a:pt x="1728591" y="2271664"/>
                        <a:pt x="1777703" y="2285642"/>
                        <a:pt x="1827872" y="2294258"/>
                      </a:cubicBezTo>
                      <a:cubicBezTo>
                        <a:pt x="1818014" y="2341467"/>
                        <a:pt x="1808772" y="2389029"/>
                        <a:pt x="1806396" y="2437205"/>
                      </a:cubicBezTo>
                      <a:cubicBezTo>
                        <a:pt x="1795482" y="2665253"/>
                        <a:pt x="1838169" y="2892421"/>
                        <a:pt x="1894059" y="3112820"/>
                      </a:cubicBezTo>
                      <a:cubicBezTo>
                        <a:pt x="1821887" y="3035017"/>
                        <a:pt x="1753059" y="2954312"/>
                        <a:pt x="1685112" y="2872904"/>
                      </a:cubicBezTo>
                      <a:cubicBezTo>
                        <a:pt x="1637584" y="2822090"/>
                        <a:pt x="1582575" y="2778749"/>
                        <a:pt x="1531086" y="2732067"/>
                      </a:cubicBezTo>
                      <a:cubicBezTo>
                        <a:pt x="1446592" y="2650044"/>
                        <a:pt x="1354441" y="2577076"/>
                        <a:pt x="1254984" y="2514042"/>
                      </a:cubicBezTo>
                      <a:cubicBezTo>
                        <a:pt x="1134228" y="2432106"/>
                        <a:pt x="996661" y="2382083"/>
                        <a:pt x="856894" y="2343050"/>
                      </a:cubicBezTo>
                      <a:cubicBezTo>
                        <a:pt x="751101" y="2311225"/>
                        <a:pt x="643283" y="2286170"/>
                        <a:pt x="533880" y="2269994"/>
                      </a:cubicBezTo>
                      <a:cubicBezTo>
                        <a:pt x="367973" y="2240543"/>
                        <a:pt x="200481" y="2246521"/>
                        <a:pt x="33253" y="2261730"/>
                      </a:cubicBezTo>
                      <a:cubicBezTo>
                        <a:pt x="3416" y="2261202"/>
                        <a:pt x="-984" y="2283708"/>
                        <a:pt x="160" y="2307709"/>
                      </a:cubicBezTo>
                      <a:cubicBezTo>
                        <a:pt x="-16" y="2352808"/>
                        <a:pt x="-456" y="2398084"/>
                        <a:pt x="3328" y="2443095"/>
                      </a:cubicBezTo>
                      <a:cubicBezTo>
                        <a:pt x="12042" y="2548592"/>
                        <a:pt x="25068" y="2655143"/>
                        <a:pt x="62562" y="2754749"/>
                      </a:cubicBezTo>
                      <a:cubicBezTo>
                        <a:pt x="127253" y="2927763"/>
                        <a:pt x="222221" y="3090578"/>
                        <a:pt x="350986" y="3223855"/>
                      </a:cubicBezTo>
                      <a:cubicBezTo>
                        <a:pt x="473326" y="3361967"/>
                        <a:pt x="630697" y="3461485"/>
                        <a:pt x="792820" y="3546849"/>
                      </a:cubicBezTo>
                      <a:cubicBezTo>
                        <a:pt x="984163" y="3649708"/>
                        <a:pt x="1191438" y="3724522"/>
                        <a:pt x="1408482" y="3746765"/>
                      </a:cubicBezTo>
                      <a:cubicBezTo>
                        <a:pt x="1551770" y="3767776"/>
                        <a:pt x="1697434" y="3761798"/>
                        <a:pt x="1840194" y="3740259"/>
                      </a:cubicBezTo>
                      <a:cubicBezTo>
                        <a:pt x="1888514" y="3734720"/>
                        <a:pt x="1937098" y="3728127"/>
                        <a:pt x="1983746" y="3713797"/>
                      </a:cubicBezTo>
                      <a:cubicBezTo>
                        <a:pt x="2027929" y="3874151"/>
                        <a:pt x="2085667" y="4033011"/>
                        <a:pt x="2188732" y="4165848"/>
                      </a:cubicBezTo>
                      <a:cubicBezTo>
                        <a:pt x="2214960" y="4210948"/>
                        <a:pt x="2243565" y="4254289"/>
                        <a:pt x="2278243" y="4293411"/>
                      </a:cubicBezTo>
                      <a:cubicBezTo>
                        <a:pt x="2297958" y="4317851"/>
                        <a:pt x="2317057" y="4343170"/>
                        <a:pt x="2339853" y="4364884"/>
                      </a:cubicBezTo>
                      <a:cubicBezTo>
                        <a:pt x="2352263" y="4376752"/>
                        <a:pt x="2365817" y="4389148"/>
                        <a:pt x="2383684" y="4390731"/>
                      </a:cubicBezTo>
                      <a:cubicBezTo>
                        <a:pt x="2415105" y="4396093"/>
                        <a:pt x="2473811" y="4403566"/>
                        <a:pt x="2496167" y="4376489"/>
                      </a:cubicBezTo>
                      <a:cubicBezTo>
                        <a:pt x="2508401" y="4351346"/>
                        <a:pt x="2494054" y="4322862"/>
                        <a:pt x="2485341" y="4298773"/>
                      </a:cubicBezTo>
                      <a:cubicBezTo>
                        <a:pt x="2465274" y="4253937"/>
                        <a:pt x="2449167" y="4207519"/>
                        <a:pt x="2428132" y="4163123"/>
                      </a:cubicBezTo>
                      <a:cubicBezTo>
                        <a:pt x="2385444" y="4093495"/>
                        <a:pt x="2364937" y="4013845"/>
                        <a:pt x="2334044" y="3938855"/>
                      </a:cubicBezTo>
                      <a:cubicBezTo>
                        <a:pt x="2305615" y="3865975"/>
                        <a:pt x="2268737" y="3795908"/>
                        <a:pt x="2250782" y="3719423"/>
                      </a:cubicBezTo>
                      <a:cubicBezTo>
                        <a:pt x="2311424" y="3707027"/>
                        <a:pt x="2374354" y="3704830"/>
                        <a:pt x="2433148" y="3684434"/>
                      </a:cubicBezTo>
                      <a:cubicBezTo>
                        <a:pt x="2503384" y="3657005"/>
                        <a:pt x="2569923" y="3621136"/>
                        <a:pt x="2634086" y="3581839"/>
                      </a:cubicBezTo>
                      <a:cubicBezTo>
                        <a:pt x="2737063" y="3514233"/>
                        <a:pt x="2836607" y="3439595"/>
                        <a:pt x="2918021" y="3346494"/>
                      </a:cubicBezTo>
                      <a:cubicBezTo>
                        <a:pt x="3066766" y="3186931"/>
                        <a:pt x="3187874" y="3003280"/>
                        <a:pt x="3289179" y="2810486"/>
                      </a:cubicBezTo>
                      <a:cubicBezTo>
                        <a:pt x="3369184" y="2651275"/>
                        <a:pt x="3436691" y="2485382"/>
                        <a:pt x="3471545" y="2310170"/>
                      </a:cubicBezTo>
                      <a:cubicBezTo>
                        <a:pt x="3489500" y="2235971"/>
                        <a:pt x="3312238" y="2266477"/>
                        <a:pt x="3272544" y="2279664"/>
                      </a:cubicBezTo>
                      <a:close/>
                      <a:moveTo>
                        <a:pt x="1512779" y="2099266"/>
                      </a:moveTo>
                      <a:cubicBezTo>
                        <a:pt x="1466484" y="2064364"/>
                        <a:pt x="1419308" y="2028232"/>
                        <a:pt x="1385070" y="1980758"/>
                      </a:cubicBezTo>
                      <a:cubicBezTo>
                        <a:pt x="1346872" y="1923790"/>
                        <a:pt x="1303304" y="1866207"/>
                        <a:pt x="1272587" y="1803613"/>
                      </a:cubicBezTo>
                      <a:cubicBezTo>
                        <a:pt x="1233773" y="1712622"/>
                        <a:pt x="1212825" y="1614511"/>
                        <a:pt x="1195663" y="1517366"/>
                      </a:cubicBezTo>
                      <a:cubicBezTo>
                        <a:pt x="1184749" y="1448354"/>
                        <a:pt x="1187829" y="1378199"/>
                        <a:pt x="1188445" y="1308660"/>
                      </a:cubicBezTo>
                      <a:cubicBezTo>
                        <a:pt x="1189766" y="1177053"/>
                        <a:pt x="1197247" y="1046326"/>
                        <a:pt x="1228932" y="917709"/>
                      </a:cubicBezTo>
                      <a:cubicBezTo>
                        <a:pt x="1259297" y="774058"/>
                        <a:pt x="1296967" y="635067"/>
                        <a:pt x="1353121" y="499065"/>
                      </a:cubicBezTo>
                      <a:cubicBezTo>
                        <a:pt x="1377677" y="430140"/>
                        <a:pt x="1402761" y="361480"/>
                        <a:pt x="1436471" y="296424"/>
                      </a:cubicBezTo>
                      <a:cubicBezTo>
                        <a:pt x="1461907" y="249742"/>
                        <a:pt x="1481886" y="199016"/>
                        <a:pt x="1515156" y="156993"/>
                      </a:cubicBezTo>
                      <a:cubicBezTo>
                        <a:pt x="1530206" y="136597"/>
                        <a:pt x="1548073" y="118487"/>
                        <a:pt x="1563740" y="98531"/>
                      </a:cubicBezTo>
                      <a:cubicBezTo>
                        <a:pt x="1575094" y="86750"/>
                        <a:pt x="1591552" y="66970"/>
                        <a:pt x="1610828" y="67233"/>
                      </a:cubicBezTo>
                      <a:cubicBezTo>
                        <a:pt x="1634768" y="102575"/>
                        <a:pt x="1621477" y="150224"/>
                        <a:pt x="1623942" y="190488"/>
                      </a:cubicBezTo>
                      <a:cubicBezTo>
                        <a:pt x="1626582" y="257566"/>
                        <a:pt x="1618749" y="323677"/>
                        <a:pt x="1603170" y="388821"/>
                      </a:cubicBezTo>
                      <a:cubicBezTo>
                        <a:pt x="1597977" y="416162"/>
                        <a:pt x="1589264" y="448338"/>
                        <a:pt x="1584511" y="476647"/>
                      </a:cubicBezTo>
                      <a:cubicBezTo>
                        <a:pt x="1583103" y="490097"/>
                        <a:pt x="1577382" y="506010"/>
                        <a:pt x="1586447" y="517790"/>
                      </a:cubicBezTo>
                      <a:cubicBezTo>
                        <a:pt x="1614876" y="545571"/>
                        <a:pt x="1629839" y="498185"/>
                        <a:pt x="1641897" y="478756"/>
                      </a:cubicBezTo>
                      <a:cubicBezTo>
                        <a:pt x="1708172" y="361920"/>
                        <a:pt x="1767318" y="239632"/>
                        <a:pt x="1854540" y="136246"/>
                      </a:cubicBezTo>
                      <a:cubicBezTo>
                        <a:pt x="1877864" y="110663"/>
                        <a:pt x="1899428" y="83585"/>
                        <a:pt x="1921343" y="56772"/>
                      </a:cubicBezTo>
                      <a:cubicBezTo>
                        <a:pt x="1934281" y="36903"/>
                        <a:pt x="1959365" y="40772"/>
                        <a:pt x="1979169" y="46134"/>
                      </a:cubicBezTo>
                      <a:cubicBezTo>
                        <a:pt x="2040163" y="69871"/>
                        <a:pt x="2060230" y="148641"/>
                        <a:pt x="2083114" y="204115"/>
                      </a:cubicBezTo>
                      <a:cubicBezTo>
                        <a:pt x="2126153" y="312073"/>
                        <a:pt x="2117704" y="429701"/>
                        <a:pt x="2099925" y="542670"/>
                      </a:cubicBezTo>
                      <a:cubicBezTo>
                        <a:pt x="2096052" y="561131"/>
                        <a:pt x="2090859" y="585484"/>
                        <a:pt x="2117088" y="587505"/>
                      </a:cubicBezTo>
                      <a:cubicBezTo>
                        <a:pt x="2125097" y="587505"/>
                        <a:pt x="2133458" y="582494"/>
                        <a:pt x="2136363" y="574846"/>
                      </a:cubicBezTo>
                      <a:cubicBezTo>
                        <a:pt x="2142260" y="557439"/>
                        <a:pt x="2146749" y="539505"/>
                        <a:pt x="2152294" y="521922"/>
                      </a:cubicBezTo>
                      <a:cubicBezTo>
                        <a:pt x="2167432" y="471020"/>
                        <a:pt x="2178698" y="419063"/>
                        <a:pt x="2196301" y="368953"/>
                      </a:cubicBezTo>
                      <a:cubicBezTo>
                        <a:pt x="2217248" y="317875"/>
                        <a:pt x="2243477" y="268555"/>
                        <a:pt x="2270321" y="220203"/>
                      </a:cubicBezTo>
                      <a:cubicBezTo>
                        <a:pt x="2298310" y="183983"/>
                        <a:pt x="2324538" y="144158"/>
                        <a:pt x="2360008" y="114971"/>
                      </a:cubicBezTo>
                      <a:cubicBezTo>
                        <a:pt x="2420298" y="125520"/>
                        <a:pt x="2453392" y="277786"/>
                        <a:pt x="2472051" y="332029"/>
                      </a:cubicBezTo>
                      <a:cubicBezTo>
                        <a:pt x="2492558" y="390491"/>
                        <a:pt x="2505320" y="450712"/>
                        <a:pt x="2497399" y="513043"/>
                      </a:cubicBezTo>
                      <a:cubicBezTo>
                        <a:pt x="2495903" y="545571"/>
                        <a:pt x="2484461" y="577571"/>
                        <a:pt x="2485781" y="610187"/>
                      </a:cubicBezTo>
                      <a:cubicBezTo>
                        <a:pt x="2487541" y="625396"/>
                        <a:pt x="2507169" y="634012"/>
                        <a:pt x="2519227" y="623902"/>
                      </a:cubicBezTo>
                      <a:cubicBezTo>
                        <a:pt x="2525740" y="618891"/>
                        <a:pt x="2527676" y="611242"/>
                        <a:pt x="2529700" y="603682"/>
                      </a:cubicBezTo>
                      <a:cubicBezTo>
                        <a:pt x="2538766" y="574318"/>
                        <a:pt x="2547743" y="547593"/>
                        <a:pt x="2558657" y="518230"/>
                      </a:cubicBezTo>
                      <a:cubicBezTo>
                        <a:pt x="2583389" y="450976"/>
                        <a:pt x="2614810" y="386272"/>
                        <a:pt x="2643327" y="320600"/>
                      </a:cubicBezTo>
                      <a:cubicBezTo>
                        <a:pt x="2657850" y="294226"/>
                        <a:pt x="2674748" y="220203"/>
                        <a:pt x="2708458" y="218181"/>
                      </a:cubicBezTo>
                      <a:cubicBezTo>
                        <a:pt x="2727117" y="230225"/>
                        <a:pt x="2737063" y="253698"/>
                        <a:pt x="2744984" y="273918"/>
                      </a:cubicBezTo>
                      <a:cubicBezTo>
                        <a:pt x="2759331" y="316204"/>
                        <a:pt x="2769716" y="359634"/>
                        <a:pt x="2780630" y="402887"/>
                      </a:cubicBezTo>
                      <a:cubicBezTo>
                        <a:pt x="2796913" y="477526"/>
                        <a:pt x="2817596" y="551549"/>
                        <a:pt x="2823141" y="627946"/>
                      </a:cubicBezTo>
                      <a:cubicBezTo>
                        <a:pt x="2839600" y="764212"/>
                        <a:pt x="2836959" y="901884"/>
                        <a:pt x="2823845" y="1038238"/>
                      </a:cubicBezTo>
                      <a:cubicBezTo>
                        <a:pt x="2808971" y="1232878"/>
                        <a:pt x="2778430" y="1426728"/>
                        <a:pt x="2720956" y="1613808"/>
                      </a:cubicBezTo>
                      <a:cubicBezTo>
                        <a:pt x="2681174" y="1721150"/>
                        <a:pt x="2630565" y="1825327"/>
                        <a:pt x="2566138" y="1920186"/>
                      </a:cubicBezTo>
                      <a:cubicBezTo>
                        <a:pt x="2523891" y="1988143"/>
                        <a:pt x="2470467" y="2049946"/>
                        <a:pt x="2410176" y="2103134"/>
                      </a:cubicBezTo>
                      <a:cubicBezTo>
                        <a:pt x="2285372" y="2203443"/>
                        <a:pt x="2128882" y="2274214"/>
                        <a:pt x="1965967" y="2265159"/>
                      </a:cubicBezTo>
                      <a:cubicBezTo>
                        <a:pt x="1789497" y="2266301"/>
                        <a:pt x="1650962" y="2204674"/>
                        <a:pt x="1512779" y="2099266"/>
                      </a:cubicBezTo>
                      <a:close/>
                      <a:moveTo>
                        <a:pt x="3071166" y="3090754"/>
                      </a:moveTo>
                      <a:cubicBezTo>
                        <a:pt x="2992217" y="3198536"/>
                        <a:pt x="2908779" y="3304911"/>
                        <a:pt x="2810291" y="3395726"/>
                      </a:cubicBezTo>
                      <a:cubicBezTo>
                        <a:pt x="2693760" y="3500255"/>
                        <a:pt x="2560065" y="3588784"/>
                        <a:pt x="2414049" y="3646719"/>
                      </a:cubicBezTo>
                      <a:cubicBezTo>
                        <a:pt x="2349270" y="3668961"/>
                        <a:pt x="2276658" y="3663334"/>
                        <a:pt x="2213112" y="3687862"/>
                      </a:cubicBezTo>
                      <a:cubicBezTo>
                        <a:pt x="2202638" y="3695335"/>
                        <a:pt x="2203430" y="3708874"/>
                        <a:pt x="2207479" y="3719687"/>
                      </a:cubicBezTo>
                      <a:cubicBezTo>
                        <a:pt x="2214872" y="3755995"/>
                        <a:pt x="2227898" y="3790194"/>
                        <a:pt x="2241452" y="3824568"/>
                      </a:cubicBezTo>
                      <a:cubicBezTo>
                        <a:pt x="2251310" y="3854986"/>
                        <a:pt x="2265480" y="3883558"/>
                        <a:pt x="2278331" y="3912833"/>
                      </a:cubicBezTo>
                      <a:cubicBezTo>
                        <a:pt x="2304823" y="3974812"/>
                        <a:pt x="2325859" y="4038813"/>
                        <a:pt x="2350591" y="4101495"/>
                      </a:cubicBezTo>
                      <a:cubicBezTo>
                        <a:pt x="2366433" y="4145540"/>
                        <a:pt x="2395566" y="4183167"/>
                        <a:pt x="2410176" y="4227739"/>
                      </a:cubicBezTo>
                      <a:cubicBezTo>
                        <a:pt x="2424611" y="4269410"/>
                        <a:pt x="2448375" y="4308004"/>
                        <a:pt x="2458320" y="4351258"/>
                      </a:cubicBezTo>
                      <a:cubicBezTo>
                        <a:pt x="2433764" y="4356532"/>
                        <a:pt x="2408064" y="4354247"/>
                        <a:pt x="2383948" y="4348093"/>
                      </a:cubicBezTo>
                      <a:cubicBezTo>
                        <a:pt x="2352879" y="4323829"/>
                        <a:pt x="2331932" y="4293411"/>
                        <a:pt x="2306055" y="4261762"/>
                      </a:cubicBezTo>
                      <a:cubicBezTo>
                        <a:pt x="2274018" y="4226333"/>
                        <a:pt x="2248846" y="4185892"/>
                        <a:pt x="2224554" y="4145012"/>
                      </a:cubicBezTo>
                      <a:cubicBezTo>
                        <a:pt x="2125361" y="4016747"/>
                        <a:pt x="2067623" y="3864305"/>
                        <a:pt x="2025729" y="3708522"/>
                      </a:cubicBezTo>
                      <a:cubicBezTo>
                        <a:pt x="2008566" y="3642851"/>
                        <a:pt x="1977585" y="3677225"/>
                        <a:pt x="1931905" y="3684170"/>
                      </a:cubicBezTo>
                      <a:cubicBezTo>
                        <a:pt x="1874607" y="3695951"/>
                        <a:pt x="1816166" y="3700258"/>
                        <a:pt x="1758340" y="3708786"/>
                      </a:cubicBezTo>
                      <a:cubicBezTo>
                        <a:pt x="1530910" y="3735072"/>
                        <a:pt x="1298288" y="3702984"/>
                        <a:pt x="1081684" y="3630894"/>
                      </a:cubicBezTo>
                      <a:cubicBezTo>
                        <a:pt x="932235" y="3576476"/>
                        <a:pt x="789739" y="3503068"/>
                        <a:pt x="654549" y="3419726"/>
                      </a:cubicBezTo>
                      <a:cubicBezTo>
                        <a:pt x="531944" y="3347286"/>
                        <a:pt x="425446" y="3250141"/>
                        <a:pt x="332855" y="3142183"/>
                      </a:cubicBezTo>
                      <a:cubicBezTo>
                        <a:pt x="226269" y="3017962"/>
                        <a:pt x="147320" y="2870003"/>
                        <a:pt x="92751" y="2716067"/>
                      </a:cubicBezTo>
                      <a:cubicBezTo>
                        <a:pt x="50768" y="2583054"/>
                        <a:pt x="39766" y="2441513"/>
                        <a:pt x="41615" y="2302698"/>
                      </a:cubicBezTo>
                      <a:cubicBezTo>
                        <a:pt x="42583" y="2302610"/>
                        <a:pt x="43639" y="2302522"/>
                        <a:pt x="44607" y="2302434"/>
                      </a:cubicBezTo>
                      <a:cubicBezTo>
                        <a:pt x="55169" y="2329335"/>
                        <a:pt x="80253" y="2349995"/>
                        <a:pt x="98208" y="2372237"/>
                      </a:cubicBezTo>
                      <a:cubicBezTo>
                        <a:pt x="121708" y="2398260"/>
                        <a:pt x="142127" y="2426831"/>
                        <a:pt x="164747" y="2453645"/>
                      </a:cubicBezTo>
                      <a:cubicBezTo>
                        <a:pt x="216588" y="2515536"/>
                        <a:pt x="281366" y="2564328"/>
                        <a:pt x="342537" y="2616285"/>
                      </a:cubicBezTo>
                      <a:cubicBezTo>
                        <a:pt x="413740" y="2679495"/>
                        <a:pt x="484592" y="2744287"/>
                        <a:pt x="561957" y="2800288"/>
                      </a:cubicBezTo>
                      <a:cubicBezTo>
                        <a:pt x="645131" y="2861476"/>
                        <a:pt x="723816" y="2928466"/>
                        <a:pt x="808310" y="2987807"/>
                      </a:cubicBezTo>
                      <a:cubicBezTo>
                        <a:pt x="920529" y="3061567"/>
                        <a:pt x="1029579" y="3139898"/>
                        <a:pt x="1143822" y="3210580"/>
                      </a:cubicBezTo>
                      <a:cubicBezTo>
                        <a:pt x="1297672" y="3304208"/>
                        <a:pt x="1448881" y="3403550"/>
                        <a:pt x="1613468" y="3477749"/>
                      </a:cubicBezTo>
                      <a:cubicBezTo>
                        <a:pt x="1704563" y="3517574"/>
                        <a:pt x="1795658" y="3561355"/>
                        <a:pt x="1895027" y="3575597"/>
                      </a:cubicBezTo>
                      <a:cubicBezTo>
                        <a:pt x="1906029" y="3577795"/>
                        <a:pt x="1917030" y="3568652"/>
                        <a:pt x="1918527" y="3557838"/>
                      </a:cubicBezTo>
                      <a:cubicBezTo>
                        <a:pt x="1920375" y="3528123"/>
                        <a:pt x="1883145" y="3533750"/>
                        <a:pt x="1863166" y="3527332"/>
                      </a:cubicBezTo>
                      <a:cubicBezTo>
                        <a:pt x="1842306" y="3523288"/>
                        <a:pt x="1821271" y="3517047"/>
                        <a:pt x="1800939" y="3510101"/>
                      </a:cubicBezTo>
                      <a:cubicBezTo>
                        <a:pt x="1688104" y="3469485"/>
                        <a:pt x="1579406" y="3418759"/>
                        <a:pt x="1474493" y="3360648"/>
                      </a:cubicBezTo>
                      <a:cubicBezTo>
                        <a:pt x="1333405" y="3282845"/>
                        <a:pt x="1197423" y="3195811"/>
                        <a:pt x="1061176" y="3110007"/>
                      </a:cubicBezTo>
                      <a:cubicBezTo>
                        <a:pt x="978266" y="3050490"/>
                        <a:pt x="890868" y="2998269"/>
                        <a:pt x="807606" y="2939103"/>
                      </a:cubicBezTo>
                      <a:cubicBezTo>
                        <a:pt x="759110" y="2904465"/>
                        <a:pt x="712462" y="2867454"/>
                        <a:pt x="665550" y="2830706"/>
                      </a:cubicBezTo>
                      <a:cubicBezTo>
                        <a:pt x="582641" y="2768991"/>
                        <a:pt x="498499" y="2708858"/>
                        <a:pt x="421750" y="2639406"/>
                      </a:cubicBezTo>
                      <a:cubicBezTo>
                        <a:pt x="348610" y="2572416"/>
                        <a:pt x="265260" y="2517558"/>
                        <a:pt x="196520" y="2445645"/>
                      </a:cubicBezTo>
                      <a:cubicBezTo>
                        <a:pt x="154361" y="2394831"/>
                        <a:pt x="107362" y="2348764"/>
                        <a:pt x="61946" y="2301027"/>
                      </a:cubicBezTo>
                      <a:cubicBezTo>
                        <a:pt x="160522" y="2293643"/>
                        <a:pt x="262531" y="2286170"/>
                        <a:pt x="362604" y="2292588"/>
                      </a:cubicBezTo>
                      <a:cubicBezTo>
                        <a:pt x="463733" y="2299093"/>
                        <a:pt x="563981" y="2315533"/>
                        <a:pt x="663174" y="2335665"/>
                      </a:cubicBezTo>
                      <a:cubicBezTo>
                        <a:pt x="816936" y="2372677"/>
                        <a:pt x="975714" y="2413469"/>
                        <a:pt x="1118914" y="2483008"/>
                      </a:cubicBezTo>
                      <a:cubicBezTo>
                        <a:pt x="1253840" y="2555273"/>
                        <a:pt x="1379877" y="2644505"/>
                        <a:pt x="1489807" y="2751144"/>
                      </a:cubicBezTo>
                      <a:cubicBezTo>
                        <a:pt x="1546665" y="2803453"/>
                        <a:pt x="1608275" y="2850926"/>
                        <a:pt x="1660556" y="2907894"/>
                      </a:cubicBezTo>
                      <a:cubicBezTo>
                        <a:pt x="1708084" y="2964686"/>
                        <a:pt x="1754379" y="3022621"/>
                        <a:pt x="1804724" y="3077039"/>
                      </a:cubicBezTo>
                      <a:cubicBezTo>
                        <a:pt x="1833593" y="3107106"/>
                        <a:pt x="1862109" y="3137436"/>
                        <a:pt x="1886841" y="3171107"/>
                      </a:cubicBezTo>
                      <a:cubicBezTo>
                        <a:pt x="1911574" y="3203547"/>
                        <a:pt x="1936042" y="3236075"/>
                        <a:pt x="1949860" y="3274757"/>
                      </a:cubicBezTo>
                      <a:cubicBezTo>
                        <a:pt x="1955405" y="3284779"/>
                        <a:pt x="1957957" y="3296999"/>
                        <a:pt x="1966759" y="3304823"/>
                      </a:cubicBezTo>
                      <a:cubicBezTo>
                        <a:pt x="1979521" y="3315461"/>
                        <a:pt x="2000820" y="3304911"/>
                        <a:pt x="2000204" y="3288384"/>
                      </a:cubicBezTo>
                      <a:cubicBezTo>
                        <a:pt x="1994923" y="3261130"/>
                        <a:pt x="1978729" y="3237394"/>
                        <a:pt x="1968607" y="3211899"/>
                      </a:cubicBezTo>
                      <a:cubicBezTo>
                        <a:pt x="1940970" y="3133216"/>
                        <a:pt x="1916502" y="3053391"/>
                        <a:pt x="1901188" y="2971368"/>
                      </a:cubicBezTo>
                      <a:cubicBezTo>
                        <a:pt x="1861669" y="2790178"/>
                        <a:pt x="1831480" y="2603889"/>
                        <a:pt x="1840018" y="2417688"/>
                      </a:cubicBezTo>
                      <a:cubicBezTo>
                        <a:pt x="1842570" y="2377600"/>
                        <a:pt x="1848819" y="2338039"/>
                        <a:pt x="1854364" y="2298390"/>
                      </a:cubicBezTo>
                      <a:cubicBezTo>
                        <a:pt x="1893531" y="2303753"/>
                        <a:pt x="1933137" y="2306214"/>
                        <a:pt x="1972480" y="2306742"/>
                      </a:cubicBezTo>
                      <a:cubicBezTo>
                        <a:pt x="1982337" y="2307093"/>
                        <a:pt x="1992195" y="2307093"/>
                        <a:pt x="2002053" y="2307005"/>
                      </a:cubicBezTo>
                      <a:cubicBezTo>
                        <a:pt x="1987178" y="2369863"/>
                        <a:pt x="1981897" y="2435271"/>
                        <a:pt x="1983922" y="2499975"/>
                      </a:cubicBezTo>
                      <a:cubicBezTo>
                        <a:pt x="1985946" y="2633252"/>
                        <a:pt x="1990611" y="2766881"/>
                        <a:pt x="2004253" y="2899542"/>
                      </a:cubicBezTo>
                      <a:cubicBezTo>
                        <a:pt x="2008654" y="2955191"/>
                        <a:pt x="2031626" y="3006269"/>
                        <a:pt x="2047028" y="3059369"/>
                      </a:cubicBezTo>
                      <a:cubicBezTo>
                        <a:pt x="2059526" y="3086710"/>
                        <a:pt x="2081354" y="3189305"/>
                        <a:pt x="2125713" y="3156338"/>
                      </a:cubicBezTo>
                      <a:cubicBezTo>
                        <a:pt x="2136363" y="3139722"/>
                        <a:pt x="2140676" y="3119150"/>
                        <a:pt x="2151149" y="3101919"/>
                      </a:cubicBezTo>
                      <a:cubicBezTo>
                        <a:pt x="2177378" y="3053215"/>
                        <a:pt x="2218657" y="3010489"/>
                        <a:pt x="2251662" y="2965741"/>
                      </a:cubicBezTo>
                      <a:cubicBezTo>
                        <a:pt x="2308608" y="2896817"/>
                        <a:pt x="2370218" y="2831409"/>
                        <a:pt x="2440542" y="2775936"/>
                      </a:cubicBezTo>
                      <a:cubicBezTo>
                        <a:pt x="2541494" y="2686704"/>
                        <a:pt x="2650808" y="2608636"/>
                        <a:pt x="2766988" y="2540328"/>
                      </a:cubicBezTo>
                      <a:cubicBezTo>
                        <a:pt x="2911244" y="2449162"/>
                        <a:pt x="3068086" y="2374875"/>
                        <a:pt x="3233818" y="2332324"/>
                      </a:cubicBezTo>
                      <a:cubicBezTo>
                        <a:pt x="3293931" y="2316940"/>
                        <a:pt x="3354750" y="2298214"/>
                        <a:pt x="3417152" y="2305687"/>
                      </a:cubicBezTo>
                      <a:cubicBezTo>
                        <a:pt x="3396557" y="2329863"/>
                        <a:pt x="3377193" y="2355094"/>
                        <a:pt x="3356950" y="2379534"/>
                      </a:cubicBezTo>
                      <a:cubicBezTo>
                        <a:pt x="3248692" y="2524767"/>
                        <a:pt x="3120631" y="2653209"/>
                        <a:pt x="2988169" y="2776639"/>
                      </a:cubicBezTo>
                      <a:cubicBezTo>
                        <a:pt x="2841096" y="2918092"/>
                        <a:pt x="2697632" y="3062797"/>
                        <a:pt x="2544223" y="3197569"/>
                      </a:cubicBezTo>
                      <a:cubicBezTo>
                        <a:pt x="2471083" y="3257350"/>
                        <a:pt x="2393542" y="3311944"/>
                        <a:pt x="2316529" y="3366802"/>
                      </a:cubicBezTo>
                      <a:cubicBezTo>
                        <a:pt x="2275426" y="3392297"/>
                        <a:pt x="2231155" y="3412166"/>
                        <a:pt x="2190404" y="3438540"/>
                      </a:cubicBezTo>
                      <a:cubicBezTo>
                        <a:pt x="2176146" y="3446012"/>
                        <a:pt x="2159687" y="3457002"/>
                        <a:pt x="2169457" y="3475112"/>
                      </a:cubicBezTo>
                      <a:cubicBezTo>
                        <a:pt x="2180898" y="3494189"/>
                        <a:pt x="2201934" y="3481529"/>
                        <a:pt x="2215488" y="3472035"/>
                      </a:cubicBezTo>
                      <a:cubicBezTo>
                        <a:pt x="2263632" y="3441177"/>
                        <a:pt x="2316881" y="3419199"/>
                        <a:pt x="2363089" y="3385176"/>
                      </a:cubicBezTo>
                      <a:cubicBezTo>
                        <a:pt x="2430508" y="3335241"/>
                        <a:pt x="2499687" y="3287417"/>
                        <a:pt x="2564642" y="3234317"/>
                      </a:cubicBezTo>
                      <a:cubicBezTo>
                        <a:pt x="2671228" y="3141040"/>
                        <a:pt x="2773677" y="3041874"/>
                        <a:pt x="2875070" y="2942708"/>
                      </a:cubicBezTo>
                      <a:cubicBezTo>
                        <a:pt x="3039657" y="2775848"/>
                        <a:pt x="3221847" y="2624021"/>
                        <a:pt x="3357038" y="2430700"/>
                      </a:cubicBezTo>
                      <a:cubicBezTo>
                        <a:pt x="3362495" y="2421117"/>
                        <a:pt x="3396909" y="2377600"/>
                        <a:pt x="3421817" y="2340149"/>
                      </a:cubicBezTo>
                      <a:cubicBezTo>
                        <a:pt x="3358974" y="2611186"/>
                        <a:pt x="3226864" y="2861739"/>
                        <a:pt x="3071166" y="30907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93" name="Google Shape;993;p31"/>
              <p:cNvSpPr/>
              <p:nvPr/>
            </p:nvSpPr>
            <p:spPr>
              <a:xfrm>
                <a:off x="14970553" y="6359083"/>
                <a:ext cx="1647131" cy="2223948"/>
              </a:xfrm>
              <a:custGeom>
                <a:rect b="b" l="l" r="r" t="t"/>
                <a:pathLst>
                  <a:path extrusionOk="0" h="2223948" w="1647131">
                    <a:moveTo>
                      <a:pt x="803148" y="1261044"/>
                    </a:moveTo>
                    <a:cubicBezTo>
                      <a:pt x="838442" y="1181482"/>
                      <a:pt x="863350" y="1088909"/>
                      <a:pt x="847947" y="1001435"/>
                    </a:cubicBezTo>
                    <a:cubicBezTo>
                      <a:pt x="836417" y="892950"/>
                      <a:pt x="738985" y="819454"/>
                      <a:pt x="637416" y="879851"/>
                    </a:cubicBezTo>
                    <a:cubicBezTo>
                      <a:pt x="586280" y="909742"/>
                      <a:pt x="558731" y="968380"/>
                      <a:pt x="539896" y="1022271"/>
                    </a:cubicBezTo>
                    <a:cubicBezTo>
                      <a:pt x="517452" y="1090667"/>
                      <a:pt x="507154" y="1194581"/>
                      <a:pt x="535759" y="1270275"/>
                    </a:cubicBezTo>
                    <a:cubicBezTo>
                      <a:pt x="534879" y="1273352"/>
                      <a:pt x="534879" y="1276780"/>
                      <a:pt x="535935" y="1280736"/>
                    </a:cubicBezTo>
                    <a:cubicBezTo>
                      <a:pt x="537607" y="1286978"/>
                      <a:pt x="541392" y="1291022"/>
                      <a:pt x="546057" y="1293132"/>
                    </a:cubicBezTo>
                    <a:cubicBezTo>
                      <a:pt x="568149" y="1334452"/>
                      <a:pt x="605291" y="1363287"/>
                      <a:pt x="663116" y="1365837"/>
                    </a:cubicBezTo>
                    <a:cubicBezTo>
                      <a:pt x="724639" y="1364078"/>
                      <a:pt x="774719" y="1311682"/>
                      <a:pt x="803148" y="1261044"/>
                    </a:cubicBezTo>
                    <a:close/>
                    <a:moveTo>
                      <a:pt x="849531" y="1498674"/>
                    </a:moveTo>
                    <a:cubicBezTo>
                      <a:pt x="921439" y="1508608"/>
                      <a:pt x="958581" y="1393617"/>
                      <a:pt x="877960" y="1376123"/>
                    </a:cubicBezTo>
                    <a:cubicBezTo>
                      <a:pt x="793202" y="1361001"/>
                      <a:pt x="760637" y="1481003"/>
                      <a:pt x="849531" y="1498674"/>
                    </a:cubicBezTo>
                    <a:close/>
                    <a:moveTo>
                      <a:pt x="1118328" y="1594060"/>
                    </a:moveTo>
                    <a:cubicBezTo>
                      <a:pt x="1123961" y="1584829"/>
                      <a:pt x="1120528" y="1571906"/>
                      <a:pt x="1111111" y="1566631"/>
                    </a:cubicBezTo>
                    <a:cubicBezTo>
                      <a:pt x="1105302" y="1563027"/>
                      <a:pt x="1098701" y="1563818"/>
                      <a:pt x="1092364" y="1565137"/>
                    </a:cubicBezTo>
                    <a:cubicBezTo>
                      <a:pt x="1079602" y="1565137"/>
                      <a:pt x="1067192" y="1560038"/>
                      <a:pt x="1055926" y="1554411"/>
                    </a:cubicBezTo>
                    <a:cubicBezTo>
                      <a:pt x="1011918" y="1525839"/>
                      <a:pt x="1011566" y="1500168"/>
                      <a:pt x="1021688" y="1452607"/>
                    </a:cubicBezTo>
                    <a:cubicBezTo>
                      <a:pt x="1016143" y="1438717"/>
                      <a:pt x="998540" y="1456475"/>
                      <a:pt x="995108" y="1464300"/>
                    </a:cubicBezTo>
                    <a:cubicBezTo>
                      <a:pt x="982874" y="1487948"/>
                      <a:pt x="983666" y="1512388"/>
                      <a:pt x="992907" y="1534103"/>
                    </a:cubicBezTo>
                    <a:cubicBezTo>
                      <a:pt x="989827" y="1534894"/>
                      <a:pt x="986834" y="1536565"/>
                      <a:pt x="984282" y="1539202"/>
                    </a:cubicBezTo>
                    <a:cubicBezTo>
                      <a:pt x="959638" y="1575510"/>
                      <a:pt x="921791" y="1609093"/>
                      <a:pt x="874439" y="1602060"/>
                    </a:cubicBezTo>
                    <a:cubicBezTo>
                      <a:pt x="819694" y="1595203"/>
                      <a:pt x="757116" y="1564345"/>
                      <a:pt x="736521" y="1510630"/>
                    </a:cubicBezTo>
                    <a:cubicBezTo>
                      <a:pt x="746818" y="1483113"/>
                      <a:pt x="748667" y="1452871"/>
                      <a:pt x="734672" y="1425969"/>
                    </a:cubicBezTo>
                    <a:cubicBezTo>
                      <a:pt x="729039" y="1416739"/>
                      <a:pt x="719446" y="1396782"/>
                      <a:pt x="706156" y="1402233"/>
                    </a:cubicBezTo>
                    <a:cubicBezTo>
                      <a:pt x="699114" y="1406892"/>
                      <a:pt x="703867" y="1416739"/>
                      <a:pt x="705979" y="1422980"/>
                    </a:cubicBezTo>
                    <a:cubicBezTo>
                      <a:pt x="726487" y="1472739"/>
                      <a:pt x="696738" y="1528037"/>
                      <a:pt x="654843" y="1556433"/>
                    </a:cubicBezTo>
                    <a:cubicBezTo>
                      <a:pt x="644897" y="1562851"/>
                      <a:pt x="634952" y="1569444"/>
                      <a:pt x="623862" y="1573752"/>
                    </a:cubicBezTo>
                    <a:cubicBezTo>
                      <a:pt x="609516" y="1575774"/>
                      <a:pt x="596049" y="1585093"/>
                      <a:pt x="600274" y="1601181"/>
                    </a:cubicBezTo>
                    <a:cubicBezTo>
                      <a:pt x="616733" y="1646017"/>
                      <a:pt x="702107" y="1572785"/>
                      <a:pt x="717773" y="1546675"/>
                    </a:cubicBezTo>
                    <a:cubicBezTo>
                      <a:pt x="740129" y="1591159"/>
                      <a:pt x="791794" y="1622456"/>
                      <a:pt x="837825" y="1636522"/>
                    </a:cubicBezTo>
                    <a:cubicBezTo>
                      <a:pt x="871271" y="1645577"/>
                      <a:pt x="908589" y="1647512"/>
                      <a:pt x="940891" y="1633269"/>
                    </a:cubicBezTo>
                    <a:cubicBezTo>
                      <a:pt x="970111" y="1617973"/>
                      <a:pt x="998628" y="1595818"/>
                      <a:pt x="1014295" y="1566279"/>
                    </a:cubicBezTo>
                    <a:cubicBezTo>
                      <a:pt x="1031898" y="1585005"/>
                      <a:pt x="1055838" y="1598632"/>
                      <a:pt x="1080482" y="1603115"/>
                    </a:cubicBezTo>
                    <a:cubicBezTo>
                      <a:pt x="1093156" y="1605401"/>
                      <a:pt x="1110671" y="1606895"/>
                      <a:pt x="1118328" y="1594060"/>
                    </a:cubicBezTo>
                    <a:close/>
                    <a:moveTo>
                      <a:pt x="1300782" y="1104646"/>
                    </a:moveTo>
                    <a:cubicBezTo>
                      <a:pt x="1313457" y="953962"/>
                      <a:pt x="1226058" y="880642"/>
                      <a:pt x="1082154" y="935236"/>
                    </a:cubicBezTo>
                    <a:cubicBezTo>
                      <a:pt x="1027849" y="958621"/>
                      <a:pt x="990267" y="1010666"/>
                      <a:pt x="960430" y="1059810"/>
                    </a:cubicBezTo>
                    <a:cubicBezTo>
                      <a:pt x="930065" y="1134097"/>
                      <a:pt x="910878" y="1228428"/>
                      <a:pt x="938074" y="1305880"/>
                    </a:cubicBezTo>
                    <a:cubicBezTo>
                      <a:pt x="960166" y="1368562"/>
                      <a:pt x="1020544" y="1415420"/>
                      <a:pt x="1088227" y="1412782"/>
                    </a:cubicBezTo>
                    <a:cubicBezTo>
                      <a:pt x="1245597" y="1420695"/>
                      <a:pt x="1288460" y="1228164"/>
                      <a:pt x="1300782" y="1104646"/>
                    </a:cubicBezTo>
                    <a:close/>
                    <a:moveTo>
                      <a:pt x="1635678" y="586044"/>
                    </a:moveTo>
                    <a:cubicBezTo>
                      <a:pt x="1652137" y="722310"/>
                      <a:pt x="1649496" y="859895"/>
                      <a:pt x="1636382" y="996336"/>
                    </a:cubicBezTo>
                    <a:cubicBezTo>
                      <a:pt x="1621508" y="1190977"/>
                      <a:pt x="1590967" y="1384738"/>
                      <a:pt x="1533493" y="1571818"/>
                    </a:cubicBezTo>
                    <a:cubicBezTo>
                      <a:pt x="1493711" y="1679160"/>
                      <a:pt x="1443102" y="1783426"/>
                      <a:pt x="1378675" y="1878196"/>
                    </a:cubicBezTo>
                    <a:cubicBezTo>
                      <a:pt x="1336428" y="1946154"/>
                      <a:pt x="1283004" y="2007957"/>
                      <a:pt x="1222713" y="2061144"/>
                    </a:cubicBezTo>
                    <a:cubicBezTo>
                      <a:pt x="1097909" y="2161454"/>
                      <a:pt x="941419" y="2232224"/>
                      <a:pt x="778504" y="2223169"/>
                    </a:cubicBezTo>
                    <a:cubicBezTo>
                      <a:pt x="601946" y="2224488"/>
                      <a:pt x="463499" y="2162860"/>
                      <a:pt x="325228" y="2057452"/>
                    </a:cubicBezTo>
                    <a:cubicBezTo>
                      <a:pt x="278932" y="2022550"/>
                      <a:pt x="231757" y="1986418"/>
                      <a:pt x="197519" y="1938945"/>
                    </a:cubicBezTo>
                    <a:cubicBezTo>
                      <a:pt x="159321" y="1881977"/>
                      <a:pt x="115753" y="1824393"/>
                      <a:pt x="85036" y="1761799"/>
                    </a:cubicBezTo>
                    <a:cubicBezTo>
                      <a:pt x="46222" y="1670809"/>
                      <a:pt x="25274" y="1572609"/>
                      <a:pt x="8111" y="1475553"/>
                    </a:cubicBezTo>
                    <a:cubicBezTo>
                      <a:pt x="-2890" y="1406541"/>
                      <a:pt x="278" y="1336386"/>
                      <a:pt x="894" y="1266846"/>
                    </a:cubicBezTo>
                    <a:cubicBezTo>
                      <a:pt x="2302" y="1135152"/>
                      <a:pt x="9696" y="1004512"/>
                      <a:pt x="41381" y="875895"/>
                    </a:cubicBezTo>
                    <a:cubicBezTo>
                      <a:pt x="71746" y="732244"/>
                      <a:pt x="109416" y="593253"/>
                      <a:pt x="165570" y="457251"/>
                    </a:cubicBezTo>
                    <a:cubicBezTo>
                      <a:pt x="190126" y="388327"/>
                      <a:pt x="215210" y="319666"/>
                      <a:pt x="248920" y="254610"/>
                    </a:cubicBezTo>
                    <a:cubicBezTo>
                      <a:pt x="274444" y="207840"/>
                      <a:pt x="294335" y="157202"/>
                      <a:pt x="327693" y="115179"/>
                    </a:cubicBezTo>
                    <a:cubicBezTo>
                      <a:pt x="342743" y="94784"/>
                      <a:pt x="360610" y="76673"/>
                      <a:pt x="376277" y="56717"/>
                    </a:cubicBezTo>
                    <a:cubicBezTo>
                      <a:pt x="387719" y="44937"/>
                      <a:pt x="404089" y="25156"/>
                      <a:pt x="423453" y="25420"/>
                    </a:cubicBezTo>
                    <a:cubicBezTo>
                      <a:pt x="447392" y="60761"/>
                      <a:pt x="434102" y="108410"/>
                      <a:pt x="436567" y="148675"/>
                    </a:cubicBezTo>
                    <a:cubicBezTo>
                      <a:pt x="439295" y="215753"/>
                      <a:pt x="431374" y="281776"/>
                      <a:pt x="415795" y="347007"/>
                    </a:cubicBezTo>
                    <a:cubicBezTo>
                      <a:pt x="410602" y="374348"/>
                      <a:pt x="401889" y="406525"/>
                      <a:pt x="397136" y="434833"/>
                    </a:cubicBezTo>
                    <a:cubicBezTo>
                      <a:pt x="395728" y="448196"/>
                      <a:pt x="390007" y="464196"/>
                      <a:pt x="399072" y="475976"/>
                    </a:cubicBezTo>
                    <a:cubicBezTo>
                      <a:pt x="427589" y="503757"/>
                      <a:pt x="442552" y="456372"/>
                      <a:pt x="454522" y="436943"/>
                    </a:cubicBezTo>
                    <a:cubicBezTo>
                      <a:pt x="520797" y="320018"/>
                      <a:pt x="579943" y="197818"/>
                      <a:pt x="667165" y="94432"/>
                    </a:cubicBezTo>
                    <a:cubicBezTo>
                      <a:pt x="690489" y="68849"/>
                      <a:pt x="712053" y="41772"/>
                      <a:pt x="733968" y="14958"/>
                    </a:cubicBezTo>
                    <a:cubicBezTo>
                      <a:pt x="746906" y="-4910"/>
                      <a:pt x="771990" y="-1042"/>
                      <a:pt x="791794" y="4321"/>
                    </a:cubicBezTo>
                    <a:cubicBezTo>
                      <a:pt x="852788" y="28057"/>
                      <a:pt x="872767" y="106828"/>
                      <a:pt x="895739" y="162301"/>
                    </a:cubicBezTo>
                    <a:cubicBezTo>
                      <a:pt x="938778" y="270259"/>
                      <a:pt x="930329" y="387887"/>
                      <a:pt x="912550" y="500856"/>
                    </a:cubicBezTo>
                    <a:cubicBezTo>
                      <a:pt x="908677" y="519318"/>
                      <a:pt x="903484" y="543670"/>
                      <a:pt x="929713" y="545692"/>
                    </a:cubicBezTo>
                    <a:cubicBezTo>
                      <a:pt x="937722" y="545692"/>
                      <a:pt x="946083" y="540681"/>
                      <a:pt x="948988" y="533032"/>
                    </a:cubicBezTo>
                    <a:cubicBezTo>
                      <a:pt x="954885" y="515625"/>
                      <a:pt x="959462" y="497691"/>
                      <a:pt x="964919" y="480108"/>
                    </a:cubicBezTo>
                    <a:cubicBezTo>
                      <a:pt x="980057" y="429206"/>
                      <a:pt x="991323" y="377250"/>
                      <a:pt x="1008926" y="327139"/>
                    </a:cubicBezTo>
                    <a:cubicBezTo>
                      <a:pt x="1029873" y="276061"/>
                      <a:pt x="1056102" y="226742"/>
                      <a:pt x="1082946" y="178477"/>
                    </a:cubicBezTo>
                    <a:cubicBezTo>
                      <a:pt x="1111023" y="142257"/>
                      <a:pt x="1137163" y="102432"/>
                      <a:pt x="1172633" y="73245"/>
                    </a:cubicBezTo>
                    <a:cubicBezTo>
                      <a:pt x="1232923" y="83794"/>
                      <a:pt x="1266017" y="236061"/>
                      <a:pt x="1284588" y="290303"/>
                    </a:cubicBezTo>
                    <a:cubicBezTo>
                      <a:pt x="1305183" y="348766"/>
                      <a:pt x="1317857" y="408986"/>
                      <a:pt x="1309936" y="471229"/>
                    </a:cubicBezTo>
                    <a:cubicBezTo>
                      <a:pt x="1308440" y="503757"/>
                      <a:pt x="1296998" y="535758"/>
                      <a:pt x="1298318" y="568373"/>
                    </a:cubicBezTo>
                    <a:cubicBezTo>
                      <a:pt x="1300166" y="583583"/>
                      <a:pt x="1319794" y="592198"/>
                      <a:pt x="1331763" y="582088"/>
                    </a:cubicBezTo>
                    <a:cubicBezTo>
                      <a:pt x="1338277" y="577077"/>
                      <a:pt x="1340213" y="569428"/>
                      <a:pt x="1342237" y="561868"/>
                    </a:cubicBezTo>
                    <a:cubicBezTo>
                      <a:pt x="1351303" y="532505"/>
                      <a:pt x="1360368" y="505779"/>
                      <a:pt x="1371194" y="476416"/>
                    </a:cubicBezTo>
                    <a:cubicBezTo>
                      <a:pt x="1396014" y="409162"/>
                      <a:pt x="1427348" y="344458"/>
                      <a:pt x="1455864" y="278786"/>
                    </a:cubicBezTo>
                    <a:cubicBezTo>
                      <a:pt x="1470387" y="252412"/>
                      <a:pt x="1487285" y="178389"/>
                      <a:pt x="1520995" y="176367"/>
                    </a:cubicBezTo>
                    <a:cubicBezTo>
                      <a:pt x="1539654" y="188411"/>
                      <a:pt x="1549600" y="211884"/>
                      <a:pt x="1557521" y="232104"/>
                    </a:cubicBezTo>
                    <a:cubicBezTo>
                      <a:pt x="1571867" y="274391"/>
                      <a:pt x="1582253" y="317820"/>
                      <a:pt x="1593167" y="361073"/>
                    </a:cubicBezTo>
                    <a:cubicBezTo>
                      <a:pt x="1609450" y="435536"/>
                      <a:pt x="1630133" y="509647"/>
                      <a:pt x="1635678" y="5860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1"/>
              <p:cNvSpPr/>
              <p:nvPr/>
            </p:nvSpPr>
            <p:spPr>
              <a:xfrm>
                <a:off x="15804281" y="7763426"/>
                <a:ext cx="48896" cy="54218"/>
              </a:xfrm>
              <a:custGeom>
                <a:rect b="b" l="l" r="r" t="t"/>
                <a:pathLst>
                  <a:path extrusionOk="0" h="54218" w="48896">
                    <a:moveTo>
                      <a:pt x="48897" y="25319"/>
                    </a:moveTo>
                    <a:cubicBezTo>
                      <a:pt x="47136" y="37187"/>
                      <a:pt x="38863" y="51341"/>
                      <a:pt x="26453" y="54067"/>
                    </a:cubicBezTo>
                    <a:cubicBezTo>
                      <a:pt x="-6553" y="57232"/>
                      <a:pt x="-8137" y="9846"/>
                      <a:pt x="18708" y="0"/>
                    </a:cubicBezTo>
                    <a:cubicBezTo>
                      <a:pt x="31382" y="3165"/>
                      <a:pt x="45992" y="11868"/>
                      <a:pt x="48897" y="25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1"/>
              <p:cNvSpPr/>
              <p:nvPr/>
            </p:nvSpPr>
            <p:spPr>
              <a:xfrm>
                <a:off x="15936902" y="7356650"/>
                <a:ext cx="128314" cy="333631"/>
              </a:xfrm>
              <a:custGeom>
                <a:rect b="b" l="l" r="r" t="t"/>
                <a:pathLst>
                  <a:path extrusionOk="0" h="333631" w="128314">
                    <a:moveTo>
                      <a:pt x="88521" y="0"/>
                    </a:moveTo>
                    <a:cubicBezTo>
                      <a:pt x="126368" y="38594"/>
                      <a:pt x="130416" y="93716"/>
                      <a:pt x="127600" y="144969"/>
                    </a:cubicBezTo>
                    <a:cubicBezTo>
                      <a:pt x="123551" y="211696"/>
                      <a:pt x="91690" y="276400"/>
                      <a:pt x="44514" y="324225"/>
                    </a:cubicBezTo>
                    <a:cubicBezTo>
                      <a:pt x="41169" y="327478"/>
                      <a:pt x="38529" y="328621"/>
                      <a:pt x="33336" y="332753"/>
                    </a:cubicBezTo>
                    <a:cubicBezTo>
                      <a:pt x="32984" y="333016"/>
                      <a:pt x="32720" y="333280"/>
                      <a:pt x="32368" y="333632"/>
                    </a:cubicBezTo>
                    <a:cubicBezTo>
                      <a:pt x="-13840" y="277367"/>
                      <a:pt x="-4334" y="173893"/>
                      <a:pt x="22158" y="97672"/>
                    </a:cubicBezTo>
                    <a:cubicBezTo>
                      <a:pt x="35889" y="60836"/>
                      <a:pt x="60709" y="28220"/>
                      <a:pt x="88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1"/>
              <p:cNvSpPr/>
              <p:nvPr/>
            </p:nvSpPr>
            <p:spPr>
              <a:xfrm>
                <a:off x="15528298" y="7301704"/>
                <a:ext cx="110163" cy="302070"/>
              </a:xfrm>
              <a:custGeom>
                <a:rect b="b" l="l" r="r" t="t"/>
                <a:pathLst>
                  <a:path extrusionOk="0" h="302070" w="110163">
                    <a:moveTo>
                      <a:pt x="72718" y="0"/>
                    </a:moveTo>
                    <a:cubicBezTo>
                      <a:pt x="124295" y="64880"/>
                      <a:pt x="120598" y="160530"/>
                      <a:pt x="73862" y="228575"/>
                    </a:cubicBezTo>
                    <a:cubicBezTo>
                      <a:pt x="54587" y="253718"/>
                      <a:pt x="37248" y="282466"/>
                      <a:pt x="11988" y="302071"/>
                    </a:cubicBezTo>
                    <a:cubicBezTo>
                      <a:pt x="-8607" y="238509"/>
                      <a:pt x="194" y="151914"/>
                      <a:pt x="16917" y="101452"/>
                    </a:cubicBezTo>
                    <a:cubicBezTo>
                      <a:pt x="31527" y="66463"/>
                      <a:pt x="46930" y="28572"/>
                      <a:pt x="727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1"/>
              <p:cNvSpPr/>
              <p:nvPr/>
            </p:nvSpPr>
            <p:spPr>
              <a:xfrm>
                <a:off x="13824775" y="8607319"/>
                <a:ext cx="3380482" cy="2064169"/>
              </a:xfrm>
              <a:custGeom>
                <a:rect b="b" l="l" r="r" t="t"/>
                <a:pathLst>
                  <a:path extrusionOk="0" h="2064169" w="3380482">
                    <a:moveTo>
                      <a:pt x="3192132" y="42362"/>
                    </a:moveTo>
                    <a:cubicBezTo>
                      <a:pt x="3252246" y="26978"/>
                      <a:pt x="3313064" y="8252"/>
                      <a:pt x="3375466" y="15725"/>
                    </a:cubicBezTo>
                    <a:cubicBezTo>
                      <a:pt x="3354871" y="39901"/>
                      <a:pt x="3335508" y="65132"/>
                      <a:pt x="3315264" y="89572"/>
                    </a:cubicBezTo>
                    <a:cubicBezTo>
                      <a:pt x="3207006" y="234805"/>
                      <a:pt x="3078857" y="363335"/>
                      <a:pt x="2946483" y="486677"/>
                    </a:cubicBezTo>
                    <a:cubicBezTo>
                      <a:pt x="2799499" y="628130"/>
                      <a:pt x="2655947" y="772836"/>
                      <a:pt x="2502537" y="907607"/>
                    </a:cubicBezTo>
                    <a:cubicBezTo>
                      <a:pt x="2429397" y="967388"/>
                      <a:pt x="2351856" y="1021982"/>
                      <a:pt x="2274931" y="1076841"/>
                    </a:cubicBezTo>
                    <a:cubicBezTo>
                      <a:pt x="2233828" y="1102335"/>
                      <a:pt x="2189557" y="1122292"/>
                      <a:pt x="2148806" y="1148578"/>
                    </a:cubicBezTo>
                    <a:cubicBezTo>
                      <a:pt x="2134460" y="1156050"/>
                      <a:pt x="2118001" y="1167040"/>
                      <a:pt x="2127859" y="1185150"/>
                    </a:cubicBezTo>
                    <a:cubicBezTo>
                      <a:pt x="2139213" y="1204227"/>
                      <a:pt x="2160336" y="1191568"/>
                      <a:pt x="2173891" y="1182073"/>
                    </a:cubicBezTo>
                    <a:cubicBezTo>
                      <a:pt x="2222035" y="1151303"/>
                      <a:pt x="2275284" y="1129237"/>
                      <a:pt x="2321491" y="1095214"/>
                    </a:cubicBezTo>
                    <a:cubicBezTo>
                      <a:pt x="2388822" y="1045279"/>
                      <a:pt x="2458002" y="997455"/>
                      <a:pt x="2523045" y="944355"/>
                    </a:cubicBezTo>
                    <a:cubicBezTo>
                      <a:pt x="2629630" y="851079"/>
                      <a:pt x="2732079" y="751912"/>
                      <a:pt x="2833472" y="652746"/>
                    </a:cubicBezTo>
                    <a:cubicBezTo>
                      <a:pt x="2998060" y="485886"/>
                      <a:pt x="3180250" y="334059"/>
                      <a:pt x="3315440" y="140738"/>
                    </a:cubicBezTo>
                    <a:cubicBezTo>
                      <a:pt x="3320897" y="131067"/>
                      <a:pt x="3355663" y="87286"/>
                      <a:pt x="3380483" y="49659"/>
                    </a:cubicBezTo>
                    <a:cubicBezTo>
                      <a:pt x="3317817" y="320872"/>
                      <a:pt x="3185355" y="571602"/>
                      <a:pt x="3029657" y="800792"/>
                    </a:cubicBezTo>
                    <a:cubicBezTo>
                      <a:pt x="2950708" y="908574"/>
                      <a:pt x="2867270" y="1014861"/>
                      <a:pt x="2768781" y="1105764"/>
                    </a:cubicBezTo>
                    <a:cubicBezTo>
                      <a:pt x="2652162" y="1210293"/>
                      <a:pt x="2518556" y="1298822"/>
                      <a:pt x="2372540" y="1356757"/>
                    </a:cubicBezTo>
                    <a:cubicBezTo>
                      <a:pt x="2307761" y="1378999"/>
                      <a:pt x="2235061" y="1373373"/>
                      <a:pt x="2171602" y="1397901"/>
                    </a:cubicBezTo>
                    <a:cubicBezTo>
                      <a:pt x="2161129" y="1405373"/>
                      <a:pt x="2162009" y="1419000"/>
                      <a:pt x="2166057" y="1429725"/>
                    </a:cubicBezTo>
                    <a:cubicBezTo>
                      <a:pt x="2173451" y="1466033"/>
                      <a:pt x="2186477" y="1500232"/>
                      <a:pt x="2200031" y="1534606"/>
                    </a:cubicBezTo>
                    <a:cubicBezTo>
                      <a:pt x="2209889" y="1565024"/>
                      <a:pt x="2224059" y="1593596"/>
                      <a:pt x="2236909" y="1622871"/>
                    </a:cubicBezTo>
                    <a:cubicBezTo>
                      <a:pt x="2263402" y="1684850"/>
                      <a:pt x="2284437" y="1748851"/>
                      <a:pt x="2309081" y="1811533"/>
                    </a:cubicBezTo>
                    <a:cubicBezTo>
                      <a:pt x="2325012" y="1855578"/>
                      <a:pt x="2354145" y="1893205"/>
                      <a:pt x="2368667" y="1937777"/>
                    </a:cubicBezTo>
                    <a:cubicBezTo>
                      <a:pt x="2383101" y="1979448"/>
                      <a:pt x="2406953" y="2018042"/>
                      <a:pt x="2416811" y="2061296"/>
                    </a:cubicBezTo>
                    <a:cubicBezTo>
                      <a:pt x="2392255" y="2066482"/>
                      <a:pt x="2366643" y="2064197"/>
                      <a:pt x="2342439" y="2058043"/>
                    </a:cubicBezTo>
                    <a:cubicBezTo>
                      <a:pt x="2311370" y="2033779"/>
                      <a:pt x="2290422" y="2003361"/>
                      <a:pt x="2264458" y="1971712"/>
                    </a:cubicBezTo>
                    <a:cubicBezTo>
                      <a:pt x="2232420" y="1936283"/>
                      <a:pt x="2207248" y="1895842"/>
                      <a:pt x="2182956" y="1854963"/>
                    </a:cubicBezTo>
                    <a:cubicBezTo>
                      <a:pt x="2083764" y="1726697"/>
                      <a:pt x="2026026" y="1574167"/>
                      <a:pt x="1984131" y="1418472"/>
                    </a:cubicBezTo>
                    <a:cubicBezTo>
                      <a:pt x="1966968" y="1352713"/>
                      <a:pt x="1935987" y="1387175"/>
                      <a:pt x="1890307" y="1394032"/>
                    </a:cubicBezTo>
                    <a:cubicBezTo>
                      <a:pt x="1833010" y="1405901"/>
                      <a:pt x="1774568" y="1410208"/>
                      <a:pt x="1716831" y="1418736"/>
                    </a:cubicBezTo>
                    <a:cubicBezTo>
                      <a:pt x="1489401" y="1445022"/>
                      <a:pt x="1256778" y="1412846"/>
                      <a:pt x="1040174" y="1340845"/>
                    </a:cubicBezTo>
                    <a:cubicBezTo>
                      <a:pt x="890725" y="1286426"/>
                      <a:pt x="748230" y="1213018"/>
                      <a:pt x="613039" y="1129676"/>
                    </a:cubicBezTo>
                    <a:cubicBezTo>
                      <a:pt x="490435" y="1057236"/>
                      <a:pt x="384025" y="960091"/>
                      <a:pt x="291434" y="852134"/>
                    </a:cubicBezTo>
                    <a:cubicBezTo>
                      <a:pt x="184848" y="727912"/>
                      <a:pt x="105899" y="579866"/>
                      <a:pt x="51330" y="425929"/>
                    </a:cubicBezTo>
                    <a:cubicBezTo>
                      <a:pt x="9347" y="292916"/>
                      <a:pt x="-1655" y="151375"/>
                      <a:pt x="193" y="12560"/>
                    </a:cubicBezTo>
                    <a:cubicBezTo>
                      <a:pt x="1249" y="12472"/>
                      <a:pt x="2217" y="12384"/>
                      <a:pt x="3186" y="12296"/>
                    </a:cubicBezTo>
                    <a:cubicBezTo>
                      <a:pt x="13659" y="39198"/>
                      <a:pt x="38920" y="59857"/>
                      <a:pt x="56787" y="82099"/>
                    </a:cubicBezTo>
                    <a:cubicBezTo>
                      <a:pt x="80286" y="108122"/>
                      <a:pt x="100794" y="136694"/>
                      <a:pt x="123326" y="163507"/>
                    </a:cubicBezTo>
                    <a:cubicBezTo>
                      <a:pt x="175078" y="225398"/>
                      <a:pt x="239945" y="274103"/>
                      <a:pt x="301115" y="326147"/>
                    </a:cubicBezTo>
                    <a:cubicBezTo>
                      <a:pt x="372319" y="389357"/>
                      <a:pt x="443171" y="454237"/>
                      <a:pt x="520536" y="510150"/>
                    </a:cubicBezTo>
                    <a:cubicBezTo>
                      <a:pt x="603710" y="571338"/>
                      <a:pt x="682395" y="638328"/>
                      <a:pt x="766889" y="697670"/>
                    </a:cubicBezTo>
                    <a:cubicBezTo>
                      <a:pt x="879107" y="771429"/>
                      <a:pt x="988157" y="849760"/>
                      <a:pt x="1102400" y="920442"/>
                    </a:cubicBezTo>
                    <a:cubicBezTo>
                      <a:pt x="1256250" y="1014070"/>
                      <a:pt x="1407459" y="1113412"/>
                      <a:pt x="1572046" y="1187611"/>
                    </a:cubicBezTo>
                    <a:cubicBezTo>
                      <a:pt x="1663142" y="1227436"/>
                      <a:pt x="1754237" y="1271217"/>
                      <a:pt x="1853605" y="1285459"/>
                    </a:cubicBezTo>
                    <a:cubicBezTo>
                      <a:pt x="1864607" y="1287657"/>
                      <a:pt x="1875609" y="1278514"/>
                      <a:pt x="1877105" y="1267701"/>
                    </a:cubicBezTo>
                    <a:cubicBezTo>
                      <a:pt x="1878953" y="1237986"/>
                      <a:pt x="1841723" y="1243612"/>
                      <a:pt x="1821744" y="1237195"/>
                    </a:cubicBezTo>
                    <a:cubicBezTo>
                      <a:pt x="1800797" y="1233151"/>
                      <a:pt x="1779849" y="1226909"/>
                      <a:pt x="1759518" y="1220051"/>
                    </a:cubicBezTo>
                    <a:cubicBezTo>
                      <a:pt x="1646683" y="1179435"/>
                      <a:pt x="1537985" y="1128709"/>
                      <a:pt x="1433071" y="1070599"/>
                    </a:cubicBezTo>
                    <a:cubicBezTo>
                      <a:pt x="1291984" y="992795"/>
                      <a:pt x="1156001" y="905673"/>
                      <a:pt x="1019667" y="819957"/>
                    </a:cubicBezTo>
                    <a:cubicBezTo>
                      <a:pt x="936757" y="760440"/>
                      <a:pt x="849358" y="708219"/>
                      <a:pt x="766096" y="648966"/>
                    </a:cubicBezTo>
                    <a:cubicBezTo>
                      <a:pt x="717600" y="614328"/>
                      <a:pt x="670953" y="577316"/>
                      <a:pt x="624041" y="540568"/>
                    </a:cubicBezTo>
                    <a:cubicBezTo>
                      <a:pt x="541131" y="478941"/>
                      <a:pt x="456989" y="418720"/>
                      <a:pt x="380240" y="349268"/>
                    </a:cubicBezTo>
                    <a:cubicBezTo>
                      <a:pt x="307100" y="282278"/>
                      <a:pt x="223750" y="227420"/>
                      <a:pt x="155011" y="155507"/>
                    </a:cubicBezTo>
                    <a:cubicBezTo>
                      <a:pt x="112764" y="104693"/>
                      <a:pt x="65852" y="58627"/>
                      <a:pt x="20348" y="10890"/>
                    </a:cubicBezTo>
                    <a:cubicBezTo>
                      <a:pt x="118925" y="3417"/>
                      <a:pt x="220934" y="-3968"/>
                      <a:pt x="321006" y="2450"/>
                    </a:cubicBezTo>
                    <a:cubicBezTo>
                      <a:pt x="422135" y="8955"/>
                      <a:pt x="522384" y="25395"/>
                      <a:pt x="621664" y="45527"/>
                    </a:cubicBezTo>
                    <a:cubicBezTo>
                      <a:pt x="775426" y="82539"/>
                      <a:pt x="934204" y="123331"/>
                      <a:pt x="1077404" y="192870"/>
                    </a:cubicBezTo>
                    <a:cubicBezTo>
                      <a:pt x="1212331" y="265135"/>
                      <a:pt x="1338368" y="354367"/>
                      <a:pt x="1448298" y="461006"/>
                    </a:cubicBezTo>
                    <a:cubicBezTo>
                      <a:pt x="1505155" y="513227"/>
                      <a:pt x="1566766" y="560788"/>
                      <a:pt x="1619046" y="617756"/>
                    </a:cubicBezTo>
                    <a:cubicBezTo>
                      <a:pt x="1666574" y="674548"/>
                      <a:pt x="1712958" y="732483"/>
                      <a:pt x="1763214" y="786902"/>
                    </a:cubicBezTo>
                    <a:cubicBezTo>
                      <a:pt x="1792083" y="816968"/>
                      <a:pt x="1820600" y="847298"/>
                      <a:pt x="1845332" y="880969"/>
                    </a:cubicBezTo>
                    <a:cubicBezTo>
                      <a:pt x="1870064" y="913409"/>
                      <a:pt x="1894532" y="945937"/>
                      <a:pt x="1908350" y="984619"/>
                    </a:cubicBezTo>
                    <a:cubicBezTo>
                      <a:pt x="1913895" y="994641"/>
                      <a:pt x="1916536" y="1006861"/>
                      <a:pt x="1925249" y="1014686"/>
                    </a:cubicBezTo>
                    <a:cubicBezTo>
                      <a:pt x="1938011" y="1025323"/>
                      <a:pt x="1959311" y="1014686"/>
                      <a:pt x="1958695" y="998246"/>
                    </a:cubicBezTo>
                    <a:cubicBezTo>
                      <a:pt x="1953414" y="970993"/>
                      <a:pt x="1937219" y="947256"/>
                      <a:pt x="1927097" y="921761"/>
                    </a:cubicBezTo>
                    <a:cubicBezTo>
                      <a:pt x="1899461" y="843078"/>
                      <a:pt x="1875081" y="763341"/>
                      <a:pt x="1859678" y="681230"/>
                    </a:cubicBezTo>
                    <a:cubicBezTo>
                      <a:pt x="1820072" y="500040"/>
                      <a:pt x="1789883" y="313751"/>
                      <a:pt x="1798508" y="127551"/>
                    </a:cubicBezTo>
                    <a:cubicBezTo>
                      <a:pt x="1801061" y="87462"/>
                      <a:pt x="1807398" y="47901"/>
                      <a:pt x="1812943" y="8252"/>
                    </a:cubicBezTo>
                    <a:cubicBezTo>
                      <a:pt x="1852021" y="13615"/>
                      <a:pt x="1891628" y="15988"/>
                      <a:pt x="1930970" y="16604"/>
                    </a:cubicBezTo>
                    <a:cubicBezTo>
                      <a:pt x="1940828" y="16956"/>
                      <a:pt x="1950685" y="17043"/>
                      <a:pt x="1960455" y="16868"/>
                    </a:cubicBezTo>
                    <a:cubicBezTo>
                      <a:pt x="1945581" y="79638"/>
                      <a:pt x="1940388" y="145133"/>
                      <a:pt x="1942500" y="209838"/>
                    </a:cubicBezTo>
                    <a:cubicBezTo>
                      <a:pt x="1944524" y="343114"/>
                      <a:pt x="1949189" y="476655"/>
                      <a:pt x="1962831" y="609404"/>
                    </a:cubicBezTo>
                    <a:cubicBezTo>
                      <a:pt x="1967232" y="664966"/>
                      <a:pt x="1990292" y="716132"/>
                      <a:pt x="2005607" y="769231"/>
                    </a:cubicBezTo>
                    <a:cubicBezTo>
                      <a:pt x="2018193" y="796572"/>
                      <a:pt x="2039932" y="899167"/>
                      <a:pt x="2084292" y="866200"/>
                    </a:cubicBezTo>
                    <a:cubicBezTo>
                      <a:pt x="2094941" y="849584"/>
                      <a:pt x="2099342" y="829012"/>
                      <a:pt x="2109816" y="811781"/>
                    </a:cubicBezTo>
                    <a:cubicBezTo>
                      <a:pt x="2136044" y="763077"/>
                      <a:pt x="2177323" y="720351"/>
                      <a:pt x="2210241" y="675603"/>
                    </a:cubicBezTo>
                    <a:cubicBezTo>
                      <a:pt x="2267186" y="606591"/>
                      <a:pt x="2328796" y="541271"/>
                      <a:pt x="2399208" y="485798"/>
                    </a:cubicBezTo>
                    <a:cubicBezTo>
                      <a:pt x="2500161" y="396566"/>
                      <a:pt x="2609475" y="318499"/>
                      <a:pt x="2725654" y="250190"/>
                    </a:cubicBezTo>
                    <a:cubicBezTo>
                      <a:pt x="2869558" y="159287"/>
                      <a:pt x="3026489" y="84913"/>
                      <a:pt x="3192132" y="42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8" name="Google Shape;998;p31"/>
          <p:cNvGrpSpPr/>
          <p:nvPr/>
        </p:nvGrpSpPr>
        <p:grpSpPr>
          <a:xfrm rot="10800000">
            <a:off x="7283031" y="1036070"/>
            <a:ext cx="954553" cy="959393"/>
            <a:chOff x="14566855" y="2072144"/>
            <a:chExt cx="1909106" cy="1918786"/>
          </a:xfrm>
        </p:grpSpPr>
        <p:sp>
          <p:nvSpPr>
            <p:cNvPr id="999" name="Google Shape;999;p31"/>
            <p:cNvSpPr/>
            <p:nvPr/>
          </p:nvSpPr>
          <p:spPr>
            <a:xfrm>
              <a:off x="14566855" y="2099401"/>
              <a:ext cx="1639923" cy="1850129"/>
            </a:xfrm>
            <a:custGeom>
              <a:rect b="b" l="l" r="r" t="t"/>
              <a:pathLst>
                <a:path extrusionOk="0" h="1850129" w="1639923">
                  <a:moveTo>
                    <a:pt x="1600611" y="918779"/>
                  </a:moveTo>
                  <a:cubicBezTo>
                    <a:pt x="1611977" y="913483"/>
                    <a:pt x="1624802" y="910144"/>
                    <a:pt x="1634747" y="902354"/>
                  </a:cubicBezTo>
                  <a:cubicBezTo>
                    <a:pt x="1644807" y="892530"/>
                    <a:pt x="1638970" y="876719"/>
                    <a:pt x="1627797" y="870655"/>
                  </a:cubicBezTo>
                  <a:cubicBezTo>
                    <a:pt x="1592855" y="849932"/>
                    <a:pt x="1549044" y="852734"/>
                    <a:pt x="1513450" y="832855"/>
                  </a:cubicBezTo>
                  <a:cubicBezTo>
                    <a:pt x="1395225" y="771453"/>
                    <a:pt x="1301152" y="675052"/>
                    <a:pt x="1208115" y="581414"/>
                  </a:cubicBezTo>
                  <a:cubicBezTo>
                    <a:pt x="1169795" y="547605"/>
                    <a:pt x="1140805" y="505890"/>
                    <a:pt x="1111354" y="464559"/>
                  </a:cubicBezTo>
                  <a:cubicBezTo>
                    <a:pt x="1062513" y="403426"/>
                    <a:pt x="1017243" y="339184"/>
                    <a:pt x="982455" y="268917"/>
                  </a:cubicBezTo>
                  <a:cubicBezTo>
                    <a:pt x="941715" y="183607"/>
                    <a:pt x="906659" y="94076"/>
                    <a:pt x="867187" y="7960"/>
                  </a:cubicBezTo>
                  <a:cubicBezTo>
                    <a:pt x="863116" y="361"/>
                    <a:pt x="852365" y="-2287"/>
                    <a:pt x="845108" y="2165"/>
                  </a:cubicBezTo>
                  <a:cubicBezTo>
                    <a:pt x="834242" y="8305"/>
                    <a:pt x="836661" y="21276"/>
                    <a:pt x="841729" y="30487"/>
                  </a:cubicBezTo>
                  <a:cubicBezTo>
                    <a:pt x="826447" y="99602"/>
                    <a:pt x="803908" y="169331"/>
                    <a:pt x="770733" y="232192"/>
                  </a:cubicBezTo>
                  <a:cubicBezTo>
                    <a:pt x="749691" y="269033"/>
                    <a:pt x="724541" y="303302"/>
                    <a:pt x="697279" y="335769"/>
                  </a:cubicBezTo>
                  <a:cubicBezTo>
                    <a:pt x="651125" y="391376"/>
                    <a:pt x="604319" y="446637"/>
                    <a:pt x="550794" y="495337"/>
                  </a:cubicBezTo>
                  <a:cubicBezTo>
                    <a:pt x="495655" y="545648"/>
                    <a:pt x="442782" y="597571"/>
                    <a:pt x="383267" y="643430"/>
                  </a:cubicBezTo>
                  <a:cubicBezTo>
                    <a:pt x="306703" y="704717"/>
                    <a:pt x="223534" y="756832"/>
                    <a:pt x="138561" y="805608"/>
                  </a:cubicBezTo>
                  <a:cubicBezTo>
                    <a:pt x="110186" y="821649"/>
                    <a:pt x="81081" y="836462"/>
                    <a:pt x="51246" y="849664"/>
                  </a:cubicBezTo>
                  <a:cubicBezTo>
                    <a:pt x="38920" y="855036"/>
                    <a:pt x="26557" y="860294"/>
                    <a:pt x="14001" y="865091"/>
                  </a:cubicBezTo>
                  <a:cubicBezTo>
                    <a:pt x="8279" y="866703"/>
                    <a:pt x="3441" y="870540"/>
                    <a:pt x="1291" y="876143"/>
                  </a:cubicBezTo>
                  <a:cubicBezTo>
                    <a:pt x="-2587" y="884701"/>
                    <a:pt x="2673" y="895408"/>
                    <a:pt x="11697" y="897711"/>
                  </a:cubicBezTo>
                  <a:cubicBezTo>
                    <a:pt x="51937" y="904081"/>
                    <a:pt x="93483" y="896905"/>
                    <a:pt x="133608" y="905654"/>
                  </a:cubicBezTo>
                  <a:cubicBezTo>
                    <a:pt x="180030" y="915632"/>
                    <a:pt x="224149" y="934091"/>
                    <a:pt x="266577" y="955121"/>
                  </a:cubicBezTo>
                  <a:cubicBezTo>
                    <a:pt x="345138" y="994879"/>
                    <a:pt x="420281" y="1041813"/>
                    <a:pt x="483138" y="1103982"/>
                  </a:cubicBezTo>
                  <a:cubicBezTo>
                    <a:pt x="534475" y="1150609"/>
                    <a:pt x="585121" y="1198733"/>
                    <a:pt x="622097" y="1257947"/>
                  </a:cubicBezTo>
                  <a:cubicBezTo>
                    <a:pt x="679501" y="1343565"/>
                    <a:pt x="745659" y="1423349"/>
                    <a:pt x="791198" y="1516449"/>
                  </a:cubicBezTo>
                  <a:cubicBezTo>
                    <a:pt x="823567" y="1578004"/>
                    <a:pt x="856781" y="1638101"/>
                    <a:pt x="883237" y="1702957"/>
                  </a:cubicBezTo>
                  <a:cubicBezTo>
                    <a:pt x="898058" y="1739261"/>
                    <a:pt x="910383" y="1776524"/>
                    <a:pt x="924322" y="1813097"/>
                  </a:cubicBezTo>
                  <a:cubicBezTo>
                    <a:pt x="928968" y="1823573"/>
                    <a:pt x="930888" y="1835892"/>
                    <a:pt x="938644" y="1844642"/>
                  </a:cubicBezTo>
                  <a:cubicBezTo>
                    <a:pt x="944979" y="1851358"/>
                    <a:pt x="955961" y="1851895"/>
                    <a:pt x="963180" y="1846330"/>
                  </a:cubicBezTo>
                  <a:cubicBezTo>
                    <a:pt x="975889" y="1833743"/>
                    <a:pt x="974200" y="1813557"/>
                    <a:pt x="979268" y="1797247"/>
                  </a:cubicBezTo>
                  <a:cubicBezTo>
                    <a:pt x="992054" y="1741065"/>
                    <a:pt x="1004149" y="1684575"/>
                    <a:pt x="1021620" y="1629620"/>
                  </a:cubicBezTo>
                  <a:cubicBezTo>
                    <a:pt x="1036249" y="1580959"/>
                    <a:pt x="1051570" y="1532529"/>
                    <a:pt x="1069271" y="1484942"/>
                  </a:cubicBezTo>
                  <a:cubicBezTo>
                    <a:pt x="1096994" y="1411951"/>
                    <a:pt x="1118343" y="1336273"/>
                    <a:pt x="1152631" y="1265930"/>
                  </a:cubicBezTo>
                  <a:cubicBezTo>
                    <a:pt x="1217983" y="1132573"/>
                    <a:pt x="1372955" y="1033907"/>
                    <a:pt x="1500088" y="963104"/>
                  </a:cubicBezTo>
                  <a:cubicBezTo>
                    <a:pt x="1532649" y="947062"/>
                    <a:pt x="1567091" y="932978"/>
                    <a:pt x="1600611" y="9187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16037227" y="2072144"/>
              <a:ext cx="438734" cy="539666"/>
            </a:xfrm>
            <a:custGeom>
              <a:rect b="b" l="l" r="r" t="t"/>
              <a:pathLst>
                <a:path extrusionOk="0" h="539666" w="438734">
                  <a:moveTo>
                    <a:pt x="362503" y="149002"/>
                  </a:moveTo>
                  <a:cubicBezTo>
                    <a:pt x="320381" y="119414"/>
                    <a:pt x="282406" y="81537"/>
                    <a:pt x="259137" y="35255"/>
                  </a:cubicBezTo>
                  <a:cubicBezTo>
                    <a:pt x="256795" y="30382"/>
                    <a:pt x="253071" y="19713"/>
                    <a:pt x="246313" y="17641"/>
                  </a:cubicBezTo>
                  <a:cubicBezTo>
                    <a:pt x="247196" y="12921"/>
                    <a:pt x="248501" y="7778"/>
                    <a:pt x="246620" y="3096"/>
                  </a:cubicBezTo>
                  <a:cubicBezTo>
                    <a:pt x="245621" y="65"/>
                    <a:pt x="241244" y="-1317"/>
                    <a:pt x="239209" y="1638"/>
                  </a:cubicBezTo>
                  <a:cubicBezTo>
                    <a:pt x="230531" y="15722"/>
                    <a:pt x="223274" y="31303"/>
                    <a:pt x="214865" y="45809"/>
                  </a:cubicBezTo>
                  <a:cubicBezTo>
                    <a:pt x="197126" y="78621"/>
                    <a:pt x="174049" y="107978"/>
                    <a:pt x="149398" y="136223"/>
                  </a:cubicBezTo>
                  <a:cubicBezTo>
                    <a:pt x="111961" y="181353"/>
                    <a:pt x="64003" y="215777"/>
                    <a:pt x="10669" y="239724"/>
                  </a:cubicBezTo>
                  <a:cubicBezTo>
                    <a:pt x="3758" y="243101"/>
                    <a:pt x="-773" y="250392"/>
                    <a:pt x="110" y="258182"/>
                  </a:cubicBezTo>
                  <a:cubicBezTo>
                    <a:pt x="954" y="269887"/>
                    <a:pt x="12973" y="274991"/>
                    <a:pt x="22150" y="279481"/>
                  </a:cubicBezTo>
                  <a:cubicBezTo>
                    <a:pt x="35435" y="285928"/>
                    <a:pt x="46686" y="291186"/>
                    <a:pt x="60278" y="298055"/>
                  </a:cubicBezTo>
                  <a:cubicBezTo>
                    <a:pt x="60201" y="298017"/>
                    <a:pt x="60048" y="297940"/>
                    <a:pt x="59894" y="297863"/>
                  </a:cubicBezTo>
                  <a:cubicBezTo>
                    <a:pt x="59395" y="297633"/>
                    <a:pt x="58934" y="297403"/>
                    <a:pt x="58435" y="297134"/>
                  </a:cubicBezTo>
                  <a:cubicBezTo>
                    <a:pt x="59126" y="297441"/>
                    <a:pt x="59779" y="297787"/>
                    <a:pt x="60432" y="298132"/>
                  </a:cubicBezTo>
                  <a:cubicBezTo>
                    <a:pt x="61008" y="298439"/>
                    <a:pt x="61622" y="298708"/>
                    <a:pt x="62198" y="299015"/>
                  </a:cubicBezTo>
                  <a:cubicBezTo>
                    <a:pt x="61123" y="298516"/>
                    <a:pt x="60931" y="298439"/>
                    <a:pt x="60739" y="298324"/>
                  </a:cubicBezTo>
                  <a:cubicBezTo>
                    <a:pt x="60624" y="298247"/>
                    <a:pt x="60470" y="298209"/>
                    <a:pt x="60355" y="298132"/>
                  </a:cubicBezTo>
                  <a:cubicBezTo>
                    <a:pt x="142909" y="340883"/>
                    <a:pt x="214942" y="417712"/>
                    <a:pt x="244009" y="506898"/>
                  </a:cubicBezTo>
                  <a:cubicBezTo>
                    <a:pt x="248732" y="518066"/>
                    <a:pt x="249845" y="537215"/>
                    <a:pt x="265242" y="539403"/>
                  </a:cubicBezTo>
                  <a:cubicBezTo>
                    <a:pt x="280793" y="542012"/>
                    <a:pt x="286783" y="524666"/>
                    <a:pt x="289087" y="512309"/>
                  </a:cubicBezTo>
                  <a:cubicBezTo>
                    <a:pt x="293349" y="495117"/>
                    <a:pt x="297150" y="477886"/>
                    <a:pt x="301566" y="460770"/>
                  </a:cubicBezTo>
                  <a:cubicBezTo>
                    <a:pt x="312740" y="417290"/>
                    <a:pt x="324988" y="373771"/>
                    <a:pt x="348526" y="334935"/>
                  </a:cubicBezTo>
                  <a:cubicBezTo>
                    <a:pt x="372563" y="290994"/>
                    <a:pt x="413033" y="258413"/>
                    <a:pt x="437761" y="215355"/>
                  </a:cubicBezTo>
                  <a:cubicBezTo>
                    <a:pt x="447322" y="180739"/>
                    <a:pt x="383813" y="166579"/>
                    <a:pt x="362503" y="1490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16310111" y="3482915"/>
              <a:ext cx="76" cy="153"/>
            </a:xfrm>
            <a:custGeom>
              <a:rect b="b" l="l" r="r" t="t"/>
              <a:pathLst>
                <a:path extrusionOk="0" h="153" w="76">
                  <a:moveTo>
                    <a:pt x="0" y="0"/>
                  </a:moveTo>
                  <a:cubicBezTo>
                    <a:pt x="38" y="38"/>
                    <a:pt x="38" y="115"/>
                    <a:pt x="77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8" y="115"/>
                    <a:pt x="0" y="3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1"/>
            <p:cNvSpPr/>
            <p:nvPr/>
          </p:nvSpPr>
          <p:spPr>
            <a:xfrm>
              <a:off x="16005461" y="3444060"/>
              <a:ext cx="464752" cy="546870"/>
            </a:xfrm>
            <a:custGeom>
              <a:rect b="b" l="l" r="r" t="t"/>
              <a:pathLst>
                <a:path extrusionOk="0" h="546870" w="464752">
                  <a:moveTo>
                    <a:pt x="449292" y="222485"/>
                  </a:moveTo>
                  <a:cubicBezTo>
                    <a:pt x="426753" y="201263"/>
                    <a:pt x="401027" y="183725"/>
                    <a:pt x="380254" y="160623"/>
                  </a:cubicBezTo>
                  <a:cubicBezTo>
                    <a:pt x="347578" y="125048"/>
                    <a:pt x="326075" y="81952"/>
                    <a:pt x="304727" y="39009"/>
                  </a:cubicBezTo>
                  <a:cubicBezTo>
                    <a:pt x="304765" y="39124"/>
                    <a:pt x="304803" y="39201"/>
                    <a:pt x="304842" y="39277"/>
                  </a:cubicBezTo>
                  <a:cubicBezTo>
                    <a:pt x="300196" y="30719"/>
                    <a:pt x="297124" y="21547"/>
                    <a:pt x="295319" y="11992"/>
                  </a:cubicBezTo>
                  <a:cubicBezTo>
                    <a:pt x="294436" y="8001"/>
                    <a:pt x="291326" y="4355"/>
                    <a:pt x="287832" y="2283"/>
                  </a:cubicBezTo>
                  <a:cubicBezTo>
                    <a:pt x="273548" y="-5891"/>
                    <a:pt x="258727" y="9421"/>
                    <a:pt x="264678" y="23965"/>
                  </a:cubicBezTo>
                  <a:cubicBezTo>
                    <a:pt x="199096" y="115109"/>
                    <a:pt x="131632" y="166302"/>
                    <a:pt x="23659" y="199229"/>
                  </a:cubicBezTo>
                  <a:cubicBezTo>
                    <a:pt x="-47145" y="221372"/>
                    <a:pt x="61480" y="279742"/>
                    <a:pt x="82944" y="300465"/>
                  </a:cubicBezTo>
                  <a:cubicBezTo>
                    <a:pt x="109131" y="321802"/>
                    <a:pt x="129674" y="349357"/>
                    <a:pt x="142498" y="380595"/>
                  </a:cubicBezTo>
                  <a:cubicBezTo>
                    <a:pt x="155438" y="410912"/>
                    <a:pt x="163770" y="441689"/>
                    <a:pt x="167380" y="475691"/>
                  </a:cubicBezTo>
                  <a:cubicBezTo>
                    <a:pt x="169031" y="491080"/>
                    <a:pt x="170183" y="506507"/>
                    <a:pt x="171757" y="521934"/>
                  </a:cubicBezTo>
                  <a:cubicBezTo>
                    <a:pt x="172256" y="530837"/>
                    <a:pt x="174368" y="540431"/>
                    <a:pt x="182892" y="544998"/>
                  </a:cubicBezTo>
                  <a:cubicBezTo>
                    <a:pt x="209386" y="555782"/>
                    <a:pt x="222096" y="517175"/>
                    <a:pt x="234882" y="500635"/>
                  </a:cubicBezTo>
                  <a:cubicBezTo>
                    <a:pt x="261722" y="456733"/>
                    <a:pt x="291326" y="414596"/>
                    <a:pt x="325192" y="375299"/>
                  </a:cubicBezTo>
                  <a:cubicBezTo>
                    <a:pt x="358291" y="332625"/>
                    <a:pt x="407439" y="307565"/>
                    <a:pt x="448678" y="273909"/>
                  </a:cubicBezTo>
                  <a:cubicBezTo>
                    <a:pt x="471601" y="259096"/>
                    <a:pt x="468375" y="238948"/>
                    <a:pt x="449292" y="222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31"/>
          <p:cNvSpPr/>
          <p:nvPr/>
        </p:nvSpPr>
        <p:spPr>
          <a:xfrm rot="10800000">
            <a:off x="7417622" y="1056770"/>
            <a:ext cx="819962" cy="925065"/>
          </a:xfrm>
          <a:custGeom>
            <a:rect b="b" l="l" r="r" t="t"/>
            <a:pathLst>
              <a:path extrusionOk="0" h="1850129" w="1639923">
                <a:moveTo>
                  <a:pt x="938644" y="1844642"/>
                </a:moveTo>
                <a:cubicBezTo>
                  <a:pt x="930888" y="1835892"/>
                  <a:pt x="928968" y="1823573"/>
                  <a:pt x="924322" y="1813097"/>
                </a:cubicBezTo>
                <a:cubicBezTo>
                  <a:pt x="910383" y="1776524"/>
                  <a:pt x="898058" y="1739261"/>
                  <a:pt x="883237" y="1702957"/>
                </a:cubicBezTo>
                <a:cubicBezTo>
                  <a:pt x="856781" y="1638101"/>
                  <a:pt x="823567" y="1578004"/>
                  <a:pt x="791198" y="1516449"/>
                </a:cubicBezTo>
                <a:cubicBezTo>
                  <a:pt x="745659" y="1423349"/>
                  <a:pt x="679501" y="1343565"/>
                  <a:pt x="622097" y="1257947"/>
                </a:cubicBezTo>
                <a:cubicBezTo>
                  <a:pt x="585121" y="1198733"/>
                  <a:pt x="534475" y="1150609"/>
                  <a:pt x="483138" y="1103982"/>
                </a:cubicBezTo>
                <a:cubicBezTo>
                  <a:pt x="420281" y="1041813"/>
                  <a:pt x="345138" y="994879"/>
                  <a:pt x="266577" y="955121"/>
                </a:cubicBezTo>
                <a:cubicBezTo>
                  <a:pt x="224149" y="934091"/>
                  <a:pt x="180030" y="915632"/>
                  <a:pt x="133608" y="905654"/>
                </a:cubicBezTo>
                <a:cubicBezTo>
                  <a:pt x="93483" y="896905"/>
                  <a:pt x="51937" y="904081"/>
                  <a:pt x="11697" y="897711"/>
                </a:cubicBezTo>
                <a:cubicBezTo>
                  <a:pt x="2673" y="895408"/>
                  <a:pt x="-2587" y="884701"/>
                  <a:pt x="1291" y="876143"/>
                </a:cubicBezTo>
                <a:cubicBezTo>
                  <a:pt x="3441" y="870540"/>
                  <a:pt x="8279" y="866703"/>
                  <a:pt x="14001" y="865091"/>
                </a:cubicBezTo>
                <a:cubicBezTo>
                  <a:pt x="26557" y="860294"/>
                  <a:pt x="38920" y="855036"/>
                  <a:pt x="51246" y="849664"/>
                </a:cubicBezTo>
                <a:cubicBezTo>
                  <a:pt x="81081" y="836462"/>
                  <a:pt x="110186" y="821649"/>
                  <a:pt x="138561" y="805608"/>
                </a:cubicBezTo>
                <a:cubicBezTo>
                  <a:pt x="223534" y="756832"/>
                  <a:pt x="306703" y="704717"/>
                  <a:pt x="383267" y="643430"/>
                </a:cubicBezTo>
                <a:cubicBezTo>
                  <a:pt x="442782" y="597571"/>
                  <a:pt x="495655" y="545648"/>
                  <a:pt x="550794" y="495337"/>
                </a:cubicBezTo>
                <a:cubicBezTo>
                  <a:pt x="604319" y="446637"/>
                  <a:pt x="651125" y="391376"/>
                  <a:pt x="697279" y="335769"/>
                </a:cubicBezTo>
                <a:cubicBezTo>
                  <a:pt x="724541" y="303302"/>
                  <a:pt x="749691" y="269033"/>
                  <a:pt x="770733" y="232192"/>
                </a:cubicBezTo>
                <a:cubicBezTo>
                  <a:pt x="803908" y="169331"/>
                  <a:pt x="826447" y="99602"/>
                  <a:pt x="841729" y="30487"/>
                </a:cubicBezTo>
                <a:cubicBezTo>
                  <a:pt x="836661" y="21276"/>
                  <a:pt x="834242" y="8305"/>
                  <a:pt x="845108" y="2165"/>
                </a:cubicBezTo>
                <a:cubicBezTo>
                  <a:pt x="852365" y="-2287"/>
                  <a:pt x="863116" y="361"/>
                  <a:pt x="867187" y="7960"/>
                </a:cubicBezTo>
                <a:cubicBezTo>
                  <a:pt x="906659" y="94076"/>
                  <a:pt x="941715" y="183607"/>
                  <a:pt x="982455" y="268917"/>
                </a:cubicBezTo>
                <a:cubicBezTo>
                  <a:pt x="1017243" y="339184"/>
                  <a:pt x="1062513" y="403426"/>
                  <a:pt x="1111354" y="464559"/>
                </a:cubicBezTo>
                <a:cubicBezTo>
                  <a:pt x="1140805" y="505890"/>
                  <a:pt x="1169795" y="547605"/>
                  <a:pt x="1208115" y="581414"/>
                </a:cubicBezTo>
                <a:cubicBezTo>
                  <a:pt x="1301152" y="675052"/>
                  <a:pt x="1395225" y="771453"/>
                  <a:pt x="1513450" y="832855"/>
                </a:cubicBezTo>
                <a:cubicBezTo>
                  <a:pt x="1549044" y="852734"/>
                  <a:pt x="1592855" y="849932"/>
                  <a:pt x="1627797" y="870655"/>
                </a:cubicBezTo>
                <a:cubicBezTo>
                  <a:pt x="1638970" y="876719"/>
                  <a:pt x="1644807" y="892530"/>
                  <a:pt x="1634747" y="902354"/>
                </a:cubicBezTo>
                <a:cubicBezTo>
                  <a:pt x="1624802" y="910144"/>
                  <a:pt x="1611977" y="913483"/>
                  <a:pt x="1600611" y="918779"/>
                </a:cubicBezTo>
                <a:cubicBezTo>
                  <a:pt x="1567091" y="932978"/>
                  <a:pt x="1532649" y="947062"/>
                  <a:pt x="1500088" y="963104"/>
                </a:cubicBezTo>
                <a:cubicBezTo>
                  <a:pt x="1372955" y="1033907"/>
                  <a:pt x="1217983" y="1132573"/>
                  <a:pt x="1152631" y="1265930"/>
                </a:cubicBezTo>
                <a:cubicBezTo>
                  <a:pt x="1118343" y="1336273"/>
                  <a:pt x="1096994" y="1411951"/>
                  <a:pt x="1069271" y="1484942"/>
                </a:cubicBezTo>
                <a:cubicBezTo>
                  <a:pt x="1051570" y="1532529"/>
                  <a:pt x="1036249" y="1580959"/>
                  <a:pt x="1021620" y="1629620"/>
                </a:cubicBezTo>
                <a:cubicBezTo>
                  <a:pt x="1004149" y="1684575"/>
                  <a:pt x="992054" y="1741065"/>
                  <a:pt x="979268" y="1797247"/>
                </a:cubicBezTo>
                <a:cubicBezTo>
                  <a:pt x="974200" y="1813557"/>
                  <a:pt x="975889" y="1833743"/>
                  <a:pt x="963180" y="1846330"/>
                </a:cubicBezTo>
                <a:cubicBezTo>
                  <a:pt x="955961" y="1851895"/>
                  <a:pt x="944979" y="1851358"/>
                  <a:pt x="938644" y="1844642"/>
                </a:cubicBezTo>
                <a:close/>
                <a:moveTo>
                  <a:pt x="695129" y="1306570"/>
                </a:moveTo>
                <a:cubicBezTo>
                  <a:pt x="757294" y="1385625"/>
                  <a:pt x="806826" y="1473046"/>
                  <a:pt x="852288" y="1562539"/>
                </a:cubicBezTo>
                <a:cubicBezTo>
                  <a:pt x="890954" y="1633765"/>
                  <a:pt x="922210" y="1708522"/>
                  <a:pt x="948550" y="1785120"/>
                </a:cubicBezTo>
                <a:cubicBezTo>
                  <a:pt x="973931" y="1663430"/>
                  <a:pt x="1011483" y="1544886"/>
                  <a:pt x="1055064" y="1428568"/>
                </a:cubicBezTo>
                <a:cubicBezTo>
                  <a:pt x="1074723" y="1373997"/>
                  <a:pt x="1092117" y="1318467"/>
                  <a:pt x="1116538" y="1265776"/>
                </a:cubicBezTo>
                <a:cubicBezTo>
                  <a:pt x="1139423" y="1212280"/>
                  <a:pt x="1174441" y="1165653"/>
                  <a:pt x="1216908" y="1126087"/>
                </a:cubicBezTo>
                <a:cubicBezTo>
                  <a:pt x="1244785" y="1098187"/>
                  <a:pt x="1273391" y="1070787"/>
                  <a:pt x="1305683" y="1047953"/>
                </a:cubicBezTo>
                <a:cubicBezTo>
                  <a:pt x="1392691" y="983673"/>
                  <a:pt x="1486111" y="927913"/>
                  <a:pt x="1587326" y="889038"/>
                </a:cubicBezTo>
                <a:cubicBezTo>
                  <a:pt x="1561754" y="882360"/>
                  <a:pt x="1535259" y="878561"/>
                  <a:pt x="1510992" y="867585"/>
                </a:cubicBezTo>
                <a:cubicBezTo>
                  <a:pt x="1467988" y="847246"/>
                  <a:pt x="1427018" y="821534"/>
                  <a:pt x="1389427" y="792406"/>
                </a:cubicBezTo>
                <a:cubicBezTo>
                  <a:pt x="1327339" y="742057"/>
                  <a:pt x="1266594" y="690134"/>
                  <a:pt x="1212339" y="631265"/>
                </a:cubicBezTo>
                <a:cubicBezTo>
                  <a:pt x="1169373" y="590817"/>
                  <a:pt x="1128326" y="548680"/>
                  <a:pt x="1096111" y="498906"/>
                </a:cubicBezTo>
                <a:cubicBezTo>
                  <a:pt x="1061592" y="451933"/>
                  <a:pt x="1023770" y="407417"/>
                  <a:pt x="994550" y="356760"/>
                </a:cubicBezTo>
                <a:cubicBezTo>
                  <a:pt x="935687" y="264120"/>
                  <a:pt x="901014" y="159085"/>
                  <a:pt x="854439" y="60266"/>
                </a:cubicBezTo>
                <a:cubicBezTo>
                  <a:pt x="818691" y="241594"/>
                  <a:pt x="752763" y="316466"/>
                  <a:pt x="634922" y="451089"/>
                </a:cubicBezTo>
                <a:cubicBezTo>
                  <a:pt x="565960" y="523658"/>
                  <a:pt x="491777" y="591622"/>
                  <a:pt x="415251" y="656171"/>
                </a:cubicBezTo>
                <a:cubicBezTo>
                  <a:pt x="313000" y="738450"/>
                  <a:pt x="201801" y="810098"/>
                  <a:pt x="84421" y="868813"/>
                </a:cubicBezTo>
                <a:cubicBezTo>
                  <a:pt x="179915" y="869773"/>
                  <a:pt x="266769" y="917551"/>
                  <a:pt x="348210" y="962758"/>
                </a:cubicBezTo>
                <a:cubicBezTo>
                  <a:pt x="436216" y="1010997"/>
                  <a:pt x="508749" y="1081379"/>
                  <a:pt x="579515" y="1151492"/>
                </a:cubicBezTo>
                <a:cubicBezTo>
                  <a:pt x="625323" y="1197543"/>
                  <a:pt x="656770" y="1254762"/>
                  <a:pt x="695129" y="13065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1"/>
          <p:cNvSpPr/>
          <p:nvPr/>
        </p:nvSpPr>
        <p:spPr>
          <a:xfrm rot="10800000">
            <a:off x="7283030" y="1725630"/>
            <a:ext cx="219367" cy="269833"/>
          </a:xfrm>
          <a:custGeom>
            <a:rect b="b" l="l" r="r" t="t"/>
            <a:pathLst>
              <a:path extrusionOk="0" h="539666" w="438734">
                <a:moveTo>
                  <a:pt x="265242" y="539403"/>
                </a:moveTo>
                <a:cubicBezTo>
                  <a:pt x="249845" y="537215"/>
                  <a:pt x="248732" y="518066"/>
                  <a:pt x="244009" y="506898"/>
                </a:cubicBezTo>
                <a:cubicBezTo>
                  <a:pt x="214942" y="417712"/>
                  <a:pt x="142909" y="340883"/>
                  <a:pt x="60355" y="298132"/>
                </a:cubicBezTo>
                <a:cubicBezTo>
                  <a:pt x="60470" y="298209"/>
                  <a:pt x="60624" y="298247"/>
                  <a:pt x="60739" y="298324"/>
                </a:cubicBezTo>
                <a:cubicBezTo>
                  <a:pt x="60931" y="298439"/>
                  <a:pt x="61123" y="298516"/>
                  <a:pt x="62198" y="299015"/>
                </a:cubicBezTo>
                <a:cubicBezTo>
                  <a:pt x="61622" y="298708"/>
                  <a:pt x="61008" y="298439"/>
                  <a:pt x="60432" y="298132"/>
                </a:cubicBezTo>
                <a:cubicBezTo>
                  <a:pt x="59779" y="297787"/>
                  <a:pt x="59126" y="297441"/>
                  <a:pt x="58435" y="297134"/>
                </a:cubicBezTo>
                <a:cubicBezTo>
                  <a:pt x="58934" y="297403"/>
                  <a:pt x="59395" y="297633"/>
                  <a:pt x="59894" y="297863"/>
                </a:cubicBezTo>
                <a:cubicBezTo>
                  <a:pt x="60048" y="297940"/>
                  <a:pt x="60201" y="298017"/>
                  <a:pt x="60278" y="298055"/>
                </a:cubicBezTo>
                <a:cubicBezTo>
                  <a:pt x="46686" y="291186"/>
                  <a:pt x="35435" y="285928"/>
                  <a:pt x="22150" y="279481"/>
                </a:cubicBezTo>
                <a:cubicBezTo>
                  <a:pt x="12973" y="274991"/>
                  <a:pt x="954" y="269887"/>
                  <a:pt x="110" y="258182"/>
                </a:cubicBezTo>
                <a:cubicBezTo>
                  <a:pt x="-773" y="250392"/>
                  <a:pt x="3758" y="243101"/>
                  <a:pt x="10669" y="239724"/>
                </a:cubicBezTo>
                <a:cubicBezTo>
                  <a:pt x="64003" y="215777"/>
                  <a:pt x="111961" y="181353"/>
                  <a:pt x="149398" y="136223"/>
                </a:cubicBezTo>
                <a:cubicBezTo>
                  <a:pt x="174049" y="107978"/>
                  <a:pt x="197126" y="78621"/>
                  <a:pt x="214865" y="45809"/>
                </a:cubicBezTo>
                <a:cubicBezTo>
                  <a:pt x="223274" y="31303"/>
                  <a:pt x="230531" y="15722"/>
                  <a:pt x="239209" y="1638"/>
                </a:cubicBezTo>
                <a:cubicBezTo>
                  <a:pt x="241244" y="-1317"/>
                  <a:pt x="245621" y="65"/>
                  <a:pt x="246620" y="3096"/>
                </a:cubicBezTo>
                <a:cubicBezTo>
                  <a:pt x="248501" y="7778"/>
                  <a:pt x="247196" y="12921"/>
                  <a:pt x="246313" y="17641"/>
                </a:cubicBezTo>
                <a:cubicBezTo>
                  <a:pt x="253071" y="19713"/>
                  <a:pt x="256795" y="30382"/>
                  <a:pt x="259137" y="35255"/>
                </a:cubicBezTo>
                <a:cubicBezTo>
                  <a:pt x="282406" y="81537"/>
                  <a:pt x="320381" y="119414"/>
                  <a:pt x="362503" y="149002"/>
                </a:cubicBezTo>
                <a:cubicBezTo>
                  <a:pt x="383813" y="166579"/>
                  <a:pt x="447322" y="180739"/>
                  <a:pt x="437761" y="215355"/>
                </a:cubicBezTo>
                <a:cubicBezTo>
                  <a:pt x="413033" y="258413"/>
                  <a:pt x="372563" y="290994"/>
                  <a:pt x="348526" y="334935"/>
                </a:cubicBezTo>
                <a:cubicBezTo>
                  <a:pt x="324988" y="373771"/>
                  <a:pt x="312740" y="417290"/>
                  <a:pt x="301566" y="460770"/>
                </a:cubicBezTo>
                <a:cubicBezTo>
                  <a:pt x="297150" y="477886"/>
                  <a:pt x="293349" y="495117"/>
                  <a:pt x="289087" y="512309"/>
                </a:cubicBezTo>
                <a:cubicBezTo>
                  <a:pt x="286783" y="524666"/>
                  <a:pt x="280793" y="542012"/>
                  <a:pt x="265242" y="539403"/>
                </a:cubicBezTo>
                <a:close/>
                <a:moveTo>
                  <a:pt x="57475" y="261483"/>
                </a:moveTo>
                <a:cubicBezTo>
                  <a:pt x="146749" y="302085"/>
                  <a:pt x="228228" y="380487"/>
                  <a:pt x="265319" y="471938"/>
                </a:cubicBezTo>
                <a:cubicBezTo>
                  <a:pt x="292850" y="347138"/>
                  <a:pt x="323261" y="304618"/>
                  <a:pt x="403664" y="209637"/>
                </a:cubicBezTo>
                <a:cubicBezTo>
                  <a:pt x="378169" y="193826"/>
                  <a:pt x="349947" y="182505"/>
                  <a:pt x="326678" y="163163"/>
                </a:cubicBezTo>
                <a:cubicBezTo>
                  <a:pt x="289049" y="133537"/>
                  <a:pt x="254914" y="97348"/>
                  <a:pt x="232528" y="54751"/>
                </a:cubicBezTo>
                <a:cubicBezTo>
                  <a:pt x="215249" y="95391"/>
                  <a:pt x="187565" y="130121"/>
                  <a:pt x="159343" y="163585"/>
                </a:cubicBezTo>
                <a:cubicBezTo>
                  <a:pt x="127704" y="201654"/>
                  <a:pt x="88654" y="232701"/>
                  <a:pt x="44766" y="255535"/>
                </a:cubicBezTo>
                <a:cubicBezTo>
                  <a:pt x="49028" y="257530"/>
                  <a:pt x="53251" y="259487"/>
                  <a:pt x="57475" y="2614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31"/>
          <p:cNvSpPr/>
          <p:nvPr/>
        </p:nvSpPr>
        <p:spPr>
          <a:xfrm rot="10800000">
            <a:off x="7285904" y="1036070"/>
            <a:ext cx="232376" cy="273435"/>
          </a:xfrm>
          <a:custGeom>
            <a:rect b="b" l="l" r="r" t="t"/>
            <a:pathLst>
              <a:path extrusionOk="0" h="546870" w="464752">
                <a:moveTo>
                  <a:pt x="182892" y="544998"/>
                </a:moveTo>
                <a:cubicBezTo>
                  <a:pt x="174368" y="540431"/>
                  <a:pt x="172256" y="530837"/>
                  <a:pt x="171757" y="521934"/>
                </a:cubicBezTo>
                <a:cubicBezTo>
                  <a:pt x="170183" y="506507"/>
                  <a:pt x="169031" y="491080"/>
                  <a:pt x="167380" y="475691"/>
                </a:cubicBezTo>
                <a:cubicBezTo>
                  <a:pt x="163770" y="441689"/>
                  <a:pt x="155438" y="410912"/>
                  <a:pt x="142498" y="380595"/>
                </a:cubicBezTo>
                <a:cubicBezTo>
                  <a:pt x="129674" y="349357"/>
                  <a:pt x="109131" y="321802"/>
                  <a:pt x="82944" y="300465"/>
                </a:cubicBezTo>
                <a:cubicBezTo>
                  <a:pt x="61480" y="279742"/>
                  <a:pt x="-47145" y="221372"/>
                  <a:pt x="23659" y="199229"/>
                </a:cubicBezTo>
                <a:cubicBezTo>
                  <a:pt x="131632" y="166302"/>
                  <a:pt x="199096" y="115109"/>
                  <a:pt x="264678" y="23965"/>
                </a:cubicBezTo>
                <a:cubicBezTo>
                  <a:pt x="258727" y="9421"/>
                  <a:pt x="273548" y="-5891"/>
                  <a:pt x="287832" y="2283"/>
                </a:cubicBezTo>
                <a:cubicBezTo>
                  <a:pt x="291326" y="4355"/>
                  <a:pt x="294436" y="8001"/>
                  <a:pt x="295319" y="11992"/>
                </a:cubicBezTo>
                <a:cubicBezTo>
                  <a:pt x="297124" y="21547"/>
                  <a:pt x="300196" y="30719"/>
                  <a:pt x="304842" y="39277"/>
                </a:cubicBezTo>
                <a:cubicBezTo>
                  <a:pt x="304803" y="39201"/>
                  <a:pt x="304765" y="39124"/>
                  <a:pt x="304727" y="39009"/>
                </a:cubicBezTo>
                <a:cubicBezTo>
                  <a:pt x="304688" y="38970"/>
                  <a:pt x="304650" y="38894"/>
                  <a:pt x="304650" y="38855"/>
                </a:cubicBezTo>
                <a:cubicBezTo>
                  <a:pt x="326037" y="81836"/>
                  <a:pt x="347539" y="125010"/>
                  <a:pt x="380254" y="160623"/>
                </a:cubicBezTo>
                <a:cubicBezTo>
                  <a:pt x="401027" y="183725"/>
                  <a:pt x="426753" y="201263"/>
                  <a:pt x="449292" y="222485"/>
                </a:cubicBezTo>
                <a:cubicBezTo>
                  <a:pt x="468375" y="238948"/>
                  <a:pt x="471601" y="259096"/>
                  <a:pt x="448678" y="273909"/>
                </a:cubicBezTo>
                <a:cubicBezTo>
                  <a:pt x="407439" y="307565"/>
                  <a:pt x="358291" y="332625"/>
                  <a:pt x="325192" y="375299"/>
                </a:cubicBezTo>
                <a:cubicBezTo>
                  <a:pt x="291326" y="414596"/>
                  <a:pt x="261722" y="456733"/>
                  <a:pt x="234882" y="500635"/>
                </a:cubicBezTo>
                <a:cubicBezTo>
                  <a:pt x="222096" y="517175"/>
                  <a:pt x="209386" y="555782"/>
                  <a:pt x="182892" y="544998"/>
                </a:cubicBezTo>
                <a:close/>
                <a:moveTo>
                  <a:pt x="200517" y="483059"/>
                </a:moveTo>
                <a:cubicBezTo>
                  <a:pt x="200824" y="486398"/>
                  <a:pt x="201131" y="489736"/>
                  <a:pt x="201400" y="493075"/>
                </a:cubicBezTo>
                <a:cubicBezTo>
                  <a:pt x="239106" y="431673"/>
                  <a:pt x="280229" y="371346"/>
                  <a:pt x="332027" y="320881"/>
                </a:cubicBezTo>
                <a:cubicBezTo>
                  <a:pt x="361631" y="293135"/>
                  <a:pt x="398147" y="274446"/>
                  <a:pt x="428942" y="248120"/>
                </a:cubicBezTo>
                <a:cubicBezTo>
                  <a:pt x="403023" y="223368"/>
                  <a:pt x="372459" y="203374"/>
                  <a:pt x="349882" y="175206"/>
                </a:cubicBezTo>
                <a:cubicBezTo>
                  <a:pt x="315939" y="136868"/>
                  <a:pt x="293899" y="90011"/>
                  <a:pt x="271321" y="44496"/>
                </a:cubicBezTo>
                <a:cubicBezTo>
                  <a:pt x="217565" y="135678"/>
                  <a:pt x="135088" y="191170"/>
                  <a:pt x="36407" y="225018"/>
                </a:cubicBezTo>
                <a:cubicBezTo>
                  <a:pt x="66664" y="251920"/>
                  <a:pt x="103295" y="271415"/>
                  <a:pt x="130211" y="302154"/>
                </a:cubicBezTo>
                <a:cubicBezTo>
                  <a:pt x="174291" y="351429"/>
                  <a:pt x="194488" y="418549"/>
                  <a:pt x="200517" y="4830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31"/>
          <p:cNvSpPr/>
          <p:nvPr/>
        </p:nvSpPr>
        <p:spPr>
          <a:xfrm rot="10800000">
            <a:off x="7443901" y="1089275"/>
            <a:ext cx="751433" cy="862426"/>
          </a:xfrm>
          <a:custGeom>
            <a:rect b="b" l="l" r="r" t="t"/>
            <a:pathLst>
              <a:path extrusionOk="0" h="1724853" w="1502866">
                <a:moveTo>
                  <a:pt x="1426533" y="807319"/>
                </a:moveTo>
                <a:cubicBezTo>
                  <a:pt x="1450800" y="818294"/>
                  <a:pt x="1477294" y="822094"/>
                  <a:pt x="1502867" y="828771"/>
                </a:cubicBezTo>
                <a:cubicBezTo>
                  <a:pt x="1401690" y="867646"/>
                  <a:pt x="1308270" y="923368"/>
                  <a:pt x="1221223" y="987687"/>
                </a:cubicBezTo>
                <a:cubicBezTo>
                  <a:pt x="1188969" y="1010482"/>
                  <a:pt x="1160325" y="1037883"/>
                  <a:pt x="1132449" y="1065821"/>
                </a:cubicBezTo>
                <a:cubicBezTo>
                  <a:pt x="1089981" y="1105348"/>
                  <a:pt x="1054963" y="1151975"/>
                  <a:pt x="1032078" y="1205510"/>
                </a:cubicBezTo>
                <a:cubicBezTo>
                  <a:pt x="1007658" y="1258162"/>
                  <a:pt x="990264" y="1313731"/>
                  <a:pt x="970605" y="1368301"/>
                </a:cubicBezTo>
                <a:cubicBezTo>
                  <a:pt x="927024" y="1484619"/>
                  <a:pt x="889471" y="1603163"/>
                  <a:pt x="864091" y="1724854"/>
                </a:cubicBezTo>
                <a:cubicBezTo>
                  <a:pt x="837712" y="1648255"/>
                  <a:pt x="806456" y="1573537"/>
                  <a:pt x="767791" y="1502311"/>
                </a:cubicBezTo>
                <a:cubicBezTo>
                  <a:pt x="722367" y="1412818"/>
                  <a:pt x="672834" y="1325397"/>
                  <a:pt x="610631" y="1246342"/>
                </a:cubicBezTo>
                <a:cubicBezTo>
                  <a:pt x="572272" y="1194496"/>
                  <a:pt x="540825" y="1137315"/>
                  <a:pt x="495094" y="1091226"/>
                </a:cubicBezTo>
                <a:cubicBezTo>
                  <a:pt x="424328" y="1021151"/>
                  <a:pt x="351795" y="950769"/>
                  <a:pt x="263789" y="902492"/>
                </a:cubicBezTo>
                <a:cubicBezTo>
                  <a:pt x="182387" y="857246"/>
                  <a:pt x="95494" y="809468"/>
                  <a:pt x="0" y="808547"/>
                </a:cubicBezTo>
                <a:cubicBezTo>
                  <a:pt x="117380" y="749870"/>
                  <a:pt x="228617" y="678222"/>
                  <a:pt x="330830" y="595905"/>
                </a:cubicBezTo>
                <a:cubicBezTo>
                  <a:pt x="407394" y="531356"/>
                  <a:pt x="481539" y="463354"/>
                  <a:pt x="550501" y="390823"/>
                </a:cubicBezTo>
                <a:cubicBezTo>
                  <a:pt x="668342" y="256199"/>
                  <a:pt x="734270" y="181327"/>
                  <a:pt x="770056" y="0"/>
                </a:cubicBezTo>
                <a:cubicBezTo>
                  <a:pt x="816632" y="98857"/>
                  <a:pt x="851266" y="203854"/>
                  <a:pt x="910129" y="296532"/>
                </a:cubicBezTo>
                <a:cubicBezTo>
                  <a:pt x="939349" y="347189"/>
                  <a:pt x="977170" y="391705"/>
                  <a:pt x="1011690" y="438678"/>
                </a:cubicBezTo>
                <a:cubicBezTo>
                  <a:pt x="1043905" y="488413"/>
                  <a:pt x="1084951" y="530550"/>
                  <a:pt x="1127918" y="571037"/>
                </a:cubicBezTo>
                <a:cubicBezTo>
                  <a:pt x="1182173" y="629906"/>
                  <a:pt x="1242917" y="681829"/>
                  <a:pt x="1305006" y="732178"/>
                </a:cubicBezTo>
                <a:cubicBezTo>
                  <a:pt x="1342597" y="761267"/>
                  <a:pt x="1383528" y="786980"/>
                  <a:pt x="1426533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31"/>
          <p:cNvSpPr/>
          <p:nvPr/>
        </p:nvSpPr>
        <p:spPr>
          <a:xfrm rot="10800000">
            <a:off x="7300565" y="1759514"/>
            <a:ext cx="179430" cy="208574"/>
          </a:xfrm>
          <a:custGeom>
            <a:rect b="b" l="l" r="r" t="t"/>
            <a:pathLst>
              <a:path extrusionOk="0" h="417148" w="358860">
                <a:moveTo>
                  <a:pt x="281874" y="108413"/>
                </a:moveTo>
                <a:cubicBezTo>
                  <a:pt x="305143" y="127754"/>
                  <a:pt x="333365" y="139037"/>
                  <a:pt x="358860" y="154886"/>
                </a:cubicBezTo>
                <a:cubicBezTo>
                  <a:pt x="278457" y="249867"/>
                  <a:pt x="248046" y="292388"/>
                  <a:pt x="220554" y="417149"/>
                </a:cubicBezTo>
                <a:cubicBezTo>
                  <a:pt x="183462" y="325737"/>
                  <a:pt x="101983" y="247334"/>
                  <a:pt x="12671" y="206732"/>
                </a:cubicBezTo>
                <a:cubicBezTo>
                  <a:pt x="8486" y="204737"/>
                  <a:pt x="4224" y="202780"/>
                  <a:pt x="0" y="200784"/>
                </a:cubicBezTo>
                <a:cubicBezTo>
                  <a:pt x="43888" y="177950"/>
                  <a:pt x="82938" y="146942"/>
                  <a:pt x="114577" y="108835"/>
                </a:cubicBezTo>
                <a:cubicBezTo>
                  <a:pt x="142799" y="75332"/>
                  <a:pt x="170522" y="40602"/>
                  <a:pt x="187762" y="0"/>
                </a:cubicBezTo>
                <a:cubicBezTo>
                  <a:pt x="210110" y="42636"/>
                  <a:pt x="244283" y="78786"/>
                  <a:pt x="281874" y="1084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1"/>
          <p:cNvSpPr/>
          <p:nvPr/>
        </p:nvSpPr>
        <p:spPr>
          <a:xfrm rot="10800000">
            <a:off x="7303810" y="1062969"/>
            <a:ext cx="196267" cy="224289"/>
          </a:xfrm>
          <a:custGeom>
            <a:rect b="b" l="l" r="r" t="t"/>
            <a:pathLst>
              <a:path extrusionOk="0" h="448578" w="392534">
                <a:moveTo>
                  <a:pt x="313475" y="130671"/>
                </a:moveTo>
                <a:cubicBezTo>
                  <a:pt x="336091" y="158800"/>
                  <a:pt x="366617" y="178833"/>
                  <a:pt x="392535" y="203547"/>
                </a:cubicBezTo>
                <a:cubicBezTo>
                  <a:pt x="361740" y="229911"/>
                  <a:pt x="325224" y="248601"/>
                  <a:pt x="295620" y="276347"/>
                </a:cubicBezTo>
                <a:cubicBezTo>
                  <a:pt x="243822" y="326811"/>
                  <a:pt x="202699" y="387139"/>
                  <a:pt x="164993" y="448579"/>
                </a:cubicBezTo>
                <a:cubicBezTo>
                  <a:pt x="164724" y="445240"/>
                  <a:pt x="164417" y="441901"/>
                  <a:pt x="164110" y="438563"/>
                </a:cubicBezTo>
                <a:cubicBezTo>
                  <a:pt x="158081" y="374052"/>
                  <a:pt x="137923" y="306932"/>
                  <a:pt x="93804" y="257619"/>
                </a:cubicBezTo>
                <a:cubicBezTo>
                  <a:pt x="66888" y="226880"/>
                  <a:pt x="30257" y="207385"/>
                  <a:pt x="0" y="180483"/>
                </a:cubicBezTo>
                <a:cubicBezTo>
                  <a:pt x="98642" y="146635"/>
                  <a:pt x="181120" y="91143"/>
                  <a:pt x="234914" y="0"/>
                </a:cubicBezTo>
                <a:cubicBezTo>
                  <a:pt x="257492" y="45476"/>
                  <a:pt x="279532" y="92333"/>
                  <a:pt x="313475" y="1306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73E"/>
        </a:solidFill>
      </p:bgPr>
    </p:bg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"/>
          <p:cNvSpPr txBox="1"/>
          <p:nvPr/>
        </p:nvSpPr>
        <p:spPr>
          <a:xfrm>
            <a:off x="585327" y="647728"/>
            <a:ext cx="2738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Timeline Page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1014" name="Google Shape;1014;p32"/>
          <p:cNvGrpSpPr/>
          <p:nvPr/>
        </p:nvGrpSpPr>
        <p:grpSpPr>
          <a:xfrm>
            <a:off x="4864489" y="632250"/>
            <a:ext cx="3539588" cy="523688"/>
            <a:chOff x="0" y="-28575"/>
            <a:chExt cx="9438900" cy="1396501"/>
          </a:xfrm>
        </p:grpSpPr>
        <p:sp>
          <p:nvSpPr>
            <p:cNvPr id="1015" name="Google Shape;1015;p32"/>
            <p:cNvSpPr txBox="1"/>
            <p:nvPr/>
          </p:nvSpPr>
          <p:spPr>
            <a:xfrm>
              <a:off x="0" y="752326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16" name="Google Shape;1016;p32"/>
            <p:cNvSpPr txBox="1"/>
            <p:nvPr/>
          </p:nvSpPr>
          <p:spPr>
            <a:xfrm>
              <a:off x="0" y="-28575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cxnSp>
        <p:nvCxnSpPr>
          <p:cNvPr id="1017" name="Google Shape;1017;p32"/>
          <p:cNvCxnSpPr/>
          <p:nvPr/>
        </p:nvCxnSpPr>
        <p:spPr>
          <a:xfrm rot="-5400000">
            <a:off x="1593175" y="2564625"/>
            <a:ext cx="53040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18" name="Google Shape;1018;p32"/>
          <p:cNvGrpSpPr/>
          <p:nvPr/>
        </p:nvGrpSpPr>
        <p:grpSpPr>
          <a:xfrm>
            <a:off x="4149668" y="659377"/>
            <a:ext cx="195792" cy="195792"/>
            <a:chOff x="0" y="0"/>
            <a:chExt cx="495300" cy="495300"/>
          </a:xfrm>
        </p:grpSpPr>
        <p:sp>
          <p:nvSpPr>
            <p:cNvPr id="1019" name="Google Shape;1019;p32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32"/>
          <p:cNvGrpSpPr/>
          <p:nvPr/>
        </p:nvGrpSpPr>
        <p:grpSpPr>
          <a:xfrm>
            <a:off x="4864489" y="1739531"/>
            <a:ext cx="3539588" cy="523688"/>
            <a:chOff x="0" y="-28575"/>
            <a:chExt cx="9438900" cy="1396501"/>
          </a:xfrm>
        </p:grpSpPr>
        <p:sp>
          <p:nvSpPr>
            <p:cNvPr id="1022" name="Google Shape;1022;p32"/>
            <p:cNvSpPr txBox="1"/>
            <p:nvPr/>
          </p:nvSpPr>
          <p:spPr>
            <a:xfrm>
              <a:off x="0" y="752326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23" name="Google Shape;1023;p32"/>
            <p:cNvSpPr txBox="1"/>
            <p:nvPr/>
          </p:nvSpPr>
          <p:spPr>
            <a:xfrm>
              <a:off x="0" y="-28575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24" name="Google Shape;1024;p32"/>
          <p:cNvGrpSpPr/>
          <p:nvPr/>
        </p:nvGrpSpPr>
        <p:grpSpPr>
          <a:xfrm>
            <a:off x="4149668" y="1766658"/>
            <a:ext cx="195792" cy="195792"/>
            <a:chOff x="0" y="0"/>
            <a:chExt cx="495300" cy="495300"/>
          </a:xfrm>
        </p:grpSpPr>
        <p:sp>
          <p:nvSpPr>
            <p:cNvPr id="1025" name="Google Shape;1025;p32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32"/>
          <p:cNvGrpSpPr/>
          <p:nvPr/>
        </p:nvGrpSpPr>
        <p:grpSpPr>
          <a:xfrm>
            <a:off x="4864489" y="2846812"/>
            <a:ext cx="3539588" cy="523688"/>
            <a:chOff x="0" y="-28575"/>
            <a:chExt cx="9438900" cy="1396501"/>
          </a:xfrm>
        </p:grpSpPr>
        <p:sp>
          <p:nvSpPr>
            <p:cNvPr id="1028" name="Google Shape;1028;p32"/>
            <p:cNvSpPr txBox="1"/>
            <p:nvPr/>
          </p:nvSpPr>
          <p:spPr>
            <a:xfrm>
              <a:off x="0" y="752326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29" name="Google Shape;1029;p32"/>
            <p:cNvSpPr txBox="1"/>
            <p:nvPr/>
          </p:nvSpPr>
          <p:spPr>
            <a:xfrm>
              <a:off x="0" y="-28575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30" name="Google Shape;1030;p32"/>
          <p:cNvGrpSpPr/>
          <p:nvPr/>
        </p:nvGrpSpPr>
        <p:grpSpPr>
          <a:xfrm>
            <a:off x="4149668" y="2873939"/>
            <a:ext cx="195792" cy="195792"/>
            <a:chOff x="0" y="0"/>
            <a:chExt cx="495300" cy="495300"/>
          </a:xfrm>
        </p:grpSpPr>
        <p:sp>
          <p:nvSpPr>
            <p:cNvPr id="1031" name="Google Shape;1031;p32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32"/>
          <p:cNvGrpSpPr/>
          <p:nvPr/>
        </p:nvGrpSpPr>
        <p:grpSpPr>
          <a:xfrm>
            <a:off x="4864489" y="3954093"/>
            <a:ext cx="3539588" cy="523688"/>
            <a:chOff x="0" y="-28575"/>
            <a:chExt cx="9438900" cy="1396501"/>
          </a:xfrm>
        </p:grpSpPr>
        <p:sp>
          <p:nvSpPr>
            <p:cNvPr id="1034" name="Google Shape;1034;p32"/>
            <p:cNvSpPr txBox="1"/>
            <p:nvPr/>
          </p:nvSpPr>
          <p:spPr>
            <a:xfrm>
              <a:off x="0" y="752326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035" name="Google Shape;1035;p32"/>
            <p:cNvSpPr txBox="1"/>
            <p:nvPr/>
          </p:nvSpPr>
          <p:spPr>
            <a:xfrm>
              <a:off x="0" y="-28575"/>
              <a:ext cx="943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36" name="Google Shape;1036;p32"/>
          <p:cNvGrpSpPr/>
          <p:nvPr/>
        </p:nvGrpSpPr>
        <p:grpSpPr>
          <a:xfrm>
            <a:off x="4149668" y="3981220"/>
            <a:ext cx="195792" cy="195792"/>
            <a:chOff x="0" y="0"/>
            <a:chExt cx="495300" cy="495300"/>
          </a:xfrm>
        </p:grpSpPr>
        <p:sp>
          <p:nvSpPr>
            <p:cNvPr id="1037" name="Google Shape;1037;p32"/>
            <p:cNvSpPr/>
            <p:nvPr/>
          </p:nvSpPr>
          <p:spPr>
            <a:xfrm>
              <a:off x="0" y="0"/>
              <a:ext cx="495300" cy="495300"/>
            </a:xfrm>
            <a:custGeom>
              <a:rect b="b" l="l" r="r" t="t"/>
              <a:pathLst>
                <a:path extrusionOk="0" h="495300" w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38100" y="38100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9" name="Google Shape;1039;p32"/>
          <p:cNvSpPr/>
          <p:nvPr/>
        </p:nvSpPr>
        <p:spPr>
          <a:xfrm>
            <a:off x="585300" y="3172987"/>
            <a:ext cx="1561365" cy="2098327"/>
          </a:xfrm>
          <a:custGeom>
            <a:rect b="b" l="l" r="r" t="t"/>
            <a:pathLst>
              <a:path extrusionOk="0" h="4196653" w="3122729">
                <a:moveTo>
                  <a:pt x="3037693" y="314561"/>
                </a:moveTo>
                <a:cubicBezTo>
                  <a:pt x="2953380" y="216777"/>
                  <a:pt x="2813444" y="168262"/>
                  <a:pt x="2686429" y="188574"/>
                </a:cubicBezTo>
                <a:cubicBezTo>
                  <a:pt x="2620236" y="199654"/>
                  <a:pt x="2555722" y="221225"/>
                  <a:pt x="2494898" y="249679"/>
                </a:cubicBezTo>
                <a:cubicBezTo>
                  <a:pt x="2451525" y="270999"/>
                  <a:pt x="2418303" y="307427"/>
                  <a:pt x="2389276" y="345281"/>
                </a:cubicBezTo>
                <a:cubicBezTo>
                  <a:pt x="2370987" y="249763"/>
                  <a:pt x="2320231" y="153238"/>
                  <a:pt x="2236672" y="100023"/>
                </a:cubicBezTo>
                <a:cubicBezTo>
                  <a:pt x="2149255" y="40429"/>
                  <a:pt x="2040780" y="39925"/>
                  <a:pt x="1942875" y="71737"/>
                </a:cubicBezTo>
                <a:cubicBezTo>
                  <a:pt x="1841195" y="103716"/>
                  <a:pt x="1712334" y="172459"/>
                  <a:pt x="1670639" y="275699"/>
                </a:cubicBezTo>
                <a:cubicBezTo>
                  <a:pt x="1639094" y="153573"/>
                  <a:pt x="1562835" y="28846"/>
                  <a:pt x="1429443" y="6099"/>
                </a:cubicBezTo>
                <a:cubicBezTo>
                  <a:pt x="1233634" y="-26719"/>
                  <a:pt x="981784" y="75094"/>
                  <a:pt x="892856" y="258660"/>
                </a:cubicBezTo>
                <a:cubicBezTo>
                  <a:pt x="881279" y="228611"/>
                  <a:pt x="865507" y="200074"/>
                  <a:pt x="843611" y="176236"/>
                </a:cubicBezTo>
                <a:cubicBezTo>
                  <a:pt x="813996" y="145851"/>
                  <a:pt x="784801" y="113369"/>
                  <a:pt x="748894" y="90286"/>
                </a:cubicBezTo>
                <a:cubicBezTo>
                  <a:pt x="710974" y="66701"/>
                  <a:pt x="664497" y="66785"/>
                  <a:pt x="621711" y="73248"/>
                </a:cubicBezTo>
                <a:cubicBezTo>
                  <a:pt x="534041" y="85754"/>
                  <a:pt x="466087" y="158861"/>
                  <a:pt x="428083" y="235074"/>
                </a:cubicBezTo>
                <a:cubicBezTo>
                  <a:pt x="388821" y="316408"/>
                  <a:pt x="359374" y="403448"/>
                  <a:pt x="350900" y="493763"/>
                </a:cubicBezTo>
                <a:cubicBezTo>
                  <a:pt x="346790" y="590792"/>
                  <a:pt x="356437" y="688324"/>
                  <a:pt x="375397" y="783339"/>
                </a:cubicBezTo>
                <a:cubicBezTo>
                  <a:pt x="397378" y="893462"/>
                  <a:pt x="432110" y="1001318"/>
                  <a:pt x="481356" y="1102376"/>
                </a:cubicBezTo>
                <a:cubicBezTo>
                  <a:pt x="520702" y="1182115"/>
                  <a:pt x="569612" y="1256817"/>
                  <a:pt x="616090" y="1332526"/>
                </a:cubicBezTo>
                <a:cubicBezTo>
                  <a:pt x="688155" y="1442901"/>
                  <a:pt x="771881" y="1547484"/>
                  <a:pt x="869198" y="1636623"/>
                </a:cubicBezTo>
                <a:cubicBezTo>
                  <a:pt x="956196" y="1717285"/>
                  <a:pt x="1056534" y="1781663"/>
                  <a:pt x="1159891" y="1839327"/>
                </a:cubicBezTo>
                <a:cubicBezTo>
                  <a:pt x="1184808" y="1852673"/>
                  <a:pt x="1210144" y="1865431"/>
                  <a:pt x="1235816" y="1877433"/>
                </a:cubicBezTo>
                <a:cubicBezTo>
                  <a:pt x="1248903" y="1884484"/>
                  <a:pt x="1262074" y="1891367"/>
                  <a:pt x="1275497" y="1897914"/>
                </a:cubicBezTo>
                <a:cubicBezTo>
                  <a:pt x="1302260" y="1912183"/>
                  <a:pt x="1328938" y="1926451"/>
                  <a:pt x="1357210" y="1937615"/>
                </a:cubicBezTo>
                <a:cubicBezTo>
                  <a:pt x="1374912" y="1945421"/>
                  <a:pt x="1392865" y="1953479"/>
                  <a:pt x="1410986" y="1961033"/>
                </a:cubicBezTo>
                <a:cubicBezTo>
                  <a:pt x="1395550" y="2001825"/>
                  <a:pt x="1412916" y="2050424"/>
                  <a:pt x="1431541" y="2087775"/>
                </a:cubicBezTo>
                <a:cubicBezTo>
                  <a:pt x="1455283" y="2127980"/>
                  <a:pt x="1464343" y="2122188"/>
                  <a:pt x="1450333" y="2171123"/>
                </a:cubicBezTo>
                <a:cubicBezTo>
                  <a:pt x="1419711" y="2284015"/>
                  <a:pt x="1391607" y="2397915"/>
                  <a:pt x="1354106" y="2508794"/>
                </a:cubicBezTo>
                <a:cubicBezTo>
                  <a:pt x="1290934" y="2691017"/>
                  <a:pt x="1210563" y="2866189"/>
                  <a:pt x="1122055" y="3037333"/>
                </a:cubicBezTo>
                <a:cubicBezTo>
                  <a:pt x="1114505" y="2859978"/>
                  <a:pt x="1038580" y="2694122"/>
                  <a:pt x="948814" y="2543879"/>
                </a:cubicBezTo>
                <a:cubicBezTo>
                  <a:pt x="904266" y="2463133"/>
                  <a:pt x="860641" y="2381632"/>
                  <a:pt x="798643" y="2312553"/>
                </a:cubicBezTo>
                <a:cubicBezTo>
                  <a:pt x="691930" y="2166758"/>
                  <a:pt x="553672" y="2048493"/>
                  <a:pt x="408284" y="1942651"/>
                </a:cubicBezTo>
                <a:cubicBezTo>
                  <a:pt x="358031" y="1907566"/>
                  <a:pt x="308366" y="1871558"/>
                  <a:pt x="256184" y="1839411"/>
                </a:cubicBezTo>
                <a:cubicBezTo>
                  <a:pt x="223046" y="1819350"/>
                  <a:pt x="188565" y="1801304"/>
                  <a:pt x="158615" y="1776627"/>
                </a:cubicBezTo>
                <a:cubicBezTo>
                  <a:pt x="144940" y="1765128"/>
                  <a:pt x="129252" y="1756399"/>
                  <a:pt x="113144" y="1748677"/>
                </a:cubicBezTo>
                <a:cubicBezTo>
                  <a:pt x="100896" y="1742046"/>
                  <a:pt x="86802" y="1736758"/>
                  <a:pt x="73295" y="1743221"/>
                </a:cubicBezTo>
                <a:cubicBezTo>
                  <a:pt x="13982" y="1781328"/>
                  <a:pt x="11549" y="1912938"/>
                  <a:pt x="6431" y="1978491"/>
                </a:cubicBezTo>
                <a:cubicBezTo>
                  <a:pt x="-7328" y="2135702"/>
                  <a:pt x="307" y="2294507"/>
                  <a:pt x="35962" y="2448444"/>
                </a:cubicBezTo>
                <a:cubicBezTo>
                  <a:pt x="48798" y="2511731"/>
                  <a:pt x="58445" y="2576026"/>
                  <a:pt x="78496" y="2637634"/>
                </a:cubicBezTo>
                <a:cubicBezTo>
                  <a:pt x="96869" y="2695381"/>
                  <a:pt x="123883" y="2749771"/>
                  <a:pt x="150393" y="2804077"/>
                </a:cubicBezTo>
                <a:cubicBezTo>
                  <a:pt x="173129" y="2852340"/>
                  <a:pt x="196871" y="2901190"/>
                  <a:pt x="228499" y="2944585"/>
                </a:cubicBezTo>
                <a:cubicBezTo>
                  <a:pt x="269691" y="2998975"/>
                  <a:pt x="309792" y="3054372"/>
                  <a:pt x="352075" y="3107923"/>
                </a:cubicBezTo>
                <a:cubicBezTo>
                  <a:pt x="428419" y="3199916"/>
                  <a:pt x="513319" y="3285865"/>
                  <a:pt x="612063" y="3353853"/>
                </a:cubicBezTo>
                <a:cubicBezTo>
                  <a:pt x="707954" y="3413866"/>
                  <a:pt x="806278" y="3473544"/>
                  <a:pt x="914669" y="3507957"/>
                </a:cubicBezTo>
                <a:cubicBezTo>
                  <a:pt x="904014" y="3566880"/>
                  <a:pt x="866765" y="3613548"/>
                  <a:pt x="838241" y="3666763"/>
                </a:cubicBezTo>
                <a:cubicBezTo>
                  <a:pt x="784213" y="3762029"/>
                  <a:pt x="731780" y="3858303"/>
                  <a:pt x="667433" y="3947190"/>
                </a:cubicBezTo>
                <a:cubicBezTo>
                  <a:pt x="634463" y="3996292"/>
                  <a:pt x="599646" y="4044303"/>
                  <a:pt x="563153" y="4090887"/>
                </a:cubicBezTo>
                <a:cubicBezTo>
                  <a:pt x="554679" y="4102554"/>
                  <a:pt x="541508" y="4113969"/>
                  <a:pt x="543102" y="4129665"/>
                </a:cubicBezTo>
                <a:cubicBezTo>
                  <a:pt x="550065" y="4168527"/>
                  <a:pt x="609965" y="4187077"/>
                  <a:pt x="643523" y="4196226"/>
                </a:cubicBezTo>
                <a:cubicBezTo>
                  <a:pt x="734213" y="4206466"/>
                  <a:pt x="869366" y="4030286"/>
                  <a:pt x="916347" y="3959948"/>
                </a:cubicBezTo>
                <a:cubicBezTo>
                  <a:pt x="1031869" y="3808613"/>
                  <a:pt x="1111736" y="3635119"/>
                  <a:pt x="1183298" y="3459779"/>
                </a:cubicBezTo>
                <a:cubicBezTo>
                  <a:pt x="1223147" y="3350075"/>
                  <a:pt x="1262410" y="3240120"/>
                  <a:pt x="1303770" y="3131005"/>
                </a:cubicBezTo>
                <a:cubicBezTo>
                  <a:pt x="1479947" y="3211079"/>
                  <a:pt x="1669548" y="3261944"/>
                  <a:pt x="1863763" y="3265973"/>
                </a:cubicBezTo>
                <a:cubicBezTo>
                  <a:pt x="1969386" y="3268323"/>
                  <a:pt x="2076435" y="3278982"/>
                  <a:pt x="2181218" y="3261944"/>
                </a:cubicBezTo>
                <a:cubicBezTo>
                  <a:pt x="2317127" y="3237518"/>
                  <a:pt x="2445317" y="3182793"/>
                  <a:pt x="2570152" y="3125381"/>
                </a:cubicBezTo>
                <a:cubicBezTo>
                  <a:pt x="2659499" y="3077706"/>
                  <a:pt x="2745658" y="3023820"/>
                  <a:pt x="2831817" y="2970689"/>
                </a:cubicBezTo>
                <a:cubicBezTo>
                  <a:pt x="2861432" y="2953902"/>
                  <a:pt x="2875526" y="2936527"/>
                  <a:pt x="2860425" y="2902701"/>
                </a:cubicBezTo>
                <a:cubicBezTo>
                  <a:pt x="2839619" y="2854271"/>
                  <a:pt x="2793226" y="2824641"/>
                  <a:pt x="2751027" y="2796355"/>
                </a:cubicBezTo>
                <a:cubicBezTo>
                  <a:pt x="2700523" y="2761271"/>
                  <a:pt x="2641461" y="2743224"/>
                  <a:pt x="2585756" y="2718464"/>
                </a:cubicBezTo>
                <a:cubicBezTo>
                  <a:pt x="2550940" y="2702348"/>
                  <a:pt x="2515285" y="2688163"/>
                  <a:pt x="2478623" y="2677000"/>
                </a:cubicBezTo>
                <a:cubicBezTo>
                  <a:pt x="2340701" y="2636039"/>
                  <a:pt x="2195145" y="2626387"/>
                  <a:pt x="2052021" y="2634361"/>
                </a:cubicBezTo>
                <a:cubicBezTo>
                  <a:pt x="1976768" y="2640824"/>
                  <a:pt x="1902522" y="2656603"/>
                  <a:pt x="1828779" y="2672383"/>
                </a:cubicBezTo>
                <a:cubicBezTo>
                  <a:pt x="1769298" y="2687575"/>
                  <a:pt x="1713509" y="2714183"/>
                  <a:pt x="1656964" y="2737433"/>
                </a:cubicBezTo>
                <a:cubicBezTo>
                  <a:pt x="1576929" y="2770755"/>
                  <a:pt x="1504864" y="2819941"/>
                  <a:pt x="1438420" y="2875087"/>
                </a:cubicBezTo>
                <a:cubicBezTo>
                  <a:pt x="1467363" y="2808358"/>
                  <a:pt x="1495468" y="2741546"/>
                  <a:pt x="1515938" y="2671628"/>
                </a:cubicBezTo>
                <a:cubicBezTo>
                  <a:pt x="1559060" y="2556553"/>
                  <a:pt x="1581711" y="2435434"/>
                  <a:pt x="1595637" y="2313141"/>
                </a:cubicBezTo>
                <a:cubicBezTo>
                  <a:pt x="1602013" y="2280154"/>
                  <a:pt x="1604111" y="2246664"/>
                  <a:pt x="1608473" y="2213510"/>
                </a:cubicBezTo>
                <a:cubicBezTo>
                  <a:pt x="1617618" y="2195464"/>
                  <a:pt x="1634984" y="2183797"/>
                  <a:pt x="1651679" y="2172717"/>
                </a:cubicBezTo>
                <a:cubicBezTo>
                  <a:pt x="1698995" y="2142501"/>
                  <a:pt x="1734063" y="2097260"/>
                  <a:pt x="1760573" y="2048409"/>
                </a:cubicBezTo>
                <a:cubicBezTo>
                  <a:pt x="1780120" y="2015003"/>
                  <a:pt x="1794299" y="1978827"/>
                  <a:pt x="1805960" y="1942063"/>
                </a:cubicBezTo>
                <a:cubicBezTo>
                  <a:pt x="1809232" y="1933082"/>
                  <a:pt x="1812755" y="1919821"/>
                  <a:pt x="1810071" y="1910084"/>
                </a:cubicBezTo>
                <a:cubicBezTo>
                  <a:pt x="1868377" y="1892626"/>
                  <a:pt x="1925928" y="1872649"/>
                  <a:pt x="1982893" y="1851330"/>
                </a:cubicBezTo>
                <a:cubicBezTo>
                  <a:pt x="2046484" y="1823883"/>
                  <a:pt x="2107224" y="1789889"/>
                  <a:pt x="2168382" y="1757322"/>
                </a:cubicBezTo>
                <a:cubicBezTo>
                  <a:pt x="2230296" y="1722069"/>
                  <a:pt x="2293637" y="1689251"/>
                  <a:pt x="2354208" y="1651648"/>
                </a:cubicBezTo>
                <a:cubicBezTo>
                  <a:pt x="2418555" y="1616227"/>
                  <a:pt x="2481391" y="1578540"/>
                  <a:pt x="2539111" y="1532880"/>
                </a:cubicBezTo>
                <a:cubicBezTo>
                  <a:pt x="2586091" y="1500649"/>
                  <a:pt x="2633072" y="1467998"/>
                  <a:pt x="2673509" y="1427541"/>
                </a:cubicBezTo>
                <a:cubicBezTo>
                  <a:pt x="2738275" y="1368787"/>
                  <a:pt x="2796330" y="1303401"/>
                  <a:pt x="2845827" y="1231217"/>
                </a:cubicBezTo>
                <a:cubicBezTo>
                  <a:pt x="2899688" y="1160459"/>
                  <a:pt x="2947507" y="1085757"/>
                  <a:pt x="2988867" y="1007194"/>
                </a:cubicBezTo>
                <a:cubicBezTo>
                  <a:pt x="3055059" y="895896"/>
                  <a:pt x="3111604" y="775029"/>
                  <a:pt x="3121336" y="644174"/>
                </a:cubicBezTo>
                <a:cubicBezTo>
                  <a:pt x="3127544" y="529183"/>
                  <a:pt x="3115295" y="405547"/>
                  <a:pt x="3037693" y="3145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0" name="Google Shape;1040;p32"/>
          <p:cNvGrpSpPr/>
          <p:nvPr/>
        </p:nvGrpSpPr>
        <p:grpSpPr>
          <a:xfrm>
            <a:off x="585300" y="3172987"/>
            <a:ext cx="1561365" cy="2098327"/>
            <a:chOff x="1170599" y="6345974"/>
            <a:chExt cx="3122729" cy="4196653"/>
          </a:xfrm>
        </p:grpSpPr>
        <p:sp>
          <p:nvSpPr>
            <p:cNvPr id="1041" name="Google Shape;1041;p32"/>
            <p:cNvSpPr/>
            <p:nvPr/>
          </p:nvSpPr>
          <p:spPr>
            <a:xfrm>
              <a:off x="1906070" y="6789292"/>
              <a:ext cx="1905067" cy="1044488"/>
            </a:xfrm>
            <a:custGeom>
              <a:rect b="b" l="l" r="r" t="t"/>
              <a:pathLst>
                <a:path extrusionOk="0" h="1044488" w="1905067">
                  <a:moveTo>
                    <a:pt x="1905067" y="522244"/>
                  </a:moveTo>
                  <a:cubicBezTo>
                    <a:pt x="1905067" y="810672"/>
                    <a:pt x="1478604" y="1044489"/>
                    <a:pt x="952534" y="1044489"/>
                  </a:cubicBezTo>
                  <a:cubicBezTo>
                    <a:pt x="426464" y="1044489"/>
                    <a:pt x="0" y="810672"/>
                    <a:pt x="0" y="522244"/>
                  </a:cubicBezTo>
                  <a:cubicBezTo>
                    <a:pt x="0" y="233817"/>
                    <a:pt x="426464" y="0"/>
                    <a:pt x="952534" y="0"/>
                  </a:cubicBezTo>
                  <a:cubicBezTo>
                    <a:pt x="1478604" y="0"/>
                    <a:pt x="1905067" y="233817"/>
                    <a:pt x="1905067" y="522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2" name="Google Shape;1042;p32"/>
            <p:cNvGrpSpPr/>
            <p:nvPr/>
          </p:nvGrpSpPr>
          <p:grpSpPr>
            <a:xfrm>
              <a:off x="1170599" y="6345974"/>
              <a:ext cx="3122729" cy="4196653"/>
              <a:chOff x="1170599" y="6345974"/>
              <a:chExt cx="3122729" cy="4196653"/>
            </a:xfrm>
          </p:grpSpPr>
          <p:grpSp>
            <p:nvGrpSpPr>
              <p:cNvPr id="1043" name="Google Shape;1043;p32"/>
              <p:cNvGrpSpPr/>
              <p:nvPr/>
            </p:nvGrpSpPr>
            <p:grpSpPr>
              <a:xfrm>
                <a:off x="1170599" y="6345974"/>
                <a:ext cx="3122729" cy="4196653"/>
                <a:chOff x="1170599" y="6345974"/>
                <a:chExt cx="3122729" cy="4196653"/>
              </a:xfrm>
            </p:grpSpPr>
            <p:sp>
              <p:nvSpPr>
                <p:cNvPr id="1044" name="Google Shape;1044;p32"/>
                <p:cNvSpPr/>
                <p:nvPr/>
              </p:nvSpPr>
              <p:spPr>
                <a:xfrm>
                  <a:off x="1170599" y="6345974"/>
                  <a:ext cx="3122729" cy="4196653"/>
                </a:xfrm>
                <a:custGeom>
                  <a:rect b="b" l="l" r="r" t="t"/>
                  <a:pathLst>
                    <a:path extrusionOk="0" h="4196653" w="3122729">
                      <a:moveTo>
                        <a:pt x="3037693" y="314561"/>
                      </a:moveTo>
                      <a:cubicBezTo>
                        <a:pt x="2953380" y="216777"/>
                        <a:pt x="2813444" y="168262"/>
                        <a:pt x="2686429" y="188574"/>
                      </a:cubicBezTo>
                      <a:cubicBezTo>
                        <a:pt x="2620236" y="199654"/>
                        <a:pt x="2555722" y="221225"/>
                        <a:pt x="2494898" y="249679"/>
                      </a:cubicBezTo>
                      <a:cubicBezTo>
                        <a:pt x="2451525" y="270999"/>
                        <a:pt x="2418303" y="307427"/>
                        <a:pt x="2389276" y="345281"/>
                      </a:cubicBezTo>
                      <a:cubicBezTo>
                        <a:pt x="2370987" y="249763"/>
                        <a:pt x="2320231" y="153238"/>
                        <a:pt x="2236672" y="100023"/>
                      </a:cubicBezTo>
                      <a:cubicBezTo>
                        <a:pt x="2149255" y="40429"/>
                        <a:pt x="2040780" y="39925"/>
                        <a:pt x="1942875" y="71737"/>
                      </a:cubicBezTo>
                      <a:cubicBezTo>
                        <a:pt x="1841195" y="103716"/>
                        <a:pt x="1712334" y="172459"/>
                        <a:pt x="1670639" y="275699"/>
                      </a:cubicBezTo>
                      <a:cubicBezTo>
                        <a:pt x="1639094" y="153573"/>
                        <a:pt x="1562835" y="28846"/>
                        <a:pt x="1429443" y="6099"/>
                      </a:cubicBezTo>
                      <a:cubicBezTo>
                        <a:pt x="1233634" y="-26719"/>
                        <a:pt x="981784" y="75094"/>
                        <a:pt x="892856" y="258660"/>
                      </a:cubicBezTo>
                      <a:cubicBezTo>
                        <a:pt x="881279" y="228611"/>
                        <a:pt x="865507" y="200074"/>
                        <a:pt x="843611" y="176236"/>
                      </a:cubicBezTo>
                      <a:cubicBezTo>
                        <a:pt x="813996" y="145851"/>
                        <a:pt x="784801" y="113369"/>
                        <a:pt x="748894" y="90286"/>
                      </a:cubicBezTo>
                      <a:cubicBezTo>
                        <a:pt x="710974" y="66701"/>
                        <a:pt x="664497" y="66785"/>
                        <a:pt x="621711" y="73248"/>
                      </a:cubicBezTo>
                      <a:cubicBezTo>
                        <a:pt x="534041" y="85754"/>
                        <a:pt x="466087" y="158861"/>
                        <a:pt x="428083" y="235074"/>
                      </a:cubicBezTo>
                      <a:cubicBezTo>
                        <a:pt x="388821" y="316408"/>
                        <a:pt x="359374" y="403448"/>
                        <a:pt x="350900" y="493763"/>
                      </a:cubicBezTo>
                      <a:cubicBezTo>
                        <a:pt x="346790" y="590792"/>
                        <a:pt x="356437" y="688324"/>
                        <a:pt x="375397" y="783339"/>
                      </a:cubicBezTo>
                      <a:cubicBezTo>
                        <a:pt x="397378" y="893462"/>
                        <a:pt x="432110" y="1001318"/>
                        <a:pt x="481356" y="1102376"/>
                      </a:cubicBezTo>
                      <a:cubicBezTo>
                        <a:pt x="520702" y="1182115"/>
                        <a:pt x="569612" y="1256817"/>
                        <a:pt x="616090" y="1332526"/>
                      </a:cubicBezTo>
                      <a:cubicBezTo>
                        <a:pt x="688155" y="1442901"/>
                        <a:pt x="771881" y="1547484"/>
                        <a:pt x="869198" y="1636623"/>
                      </a:cubicBezTo>
                      <a:cubicBezTo>
                        <a:pt x="956196" y="1717285"/>
                        <a:pt x="1056534" y="1781663"/>
                        <a:pt x="1159891" y="1839327"/>
                      </a:cubicBezTo>
                      <a:cubicBezTo>
                        <a:pt x="1184808" y="1852673"/>
                        <a:pt x="1210144" y="1865431"/>
                        <a:pt x="1235816" y="1877433"/>
                      </a:cubicBezTo>
                      <a:cubicBezTo>
                        <a:pt x="1248903" y="1884484"/>
                        <a:pt x="1262074" y="1891367"/>
                        <a:pt x="1275497" y="1897914"/>
                      </a:cubicBezTo>
                      <a:cubicBezTo>
                        <a:pt x="1302260" y="1912183"/>
                        <a:pt x="1328938" y="1926451"/>
                        <a:pt x="1357210" y="1937615"/>
                      </a:cubicBezTo>
                      <a:cubicBezTo>
                        <a:pt x="1374912" y="1945421"/>
                        <a:pt x="1392865" y="1953479"/>
                        <a:pt x="1410986" y="1961033"/>
                      </a:cubicBezTo>
                      <a:cubicBezTo>
                        <a:pt x="1395550" y="2001825"/>
                        <a:pt x="1412916" y="2050424"/>
                        <a:pt x="1431541" y="2087775"/>
                      </a:cubicBezTo>
                      <a:cubicBezTo>
                        <a:pt x="1455283" y="2127980"/>
                        <a:pt x="1464343" y="2122188"/>
                        <a:pt x="1450333" y="2171123"/>
                      </a:cubicBezTo>
                      <a:cubicBezTo>
                        <a:pt x="1419711" y="2284015"/>
                        <a:pt x="1391607" y="2397915"/>
                        <a:pt x="1354106" y="2508794"/>
                      </a:cubicBezTo>
                      <a:cubicBezTo>
                        <a:pt x="1290934" y="2691017"/>
                        <a:pt x="1210563" y="2866189"/>
                        <a:pt x="1122055" y="3037333"/>
                      </a:cubicBezTo>
                      <a:cubicBezTo>
                        <a:pt x="1114505" y="2859978"/>
                        <a:pt x="1038580" y="2694122"/>
                        <a:pt x="948814" y="2543879"/>
                      </a:cubicBezTo>
                      <a:cubicBezTo>
                        <a:pt x="904266" y="2463133"/>
                        <a:pt x="860641" y="2381632"/>
                        <a:pt x="798643" y="2312553"/>
                      </a:cubicBezTo>
                      <a:cubicBezTo>
                        <a:pt x="691930" y="2166758"/>
                        <a:pt x="553672" y="2048493"/>
                        <a:pt x="408284" y="1942651"/>
                      </a:cubicBezTo>
                      <a:cubicBezTo>
                        <a:pt x="358031" y="1907566"/>
                        <a:pt x="308366" y="1871558"/>
                        <a:pt x="256184" y="1839411"/>
                      </a:cubicBezTo>
                      <a:cubicBezTo>
                        <a:pt x="223046" y="1819350"/>
                        <a:pt x="188565" y="1801304"/>
                        <a:pt x="158615" y="1776627"/>
                      </a:cubicBezTo>
                      <a:cubicBezTo>
                        <a:pt x="144940" y="1765128"/>
                        <a:pt x="129252" y="1756399"/>
                        <a:pt x="113144" y="1748677"/>
                      </a:cubicBezTo>
                      <a:cubicBezTo>
                        <a:pt x="100896" y="1742046"/>
                        <a:pt x="86802" y="1736758"/>
                        <a:pt x="73295" y="1743221"/>
                      </a:cubicBezTo>
                      <a:cubicBezTo>
                        <a:pt x="13982" y="1781328"/>
                        <a:pt x="11549" y="1912938"/>
                        <a:pt x="6431" y="1978491"/>
                      </a:cubicBezTo>
                      <a:cubicBezTo>
                        <a:pt x="-7328" y="2135702"/>
                        <a:pt x="307" y="2294507"/>
                        <a:pt x="35962" y="2448444"/>
                      </a:cubicBezTo>
                      <a:cubicBezTo>
                        <a:pt x="48798" y="2511731"/>
                        <a:pt x="58445" y="2576026"/>
                        <a:pt x="78496" y="2637634"/>
                      </a:cubicBezTo>
                      <a:cubicBezTo>
                        <a:pt x="96869" y="2695381"/>
                        <a:pt x="123883" y="2749771"/>
                        <a:pt x="150393" y="2804077"/>
                      </a:cubicBezTo>
                      <a:cubicBezTo>
                        <a:pt x="173129" y="2852340"/>
                        <a:pt x="196871" y="2901190"/>
                        <a:pt x="228499" y="2944585"/>
                      </a:cubicBezTo>
                      <a:cubicBezTo>
                        <a:pt x="269691" y="2998975"/>
                        <a:pt x="309792" y="3054372"/>
                        <a:pt x="352075" y="3107923"/>
                      </a:cubicBezTo>
                      <a:cubicBezTo>
                        <a:pt x="428419" y="3199916"/>
                        <a:pt x="513319" y="3285865"/>
                        <a:pt x="612063" y="3353853"/>
                      </a:cubicBezTo>
                      <a:cubicBezTo>
                        <a:pt x="707954" y="3413866"/>
                        <a:pt x="806278" y="3473544"/>
                        <a:pt x="914669" y="3507957"/>
                      </a:cubicBezTo>
                      <a:cubicBezTo>
                        <a:pt x="904014" y="3566880"/>
                        <a:pt x="866765" y="3613548"/>
                        <a:pt x="838241" y="3666763"/>
                      </a:cubicBezTo>
                      <a:cubicBezTo>
                        <a:pt x="784213" y="3762029"/>
                        <a:pt x="731780" y="3858303"/>
                        <a:pt x="667433" y="3947190"/>
                      </a:cubicBezTo>
                      <a:cubicBezTo>
                        <a:pt x="634463" y="3996292"/>
                        <a:pt x="599646" y="4044303"/>
                        <a:pt x="563153" y="4090887"/>
                      </a:cubicBezTo>
                      <a:cubicBezTo>
                        <a:pt x="554679" y="4102554"/>
                        <a:pt x="541508" y="4113969"/>
                        <a:pt x="543102" y="4129665"/>
                      </a:cubicBezTo>
                      <a:cubicBezTo>
                        <a:pt x="550065" y="4168527"/>
                        <a:pt x="609965" y="4187077"/>
                        <a:pt x="643523" y="4196226"/>
                      </a:cubicBezTo>
                      <a:cubicBezTo>
                        <a:pt x="734213" y="4206466"/>
                        <a:pt x="869366" y="4030286"/>
                        <a:pt x="916347" y="3959948"/>
                      </a:cubicBezTo>
                      <a:cubicBezTo>
                        <a:pt x="1031869" y="3808613"/>
                        <a:pt x="1111736" y="3635119"/>
                        <a:pt x="1183298" y="3459779"/>
                      </a:cubicBezTo>
                      <a:cubicBezTo>
                        <a:pt x="1223147" y="3350075"/>
                        <a:pt x="1262410" y="3240120"/>
                        <a:pt x="1303770" y="3131005"/>
                      </a:cubicBezTo>
                      <a:cubicBezTo>
                        <a:pt x="1479947" y="3211079"/>
                        <a:pt x="1669548" y="3261944"/>
                        <a:pt x="1863763" y="3265973"/>
                      </a:cubicBezTo>
                      <a:cubicBezTo>
                        <a:pt x="1969386" y="3268323"/>
                        <a:pt x="2076435" y="3278982"/>
                        <a:pt x="2181218" y="3261944"/>
                      </a:cubicBezTo>
                      <a:cubicBezTo>
                        <a:pt x="2317127" y="3237518"/>
                        <a:pt x="2445317" y="3182793"/>
                        <a:pt x="2570152" y="3125381"/>
                      </a:cubicBezTo>
                      <a:cubicBezTo>
                        <a:pt x="2659499" y="3077706"/>
                        <a:pt x="2745658" y="3023820"/>
                        <a:pt x="2831817" y="2970689"/>
                      </a:cubicBezTo>
                      <a:cubicBezTo>
                        <a:pt x="2861432" y="2953902"/>
                        <a:pt x="2875526" y="2936527"/>
                        <a:pt x="2860425" y="2902701"/>
                      </a:cubicBezTo>
                      <a:cubicBezTo>
                        <a:pt x="2839619" y="2854271"/>
                        <a:pt x="2793226" y="2824641"/>
                        <a:pt x="2751027" y="2796355"/>
                      </a:cubicBezTo>
                      <a:cubicBezTo>
                        <a:pt x="2700523" y="2761271"/>
                        <a:pt x="2641461" y="2743224"/>
                        <a:pt x="2585756" y="2718464"/>
                      </a:cubicBezTo>
                      <a:cubicBezTo>
                        <a:pt x="2550940" y="2702348"/>
                        <a:pt x="2515285" y="2688163"/>
                        <a:pt x="2478623" y="2677000"/>
                      </a:cubicBezTo>
                      <a:cubicBezTo>
                        <a:pt x="2340701" y="2636039"/>
                        <a:pt x="2195145" y="2626387"/>
                        <a:pt x="2052021" y="2634361"/>
                      </a:cubicBezTo>
                      <a:cubicBezTo>
                        <a:pt x="1976768" y="2640824"/>
                        <a:pt x="1902522" y="2656603"/>
                        <a:pt x="1828779" y="2672383"/>
                      </a:cubicBezTo>
                      <a:cubicBezTo>
                        <a:pt x="1769298" y="2687575"/>
                        <a:pt x="1713509" y="2714183"/>
                        <a:pt x="1656964" y="2737433"/>
                      </a:cubicBezTo>
                      <a:cubicBezTo>
                        <a:pt x="1576929" y="2770755"/>
                        <a:pt x="1504864" y="2819941"/>
                        <a:pt x="1438420" y="2875087"/>
                      </a:cubicBezTo>
                      <a:cubicBezTo>
                        <a:pt x="1467363" y="2808358"/>
                        <a:pt x="1495468" y="2741546"/>
                        <a:pt x="1515938" y="2671628"/>
                      </a:cubicBezTo>
                      <a:cubicBezTo>
                        <a:pt x="1559060" y="2556553"/>
                        <a:pt x="1581711" y="2435434"/>
                        <a:pt x="1595637" y="2313141"/>
                      </a:cubicBezTo>
                      <a:cubicBezTo>
                        <a:pt x="1602013" y="2280154"/>
                        <a:pt x="1604111" y="2246664"/>
                        <a:pt x="1608473" y="2213510"/>
                      </a:cubicBezTo>
                      <a:cubicBezTo>
                        <a:pt x="1617618" y="2195464"/>
                        <a:pt x="1634984" y="2183797"/>
                        <a:pt x="1651679" y="2172717"/>
                      </a:cubicBezTo>
                      <a:cubicBezTo>
                        <a:pt x="1698995" y="2142501"/>
                        <a:pt x="1734063" y="2097260"/>
                        <a:pt x="1760573" y="2048409"/>
                      </a:cubicBezTo>
                      <a:cubicBezTo>
                        <a:pt x="1780120" y="2015003"/>
                        <a:pt x="1794299" y="1978827"/>
                        <a:pt x="1805960" y="1942063"/>
                      </a:cubicBezTo>
                      <a:cubicBezTo>
                        <a:pt x="1809232" y="1933082"/>
                        <a:pt x="1812755" y="1919821"/>
                        <a:pt x="1810071" y="1910084"/>
                      </a:cubicBezTo>
                      <a:cubicBezTo>
                        <a:pt x="1868377" y="1892626"/>
                        <a:pt x="1925928" y="1872649"/>
                        <a:pt x="1982893" y="1851330"/>
                      </a:cubicBezTo>
                      <a:cubicBezTo>
                        <a:pt x="2046484" y="1823883"/>
                        <a:pt x="2107224" y="1789889"/>
                        <a:pt x="2168382" y="1757322"/>
                      </a:cubicBezTo>
                      <a:cubicBezTo>
                        <a:pt x="2230296" y="1722069"/>
                        <a:pt x="2293637" y="1689251"/>
                        <a:pt x="2354208" y="1651648"/>
                      </a:cubicBezTo>
                      <a:cubicBezTo>
                        <a:pt x="2418555" y="1616227"/>
                        <a:pt x="2481391" y="1578540"/>
                        <a:pt x="2539111" y="1532880"/>
                      </a:cubicBezTo>
                      <a:cubicBezTo>
                        <a:pt x="2586091" y="1500649"/>
                        <a:pt x="2633072" y="1467998"/>
                        <a:pt x="2673509" y="1427541"/>
                      </a:cubicBezTo>
                      <a:cubicBezTo>
                        <a:pt x="2738275" y="1368787"/>
                        <a:pt x="2796330" y="1303401"/>
                        <a:pt x="2845827" y="1231217"/>
                      </a:cubicBezTo>
                      <a:cubicBezTo>
                        <a:pt x="2899688" y="1160459"/>
                        <a:pt x="2947507" y="1085757"/>
                        <a:pt x="2988867" y="1007194"/>
                      </a:cubicBezTo>
                      <a:cubicBezTo>
                        <a:pt x="3055059" y="895896"/>
                        <a:pt x="3111604" y="775029"/>
                        <a:pt x="3121336" y="644174"/>
                      </a:cubicBezTo>
                      <a:cubicBezTo>
                        <a:pt x="3127544" y="529183"/>
                        <a:pt x="3115295" y="405547"/>
                        <a:pt x="3037693" y="314561"/>
                      </a:cubicBezTo>
                      <a:close/>
                      <a:moveTo>
                        <a:pt x="1704280" y="2067630"/>
                      </a:moveTo>
                      <a:cubicBezTo>
                        <a:pt x="1681461" y="2102631"/>
                        <a:pt x="1650169" y="2129071"/>
                        <a:pt x="1615017" y="2151482"/>
                      </a:cubicBezTo>
                      <a:cubicBezTo>
                        <a:pt x="1568707" y="2185559"/>
                        <a:pt x="1569295" y="2205620"/>
                        <a:pt x="1565016" y="2258667"/>
                      </a:cubicBezTo>
                      <a:cubicBezTo>
                        <a:pt x="1558472" y="2300215"/>
                        <a:pt x="1553439" y="2341931"/>
                        <a:pt x="1548321" y="2383646"/>
                      </a:cubicBezTo>
                      <a:cubicBezTo>
                        <a:pt x="1534143" y="2465903"/>
                        <a:pt x="1518874" y="2548411"/>
                        <a:pt x="1491105" y="2627478"/>
                      </a:cubicBezTo>
                      <a:cubicBezTo>
                        <a:pt x="1477347" y="2664409"/>
                        <a:pt x="1464008" y="2707636"/>
                        <a:pt x="1451340" y="2746162"/>
                      </a:cubicBezTo>
                      <a:cubicBezTo>
                        <a:pt x="1437833" y="2781751"/>
                        <a:pt x="1421221" y="2815828"/>
                        <a:pt x="1406708" y="2850997"/>
                      </a:cubicBezTo>
                      <a:cubicBezTo>
                        <a:pt x="1399073" y="2873072"/>
                        <a:pt x="1385986" y="2896070"/>
                        <a:pt x="1388838" y="2919992"/>
                      </a:cubicBezTo>
                      <a:cubicBezTo>
                        <a:pt x="1391271" y="2936695"/>
                        <a:pt x="1411490" y="2943242"/>
                        <a:pt x="1424829" y="2934597"/>
                      </a:cubicBezTo>
                      <a:cubicBezTo>
                        <a:pt x="1479192" y="2892377"/>
                        <a:pt x="1531207" y="2846213"/>
                        <a:pt x="1591778" y="2812723"/>
                      </a:cubicBezTo>
                      <a:cubicBezTo>
                        <a:pt x="1669464" y="2770335"/>
                        <a:pt x="1753694" y="2734495"/>
                        <a:pt x="1838511" y="2709315"/>
                      </a:cubicBezTo>
                      <a:cubicBezTo>
                        <a:pt x="1939939" y="2687240"/>
                        <a:pt x="2042625" y="2666424"/>
                        <a:pt x="2146990" y="2670537"/>
                      </a:cubicBezTo>
                      <a:cubicBezTo>
                        <a:pt x="2299173" y="2669194"/>
                        <a:pt x="2453203" y="2695549"/>
                        <a:pt x="2590705" y="2762445"/>
                      </a:cubicBezTo>
                      <a:cubicBezTo>
                        <a:pt x="2646999" y="2784437"/>
                        <a:pt x="2703459" y="2806847"/>
                        <a:pt x="2752286" y="2843275"/>
                      </a:cubicBezTo>
                      <a:cubicBezTo>
                        <a:pt x="2766548" y="2853599"/>
                        <a:pt x="2782068" y="2864511"/>
                        <a:pt x="2795659" y="2877185"/>
                      </a:cubicBezTo>
                      <a:cubicBezTo>
                        <a:pt x="2708073" y="2874499"/>
                        <a:pt x="2623089" y="2887929"/>
                        <a:pt x="2533993" y="2884403"/>
                      </a:cubicBezTo>
                      <a:cubicBezTo>
                        <a:pt x="2452280" y="2880374"/>
                        <a:pt x="2373252" y="2886166"/>
                        <a:pt x="2291287" y="2891958"/>
                      </a:cubicBezTo>
                      <a:cubicBezTo>
                        <a:pt x="2231471" y="2896574"/>
                        <a:pt x="2171235" y="2896910"/>
                        <a:pt x="2111502" y="2902281"/>
                      </a:cubicBezTo>
                      <a:cubicBezTo>
                        <a:pt x="1971399" y="2919488"/>
                        <a:pt x="1833058" y="2949033"/>
                        <a:pt x="1694884" y="2977319"/>
                      </a:cubicBezTo>
                      <a:cubicBezTo>
                        <a:pt x="1636578" y="2988147"/>
                        <a:pt x="1576510" y="2991253"/>
                        <a:pt x="1520384" y="3011733"/>
                      </a:cubicBezTo>
                      <a:cubicBezTo>
                        <a:pt x="1518119" y="3009635"/>
                        <a:pt x="1516777" y="3012740"/>
                        <a:pt x="1514847" y="3013580"/>
                      </a:cubicBezTo>
                      <a:cubicBezTo>
                        <a:pt x="1511575" y="3015594"/>
                        <a:pt x="1513841" y="3021302"/>
                        <a:pt x="1517112" y="3021973"/>
                      </a:cubicBezTo>
                      <a:cubicBezTo>
                        <a:pt x="1539512" y="3025582"/>
                        <a:pt x="1562248" y="3018700"/>
                        <a:pt x="1584731" y="3017524"/>
                      </a:cubicBezTo>
                      <a:cubicBezTo>
                        <a:pt x="1660236" y="3013160"/>
                        <a:pt x="1734734" y="3001325"/>
                        <a:pt x="1808812" y="2985965"/>
                      </a:cubicBezTo>
                      <a:cubicBezTo>
                        <a:pt x="1904955" y="2968926"/>
                        <a:pt x="2001265" y="2952223"/>
                        <a:pt x="2098079" y="2939213"/>
                      </a:cubicBezTo>
                      <a:cubicBezTo>
                        <a:pt x="2163852" y="2932414"/>
                        <a:pt x="2230129" y="2933505"/>
                        <a:pt x="2296069" y="2928301"/>
                      </a:cubicBezTo>
                      <a:cubicBezTo>
                        <a:pt x="2353537" y="2924776"/>
                        <a:pt x="2412514" y="2920076"/>
                        <a:pt x="2470401" y="2920244"/>
                      </a:cubicBezTo>
                      <a:cubicBezTo>
                        <a:pt x="2576527" y="2926791"/>
                        <a:pt x="2680137" y="2915963"/>
                        <a:pt x="2786682" y="2914704"/>
                      </a:cubicBezTo>
                      <a:cubicBezTo>
                        <a:pt x="2798427" y="2913697"/>
                        <a:pt x="2812438" y="2918229"/>
                        <a:pt x="2824351" y="2916299"/>
                      </a:cubicBezTo>
                      <a:cubicBezTo>
                        <a:pt x="2825777" y="2919740"/>
                        <a:pt x="2827035" y="2923265"/>
                        <a:pt x="2828042" y="2926958"/>
                      </a:cubicBezTo>
                      <a:cubicBezTo>
                        <a:pt x="2739701" y="2984874"/>
                        <a:pt x="2648257" y="3038760"/>
                        <a:pt x="2555889" y="3089961"/>
                      </a:cubicBezTo>
                      <a:cubicBezTo>
                        <a:pt x="2427196" y="3148967"/>
                        <a:pt x="2295063" y="3205875"/>
                        <a:pt x="2154372" y="3227782"/>
                      </a:cubicBezTo>
                      <a:cubicBezTo>
                        <a:pt x="2092291" y="3236008"/>
                        <a:pt x="2029538" y="3231979"/>
                        <a:pt x="1967121" y="3231391"/>
                      </a:cubicBezTo>
                      <a:cubicBezTo>
                        <a:pt x="1841447" y="3228789"/>
                        <a:pt x="1714851" y="3222410"/>
                        <a:pt x="1591778" y="3192361"/>
                      </a:cubicBezTo>
                      <a:cubicBezTo>
                        <a:pt x="1524747" y="3175239"/>
                        <a:pt x="1458974" y="3152996"/>
                        <a:pt x="1394375" y="3128319"/>
                      </a:cubicBezTo>
                      <a:cubicBezTo>
                        <a:pt x="1362328" y="3119590"/>
                        <a:pt x="1295213" y="3066627"/>
                        <a:pt x="1272142" y="3107587"/>
                      </a:cubicBezTo>
                      <a:cubicBezTo>
                        <a:pt x="1232124" y="3211834"/>
                        <a:pt x="1194120" y="3316753"/>
                        <a:pt x="1156619" y="3421924"/>
                      </a:cubicBezTo>
                      <a:cubicBezTo>
                        <a:pt x="1106535" y="3549086"/>
                        <a:pt x="1052004" y="3673226"/>
                        <a:pt x="983462" y="3792078"/>
                      </a:cubicBezTo>
                      <a:cubicBezTo>
                        <a:pt x="956029" y="3838074"/>
                        <a:pt x="925323" y="3881972"/>
                        <a:pt x="894031" y="3925451"/>
                      </a:cubicBezTo>
                      <a:cubicBezTo>
                        <a:pt x="847805" y="3993186"/>
                        <a:pt x="798056" y="4059411"/>
                        <a:pt x="734800" y="4112290"/>
                      </a:cubicBezTo>
                      <a:cubicBezTo>
                        <a:pt x="674983" y="4162316"/>
                        <a:pt x="651493" y="4175997"/>
                        <a:pt x="583035" y="4127483"/>
                      </a:cubicBezTo>
                      <a:cubicBezTo>
                        <a:pt x="681275" y="4000909"/>
                        <a:pt x="772552" y="3868123"/>
                        <a:pt x="847721" y="3726357"/>
                      </a:cubicBezTo>
                      <a:cubicBezTo>
                        <a:pt x="870960" y="3677003"/>
                        <a:pt x="984553" y="3526255"/>
                        <a:pt x="943864" y="3481014"/>
                      </a:cubicBezTo>
                      <a:cubicBezTo>
                        <a:pt x="931532" y="3470355"/>
                        <a:pt x="914165" y="3468928"/>
                        <a:pt x="899484" y="3462633"/>
                      </a:cubicBezTo>
                      <a:cubicBezTo>
                        <a:pt x="866262" y="3451301"/>
                        <a:pt x="834382" y="3436445"/>
                        <a:pt x="803257" y="3420329"/>
                      </a:cubicBezTo>
                      <a:cubicBezTo>
                        <a:pt x="674816" y="3355531"/>
                        <a:pt x="553001" y="3275289"/>
                        <a:pt x="456104" y="3167852"/>
                      </a:cubicBezTo>
                      <a:cubicBezTo>
                        <a:pt x="406858" y="3116064"/>
                        <a:pt x="361723" y="3060835"/>
                        <a:pt x="320279" y="3002668"/>
                      </a:cubicBezTo>
                      <a:cubicBezTo>
                        <a:pt x="279255" y="2949033"/>
                        <a:pt x="236469" y="2896154"/>
                        <a:pt x="207525" y="2834714"/>
                      </a:cubicBezTo>
                      <a:cubicBezTo>
                        <a:pt x="175226" y="2765971"/>
                        <a:pt x="138061" y="2698571"/>
                        <a:pt x="114738" y="2625212"/>
                      </a:cubicBezTo>
                      <a:cubicBezTo>
                        <a:pt x="92087" y="2553867"/>
                        <a:pt x="82104" y="2479416"/>
                        <a:pt x="66499" y="2406393"/>
                      </a:cubicBezTo>
                      <a:cubicBezTo>
                        <a:pt x="39318" y="2279231"/>
                        <a:pt x="32858" y="2148040"/>
                        <a:pt x="42170" y="2018528"/>
                      </a:cubicBezTo>
                      <a:cubicBezTo>
                        <a:pt x="49469" y="1942063"/>
                        <a:pt x="43848" y="1857121"/>
                        <a:pt x="82355" y="1787707"/>
                      </a:cubicBezTo>
                      <a:cubicBezTo>
                        <a:pt x="83530" y="1789553"/>
                        <a:pt x="84704" y="1791316"/>
                        <a:pt x="85795" y="1793163"/>
                      </a:cubicBezTo>
                      <a:cubicBezTo>
                        <a:pt x="136299" y="1867193"/>
                        <a:pt x="171870" y="1948526"/>
                        <a:pt x="212559" y="2028181"/>
                      </a:cubicBezTo>
                      <a:cubicBezTo>
                        <a:pt x="239489" y="2078794"/>
                        <a:pt x="272459" y="2125798"/>
                        <a:pt x="300144" y="2175991"/>
                      </a:cubicBezTo>
                      <a:cubicBezTo>
                        <a:pt x="323383" y="2217539"/>
                        <a:pt x="343602" y="2260681"/>
                        <a:pt x="367595" y="2301726"/>
                      </a:cubicBezTo>
                      <a:cubicBezTo>
                        <a:pt x="418939" y="2383143"/>
                        <a:pt x="462899" y="2468589"/>
                        <a:pt x="511390" y="2551600"/>
                      </a:cubicBezTo>
                      <a:cubicBezTo>
                        <a:pt x="570535" y="2647370"/>
                        <a:pt x="631610" y="2741966"/>
                        <a:pt x="692937" y="2836393"/>
                      </a:cubicBezTo>
                      <a:cubicBezTo>
                        <a:pt x="776327" y="2969346"/>
                        <a:pt x="850825" y="3107923"/>
                        <a:pt x="936901" y="3239113"/>
                      </a:cubicBezTo>
                      <a:cubicBezTo>
                        <a:pt x="953008" y="3259174"/>
                        <a:pt x="981449" y="3235756"/>
                        <a:pt x="967354" y="3216199"/>
                      </a:cubicBezTo>
                      <a:cubicBezTo>
                        <a:pt x="936565" y="3169531"/>
                        <a:pt x="907370" y="3121604"/>
                        <a:pt x="879433" y="3073089"/>
                      </a:cubicBezTo>
                      <a:cubicBezTo>
                        <a:pt x="808878" y="2958350"/>
                        <a:pt x="743693" y="2840421"/>
                        <a:pt x="667852" y="2729207"/>
                      </a:cubicBezTo>
                      <a:cubicBezTo>
                        <a:pt x="618858" y="2652491"/>
                        <a:pt x="568186" y="2576110"/>
                        <a:pt x="521793" y="2497714"/>
                      </a:cubicBezTo>
                      <a:cubicBezTo>
                        <a:pt x="489913" y="2441646"/>
                        <a:pt x="460802" y="2384066"/>
                        <a:pt x="425314" y="2330096"/>
                      </a:cubicBezTo>
                      <a:cubicBezTo>
                        <a:pt x="374055" y="2249602"/>
                        <a:pt x="335128" y="2161974"/>
                        <a:pt x="281268" y="2082991"/>
                      </a:cubicBezTo>
                      <a:cubicBezTo>
                        <a:pt x="218180" y="1990494"/>
                        <a:pt x="179001" y="1883225"/>
                        <a:pt x="109201" y="1795093"/>
                      </a:cubicBezTo>
                      <a:cubicBezTo>
                        <a:pt x="106349" y="1791820"/>
                        <a:pt x="103581" y="1788294"/>
                        <a:pt x="100728" y="1784769"/>
                      </a:cubicBezTo>
                      <a:cubicBezTo>
                        <a:pt x="123128" y="1796100"/>
                        <a:pt x="142256" y="1812552"/>
                        <a:pt x="162726" y="1827072"/>
                      </a:cubicBezTo>
                      <a:cubicBezTo>
                        <a:pt x="348887" y="1938454"/>
                        <a:pt x="526994" y="2067463"/>
                        <a:pt x="678004" y="2224421"/>
                      </a:cubicBezTo>
                      <a:cubicBezTo>
                        <a:pt x="729934" y="2284939"/>
                        <a:pt x="779264" y="2347974"/>
                        <a:pt x="827671" y="2411345"/>
                      </a:cubicBezTo>
                      <a:cubicBezTo>
                        <a:pt x="861983" y="2459943"/>
                        <a:pt x="886984" y="2514249"/>
                        <a:pt x="917353" y="2565282"/>
                      </a:cubicBezTo>
                      <a:cubicBezTo>
                        <a:pt x="983630" y="2675573"/>
                        <a:pt x="1040510" y="2794509"/>
                        <a:pt x="1069370" y="2920747"/>
                      </a:cubicBezTo>
                      <a:cubicBezTo>
                        <a:pt x="1077004" y="2964813"/>
                        <a:pt x="1083883" y="3008963"/>
                        <a:pt x="1084722" y="3053785"/>
                      </a:cubicBezTo>
                      <a:cubicBezTo>
                        <a:pt x="1087071" y="3075859"/>
                        <a:pt x="1079605" y="3101124"/>
                        <a:pt x="1090427" y="3121352"/>
                      </a:cubicBezTo>
                      <a:cubicBezTo>
                        <a:pt x="1107122" y="3140070"/>
                        <a:pt x="1126250" y="3122863"/>
                        <a:pt x="1131955" y="3104817"/>
                      </a:cubicBezTo>
                      <a:cubicBezTo>
                        <a:pt x="1143113" y="3081315"/>
                        <a:pt x="1154606" y="3057897"/>
                        <a:pt x="1166183" y="3034647"/>
                      </a:cubicBezTo>
                      <a:cubicBezTo>
                        <a:pt x="1289172" y="2798202"/>
                        <a:pt x="1393033" y="2551013"/>
                        <a:pt x="1457212" y="2291821"/>
                      </a:cubicBezTo>
                      <a:cubicBezTo>
                        <a:pt x="1465182" y="2262780"/>
                        <a:pt x="1473068" y="2233654"/>
                        <a:pt x="1480619" y="2204529"/>
                      </a:cubicBezTo>
                      <a:cubicBezTo>
                        <a:pt x="1486575" y="2176914"/>
                        <a:pt x="1497733" y="2148376"/>
                        <a:pt x="1491860" y="2120006"/>
                      </a:cubicBezTo>
                      <a:cubicBezTo>
                        <a:pt x="1482716" y="2098603"/>
                        <a:pt x="1462497" y="2082655"/>
                        <a:pt x="1452682" y="2060076"/>
                      </a:cubicBezTo>
                      <a:cubicBezTo>
                        <a:pt x="1440601" y="2035735"/>
                        <a:pt x="1432631" y="2008960"/>
                        <a:pt x="1430366" y="1981765"/>
                      </a:cubicBezTo>
                      <a:cubicBezTo>
                        <a:pt x="1430030" y="1979247"/>
                        <a:pt x="1430198" y="1974295"/>
                        <a:pt x="1430282" y="1968671"/>
                      </a:cubicBezTo>
                      <a:cubicBezTo>
                        <a:pt x="1461910" y="1980842"/>
                        <a:pt x="1494377" y="1990410"/>
                        <a:pt x="1528186" y="1992676"/>
                      </a:cubicBezTo>
                      <a:cubicBezTo>
                        <a:pt x="1536828" y="1994607"/>
                        <a:pt x="1545804" y="1992173"/>
                        <a:pt x="1551425" y="1986885"/>
                      </a:cubicBezTo>
                      <a:cubicBezTo>
                        <a:pt x="1626930" y="1973623"/>
                        <a:pt x="1698408" y="1942231"/>
                        <a:pt x="1772151" y="1921248"/>
                      </a:cubicBezTo>
                      <a:cubicBezTo>
                        <a:pt x="1769130" y="1930648"/>
                        <a:pt x="1767201" y="1940972"/>
                        <a:pt x="1763761" y="1948191"/>
                      </a:cubicBezTo>
                      <a:cubicBezTo>
                        <a:pt x="1749667" y="1990746"/>
                        <a:pt x="1728861" y="2030447"/>
                        <a:pt x="1704280" y="2067630"/>
                      </a:cubicBezTo>
                      <a:close/>
                      <a:moveTo>
                        <a:pt x="3047761" y="800797"/>
                      </a:moveTo>
                      <a:cubicBezTo>
                        <a:pt x="3022005" y="874325"/>
                        <a:pt x="2981904" y="941389"/>
                        <a:pt x="2943816" y="1009040"/>
                      </a:cubicBezTo>
                      <a:cubicBezTo>
                        <a:pt x="2885845" y="1117401"/>
                        <a:pt x="2812438" y="1217535"/>
                        <a:pt x="2733997" y="1312886"/>
                      </a:cubicBezTo>
                      <a:cubicBezTo>
                        <a:pt x="2696748" y="1353426"/>
                        <a:pt x="2656730" y="1391281"/>
                        <a:pt x="2616042" y="1428380"/>
                      </a:cubicBezTo>
                      <a:cubicBezTo>
                        <a:pt x="2562433" y="1473370"/>
                        <a:pt x="2502868" y="1510553"/>
                        <a:pt x="2446911" y="1552604"/>
                      </a:cubicBezTo>
                      <a:cubicBezTo>
                        <a:pt x="2293888" y="1645017"/>
                        <a:pt x="2139271" y="1734324"/>
                        <a:pt x="1978194" y="1812132"/>
                      </a:cubicBezTo>
                      <a:cubicBezTo>
                        <a:pt x="1848914" y="1862661"/>
                        <a:pt x="1714264" y="1897746"/>
                        <a:pt x="1582802" y="1941728"/>
                      </a:cubicBezTo>
                      <a:cubicBezTo>
                        <a:pt x="1566442" y="1946344"/>
                        <a:pt x="1549915" y="1948275"/>
                        <a:pt x="1533388" y="1952555"/>
                      </a:cubicBezTo>
                      <a:cubicBezTo>
                        <a:pt x="1531626" y="1952220"/>
                        <a:pt x="1529948" y="1951800"/>
                        <a:pt x="1528270" y="1951464"/>
                      </a:cubicBezTo>
                      <a:cubicBezTo>
                        <a:pt x="1504780" y="1946596"/>
                        <a:pt x="1481206" y="1942483"/>
                        <a:pt x="1457632" y="1938286"/>
                      </a:cubicBezTo>
                      <a:cubicBezTo>
                        <a:pt x="1440937" y="1933334"/>
                        <a:pt x="1424493" y="1927794"/>
                        <a:pt x="1408218" y="1921919"/>
                      </a:cubicBezTo>
                      <a:cubicBezTo>
                        <a:pt x="1351254" y="1897746"/>
                        <a:pt x="1293283" y="1875671"/>
                        <a:pt x="1238165" y="1847385"/>
                      </a:cubicBezTo>
                      <a:cubicBezTo>
                        <a:pt x="1133549" y="1793163"/>
                        <a:pt x="1031869" y="1730547"/>
                        <a:pt x="941012" y="1655257"/>
                      </a:cubicBezTo>
                      <a:cubicBezTo>
                        <a:pt x="820540" y="1554451"/>
                        <a:pt x="720622" y="1431402"/>
                        <a:pt x="636895" y="1298785"/>
                      </a:cubicBezTo>
                      <a:cubicBezTo>
                        <a:pt x="585804" y="1214178"/>
                        <a:pt x="531105" y="1131082"/>
                        <a:pt x="492765" y="1039593"/>
                      </a:cubicBezTo>
                      <a:cubicBezTo>
                        <a:pt x="438738" y="914362"/>
                        <a:pt x="405767" y="779646"/>
                        <a:pt x="392176" y="643923"/>
                      </a:cubicBezTo>
                      <a:cubicBezTo>
                        <a:pt x="379508" y="523476"/>
                        <a:pt x="389156" y="417801"/>
                        <a:pt x="438066" y="305832"/>
                      </a:cubicBezTo>
                      <a:cubicBezTo>
                        <a:pt x="470533" y="219966"/>
                        <a:pt x="530685" y="125791"/>
                        <a:pt x="628422" y="110850"/>
                      </a:cubicBezTo>
                      <a:cubicBezTo>
                        <a:pt x="673557" y="102541"/>
                        <a:pt x="722887" y="108836"/>
                        <a:pt x="755773" y="143501"/>
                      </a:cubicBezTo>
                      <a:cubicBezTo>
                        <a:pt x="829936" y="208131"/>
                        <a:pt x="855272" y="247329"/>
                        <a:pt x="879349" y="342679"/>
                      </a:cubicBezTo>
                      <a:cubicBezTo>
                        <a:pt x="883796" y="354934"/>
                        <a:pt x="901665" y="358291"/>
                        <a:pt x="910390" y="348723"/>
                      </a:cubicBezTo>
                      <a:cubicBezTo>
                        <a:pt x="919115" y="340077"/>
                        <a:pt x="915172" y="326900"/>
                        <a:pt x="916347" y="315988"/>
                      </a:cubicBezTo>
                      <a:cubicBezTo>
                        <a:pt x="925995" y="245734"/>
                        <a:pt x="980022" y="191344"/>
                        <a:pt x="1033379" y="149209"/>
                      </a:cubicBezTo>
                      <a:cubicBezTo>
                        <a:pt x="1143029" y="62000"/>
                        <a:pt x="1319122" y="10380"/>
                        <a:pt x="1455786" y="53103"/>
                      </a:cubicBezTo>
                      <a:cubicBezTo>
                        <a:pt x="1543707" y="80634"/>
                        <a:pt x="1593121" y="167003"/>
                        <a:pt x="1622987" y="249092"/>
                      </a:cubicBezTo>
                      <a:cubicBezTo>
                        <a:pt x="1629950" y="270663"/>
                        <a:pt x="1635739" y="292486"/>
                        <a:pt x="1640688" y="314645"/>
                      </a:cubicBezTo>
                      <a:cubicBezTo>
                        <a:pt x="1643877" y="328662"/>
                        <a:pt x="1645471" y="350653"/>
                        <a:pt x="1664431" y="350485"/>
                      </a:cubicBezTo>
                      <a:cubicBezTo>
                        <a:pt x="1677937" y="350821"/>
                        <a:pt x="1683558" y="336720"/>
                        <a:pt x="1689095" y="326732"/>
                      </a:cubicBezTo>
                      <a:cubicBezTo>
                        <a:pt x="1701260" y="301971"/>
                        <a:pt x="1710992" y="275951"/>
                        <a:pt x="1725925" y="252617"/>
                      </a:cubicBezTo>
                      <a:cubicBezTo>
                        <a:pt x="1792369" y="169269"/>
                        <a:pt x="1896062" y="120335"/>
                        <a:pt x="1998245" y="96749"/>
                      </a:cubicBezTo>
                      <a:cubicBezTo>
                        <a:pt x="2119137" y="66868"/>
                        <a:pt x="2248921" y="119076"/>
                        <a:pt x="2306640" y="231465"/>
                      </a:cubicBezTo>
                      <a:cubicBezTo>
                        <a:pt x="2321741" y="258660"/>
                        <a:pt x="2335835" y="286611"/>
                        <a:pt x="2344057" y="316659"/>
                      </a:cubicBezTo>
                      <a:cubicBezTo>
                        <a:pt x="2352530" y="343687"/>
                        <a:pt x="2353117" y="372560"/>
                        <a:pt x="2360332" y="399671"/>
                      </a:cubicBezTo>
                      <a:cubicBezTo>
                        <a:pt x="2365785" y="413017"/>
                        <a:pt x="2383655" y="414528"/>
                        <a:pt x="2393303" y="404959"/>
                      </a:cubicBezTo>
                      <a:cubicBezTo>
                        <a:pt x="2409243" y="383808"/>
                        <a:pt x="2423672" y="361313"/>
                        <a:pt x="2441542" y="341588"/>
                      </a:cubicBezTo>
                      <a:cubicBezTo>
                        <a:pt x="2482734" y="288541"/>
                        <a:pt x="2548087" y="265963"/>
                        <a:pt x="2610001" y="246154"/>
                      </a:cubicBezTo>
                      <a:cubicBezTo>
                        <a:pt x="2719567" y="208635"/>
                        <a:pt x="2823512" y="214846"/>
                        <a:pt x="2925946" y="270999"/>
                      </a:cubicBezTo>
                      <a:cubicBezTo>
                        <a:pt x="3024186" y="324298"/>
                        <a:pt x="3079053" y="432826"/>
                        <a:pt x="3082493" y="542445"/>
                      </a:cubicBezTo>
                      <a:cubicBezTo>
                        <a:pt x="3089624" y="630241"/>
                        <a:pt x="3077795" y="717953"/>
                        <a:pt x="3047761" y="8007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32"/>
                <p:cNvSpPr/>
                <p:nvPr/>
              </p:nvSpPr>
              <p:spPr>
                <a:xfrm>
                  <a:off x="2327089" y="7015211"/>
                  <a:ext cx="482703" cy="526945"/>
                </a:xfrm>
                <a:custGeom>
                  <a:rect b="b" l="l" r="r" t="t"/>
                  <a:pathLst>
                    <a:path extrusionOk="0" h="526945" w="482703">
                      <a:moveTo>
                        <a:pt x="469265" y="217762"/>
                      </a:moveTo>
                      <a:cubicBezTo>
                        <a:pt x="449383" y="164799"/>
                        <a:pt x="382854" y="81368"/>
                        <a:pt x="319095" y="78766"/>
                      </a:cubicBezTo>
                      <a:cubicBezTo>
                        <a:pt x="307350" y="74065"/>
                        <a:pt x="294514" y="72219"/>
                        <a:pt x="286628" y="78430"/>
                      </a:cubicBezTo>
                      <a:cubicBezTo>
                        <a:pt x="279749" y="77423"/>
                        <a:pt x="272785" y="76751"/>
                        <a:pt x="265822" y="76416"/>
                      </a:cubicBezTo>
                      <a:cubicBezTo>
                        <a:pt x="245855" y="64916"/>
                        <a:pt x="225385" y="54005"/>
                        <a:pt x="209865" y="36462"/>
                      </a:cubicBezTo>
                      <a:cubicBezTo>
                        <a:pt x="196693" y="24628"/>
                        <a:pt x="190234" y="-8695"/>
                        <a:pt x="167247" y="2133"/>
                      </a:cubicBezTo>
                      <a:cubicBezTo>
                        <a:pt x="150048" y="12541"/>
                        <a:pt x="163220" y="31342"/>
                        <a:pt x="172532" y="42338"/>
                      </a:cubicBezTo>
                      <a:cubicBezTo>
                        <a:pt x="183858" y="57698"/>
                        <a:pt x="198287" y="70204"/>
                        <a:pt x="214479" y="80361"/>
                      </a:cubicBezTo>
                      <a:cubicBezTo>
                        <a:pt x="191576" y="84809"/>
                        <a:pt x="169260" y="92783"/>
                        <a:pt x="148622" y="103527"/>
                      </a:cubicBezTo>
                      <a:cubicBezTo>
                        <a:pt x="148874" y="98071"/>
                        <a:pt x="146525" y="92447"/>
                        <a:pt x="140317" y="88670"/>
                      </a:cubicBezTo>
                      <a:cubicBezTo>
                        <a:pt x="120769" y="76164"/>
                        <a:pt x="102396" y="60216"/>
                        <a:pt x="91910" y="39148"/>
                      </a:cubicBezTo>
                      <a:cubicBezTo>
                        <a:pt x="90148" y="35120"/>
                        <a:pt x="88470" y="30503"/>
                        <a:pt x="84863" y="27817"/>
                      </a:cubicBezTo>
                      <a:cubicBezTo>
                        <a:pt x="80752" y="24795"/>
                        <a:pt x="75131" y="24460"/>
                        <a:pt x="70936" y="27649"/>
                      </a:cubicBezTo>
                      <a:cubicBezTo>
                        <a:pt x="48117" y="53753"/>
                        <a:pt x="100383" y="105541"/>
                        <a:pt x="122615" y="118299"/>
                      </a:cubicBezTo>
                      <a:cubicBezTo>
                        <a:pt x="123622" y="118887"/>
                        <a:pt x="124628" y="119306"/>
                        <a:pt x="125551" y="119642"/>
                      </a:cubicBezTo>
                      <a:cubicBezTo>
                        <a:pt x="119175" y="125182"/>
                        <a:pt x="113135" y="131141"/>
                        <a:pt x="107262" y="137352"/>
                      </a:cubicBezTo>
                      <a:cubicBezTo>
                        <a:pt x="105584" y="134499"/>
                        <a:pt x="102984" y="132065"/>
                        <a:pt x="99208" y="130386"/>
                      </a:cubicBezTo>
                      <a:cubicBezTo>
                        <a:pt x="77312" y="121573"/>
                        <a:pt x="54325" y="115110"/>
                        <a:pt x="33268" y="104282"/>
                      </a:cubicBezTo>
                      <a:cubicBezTo>
                        <a:pt x="25801" y="100925"/>
                        <a:pt x="19677" y="94546"/>
                        <a:pt x="11539" y="92951"/>
                      </a:cubicBezTo>
                      <a:cubicBezTo>
                        <a:pt x="6505" y="92279"/>
                        <a:pt x="1388" y="95553"/>
                        <a:pt x="130" y="100505"/>
                      </a:cubicBezTo>
                      <a:cubicBezTo>
                        <a:pt x="-3310" y="131393"/>
                        <a:pt x="62715" y="150866"/>
                        <a:pt x="85701" y="161945"/>
                      </a:cubicBezTo>
                      <a:cubicBezTo>
                        <a:pt x="85785" y="161945"/>
                        <a:pt x="85869" y="161945"/>
                        <a:pt x="85869" y="162029"/>
                      </a:cubicBezTo>
                      <a:cubicBezTo>
                        <a:pt x="71188" y="180663"/>
                        <a:pt x="58016" y="200556"/>
                        <a:pt x="45684" y="220448"/>
                      </a:cubicBezTo>
                      <a:cubicBezTo>
                        <a:pt x="46" y="300606"/>
                        <a:pt x="35365" y="402252"/>
                        <a:pt x="96859" y="463608"/>
                      </a:cubicBezTo>
                      <a:cubicBezTo>
                        <a:pt x="117749" y="482578"/>
                        <a:pt x="144427" y="493489"/>
                        <a:pt x="171022" y="501799"/>
                      </a:cubicBezTo>
                      <a:cubicBezTo>
                        <a:pt x="198539" y="510276"/>
                        <a:pt x="225721" y="521188"/>
                        <a:pt x="254245" y="525385"/>
                      </a:cubicBezTo>
                      <a:cubicBezTo>
                        <a:pt x="299631" y="530421"/>
                        <a:pt x="349045" y="523874"/>
                        <a:pt x="386965" y="496847"/>
                      </a:cubicBezTo>
                      <a:cubicBezTo>
                        <a:pt x="464483" y="431377"/>
                        <a:pt x="505759" y="315295"/>
                        <a:pt x="469265" y="217762"/>
                      </a:cubicBezTo>
                      <a:close/>
                      <a:moveTo>
                        <a:pt x="75383" y="237991"/>
                      </a:moveTo>
                      <a:cubicBezTo>
                        <a:pt x="110954" y="175375"/>
                        <a:pt x="147699" y="130386"/>
                        <a:pt x="203657" y="111920"/>
                      </a:cubicBezTo>
                      <a:cubicBezTo>
                        <a:pt x="211627" y="116872"/>
                        <a:pt x="219764" y="121824"/>
                        <a:pt x="226644" y="128288"/>
                      </a:cubicBezTo>
                      <a:cubicBezTo>
                        <a:pt x="299967" y="194261"/>
                        <a:pt x="262215" y="328725"/>
                        <a:pt x="228657" y="407876"/>
                      </a:cubicBezTo>
                      <a:cubicBezTo>
                        <a:pt x="216996" y="432385"/>
                        <a:pt x="190485" y="462349"/>
                        <a:pt x="160032" y="449088"/>
                      </a:cubicBezTo>
                      <a:cubicBezTo>
                        <a:pt x="153907" y="447661"/>
                        <a:pt x="148790" y="448752"/>
                        <a:pt x="144847" y="451354"/>
                      </a:cubicBezTo>
                      <a:cubicBezTo>
                        <a:pt x="136374" y="446989"/>
                        <a:pt x="128320" y="441953"/>
                        <a:pt x="121021" y="435574"/>
                      </a:cubicBezTo>
                      <a:cubicBezTo>
                        <a:pt x="72195" y="384877"/>
                        <a:pt x="40399" y="304719"/>
                        <a:pt x="75383" y="237991"/>
                      </a:cubicBezTo>
                      <a:close/>
                      <a:moveTo>
                        <a:pt x="294346" y="488789"/>
                      </a:moveTo>
                      <a:cubicBezTo>
                        <a:pt x="268255" y="491223"/>
                        <a:pt x="242835" y="485683"/>
                        <a:pt x="218170" y="477710"/>
                      </a:cubicBezTo>
                      <a:cubicBezTo>
                        <a:pt x="282349" y="436497"/>
                        <a:pt x="303155" y="302033"/>
                        <a:pt x="302568" y="238075"/>
                      </a:cubicBezTo>
                      <a:cubicBezTo>
                        <a:pt x="303575" y="187881"/>
                        <a:pt x="282685" y="131561"/>
                        <a:pt x="239396" y="104282"/>
                      </a:cubicBezTo>
                      <a:cubicBezTo>
                        <a:pt x="246526" y="103443"/>
                        <a:pt x="253993" y="103023"/>
                        <a:pt x="261627" y="102855"/>
                      </a:cubicBezTo>
                      <a:cubicBezTo>
                        <a:pt x="262718" y="103023"/>
                        <a:pt x="263725" y="103275"/>
                        <a:pt x="264815" y="103443"/>
                      </a:cubicBezTo>
                      <a:cubicBezTo>
                        <a:pt x="265822" y="103778"/>
                        <a:pt x="266829" y="104114"/>
                        <a:pt x="267836" y="104450"/>
                      </a:cubicBezTo>
                      <a:cubicBezTo>
                        <a:pt x="271527" y="106045"/>
                        <a:pt x="275638" y="106632"/>
                        <a:pt x="279413" y="106296"/>
                      </a:cubicBezTo>
                      <a:cubicBezTo>
                        <a:pt x="280168" y="106464"/>
                        <a:pt x="280923" y="106548"/>
                        <a:pt x="281678" y="106800"/>
                      </a:cubicBezTo>
                      <a:cubicBezTo>
                        <a:pt x="287551" y="107472"/>
                        <a:pt x="293172" y="109066"/>
                        <a:pt x="298709" y="110913"/>
                      </a:cubicBezTo>
                      <a:cubicBezTo>
                        <a:pt x="302987" y="113851"/>
                        <a:pt x="308273" y="115278"/>
                        <a:pt x="313893" y="116285"/>
                      </a:cubicBezTo>
                      <a:cubicBezTo>
                        <a:pt x="317836" y="117712"/>
                        <a:pt x="321696" y="119139"/>
                        <a:pt x="325723" y="120314"/>
                      </a:cubicBezTo>
                      <a:cubicBezTo>
                        <a:pt x="325723" y="120314"/>
                        <a:pt x="325723" y="120314"/>
                        <a:pt x="325723" y="120230"/>
                      </a:cubicBezTo>
                      <a:cubicBezTo>
                        <a:pt x="327736" y="120565"/>
                        <a:pt x="329582" y="120482"/>
                        <a:pt x="331343" y="120146"/>
                      </a:cubicBezTo>
                      <a:cubicBezTo>
                        <a:pt x="332686" y="120649"/>
                        <a:pt x="334112" y="121069"/>
                        <a:pt x="335286" y="121741"/>
                      </a:cubicBezTo>
                      <a:cubicBezTo>
                        <a:pt x="393006" y="148936"/>
                        <a:pt x="439315" y="214825"/>
                        <a:pt x="443845" y="279371"/>
                      </a:cubicBezTo>
                      <a:cubicBezTo>
                        <a:pt x="449215" y="334013"/>
                        <a:pt x="427822" y="386220"/>
                        <a:pt x="397200" y="430454"/>
                      </a:cubicBezTo>
                      <a:cubicBezTo>
                        <a:pt x="375220" y="466798"/>
                        <a:pt x="336293" y="487110"/>
                        <a:pt x="294346" y="488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32"/>
                <p:cNvSpPr/>
                <p:nvPr/>
              </p:nvSpPr>
              <p:spPr>
                <a:xfrm>
                  <a:off x="2957333" y="7101458"/>
                  <a:ext cx="512229" cy="472383"/>
                </a:xfrm>
                <a:custGeom>
                  <a:rect b="b" l="l" r="r" t="t"/>
                  <a:pathLst>
                    <a:path extrusionOk="0" h="472383" w="512229">
                      <a:moveTo>
                        <a:pt x="482154" y="225774"/>
                      </a:moveTo>
                      <a:cubicBezTo>
                        <a:pt x="467221" y="222585"/>
                        <a:pt x="452539" y="218220"/>
                        <a:pt x="438110" y="213352"/>
                      </a:cubicBezTo>
                      <a:cubicBezTo>
                        <a:pt x="433495" y="212093"/>
                        <a:pt x="428546" y="209659"/>
                        <a:pt x="423512" y="207812"/>
                      </a:cubicBezTo>
                      <a:cubicBezTo>
                        <a:pt x="419066" y="178183"/>
                        <a:pt x="409418" y="148470"/>
                        <a:pt x="394485" y="122031"/>
                      </a:cubicBezTo>
                      <a:cubicBezTo>
                        <a:pt x="412606" y="128577"/>
                        <a:pt x="432573" y="131347"/>
                        <a:pt x="451197" y="133865"/>
                      </a:cubicBezTo>
                      <a:cubicBezTo>
                        <a:pt x="464201" y="133530"/>
                        <a:pt x="482825" y="136551"/>
                        <a:pt x="491382" y="124549"/>
                      </a:cubicBezTo>
                      <a:cubicBezTo>
                        <a:pt x="498765" y="113385"/>
                        <a:pt x="486852" y="97354"/>
                        <a:pt x="474016" y="101550"/>
                      </a:cubicBezTo>
                      <a:cubicBezTo>
                        <a:pt x="446331" y="110364"/>
                        <a:pt x="416465" y="104236"/>
                        <a:pt x="388360" y="100627"/>
                      </a:cubicBezTo>
                      <a:cubicBezTo>
                        <a:pt x="386095" y="100123"/>
                        <a:pt x="383075" y="99788"/>
                        <a:pt x="380139" y="99872"/>
                      </a:cubicBezTo>
                      <a:cubicBezTo>
                        <a:pt x="373259" y="90639"/>
                        <a:pt x="365625" y="81993"/>
                        <a:pt x="357152" y="74187"/>
                      </a:cubicBezTo>
                      <a:cubicBezTo>
                        <a:pt x="378629" y="62940"/>
                        <a:pt x="397505" y="46321"/>
                        <a:pt x="409502" y="25002"/>
                      </a:cubicBezTo>
                      <a:cubicBezTo>
                        <a:pt x="419737" y="7543"/>
                        <a:pt x="394904" y="-9580"/>
                        <a:pt x="382320" y="6284"/>
                      </a:cubicBezTo>
                      <a:cubicBezTo>
                        <a:pt x="370659" y="27268"/>
                        <a:pt x="353880" y="44223"/>
                        <a:pt x="333074" y="55638"/>
                      </a:cubicBezTo>
                      <a:cubicBezTo>
                        <a:pt x="332319" y="55134"/>
                        <a:pt x="331564" y="54547"/>
                        <a:pt x="330725" y="54127"/>
                      </a:cubicBezTo>
                      <a:cubicBezTo>
                        <a:pt x="296077" y="36668"/>
                        <a:pt x="259499" y="29450"/>
                        <a:pt x="220572" y="28359"/>
                      </a:cubicBezTo>
                      <a:cubicBezTo>
                        <a:pt x="207820" y="27268"/>
                        <a:pt x="187014" y="23826"/>
                        <a:pt x="177367" y="33563"/>
                      </a:cubicBezTo>
                      <a:cubicBezTo>
                        <a:pt x="162769" y="38431"/>
                        <a:pt x="144984" y="49595"/>
                        <a:pt x="136091" y="60338"/>
                      </a:cubicBezTo>
                      <a:cubicBezTo>
                        <a:pt x="41878" y="109524"/>
                        <a:pt x="-25909" y="225606"/>
                        <a:pt x="9578" y="329518"/>
                      </a:cubicBezTo>
                      <a:cubicBezTo>
                        <a:pt x="31475" y="407578"/>
                        <a:pt x="86677" y="441152"/>
                        <a:pt x="160672" y="463311"/>
                      </a:cubicBezTo>
                      <a:cubicBezTo>
                        <a:pt x="244985" y="487988"/>
                        <a:pt x="341631" y="462975"/>
                        <a:pt x="382739" y="380299"/>
                      </a:cubicBezTo>
                      <a:cubicBezTo>
                        <a:pt x="406985" y="335394"/>
                        <a:pt x="427035" y="284865"/>
                        <a:pt x="425861" y="233245"/>
                      </a:cubicBezTo>
                      <a:cubicBezTo>
                        <a:pt x="428462" y="234839"/>
                        <a:pt x="430643" y="235930"/>
                        <a:pt x="431985" y="236266"/>
                      </a:cubicBezTo>
                      <a:cubicBezTo>
                        <a:pt x="451700" y="246254"/>
                        <a:pt x="472506" y="255739"/>
                        <a:pt x="494486" y="259180"/>
                      </a:cubicBezTo>
                      <a:cubicBezTo>
                        <a:pt x="502876" y="260188"/>
                        <a:pt x="511014" y="254396"/>
                        <a:pt x="512104" y="245751"/>
                      </a:cubicBezTo>
                      <a:cubicBezTo>
                        <a:pt x="513950" y="227705"/>
                        <a:pt x="494990" y="227369"/>
                        <a:pt x="482154" y="225774"/>
                      </a:cubicBezTo>
                      <a:close/>
                      <a:moveTo>
                        <a:pt x="65955" y="365275"/>
                      </a:moveTo>
                      <a:cubicBezTo>
                        <a:pt x="48505" y="334135"/>
                        <a:pt x="33572" y="298798"/>
                        <a:pt x="35166" y="262454"/>
                      </a:cubicBezTo>
                      <a:cubicBezTo>
                        <a:pt x="42381" y="198328"/>
                        <a:pt x="75855" y="138230"/>
                        <a:pt x="128456" y="100459"/>
                      </a:cubicBezTo>
                      <a:cubicBezTo>
                        <a:pt x="144900" y="87113"/>
                        <a:pt x="159833" y="78049"/>
                        <a:pt x="175437" y="72509"/>
                      </a:cubicBezTo>
                      <a:cubicBezTo>
                        <a:pt x="179967" y="74355"/>
                        <a:pt x="185001" y="75614"/>
                        <a:pt x="188860" y="77041"/>
                      </a:cubicBezTo>
                      <a:cubicBezTo>
                        <a:pt x="271412" y="104236"/>
                        <a:pt x="252284" y="211002"/>
                        <a:pt x="240707" y="277814"/>
                      </a:cubicBezTo>
                      <a:cubicBezTo>
                        <a:pt x="232401" y="321125"/>
                        <a:pt x="220656" y="365191"/>
                        <a:pt x="189699" y="398177"/>
                      </a:cubicBezTo>
                      <a:cubicBezTo>
                        <a:pt x="187014" y="400779"/>
                        <a:pt x="184078" y="403801"/>
                        <a:pt x="180974" y="406403"/>
                      </a:cubicBezTo>
                      <a:cubicBezTo>
                        <a:pt x="180806" y="406487"/>
                        <a:pt x="180639" y="406487"/>
                        <a:pt x="180471" y="406571"/>
                      </a:cubicBezTo>
                      <a:cubicBezTo>
                        <a:pt x="179128" y="406906"/>
                        <a:pt x="177954" y="407830"/>
                        <a:pt x="177199" y="408921"/>
                      </a:cubicBezTo>
                      <a:cubicBezTo>
                        <a:pt x="172501" y="409844"/>
                        <a:pt x="167971" y="411271"/>
                        <a:pt x="163440" y="412698"/>
                      </a:cubicBezTo>
                      <a:cubicBezTo>
                        <a:pt x="162853" y="412614"/>
                        <a:pt x="162350" y="412614"/>
                        <a:pt x="161762" y="412446"/>
                      </a:cubicBezTo>
                      <a:cubicBezTo>
                        <a:pt x="154464" y="411523"/>
                        <a:pt x="148843" y="414209"/>
                        <a:pt x="145235" y="418657"/>
                      </a:cubicBezTo>
                      <a:cubicBezTo>
                        <a:pt x="145151" y="418657"/>
                        <a:pt x="144984" y="418741"/>
                        <a:pt x="144900" y="418741"/>
                      </a:cubicBezTo>
                      <a:cubicBezTo>
                        <a:pt x="114027" y="407494"/>
                        <a:pt x="85838" y="389784"/>
                        <a:pt x="65955" y="365275"/>
                      </a:cubicBezTo>
                      <a:close/>
                      <a:moveTo>
                        <a:pt x="373847" y="307024"/>
                      </a:moveTo>
                      <a:cubicBezTo>
                        <a:pt x="354383" y="368380"/>
                        <a:pt x="311262" y="431751"/>
                        <a:pt x="240707" y="433430"/>
                      </a:cubicBezTo>
                      <a:cubicBezTo>
                        <a:pt x="230304" y="433933"/>
                        <a:pt x="219482" y="433598"/>
                        <a:pt x="208659" y="432674"/>
                      </a:cubicBezTo>
                      <a:cubicBezTo>
                        <a:pt x="212770" y="428981"/>
                        <a:pt x="216629" y="425036"/>
                        <a:pt x="220153" y="421091"/>
                      </a:cubicBezTo>
                      <a:cubicBezTo>
                        <a:pt x="271580" y="362505"/>
                        <a:pt x="280305" y="280332"/>
                        <a:pt x="286597" y="205546"/>
                      </a:cubicBezTo>
                      <a:cubicBezTo>
                        <a:pt x="290456" y="153842"/>
                        <a:pt x="276362" y="96430"/>
                        <a:pt x="236428" y="66885"/>
                      </a:cubicBezTo>
                      <a:cubicBezTo>
                        <a:pt x="240455" y="67305"/>
                        <a:pt x="244482" y="67808"/>
                        <a:pt x="248760" y="68480"/>
                      </a:cubicBezTo>
                      <a:cubicBezTo>
                        <a:pt x="307235" y="74439"/>
                        <a:pt x="347336" y="104152"/>
                        <a:pt x="369820" y="158542"/>
                      </a:cubicBezTo>
                      <a:cubicBezTo>
                        <a:pt x="392387" y="204539"/>
                        <a:pt x="392807" y="259684"/>
                        <a:pt x="373847" y="30702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32"/>
                <p:cNvSpPr/>
                <p:nvPr/>
              </p:nvSpPr>
              <p:spPr>
                <a:xfrm>
                  <a:off x="2789845" y="7441635"/>
                  <a:ext cx="88642" cy="251083"/>
                </a:xfrm>
                <a:custGeom>
                  <a:rect b="b" l="l" r="r" t="t"/>
                  <a:pathLst>
                    <a:path extrusionOk="0" h="251083" w="88642">
                      <a:moveTo>
                        <a:pt x="638" y="228892"/>
                      </a:moveTo>
                      <a:cubicBezTo>
                        <a:pt x="-2215" y="238796"/>
                        <a:pt x="4832" y="249708"/>
                        <a:pt x="15235" y="250883"/>
                      </a:cubicBezTo>
                      <a:cubicBezTo>
                        <a:pt x="24631" y="252394"/>
                        <a:pt x="33692" y="245175"/>
                        <a:pt x="34950" y="235858"/>
                      </a:cubicBezTo>
                      <a:cubicBezTo>
                        <a:pt x="40823" y="200857"/>
                        <a:pt x="45940" y="169130"/>
                        <a:pt x="55672" y="134129"/>
                      </a:cubicBezTo>
                      <a:cubicBezTo>
                        <a:pt x="64900" y="91826"/>
                        <a:pt x="81931" y="50530"/>
                        <a:pt x="88642" y="8058"/>
                      </a:cubicBezTo>
                      <a:cubicBezTo>
                        <a:pt x="87971" y="2351"/>
                        <a:pt x="81428" y="-1762"/>
                        <a:pt x="76058" y="756"/>
                      </a:cubicBezTo>
                      <a:cubicBezTo>
                        <a:pt x="66914" y="4953"/>
                        <a:pt x="63978" y="15864"/>
                        <a:pt x="59867" y="24258"/>
                      </a:cubicBezTo>
                      <a:cubicBezTo>
                        <a:pt x="42333" y="70170"/>
                        <a:pt x="28406" y="117510"/>
                        <a:pt x="15235" y="164849"/>
                      </a:cubicBezTo>
                      <a:cubicBezTo>
                        <a:pt x="9614" y="186001"/>
                        <a:pt x="5419" y="207572"/>
                        <a:pt x="638" y="22889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32"/>
                <p:cNvSpPr/>
                <p:nvPr/>
              </p:nvSpPr>
              <p:spPr>
                <a:xfrm>
                  <a:off x="2619941" y="7637344"/>
                  <a:ext cx="394591" cy="204642"/>
                </a:xfrm>
                <a:custGeom>
                  <a:rect b="b" l="l" r="r" t="t"/>
                  <a:pathLst>
                    <a:path extrusionOk="0" h="204642" w="394591">
                      <a:moveTo>
                        <a:pt x="359051" y="67177"/>
                      </a:moveTo>
                      <a:cubicBezTo>
                        <a:pt x="327255" y="134409"/>
                        <a:pt x="246885" y="185358"/>
                        <a:pt x="172555" y="160261"/>
                      </a:cubicBezTo>
                      <a:cubicBezTo>
                        <a:pt x="100909" y="136759"/>
                        <a:pt x="48643" y="84048"/>
                        <a:pt x="26579" y="11864"/>
                      </a:cubicBezTo>
                      <a:cubicBezTo>
                        <a:pt x="25237" y="4981"/>
                        <a:pt x="19448" y="-894"/>
                        <a:pt x="11394" y="113"/>
                      </a:cubicBezTo>
                      <a:cubicBezTo>
                        <a:pt x="-2029" y="2043"/>
                        <a:pt x="-1442" y="17320"/>
                        <a:pt x="2333" y="27224"/>
                      </a:cubicBezTo>
                      <a:cubicBezTo>
                        <a:pt x="20035" y="115776"/>
                        <a:pt x="95456" y="180490"/>
                        <a:pt x="180860" y="201725"/>
                      </a:cubicBezTo>
                      <a:cubicBezTo>
                        <a:pt x="267691" y="218260"/>
                        <a:pt x="356283" y="162528"/>
                        <a:pt x="392777" y="84468"/>
                      </a:cubicBezTo>
                      <a:cubicBezTo>
                        <a:pt x="402508" y="63232"/>
                        <a:pt x="370461" y="47117"/>
                        <a:pt x="359051" y="671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49" name="Google Shape;1049;p32"/>
              <p:cNvSpPr/>
              <p:nvPr/>
            </p:nvSpPr>
            <p:spPr>
              <a:xfrm>
                <a:off x="1557549" y="6383801"/>
                <a:ext cx="2697470" cy="1914644"/>
              </a:xfrm>
              <a:custGeom>
                <a:rect b="b" l="l" r="r" t="t"/>
                <a:pathLst>
                  <a:path extrusionOk="0" h="1914644" w="2697470">
                    <a:moveTo>
                      <a:pt x="1156422" y="1128425"/>
                    </a:moveTo>
                    <a:cubicBezTo>
                      <a:pt x="1233940" y="1062871"/>
                      <a:pt x="1275300" y="946705"/>
                      <a:pt x="1238722" y="849172"/>
                    </a:cubicBezTo>
                    <a:cubicBezTo>
                      <a:pt x="1218839" y="796209"/>
                      <a:pt x="1152311" y="712778"/>
                      <a:pt x="1088552" y="710176"/>
                    </a:cubicBezTo>
                    <a:cubicBezTo>
                      <a:pt x="1076807" y="705475"/>
                      <a:pt x="1063803" y="703545"/>
                      <a:pt x="1056001" y="709840"/>
                    </a:cubicBezTo>
                    <a:cubicBezTo>
                      <a:pt x="1049121" y="708833"/>
                      <a:pt x="1042158" y="708161"/>
                      <a:pt x="1035195" y="707826"/>
                    </a:cubicBezTo>
                    <a:cubicBezTo>
                      <a:pt x="1015228" y="696410"/>
                      <a:pt x="994758" y="685415"/>
                      <a:pt x="979238" y="667956"/>
                    </a:cubicBezTo>
                    <a:cubicBezTo>
                      <a:pt x="966066" y="656121"/>
                      <a:pt x="959606" y="622799"/>
                      <a:pt x="936619" y="633543"/>
                    </a:cubicBezTo>
                    <a:cubicBezTo>
                      <a:pt x="919505" y="643951"/>
                      <a:pt x="932593" y="662752"/>
                      <a:pt x="941905" y="673748"/>
                    </a:cubicBezTo>
                    <a:cubicBezTo>
                      <a:pt x="953231" y="689108"/>
                      <a:pt x="967660" y="701698"/>
                      <a:pt x="983768" y="711854"/>
                    </a:cubicBezTo>
                    <a:cubicBezTo>
                      <a:pt x="960865" y="716303"/>
                      <a:pt x="938633" y="724193"/>
                      <a:pt x="917995" y="734937"/>
                    </a:cubicBezTo>
                    <a:cubicBezTo>
                      <a:pt x="918247" y="729481"/>
                      <a:pt x="915898" y="723857"/>
                      <a:pt x="909605" y="720080"/>
                    </a:cubicBezTo>
                    <a:cubicBezTo>
                      <a:pt x="890058" y="707574"/>
                      <a:pt x="871685" y="691626"/>
                      <a:pt x="861199" y="670558"/>
                    </a:cubicBezTo>
                    <a:cubicBezTo>
                      <a:pt x="859437" y="666529"/>
                      <a:pt x="857759" y="661829"/>
                      <a:pt x="854151" y="659227"/>
                    </a:cubicBezTo>
                    <a:cubicBezTo>
                      <a:pt x="850041" y="656205"/>
                      <a:pt x="844420" y="655870"/>
                      <a:pt x="840225" y="659059"/>
                    </a:cubicBezTo>
                    <a:cubicBezTo>
                      <a:pt x="817406" y="685163"/>
                      <a:pt x="869672" y="736951"/>
                      <a:pt x="891904" y="749709"/>
                    </a:cubicBezTo>
                    <a:cubicBezTo>
                      <a:pt x="892911" y="750297"/>
                      <a:pt x="893833" y="750716"/>
                      <a:pt x="894756" y="751136"/>
                    </a:cubicBezTo>
                    <a:cubicBezTo>
                      <a:pt x="888380" y="756676"/>
                      <a:pt x="882340" y="762551"/>
                      <a:pt x="876467" y="768678"/>
                    </a:cubicBezTo>
                    <a:cubicBezTo>
                      <a:pt x="874789" y="765909"/>
                      <a:pt x="872189" y="763474"/>
                      <a:pt x="868414" y="761796"/>
                    </a:cubicBezTo>
                    <a:cubicBezTo>
                      <a:pt x="846517" y="752899"/>
                      <a:pt x="823614" y="746520"/>
                      <a:pt x="802473" y="735692"/>
                    </a:cubicBezTo>
                    <a:cubicBezTo>
                      <a:pt x="795006" y="732335"/>
                      <a:pt x="788882" y="725955"/>
                      <a:pt x="780744" y="724361"/>
                    </a:cubicBezTo>
                    <a:cubicBezTo>
                      <a:pt x="775711" y="723689"/>
                      <a:pt x="770593" y="726963"/>
                      <a:pt x="769335" y="731915"/>
                    </a:cubicBezTo>
                    <a:cubicBezTo>
                      <a:pt x="765895" y="762719"/>
                      <a:pt x="831836" y="782276"/>
                      <a:pt x="854907" y="793355"/>
                    </a:cubicBezTo>
                    <a:cubicBezTo>
                      <a:pt x="854990" y="793355"/>
                      <a:pt x="854990" y="793355"/>
                      <a:pt x="855074" y="793439"/>
                    </a:cubicBezTo>
                    <a:cubicBezTo>
                      <a:pt x="840393" y="812073"/>
                      <a:pt x="827305" y="831966"/>
                      <a:pt x="814973" y="851858"/>
                    </a:cubicBezTo>
                    <a:cubicBezTo>
                      <a:pt x="769335" y="932100"/>
                      <a:pt x="804654" y="1033662"/>
                      <a:pt x="866148" y="1095018"/>
                    </a:cubicBezTo>
                    <a:cubicBezTo>
                      <a:pt x="887122" y="1114072"/>
                      <a:pt x="913716" y="1124815"/>
                      <a:pt x="940311" y="1133209"/>
                    </a:cubicBezTo>
                    <a:cubicBezTo>
                      <a:pt x="967828" y="1141686"/>
                      <a:pt x="995010" y="1152598"/>
                      <a:pt x="1023534" y="1156795"/>
                    </a:cubicBezTo>
                    <a:cubicBezTo>
                      <a:pt x="1069172" y="1161915"/>
                      <a:pt x="1118670" y="1155452"/>
                      <a:pt x="1156422" y="1128425"/>
                    </a:cubicBezTo>
                    <a:close/>
                    <a:moveTo>
                      <a:pt x="1320938" y="1065893"/>
                    </a:moveTo>
                    <a:cubicBezTo>
                      <a:pt x="1320267" y="1060185"/>
                      <a:pt x="1313724" y="1056072"/>
                      <a:pt x="1308354" y="1058590"/>
                    </a:cubicBezTo>
                    <a:cubicBezTo>
                      <a:pt x="1299210" y="1062787"/>
                      <a:pt x="1296274" y="1073699"/>
                      <a:pt x="1292163" y="1082092"/>
                    </a:cubicBezTo>
                    <a:cubicBezTo>
                      <a:pt x="1274545" y="1128005"/>
                      <a:pt x="1260702" y="1175344"/>
                      <a:pt x="1247531" y="1222684"/>
                    </a:cubicBezTo>
                    <a:cubicBezTo>
                      <a:pt x="1241994" y="1243835"/>
                      <a:pt x="1237799" y="1265407"/>
                      <a:pt x="1233017" y="1286726"/>
                    </a:cubicBezTo>
                    <a:cubicBezTo>
                      <a:pt x="1230165" y="1296715"/>
                      <a:pt x="1237212" y="1307626"/>
                      <a:pt x="1247615" y="1308717"/>
                    </a:cubicBezTo>
                    <a:cubicBezTo>
                      <a:pt x="1257011" y="1310228"/>
                      <a:pt x="1266072" y="1303010"/>
                      <a:pt x="1267330" y="1293693"/>
                    </a:cubicBezTo>
                    <a:cubicBezTo>
                      <a:pt x="1273119" y="1258692"/>
                      <a:pt x="1278320" y="1226964"/>
                      <a:pt x="1288052" y="1191963"/>
                    </a:cubicBezTo>
                    <a:cubicBezTo>
                      <a:pt x="1297112" y="1149576"/>
                      <a:pt x="1314227" y="1108364"/>
                      <a:pt x="1320938" y="1065893"/>
                    </a:cubicBezTo>
                    <a:close/>
                    <a:moveTo>
                      <a:pt x="1455253" y="1337927"/>
                    </a:moveTo>
                    <a:cubicBezTo>
                      <a:pt x="1464901" y="1316775"/>
                      <a:pt x="1432853" y="1300659"/>
                      <a:pt x="1421444" y="1320720"/>
                    </a:cubicBezTo>
                    <a:cubicBezTo>
                      <a:pt x="1389648" y="1387952"/>
                      <a:pt x="1309277" y="1438901"/>
                      <a:pt x="1234947" y="1413804"/>
                    </a:cubicBezTo>
                    <a:cubicBezTo>
                      <a:pt x="1163301" y="1390302"/>
                      <a:pt x="1111035" y="1337591"/>
                      <a:pt x="1088971" y="1265323"/>
                    </a:cubicBezTo>
                    <a:cubicBezTo>
                      <a:pt x="1087629" y="1258356"/>
                      <a:pt x="1081840" y="1252565"/>
                      <a:pt x="1073870" y="1253572"/>
                    </a:cubicBezTo>
                    <a:cubicBezTo>
                      <a:pt x="1060447" y="1255502"/>
                      <a:pt x="1061034" y="1270778"/>
                      <a:pt x="1064810" y="1280683"/>
                    </a:cubicBezTo>
                    <a:cubicBezTo>
                      <a:pt x="1082511" y="1369318"/>
                      <a:pt x="1157848" y="1433948"/>
                      <a:pt x="1243336" y="1455268"/>
                    </a:cubicBezTo>
                    <a:cubicBezTo>
                      <a:pt x="1330167" y="1471719"/>
                      <a:pt x="1418759" y="1415986"/>
                      <a:pt x="1455253" y="1337927"/>
                    </a:cubicBezTo>
                    <a:close/>
                    <a:moveTo>
                      <a:pt x="1911889" y="963240"/>
                    </a:moveTo>
                    <a:cubicBezTo>
                      <a:pt x="1913734" y="945278"/>
                      <a:pt x="1894774" y="945026"/>
                      <a:pt x="1881938" y="943431"/>
                    </a:cubicBezTo>
                    <a:cubicBezTo>
                      <a:pt x="1867005" y="940242"/>
                      <a:pt x="1852408" y="935793"/>
                      <a:pt x="1837894" y="931009"/>
                    </a:cubicBezTo>
                    <a:cubicBezTo>
                      <a:pt x="1833280" y="929750"/>
                      <a:pt x="1828330" y="927232"/>
                      <a:pt x="1823296" y="925385"/>
                    </a:cubicBezTo>
                    <a:cubicBezTo>
                      <a:pt x="1818934" y="895840"/>
                      <a:pt x="1809286" y="866127"/>
                      <a:pt x="1794437" y="839772"/>
                    </a:cubicBezTo>
                    <a:cubicBezTo>
                      <a:pt x="1812474" y="846235"/>
                      <a:pt x="1832441" y="848920"/>
                      <a:pt x="1850981" y="851439"/>
                    </a:cubicBezTo>
                    <a:cubicBezTo>
                      <a:pt x="1863985" y="851103"/>
                      <a:pt x="1882609" y="854124"/>
                      <a:pt x="1891167" y="842122"/>
                    </a:cubicBezTo>
                    <a:cubicBezTo>
                      <a:pt x="1898549" y="830958"/>
                      <a:pt x="1886636" y="814927"/>
                      <a:pt x="1873801" y="819040"/>
                    </a:cubicBezTo>
                    <a:cubicBezTo>
                      <a:pt x="1846032" y="827853"/>
                      <a:pt x="1816249" y="821725"/>
                      <a:pt x="1788145" y="818116"/>
                    </a:cubicBezTo>
                    <a:cubicBezTo>
                      <a:pt x="1785963" y="817613"/>
                      <a:pt x="1782943" y="817277"/>
                      <a:pt x="1780007" y="817361"/>
                    </a:cubicBezTo>
                    <a:cubicBezTo>
                      <a:pt x="1773128" y="808044"/>
                      <a:pt x="1765493" y="799399"/>
                      <a:pt x="1757020" y="791593"/>
                    </a:cubicBezTo>
                    <a:cubicBezTo>
                      <a:pt x="1778497" y="780345"/>
                      <a:pt x="1797289" y="763726"/>
                      <a:pt x="1809286" y="742407"/>
                    </a:cubicBezTo>
                    <a:cubicBezTo>
                      <a:pt x="1819521" y="724948"/>
                      <a:pt x="1794689" y="707826"/>
                      <a:pt x="1782104" y="723689"/>
                    </a:cubicBezTo>
                    <a:cubicBezTo>
                      <a:pt x="1770443" y="744673"/>
                      <a:pt x="1753748" y="761712"/>
                      <a:pt x="1732942" y="773043"/>
                    </a:cubicBezTo>
                    <a:cubicBezTo>
                      <a:pt x="1732103" y="772456"/>
                      <a:pt x="1731264" y="771952"/>
                      <a:pt x="1730509" y="771448"/>
                    </a:cubicBezTo>
                    <a:cubicBezTo>
                      <a:pt x="1695861" y="753990"/>
                      <a:pt x="1659283" y="746771"/>
                      <a:pt x="1620356" y="745680"/>
                    </a:cubicBezTo>
                    <a:cubicBezTo>
                      <a:pt x="1607605" y="744589"/>
                      <a:pt x="1586715" y="741064"/>
                      <a:pt x="1577067" y="750884"/>
                    </a:cubicBezTo>
                    <a:cubicBezTo>
                      <a:pt x="1562553" y="755752"/>
                      <a:pt x="1544852" y="766916"/>
                      <a:pt x="1535959" y="777576"/>
                    </a:cubicBezTo>
                    <a:cubicBezTo>
                      <a:pt x="1441662" y="826762"/>
                      <a:pt x="1373876" y="942928"/>
                      <a:pt x="1409363" y="1046923"/>
                    </a:cubicBezTo>
                    <a:cubicBezTo>
                      <a:pt x="1431343" y="1124983"/>
                      <a:pt x="1486462" y="1158557"/>
                      <a:pt x="1560456" y="1180716"/>
                    </a:cubicBezTo>
                    <a:cubicBezTo>
                      <a:pt x="1644770" y="1205393"/>
                      <a:pt x="1741416" y="1180380"/>
                      <a:pt x="1782524" y="1097704"/>
                    </a:cubicBezTo>
                    <a:cubicBezTo>
                      <a:pt x="1806685" y="1052799"/>
                      <a:pt x="1826820" y="1002354"/>
                      <a:pt x="1825645" y="950566"/>
                    </a:cubicBezTo>
                    <a:cubicBezTo>
                      <a:pt x="1828246" y="952161"/>
                      <a:pt x="1830511" y="953252"/>
                      <a:pt x="1831854" y="953588"/>
                    </a:cubicBezTo>
                    <a:cubicBezTo>
                      <a:pt x="1851569" y="963576"/>
                      <a:pt x="1872374" y="973061"/>
                      <a:pt x="1894355" y="976502"/>
                    </a:cubicBezTo>
                    <a:cubicBezTo>
                      <a:pt x="1902660" y="977677"/>
                      <a:pt x="1910714" y="971885"/>
                      <a:pt x="1911889" y="963240"/>
                    </a:cubicBezTo>
                    <a:close/>
                    <a:moveTo>
                      <a:pt x="2695376" y="504619"/>
                    </a:moveTo>
                    <a:cubicBezTo>
                      <a:pt x="2702674" y="592331"/>
                      <a:pt x="2690845" y="680127"/>
                      <a:pt x="2660811" y="762971"/>
                    </a:cubicBezTo>
                    <a:cubicBezTo>
                      <a:pt x="2635056" y="836498"/>
                      <a:pt x="2594954" y="903562"/>
                      <a:pt x="2556867" y="971214"/>
                    </a:cubicBezTo>
                    <a:cubicBezTo>
                      <a:pt x="2498896" y="1079574"/>
                      <a:pt x="2425488" y="1179709"/>
                      <a:pt x="2347047" y="1275059"/>
                    </a:cubicBezTo>
                    <a:cubicBezTo>
                      <a:pt x="2309798" y="1315600"/>
                      <a:pt x="2269781" y="1353455"/>
                      <a:pt x="2229092" y="1390554"/>
                    </a:cubicBezTo>
                    <a:cubicBezTo>
                      <a:pt x="2175484" y="1435543"/>
                      <a:pt x="2115919" y="1472727"/>
                      <a:pt x="2059962" y="1514778"/>
                    </a:cubicBezTo>
                    <a:cubicBezTo>
                      <a:pt x="1906939" y="1607191"/>
                      <a:pt x="1752322" y="1696582"/>
                      <a:pt x="1591161" y="1774305"/>
                    </a:cubicBezTo>
                    <a:cubicBezTo>
                      <a:pt x="1461880" y="1824834"/>
                      <a:pt x="1327231" y="1859919"/>
                      <a:pt x="1195768" y="1903901"/>
                    </a:cubicBezTo>
                    <a:cubicBezTo>
                      <a:pt x="1179409" y="1908518"/>
                      <a:pt x="1162882" y="1910364"/>
                      <a:pt x="1146271" y="1914645"/>
                    </a:cubicBezTo>
                    <a:cubicBezTo>
                      <a:pt x="1144509" y="1914309"/>
                      <a:pt x="1142831" y="1913890"/>
                      <a:pt x="1141153" y="1913554"/>
                    </a:cubicBezTo>
                    <a:cubicBezTo>
                      <a:pt x="1117747" y="1908686"/>
                      <a:pt x="1094089" y="1904573"/>
                      <a:pt x="1070514" y="1900376"/>
                    </a:cubicBezTo>
                    <a:cubicBezTo>
                      <a:pt x="1054994" y="1895760"/>
                      <a:pt x="1039558" y="1890723"/>
                      <a:pt x="1024289" y="1885352"/>
                    </a:cubicBezTo>
                    <a:cubicBezTo>
                      <a:pt x="966234" y="1860675"/>
                      <a:pt x="907173" y="1838264"/>
                      <a:pt x="851047" y="1809474"/>
                    </a:cubicBezTo>
                    <a:cubicBezTo>
                      <a:pt x="746431" y="1755252"/>
                      <a:pt x="644752" y="1692637"/>
                      <a:pt x="553894" y="1617347"/>
                    </a:cubicBezTo>
                    <a:cubicBezTo>
                      <a:pt x="433506" y="1516541"/>
                      <a:pt x="333505" y="1393492"/>
                      <a:pt x="249778" y="1260874"/>
                    </a:cubicBezTo>
                    <a:cubicBezTo>
                      <a:pt x="198687" y="1176268"/>
                      <a:pt x="143988" y="1093172"/>
                      <a:pt x="105648" y="1001766"/>
                    </a:cubicBezTo>
                    <a:cubicBezTo>
                      <a:pt x="51620" y="876451"/>
                      <a:pt x="18650" y="741819"/>
                      <a:pt x="5059" y="606096"/>
                    </a:cubicBezTo>
                    <a:cubicBezTo>
                      <a:pt x="-7609" y="485649"/>
                      <a:pt x="2039" y="379975"/>
                      <a:pt x="50865" y="268005"/>
                    </a:cubicBezTo>
                    <a:cubicBezTo>
                      <a:pt x="83249" y="182140"/>
                      <a:pt x="143484" y="87964"/>
                      <a:pt x="241221" y="73024"/>
                    </a:cubicBezTo>
                    <a:cubicBezTo>
                      <a:pt x="286356" y="64714"/>
                      <a:pt x="335686" y="71010"/>
                      <a:pt x="368572" y="105675"/>
                    </a:cubicBezTo>
                    <a:cubicBezTo>
                      <a:pt x="442735" y="170305"/>
                      <a:pt x="468071" y="209503"/>
                      <a:pt x="492148" y="304853"/>
                    </a:cubicBezTo>
                    <a:cubicBezTo>
                      <a:pt x="496595" y="317107"/>
                      <a:pt x="514464" y="320381"/>
                      <a:pt x="523189" y="310896"/>
                    </a:cubicBezTo>
                    <a:cubicBezTo>
                      <a:pt x="531998" y="302251"/>
                      <a:pt x="527971" y="289073"/>
                      <a:pt x="529146" y="278161"/>
                    </a:cubicBezTo>
                    <a:cubicBezTo>
                      <a:pt x="538794" y="207908"/>
                      <a:pt x="592821" y="153518"/>
                      <a:pt x="646094" y="111382"/>
                    </a:cubicBezTo>
                    <a:cubicBezTo>
                      <a:pt x="755744" y="24174"/>
                      <a:pt x="931837" y="-27446"/>
                      <a:pt x="1068585" y="15277"/>
                    </a:cubicBezTo>
                    <a:cubicBezTo>
                      <a:pt x="1156758" y="42807"/>
                      <a:pt x="1206171" y="129177"/>
                      <a:pt x="1236038" y="211265"/>
                    </a:cubicBezTo>
                    <a:cubicBezTo>
                      <a:pt x="1243001" y="232837"/>
                      <a:pt x="1248789" y="254744"/>
                      <a:pt x="1253739" y="276819"/>
                    </a:cubicBezTo>
                    <a:cubicBezTo>
                      <a:pt x="1256927" y="290836"/>
                      <a:pt x="1258521" y="312827"/>
                      <a:pt x="1277481" y="312659"/>
                    </a:cubicBezTo>
                    <a:cubicBezTo>
                      <a:pt x="1291072" y="312995"/>
                      <a:pt x="1296609" y="298977"/>
                      <a:pt x="1302146" y="288905"/>
                    </a:cubicBezTo>
                    <a:cubicBezTo>
                      <a:pt x="1314311" y="264144"/>
                      <a:pt x="1324043" y="238040"/>
                      <a:pt x="1338892" y="214790"/>
                    </a:cubicBezTo>
                    <a:cubicBezTo>
                      <a:pt x="1405420" y="131443"/>
                      <a:pt x="1509029" y="82509"/>
                      <a:pt x="1611296" y="58923"/>
                    </a:cubicBezTo>
                    <a:cubicBezTo>
                      <a:pt x="1732187" y="29042"/>
                      <a:pt x="1861972" y="81250"/>
                      <a:pt x="1919607" y="193639"/>
                    </a:cubicBezTo>
                    <a:cubicBezTo>
                      <a:pt x="1934708" y="220750"/>
                      <a:pt x="1948802" y="248784"/>
                      <a:pt x="1957024" y="278833"/>
                    </a:cubicBezTo>
                    <a:cubicBezTo>
                      <a:pt x="1965581" y="305860"/>
                      <a:pt x="1966084" y="334734"/>
                      <a:pt x="1973299" y="361845"/>
                    </a:cubicBezTo>
                    <a:cubicBezTo>
                      <a:pt x="1978752" y="375191"/>
                      <a:pt x="1996621" y="376701"/>
                      <a:pt x="2006269" y="367133"/>
                    </a:cubicBezTo>
                    <a:cubicBezTo>
                      <a:pt x="2022293" y="345981"/>
                      <a:pt x="2036639" y="323486"/>
                      <a:pt x="2054509" y="303762"/>
                    </a:cubicBezTo>
                    <a:cubicBezTo>
                      <a:pt x="2095701" y="250715"/>
                      <a:pt x="2161054" y="228136"/>
                      <a:pt x="2222968" y="208327"/>
                    </a:cubicBezTo>
                    <a:cubicBezTo>
                      <a:pt x="2332534" y="170808"/>
                      <a:pt x="2436562" y="177020"/>
                      <a:pt x="2538913" y="233172"/>
                    </a:cubicBezTo>
                    <a:cubicBezTo>
                      <a:pt x="2637069" y="286555"/>
                      <a:pt x="2692020" y="394999"/>
                      <a:pt x="2695376" y="5046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2"/>
              <p:cNvSpPr/>
              <p:nvPr/>
            </p:nvSpPr>
            <p:spPr>
              <a:xfrm>
                <a:off x="1208695" y="8130827"/>
                <a:ext cx="2789945" cy="2372921"/>
              </a:xfrm>
              <a:custGeom>
                <a:rect b="b" l="l" r="r" t="t"/>
                <a:pathLst>
                  <a:path extrusionOk="0" h="2372921" w="2789945">
                    <a:moveTo>
                      <a:pt x="2786338" y="1131614"/>
                    </a:moveTo>
                    <a:cubicBezTo>
                      <a:pt x="2787764" y="1134971"/>
                      <a:pt x="2789023" y="1138580"/>
                      <a:pt x="2789946" y="1142273"/>
                    </a:cubicBezTo>
                    <a:cubicBezTo>
                      <a:pt x="2701605" y="1200189"/>
                      <a:pt x="2610161" y="1254075"/>
                      <a:pt x="2517793" y="1305275"/>
                    </a:cubicBezTo>
                    <a:cubicBezTo>
                      <a:pt x="2389100" y="1364198"/>
                      <a:pt x="2256967" y="1421106"/>
                      <a:pt x="2116276" y="1443097"/>
                    </a:cubicBezTo>
                    <a:cubicBezTo>
                      <a:pt x="2054194" y="1451322"/>
                      <a:pt x="1991442" y="1447294"/>
                      <a:pt x="1929024" y="1446706"/>
                    </a:cubicBezTo>
                    <a:cubicBezTo>
                      <a:pt x="1803351" y="1444104"/>
                      <a:pt x="1676755" y="1437725"/>
                      <a:pt x="1553682" y="1407676"/>
                    </a:cubicBezTo>
                    <a:cubicBezTo>
                      <a:pt x="1486567" y="1390638"/>
                      <a:pt x="1420878" y="1368311"/>
                      <a:pt x="1356279" y="1343634"/>
                    </a:cubicBezTo>
                    <a:cubicBezTo>
                      <a:pt x="1324232" y="1334904"/>
                      <a:pt x="1257116" y="1282025"/>
                      <a:pt x="1234046" y="1322902"/>
                    </a:cubicBezTo>
                    <a:cubicBezTo>
                      <a:pt x="1194028" y="1427149"/>
                      <a:pt x="1156108" y="1532068"/>
                      <a:pt x="1118523" y="1637239"/>
                    </a:cubicBezTo>
                    <a:cubicBezTo>
                      <a:pt x="1068439" y="1764401"/>
                      <a:pt x="1013907" y="1888541"/>
                      <a:pt x="945366" y="2007393"/>
                    </a:cubicBezTo>
                    <a:cubicBezTo>
                      <a:pt x="917932" y="2053389"/>
                      <a:pt x="887227" y="2097288"/>
                      <a:pt x="855935" y="2140766"/>
                    </a:cubicBezTo>
                    <a:cubicBezTo>
                      <a:pt x="809709" y="2208502"/>
                      <a:pt x="759960" y="2274810"/>
                      <a:pt x="696704" y="2327606"/>
                    </a:cubicBezTo>
                    <a:cubicBezTo>
                      <a:pt x="636887" y="2377631"/>
                      <a:pt x="613397" y="2391312"/>
                      <a:pt x="544939" y="2342714"/>
                    </a:cubicBezTo>
                    <a:cubicBezTo>
                      <a:pt x="643179" y="2216140"/>
                      <a:pt x="734456" y="2083354"/>
                      <a:pt x="809625" y="1941588"/>
                    </a:cubicBezTo>
                    <a:cubicBezTo>
                      <a:pt x="832864" y="1892234"/>
                      <a:pt x="946456" y="1741486"/>
                      <a:pt x="905768" y="1696245"/>
                    </a:cubicBezTo>
                    <a:cubicBezTo>
                      <a:pt x="893435" y="1685585"/>
                      <a:pt x="875985" y="1684159"/>
                      <a:pt x="861388" y="1677864"/>
                    </a:cubicBezTo>
                    <a:cubicBezTo>
                      <a:pt x="828166" y="1666532"/>
                      <a:pt x="796286" y="1651676"/>
                      <a:pt x="765161" y="1635560"/>
                    </a:cubicBezTo>
                    <a:cubicBezTo>
                      <a:pt x="636719" y="1570762"/>
                      <a:pt x="514905" y="1490520"/>
                      <a:pt x="418007" y="1383083"/>
                    </a:cubicBezTo>
                    <a:cubicBezTo>
                      <a:pt x="368762" y="1331295"/>
                      <a:pt x="323627" y="1276066"/>
                      <a:pt x="282183" y="1217899"/>
                    </a:cubicBezTo>
                    <a:cubicBezTo>
                      <a:pt x="241159" y="1164348"/>
                      <a:pt x="198373" y="1111385"/>
                      <a:pt x="169429" y="1050029"/>
                    </a:cubicBezTo>
                    <a:cubicBezTo>
                      <a:pt x="137130" y="981286"/>
                      <a:pt x="99965" y="913886"/>
                      <a:pt x="76558" y="840527"/>
                    </a:cubicBezTo>
                    <a:cubicBezTo>
                      <a:pt x="53907" y="769182"/>
                      <a:pt x="43924" y="694731"/>
                      <a:pt x="28319" y="621708"/>
                    </a:cubicBezTo>
                    <a:cubicBezTo>
                      <a:pt x="1222" y="494546"/>
                      <a:pt x="-5322" y="363355"/>
                      <a:pt x="3990" y="233843"/>
                    </a:cubicBezTo>
                    <a:cubicBezTo>
                      <a:pt x="11289" y="157295"/>
                      <a:pt x="5584" y="72352"/>
                      <a:pt x="44091" y="2854"/>
                    </a:cubicBezTo>
                    <a:cubicBezTo>
                      <a:pt x="45266" y="4700"/>
                      <a:pt x="46440" y="6547"/>
                      <a:pt x="47615" y="8477"/>
                    </a:cubicBezTo>
                    <a:cubicBezTo>
                      <a:pt x="98119" y="82424"/>
                      <a:pt x="133690" y="163841"/>
                      <a:pt x="174379" y="243496"/>
                    </a:cubicBezTo>
                    <a:cubicBezTo>
                      <a:pt x="201309" y="294109"/>
                      <a:pt x="234279" y="341112"/>
                      <a:pt x="261964" y="391306"/>
                    </a:cubicBezTo>
                    <a:cubicBezTo>
                      <a:pt x="285287" y="432770"/>
                      <a:pt x="305422" y="475912"/>
                      <a:pt x="329415" y="517040"/>
                    </a:cubicBezTo>
                    <a:cubicBezTo>
                      <a:pt x="380758" y="598458"/>
                      <a:pt x="424719" y="683904"/>
                      <a:pt x="473210" y="766915"/>
                    </a:cubicBezTo>
                    <a:cubicBezTo>
                      <a:pt x="532355" y="862686"/>
                      <a:pt x="593430" y="957280"/>
                      <a:pt x="654757" y="1051707"/>
                    </a:cubicBezTo>
                    <a:cubicBezTo>
                      <a:pt x="738147" y="1184661"/>
                      <a:pt x="812645" y="1323238"/>
                      <a:pt x="898721" y="1454428"/>
                    </a:cubicBezTo>
                    <a:cubicBezTo>
                      <a:pt x="914828" y="1474489"/>
                      <a:pt x="943269" y="1451071"/>
                      <a:pt x="929174" y="1431514"/>
                    </a:cubicBezTo>
                    <a:cubicBezTo>
                      <a:pt x="898385" y="1384846"/>
                      <a:pt x="869190" y="1336919"/>
                      <a:pt x="841253" y="1288405"/>
                    </a:cubicBezTo>
                    <a:cubicBezTo>
                      <a:pt x="770698" y="1173665"/>
                      <a:pt x="705597" y="1055736"/>
                      <a:pt x="629672" y="944522"/>
                    </a:cubicBezTo>
                    <a:cubicBezTo>
                      <a:pt x="580678" y="867805"/>
                      <a:pt x="530090" y="791424"/>
                      <a:pt x="483613" y="713029"/>
                    </a:cubicBezTo>
                    <a:cubicBezTo>
                      <a:pt x="451733" y="656960"/>
                      <a:pt x="422622" y="599381"/>
                      <a:pt x="387134" y="545411"/>
                    </a:cubicBezTo>
                    <a:cubicBezTo>
                      <a:pt x="335875" y="464917"/>
                      <a:pt x="296948" y="377204"/>
                      <a:pt x="243088" y="298305"/>
                    </a:cubicBezTo>
                    <a:cubicBezTo>
                      <a:pt x="180000" y="205809"/>
                      <a:pt x="140821" y="98540"/>
                      <a:pt x="71021" y="10408"/>
                    </a:cubicBezTo>
                    <a:cubicBezTo>
                      <a:pt x="68169" y="7051"/>
                      <a:pt x="65317" y="3525"/>
                      <a:pt x="62464" y="0"/>
                    </a:cubicBezTo>
                    <a:cubicBezTo>
                      <a:pt x="84864" y="11331"/>
                      <a:pt x="103992" y="27867"/>
                      <a:pt x="124546" y="42387"/>
                    </a:cubicBezTo>
                    <a:cubicBezTo>
                      <a:pt x="310707" y="153769"/>
                      <a:pt x="488814" y="282778"/>
                      <a:pt x="639824" y="439736"/>
                    </a:cubicBezTo>
                    <a:cubicBezTo>
                      <a:pt x="691754" y="500253"/>
                      <a:pt x="741084" y="563289"/>
                      <a:pt x="789491" y="626660"/>
                    </a:cubicBezTo>
                    <a:cubicBezTo>
                      <a:pt x="823803" y="675258"/>
                      <a:pt x="848888" y="729648"/>
                      <a:pt x="879173" y="780597"/>
                    </a:cubicBezTo>
                    <a:cubicBezTo>
                      <a:pt x="945450" y="890972"/>
                      <a:pt x="1002330" y="1009824"/>
                      <a:pt x="1031190" y="1136062"/>
                    </a:cubicBezTo>
                    <a:cubicBezTo>
                      <a:pt x="1038824" y="1180128"/>
                      <a:pt x="1045703" y="1224278"/>
                      <a:pt x="1046542" y="1269099"/>
                    </a:cubicBezTo>
                    <a:cubicBezTo>
                      <a:pt x="1048891" y="1291174"/>
                      <a:pt x="1041425" y="1316439"/>
                      <a:pt x="1052247" y="1336667"/>
                    </a:cubicBezTo>
                    <a:cubicBezTo>
                      <a:pt x="1068942" y="1355385"/>
                      <a:pt x="1087986" y="1338178"/>
                      <a:pt x="1093775" y="1320132"/>
                    </a:cubicBezTo>
                    <a:cubicBezTo>
                      <a:pt x="1104933" y="1296630"/>
                      <a:pt x="1116426" y="1273212"/>
                      <a:pt x="1128003" y="1249962"/>
                    </a:cubicBezTo>
                    <a:cubicBezTo>
                      <a:pt x="1250992" y="1013517"/>
                      <a:pt x="1354853" y="766328"/>
                      <a:pt x="1419032" y="507136"/>
                    </a:cubicBezTo>
                    <a:cubicBezTo>
                      <a:pt x="1427002" y="478011"/>
                      <a:pt x="1434888" y="448969"/>
                      <a:pt x="1442439" y="419844"/>
                    </a:cubicBezTo>
                    <a:cubicBezTo>
                      <a:pt x="1448395" y="392313"/>
                      <a:pt x="1459553" y="363691"/>
                      <a:pt x="1453680" y="335321"/>
                    </a:cubicBezTo>
                    <a:cubicBezTo>
                      <a:pt x="1444536" y="313917"/>
                      <a:pt x="1424317" y="297970"/>
                      <a:pt x="1414502" y="275391"/>
                    </a:cubicBezTo>
                    <a:cubicBezTo>
                      <a:pt x="1402421" y="251050"/>
                      <a:pt x="1394451" y="224191"/>
                      <a:pt x="1392186" y="197080"/>
                    </a:cubicBezTo>
                    <a:cubicBezTo>
                      <a:pt x="1391850" y="194646"/>
                      <a:pt x="1392018" y="189609"/>
                      <a:pt x="1392102" y="184070"/>
                    </a:cubicBezTo>
                    <a:cubicBezTo>
                      <a:pt x="1423730" y="196240"/>
                      <a:pt x="1456197" y="205725"/>
                      <a:pt x="1490006" y="207991"/>
                    </a:cubicBezTo>
                    <a:cubicBezTo>
                      <a:pt x="1498648" y="209922"/>
                      <a:pt x="1507540" y="207488"/>
                      <a:pt x="1513245" y="202284"/>
                    </a:cubicBezTo>
                    <a:cubicBezTo>
                      <a:pt x="1588750" y="189022"/>
                      <a:pt x="1660228" y="157546"/>
                      <a:pt x="1733971" y="136563"/>
                    </a:cubicBezTo>
                    <a:cubicBezTo>
                      <a:pt x="1730950" y="145963"/>
                      <a:pt x="1729021" y="156287"/>
                      <a:pt x="1725581" y="163590"/>
                    </a:cubicBezTo>
                    <a:cubicBezTo>
                      <a:pt x="1711571" y="205977"/>
                      <a:pt x="1690765" y="245678"/>
                      <a:pt x="1666184" y="282861"/>
                    </a:cubicBezTo>
                    <a:cubicBezTo>
                      <a:pt x="1643365" y="317946"/>
                      <a:pt x="1612072" y="344386"/>
                      <a:pt x="1576921" y="366713"/>
                    </a:cubicBezTo>
                    <a:cubicBezTo>
                      <a:pt x="1530527" y="400790"/>
                      <a:pt x="1531199" y="420851"/>
                      <a:pt x="1526920" y="473898"/>
                    </a:cubicBezTo>
                    <a:cubicBezTo>
                      <a:pt x="1520376" y="515446"/>
                      <a:pt x="1515343" y="557161"/>
                      <a:pt x="1510225" y="598877"/>
                    </a:cubicBezTo>
                    <a:cubicBezTo>
                      <a:pt x="1496047" y="681134"/>
                      <a:pt x="1480778" y="763642"/>
                      <a:pt x="1453009" y="842709"/>
                    </a:cubicBezTo>
                    <a:cubicBezTo>
                      <a:pt x="1439251" y="879640"/>
                      <a:pt x="1425911" y="922867"/>
                      <a:pt x="1413243" y="961393"/>
                    </a:cubicBezTo>
                    <a:cubicBezTo>
                      <a:pt x="1399736" y="996898"/>
                      <a:pt x="1383125" y="1031059"/>
                      <a:pt x="1368612" y="1066228"/>
                    </a:cubicBezTo>
                    <a:cubicBezTo>
                      <a:pt x="1360977" y="1088303"/>
                      <a:pt x="1347890" y="1111301"/>
                      <a:pt x="1350742" y="1135223"/>
                    </a:cubicBezTo>
                    <a:cubicBezTo>
                      <a:pt x="1353091" y="1151926"/>
                      <a:pt x="1373394" y="1158473"/>
                      <a:pt x="1386733" y="1149828"/>
                    </a:cubicBezTo>
                    <a:cubicBezTo>
                      <a:pt x="1441096" y="1107608"/>
                      <a:pt x="1493111" y="1061444"/>
                      <a:pt x="1553682" y="1027954"/>
                    </a:cubicBezTo>
                    <a:cubicBezTo>
                      <a:pt x="1631368" y="985566"/>
                      <a:pt x="1715598" y="949726"/>
                      <a:pt x="1800415" y="924546"/>
                    </a:cubicBezTo>
                    <a:cubicBezTo>
                      <a:pt x="1901843" y="902471"/>
                      <a:pt x="2004613" y="881655"/>
                      <a:pt x="2108893" y="885768"/>
                    </a:cubicBezTo>
                    <a:cubicBezTo>
                      <a:pt x="2261077" y="884425"/>
                      <a:pt x="2415107" y="910780"/>
                      <a:pt x="2552609" y="977677"/>
                    </a:cubicBezTo>
                    <a:cubicBezTo>
                      <a:pt x="2608902" y="999667"/>
                      <a:pt x="2665363" y="1022078"/>
                      <a:pt x="2714189" y="1058506"/>
                    </a:cubicBezTo>
                    <a:cubicBezTo>
                      <a:pt x="2728452" y="1068830"/>
                      <a:pt x="2744056" y="1079742"/>
                      <a:pt x="2757563" y="1092416"/>
                    </a:cubicBezTo>
                    <a:cubicBezTo>
                      <a:pt x="2669977" y="1089646"/>
                      <a:pt x="2584993" y="1103243"/>
                      <a:pt x="2495897" y="1099634"/>
                    </a:cubicBezTo>
                    <a:cubicBezTo>
                      <a:pt x="2414184" y="1095606"/>
                      <a:pt x="2335156" y="1101397"/>
                      <a:pt x="2253191" y="1107272"/>
                    </a:cubicBezTo>
                    <a:cubicBezTo>
                      <a:pt x="2193375" y="1111889"/>
                      <a:pt x="2133223" y="1112225"/>
                      <a:pt x="2073406" y="1117597"/>
                    </a:cubicBezTo>
                    <a:cubicBezTo>
                      <a:pt x="1933387" y="1134803"/>
                      <a:pt x="1794962" y="1164348"/>
                      <a:pt x="1656788" y="1192635"/>
                    </a:cubicBezTo>
                    <a:cubicBezTo>
                      <a:pt x="1598482" y="1203462"/>
                      <a:pt x="1538413" y="1206568"/>
                      <a:pt x="1482288" y="1227048"/>
                    </a:cubicBezTo>
                    <a:cubicBezTo>
                      <a:pt x="1480023" y="1225033"/>
                      <a:pt x="1478681" y="1228055"/>
                      <a:pt x="1476751" y="1228894"/>
                    </a:cubicBezTo>
                    <a:cubicBezTo>
                      <a:pt x="1473479" y="1230909"/>
                      <a:pt x="1475745" y="1236616"/>
                      <a:pt x="1479016" y="1237288"/>
                    </a:cubicBezTo>
                    <a:cubicBezTo>
                      <a:pt x="1501416" y="1240897"/>
                      <a:pt x="1524151" y="1234015"/>
                      <a:pt x="1546635" y="1232839"/>
                    </a:cubicBezTo>
                    <a:cubicBezTo>
                      <a:pt x="1622140" y="1228475"/>
                      <a:pt x="1696722" y="1216556"/>
                      <a:pt x="1770716" y="1201196"/>
                    </a:cubicBezTo>
                    <a:cubicBezTo>
                      <a:pt x="1866859" y="1184157"/>
                      <a:pt x="1963253" y="1167454"/>
                      <a:pt x="2059983" y="1154444"/>
                    </a:cubicBezTo>
                    <a:cubicBezTo>
                      <a:pt x="2125840" y="1147729"/>
                      <a:pt x="2192033" y="1148736"/>
                      <a:pt x="2257973" y="1143532"/>
                    </a:cubicBezTo>
                    <a:cubicBezTo>
                      <a:pt x="2315441" y="1140007"/>
                      <a:pt x="2374418" y="1135223"/>
                      <a:pt x="2432305" y="1135475"/>
                    </a:cubicBezTo>
                    <a:cubicBezTo>
                      <a:pt x="2538431" y="1142022"/>
                      <a:pt x="2642124" y="1131194"/>
                      <a:pt x="2748586" y="1129935"/>
                    </a:cubicBezTo>
                    <a:cubicBezTo>
                      <a:pt x="2760415" y="1128928"/>
                      <a:pt x="2774425" y="1133544"/>
                      <a:pt x="2786338" y="11316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2"/>
              <p:cNvSpPr/>
              <p:nvPr/>
            </p:nvSpPr>
            <p:spPr>
              <a:xfrm>
                <a:off x="2387555" y="7127131"/>
                <a:ext cx="208325" cy="340422"/>
              </a:xfrm>
              <a:custGeom>
                <a:rect b="b" l="l" r="r" t="t"/>
                <a:pathLst>
                  <a:path extrusionOk="0" h="340422" w="208325">
                    <a:moveTo>
                      <a:pt x="166178" y="16367"/>
                    </a:moveTo>
                    <a:cubicBezTo>
                      <a:pt x="239502" y="82256"/>
                      <a:pt x="201749" y="216721"/>
                      <a:pt x="168192" y="295955"/>
                    </a:cubicBezTo>
                    <a:cubicBezTo>
                      <a:pt x="156530" y="320464"/>
                      <a:pt x="130020" y="350429"/>
                      <a:pt x="99566" y="337167"/>
                    </a:cubicBezTo>
                    <a:cubicBezTo>
                      <a:pt x="93442" y="335741"/>
                      <a:pt x="88240" y="336832"/>
                      <a:pt x="84213" y="339518"/>
                    </a:cubicBezTo>
                    <a:cubicBezTo>
                      <a:pt x="75824" y="335153"/>
                      <a:pt x="67770" y="330033"/>
                      <a:pt x="60471" y="323654"/>
                    </a:cubicBezTo>
                    <a:cubicBezTo>
                      <a:pt x="11645" y="272957"/>
                      <a:pt x="-20151" y="192799"/>
                      <a:pt x="14749" y="126071"/>
                    </a:cubicBezTo>
                    <a:cubicBezTo>
                      <a:pt x="50236" y="63539"/>
                      <a:pt x="87066" y="18466"/>
                      <a:pt x="142939" y="0"/>
                    </a:cubicBezTo>
                    <a:cubicBezTo>
                      <a:pt x="151161" y="5036"/>
                      <a:pt x="159299" y="9904"/>
                      <a:pt x="166178" y="163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2"/>
              <p:cNvSpPr/>
              <p:nvPr/>
            </p:nvSpPr>
            <p:spPr>
              <a:xfrm>
                <a:off x="2992382" y="7173967"/>
                <a:ext cx="216100" cy="346316"/>
              </a:xfrm>
              <a:custGeom>
                <a:rect b="b" l="l" r="r" t="t"/>
                <a:pathLst>
                  <a:path extrusionOk="0" h="346316" w="216100">
                    <a:moveTo>
                      <a:pt x="153727" y="4616"/>
                    </a:moveTo>
                    <a:cubicBezTo>
                      <a:pt x="236279" y="31811"/>
                      <a:pt x="217151" y="138577"/>
                      <a:pt x="205574" y="205389"/>
                    </a:cubicBezTo>
                    <a:cubicBezTo>
                      <a:pt x="197268" y="248700"/>
                      <a:pt x="185523" y="292766"/>
                      <a:pt x="154566" y="325752"/>
                    </a:cubicBezTo>
                    <a:cubicBezTo>
                      <a:pt x="151881" y="328354"/>
                      <a:pt x="148945" y="331376"/>
                      <a:pt x="145841" y="334062"/>
                    </a:cubicBezTo>
                    <a:cubicBezTo>
                      <a:pt x="145673" y="334062"/>
                      <a:pt x="145505" y="334146"/>
                      <a:pt x="145421" y="334146"/>
                    </a:cubicBezTo>
                    <a:cubicBezTo>
                      <a:pt x="144079" y="334482"/>
                      <a:pt x="142905" y="335405"/>
                      <a:pt x="142150" y="336496"/>
                    </a:cubicBezTo>
                    <a:cubicBezTo>
                      <a:pt x="137368" y="337503"/>
                      <a:pt x="132670" y="338846"/>
                      <a:pt x="128055" y="340357"/>
                    </a:cubicBezTo>
                    <a:cubicBezTo>
                      <a:pt x="127636" y="340273"/>
                      <a:pt x="127216" y="340189"/>
                      <a:pt x="126713" y="340021"/>
                    </a:cubicBezTo>
                    <a:cubicBezTo>
                      <a:pt x="119414" y="339014"/>
                      <a:pt x="113710" y="341784"/>
                      <a:pt x="110102" y="346232"/>
                    </a:cubicBezTo>
                    <a:cubicBezTo>
                      <a:pt x="110018" y="346232"/>
                      <a:pt x="109934" y="346316"/>
                      <a:pt x="109850" y="346316"/>
                    </a:cubicBezTo>
                    <a:cubicBezTo>
                      <a:pt x="78977" y="335069"/>
                      <a:pt x="50789" y="317275"/>
                      <a:pt x="30906" y="292766"/>
                    </a:cubicBezTo>
                    <a:cubicBezTo>
                      <a:pt x="13456" y="261626"/>
                      <a:pt x="-1477" y="226289"/>
                      <a:pt x="117" y="189945"/>
                    </a:cubicBezTo>
                    <a:cubicBezTo>
                      <a:pt x="7332" y="125819"/>
                      <a:pt x="40805" y="65721"/>
                      <a:pt x="93407" y="27950"/>
                    </a:cubicBezTo>
                    <a:cubicBezTo>
                      <a:pt x="109766" y="14605"/>
                      <a:pt x="124784" y="5540"/>
                      <a:pt x="140304" y="0"/>
                    </a:cubicBezTo>
                    <a:cubicBezTo>
                      <a:pt x="144834" y="1847"/>
                      <a:pt x="149868" y="3106"/>
                      <a:pt x="153727" y="46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3" name="Google Shape;1053;p32"/>
          <p:cNvGrpSpPr/>
          <p:nvPr/>
        </p:nvGrpSpPr>
        <p:grpSpPr>
          <a:xfrm rot="9525112">
            <a:off x="2473420" y="2840279"/>
            <a:ext cx="662036" cy="665392"/>
            <a:chOff x="4947062" y="5680625"/>
            <a:chExt cx="1324101" cy="1330813"/>
          </a:xfrm>
        </p:grpSpPr>
        <p:sp>
          <p:nvSpPr>
            <p:cNvPr id="1054" name="Google Shape;1054;p32"/>
            <p:cNvSpPr/>
            <p:nvPr/>
          </p:nvSpPr>
          <p:spPr>
            <a:xfrm>
              <a:off x="4947062" y="5699530"/>
              <a:ext cx="1137402" cy="1283194"/>
            </a:xfrm>
            <a:custGeom>
              <a:rect b="b" l="l" r="r" t="t"/>
              <a:pathLst>
                <a:path extrusionOk="0" h="1283194" w="1137402">
                  <a:moveTo>
                    <a:pt x="1110137" y="637238"/>
                  </a:moveTo>
                  <a:cubicBezTo>
                    <a:pt x="1118020" y="633565"/>
                    <a:pt x="1126915" y="631249"/>
                    <a:pt x="1133812" y="625846"/>
                  </a:cubicBezTo>
                  <a:cubicBezTo>
                    <a:pt x="1140789" y="619032"/>
                    <a:pt x="1136742" y="608066"/>
                    <a:pt x="1128992" y="603861"/>
                  </a:cubicBezTo>
                  <a:cubicBezTo>
                    <a:pt x="1104757" y="589488"/>
                    <a:pt x="1074371" y="591431"/>
                    <a:pt x="1049684" y="577644"/>
                  </a:cubicBezTo>
                  <a:cubicBezTo>
                    <a:pt x="967687" y="535057"/>
                    <a:pt x="902440" y="468196"/>
                    <a:pt x="837913" y="403252"/>
                  </a:cubicBezTo>
                  <a:cubicBezTo>
                    <a:pt x="811335" y="379803"/>
                    <a:pt x="791229" y="350870"/>
                    <a:pt x="770803" y="322204"/>
                  </a:cubicBezTo>
                  <a:cubicBezTo>
                    <a:pt x="736928" y="279804"/>
                    <a:pt x="705530" y="235248"/>
                    <a:pt x="681402" y="186513"/>
                  </a:cubicBezTo>
                  <a:cubicBezTo>
                    <a:pt x="653146" y="127345"/>
                    <a:pt x="628832" y="65248"/>
                    <a:pt x="601455" y="5521"/>
                  </a:cubicBezTo>
                  <a:cubicBezTo>
                    <a:pt x="598632" y="251"/>
                    <a:pt x="591175" y="-1586"/>
                    <a:pt x="586142" y="1502"/>
                  </a:cubicBezTo>
                  <a:cubicBezTo>
                    <a:pt x="578605" y="5760"/>
                    <a:pt x="580283" y="14757"/>
                    <a:pt x="583799" y="21145"/>
                  </a:cubicBezTo>
                  <a:cubicBezTo>
                    <a:pt x="573199" y="69081"/>
                    <a:pt x="557567" y="117443"/>
                    <a:pt x="534558" y="161041"/>
                  </a:cubicBezTo>
                  <a:cubicBezTo>
                    <a:pt x="519964" y="186593"/>
                    <a:pt x="502520" y="210362"/>
                    <a:pt x="483612" y="232879"/>
                  </a:cubicBezTo>
                  <a:cubicBezTo>
                    <a:pt x="451601" y="271447"/>
                    <a:pt x="419138" y="309775"/>
                    <a:pt x="382014" y="343551"/>
                  </a:cubicBezTo>
                  <a:cubicBezTo>
                    <a:pt x="343772" y="378445"/>
                    <a:pt x="307101" y="414457"/>
                    <a:pt x="265822" y="446264"/>
                  </a:cubicBezTo>
                  <a:cubicBezTo>
                    <a:pt x="212720" y="488771"/>
                    <a:pt x="155037" y="524916"/>
                    <a:pt x="96102" y="558746"/>
                  </a:cubicBezTo>
                  <a:cubicBezTo>
                    <a:pt x="76422" y="569872"/>
                    <a:pt x="56235" y="580146"/>
                    <a:pt x="35543" y="589302"/>
                  </a:cubicBezTo>
                  <a:cubicBezTo>
                    <a:pt x="26994" y="593028"/>
                    <a:pt x="18419" y="596674"/>
                    <a:pt x="9710" y="600002"/>
                  </a:cubicBezTo>
                  <a:cubicBezTo>
                    <a:pt x="5742" y="601119"/>
                    <a:pt x="2387" y="603781"/>
                    <a:pt x="896" y="607667"/>
                  </a:cubicBezTo>
                  <a:cubicBezTo>
                    <a:pt x="-1794" y="613603"/>
                    <a:pt x="1854" y="621029"/>
                    <a:pt x="8113" y="622626"/>
                  </a:cubicBezTo>
                  <a:cubicBezTo>
                    <a:pt x="36022" y="627044"/>
                    <a:pt x="64837" y="622067"/>
                    <a:pt x="92667" y="628135"/>
                  </a:cubicBezTo>
                  <a:cubicBezTo>
                    <a:pt x="124864" y="635056"/>
                    <a:pt x="155463" y="647858"/>
                    <a:pt x="184890" y="662444"/>
                  </a:cubicBezTo>
                  <a:cubicBezTo>
                    <a:pt x="239378" y="690019"/>
                    <a:pt x="291495" y="722571"/>
                    <a:pt x="335090" y="765690"/>
                  </a:cubicBezTo>
                  <a:cubicBezTo>
                    <a:pt x="370696" y="798029"/>
                    <a:pt x="405822" y="831406"/>
                    <a:pt x="431468" y="872475"/>
                  </a:cubicBezTo>
                  <a:cubicBezTo>
                    <a:pt x="471282" y="931857"/>
                    <a:pt x="517167" y="987193"/>
                    <a:pt x="548752" y="1051764"/>
                  </a:cubicBezTo>
                  <a:cubicBezTo>
                    <a:pt x="571202" y="1094457"/>
                    <a:pt x="594238" y="1136139"/>
                    <a:pt x="612587" y="1181121"/>
                  </a:cubicBezTo>
                  <a:cubicBezTo>
                    <a:pt x="622866" y="1206300"/>
                    <a:pt x="631415" y="1232145"/>
                    <a:pt x="641082" y="1257510"/>
                  </a:cubicBezTo>
                  <a:cubicBezTo>
                    <a:pt x="644305" y="1264777"/>
                    <a:pt x="645636" y="1273321"/>
                    <a:pt x="651016" y="1279389"/>
                  </a:cubicBezTo>
                  <a:cubicBezTo>
                    <a:pt x="655410" y="1284047"/>
                    <a:pt x="663026" y="1284420"/>
                    <a:pt x="668033" y="1280560"/>
                  </a:cubicBezTo>
                  <a:cubicBezTo>
                    <a:pt x="676848" y="1271830"/>
                    <a:pt x="675676" y="1257830"/>
                    <a:pt x="679191" y="1246518"/>
                  </a:cubicBezTo>
                  <a:cubicBezTo>
                    <a:pt x="688060" y="1207551"/>
                    <a:pt x="696448" y="1168372"/>
                    <a:pt x="708566" y="1130257"/>
                  </a:cubicBezTo>
                  <a:cubicBezTo>
                    <a:pt x="718712" y="1096507"/>
                    <a:pt x="729338" y="1062917"/>
                    <a:pt x="741615" y="1029912"/>
                  </a:cubicBezTo>
                  <a:cubicBezTo>
                    <a:pt x="760843" y="979287"/>
                    <a:pt x="775649" y="926800"/>
                    <a:pt x="799431" y="878012"/>
                  </a:cubicBezTo>
                  <a:cubicBezTo>
                    <a:pt x="844757" y="785519"/>
                    <a:pt x="952241" y="717088"/>
                    <a:pt x="1040417" y="667980"/>
                  </a:cubicBezTo>
                  <a:cubicBezTo>
                    <a:pt x="1063000" y="656854"/>
                    <a:pt x="1086888" y="647086"/>
                    <a:pt x="1110137" y="637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5966870" y="5680625"/>
              <a:ext cx="304293" cy="374296"/>
            </a:xfrm>
            <a:custGeom>
              <a:rect b="b" l="l" r="r" t="t"/>
              <a:pathLst>
                <a:path extrusionOk="0" h="374296" w="304293">
                  <a:moveTo>
                    <a:pt x="251421" y="103344"/>
                  </a:moveTo>
                  <a:cubicBezTo>
                    <a:pt x="222207" y="82822"/>
                    <a:pt x="195868" y="56552"/>
                    <a:pt x="179730" y="24452"/>
                  </a:cubicBezTo>
                  <a:cubicBezTo>
                    <a:pt x="178105" y="21072"/>
                    <a:pt x="175522" y="13672"/>
                    <a:pt x="170835" y="12235"/>
                  </a:cubicBezTo>
                  <a:cubicBezTo>
                    <a:pt x="171448" y="8961"/>
                    <a:pt x="172353" y="5395"/>
                    <a:pt x="171048" y="2147"/>
                  </a:cubicBezTo>
                  <a:cubicBezTo>
                    <a:pt x="170356" y="45"/>
                    <a:pt x="167320" y="-913"/>
                    <a:pt x="165908" y="1136"/>
                  </a:cubicBezTo>
                  <a:cubicBezTo>
                    <a:pt x="159890" y="10904"/>
                    <a:pt x="154856" y="21711"/>
                    <a:pt x="149024" y="31772"/>
                  </a:cubicBezTo>
                  <a:cubicBezTo>
                    <a:pt x="136721" y="54529"/>
                    <a:pt x="120715" y="74891"/>
                    <a:pt x="103618" y="94480"/>
                  </a:cubicBezTo>
                  <a:cubicBezTo>
                    <a:pt x="77653" y="125781"/>
                    <a:pt x="44390" y="149656"/>
                    <a:pt x="7400" y="166265"/>
                  </a:cubicBezTo>
                  <a:cubicBezTo>
                    <a:pt x="2606" y="168607"/>
                    <a:pt x="-536" y="173665"/>
                    <a:pt x="76" y="179068"/>
                  </a:cubicBezTo>
                  <a:cubicBezTo>
                    <a:pt x="662" y="187186"/>
                    <a:pt x="8998" y="190726"/>
                    <a:pt x="15362" y="193840"/>
                  </a:cubicBezTo>
                  <a:cubicBezTo>
                    <a:pt x="24577" y="198312"/>
                    <a:pt x="32380" y="201958"/>
                    <a:pt x="41807" y="206722"/>
                  </a:cubicBezTo>
                  <a:cubicBezTo>
                    <a:pt x="41754" y="206696"/>
                    <a:pt x="41647" y="206643"/>
                    <a:pt x="41541" y="206589"/>
                  </a:cubicBezTo>
                  <a:cubicBezTo>
                    <a:pt x="41195" y="206430"/>
                    <a:pt x="40875" y="206270"/>
                    <a:pt x="40529" y="206084"/>
                  </a:cubicBezTo>
                  <a:cubicBezTo>
                    <a:pt x="41008" y="206297"/>
                    <a:pt x="41461" y="206536"/>
                    <a:pt x="41914" y="206776"/>
                  </a:cubicBezTo>
                  <a:cubicBezTo>
                    <a:pt x="42313" y="206989"/>
                    <a:pt x="42739" y="207175"/>
                    <a:pt x="43139" y="207388"/>
                  </a:cubicBezTo>
                  <a:cubicBezTo>
                    <a:pt x="42393" y="207042"/>
                    <a:pt x="42260" y="206989"/>
                    <a:pt x="42127" y="206909"/>
                  </a:cubicBezTo>
                  <a:cubicBezTo>
                    <a:pt x="42047" y="206855"/>
                    <a:pt x="41940" y="206829"/>
                    <a:pt x="41860" y="206776"/>
                  </a:cubicBezTo>
                  <a:cubicBezTo>
                    <a:pt x="99117" y="236426"/>
                    <a:pt x="149078" y="289713"/>
                    <a:pt x="169237" y="351570"/>
                  </a:cubicBezTo>
                  <a:cubicBezTo>
                    <a:pt x="172513" y="359315"/>
                    <a:pt x="173285" y="372597"/>
                    <a:pt x="183964" y="374114"/>
                  </a:cubicBezTo>
                  <a:cubicBezTo>
                    <a:pt x="194750" y="375924"/>
                    <a:pt x="198904" y="363893"/>
                    <a:pt x="200502" y="355323"/>
                  </a:cubicBezTo>
                  <a:cubicBezTo>
                    <a:pt x="203458" y="343398"/>
                    <a:pt x="206095" y="331448"/>
                    <a:pt x="209157" y="319577"/>
                  </a:cubicBezTo>
                  <a:cubicBezTo>
                    <a:pt x="216907" y="289420"/>
                    <a:pt x="225402" y="259237"/>
                    <a:pt x="241727" y="232301"/>
                  </a:cubicBezTo>
                  <a:cubicBezTo>
                    <a:pt x="258398" y="201825"/>
                    <a:pt x="286468" y="179227"/>
                    <a:pt x="303618" y="149364"/>
                  </a:cubicBezTo>
                  <a:cubicBezTo>
                    <a:pt x="310249" y="125356"/>
                    <a:pt x="266201" y="115534"/>
                    <a:pt x="251421" y="103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6156134" y="6659094"/>
              <a:ext cx="53" cy="106"/>
            </a:xfrm>
            <a:custGeom>
              <a:rect b="b" l="l" r="r" t="t"/>
              <a:pathLst>
                <a:path extrusionOk="0" h="106" w="53">
                  <a:moveTo>
                    <a:pt x="0" y="0"/>
                  </a:moveTo>
                  <a:cubicBezTo>
                    <a:pt x="27" y="27"/>
                    <a:pt x="27" y="80"/>
                    <a:pt x="53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27" y="80"/>
                    <a:pt x="0" y="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5944838" y="6632146"/>
              <a:ext cx="322338" cy="379292"/>
            </a:xfrm>
            <a:custGeom>
              <a:rect b="b" l="l" r="r" t="t"/>
              <a:pathLst>
                <a:path extrusionOk="0" h="379292" w="322338">
                  <a:moveTo>
                    <a:pt x="311616" y="154309"/>
                  </a:moveTo>
                  <a:cubicBezTo>
                    <a:pt x="295983" y="139590"/>
                    <a:pt x="278140" y="127426"/>
                    <a:pt x="263733" y="111403"/>
                  </a:cubicBezTo>
                  <a:cubicBezTo>
                    <a:pt x="241070" y="86730"/>
                    <a:pt x="226156" y="56839"/>
                    <a:pt x="211349" y="27055"/>
                  </a:cubicBezTo>
                  <a:cubicBezTo>
                    <a:pt x="211376" y="27135"/>
                    <a:pt x="211403" y="27188"/>
                    <a:pt x="211429" y="27242"/>
                  </a:cubicBezTo>
                  <a:cubicBezTo>
                    <a:pt x="208207" y="21306"/>
                    <a:pt x="206076" y="14945"/>
                    <a:pt x="204825" y="8317"/>
                  </a:cubicBezTo>
                  <a:cubicBezTo>
                    <a:pt x="204212" y="5549"/>
                    <a:pt x="202055" y="3021"/>
                    <a:pt x="199632" y="1583"/>
                  </a:cubicBezTo>
                  <a:cubicBezTo>
                    <a:pt x="189725" y="-4086"/>
                    <a:pt x="179445" y="6534"/>
                    <a:pt x="183573" y="16622"/>
                  </a:cubicBezTo>
                  <a:cubicBezTo>
                    <a:pt x="138087" y="79836"/>
                    <a:pt x="91296" y="115342"/>
                    <a:pt x="16409" y="138179"/>
                  </a:cubicBezTo>
                  <a:cubicBezTo>
                    <a:pt x="-32699" y="153537"/>
                    <a:pt x="42641" y="194021"/>
                    <a:pt x="57528" y="208394"/>
                  </a:cubicBezTo>
                  <a:cubicBezTo>
                    <a:pt x="75690" y="223193"/>
                    <a:pt x="89938" y="242303"/>
                    <a:pt x="98833" y="263969"/>
                  </a:cubicBezTo>
                  <a:cubicBezTo>
                    <a:pt x="107807" y="284996"/>
                    <a:pt x="113586" y="306343"/>
                    <a:pt x="116090" y="329925"/>
                  </a:cubicBezTo>
                  <a:cubicBezTo>
                    <a:pt x="117235" y="340598"/>
                    <a:pt x="118034" y="351298"/>
                    <a:pt x="119126" y="361998"/>
                  </a:cubicBezTo>
                  <a:cubicBezTo>
                    <a:pt x="119472" y="368173"/>
                    <a:pt x="120937" y="374827"/>
                    <a:pt x="126849" y="377995"/>
                  </a:cubicBezTo>
                  <a:cubicBezTo>
                    <a:pt x="145224" y="385474"/>
                    <a:pt x="154039" y="358698"/>
                    <a:pt x="162907" y="347226"/>
                  </a:cubicBezTo>
                  <a:cubicBezTo>
                    <a:pt x="181522" y="316777"/>
                    <a:pt x="202055" y="287552"/>
                    <a:pt x="225544" y="260296"/>
                  </a:cubicBezTo>
                  <a:cubicBezTo>
                    <a:pt x="248500" y="230699"/>
                    <a:pt x="282588" y="213318"/>
                    <a:pt x="311190" y="189975"/>
                  </a:cubicBezTo>
                  <a:cubicBezTo>
                    <a:pt x="327088" y="179701"/>
                    <a:pt x="324851" y="165728"/>
                    <a:pt x="311616" y="1543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8" name="Google Shape;1058;p32"/>
          <p:cNvSpPr/>
          <p:nvPr/>
        </p:nvSpPr>
        <p:spPr>
          <a:xfrm rot="9514280">
            <a:off x="2565950" y="2839891"/>
            <a:ext cx="568168" cy="639830"/>
          </a:xfrm>
          <a:custGeom>
            <a:rect b="b" l="l" r="r" t="t"/>
            <a:pathLst>
              <a:path extrusionOk="0" h="1283194" w="1137402">
                <a:moveTo>
                  <a:pt x="651016" y="1279389"/>
                </a:moveTo>
                <a:cubicBezTo>
                  <a:pt x="645636" y="1273321"/>
                  <a:pt x="644305" y="1264777"/>
                  <a:pt x="641082" y="1257510"/>
                </a:cubicBezTo>
                <a:cubicBezTo>
                  <a:pt x="631415" y="1232145"/>
                  <a:pt x="622866" y="1206300"/>
                  <a:pt x="612587" y="1181121"/>
                </a:cubicBezTo>
                <a:cubicBezTo>
                  <a:pt x="594238" y="1136139"/>
                  <a:pt x="571202" y="1094457"/>
                  <a:pt x="548752" y="1051764"/>
                </a:cubicBezTo>
                <a:cubicBezTo>
                  <a:pt x="517167" y="987193"/>
                  <a:pt x="471282" y="931857"/>
                  <a:pt x="431468" y="872475"/>
                </a:cubicBezTo>
                <a:cubicBezTo>
                  <a:pt x="405822" y="831406"/>
                  <a:pt x="370696" y="798029"/>
                  <a:pt x="335090" y="765690"/>
                </a:cubicBezTo>
                <a:cubicBezTo>
                  <a:pt x="291495" y="722571"/>
                  <a:pt x="239378" y="690019"/>
                  <a:pt x="184890" y="662444"/>
                </a:cubicBezTo>
                <a:cubicBezTo>
                  <a:pt x="155463" y="647858"/>
                  <a:pt x="124864" y="635056"/>
                  <a:pt x="92667" y="628135"/>
                </a:cubicBezTo>
                <a:cubicBezTo>
                  <a:pt x="64837" y="622067"/>
                  <a:pt x="36022" y="627044"/>
                  <a:pt x="8113" y="622626"/>
                </a:cubicBezTo>
                <a:cubicBezTo>
                  <a:pt x="1854" y="621029"/>
                  <a:pt x="-1794" y="613603"/>
                  <a:pt x="896" y="607667"/>
                </a:cubicBezTo>
                <a:cubicBezTo>
                  <a:pt x="2387" y="603781"/>
                  <a:pt x="5742" y="601119"/>
                  <a:pt x="9710" y="600002"/>
                </a:cubicBezTo>
                <a:cubicBezTo>
                  <a:pt x="18419" y="596674"/>
                  <a:pt x="26994" y="593028"/>
                  <a:pt x="35543" y="589302"/>
                </a:cubicBezTo>
                <a:cubicBezTo>
                  <a:pt x="56235" y="580146"/>
                  <a:pt x="76422" y="569872"/>
                  <a:pt x="96102" y="558746"/>
                </a:cubicBezTo>
                <a:cubicBezTo>
                  <a:pt x="155037" y="524916"/>
                  <a:pt x="212720" y="488771"/>
                  <a:pt x="265822" y="446264"/>
                </a:cubicBezTo>
                <a:cubicBezTo>
                  <a:pt x="307101" y="414457"/>
                  <a:pt x="343772" y="378445"/>
                  <a:pt x="382014" y="343551"/>
                </a:cubicBezTo>
                <a:cubicBezTo>
                  <a:pt x="419138" y="309775"/>
                  <a:pt x="451601" y="271447"/>
                  <a:pt x="483612" y="232879"/>
                </a:cubicBezTo>
                <a:cubicBezTo>
                  <a:pt x="502520" y="210362"/>
                  <a:pt x="519964" y="186593"/>
                  <a:pt x="534558" y="161041"/>
                </a:cubicBezTo>
                <a:cubicBezTo>
                  <a:pt x="557567" y="117443"/>
                  <a:pt x="573199" y="69081"/>
                  <a:pt x="583799" y="21145"/>
                </a:cubicBezTo>
                <a:cubicBezTo>
                  <a:pt x="580283" y="14757"/>
                  <a:pt x="578605" y="5760"/>
                  <a:pt x="586142" y="1502"/>
                </a:cubicBezTo>
                <a:cubicBezTo>
                  <a:pt x="591175" y="-1586"/>
                  <a:pt x="598632" y="251"/>
                  <a:pt x="601455" y="5521"/>
                </a:cubicBezTo>
                <a:cubicBezTo>
                  <a:pt x="628832" y="65248"/>
                  <a:pt x="653146" y="127345"/>
                  <a:pt x="681402" y="186513"/>
                </a:cubicBezTo>
                <a:cubicBezTo>
                  <a:pt x="705530" y="235248"/>
                  <a:pt x="736928" y="279804"/>
                  <a:pt x="770803" y="322204"/>
                </a:cubicBezTo>
                <a:cubicBezTo>
                  <a:pt x="791229" y="350870"/>
                  <a:pt x="811335" y="379803"/>
                  <a:pt x="837913" y="403252"/>
                </a:cubicBezTo>
                <a:cubicBezTo>
                  <a:pt x="902440" y="468196"/>
                  <a:pt x="967687" y="535057"/>
                  <a:pt x="1049684" y="577644"/>
                </a:cubicBezTo>
                <a:cubicBezTo>
                  <a:pt x="1074371" y="591431"/>
                  <a:pt x="1104757" y="589488"/>
                  <a:pt x="1128992" y="603861"/>
                </a:cubicBezTo>
                <a:cubicBezTo>
                  <a:pt x="1136742" y="608066"/>
                  <a:pt x="1140789" y="619032"/>
                  <a:pt x="1133812" y="625846"/>
                </a:cubicBezTo>
                <a:cubicBezTo>
                  <a:pt x="1126915" y="631249"/>
                  <a:pt x="1118020" y="633565"/>
                  <a:pt x="1110137" y="637238"/>
                </a:cubicBezTo>
                <a:cubicBezTo>
                  <a:pt x="1086888" y="647086"/>
                  <a:pt x="1063000" y="656854"/>
                  <a:pt x="1040417" y="667980"/>
                </a:cubicBezTo>
                <a:cubicBezTo>
                  <a:pt x="952241" y="717088"/>
                  <a:pt x="844757" y="785519"/>
                  <a:pt x="799431" y="878012"/>
                </a:cubicBezTo>
                <a:cubicBezTo>
                  <a:pt x="775649" y="926800"/>
                  <a:pt x="760843" y="979287"/>
                  <a:pt x="741615" y="1029912"/>
                </a:cubicBezTo>
                <a:cubicBezTo>
                  <a:pt x="729338" y="1062917"/>
                  <a:pt x="718712" y="1096507"/>
                  <a:pt x="708566" y="1130257"/>
                </a:cubicBezTo>
                <a:cubicBezTo>
                  <a:pt x="696448" y="1168372"/>
                  <a:pt x="688060" y="1207551"/>
                  <a:pt x="679191" y="1246518"/>
                </a:cubicBezTo>
                <a:cubicBezTo>
                  <a:pt x="675676" y="1257830"/>
                  <a:pt x="676848" y="1271830"/>
                  <a:pt x="668033" y="1280560"/>
                </a:cubicBezTo>
                <a:cubicBezTo>
                  <a:pt x="663026" y="1284420"/>
                  <a:pt x="655410" y="1284047"/>
                  <a:pt x="651016" y="1279389"/>
                </a:cubicBezTo>
                <a:close/>
                <a:moveTo>
                  <a:pt x="482121" y="906198"/>
                </a:moveTo>
                <a:cubicBezTo>
                  <a:pt x="525237" y="961029"/>
                  <a:pt x="559591" y="1021661"/>
                  <a:pt x="591122" y="1083731"/>
                </a:cubicBezTo>
                <a:cubicBezTo>
                  <a:pt x="617940" y="1133131"/>
                  <a:pt x="639617" y="1184980"/>
                  <a:pt x="657886" y="1238107"/>
                </a:cubicBezTo>
                <a:cubicBezTo>
                  <a:pt x="675490" y="1153706"/>
                  <a:pt x="701535" y="1071487"/>
                  <a:pt x="731761" y="990812"/>
                </a:cubicBezTo>
                <a:cubicBezTo>
                  <a:pt x="745396" y="952964"/>
                  <a:pt x="757460" y="914450"/>
                  <a:pt x="774398" y="877905"/>
                </a:cubicBezTo>
                <a:cubicBezTo>
                  <a:pt x="790270" y="840802"/>
                  <a:pt x="814558" y="808462"/>
                  <a:pt x="844012" y="781021"/>
                </a:cubicBezTo>
                <a:cubicBezTo>
                  <a:pt x="863346" y="761670"/>
                  <a:pt x="883186" y="742666"/>
                  <a:pt x="905583" y="726829"/>
                </a:cubicBezTo>
                <a:cubicBezTo>
                  <a:pt x="965929" y="682247"/>
                  <a:pt x="1030723" y="643573"/>
                  <a:pt x="1100923" y="616610"/>
                </a:cubicBezTo>
                <a:cubicBezTo>
                  <a:pt x="1083186" y="611979"/>
                  <a:pt x="1064811" y="609344"/>
                  <a:pt x="1047980" y="601732"/>
                </a:cubicBezTo>
                <a:cubicBezTo>
                  <a:pt x="1018153" y="587625"/>
                  <a:pt x="989737" y="569792"/>
                  <a:pt x="963665" y="549590"/>
                </a:cubicBezTo>
                <a:cubicBezTo>
                  <a:pt x="920603" y="514669"/>
                  <a:pt x="878472" y="478657"/>
                  <a:pt x="840843" y="437827"/>
                </a:cubicBezTo>
                <a:cubicBezTo>
                  <a:pt x="811042" y="409773"/>
                  <a:pt x="782574" y="380548"/>
                  <a:pt x="760230" y="346026"/>
                </a:cubicBezTo>
                <a:cubicBezTo>
                  <a:pt x="736289" y="313448"/>
                  <a:pt x="710057" y="282572"/>
                  <a:pt x="689791" y="247439"/>
                </a:cubicBezTo>
                <a:cubicBezTo>
                  <a:pt x="648965" y="183186"/>
                  <a:pt x="624917" y="110337"/>
                  <a:pt x="592613" y="41799"/>
                </a:cubicBezTo>
                <a:cubicBezTo>
                  <a:pt x="567820" y="167562"/>
                  <a:pt x="522094" y="219491"/>
                  <a:pt x="440363" y="312862"/>
                </a:cubicBezTo>
                <a:cubicBezTo>
                  <a:pt x="392533" y="363194"/>
                  <a:pt x="341082" y="410332"/>
                  <a:pt x="288006" y="455101"/>
                </a:cubicBezTo>
                <a:cubicBezTo>
                  <a:pt x="217087" y="512167"/>
                  <a:pt x="139963" y="561860"/>
                  <a:pt x="58552" y="602583"/>
                </a:cubicBezTo>
                <a:cubicBezTo>
                  <a:pt x="124784" y="603249"/>
                  <a:pt x="185023" y="636386"/>
                  <a:pt x="241508" y="667741"/>
                </a:cubicBezTo>
                <a:cubicBezTo>
                  <a:pt x="302547" y="701198"/>
                  <a:pt x="352853" y="750012"/>
                  <a:pt x="401934" y="798641"/>
                </a:cubicBezTo>
                <a:cubicBezTo>
                  <a:pt x="433705" y="830581"/>
                  <a:pt x="455516" y="870266"/>
                  <a:pt x="482121" y="9061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2"/>
          <p:cNvSpPr/>
          <p:nvPr/>
        </p:nvSpPr>
        <p:spPr>
          <a:xfrm rot="9514280">
            <a:off x="2577723" y="3395406"/>
            <a:ext cx="152004" cy="186633"/>
          </a:xfrm>
          <a:custGeom>
            <a:rect b="b" l="l" r="r" t="t"/>
            <a:pathLst>
              <a:path extrusionOk="0" h="374296" w="304293">
                <a:moveTo>
                  <a:pt x="183964" y="374114"/>
                </a:moveTo>
                <a:cubicBezTo>
                  <a:pt x="173285" y="372597"/>
                  <a:pt x="172513" y="359315"/>
                  <a:pt x="169237" y="351570"/>
                </a:cubicBezTo>
                <a:cubicBezTo>
                  <a:pt x="149078" y="289713"/>
                  <a:pt x="99117" y="236426"/>
                  <a:pt x="41860" y="206776"/>
                </a:cubicBezTo>
                <a:cubicBezTo>
                  <a:pt x="41940" y="206829"/>
                  <a:pt x="42047" y="206855"/>
                  <a:pt x="42127" y="206909"/>
                </a:cubicBezTo>
                <a:cubicBezTo>
                  <a:pt x="42260" y="206989"/>
                  <a:pt x="42393" y="207042"/>
                  <a:pt x="43139" y="207388"/>
                </a:cubicBezTo>
                <a:cubicBezTo>
                  <a:pt x="42739" y="207175"/>
                  <a:pt x="42313" y="206989"/>
                  <a:pt x="41914" y="206776"/>
                </a:cubicBezTo>
                <a:cubicBezTo>
                  <a:pt x="41461" y="206536"/>
                  <a:pt x="41008" y="206297"/>
                  <a:pt x="40529" y="206084"/>
                </a:cubicBezTo>
                <a:cubicBezTo>
                  <a:pt x="40875" y="206270"/>
                  <a:pt x="41195" y="206430"/>
                  <a:pt x="41541" y="206589"/>
                </a:cubicBezTo>
                <a:cubicBezTo>
                  <a:pt x="41647" y="206643"/>
                  <a:pt x="41754" y="206696"/>
                  <a:pt x="41807" y="206722"/>
                </a:cubicBezTo>
                <a:cubicBezTo>
                  <a:pt x="32380" y="201958"/>
                  <a:pt x="24577" y="198312"/>
                  <a:pt x="15362" y="193840"/>
                </a:cubicBezTo>
                <a:cubicBezTo>
                  <a:pt x="8998" y="190726"/>
                  <a:pt x="662" y="187186"/>
                  <a:pt x="76" y="179068"/>
                </a:cubicBezTo>
                <a:cubicBezTo>
                  <a:pt x="-536" y="173665"/>
                  <a:pt x="2606" y="168607"/>
                  <a:pt x="7400" y="166265"/>
                </a:cubicBezTo>
                <a:cubicBezTo>
                  <a:pt x="44390" y="149656"/>
                  <a:pt x="77653" y="125781"/>
                  <a:pt x="103618" y="94480"/>
                </a:cubicBezTo>
                <a:cubicBezTo>
                  <a:pt x="120715" y="74891"/>
                  <a:pt x="136721" y="54529"/>
                  <a:pt x="149024" y="31772"/>
                </a:cubicBezTo>
                <a:cubicBezTo>
                  <a:pt x="154856" y="21711"/>
                  <a:pt x="159890" y="10904"/>
                  <a:pt x="165908" y="1136"/>
                </a:cubicBezTo>
                <a:cubicBezTo>
                  <a:pt x="167320" y="-913"/>
                  <a:pt x="170356" y="45"/>
                  <a:pt x="171048" y="2147"/>
                </a:cubicBezTo>
                <a:cubicBezTo>
                  <a:pt x="172353" y="5395"/>
                  <a:pt x="171448" y="8961"/>
                  <a:pt x="170835" y="12235"/>
                </a:cubicBezTo>
                <a:cubicBezTo>
                  <a:pt x="175522" y="13672"/>
                  <a:pt x="178105" y="21072"/>
                  <a:pt x="179730" y="24452"/>
                </a:cubicBezTo>
                <a:cubicBezTo>
                  <a:pt x="195868" y="56552"/>
                  <a:pt x="222207" y="82822"/>
                  <a:pt x="251421" y="103344"/>
                </a:cubicBezTo>
                <a:cubicBezTo>
                  <a:pt x="266201" y="115534"/>
                  <a:pt x="310249" y="125356"/>
                  <a:pt x="303618" y="149364"/>
                </a:cubicBezTo>
                <a:cubicBezTo>
                  <a:pt x="286468" y="179227"/>
                  <a:pt x="258398" y="201825"/>
                  <a:pt x="241727" y="232301"/>
                </a:cubicBezTo>
                <a:cubicBezTo>
                  <a:pt x="225402" y="259237"/>
                  <a:pt x="216907" y="289420"/>
                  <a:pt x="209157" y="319577"/>
                </a:cubicBezTo>
                <a:cubicBezTo>
                  <a:pt x="206095" y="331448"/>
                  <a:pt x="203458" y="343398"/>
                  <a:pt x="200502" y="355323"/>
                </a:cubicBezTo>
                <a:cubicBezTo>
                  <a:pt x="198904" y="363893"/>
                  <a:pt x="194750" y="375924"/>
                  <a:pt x="183964" y="374114"/>
                </a:cubicBezTo>
                <a:close/>
                <a:moveTo>
                  <a:pt x="39863" y="181357"/>
                </a:moveTo>
                <a:cubicBezTo>
                  <a:pt x="101781" y="209517"/>
                  <a:pt x="158292" y="263895"/>
                  <a:pt x="184018" y="327322"/>
                </a:cubicBezTo>
                <a:cubicBezTo>
                  <a:pt x="203112" y="240765"/>
                  <a:pt x="224204" y="211274"/>
                  <a:pt x="279970" y="145398"/>
                </a:cubicBezTo>
                <a:cubicBezTo>
                  <a:pt x="262287" y="134432"/>
                  <a:pt x="242713" y="126580"/>
                  <a:pt x="226574" y="113165"/>
                </a:cubicBezTo>
                <a:cubicBezTo>
                  <a:pt x="200476" y="92617"/>
                  <a:pt x="176801" y="67518"/>
                  <a:pt x="161275" y="37973"/>
                </a:cubicBezTo>
                <a:cubicBezTo>
                  <a:pt x="149291" y="66160"/>
                  <a:pt x="130090" y="90248"/>
                  <a:pt x="110516" y="113458"/>
                </a:cubicBezTo>
                <a:cubicBezTo>
                  <a:pt x="88572" y="139862"/>
                  <a:pt x="61488" y="161394"/>
                  <a:pt x="31048" y="177231"/>
                </a:cubicBezTo>
                <a:cubicBezTo>
                  <a:pt x="34004" y="178615"/>
                  <a:pt x="36934" y="179973"/>
                  <a:pt x="39863" y="1813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2"/>
          <p:cNvSpPr/>
          <p:nvPr/>
        </p:nvSpPr>
        <p:spPr>
          <a:xfrm rot="9514280">
            <a:off x="2406403" y="2947241"/>
            <a:ext cx="161018" cy="189124"/>
          </a:xfrm>
          <a:custGeom>
            <a:rect b="b" l="l" r="r" t="t"/>
            <a:pathLst>
              <a:path extrusionOk="0" h="379292" w="322338">
                <a:moveTo>
                  <a:pt x="126849" y="377995"/>
                </a:moveTo>
                <a:cubicBezTo>
                  <a:pt x="120937" y="374827"/>
                  <a:pt x="119472" y="368173"/>
                  <a:pt x="119126" y="361998"/>
                </a:cubicBezTo>
                <a:cubicBezTo>
                  <a:pt x="118034" y="351298"/>
                  <a:pt x="117235" y="340598"/>
                  <a:pt x="116090" y="329925"/>
                </a:cubicBezTo>
                <a:cubicBezTo>
                  <a:pt x="113586" y="306343"/>
                  <a:pt x="107807" y="284996"/>
                  <a:pt x="98833" y="263969"/>
                </a:cubicBezTo>
                <a:cubicBezTo>
                  <a:pt x="89938" y="242303"/>
                  <a:pt x="75690" y="223193"/>
                  <a:pt x="57528" y="208394"/>
                </a:cubicBezTo>
                <a:cubicBezTo>
                  <a:pt x="42641" y="194021"/>
                  <a:pt x="-32699" y="153537"/>
                  <a:pt x="16409" y="138179"/>
                </a:cubicBezTo>
                <a:cubicBezTo>
                  <a:pt x="91296" y="115342"/>
                  <a:pt x="138087" y="79836"/>
                  <a:pt x="183573" y="16622"/>
                </a:cubicBezTo>
                <a:cubicBezTo>
                  <a:pt x="179445" y="6534"/>
                  <a:pt x="189725" y="-4086"/>
                  <a:pt x="199632" y="1583"/>
                </a:cubicBezTo>
                <a:cubicBezTo>
                  <a:pt x="202055" y="3021"/>
                  <a:pt x="204212" y="5549"/>
                  <a:pt x="204825" y="8317"/>
                </a:cubicBezTo>
                <a:cubicBezTo>
                  <a:pt x="206076" y="14945"/>
                  <a:pt x="208207" y="21306"/>
                  <a:pt x="211429" y="27242"/>
                </a:cubicBezTo>
                <a:cubicBezTo>
                  <a:pt x="211403" y="27188"/>
                  <a:pt x="211376" y="27135"/>
                  <a:pt x="211349" y="27055"/>
                </a:cubicBezTo>
                <a:cubicBezTo>
                  <a:pt x="211323" y="27029"/>
                  <a:pt x="211296" y="26975"/>
                  <a:pt x="211296" y="26949"/>
                </a:cubicBezTo>
                <a:cubicBezTo>
                  <a:pt x="226130" y="56759"/>
                  <a:pt x="241043" y="86703"/>
                  <a:pt x="263733" y="111403"/>
                </a:cubicBezTo>
                <a:cubicBezTo>
                  <a:pt x="278140" y="127426"/>
                  <a:pt x="295983" y="139590"/>
                  <a:pt x="311616" y="154309"/>
                </a:cubicBezTo>
                <a:cubicBezTo>
                  <a:pt x="324851" y="165728"/>
                  <a:pt x="327088" y="179701"/>
                  <a:pt x="311190" y="189975"/>
                </a:cubicBezTo>
                <a:cubicBezTo>
                  <a:pt x="282588" y="213318"/>
                  <a:pt x="248500" y="230699"/>
                  <a:pt x="225544" y="260296"/>
                </a:cubicBezTo>
                <a:cubicBezTo>
                  <a:pt x="202055" y="287552"/>
                  <a:pt x="181522" y="316777"/>
                  <a:pt x="162907" y="347226"/>
                </a:cubicBezTo>
                <a:cubicBezTo>
                  <a:pt x="154039" y="358698"/>
                  <a:pt x="145224" y="385474"/>
                  <a:pt x="126849" y="377995"/>
                </a:cubicBezTo>
                <a:close/>
                <a:moveTo>
                  <a:pt x="139072" y="335035"/>
                </a:moveTo>
                <a:cubicBezTo>
                  <a:pt x="139285" y="337351"/>
                  <a:pt x="139498" y="339667"/>
                  <a:pt x="139685" y="341982"/>
                </a:cubicBezTo>
                <a:cubicBezTo>
                  <a:pt x="165837" y="299396"/>
                  <a:pt x="194359" y="257555"/>
                  <a:pt x="230284" y="222554"/>
                </a:cubicBezTo>
                <a:cubicBezTo>
                  <a:pt x="250817" y="203310"/>
                  <a:pt x="276143" y="190348"/>
                  <a:pt x="297501" y="172089"/>
                </a:cubicBezTo>
                <a:cubicBezTo>
                  <a:pt x="279525" y="154921"/>
                  <a:pt x="258327" y="141054"/>
                  <a:pt x="242668" y="121517"/>
                </a:cubicBezTo>
                <a:cubicBezTo>
                  <a:pt x="219126" y="94927"/>
                  <a:pt x="203839" y="62429"/>
                  <a:pt x="188180" y="30861"/>
                </a:cubicBezTo>
                <a:cubicBezTo>
                  <a:pt x="150897" y="94102"/>
                  <a:pt x="93693" y="132590"/>
                  <a:pt x="25251" y="156066"/>
                </a:cubicBezTo>
                <a:cubicBezTo>
                  <a:pt x="46236" y="174724"/>
                  <a:pt x="71642" y="188245"/>
                  <a:pt x="90311" y="209565"/>
                </a:cubicBezTo>
                <a:cubicBezTo>
                  <a:pt x="120883" y="243741"/>
                  <a:pt x="134891" y="290293"/>
                  <a:pt x="139072" y="3350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2"/>
          <p:cNvSpPr/>
          <p:nvPr/>
        </p:nvSpPr>
        <p:spPr>
          <a:xfrm rot="9514280">
            <a:off x="2584728" y="2864221"/>
            <a:ext cx="520683" cy="596506"/>
          </a:xfrm>
          <a:custGeom>
            <a:rect b="b" l="l" r="r" t="t"/>
            <a:pathLst>
              <a:path extrusionOk="0" h="1196307" w="1042343">
                <a:moveTo>
                  <a:pt x="989401" y="559933"/>
                </a:moveTo>
                <a:cubicBezTo>
                  <a:pt x="1006232" y="567545"/>
                  <a:pt x="1024608" y="570180"/>
                  <a:pt x="1042344" y="574811"/>
                </a:cubicBezTo>
                <a:cubicBezTo>
                  <a:pt x="972171" y="601774"/>
                  <a:pt x="907377" y="640421"/>
                  <a:pt x="847004" y="685030"/>
                </a:cubicBezTo>
                <a:cubicBezTo>
                  <a:pt x="824634" y="700841"/>
                  <a:pt x="804767" y="719845"/>
                  <a:pt x="785433" y="739222"/>
                </a:cubicBezTo>
                <a:cubicBezTo>
                  <a:pt x="755979" y="766637"/>
                  <a:pt x="731691" y="798976"/>
                  <a:pt x="715819" y="836106"/>
                </a:cubicBezTo>
                <a:cubicBezTo>
                  <a:pt x="698882" y="872624"/>
                  <a:pt x="686818" y="911165"/>
                  <a:pt x="673183" y="949013"/>
                </a:cubicBezTo>
                <a:cubicBezTo>
                  <a:pt x="642956" y="1029688"/>
                  <a:pt x="616911" y="1111907"/>
                  <a:pt x="599308" y="1196308"/>
                </a:cubicBezTo>
                <a:cubicBezTo>
                  <a:pt x="581012" y="1143181"/>
                  <a:pt x="559334" y="1091359"/>
                  <a:pt x="532517" y="1041959"/>
                </a:cubicBezTo>
                <a:cubicBezTo>
                  <a:pt x="501012" y="979889"/>
                  <a:pt x="466658" y="919256"/>
                  <a:pt x="423515" y="864426"/>
                </a:cubicBezTo>
                <a:cubicBezTo>
                  <a:pt x="396911" y="828467"/>
                  <a:pt x="375100" y="788808"/>
                  <a:pt x="343382" y="756842"/>
                </a:cubicBezTo>
                <a:cubicBezTo>
                  <a:pt x="294301" y="708240"/>
                  <a:pt x="243995" y="659425"/>
                  <a:pt x="182956" y="625942"/>
                </a:cubicBezTo>
                <a:cubicBezTo>
                  <a:pt x="126498" y="594561"/>
                  <a:pt x="66232" y="561423"/>
                  <a:pt x="0" y="560784"/>
                </a:cubicBezTo>
                <a:cubicBezTo>
                  <a:pt x="81411" y="520088"/>
                  <a:pt x="158562" y="470394"/>
                  <a:pt x="229454" y="413302"/>
                </a:cubicBezTo>
                <a:cubicBezTo>
                  <a:pt x="282557" y="368533"/>
                  <a:pt x="333981" y="321368"/>
                  <a:pt x="381811" y="271063"/>
                </a:cubicBezTo>
                <a:cubicBezTo>
                  <a:pt x="463542" y="177692"/>
                  <a:pt x="509268" y="125763"/>
                  <a:pt x="534088" y="0"/>
                </a:cubicBezTo>
                <a:cubicBezTo>
                  <a:pt x="566392" y="68564"/>
                  <a:pt x="590413" y="141387"/>
                  <a:pt x="631239" y="205666"/>
                </a:cubicBezTo>
                <a:cubicBezTo>
                  <a:pt x="651505" y="240800"/>
                  <a:pt x="677737" y="271675"/>
                  <a:pt x="701678" y="304254"/>
                </a:cubicBezTo>
                <a:cubicBezTo>
                  <a:pt x="724022" y="338749"/>
                  <a:pt x="752490" y="367974"/>
                  <a:pt x="782291" y="396054"/>
                </a:cubicBezTo>
                <a:cubicBezTo>
                  <a:pt x="819920" y="436884"/>
                  <a:pt x="862051" y="472896"/>
                  <a:pt x="905114" y="507817"/>
                </a:cubicBezTo>
                <a:cubicBezTo>
                  <a:pt x="931185" y="527993"/>
                  <a:pt x="959574" y="545826"/>
                  <a:pt x="989401" y="5599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2"/>
          <p:cNvSpPr/>
          <p:nvPr/>
        </p:nvSpPr>
        <p:spPr>
          <a:xfrm rot="9514280">
            <a:off x="2590725" y="3419229"/>
            <a:ext cx="124330" cy="144263"/>
          </a:xfrm>
          <a:custGeom>
            <a:rect b="b" l="l" r="r" t="t"/>
            <a:pathLst>
              <a:path extrusionOk="0" h="289322" w="248894">
                <a:moveTo>
                  <a:pt x="195499" y="75192"/>
                </a:moveTo>
                <a:cubicBezTo>
                  <a:pt x="211638" y="88607"/>
                  <a:pt x="231212" y="96432"/>
                  <a:pt x="248895" y="107424"/>
                </a:cubicBezTo>
                <a:cubicBezTo>
                  <a:pt x="193129" y="173300"/>
                  <a:pt x="172037" y="202792"/>
                  <a:pt x="152969" y="289322"/>
                </a:cubicBezTo>
                <a:cubicBezTo>
                  <a:pt x="127244" y="225921"/>
                  <a:pt x="70732" y="171544"/>
                  <a:pt x="8788" y="143383"/>
                </a:cubicBezTo>
                <a:cubicBezTo>
                  <a:pt x="5886" y="141999"/>
                  <a:pt x="2929" y="140642"/>
                  <a:pt x="0" y="139258"/>
                </a:cubicBezTo>
                <a:cubicBezTo>
                  <a:pt x="30439" y="123421"/>
                  <a:pt x="57523" y="101915"/>
                  <a:pt x="79467" y="75485"/>
                </a:cubicBezTo>
                <a:cubicBezTo>
                  <a:pt x="99041" y="52248"/>
                  <a:pt x="118269" y="28160"/>
                  <a:pt x="130226" y="0"/>
                </a:cubicBezTo>
                <a:cubicBezTo>
                  <a:pt x="145726" y="29571"/>
                  <a:pt x="169428" y="54644"/>
                  <a:pt x="195499" y="751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2"/>
          <p:cNvSpPr/>
          <p:nvPr/>
        </p:nvSpPr>
        <p:spPr>
          <a:xfrm rot="9514280">
            <a:off x="2419334" y="2965710"/>
            <a:ext cx="135997" cy="155132"/>
          </a:xfrm>
          <a:custGeom>
            <a:rect b="b" l="l" r="r" t="t"/>
            <a:pathLst>
              <a:path extrusionOk="0" h="311121" w="272250">
                <a:moveTo>
                  <a:pt x="217417" y="90629"/>
                </a:moveTo>
                <a:cubicBezTo>
                  <a:pt x="233103" y="110139"/>
                  <a:pt x="254274" y="124033"/>
                  <a:pt x="272250" y="141174"/>
                </a:cubicBezTo>
                <a:cubicBezTo>
                  <a:pt x="250892" y="159460"/>
                  <a:pt x="225566" y="172422"/>
                  <a:pt x="205033" y="191666"/>
                </a:cubicBezTo>
                <a:cubicBezTo>
                  <a:pt x="169108" y="226667"/>
                  <a:pt x="140586" y="268508"/>
                  <a:pt x="114434" y="311121"/>
                </a:cubicBezTo>
                <a:cubicBezTo>
                  <a:pt x="114248" y="308805"/>
                  <a:pt x="114035" y="306490"/>
                  <a:pt x="113822" y="304174"/>
                </a:cubicBezTo>
                <a:cubicBezTo>
                  <a:pt x="109641" y="259432"/>
                  <a:pt x="95659" y="212879"/>
                  <a:pt x="65060" y="178677"/>
                </a:cubicBezTo>
                <a:cubicBezTo>
                  <a:pt x="46392" y="157357"/>
                  <a:pt x="20985" y="143836"/>
                  <a:pt x="0" y="125178"/>
                </a:cubicBezTo>
                <a:cubicBezTo>
                  <a:pt x="68415" y="101702"/>
                  <a:pt x="125619" y="63214"/>
                  <a:pt x="162929" y="0"/>
                </a:cubicBezTo>
                <a:cubicBezTo>
                  <a:pt x="178589" y="31541"/>
                  <a:pt x="193875" y="64039"/>
                  <a:pt x="217417" y="906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3"/>
          <p:cNvSpPr/>
          <p:nvPr/>
        </p:nvSpPr>
        <p:spPr>
          <a:xfrm>
            <a:off x="0" y="0"/>
            <a:ext cx="228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3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3"/>
          <p:cNvSpPr txBox="1"/>
          <p:nvPr/>
        </p:nvSpPr>
        <p:spPr>
          <a:xfrm>
            <a:off x="383444" y="693879"/>
            <a:ext cx="151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071" name="Google Shape;1071;p33"/>
          <p:cNvSpPr txBox="1"/>
          <p:nvPr/>
        </p:nvSpPr>
        <p:spPr>
          <a:xfrm>
            <a:off x="4955443" y="693879"/>
            <a:ext cx="151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072" name="Google Shape;1072;p33"/>
          <p:cNvSpPr txBox="1"/>
          <p:nvPr/>
        </p:nvSpPr>
        <p:spPr>
          <a:xfrm>
            <a:off x="2669444" y="693879"/>
            <a:ext cx="151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073" name="Google Shape;1073;p33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3"/>
          <p:cNvSpPr txBox="1"/>
          <p:nvPr/>
        </p:nvSpPr>
        <p:spPr>
          <a:xfrm>
            <a:off x="7241444" y="693879"/>
            <a:ext cx="151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1075" name="Google Shape;1075;p33"/>
          <p:cNvGrpSpPr/>
          <p:nvPr/>
        </p:nvGrpSpPr>
        <p:grpSpPr>
          <a:xfrm>
            <a:off x="353597" y="1983571"/>
            <a:ext cx="1578825" cy="1845252"/>
            <a:chOff x="0" y="-28575"/>
            <a:chExt cx="4210200" cy="4920672"/>
          </a:xfrm>
        </p:grpSpPr>
        <p:sp>
          <p:nvSpPr>
            <p:cNvPr id="1076" name="Google Shape;1076;p33"/>
            <p:cNvSpPr txBox="1"/>
            <p:nvPr/>
          </p:nvSpPr>
          <p:spPr>
            <a:xfrm>
              <a:off x="0" y="828597"/>
              <a:ext cx="42102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 What sets you apart? What are your good qualities?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77" name="Google Shape;1077;p33"/>
            <p:cNvSpPr txBox="1"/>
            <p:nvPr/>
          </p:nvSpPr>
          <p:spPr>
            <a:xfrm>
              <a:off x="0" y="-28575"/>
              <a:ext cx="421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Strengths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78" name="Google Shape;1078;p33"/>
          <p:cNvGrpSpPr/>
          <p:nvPr/>
        </p:nvGrpSpPr>
        <p:grpSpPr>
          <a:xfrm>
            <a:off x="2639596" y="1983571"/>
            <a:ext cx="1578825" cy="2168577"/>
            <a:chOff x="0" y="-28575"/>
            <a:chExt cx="4210200" cy="5782872"/>
          </a:xfrm>
        </p:grpSpPr>
        <p:sp>
          <p:nvSpPr>
            <p:cNvPr id="1079" name="Google Shape;1079;p33"/>
            <p:cNvSpPr txBox="1"/>
            <p:nvPr/>
          </p:nvSpPr>
          <p:spPr>
            <a:xfrm>
              <a:off x="0" y="828597"/>
              <a:ext cx="4210200" cy="49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 Are resources adequate? What do others do better than you?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80" name="Google Shape;1080;p33"/>
            <p:cNvSpPr txBox="1"/>
            <p:nvPr/>
          </p:nvSpPr>
          <p:spPr>
            <a:xfrm>
              <a:off x="0" y="-28575"/>
              <a:ext cx="421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Weaknesses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81" name="Google Shape;1081;p33"/>
          <p:cNvGrpSpPr/>
          <p:nvPr/>
        </p:nvGrpSpPr>
        <p:grpSpPr>
          <a:xfrm>
            <a:off x="4925596" y="1983571"/>
            <a:ext cx="1578825" cy="1845252"/>
            <a:chOff x="0" y="-28575"/>
            <a:chExt cx="4210200" cy="4920672"/>
          </a:xfrm>
        </p:grpSpPr>
        <p:sp>
          <p:nvSpPr>
            <p:cNvPr id="1082" name="Google Shape;1082;p33"/>
            <p:cNvSpPr txBox="1"/>
            <p:nvPr/>
          </p:nvSpPr>
          <p:spPr>
            <a:xfrm>
              <a:off x="0" y="828597"/>
              <a:ext cx="42102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83" name="Google Shape;1083;p33"/>
            <p:cNvSpPr txBox="1"/>
            <p:nvPr/>
          </p:nvSpPr>
          <p:spPr>
            <a:xfrm>
              <a:off x="0" y="-28575"/>
              <a:ext cx="421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Opportunities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084" name="Google Shape;1084;p33"/>
          <p:cNvGrpSpPr/>
          <p:nvPr/>
        </p:nvGrpSpPr>
        <p:grpSpPr>
          <a:xfrm>
            <a:off x="7211597" y="1983571"/>
            <a:ext cx="1578825" cy="1845252"/>
            <a:chOff x="0" y="-28575"/>
            <a:chExt cx="4210200" cy="4920672"/>
          </a:xfrm>
        </p:grpSpPr>
        <p:sp>
          <p:nvSpPr>
            <p:cNvPr id="1085" name="Google Shape;1085;p33"/>
            <p:cNvSpPr txBox="1"/>
            <p:nvPr/>
          </p:nvSpPr>
          <p:spPr>
            <a:xfrm>
              <a:off x="0" y="828597"/>
              <a:ext cx="4210200" cy="406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of your control?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086" name="Google Shape;1086;p33"/>
            <p:cNvSpPr txBox="1"/>
            <p:nvPr/>
          </p:nvSpPr>
          <p:spPr>
            <a:xfrm>
              <a:off x="0" y="-28575"/>
              <a:ext cx="421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Threats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087" name="Google Shape;1087;p33"/>
          <p:cNvSpPr/>
          <p:nvPr/>
        </p:nvSpPr>
        <p:spPr>
          <a:xfrm rot="-1547762">
            <a:off x="6376246" y="-240507"/>
            <a:ext cx="962722" cy="872905"/>
          </a:xfrm>
          <a:custGeom>
            <a:rect b="b" l="l" r="r" t="t"/>
            <a:pathLst>
              <a:path extrusionOk="0" h="1746487" w="1926191">
                <a:moveTo>
                  <a:pt x="1864135" y="827327"/>
                </a:moveTo>
                <a:cubicBezTo>
                  <a:pt x="1798187" y="812547"/>
                  <a:pt x="1730313" y="809737"/>
                  <a:pt x="1663325" y="802462"/>
                </a:cubicBezTo>
                <a:cubicBezTo>
                  <a:pt x="1536861" y="788952"/>
                  <a:pt x="1409587" y="781754"/>
                  <a:pt x="1282429" y="787335"/>
                </a:cubicBezTo>
                <a:cubicBezTo>
                  <a:pt x="1329078" y="741763"/>
                  <a:pt x="1377615" y="698038"/>
                  <a:pt x="1426036" y="654275"/>
                </a:cubicBezTo>
                <a:cubicBezTo>
                  <a:pt x="1450458" y="630373"/>
                  <a:pt x="1476498" y="608202"/>
                  <a:pt x="1501961" y="585378"/>
                </a:cubicBezTo>
                <a:cubicBezTo>
                  <a:pt x="1526113" y="562707"/>
                  <a:pt x="1549996" y="539767"/>
                  <a:pt x="1575151" y="518174"/>
                </a:cubicBezTo>
                <a:cubicBezTo>
                  <a:pt x="1597878" y="497273"/>
                  <a:pt x="1620143" y="475873"/>
                  <a:pt x="1644758" y="457167"/>
                </a:cubicBezTo>
                <a:cubicBezTo>
                  <a:pt x="1677655" y="430224"/>
                  <a:pt x="1706661" y="397738"/>
                  <a:pt x="1729312" y="361750"/>
                </a:cubicBezTo>
                <a:cubicBezTo>
                  <a:pt x="1744412" y="335153"/>
                  <a:pt x="1762555" y="303706"/>
                  <a:pt x="1751885" y="272414"/>
                </a:cubicBezTo>
                <a:cubicBezTo>
                  <a:pt x="1743757" y="250551"/>
                  <a:pt x="1723418" y="232307"/>
                  <a:pt x="1699920" y="229151"/>
                </a:cubicBezTo>
                <a:cubicBezTo>
                  <a:pt x="1658163" y="224417"/>
                  <a:pt x="1618602" y="244008"/>
                  <a:pt x="1583664" y="264754"/>
                </a:cubicBezTo>
                <a:cubicBezTo>
                  <a:pt x="1533278" y="296817"/>
                  <a:pt x="1488440" y="336385"/>
                  <a:pt x="1442446" y="374220"/>
                </a:cubicBezTo>
                <a:cubicBezTo>
                  <a:pt x="1386205" y="421910"/>
                  <a:pt x="1332507" y="472563"/>
                  <a:pt x="1278693" y="522985"/>
                </a:cubicBezTo>
                <a:cubicBezTo>
                  <a:pt x="1249995" y="551237"/>
                  <a:pt x="1224802" y="582837"/>
                  <a:pt x="1195256" y="610319"/>
                </a:cubicBezTo>
                <a:cubicBezTo>
                  <a:pt x="1180888" y="624445"/>
                  <a:pt x="1167560" y="639610"/>
                  <a:pt x="1153808" y="654313"/>
                </a:cubicBezTo>
                <a:cubicBezTo>
                  <a:pt x="1137359" y="672173"/>
                  <a:pt x="1118137" y="686876"/>
                  <a:pt x="1099994" y="702850"/>
                </a:cubicBezTo>
                <a:cubicBezTo>
                  <a:pt x="1110703" y="545694"/>
                  <a:pt x="1147991" y="391272"/>
                  <a:pt x="1163554" y="234655"/>
                </a:cubicBezTo>
                <a:cubicBezTo>
                  <a:pt x="1170641" y="174649"/>
                  <a:pt x="1177151" y="114258"/>
                  <a:pt x="1171990" y="53828"/>
                </a:cubicBezTo>
                <a:cubicBezTo>
                  <a:pt x="1171527" y="10142"/>
                  <a:pt x="1124570" y="-9103"/>
                  <a:pt x="1087282" y="4099"/>
                </a:cubicBezTo>
                <a:cubicBezTo>
                  <a:pt x="1051188" y="15184"/>
                  <a:pt x="1022220" y="43551"/>
                  <a:pt x="1005040" y="76576"/>
                </a:cubicBezTo>
                <a:cubicBezTo>
                  <a:pt x="957119" y="172686"/>
                  <a:pt x="941749" y="280805"/>
                  <a:pt x="919715" y="384882"/>
                </a:cubicBezTo>
                <a:cubicBezTo>
                  <a:pt x="911010" y="424181"/>
                  <a:pt x="906233" y="464133"/>
                  <a:pt x="900147" y="503894"/>
                </a:cubicBezTo>
                <a:cubicBezTo>
                  <a:pt x="888051" y="576679"/>
                  <a:pt x="875416" y="649810"/>
                  <a:pt x="871025" y="723557"/>
                </a:cubicBezTo>
                <a:cubicBezTo>
                  <a:pt x="849569" y="689801"/>
                  <a:pt x="829461" y="655006"/>
                  <a:pt x="808929" y="620558"/>
                </a:cubicBezTo>
                <a:cubicBezTo>
                  <a:pt x="787126" y="581682"/>
                  <a:pt x="768906" y="540806"/>
                  <a:pt x="745639" y="502739"/>
                </a:cubicBezTo>
                <a:cubicBezTo>
                  <a:pt x="709506" y="444888"/>
                  <a:pt x="675261" y="385844"/>
                  <a:pt x="633851" y="331535"/>
                </a:cubicBezTo>
                <a:cubicBezTo>
                  <a:pt x="620600" y="311443"/>
                  <a:pt x="609583" y="289965"/>
                  <a:pt x="594945" y="270797"/>
                </a:cubicBezTo>
                <a:cubicBezTo>
                  <a:pt x="580230" y="251283"/>
                  <a:pt x="564398" y="232615"/>
                  <a:pt x="548758" y="213870"/>
                </a:cubicBezTo>
                <a:cubicBezTo>
                  <a:pt x="510275" y="169106"/>
                  <a:pt x="466593" y="125073"/>
                  <a:pt x="410275" y="103788"/>
                </a:cubicBezTo>
                <a:cubicBezTo>
                  <a:pt x="388742" y="95051"/>
                  <a:pt x="364782" y="90355"/>
                  <a:pt x="341823" y="95821"/>
                </a:cubicBezTo>
                <a:cubicBezTo>
                  <a:pt x="307539" y="104712"/>
                  <a:pt x="314858" y="150015"/>
                  <a:pt x="319750" y="176804"/>
                </a:cubicBezTo>
                <a:cubicBezTo>
                  <a:pt x="334966" y="257056"/>
                  <a:pt x="369173" y="332151"/>
                  <a:pt x="414127" y="399970"/>
                </a:cubicBezTo>
                <a:cubicBezTo>
                  <a:pt x="432193" y="429531"/>
                  <a:pt x="447563" y="460708"/>
                  <a:pt x="466092" y="490037"/>
                </a:cubicBezTo>
                <a:cubicBezTo>
                  <a:pt x="491131" y="528643"/>
                  <a:pt x="519212" y="565324"/>
                  <a:pt x="547102" y="601928"/>
                </a:cubicBezTo>
                <a:cubicBezTo>
                  <a:pt x="586701" y="650310"/>
                  <a:pt x="622872" y="701348"/>
                  <a:pt x="666363" y="746459"/>
                </a:cubicBezTo>
                <a:cubicBezTo>
                  <a:pt x="686355" y="769668"/>
                  <a:pt x="704884" y="794033"/>
                  <a:pt x="725107" y="817011"/>
                </a:cubicBezTo>
                <a:cubicBezTo>
                  <a:pt x="736625" y="830598"/>
                  <a:pt x="748798" y="844416"/>
                  <a:pt x="754576" y="861545"/>
                </a:cubicBezTo>
                <a:cubicBezTo>
                  <a:pt x="691632" y="851152"/>
                  <a:pt x="628034" y="856271"/>
                  <a:pt x="564590" y="857195"/>
                </a:cubicBezTo>
                <a:cubicBezTo>
                  <a:pt x="483311" y="860082"/>
                  <a:pt x="401916" y="859697"/>
                  <a:pt x="320752" y="865163"/>
                </a:cubicBezTo>
                <a:cubicBezTo>
                  <a:pt x="280575" y="867318"/>
                  <a:pt x="240282" y="867626"/>
                  <a:pt x="200027" y="869012"/>
                </a:cubicBezTo>
                <a:cubicBezTo>
                  <a:pt x="138509" y="870667"/>
                  <a:pt x="72792" y="871360"/>
                  <a:pt x="17938" y="902652"/>
                </a:cubicBezTo>
                <a:cubicBezTo>
                  <a:pt x="-35529" y="943452"/>
                  <a:pt x="43709" y="999416"/>
                  <a:pt x="84040" y="1010424"/>
                </a:cubicBezTo>
                <a:cubicBezTo>
                  <a:pt x="122715" y="1022202"/>
                  <a:pt x="163509" y="1024512"/>
                  <a:pt x="203610" y="1027283"/>
                </a:cubicBezTo>
                <a:cubicBezTo>
                  <a:pt x="265012" y="1029939"/>
                  <a:pt x="326607" y="1028669"/>
                  <a:pt x="387971" y="1026129"/>
                </a:cubicBezTo>
                <a:cubicBezTo>
                  <a:pt x="449913" y="1023165"/>
                  <a:pt x="511893" y="1020817"/>
                  <a:pt x="573720" y="1016198"/>
                </a:cubicBezTo>
                <a:cubicBezTo>
                  <a:pt x="627302" y="1011656"/>
                  <a:pt x="681001" y="1006768"/>
                  <a:pt x="734815" y="1009347"/>
                </a:cubicBezTo>
                <a:cubicBezTo>
                  <a:pt x="712203" y="1024474"/>
                  <a:pt x="692557" y="1043218"/>
                  <a:pt x="672796" y="1061693"/>
                </a:cubicBezTo>
                <a:cubicBezTo>
                  <a:pt x="584583" y="1127743"/>
                  <a:pt x="496331" y="1194100"/>
                  <a:pt x="415167" y="1268886"/>
                </a:cubicBezTo>
                <a:cubicBezTo>
                  <a:pt x="350336" y="1322618"/>
                  <a:pt x="289049" y="1382548"/>
                  <a:pt x="245867" y="1455486"/>
                </a:cubicBezTo>
                <a:cubicBezTo>
                  <a:pt x="223409" y="1491398"/>
                  <a:pt x="201183" y="1532351"/>
                  <a:pt x="210505" y="1576076"/>
                </a:cubicBezTo>
                <a:cubicBezTo>
                  <a:pt x="215898" y="1610448"/>
                  <a:pt x="248756" y="1602250"/>
                  <a:pt x="273140" y="1595283"/>
                </a:cubicBezTo>
                <a:cubicBezTo>
                  <a:pt x="310737" y="1582658"/>
                  <a:pt x="347100" y="1565722"/>
                  <a:pt x="380922" y="1544976"/>
                </a:cubicBezTo>
                <a:cubicBezTo>
                  <a:pt x="476300" y="1484624"/>
                  <a:pt x="565553" y="1414533"/>
                  <a:pt x="644675" y="1334011"/>
                </a:cubicBezTo>
                <a:cubicBezTo>
                  <a:pt x="690631" y="1293250"/>
                  <a:pt x="730616" y="1246485"/>
                  <a:pt x="775801" y="1204915"/>
                </a:cubicBezTo>
                <a:cubicBezTo>
                  <a:pt x="826148" y="1154647"/>
                  <a:pt x="882427" y="1109845"/>
                  <a:pt x="935779" y="1062540"/>
                </a:cubicBezTo>
                <a:cubicBezTo>
                  <a:pt x="935586" y="1169312"/>
                  <a:pt x="935702" y="1276122"/>
                  <a:pt x="939246" y="1382856"/>
                </a:cubicBezTo>
                <a:cubicBezTo>
                  <a:pt x="939708" y="1465109"/>
                  <a:pt x="953884" y="1546439"/>
                  <a:pt x="974107" y="1625959"/>
                </a:cubicBezTo>
                <a:cubicBezTo>
                  <a:pt x="984392" y="1657983"/>
                  <a:pt x="1002035" y="1734925"/>
                  <a:pt x="1035548" y="1745933"/>
                </a:cubicBezTo>
                <a:cubicBezTo>
                  <a:pt x="1081927" y="1759212"/>
                  <a:pt x="1121334" y="1529849"/>
                  <a:pt x="1131157" y="1491321"/>
                </a:cubicBezTo>
                <a:cubicBezTo>
                  <a:pt x="1147067" y="1413494"/>
                  <a:pt x="1160164" y="1335089"/>
                  <a:pt x="1165865" y="1255799"/>
                </a:cubicBezTo>
                <a:cubicBezTo>
                  <a:pt x="1171104" y="1187095"/>
                  <a:pt x="1174301" y="1118620"/>
                  <a:pt x="1181273" y="1049915"/>
                </a:cubicBezTo>
                <a:cubicBezTo>
                  <a:pt x="1204540" y="1073741"/>
                  <a:pt x="1230233" y="1094949"/>
                  <a:pt x="1254039" y="1118197"/>
                </a:cubicBezTo>
                <a:cubicBezTo>
                  <a:pt x="1275110" y="1139521"/>
                  <a:pt x="1295758" y="1161268"/>
                  <a:pt x="1317522" y="1181937"/>
                </a:cubicBezTo>
                <a:cubicBezTo>
                  <a:pt x="1343755" y="1208649"/>
                  <a:pt x="1367176" y="1237979"/>
                  <a:pt x="1394757" y="1263420"/>
                </a:cubicBezTo>
                <a:cubicBezTo>
                  <a:pt x="1412669" y="1281126"/>
                  <a:pt x="1426652" y="1300102"/>
                  <a:pt x="1444141" y="1319231"/>
                </a:cubicBezTo>
                <a:cubicBezTo>
                  <a:pt x="1464981" y="1341286"/>
                  <a:pt x="1487246" y="1361917"/>
                  <a:pt x="1509665" y="1382317"/>
                </a:cubicBezTo>
                <a:cubicBezTo>
                  <a:pt x="1549573" y="1413879"/>
                  <a:pt x="1613479" y="1466687"/>
                  <a:pt x="1667023" y="1446711"/>
                </a:cubicBezTo>
                <a:cubicBezTo>
                  <a:pt x="1708279" y="1427081"/>
                  <a:pt x="1692871" y="1386127"/>
                  <a:pt x="1676422" y="1354450"/>
                </a:cubicBezTo>
                <a:cubicBezTo>
                  <a:pt x="1660898" y="1324004"/>
                  <a:pt x="1645798" y="1292596"/>
                  <a:pt x="1626923" y="1263613"/>
                </a:cubicBezTo>
                <a:cubicBezTo>
                  <a:pt x="1611668" y="1241212"/>
                  <a:pt x="1594642" y="1220081"/>
                  <a:pt x="1579003" y="1197910"/>
                </a:cubicBezTo>
                <a:cubicBezTo>
                  <a:pt x="1542639" y="1149028"/>
                  <a:pt x="1497338" y="1107651"/>
                  <a:pt x="1450997" y="1068429"/>
                </a:cubicBezTo>
                <a:cubicBezTo>
                  <a:pt x="1435743" y="1054611"/>
                  <a:pt x="1421721" y="1039562"/>
                  <a:pt x="1406313" y="1025936"/>
                </a:cubicBezTo>
                <a:cubicBezTo>
                  <a:pt x="1390327" y="1011348"/>
                  <a:pt x="1371105" y="1000840"/>
                  <a:pt x="1355157" y="986253"/>
                </a:cubicBezTo>
                <a:cubicBezTo>
                  <a:pt x="1418447" y="985829"/>
                  <a:pt x="1481429" y="994913"/>
                  <a:pt x="1544719" y="991603"/>
                </a:cubicBezTo>
                <a:cubicBezTo>
                  <a:pt x="1594064" y="989640"/>
                  <a:pt x="1643564" y="991795"/>
                  <a:pt x="1692563" y="984636"/>
                </a:cubicBezTo>
                <a:cubicBezTo>
                  <a:pt x="1722879" y="981711"/>
                  <a:pt x="1753580" y="981518"/>
                  <a:pt x="1783434" y="974744"/>
                </a:cubicBezTo>
                <a:cubicBezTo>
                  <a:pt x="1812055" y="968547"/>
                  <a:pt x="1839366" y="957616"/>
                  <a:pt x="1867255" y="948802"/>
                </a:cubicBezTo>
                <a:cubicBezTo>
                  <a:pt x="1882125" y="943875"/>
                  <a:pt x="1897649" y="938679"/>
                  <a:pt x="1908820" y="927170"/>
                </a:cubicBezTo>
                <a:cubicBezTo>
                  <a:pt x="1950692" y="889027"/>
                  <a:pt x="1909359" y="835833"/>
                  <a:pt x="1864135" y="8273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p33"/>
          <p:cNvSpPr/>
          <p:nvPr/>
        </p:nvSpPr>
        <p:spPr>
          <a:xfrm rot="-1547762">
            <a:off x="6376246" y="-240507"/>
            <a:ext cx="962722" cy="872905"/>
          </a:xfrm>
          <a:custGeom>
            <a:rect b="b" l="l" r="r" t="t"/>
            <a:pathLst>
              <a:path extrusionOk="0" h="1746487" w="1926191">
                <a:moveTo>
                  <a:pt x="1035548" y="1745933"/>
                </a:moveTo>
                <a:cubicBezTo>
                  <a:pt x="1002035" y="1734925"/>
                  <a:pt x="984392" y="1657983"/>
                  <a:pt x="974107" y="1625959"/>
                </a:cubicBezTo>
                <a:cubicBezTo>
                  <a:pt x="953884" y="1546439"/>
                  <a:pt x="939708" y="1465109"/>
                  <a:pt x="939246" y="1382856"/>
                </a:cubicBezTo>
                <a:cubicBezTo>
                  <a:pt x="935702" y="1276122"/>
                  <a:pt x="935586" y="1169312"/>
                  <a:pt x="935779" y="1062540"/>
                </a:cubicBezTo>
                <a:cubicBezTo>
                  <a:pt x="882427" y="1109845"/>
                  <a:pt x="826148" y="1154647"/>
                  <a:pt x="775801" y="1204915"/>
                </a:cubicBezTo>
                <a:cubicBezTo>
                  <a:pt x="730616" y="1246485"/>
                  <a:pt x="690631" y="1293250"/>
                  <a:pt x="644675" y="1334011"/>
                </a:cubicBezTo>
                <a:cubicBezTo>
                  <a:pt x="565553" y="1414533"/>
                  <a:pt x="476300" y="1484624"/>
                  <a:pt x="380922" y="1544976"/>
                </a:cubicBezTo>
                <a:cubicBezTo>
                  <a:pt x="347100" y="1565722"/>
                  <a:pt x="310737" y="1582658"/>
                  <a:pt x="273140" y="1595283"/>
                </a:cubicBezTo>
                <a:cubicBezTo>
                  <a:pt x="248756" y="1602250"/>
                  <a:pt x="215898" y="1610448"/>
                  <a:pt x="210505" y="1576076"/>
                </a:cubicBezTo>
                <a:cubicBezTo>
                  <a:pt x="201183" y="1532351"/>
                  <a:pt x="223409" y="1491398"/>
                  <a:pt x="245867" y="1455486"/>
                </a:cubicBezTo>
                <a:cubicBezTo>
                  <a:pt x="289049" y="1382548"/>
                  <a:pt x="350336" y="1322618"/>
                  <a:pt x="415167" y="1268886"/>
                </a:cubicBezTo>
                <a:cubicBezTo>
                  <a:pt x="496331" y="1194100"/>
                  <a:pt x="584583" y="1127743"/>
                  <a:pt x="672796" y="1061693"/>
                </a:cubicBezTo>
                <a:cubicBezTo>
                  <a:pt x="692557" y="1043218"/>
                  <a:pt x="712203" y="1024474"/>
                  <a:pt x="734815" y="1009347"/>
                </a:cubicBezTo>
                <a:cubicBezTo>
                  <a:pt x="681001" y="1006768"/>
                  <a:pt x="627302" y="1011656"/>
                  <a:pt x="573720" y="1016198"/>
                </a:cubicBezTo>
                <a:cubicBezTo>
                  <a:pt x="511893" y="1020817"/>
                  <a:pt x="449913" y="1023165"/>
                  <a:pt x="387971" y="1026129"/>
                </a:cubicBezTo>
                <a:cubicBezTo>
                  <a:pt x="326607" y="1028669"/>
                  <a:pt x="265012" y="1029939"/>
                  <a:pt x="203610" y="1027283"/>
                </a:cubicBezTo>
                <a:cubicBezTo>
                  <a:pt x="163509" y="1024512"/>
                  <a:pt x="122715" y="1022202"/>
                  <a:pt x="84040" y="1010424"/>
                </a:cubicBezTo>
                <a:cubicBezTo>
                  <a:pt x="43709" y="999416"/>
                  <a:pt x="-35529" y="943452"/>
                  <a:pt x="17938" y="902652"/>
                </a:cubicBezTo>
                <a:cubicBezTo>
                  <a:pt x="72792" y="871360"/>
                  <a:pt x="138509" y="870667"/>
                  <a:pt x="200027" y="869012"/>
                </a:cubicBezTo>
                <a:cubicBezTo>
                  <a:pt x="240282" y="867626"/>
                  <a:pt x="280575" y="867318"/>
                  <a:pt x="320752" y="865163"/>
                </a:cubicBezTo>
                <a:cubicBezTo>
                  <a:pt x="401916" y="859697"/>
                  <a:pt x="483311" y="860082"/>
                  <a:pt x="564590" y="857195"/>
                </a:cubicBezTo>
                <a:cubicBezTo>
                  <a:pt x="628034" y="856271"/>
                  <a:pt x="691632" y="851152"/>
                  <a:pt x="754576" y="861545"/>
                </a:cubicBezTo>
                <a:cubicBezTo>
                  <a:pt x="748798" y="844416"/>
                  <a:pt x="736625" y="830598"/>
                  <a:pt x="725107" y="817011"/>
                </a:cubicBezTo>
                <a:cubicBezTo>
                  <a:pt x="704884" y="794033"/>
                  <a:pt x="686355" y="769668"/>
                  <a:pt x="666363" y="746459"/>
                </a:cubicBezTo>
                <a:cubicBezTo>
                  <a:pt x="622872" y="701348"/>
                  <a:pt x="586701" y="650310"/>
                  <a:pt x="547102" y="601928"/>
                </a:cubicBezTo>
                <a:cubicBezTo>
                  <a:pt x="519212" y="565324"/>
                  <a:pt x="491131" y="528643"/>
                  <a:pt x="466092" y="490037"/>
                </a:cubicBezTo>
                <a:cubicBezTo>
                  <a:pt x="447563" y="460708"/>
                  <a:pt x="432193" y="429531"/>
                  <a:pt x="414127" y="399970"/>
                </a:cubicBezTo>
                <a:cubicBezTo>
                  <a:pt x="369173" y="332151"/>
                  <a:pt x="334966" y="257056"/>
                  <a:pt x="319750" y="176804"/>
                </a:cubicBezTo>
                <a:cubicBezTo>
                  <a:pt x="314858" y="150015"/>
                  <a:pt x="307539" y="104712"/>
                  <a:pt x="341823" y="95821"/>
                </a:cubicBezTo>
                <a:cubicBezTo>
                  <a:pt x="364782" y="90355"/>
                  <a:pt x="388742" y="95051"/>
                  <a:pt x="410275" y="103788"/>
                </a:cubicBezTo>
                <a:cubicBezTo>
                  <a:pt x="466593" y="125073"/>
                  <a:pt x="510275" y="169106"/>
                  <a:pt x="548758" y="213870"/>
                </a:cubicBezTo>
                <a:cubicBezTo>
                  <a:pt x="564398" y="232615"/>
                  <a:pt x="580230" y="251283"/>
                  <a:pt x="594945" y="270797"/>
                </a:cubicBezTo>
                <a:cubicBezTo>
                  <a:pt x="609583" y="289965"/>
                  <a:pt x="620600" y="311443"/>
                  <a:pt x="633851" y="331535"/>
                </a:cubicBezTo>
                <a:cubicBezTo>
                  <a:pt x="675261" y="385844"/>
                  <a:pt x="709506" y="444888"/>
                  <a:pt x="745639" y="502739"/>
                </a:cubicBezTo>
                <a:cubicBezTo>
                  <a:pt x="768906" y="540806"/>
                  <a:pt x="787126" y="581682"/>
                  <a:pt x="808929" y="620558"/>
                </a:cubicBezTo>
                <a:cubicBezTo>
                  <a:pt x="829461" y="655006"/>
                  <a:pt x="849569" y="689801"/>
                  <a:pt x="871025" y="723557"/>
                </a:cubicBezTo>
                <a:cubicBezTo>
                  <a:pt x="875416" y="649810"/>
                  <a:pt x="888051" y="576679"/>
                  <a:pt x="900147" y="503894"/>
                </a:cubicBezTo>
                <a:cubicBezTo>
                  <a:pt x="906233" y="464133"/>
                  <a:pt x="911010" y="424181"/>
                  <a:pt x="919715" y="384882"/>
                </a:cubicBezTo>
                <a:cubicBezTo>
                  <a:pt x="941749" y="280805"/>
                  <a:pt x="957119" y="172686"/>
                  <a:pt x="1005040" y="76576"/>
                </a:cubicBezTo>
                <a:cubicBezTo>
                  <a:pt x="1022220" y="43551"/>
                  <a:pt x="1051188" y="15184"/>
                  <a:pt x="1087282" y="4099"/>
                </a:cubicBezTo>
                <a:cubicBezTo>
                  <a:pt x="1124570" y="-9103"/>
                  <a:pt x="1171527" y="10142"/>
                  <a:pt x="1171990" y="53828"/>
                </a:cubicBezTo>
                <a:cubicBezTo>
                  <a:pt x="1177151" y="114258"/>
                  <a:pt x="1170641" y="174649"/>
                  <a:pt x="1163554" y="234655"/>
                </a:cubicBezTo>
                <a:cubicBezTo>
                  <a:pt x="1147991" y="391272"/>
                  <a:pt x="1110703" y="545694"/>
                  <a:pt x="1099994" y="702850"/>
                </a:cubicBezTo>
                <a:cubicBezTo>
                  <a:pt x="1118137" y="686876"/>
                  <a:pt x="1137359" y="672173"/>
                  <a:pt x="1153808" y="654313"/>
                </a:cubicBezTo>
                <a:cubicBezTo>
                  <a:pt x="1167560" y="639610"/>
                  <a:pt x="1180888" y="624445"/>
                  <a:pt x="1195256" y="610319"/>
                </a:cubicBezTo>
                <a:cubicBezTo>
                  <a:pt x="1224802" y="582837"/>
                  <a:pt x="1249995" y="551237"/>
                  <a:pt x="1278693" y="522985"/>
                </a:cubicBezTo>
                <a:cubicBezTo>
                  <a:pt x="1332507" y="472563"/>
                  <a:pt x="1386205" y="421910"/>
                  <a:pt x="1442446" y="374220"/>
                </a:cubicBezTo>
                <a:cubicBezTo>
                  <a:pt x="1488440" y="336385"/>
                  <a:pt x="1533278" y="296817"/>
                  <a:pt x="1583664" y="264754"/>
                </a:cubicBezTo>
                <a:cubicBezTo>
                  <a:pt x="1618602" y="244008"/>
                  <a:pt x="1658163" y="224417"/>
                  <a:pt x="1699920" y="229151"/>
                </a:cubicBezTo>
                <a:cubicBezTo>
                  <a:pt x="1723418" y="232307"/>
                  <a:pt x="1743757" y="250551"/>
                  <a:pt x="1751885" y="272414"/>
                </a:cubicBezTo>
                <a:cubicBezTo>
                  <a:pt x="1762555" y="303706"/>
                  <a:pt x="1744412" y="335153"/>
                  <a:pt x="1729312" y="361750"/>
                </a:cubicBezTo>
                <a:cubicBezTo>
                  <a:pt x="1706661" y="397738"/>
                  <a:pt x="1677655" y="430224"/>
                  <a:pt x="1644758" y="457167"/>
                </a:cubicBezTo>
                <a:cubicBezTo>
                  <a:pt x="1620143" y="475873"/>
                  <a:pt x="1597878" y="497273"/>
                  <a:pt x="1575151" y="518174"/>
                </a:cubicBezTo>
                <a:cubicBezTo>
                  <a:pt x="1549996" y="539767"/>
                  <a:pt x="1526113" y="562707"/>
                  <a:pt x="1501961" y="585378"/>
                </a:cubicBezTo>
                <a:cubicBezTo>
                  <a:pt x="1476498" y="608202"/>
                  <a:pt x="1450458" y="630373"/>
                  <a:pt x="1426036" y="654275"/>
                </a:cubicBezTo>
                <a:cubicBezTo>
                  <a:pt x="1377615" y="698038"/>
                  <a:pt x="1329078" y="741763"/>
                  <a:pt x="1282429" y="787335"/>
                </a:cubicBezTo>
                <a:cubicBezTo>
                  <a:pt x="1409587" y="781754"/>
                  <a:pt x="1536861" y="788952"/>
                  <a:pt x="1663325" y="802462"/>
                </a:cubicBezTo>
                <a:cubicBezTo>
                  <a:pt x="1730313" y="809737"/>
                  <a:pt x="1798187" y="812547"/>
                  <a:pt x="1864135" y="827327"/>
                </a:cubicBezTo>
                <a:cubicBezTo>
                  <a:pt x="1909359" y="835833"/>
                  <a:pt x="1950692" y="889027"/>
                  <a:pt x="1908820" y="927170"/>
                </a:cubicBezTo>
                <a:cubicBezTo>
                  <a:pt x="1897649" y="938679"/>
                  <a:pt x="1882125" y="943875"/>
                  <a:pt x="1867255" y="948802"/>
                </a:cubicBezTo>
                <a:cubicBezTo>
                  <a:pt x="1839366" y="957616"/>
                  <a:pt x="1812055" y="968547"/>
                  <a:pt x="1783434" y="974744"/>
                </a:cubicBezTo>
                <a:cubicBezTo>
                  <a:pt x="1753580" y="981518"/>
                  <a:pt x="1722879" y="981711"/>
                  <a:pt x="1692563" y="984636"/>
                </a:cubicBezTo>
                <a:cubicBezTo>
                  <a:pt x="1643564" y="991795"/>
                  <a:pt x="1594064" y="989640"/>
                  <a:pt x="1544719" y="991603"/>
                </a:cubicBezTo>
                <a:cubicBezTo>
                  <a:pt x="1481429" y="994913"/>
                  <a:pt x="1418447" y="985829"/>
                  <a:pt x="1355157" y="986253"/>
                </a:cubicBezTo>
                <a:cubicBezTo>
                  <a:pt x="1371105" y="1000840"/>
                  <a:pt x="1390327" y="1011348"/>
                  <a:pt x="1406313" y="1025936"/>
                </a:cubicBezTo>
                <a:cubicBezTo>
                  <a:pt x="1421721" y="1039562"/>
                  <a:pt x="1435743" y="1054611"/>
                  <a:pt x="1450997" y="1068429"/>
                </a:cubicBezTo>
                <a:cubicBezTo>
                  <a:pt x="1497338" y="1107651"/>
                  <a:pt x="1542639" y="1149028"/>
                  <a:pt x="1579003" y="1197910"/>
                </a:cubicBezTo>
                <a:cubicBezTo>
                  <a:pt x="1594642" y="1220081"/>
                  <a:pt x="1611668" y="1241212"/>
                  <a:pt x="1626923" y="1263613"/>
                </a:cubicBezTo>
                <a:cubicBezTo>
                  <a:pt x="1645798" y="1292596"/>
                  <a:pt x="1660898" y="1324004"/>
                  <a:pt x="1676422" y="1354450"/>
                </a:cubicBezTo>
                <a:cubicBezTo>
                  <a:pt x="1692871" y="1386127"/>
                  <a:pt x="1708279" y="1427081"/>
                  <a:pt x="1667023" y="1446711"/>
                </a:cubicBezTo>
                <a:cubicBezTo>
                  <a:pt x="1613479" y="1466687"/>
                  <a:pt x="1549573" y="1413879"/>
                  <a:pt x="1509665" y="1382317"/>
                </a:cubicBezTo>
                <a:cubicBezTo>
                  <a:pt x="1487246" y="1361917"/>
                  <a:pt x="1464981" y="1341286"/>
                  <a:pt x="1444141" y="1319231"/>
                </a:cubicBezTo>
                <a:cubicBezTo>
                  <a:pt x="1426652" y="1300102"/>
                  <a:pt x="1412669" y="1281126"/>
                  <a:pt x="1394757" y="1263420"/>
                </a:cubicBezTo>
                <a:cubicBezTo>
                  <a:pt x="1367176" y="1237979"/>
                  <a:pt x="1343755" y="1208649"/>
                  <a:pt x="1317522" y="1181937"/>
                </a:cubicBezTo>
                <a:cubicBezTo>
                  <a:pt x="1295758" y="1161268"/>
                  <a:pt x="1275110" y="1139521"/>
                  <a:pt x="1254039" y="1118197"/>
                </a:cubicBezTo>
                <a:cubicBezTo>
                  <a:pt x="1230233" y="1094949"/>
                  <a:pt x="1204540" y="1073741"/>
                  <a:pt x="1181273" y="1049915"/>
                </a:cubicBezTo>
                <a:cubicBezTo>
                  <a:pt x="1174301" y="1118620"/>
                  <a:pt x="1171104" y="1187095"/>
                  <a:pt x="1165865" y="1255799"/>
                </a:cubicBezTo>
                <a:cubicBezTo>
                  <a:pt x="1160164" y="1335089"/>
                  <a:pt x="1147067" y="1413494"/>
                  <a:pt x="1131157" y="1491321"/>
                </a:cubicBezTo>
                <a:cubicBezTo>
                  <a:pt x="1121334" y="1529849"/>
                  <a:pt x="1081927" y="1759212"/>
                  <a:pt x="1035548" y="1745933"/>
                </a:cubicBezTo>
                <a:close/>
                <a:moveTo>
                  <a:pt x="1039169" y="1725995"/>
                </a:moveTo>
                <a:cubicBezTo>
                  <a:pt x="1048915" y="1713756"/>
                  <a:pt x="1056157" y="1699899"/>
                  <a:pt x="1061203" y="1685119"/>
                </a:cubicBezTo>
                <a:cubicBezTo>
                  <a:pt x="1071912" y="1654365"/>
                  <a:pt x="1080926" y="1623073"/>
                  <a:pt x="1088245" y="1591357"/>
                </a:cubicBezTo>
                <a:cubicBezTo>
                  <a:pt x="1114131" y="1483353"/>
                  <a:pt x="1136435" y="1373964"/>
                  <a:pt x="1145256" y="1263113"/>
                </a:cubicBezTo>
                <a:cubicBezTo>
                  <a:pt x="1151805" y="1186517"/>
                  <a:pt x="1153885" y="1109575"/>
                  <a:pt x="1163399" y="1033288"/>
                </a:cubicBezTo>
                <a:cubicBezTo>
                  <a:pt x="1164863" y="1023896"/>
                  <a:pt x="1174994" y="1016852"/>
                  <a:pt x="1183315" y="1023665"/>
                </a:cubicBezTo>
                <a:cubicBezTo>
                  <a:pt x="1193292" y="1033557"/>
                  <a:pt x="1202922" y="1043834"/>
                  <a:pt x="1213246" y="1053380"/>
                </a:cubicBezTo>
                <a:cubicBezTo>
                  <a:pt x="1240673" y="1078783"/>
                  <a:pt x="1268793" y="1103417"/>
                  <a:pt x="1294178" y="1130899"/>
                </a:cubicBezTo>
                <a:cubicBezTo>
                  <a:pt x="1313285" y="1150721"/>
                  <a:pt x="1333932" y="1168966"/>
                  <a:pt x="1352191" y="1189596"/>
                </a:cubicBezTo>
                <a:cubicBezTo>
                  <a:pt x="1371490" y="1212729"/>
                  <a:pt x="1392946" y="1233745"/>
                  <a:pt x="1414287" y="1254991"/>
                </a:cubicBezTo>
                <a:cubicBezTo>
                  <a:pt x="1428771" y="1269848"/>
                  <a:pt x="1441560" y="1286322"/>
                  <a:pt x="1455196" y="1301949"/>
                </a:cubicBezTo>
                <a:cubicBezTo>
                  <a:pt x="1482161" y="1330047"/>
                  <a:pt x="1510012" y="1357644"/>
                  <a:pt x="1540559" y="1381893"/>
                </a:cubicBezTo>
                <a:cubicBezTo>
                  <a:pt x="1572107" y="1403294"/>
                  <a:pt x="1624342" y="1446133"/>
                  <a:pt x="1663364" y="1425965"/>
                </a:cubicBezTo>
                <a:cubicBezTo>
                  <a:pt x="1671184" y="1420345"/>
                  <a:pt x="1676191" y="1411492"/>
                  <a:pt x="1673032" y="1401870"/>
                </a:cubicBezTo>
                <a:cubicBezTo>
                  <a:pt x="1670567" y="1388591"/>
                  <a:pt x="1665059" y="1376235"/>
                  <a:pt x="1659088" y="1364188"/>
                </a:cubicBezTo>
                <a:cubicBezTo>
                  <a:pt x="1643294" y="1333126"/>
                  <a:pt x="1628117" y="1301603"/>
                  <a:pt x="1608934" y="1272427"/>
                </a:cubicBezTo>
                <a:cubicBezTo>
                  <a:pt x="1585551" y="1240981"/>
                  <a:pt x="1563556" y="1208380"/>
                  <a:pt x="1537978" y="1178704"/>
                </a:cubicBezTo>
                <a:cubicBezTo>
                  <a:pt x="1510204" y="1148258"/>
                  <a:pt x="1480427" y="1118851"/>
                  <a:pt x="1448763" y="1092832"/>
                </a:cubicBezTo>
                <a:cubicBezTo>
                  <a:pt x="1429156" y="1076435"/>
                  <a:pt x="1411821" y="1057575"/>
                  <a:pt x="1392831" y="1040485"/>
                </a:cubicBezTo>
                <a:cubicBezTo>
                  <a:pt x="1378000" y="1027553"/>
                  <a:pt x="1361205" y="1017237"/>
                  <a:pt x="1346028" y="1004766"/>
                </a:cubicBezTo>
                <a:cubicBezTo>
                  <a:pt x="1335434" y="996299"/>
                  <a:pt x="1314556" y="975552"/>
                  <a:pt x="1336012" y="967123"/>
                </a:cubicBezTo>
                <a:cubicBezTo>
                  <a:pt x="1359433" y="965006"/>
                  <a:pt x="1383200" y="967277"/>
                  <a:pt x="1406737" y="967623"/>
                </a:cubicBezTo>
                <a:cubicBezTo>
                  <a:pt x="1456390" y="970125"/>
                  <a:pt x="1505928" y="974552"/>
                  <a:pt x="1555659" y="971242"/>
                </a:cubicBezTo>
                <a:cubicBezTo>
                  <a:pt x="1595913" y="969856"/>
                  <a:pt x="1636360" y="971780"/>
                  <a:pt x="1676384" y="966392"/>
                </a:cubicBezTo>
                <a:cubicBezTo>
                  <a:pt x="1708472" y="962312"/>
                  <a:pt x="1740984" y="962658"/>
                  <a:pt x="1772840" y="956654"/>
                </a:cubicBezTo>
                <a:cubicBezTo>
                  <a:pt x="1805391" y="950033"/>
                  <a:pt x="1836285" y="937563"/>
                  <a:pt x="1867872" y="927632"/>
                </a:cubicBezTo>
                <a:cubicBezTo>
                  <a:pt x="1910052" y="914776"/>
                  <a:pt x="1921069" y="880405"/>
                  <a:pt x="1880776" y="854616"/>
                </a:cubicBezTo>
                <a:cubicBezTo>
                  <a:pt x="1853311" y="841491"/>
                  <a:pt x="1821955" y="839952"/>
                  <a:pt x="1792216" y="835448"/>
                </a:cubicBezTo>
                <a:cubicBezTo>
                  <a:pt x="1772840" y="833139"/>
                  <a:pt x="1753426" y="830791"/>
                  <a:pt x="1733973" y="828905"/>
                </a:cubicBezTo>
                <a:cubicBezTo>
                  <a:pt x="1664866" y="822823"/>
                  <a:pt x="1595567" y="815664"/>
                  <a:pt x="1526460" y="810083"/>
                </a:cubicBezTo>
                <a:cubicBezTo>
                  <a:pt x="1457469" y="806619"/>
                  <a:pt x="1388362" y="803809"/>
                  <a:pt x="1319294" y="805965"/>
                </a:cubicBezTo>
                <a:cubicBezTo>
                  <a:pt x="1303577" y="805195"/>
                  <a:pt x="1264016" y="813547"/>
                  <a:pt x="1255888" y="798036"/>
                </a:cubicBezTo>
                <a:cubicBezTo>
                  <a:pt x="1251844" y="788875"/>
                  <a:pt x="1260819" y="781908"/>
                  <a:pt x="1266173" y="775634"/>
                </a:cubicBezTo>
                <a:cubicBezTo>
                  <a:pt x="1278577" y="762355"/>
                  <a:pt x="1292021" y="750154"/>
                  <a:pt x="1305504" y="738030"/>
                </a:cubicBezTo>
                <a:cubicBezTo>
                  <a:pt x="1320373" y="724789"/>
                  <a:pt x="1334779" y="711009"/>
                  <a:pt x="1348955" y="697038"/>
                </a:cubicBezTo>
                <a:cubicBezTo>
                  <a:pt x="1376883" y="670710"/>
                  <a:pt x="1406236" y="646808"/>
                  <a:pt x="1433432" y="619826"/>
                </a:cubicBezTo>
                <a:cubicBezTo>
                  <a:pt x="1460820" y="594538"/>
                  <a:pt x="1489711" y="570982"/>
                  <a:pt x="1516098" y="544616"/>
                </a:cubicBezTo>
                <a:cubicBezTo>
                  <a:pt x="1543294" y="519598"/>
                  <a:pt x="1571029" y="495234"/>
                  <a:pt x="1598032" y="470022"/>
                </a:cubicBezTo>
                <a:cubicBezTo>
                  <a:pt x="1631622" y="442271"/>
                  <a:pt x="1665752" y="415135"/>
                  <a:pt x="1692216" y="380071"/>
                </a:cubicBezTo>
                <a:cubicBezTo>
                  <a:pt x="1712401" y="352743"/>
                  <a:pt x="1733857" y="323529"/>
                  <a:pt x="1735282" y="288811"/>
                </a:cubicBezTo>
                <a:cubicBezTo>
                  <a:pt x="1725845" y="235117"/>
                  <a:pt x="1667948" y="244508"/>
                  <a:pt x="1630544" y="262329"/>
                </a:cubicBezTo>
                <a:cubicBezTo>
                  <a:pt x="1586168" y="282267"/>
                  <a:pt x="1548224" y="313136"/>
                  <a:pt x="1510666" y="343390"/>
                </a:cubicBezTo>
                <a:cubicBezTo>
                  <a:pt x="1468871" y="377608"/>
                  <a:pt x="1426768" y="413673"/>
                  <a:pt x="1386590" y="449469"/>
                </a:cubicBezTo>
                <a:cubicBezTo>
                  <a:pt x="1370720" y="463325"/>
                  <a:pt x="1355350" y="477836"/>
                  <a:pt x="1340365" y="492655"/>
                </a:cubicBezTo>
                <a:cubicBezTo>
                  <a:pt x="1311359" y="520329"/>
                  <a:pt x="1280657" y="546233"/>
                  <a:pt x="1255002" y="577218"/>
                </a:cubicBezTo>
                <a:cubicBezTo>
                  <a:pt x="1234779" y="600581"/>
                  <a:pt x="1211551" y="621019"/>
                  <a:pt x="1190557" y="643652"/>
                </a:cubicBezTo>
                <a:cubicBezTo>
                  <a:pt x="1168831" y="668555"/>
                  <a:pt x="1145294" y="691649"/>
                  <a:pt x="1119331" y="712126"/>
                </a:cubicBezTo>
                <a:cubicBezTo>
                  <a:pt x="1110587" y="719131"/>
                  <a:pt x="1103499" y="728292"/>
                  <a:pt x="1094100" y="734296"/>
                </a:cubicBezTo>
                <a:cubicBezTo>
                  <a:pt x="1088399" y="737568"/>
                  <a:pt x="1080695" y="734258"/>
                  <a:pt x="1078923" y="727984"/>
                </a:cubicBezTo>
                <a:cubicBezTo>
                  <a:pt x="1077960" y="722749"/>
                  <a:pt x="1079462" y="716898"/>
                  <a:pt x="1079539" y="711741"/>
                </a:cubicBezTo>
                <a:cubicBezTo>
                  <a:pt x="1081041" y="684413"/>
                  <a:pt x="1083468" y="657200"/>
                  <a:pt x="1086858" y="630065"/>
                </a:cubicBezTo>
                <a:cubicBezTo>
                  <a:pt x="1097182" y="541999"/>
                  <a:pt x="1112089" y="454472"/>
                  <a:pt x="1125764" y="366869"/>
                </a:cubicBezTo>
                <a:cubicBezTo>
                  <a:pt x="1133083" y="327570"/>
                  <a:pt x="1138168" y="288002"/>
                  <a:pt x="1142174" y="248242"/>
                </a:cubicBezTo>
                <a:cubicBezTo>
                  <a:pt x="1146797" y="200514"/>
                  <a:pt x="1154347" y="152902"/>
                  <a:pt x="1153769" y="104789"/>
                </a:cubicBezTo>
                <a:cubicBezTo>
                  <a:pt x="1153037" y="83158"/>
                  <a:pt x="1155233" y="59910"/>
                  <a:pt x="1148761" y="39125"/>
                </a:cubicBezTo>
                <a:cubicBezTo>
                  <a:pt x="1127344" y="4060"/>
                  <a:pt x="1077498" y="23421"/>
                  <a:pt x="1053499" y="46015"/>
                </a:cubicBezTo>
                <a:cubicBezTo>
                  <a:pt x="1006311" y="87700"/>
                  <a:pt x="985817" y="181539"/>
                  <a:pt x="969639" y="241699"/>
                </a:cubicBezTo>
                <a:cubicBezTo>
                  <a:pt x="953884" y="314599"/>
                  <a:pt x="937127" y="387423"/>
                  <a:pt x="925532" y="461093"/>
                </a:cubicBezTo>
                <a:cubicBezTo>
                  <a:pt x="920794" y="500430"/>
                  <a:pt x="911742" y="539035"/>
                  <a:pt x="906310" y="578257"/>
                </a:cubicBezTo>
                <a:cubicBezTo>
                  <a:pt x="900570" y="615515"/>
                  <a:pt x="893829" y="652658"/>
                  <a:pt x="889361" y="690148"/>
                </a:cubicBezTo>
                <a:cubicBezTo>
                  <a:pt x="887859" y="702003"/>
                  <a:pt x="886356" y="713858"/>
                  <a:pt x="885432" y="725751"/>
                </a:cubicBezTo>
                <a:cubicBezTo>
                  <a:pt x="884623" y="730678"/>
                  <a:pt x="886626" y="737375"/>
                  <a:pt x="881040" y="739916"/>
                </a:cubicBezTo>
                <a:cubicBezTo>
                  <a:pt x="880655" y="747729"/>
                  <a:pt x="871217" y="751848"/>
                  <a:pt x="865131" y="747113"/>
                </a:cubicBezTo>
                <a:cubicBezTo>
                  <a:pt x="848028" y="730562"/>
                  <a:pt x="839168" y="707353"/>
                  <a:pt x="825955" y="687761"/>
                </a:cubicBezTo>
                <a:cubicBezTo>
                  <a:pt x="804461" y="652620"/>
                  <a:pt x="783081" y="617363"/>
                  <a:pt x="765362" y="580104"/>
                </a:cubicBezTo>
                <a:cubicBezTo>
                  <a:pt x="732080" y="514748"/>
                  <a:pt x="691825" y="453048"/>
                  <a:pt x="652457" y="391310"/>
                </a:cubicBezTo>
                <a:cubicBezTo>
                  <a:pt x="629344" y="360210"/>
                  <a:pt x="607464" y="328417"/>
                  <a:pt x="587857" y="294969"/>
                </a:cubicBezTo>
                <a:cubicBezTo>
                  <a:pt x="550568" y="244816"/>
                  <a:pt x="510930" y="195164"/>
                  <a:pt x="461893" y="155943"/>
                </a:cubicBezTo>
                <a:cubicBezTo>
                  <a:pt x="431115" y="132733"/>
                  <a:pt x="379304" y="102287"/>
                  <a:pt x="340937" y="117606"/>
                </a:cubicBezTo>
                <a:cubicBezTo>
                  <a:pt x="330652" y="136197"/>
                  <a:pt x="337085" y="158291"/>
                  <a:pt x="340244" y="177997"/>
                </a:cubicBezTo>
                <a:cubicBezTo>
                  <a:pt x="350336" y="225841"/>
                  <a:pt x="366399" y="272260"/>
                  <a:pt x="388010" y="316100"/>
                </a:cubicBezTo>
                <a:cubicBezTo>
                  <a:pt x="403418" y="347123"/>
                  <a:pt x="423449" y="375491"/>
                  <a:pt x="440591" y="405551"/>
                </a:cubicBezTo>
                <a:cubicBezTo>
                  <a:pt x="466516" y="452971"/>
                  <a:pt x="493750" y="499583"/>
                  <a:pt x="527302" y="542115"/>
                </a:cubicBezTo>
                <a:cubicBezTo>
                  <a:pt x="551532" y="576602"/>
                  <a:pt x="578727" y="608741"/>
                  <a:pt x="604652" y="641920"/>
                </a:cubicBezTo>
                <a:cubicBezTo>
                  <a:pt x="618943" y="660703"/>
                  <a:pt x="632888" y="679871"/>
                  <a:pt x="648836" y="697384"/>
                </a:cubicBezTo>
                <a:cubicBezTo>
                  <a:pt x="676686" y="726829"/>
                  <a:pt x="702380" y="758121"/>
                  <a:pt x="727919" y="789568"/>
                </a:cubicBezTo>
                <a:cubicBezTo>
                  <a:pt x="743174" y="808698"/>
                  <a:pt x="785393" y="849536"/>
                  <a:pt x="773066" y="875209"/>
                </a:cubicBezTo>
                <a:cubicBezTo>
                  <a:pt x="761471" y="889411"/>
                  <a:pt x="715284" y="874015"/>
                  <a:pt x="696525" y="874978"/>
                </a:cubicBezTo>
                <a:cubicBezTo>
                  <a:pt x="595330" y="874593"/>
                  <a:pt x="494174" y="880212"/>
                  <a:pt x="392979" y="881175"/>
                </a:cubicBezTo>
                <a:cubicBezTo>
                  <a:pt x="331885" y="884254"/>
                  <a:pt x="270829" y="887564"/>
                  <a:pt x="209619" y="888565"/>
                </a:cubicBezTo>
                <a:cubicBezTo>
                  <a:pt x="155304" y="890066"/>
                  <a:pt x="102762" y="890027"/>
                  <a:pt x="51644" y="908541"/>
                </a:cubicBezTo>
                <a:cubicBezTo>
                  <a:pt x="39895" y="913545"/>
                  <a:pt x="23562" y="917625"/>
                  <a:pt x="20095" y="931481"/>
                </a:cubicBezTo>
                <a:cubicBezTo>
                  <a:pt x="21367" y="957308"/>
                  <a:pt x="60812" y="980364"/>
                  <a:pt x="82615" y="988986"/>
                </a:cubicBezTo>
                <a:cubicBezTo>
                  <a:pt x="155073" y="1011387"/>
                  <a:pt x="232192" y="1008308"/>
                  <a:pt x="307193" y="1008577"/>
                </a:cubicBezTo>
                <a:cubicBezTo>
                  <a:pt x="388973" y="1007345"/>
                  <a:pt x="470676" y="1002419"/>
                  <a:pt x="552340" y="997877"/>
                </a:cubicBezTo>
                <a:cubicBezTo>
                  <a:pt x="611547" y="993412"/>
                  <a:pt x="670754" y="986715"/>
                  <a:pt x="730231" y="989255"/>
                </a:cubicBezTo>
                <a:cubicBezTo>
                  <a:pt x="742942" y="990910"/>
                  <a:pt x="768674" y="986715"/>
                  <a:pt x="768713" y="1005113"/>
                </a:cubicBezTo>
                <a:cubicBezTo>
                  <a:pt x="768366" y="1007538"/>
                  <a:pt x="767057" y="1010117"/>
                  <a:pt x="765323" y="1011849"/>
                </a:cubicBezTo>
                <a:cubicBezTo>
                  <a:pt x="756194" y="1019239"/>
                  <a:pt x="746024" y="1025397"/>
                  <a:pt x="736702" y="1032556"/>
                </a:cubicBezTo>
                <a:cubicBezTo>
                  <a:pt x="713551" y="1048684"/>
                  <a:pt x="695176" y="1070354"/>
                  <a:pt x="672680" y="1087289"/>
                </a:cubicBezTo>
                <a:cubicBezTo>
                  <a:pt x="623643" y="1122008"/>
                  <a:pt x="576878" y="1159805"/>
                  <a:pt x="529420" y="1196640"/>
                </a:cubicBezTo>
                <a:cubicBezTo>
                  <a:pt x="495445" y="1224545"/>
                  <a:pt x="462124" y="1253182"/>
                  <a:pt x="429612" y="1282704"/>
                </a:cubicBezTo>
                <a:cubicBezTo>
                  <a:pt x="382270" y="1322118"/>
                  <a:pt x="337008" y="1364380"/>
                  <a:pt x="298834" y="1412839"/>
                </a:cubicBezTo>
                <a:cubicBezTo>
                  <a:pt x="285236" y="1430737"/>
                  <a:pt x="272986" y="1449636"/>
                  <a:pt x="261199" y="1468727"/>
                </a:cubicBezTo>
                <a:cubicBezTo>
                  <a:pt x="241514" y="1501328"/>
                  <a:pt x="219057" y="1539818"/>
                  <a:pt x="232269" y="1578848"/>
                </a:cubicBezTo>
                <a:cubicBezTo>
                  <a:pt x="236930" y="1585121"/>
                  <a:pt x="247562" y="1579887"/>
                  <a:pt x="254188" y="1579733"/>
                </a:cubicBezTo>
                <a:cubicBezTo>
                  <a:pt x="271907" y="1575922"/>
                  <a:pt x="288587" y="1568763"/>
                  <a:pt x="305190" y="1561719"/>
                </a:cubicBezTo>
                <a:cubicBezTo>
                  <a:pt x="344828" y="1545477"/>
                  <a:pt x="380806" y="1522382"/>
                  <a:pt x="416092" y="1498403"/>
                </a:cubicBezTo>
                <a:cubicBezTo>
                  <a:pt x="466169" y="1463146"/>
                  <a:pt x="515437" y="1426734"/>
                  <a:pt x="561316" y="1386127"/>
                </a:cubicBezTo>
                <a:cubicBezTo>
                  <a:pt x="584660" y="1366305"/>
                  <a:pt x="605615" y="1343980"/>
                  <a:pt x="627726" y="1322811"/>
                </a:cubicBezTo>
                <a:cubicBezTo>
                  <a:pt x="642595" y="1309108"/>
                  <a:pt x="657811" y="1295752"/>
                  <a:pt x="671948" y="1281280"/>
                </a:cubicBezTo>
                <a:cubicBezTo>
                  <a:pt x="731771" y="1217117"/>
                  <a:pt x="796101" y="1157457"/>
                  <a:pt x="862011" y="1099645"/>
                </a:cubicBezTo>
                <a:cubicBezTo>
                  <a:pt x="881271" y="1082671"/>
                  <a:pt x="901880" y="1067275"/>
                  <a:pt x="920601" y="1049685"/>
                </a:cubicBezTo>
                <a:cubicBezTo>
                  <a:pt x="929346" y="1041563"/>
                  <a:pt x="946179" y="1022202"/>
                  <a:pt x="954924" y="1040370"/>
                </a:cubicBezTo>
                <a:cubicBezTo>
                  <a:pt x="956927" y="1049492"/>
                  <a:pt x="955270" y="1059153"/>
                  <a:pt x="955771" y="1068468"/>
                </a:cubicBezTo>
                <a:cubicBezTo>
                  <a:pt x="955733" y="1164770"/>
                  <a:pt x="955540" y="1261111"/>
                  <a:pt x="958545" y="1357375"/>
                </a:cubicBezTo>
                <a:cubicBezTo>
                  <a:pt x="958968" y="1426850"/>
                  <a:pt x="965055" y="1496055"/>
                  <a:pt x="980193" y="1563952"/>
                </a:cubicBezTo>
                <a:cubicBezTo>
                  <a:pt x="987089" y="1596245"/>
                  <a:pt x="994292" y="1628615"/>
                  <a:pt x="1005386" y="1659792"/>
                </a:cubicBezTo>
                <a:cubicBezTo>
                  <a:pt x="1014323" y="1682617"/>
                  <a:pt x="1019600" y="1709560"/>
                  <a:pt x="1039169" y="17259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33"/>
          <p:cNvSpPr/>
          <p:nvPr/>
        </p:nvSpPr>
        <p:spPr>
          <a:xfrm rot="-1547762">
            <a:off x="6386172" y="-230518"/>
            <a:ext cx="942586" cy="852687"/>
          </a:xfrm>
          <a:custGeom>
            <a:rect b="b" l="l" r="r" t="t"/>
            <a:pathLst>
              <a:path extrusionOk="0" h="1706035" w="1885902">
                <a:moveTo>
                  <a:pt x="1860796" y="834695"/>
                </a:moveTo>
                <a:cubicBezTo>
                  <a:pt x="1901089" y="860484"/>
                  <a:pt x="1890034" y="894855"/>
                  <a:pt x="1847892" y="907711"/>
                </a:cubicBezTo>
                <a:cubicBezTo>
                  <a:pt x="1816305" y="917642"/>
                  <a:pt x="1785411" y="930112"/>
                  <a:pt x="1752861" y="936733"/>
                </a:cubicBezTo>
                <a:cubicBezTo>
                  <a:pt x="1721042" y="942737"/>
                  <a:pt x="1688492" y="942391"/>
                  <a:pt x="1656404" y="946471"/>
                </a:cubicBezTo>
                <a:cubicBezTo>
                  <a:pt x="1616342" y="951898"/>
                  <a:pt x="1575934" y="949935"/>
                  <a:pt x="1535679" y="951321"/>
                </a:cubicBezTo>
                <a:cubicBezTo>
                  <a:pt x="1485948" y="954631"/>
                  <a:pt x="1436372" y="950204"/>
                  <a:pt x="1386757" y="947702"/>
                </a:cubicBezTo>
                <a:cubicBezTo>
                  <a:pt x="1363220" y="947356"/>
                  <a:pt x="1339453" y="945047"/>
                  <a:pt x="1316032" y="947202"/>
                </a:cubicBezTo>
                <a:cubicBezTo>
                  <a:pt x="1294576" y="955631"/>
                  <a:pt x="1315416" y="976378"/>
                  <a:pt x="1326048" y="984846"/>
                </a:cubicBezTo>
                <a:cubicBezTo>
                  <a:pt x="1341225" y="997316"/>
                  <a:pt x="1358020" y="1007632"/>
                  <a:pt x="1372812" y="1020564"/>
                </a:cubicBezTo>
                <a:cubicBezTo>
                  <a:pt x="1391803" y="1037654"/>
                  <a:pt x="1409138" y="1056514"/>
                  <a:pt x="1428745" y="1072911"/>
                </a:cubicBezTo>
                <a:cubicBezTo>
                  <a:pt x="1460409" y="1098892"/>
                  <a:pt x="1490224" y="1128337"/>
                  <a:pt x="1517998" y="1158744"/>
                </a:cubicBezTo>
                <a:cubicBezTo>
                  <a:pt x="1543576" y="1188459"/>
                  <a:pt x="1565610" y="1221021"/>
                  <a:pt x="1588954" y="1252468"/>
                </a:cubicBezTo>
                <a:cubicBezTo>
                  <a:pt x="1608137" y="1281643"/>
                  <a:pt x="1623276" y="1313167"/>
                  <a:pt x="1639108" y="1344228"/>
                </a:cubicBezTo>
                <a:cubicBezTo>
                  <a:pt x="1645079" y="1356276"/>
                  <a:pt x="1650587" y="1368593"/>
                  <a:pt x="1653053" y="1381910"/>
                </a:cubicBezTo>
                <a:cubicBezTo>
                  <a:pt x="1656211" y="1391533"/>
                  <a:pt x="1651204" y="1400385"/>
                  <a:pt x="1643384" y="1406005"/>
                </a:cubicBezTo>
                <a:cubicBezTo>
                  <a:pt x="1604323" y="1426174"/>
                  <a:pt x="1552089" y="1383334"/>
                  <a:pt x="1520579" y="1361934"/>
                </a:cubicBezTo>
                <a:cubicBezTo>
                  <a:pt x="1490070" y="1337685"/>
                  <a:pt x="1462219" y="1310049"/>
                  <a:pt x="1435216" y="1281990"/>
                </a:cubicBezTo>
                <a:cubicBezTo>
                  <a:pt x="1421580" y="1266363"/>
                  <a:pt x="1408829" y="1249889"/>
                  <a:pt x="1394307" y="1235032"/>
                </a:cubicBezTo>
                <a:cubicBezTo>
                  <a:pt x="1372966" y="1213785"/>
                  <a:pt x="1351510" y="1192769"/>
                  <a:pt x="1332211" y="1169637"/>
                </a:cubicBezTo>
                <a:cubicBezTo>
                  <a:pt x="1313952" y="1149006"/>
                  <a:pt x="1293305" y="1130762"/>
                  <a:pt x="1274198" y="1110939"/>
                </a:cubicBezTo>
                <a:cubicBezTo>
                  <a:pt x="1248813" y="1083419"/>
                  <a:pt x="1220693" y="1058824"/>
                  <a:pt x="1193266" y="1033420"/>
                </a:cubicBezTo>
                <a:cubicBezTo>
                  <a:pt x="1182942" y="1023875"/>
                  <a:pt x="1173312" y="1013598"/>
                  <a:pt x="1163335" y="1003706"/>
                </a:cubicBezTo>
                <a:cubicBezTo>
                  <a:pt x="1155014" y="996931"/>
                  <a:pt x="1144883" y="1003937"/>
                  <a:pt x="1143419" y="1013328"/>
                </a:cubicBezTo>
                <a:cubicBezTo>
                  <a:pt x="1133905" y="1089577"/>
                  <a:pt x="1131825" y="1166558"/>
                  <a:pt x="1125276" y="1243153"/>
                </a:cubicBezTo>
                <a:cubicBezTo>
                  <a:pt x="1116455" y="1354005"/>
                  <a:pt x="1094151" y="1463394"/>
                  <a:pt x="1068265" y="1571397"/>
                </a:cubicBezTo>
                <a:cubicBezTo>
                  <a:pt x="1060985" y="1603113"/>
                  <a:pt x="1051932" y="1634406"/>
                  <a:pt x="1041223" y="1665159"/>
                </a:cubicBezTo>
                <a:cubicBezTo>
                  <a:pt x="1036177" y="1679940"/>
                  <a:pt x="1028935" y="1693796"/>
                  <a:pt x="1019189" y="1706036"/>
                </a:cubicBezTo>
                <a:cubicBezTo>
                  <a:pt x="999621" y="1689562"/>
                  <a:pt x="994343" y="1662619"/>
                  <a:pt x="985329" y="1639756"/>
                </a:cubicBezTo>
                <a:cubicBezTo>
                  <a:pt x="974235" y="1608617"/>
                  <a:pt x="967070" y="1576209"/>
                  <a:pt x="960136" y="1543915"/>
                </a:cubicBezTo>
                <a:cubicBezTo>
                  <a:pt x="944959" y="1476019"/>
                  <a:pt x="938873" y="1406813"/>
                  <a:pt x="938488" y="1337339"/>
                </a:cubicBezTo>
                <a:cubicBezTo>
                  <a:pt x="935483" y="1241075"/>
                  <a:pt x="935637" y="1144734"/>
                  <a:pt x="935714" y="1048431"/>
                </a:cubicBezTo>
                <a:cubicBezTo>
                  <a:pt x="935213" y="1039117"/>
                  <a:pt x="936870" y="1029456"/>
                  <a:pt x="934867" y="1020333"/>
                </a:cubicBezTo>
                <a:cubicBezTo>
                  <a:pt x="926161" y="1002166"/>
                  <a:pt x="909289" y="1021565"/>
                  <a:pt x="900544" y="1029648"/>
                </a:cubicBezTo>
                <a:cubicBezTo>
                  <a:pt x="881823" y="1047238"/>
                  <a:pt x="861214" y="1062634"/>
                  <a:pt x="841954" y="1079608"/>
                </a:cubicBezTo>
                <a:cubicBezTo>
                  <a:pt x="776006" y="1137421"/>
                  <a:pt x="711714" y="1197080"/>
                  <a:pt x="651891" y="1261244"/>
                </a:cubicBezTo>
                <a:cubicBezTo>
                  <a:pt x="637754" y="1275716"/>
                  <a:pt x="622577" y="1289072"/>
                  <a:pt x="607669" y="1302774"/>
                </a:cubicBezTo>
                <a:cubicBezTo>
                  <a:pt x="585597" y="1323906"/>
                  <a:pt x="564641" y="1346268"/>
                  <a:pt x="541297" y="1366091"/>
                </a:cubicBezTo>
                <a:cubicBezTo>
                  <a:pt x="495419" y="1406698"/>
                  <a:pt x="446150" y="1443148"/>
                  <a:pt x="396073" y="1478367"/>
                </a:cubicBezTo>
                <a:cubicBezTo>
                  <a:pt x="360788" y="1502346"/>
                  <a:pt x="324809" y="1525479"/>
                  <a:pt x="285171" y="1541721"/>
                </a:cubicBezTo>
                <a:cubicBezTo>
                  <a:pt x="268569" y="1548765"/>
                  <a:pt x="251889" y="1555886"/>
                  <a:pt x="234169" y="1559735"/>
                </a:cubicBezTo>
                <a:cubicBezTo>
                  <a:pt x="227505" y="1559889"/>
                  <a:pt x="216912" y="1565162"/>
                  <a:pt x="212251" y="1558850"/>
                </a:cubicBezTo>
                <a:cubicBezTo>
                  <a:pt x="199000" y="1519820"/>
                  <a:pt x="221496" y="1481330"/>
                  <a:pt x="241180" y="1448729"/>
                </a:cubicBezTo>
                <a:cubicBezTo>
                  <a:pt x="252968" y="1429638"/>
                  <a:pt x="265217" y="1410739"/>
                  <a:pt x="278815" y="1392841"/>
                </a:cubicBezTo>
                <a:cubicBezTo>
                  <a:pt x="317028" y="1344382"/>
                  <a:pt x="362290" y="1302120"/>
                  <a:pt x="409594" y="1262706"/>
                </a:cubicBezTo>
                <a:cubicBezTo>
                  <a:pt x="442144" y="1233184"/>
                  <a:pt x="475426" y="1204547"/>
                  <a:pt x="509402" y="1176642"/>
                </a:cubicBezTo>
                <a:cubicBezTo>
                  <a:pt x="556898" y="1139807"/>
                  <a:pt x="603663" y="1102010"/>
                  <a:pt x="652662" y="1067291"/>
                </a:cubicBezTo>
                <a:cubicBezTo>
                  <a:pt x="675158" y="1050356"/>
                  <a:pt x="693533" y="1028686"/>
                  <a:pt x="716684" y="1012558"/>
                </a:cubicBezTo>
                <a:cubicBezTo>
                  <a:pt x="726044" y="1005399"/>
                  <a:pt x="736175" y="999241"/>
                  <a:pt x="745305" y="991851"/>
                </a:cubicBezTo>
                <a:cubicBezTo>
                  <a:pt x="747038" y="990119"/>
                  <a:pt x="748348" y="987540"/>
                  <a:pt x="748695" y="985115"/>
                </a:cubicBezTo>
                <a:cubicBezTo>
                  <a:pt x="748618" y="966717"/>
                  <a:pt x="722924" y="970912"/>
                  <a:pt x="710212" y="969257"/>
                </a:cubicBezTo>
                <a:cubicBezTo>
                  <a:pt x="650736" y="966717"/>
                  <a:pt x="591529" y="973414"/>
                  <a:pt x="532322" y="977879"/>
                </a:cubicBezTo>
                <a:cubicBezTo>
                  <a:pt x="450657" y="982421"/>
                  <a:pt x="368954" y="987347"/>
                  <a:pt x="287174" y="988579"/>
                </a:cubicBezTo>
                <a:cubicBezTo>
                  <a:pt x="212174" y="988310"/>
                  <a:pt x="135016" y="991389"/>
                  <a:pt x="62597" y="968988"/>
                </a:cubicBezTo>
                <a:cubicBezTo>
                  <a:pt x="40678" y="960443"/>
                  <a:pt x="1233" y="937387"/>
                  <a:pt x="0" y="911560"/>
                </a:cubicBezTo>
                <a:cubicBezTo>
                  <a:pt x="3505" y="897704"/>
                  <a:pt x="19838" y="893624"/>
                  <a:pt x="31549" y="888620"/>
                </a:cubicBezTo>
                <a:cubicBezTo>
                  <a:pt x="82666" y="870106"/>
                  <a:pt x="135209" y="870145"/>
                  <a:pt x="189523" y="868644"/>
                </a:cubicBezTo>
                <a:cubicBezTo>
                  <a:pt x="250695" y="867643"/>
                  <a:pt x="311789" y="864333"/>
                  <a:pt x="372883" y="861254"/>
                </a:cubicBezTo>
                <a:cubicBezTo>
                  <a:pt x="474078" y="860330"/>
                  <a:pt x="575196" y="854672"/>
                  <a:pt x="676391" y="855057"/>
                </a:cubicBezTo>
                <a:cubicBezTo>
                  <a:pt x="695150" y="854094"/>
                  <a:pt x="741337" y="869490"/>
                  <a:pt x="752932" y="855326"/>
                </a:cubicBezTo>
                <a:cubicBezTo>
                  <a:pt x="765259" y="829615"/>
                  <a:pt x="723040" y="788815"/>
                  <a:pt x="707785" y="769685"/>
                </a:cubicBezTo>
                <a:cubicBezTo>
                  <a:pt x="682246" y="738277"/>
                  <a:pt x="656552" y="706985"/>
                  <a:pt x="628740" y="677501"/>
                </a:cubicBezTo>
                <a:cubicBezTo>
                  <a:pt x="612792" y="659988"/>
                  <a:pt x="598848" y="640820"/>
                  <a:pt x="584557" y="622037"/>
                </a:cubicBezTo>
                <a:cubicBezTo>
                  <a:pt x="558632" y="588859"/>
                  <a:pt x="531436" y="556719"/>
                  <a:pt x="507206" y="522232"/>
                </a:cubicBezTo>
                <a:cubicBezTo>
                  <a:pt x="473654" y="479700"/>
                  <a:pt x="446420" y="433089"/>
                  <a:pt x="420495" y="385669"/>
                </a:cubicBezTo>
                <a:cubicBezTo>
                  <a:pt x="403392" y="355608"/>
                  <a:pt x="383323" y="327241"/>
                  <a:pt x="367914" y="296218"/>
                </a:cubicBezTo>
                <a:cubicBezTo>
                  <a:pt x="346304" y="252377"/>
                  <a:pt x="330241" y="205958"/>
                  <a:pt x="320148" y="158115"/>
                </a:cubicBezTo>
                <a:cubicBezTo>
                  <a:pt x="316989" y="138408"/>
                  <a:pt x="310556" y="116315"/>
                  <a:pt x="320842" y="97724"/>
                </a:cubicBezTo>
                <a:cubicBezTo>
                  <a:pt x="359170" y="82405"/>
                  <a:pt x="410981" y="112851"/>
                  <a:pt x="441759" y="136060"/>
                </a:cubicBezTo>
                <a:cubicBezTo>
                  <a:pt x="490796" y="175282"/>
                  <a:pt x="530434" y="224934"/>
                  <a:pt x="567723" y="275087"/>
                </a:cubicBezTo>
                <a:cubicBezTo>
                  <a:pt x="587330" y="308496"/>
                  <a:pt x="609210" y="340327"/>
                  <a:pt x="632323" y="371428"/>
                </a:cubicBezTo>
                <a:cubicBezTo>
                  <a:pt x="671691" y="433127"/>
                  <a:pt x="711984" y="494827"/>
                  <a:pt x="745228" y="560183"/>
                </a:cubicBezTo>
                <a:cubicBezTo>
                  <a:pt x="762947" y="597442"/>
                  <a:pt x="784327" y="632699"/>
                  <a:pt x="805821" y="667840"/>
                </a:cubicBezTo>
                <a:cubicBezTo>
                  <a:pt x="819034" y="687393"/>
                  <a:pt x="827894" y="710603"/>
                  <a:pt x="844997" y="727192"/>
                </a:cubicBezTo>
                <a:cubicBezTo>
                  <a:pt x="851083" y="731888"/>
                  <a:pt x="860521" y="727808"/>
                  <a:pt x="860906" y="719995"/>
                </a:cubicBezTo>
                <a:cubicBezTo>
                  <a:pt x="866492" y="717454"/>
                  <a:pt x="864489" y="710795"/>
                  <a:pt x="865298" y="705869"/>
                </a:cubicBezTo>
                <a:cubicBezTo>
                  <a:pt x="866222" y="693975"/>
                  <a:pt x="867724" y="682120"/>
                  <a:pt x="869227" y="670265"/>
                </a:cubicBezTo>
                <a:cubicBezTo>
                  <a:pt x="873695" y="632776"/>
                  <a:pt x="880475" y="595633"/>
                  <a:pt x="886176" y="558374"/>
                </a:cubicBezTo>
                <a:cubicBezTo>
                  <a:pt x="891608" y="519153"/>
                  <a:pt x="900660" y="480509"/>
                  <a:pt x="905398" y="441210"/>
                </a:cubicBezTo>
                <a:cubicBezTo>
                  <a:pt x="916993" y="367540"/>
                  <a:pt x="933711" y="294678"/>
                  <a:pt x="949505" y="221816"/>
                </a:cubicBezTo>
                <a:cubicBezTo>
                  <a:pt x="965683" y="161695"/>
                  <a:pt x="986177" y="67817"/>
                  <a:pt x="1033288" y="26132"/>
                </a:cubicBezTo>
                <a:cubicBezTo>
                  <a:pt x="1057287" y="3500"/>
                  <a:pt x="1107171" y="-15822"/>
                  <a:pt x="1128550" y="19242"/>
                </a:cubicBezTo>
                <a:cubicBezTo>
                  <a:pt x="1135060" y="39989"/>
                  <a:pt x="1132826" y="63275"/>
                  <a:pt x="1133597" y="84907"/>
                </a:cubicBezTo>
                <a:cubicBezTo>
                  <a:pt x="1134174" y="132981"/>
                  <a:pt x="1126624" y="180593"/>
                  <a:pt x="1122002" y="228360"/>
                </a:cubicBezTo>
                <a:cubicBezTo>
                  <a:pt x="1117996" y="268120"/>
                  <a:pt x="1112911" y="307726"/>
                  <a:pt x="1105592" y="346986"/>
                </a:cubicBezTo>
                <a:cubicBezTo>
                  <a:pt x="1091917" y="434590"/>
                  <a:pt x="1077009" y="522117"/>
                  <a:pt x="1066686" y="610182"/>
                </a:cubicBezTo>
                <a:cubicBezTo>
                  <a:pt x="1063296" y="637318"/>
                  <a:pt x="1060869" y="664530"/>
                  <a:pt x="1059367" y="691858"/>
                </a:cubicBezTo>
                <a:cubicBezTo>
                  <a:pt x="1059290" y="697016"/>
                  <a:pt x="1057787" y="702866"/>
                  <a:pt x="1058750" y="708101"/>
                </a:cubicBezTo>
                <a:cubicBezTo>
                  <a:pt x="1060484" y="714375"/>
                  <a:pt x="1068188" y="717685"/>
                  <a:pt x="1073928" y="714414"/>
                </a:cubicBezTo>
                <a:cubicBezTo>
                  <a:pt x="1083327" y="708409"/>
                  <a:pt x="1090453" y="699248"/>
                  <a:pt x="1099159" y="692243"/>
                </a:cubicBezTo>
                <a:cubicBezTo>
                  <a:pt x="1125122" y="671766"/>
                  <a:pt x="1148697" y="648672"/>
                  <a:pt x="1170384" y="623769"/>
                </a:cubicBezTo>
                <a:cubicBezTo>
                  <a:pt x="1191378" y="601098"/>
                  <a:pt x="1214568" y="580660"/>
                  <a:pt x="1234830" y="557335"/>
                </a:cubicBezTo>
                <a:cubicBezTo>
                  <a:pt x="1260523" y="526351"/>
                  <a:pt x="1291186" y="500447"/>
                  <a:pt x="1320193" y="472772"/>
                </a:cubicBezTo>
                <a:cubicBezTo>
                  <a:pt x="1335177" y="457953"/>
                  <a:pt x="1350547" y="443443"/>
                  <a:pt x="1366418" y="429586"/>
                </a:cubicBezTo>
                <a:cubicBezTo>
                  <a:pt x="1406557" y="393790"/>
                  <a:pt x="1448699" y="357725"/>
                  <a:pt x="1490494" y="323507"/>
                </a:cubicBezTo>
                <a:cubicBezTo>
                  <a:pt x="1528052" y="293254"/>
                  <a:pt x="1565995" y="262346"/>
                  <a:pt x="1610371" y="242447"/>
                </a:cubicBezTo>
                <a:cubicBezTo>
                  <a:pt x="1647775" y="224626"/>
                  <a:pt x="1705672" y="215234"/>
                  <a:pt x="1715110" y="268928"/>
                </a:cubicBezTo>
                <a:cubicBezTo>
                  <a:pt x="1713685" y="303646"/>
                  <a:pt x="1692228" y="332860"/>
                  <a:pt x="1672043" y="360150"/>
                </a:cubicBezTo>
                <a:cubicBezTo>
                  <a:pt x="1645618" y="395214"/>
                  <a:pt x="1611450" y="422350"/>
                  <a:pt x="1577860" y="450101"/>
                </a:cubicBezTo>
                <a:cubicBezTo>
                  <a:pt x="1550856" y="475313"/>
                  <a:pt x="1523121" y="499715"/>
                  <a:pt x="1495925" y="524695"/>
                </a:cubicBezTo>
                <a:cubicBezTo>
                  <a:pt x="1469538" y="551023"/>
                  <a:pt x="1440609" y="574617"/>
                  <a:pt x="1413259" y="599905"/>
                </a:cubicBezTo>
                <a:cubicBezTo>
                  <a:pt x="1386102" y="626887"/>
                  <a:pt x="1356749" y="650789"/>
                  <a:pt x="1328783" y="677117"/>
                </a:cubicBezTo>
                <a:cubicBezTo>
                  <a:pt x="1314607" y="691050"/>
                  <a:pt x="1300200" y="704868"/>
                  <a:pt x="1285331" y="718109"/>
                </a:cubicBezTo>
                <a:cubicBezTo>
                  <a:pt x="1271849" y="730233"/>
                  <a:pt x="1258405" y="742434"/>
                  <a:pt x="1246001" y="755713"/>
                </a:cubicBezTo>
                <a:cubicBezTo>
                  <a:pt x="1240647" y="761949"/>
                  <a:pt x="1231710" y="768916"/>
                  <a:pt x="1235716" y="778115"/>
                </a:cubicBezTo>
                <a:cubicBezTo>
                  <a:pt x="1243844" y="793665"/>
                  <a:pt x="1283405" y="785274"/>
                  <a:pt x="1299122" y="786044"/>
                </a:cubicBezTo>
                <a:cubicBezTo>
                  <a:pt x="1368190" y="783888"/>
                  <a:pt x="1437296" y="786698"/>
                  <a:pt x="1506288" y="790162"/>
                </a:cubicBezTo>
                <a:cubicBezTo>
                  <a:pt x="1575394" y="795743"/>
                  <a:pt x="1644694" y="802902"/>
                  <a:pt x="1713800" y="808984"/>
                </a:cubicBezTo>
                <a:cubicBezTo>
                  <a:pt x="1733253" y="810870"/>
                  <a:pt x="1752668" y="813218"/>
                  <a:pt x="1772044" y="815527"/>
                </a:cubicBezTo>
                <a:cubicBezTo>
                  <a:pt x="1801936" y="819992"/>
                  <a:pt x="1833331" y="821570"/>
                  <a:pt x="1860796" y="8346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33"/>
          <p:cNvSpPr/>
          <p:nvPr/>
        </p:nvSpPr>
        <p:spPr>
          <a:xfrm rot="8014985">
            <a:off x="1805998" y="4435045"/>
            <a:ext cx="963926" cy="870839"/>
          </a:xfrm>
          <a:custGeom>
            <a:rect b="b" l="l" r="r" t="t"/>
            <a:pathLst>
              <a:path extrusionOk="0" h="1746487" w="1926191">
                <a:moveTo>
                  <a:pt x="1864135" y="827327"/>
                </a:moveTo>
                <a:cubicBezTo>
                  <a:pt x="1798187" y="812547"/>
                  <a:pt x="1730313" y="809737"/>
                  <a:pt x="1663325" y="802462"/>
                </a:cubicBezTo>
                <a:cubicBezTo>
                  <a:pt x="1536861" y="788952"/>
                  <a:pt x="1409587" y="781754"/>
                  <a:pt x="1282429" y="787335"/>
                </a:cubicBezTo>
                <a:cubicBezTo>
                  <a:pt x="1329078" y="741763"/>
                  <a:pt x="1377615" y="698038"/>
                  <a:pt x="1426036" y="654275"/>
                </a:cubicBezTo>
                <a:cubicBezTo>
                  <a:pt x="1450458" y="630373"/>
                  <a:pt x="1476498" y="608202"/>
                  <a:pt x="1501961" y="585378"/>
                </a:cubicBezTo>
                <a:cubicBezTo>
                  <a:pt x="1526113" y="562707"/>
                  <a:pt x="1549996" y="539767"/>
                  <a:pt x="1575151" y="518174"/>
                </a:cubicBezTo>
                <a:cubicBezTo>
                  <a:pt x="1597878" y="497273"/>
                  <a:pt x="1620143" y="475873"/>
                  <a:pt x="1644758" y="457167"/>
                </a:cubicBezTo>
                <a:cubicBezTo>
                  <a:pt x="1677655" y="430224"/>
                  <a:pt x="1706661" y="397738"/>
                  <a:pt x="1729312" y="361750"/>
                </a:cubicBezTo>
                <a:cubicBezTo>
                  <a:pt x="1744412" y="335153"/>
                  <a:pt x="1762555" y="303706"/>
                  <a:pt x="1751885" y="272414"/>
                </a:cubicBezTo>
                <a:cubicBezTo>
                  <a:pt x="1743757" y="250551"/>
                  <a:pt x="1723418" y="232307"/>
                  <a:pt x="1699920" y="229151"/>
                </a:cubicBezTo>
                <a:cubicBezTo>
                  <a:pt x="1658163" y="224417"/>
                  <a:pt x="1618602" y="244008"/>
                  <a:pt x="1583664" y="264754"/>
                </a:cubicBezTo>
                <a:cubicBezTo>
                  <a:pt x="1533278" y="296817"/>
                  <a:pt x="1488440" y="336385"/>
                  <a:pt x="1442446" y="374220"/>
                </a:cubicBezTo>
                <a:cubicBezTo>
                  <a:pt x="1386205" y="421910"/>
                  <a:pt x="1332507" y="472563"/>
                  <a:pt x="1278693" y="522985"/>
                </a:cubicBezTo>
                <a:cubicBezTo>
                  <a:pt x="1249995" y="551237"/>
                  <a:pt x="1224802" y="582837"/>
                  <a:pt x="1195256" y="610319"/>
                </a:cubicBezTo>
                <a:cubicBezTo>
                  <a:pt x="1180888" y="624445"/>
                  <a:pt x="1167560" y="639610"/>
                  <a:pt x="1153808" y="654313"/>
                </a:cubicBezTo>
                <a:cubicBezTo>
                  <a:pt x="1137359" y="672173"/>
                  <a:pt x="1118137" y="686876"/>
                  <a:pt x="1099994" y="702850"/>
                </a:cubicBezTo>
                <a:cubicBezTo>
                  <a:pt x="1110703" y="545694"/>
                  <a:pt x="1147991" y="391272"/>
                  <a:pt x="1163554" y="234655"/>
                </a:cubicBezTo>
                <a:cubicBezTo>
                  <a:pt x="1170641" y="174649"/>
                  <a:pt x="1177151" y="114258"/>
                  <a:pt x="1171990" y="53828"/>
                </a:cubicBezTo>
                <a:cubicBezTo>
                  <a:pt x="1171527" y="10142"/>
                  <a:pt x="1124570" y="-9103"/>
                  <a:pt x="1087282" y="4099"/>
                </a:cubicBezTo>
                <a:cubicBezTo>
                  <a:pt x="1051188" y="15184"/>
                  <a:pt x="1022220" y="43551"/>
                  <a:pt x="1005040" y="76576"/>
                </a:cubicBezTo>
                <a:cubicBezTo>
                  <a:pt x="957119" y="172686"/>
                  <a:pt x="941749" y="280805"/>
                  <a:pt x="919715" y="384882"/>
                </a:cubicBezTo>
                <a:cubicBezTo>
                  <a:pt x="911010" y="424181"/>
                  <a:pt x="906233" y="464133"/>
                  <a:pt x="900147" y="503894"/>
                </a:cubicBezTo>
                <a:cubicBezTo>
                  <a:pt x="888051" y="576679"/>
                  <a:pt x="875416" y="649810"/>
                  <a:pt x="871025" y="723557"/>
                </a:cubicBezTo>
                <a:cubicBezTo>
                  <a:pt x="849569" y="689801"/>
                  <a:pt x="829461" y="655006"/>
                  <a:pt x="808929" y="620558"/>
                </a:cubicBezTo>
                <a:cubicBezTo>
                  <a:pt x="787126" y="581682"/>
                  <a:pt x="768906" y="540806"/>
                  <a:pt x="745639" y="502739"/>
                </a:cubicBezTo>
                <a:cubicBezTo>
                  <a:pt x="709506" y="444888"/>
                  <a:pt x="675261" y="385844"/>
                  <a:pt x="633851" y="331535"/>
                </a:cubicBezTo>
                <a:cubicBezTo>
                  <a:pt x="620600" y="311443"/>
                  <a:pt x="609583" y="289965"/>
                  <a:pt x="594945" y="270797"/>
                </a:cubicBezTo>
                <a:cubicBezTo>
                  <a:pt x="580230" y="251283"/>
                  <a:pt x="564398" y="232615"/>
                  <a:pt x="548758" y="213870"/>
                </a:cubicBezTo>
                <a:cubicBezTo>
                  <a:pt x="510275" y="169106"/>
                  <a:pt x="466593" y="125073"/>
                  <a:pt x="410275" y="103788"/>
                </a:cubicBezTo>
                <a:cubicBezTo>
                  <a:pt x="388742" y="95051"/>
                  <a:pt x="364782" y="90355"/>
                  <a:pt x="341823" y="95821"/>
                </a:cubicBezTo>
                <a:cubicBezTo>
                  <a:pt x="307539" y="104712"/>
                  <a:pt x="314858" y="150015"/>
                  <a:pt x="319750" y="176804"/>
                </a:cubicBezTo>
                <a:cubicBezTo>
                  <a:pt x="334966" y="257056"/>
                  <a:pt x="369173" y="332151"/>
                  <a:pt x="414127" y="399970"/>
                </a:cubicBezTo>
                <a:cubicBezTo>
                  <a:pt x="432193" y="429531"/>
                  <a:pt x="447563" y="460708"/>
                  <a:pt x="466092" y="490037"/>
                </a:cubicBezTo>
                <a:cubicBezTo>
                  <a:pt x="491131" y="528643"/>
                  <a:pt x="519212" y="565324"/>
                  <a:pt x="547102" y="601928"/>
                </a:cubicBezTo>
                <a:cubicBezTo>
                  <a:pt x="586701" y="650310"/>
                  <a:pt x="622872" y="701348"/>
                  <a:pt x="666363" y="746459"/>
                </a:cubicBezTo>
                <a:cubicBezTo>
                  <a:pt x="686355" y="769668"/>
                  <a:pt x="704884" y="794033"/>
                  <a:pt x="725107" y="817011"/>
                </a:cubicBezTo>
                <a:cubicBezTo>
                  <a:pt x="736625" y="830598"/>
                  <a:pt x="748798" y="844416"/>
                  <a:pt x="754576" y="861545"/>
                </a:cubicBezTo>
                <a:cubicBezTo>
                  <a:pt x="691632" y="851152"/>
                  <a:pt x="628034" y="856271"/>
                  <a:pt x="564590" y="857195"/>
                </a:cubicBezTo>
                <a:cubicBezTo>
                  <a:pt x="483311" y="860082"/>
                  <a:pt x="401916" y="859697"/>
                  <a:pt x="320752" y="865163"/>
                </a:cubicBezTo>
                <a:cubicBezTo>
                  <a:pt x="280575" y="867318"/>
                  <a:pt x="240282" y="867626"/>
                  <a:pt x="200027" y="869012"/>
                </a:cubicBezTo>
                <a:cubicBezTo>
                  <a:pt x="138509" y="870667"/>
                  <a:pt x="72792" y="871360"/>
                  <a:pt x="17938" y="902652"/>
                </a:cubicBezTo>
                <a:cubicBezTo>
                  <a:pt x="-35529" y="943452"/>
                  <a:pt x="43709" y="999416"/>
                  <a:pt x="84040" y="1010424"/>
                </a:cubicBezTo>
                <a:cubicBezTo>
                  <a:pt x="122715" y="1022202"/>
                  <a:pt x="163509" y="1024512"/>
                  <a:pt x="203610" y="1027283"/>
                </a:cubicBezTo>
                <a:cubicBezTo>
                  <a:pt x="265012" y="1029939"/>
                  <a:pt x="326607" y="1028669"/>
                  <a:pt x="387971" y="1026129"/>
                </a:cubicBezTo>
                <a:cubicBezTo>
                  <a:pt x="449913" y="1023165"/>
                  <a:pt x="511893" y="1020817"/>
                  <a:pt x="573720" y="1016198"/>
                </a:cubicBezTo>
                <a:cubicBezTo>
                  <a:pt x="627302" y="1011656"/>
                  <a:pt x="681001" y="1006768"/>
                  <a:pt x="734815" y="1009347"/>
                </a:cubicBezTo>
                <a:cubicBezTo>
                  <a:pt x="712203" y="1024474"/>
                  <a:pt x="692557" y="1043218"/>
                  <a:pt x="672796" y="1061693"/>
                </a:cubicBezTo>
                <a:cubicBezTo>
                  <a:pt x="584583" y="1127743"/>
                  <a:pt x="496331" y="1194100"/>
                  <a:pt x="415167" y="1268886"/>
                </a:cubicBezTo>
                <a:cubicBezTo>
                  <a:pt x="350336" y="1322618"/>
                  <a:pt x="289049" y="1382548"/>
                  <a:pt x="245867" y="1455486"/>
                </a:cubicBezTo>
                <a:cubicBezTo>
                  <a:pt x="223409" y="1491398"/>
                  <a:pt x="201183" y="1532351"/>
                  <a:pt x="210505" y="1576076"/>
                </a:cubicBezTo>
                <a:cubicBezTo>
                  <a:pt x="215898" y="1610448"/>
                  <a:pt x="248756" y="1602250"/>
                  <a:pt x="273140" y="1595283"/>
                </a:cubicBezTo>
                <a:cubicBezTo>
                  <a:pt x="310737" y="1582658"/>
                  <a:pt x="347100" y="1565722"/>
                  <a:pt x="380922" y="1544976"/>
                </a:cubicBezTo>
                <a:cubicBezTo>
                  <a:pt x="476300" y="1484624"/>
                  <a:pt x="565553" y="1414533"/>
                  <a:pt x="644675" y="1334011"/>
                </a:cubicBezTo>
                <a:cubicBezTo>
                  <a:pt x="690631" y="1293250"/>
                  <a:pt x="730616" y="1246485"/>
                  <a:pt x="775801" y="1204915"/>
                </a:cubicBezTo>
                <a:cubicBezTo>
                  <a:pt x="826148" y="1154647"/>
                  <a:pt x="882427" y="1109845"/>
                  <a:pt x="935779" y="1062540"/>
                </a:cubicBezTo>
                <a:cubicBezTo>
                  <a:pt x="935586" y="1169312"/>
                  <a:pt x="935702" y="1276122"/>
                  <a:pt x="939246" y="1382856"/>
                </a:cubicBezTo>
                <a:cubicBezTo>
                  <a:pt x="939708" y="1465109"/>
                  <a:pt x="953884" y="1546439"/>
                  <a:pt x="974107" y="1625959"/>
                </a:cubicBezTo>
                <a:cubicBezTo>
                  <a:pt x="984392" y="1657983"/>
                  <a:pt x="1002035" y="1734925"/>
                  <a:pt x="1035548" y="1745933"/>
                </a:cubicBezTo>
                <a:cubicBezTo>
                  <a:pt x="1081927" y="1759212"/>
                  <a:pt x="1121334" y="1529849"/>
                  <a:pt x="1131157" y="1491321"/>
                </a:cubicBezTo>
                <a:cubicBezTo>
                  <a:pt x="1147067" y="1413494"/>
                  <a:pt x="1160164" y="1335089"/>
                  <a:pt x="1165865" y="1255799"/>
                </a:cubicBezTo>
                <a:cubicBezTo>
                  <a:pt x="1171104" y="1187095"/>
                  <a:pt x="1174301" y="1118620"/>
                  <a:pt x="1181273" y="1049915"/>
                </a:cubicBezTo>
                <a:cubicBezTo>
                  <a:pt x="1204540" y="1073741"/>
                  <a:pt x="1230233" y="1094949"/>
                  <a:pt x="1254039" y="1118197"/>
                </a:cubicBezTo>
                <a:cubicBezTo>
                  <a:pt x="1275110" y="1139521"/>
                  <a:pt x="1295758" y="1161268"/>
                  <a:pt x="1317522" y="1181937"/>
                </a:cubicBezTo>
                <a:cubicBezTo>
                  <a:pt x="1343755" y="1208649"/>
                  <a:pt x="1367176" y="1237979"/>
                  <a:pt x="1394757" y="1263420"/>
                </a:cubicBezTo>
                <a:cubicBezTo>
                  <a:pt x="1412669" y="1281126"/>
                  <a:pt x="1426652" y="1300102"/>
                  <a:pt x="1444141" y="1319231"/>
                </a:cubicBezTo>
                <a:cubicBezTo>
                  <a:pt x="1464981" y="1341286"/>
                  <a:pt x="1487246" y="1361917"/>
                  <a:pt x="1509665" y="1382317"/>
                </a:cubicBezTo>
                <a:cubicBezTo>
                  <a:pt x="1549573" y="1413879"/>
                  <a:pt x="1613479" y="1466687"/>
                  <a:pt x="1667023" y="1446711"/>
                </a:cubicBezTo>
                <a:cubicBezTo>
                  <a:pt x="1708279" y="1427081"/>
                  <a:pt x="1692871" y="1386127"/>
                  <a:pt x="1676422" y="1354450"/>
                </a:cubicBezTo>
                <a:cubicBezTo>
                  <a:pt x="1660898" y="1324004"/>
                  <a:pt x="1645798" y="1292596"/>
                  <a:pt x="1626923" y="1263613"/>
                </a:cubicBezTo>
                <a:cubicBezTo>
                  <a:pt x="1611668" y="1241212"/>
                  <a:pt x="1594642" y="1220081"/>
                  <a:pt x="1579003" y="1197910"/>
                </a:cubicBezTo>
                <a:cubicBezTo>
                  <a:pt x="1542639" y="1149028"/>
                  <a:pt x="1497338" y="1107651"/>
                  <a:pt x="1450997" y="1068429"/>
                </a:cubicBezTo>
                <a:cubicBezTo>
                  <a:pt x="1435743" y="1054611"/>
                  <a:pt x="1421721" y="1039562"/>
                  <a:pt x="1406313" y="1025936"/>
                </a:cubicBezTo>
                <a:cubicBezTo>
                  <a:pt x="1390327" y="1011348"/>
                  <a:pt x="1371105" y="1000840"/>
                  <a:pt x="1355157" y="986253"/>
                </a:cubicBezTo>
                <a:cubicBezTo>
                  <a:pt x="1418447" y="985829"/>
                  <a:pt x="1481429" y="994913"/>
                  <a:pt x="1544719" y="991603"/>
                </a:cubicBezTo>
                <a:cubicBezTo>
                  <a:pt x="1594064" y="989640"/>
                  <a:pt x="1643564" y="991795"/>
                  <a:pt x="1692563" y="984636"/>
                </a:cubicBezTo>
                <a:cubicBezTo>
                  <a:pt x="1722879" y="981711"/>
                  <a:pt x="1753580" y="981518"/>
                  <a:pt x="1783434" y="974744"/>
                </a:cubicBezTo>
                <a:cubicBezTo>
                  <a:pt x="1812055" y="968547"/>
                  <a:pt x="1839366" y="957616"/>
                  <a:pt x="1867255" y="948802"/>
                </a:cubicBezTo>
                <a:cubicBezTo>
                  <a:pt x="1882125" y="943875"/>
                  <a:pt x="1897649" y="938679"/>
                  <a:pt x="1908820" y="927170"/>
                </a:cubicBezTo>
                <a:cubicBezTo>
                  <a:pt x="1950692" y="889027"/>
                  <a:pt x="1909359" y="835833"/>
                  <a:pt x="1864135" y="8273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33"/>
          <p:cNvSpPr/>
          <p:nvPr/>
        </p:nvSpPr>
        <p:spPr>
          <a:xfrm rot="8014985">
            <a:off x="1805998" y="4435045"/>
            <a:ext cx="963926" cy="870839"/>
          </a:xfrm>
          <a:custGeom>
            <a:rect b="b" l="l" r="r" t="t"/>
            <a:pathLst>
              <a:path extrusionOk="0" h="1746487" w="1926191">
                <a:moveTo>
                  <a:pt x="1035548" y="1745933"/>
                </a:moveTo>
                <a:cubicBezTo>
                  <a:pt x="1002035" y="1734925"/>
                  <a:pt x="984392" y="1657983"/>
                  <a:pt x="974107" y="1625959"/>
                </a:cubicBezTo>
                <a:cubicBezTo>
                  <a:pt x="953884" y="1546439"/>
                  <a:pt x="939708" y="1465109"/>
                  <a:pt x="939246" y="1382856"/>
                </a:cubicBezTo>
                <a:cubicBezTo>
                  <a:pt x="935702" y="1276122"/>
                  <a:pt x="935586" y="1169312"/>
                  <a:pt x="935779" y="1062540"/>
                </a:cubicBezTo>
                <a:cubicBezTo>
                  <a:pt x="882427" y="1109845"/>
                  <a:pt x="826148" y="1154647"/>
                  <a:pt x="775801" y="1204915"/>
                </a:cubicBezTo>
                <a:cubicBezTo>
                  <a:pt x="730616" y="1246485"/>
                  <a:pt x="690631" y="1293250"/>
                  <a:pt x="644675" y="1334011"/>
                </a:cubicBezTo>
                <a:cubicBezTo>
                  <a:pt x="565553" y="1414533"/>
                  <a:pt x="476300" y="1484624"/>
                  <a:pt x="380922" y="1544976"/>
                </a:cubicBezTo>
                <a:cubicBezTo>
                  <a:pt x="347100" y="1565722"/>
                  <a:pt x="310737" y="1582658"/>
                  <a:pt x="273140" y="1595283"/>
                </a:cubicBezTo>
                <a:cubicBezTo>
                  <a:pt x="248756" y="1602250"/>
                  <a:pt x="215898" y="1610448"/>
                  <a:pt x="210505" y="1576076"/>
                </a:cubicBezTo>
                <a:cubicBezTo>
                  <a:pt x="201183" y="1532351"/>
                  <a:pt x="223409" y="1491398"/>
                  <a:pt x="245867" y="1455486"/>
                </a:cubicBezTo>
                <a:cubicBezTo>
                  <a:pt x="289049" y="1382548"/>
                  <a:pt x="350336" y="1322618"/>
                  <a:pt x="415167" y="1268886"/>
                </a:cubicBezTo>
                <a:cubicBezTo>
                  <a:pt x="496331" y="1194100"/>
                  <a:pt x="584583" y="1127743"/>
                  <a:pt x="672796" y="1061693"/>
                </a:cubicBezTo>
                <a:cubicBezTo>
                  <a:pt x="692557" y="1043218"/>
                  <a:pt x="712203" y="1024474"/>
                  <a:pt x="734815" y="1009347"/>
                </a:cubicBezTo>
                <a:cubicBezTo>
                  <a:pt x="681001" y="1006768"/>
                  <a:pt x="627302" y="1011656"/>
                  <a:pt x="573720" y="1016198"/>
                </a:cubicBezTo>
                <a:cubicBezTo>
                  <a:pt x="511893" y="1020817"/>
                  <a:pt x="449913" y="1023165"/>
                  <a:pt x="387971" y="1026129"/>
                </a:cubicBezTo>
                <a:cubicBezTo>
                  <a:pt x="326607" y="1028669"/>
                  <a:pt x="265012" y="1029939"/>
                  <a:pt x="203610" y="1027283"/>
                </a:cubicBezTo>
                <a:cubicBezTo>
                  <a:pt x="163509" y="1024512"/>
                  <a:pt x="122715" y="1022202"/>
                  <a:pt x="84040" y="1010424"/>
                </a:cubicBezTo>
                <a:cubicBezTo>
                  <a:pt x="43709" y="999416"/>
                  <a:pt x="-35529" y="943452"/>
                  <a:pt x="17938" y="902652"/>
                </a:cubicBezTo>
                <a:cubicBezTo>
                  <a:pt x="72792" y="871360"/>
                  <a:pt x="138509" y="870667"/>
                  <a:pt x="200027" y="869012"/>
                </a:cubicBezTo>
                <a:cubicBezTo>
                  <a:pt x="240282" y="867626"/>
                  <a:pt x="280575" y="867318"/>
                  <a:pt x="320752" y="865163"/>
                </a:cubicBezTo>
                <a:cubicBezTo>
                  <a:pt x="401916" y="859697"/>
                  <a:pt x="483311" y="860082"/>
                  <a:pt x="564590" y="857195"/>
                </a:cubicBezTo>
                <a:cubicBezTo>
                  <a:pt x="628034" y="856271"/>
                  <a:pt x="691632" y="851152"/>
                  <a:pt x="754576" y="861545"/>
                </a:cubicBezTo>
                <a:cubicBezTo>
                  <a:pt x="748798" y="844416"/>
                  <a:pt x="736625" y="830598"/>
                  <a:pt x="725107" y="817011"/>
                </a:cubicBezTo>
                <a:cubicBezTo>
                  <a:pt x="704884" y="794033"/>
                  <a:pt x="686355" y="769668"/>
                  <a:pt x="666363" y="746459"/>
                </a:cubicBezTo>
                <a:cubicBezTo>
                  <a:pt x="622872" y="701348"/>
                  <a:pt x="586701" y="650310"/>
                  <a:pt x="547102" y="601928"/>
                </a:cubicBezTo>
                <a:cubicBezTo>
                  <a:pt x="519212" y="565324"/>
                  <a:pt x="491131" y="528643"/>
                  <a:pt x="466092" y="490037"/>
                </a:cubicBezTo>
                <a:cubicBezTo>
                  <a:pt x="447563" y="460708"/>
                  <a:pt x="432193" y="429531"/>
                  <a:pt x="414127" y="399970"/>
                </a:cubicBezTo>
                <a:cubicBezTo>
                  <a:pt x="369173" y="332151"/>
                  <a:pt x="334966" y="257056"/>
                  <a:pt x="319750" y="176804"/>
                </a:cubicBezTo>
                <a:cubicBezTo>
                  <a:pt x="314858" y="150015"/>
                  <a:pt x="307539" y="104712"/>
                  <a:pt x="341823" y="95821"/>
                </a:cubicBezTo>
                <a:cubicBezTo>
                  <a:pt x="364782" y="90355"/>
                  <a:pt x="388742" y="95051"/>
                  <a:pt x="410275" y="103788"/>
                </a:cubicBezTo>
                <a:cubicBezTo>
                  <a:pt x="466593" y="125073"/>
                  <a:pt x="510275" y="169106"/>
                  <a:pt x="548758" y="213870"/>
                </a:cubicBezTo>
                <a:cubicBezTo>
                  <a:pt x="564398" y="232615"/>
                  <a:pt x="580230" y="251283"/>
                  <a:pt x="594945" y="270797"/>
                </a:cubicBezTo>
                <a:cubicBezTo>
                  <a:pt x="609583" y="289965"/>
                  <a:pt x="620600" y="311443"/>
                  <a:pt x="633851" y="331535"/>
                </a:cubicBezTo>
                <a:cubicBezTo>
                  <a:pt x="675261" y="385844"/>
                  <a:pt x="709506" y="444888"/>
                  <a:pt x="745639" y="502739"/>
                </a:cubicBezTo>
                <a:cubicBezTo>
                  <a:pt x="768906" y="540806"/>
                  <a:pt x="787126" y="581682"/>
                  <a:pt x="808929" y="620558"/>
                </a:cubicBezTo>
                <a:cubicBezTo>
                  <a:pt x="829461" y="655006"/>
                  <a:pt x="849569" y="689801"/>
                  <a:pt x="871025" y="723557"/>
                </a:cubicBezTo>
                <a:cubicBezTo>
                  <a:pt x="875416" y="649810"/>
                  <a:pt x="888051" y="576679"/>
                  <a:pt x="900147" y="503894"/>
                </a:cubicBezTo>
                <a:cubicBezTo>
                  <a:pt x="906233" y="464133"/>
                  <a:pt x="911010" y="424181"/>
                  <a:pt x="919715" y="384882"/>
                </a:cubicBezTo>
                <a:cubicBezTo>
                  <a:pt x="941749" y="280805"/>
                  <a:pt x="957119" y="172686"/>
                  <a:pt x="1005040" y="76576"/>
                </a:cubicBezTo>
                <a:cubicBezTo>
                  <a:pt x="1022220" y="43551"/>
                  <a:pt x="1051188" y="15184"/>
                  <a:pt x="1087282" y="4099"/>
                </a:cubicBezTo>
                <a:cubicBezTo>
                  <a:pt x="1124570" y="-9103"/>
                  <a:pt x="1171527" y="10142"/>
                  <a:pt x="1171990" y="53828"/>
                </a:cubicBezTo>
                <a:cubicBezTo>
                  <a:pt x="1177151" y="114258"/>
                  <a:pt x="1170641" y="174649"/>
                  <a:pt x="1163554" y="234655"/>
                </a:cubicBezTo>
                <a:cubicBezTo>
                  <a:pt x="1147991" y="391272"/>
                  <a:pt x="1110703" y="545694"/>
                  <a:pt x="1099994" y="702850"/>
                </a:cubicBezTo>
                <a:cubicBezTo>
                  <a:pt x="1118137" y="686876"/>
                  <a:pt x="1137359" y="672173"/>
                  <a:pt x="1153808" y="654313"/>
                </a:cubicBezTo>
                <a:cubicBezTo>
                  <a:pt x="1167560" y="639610"/>
                  <a:pt x="1180888" y="624445"/>
                  <a:pt x="1195256" y="610319"/>
                </a:cubicBezTo>
                <a:cubicBezTo>
                  <a:pt x="1224802" y="582837"/>
                  <a:pt x="1249995" y="551237"/>
                  <a:pt x="1278693" y="522985"/>
                </a:cubicBezTo>
                <a:cubicBezTo>
                  <a:pt x="1332507" y="472563"/>
                  <a:pt x="1386205" y="421910"/>
                  <a:pt x="1442446" y="374220"/>
                </a:cubicBezTo>
                <a:cubicBezTo>
                  <a:pt x="1488440" y="336385"/>
                  <a:pt x="1533278" y="296817"/>
                  <a:pt x="1583664" y="264754"/>
                </a:cubicBezTo>
                <a:cubicBezTo>
                  <a:pt x="1618602" y="244008"/>
                  <a:pt x="1658163" y="224417"/>
                  <a:pt x="1699920" y="229151"/>
                </a:cubicBezTo>
                <a:cubicBezTo>
                  <a:pt x="1723418" y="232307"/>
                  <a:pt x="1743757" y="250551"/>
                  <a:pt x="1751885" y="272414"/>
                </a:cubicBezTo>
                <a:cubicBezTo>
                  <a:pt x="1762555" y="303706"/>
                  <a:pt x="1744412" y="335153"/>
                  <a:pt x="1729312" y="361750"/>
                </a:cubicBezTo>
                <a:cubicBezTo>
                  <a:pt x="1706661" y="397738"/>
                  <a:pt x="1677655" y="430224"/>
                  <a:pt x="1644758" y="457167"/>
                </a:cubicBezTo>
                <a:cubicBezTo>
                  <a:pt x="1620143" y="475873"/>
                  <a:pt x="1597878" y="497273"/>
                  <a:pt x="1575151" y="518174"/>
                </a:cubicBezTo>
                <a:cubicBezTo>
                  <a:pt x="1549996" y="539767"/>
                  <a:pt x="1526113" y="562707"/>
                  <a:pt x="1501961" y="585378"/>
                </a:cubicBezTo>
                <a:cubicBezTo>
                  <a:pt x="1476498" y="608202"/>
                  <a:pt x="1450458" y="630373"/>
                  <a:pt x="1426036" y="654275"/>
                </a:cubicBezTo>
                <a:cubicBezTo>
                  <a:pt x="1377615" y="698038"/>
                  <a:pt x="1329078" y="741763"/>
                  <a:pt x="1282429" y="787335"/>
                </a:cubicBezTo>
                <a:cubicBezTo>
                  <a:pt x="1409587" y="781754"/>
                  <a:pt x="1536861" y="788952"/>
                  <a:pt x="1663325" y="802462"/>
                </a:cubicBezTo>
                <a:cubicBezTo>
                  <a:pt x="1730313" y="809737"/>
                  <a:pt x="1798187" y="812547"/>
                  <a:pt x="1864135" y="827327"/>
                </a:cubicBezTo>
                <a:cubicBezTo>
                  <a:pt x="1909359" y="835833"/>
                  <a:pt x="1950692" y="889027"/>
                  <a:pt x="1908820" y="927170"/>
                </a:cubicBezTo>
                <a:cubicBezTo>
                  <a:pt x="1897649" y="938679"/>
                  <a:pt x="1882125" y="943875"/>
                  <a:pt x="1867255" y="948802"/>
                </a:cubicBezTo>
                <a:cubicBezTo>
                  <a:pt x="1839366" y="957616"/>
                  <a:pt x="1812055" y="968547"/>
                  <a:pt x="1783434" y="974744"/>
                </a:cubicBezTo>
                <a:cubicBezTo>
                  <a:pt x="1753580" y="981518"/>
                  <a:pt x="1722879" y="981711"/>
                  <a:pt x="1692563" y="984636"/>
                </a:cubicBezTo>
                <a:cubicBezTo>
                  <a:pt x="1643564" y="991795"/>
                  <a:pt x="1594064" y="989640"/>
                  <a:pt x="1544719" y="991603"/>
                </a:cubicBezTo>
                <a:cubicBezTo>
                  <a:pt x="1481429" y="994913"/>
                  <a:pt x="1418447" y="985829"/>
                  <a:pt x="1355157" y="986253"/>
                </a:cubicBezTo>
                <a:cubicBezTo>
                  <a:pt x="1371105" y="1000840"/>
                  <a:pt x="1390327" y="1011348"/>
                  <a:pt x="1406313" y="1025936"/>
                </a:cubicBezTo>
                <a:cubicBezTo>
                  <a:pt x="1421721" y="1039562"/>
                  <a:pt x="1435743" y="1054611"/>
                  <a:pt x="1450997" y="1068429"/>
                </a:cubicBezTo>
                <a:cubicBezTo>
                  <a:pt x="1497338" y="1107651"/>
                  <a:pt x="1542639" y="1149028"/>
                  <a:pt x="1579003" y="1197910"/>
                </a:cubicBezTo>
                <a:cubicBezTo>
                  <a:pt x="1594642" y="1220081"/>
                  <a:pt x="1611668" y="1241212"/>
                  <a:pt x="1626923" y="1263613"/>
                </a:cubicBezTo>
                <a:cubicBezTo>
                  <a:pt x="1645798" y="1292596"/>
                  <a:pt x="1660898" y="1324004"/>
                  <a:pt x="1676422" y="1354450"/>
                </a:cubicBezTo>
                <a:cubicBezTo>
                  <a:pt x="1692871" y="1386127"/>
                  <a:pt x="1708279" y="1427081"/>
                  <a:pt x="1667023" y="1446711"/>
                </a:cubicBezTo>
                <a:cubicBezTo>
                  <a:pt x="1613479" y="1466687"/>
                  <a:pt x="1549573" y="1413879"/>
                  <a:pt x="1509665" y="1382317"/>
                </a:cubicBezTo>
                <a:cubicBezTo>
                  <a:pt x="1487246" y="1361917"/>
                  <a:pt x="1464981" y="1341286"/>
                  <a:pt x="1444141" y="1319231"/>
                </a:cubicBezTo>
                <a:cubicBezTo>
                  <a:pt x="1426652" y="1300102"/>
                  <a:pt x="1412669" y="1281126"/>
                  <a:pt x="1394757" y="1263420"/>
                </a:cubicBezTo>
                <a:cubicBezTo>
                  <a:pt x="1367176" y="1237979"/>
                  <a:pt x="1343755" y="1208649"/>
                  <a:pt x="1317522" y="1181937"/>
                </a:cubicBezTo>
                <a:cubicBezTo>
                  <a:pt x="1295758" y="1161268"/>
                  <a:pt x="1275110" y="1139521"/>
                  <a:pt x="1254039" y="1118197"/>
                </a:cubicBezTo>
                <a:cubicBezTo>
                  <a:pt x="1230233" y="1094949"/>
                  <a:pt x="1204540" y="1073741"/>
                  <a:pt x="1181273" y="1049915"/>
                </a:cubicBezTo>
                <a:cubicBezTo>
                  <a:pt x="1174301" y="1118620"/>
                  <a:pt x="1171104" y="1187095"/>
                  <a:pt x="1165865" y="1255799"/>
                </a:cubicBezTo>
                <a:cubicBezTo>
                  <a:pt x="1160164" y="1335089"/>
                  <a:pt x="1147067" y="1413494"/>
                  <a:pt x="1131157" y="1491321"/>
                </a:cubicBezTo>
                <a:cubicBezTo>
                  <a:pt x="1121334" y="1529849"/>
                  <a:pt x="1081927" y="1759212"/>
                  <a:pt x="1035548" y="1745933"/>
                </a:cubicBezTo>
                <a:close/>
                <a:moveTo>
                  <a:pt x="1039169" y="1725995"/>
                </a:moveTo>
                <a:cubicBezTo>
                  <a:pt x="1048915" y="1713756"/>
                  <a:pt x="1056157" y="1699899"/>
                  <a:pt x="1061203" y="1685119"/>
                </a:cubicBezTo>
                <a:cubicBezTo>
                  <a:pt x="1071912" y="1654365"/>
                  <a:pt x="1080926" y="1623073"/>
                  <a:pt x="1088245" y="1591357"/>
                </a:cubicBezTo>
                <a:cubicBezTo>
                  <a:pt x="1114131" y="1483353"/>
                  <a:pt x="1136435" y="1373964"/>
                  <a:pt x="1145256" y="1263113"/>
                </a:cubicBezTo>
                <a:cubicBezTo>
                  <a:pt x="1151805" y="1186517"/>
                  <a:pt x="1153885" y="1109575"/>
                  <a:pt x="1163399" y="1033288"/>
                </a:cubicBezTo>
                <a:cubicBezTo>
                  <a:pt x="1164863" y="1023896"/>
                  <a:pt x="1174994" y="1016852"/>
                  <a:pt x="1183315" y="1023665"/>
                </a:cubicBezTo>
                <a:cubicBezTo>
                  <a:pt x="1193292" y="1033557"/>
                  <a:pt x="1202922" y="1043834"/>
                  <a:pt x="1213246" y="1053380"/>
                </a:cubicBezTo>
                <a:cubicBezTo>
                  <a:pt x="1240673" y="1078783"/>
                  <a:pt x="1268793" y="1103417"/>
                  <a:pt x="1294178" y="1130899"/>
                </a:cubicBezTo>
                <a:cubicBezTo>
                  <a:pt x="1313285" y="1150721"/>
                  <a:pt x="1333932" y="1168966"/>
                  <a:pt x="1352191" y="1189596"/>
                </a:cubicBezTo>
                <a:cubicBezTo>
                  <a:pt x="1371490" y="1212729"/>
                  <a:pt x="1392946" y="1233745"/>
                  <a:pt x="1414287" y="1254991"/>
                </a:cubicBezTo>
                <a:cubicBezTo>
                  <a:pt x="1428771" y="1269848"/>
                  <a:pt x="1441560" y="1286322"/>
                  <a:pt x="1455196" y="1301949"/>
                </a:cubicBezTo>
                <a:cubicBezTo>
                  <a:pt x="1482161" y="1330047"/>
                  <a:pt x="1510012" y="1357644"/>
                  <a:pt x="1540559" y="1381893"/>
                </a:cubicBezTo>
                <a:cubicBezTo>
                  <a:pt x="1572107" y="1403294"/>
                  <a:pt x="1624342" y="1446133"/>
                  <a:pt x="1663364" y="1425965"/>
                </a:cubicBezTo>
                <a:cubicBezTo>
                  <a:pt x="1671184" y="1420345"/>
                  <a:pt x="1676191" y="1411492"/>
                  <a:pt x="1673032" y="1401870"/>
                </a:cubicBezTo>
                <a:cubicBezTo>
                  <a:pt x="1670567" y="1388591"/>
                  <a:pt x="1665059" y="1376235"/>
                  <a:pt x="1659088" y="1364188"/>
                </a:cubicBezTo>
                <a:cubicBezTo>
                  <a:pt x="1643294" y="1333126"/>
                  <a:pt x="1628117" y="1301603"/>
                  <a:pt x="1608934" y="1272427"/>
                </a:cubicBezTo>
                <a:cubicBezTo>
                  <a:pt x="1585551" y="1240981"/>
                  <a:pt x="1563556" y="1208380"/>
                  <a:pt x="1537978" y="1178704"/>
                </a:cubicBezTo>
                <a:cubicBezTo>
                  <a:pt x="1510204" y="1148258"/>
                  <a:pt x="1480427" y="1118851"/>
                  <a:pt x="1448763" y="1092832"/>
                </a:cubicBezTo>
                <a:cubicBezTo>
                  <a:pt x="1429156" y="1076435"/>
                  <a:pt x="1411821" y="1057575"/>
                  <a:pt x="1392831" y="1040485"/>
                </a:cubicBezTo>
                <a:cubicBezTo>
                  <a:pt x="1378000" y="1027553"/>
                  <a:pt x="1361205" y="1017237"/>
                  <a:pt x="1346028" y="1004766"/>
                </a:cubicBezTo>
                <a:cubicBezTo>
                  <a:pt x="1335434" y="996299"/>
                  <a:pt x="1314556" y="975552"/>
                  <a:pt x="1336012" y="967123"/>
                </a:cubicBezTo>
                <a:cubicBezTo>
                  <a:pt x="1359433" y="965006"/>
                  <a:pt x="1383200" y="967277"/>
                  <a:pt x="1406737" y="967623"/>
                </a:cubicBezTo>
                <a:cubicBezTo>
                  <a:pt x="1456390" y="970125"/>
                  <a:pt x="1505928" y="974552"/>
                  <a:pt x="1555659" y="971242"/>
                </a:cubicBezTo>
                <a:cubicBezTo>
                  <a:pt x="1595913" y="969856"/>
                  <a:pt x="1636360" y="971780"/>
                  <a:pt x="1676384" y="966392"/>
                </a:cubicBezTo>
                <a:cubicBezTo>
                  <a:pt x="1708472" y="962312"/>
                  <a:pt x="1740984" y="962658"/>
                  <a:pt x="1772840" y="956654"/>
                </a:cubicBezTo>
                <a:cubicBezTo>
                  <a:pt x="1805391" y="950033"/>
                  <a:pt x="1836285" y="937563"/>
                  <a:pt x="1867872" y="927632"/>
                </a:cubicBezTo>
                <a:cubicBezTo>
                  <a:pt x="1910052" y="914776"/>
                  <a:pt x="1921069" y="880405"/>
                  <a:pt x="1880776" y="854616"/>
                </a:cubicBezTo>
                <a:cubicBezTo>
                  <a:pt x="1853311" y="841491"/>
                  <a:pt x="1821955" y="839952"/>
                  <a:pt x="1792216" y="835448"/>
                </a:cubicBezTo>
                <a:cubicBezTo>
                  <a:pt x="1772840" y="833139"/>
                  <a:pt x="1753426" y="830791"/>
                  <a:pt x="1733973" y="828905"/>
                </a:cubicBezTo>
                <a:cubicBezTo>
                  <a:pt x="1664866" y="822823"/>
                  <a:pt x="1595567" y="815664"/>
                  <a:pt x="1526460" y="810083"/>
                </a:cubicBezTo>
                <a:cubicBezTo>
                  <a:pt x="1457469" y="806619"/>
                  <a:pt x="1388362" y="803809"/>
                  <a:pt x="1319294" y="805965"/>
                </a:cubicBezTo>
                <a:cubicBezTo>
                  <a:pt x="1303577" y="805195"/>
                  <a:pt x="1264016" y="813547"/>
                  <a:pt x="1255888" y="798036"/>
                </a:cubicBezTo>
                <a:cubicBezTo>
                  <a:pt x="1251844" y="788875"/>
                  <a:pt x="1260819" y="781908"/>
                  <a:pt x="1266173" y="775634"/>
                </a:cubicBezTo>
                <a:cubicBezTo>
                  <a:pt x="1278577" y="762355"/>
                  <a:pt x="1292021" y="750154"/>
                  <a:pt x="1305504" y="738030"/>
                </a:cubicBezTo>
                <a:cubicBezTo>
                  <a:pt x="1320373" y="724789"/>
                  <a:pt x="1334779" y="711009"/>
                  <a:pt x="1348955" y="697038"/>
                </a:cubicBezTo>
                <a:cubicBezTo>
                  <a:pt x="1376883" y="670710"/>
                  <a:pt x="1406236" y="646808"/>
                  <a:pt x="1433432" y="619826"/>
                </a:cubicBezTo>
                <a:cubicBezTo>
                  <a:pt x="1460820" y="594538"/>
                  <a:pt x="1489711" y="570982"/>
                  <a:pt x="1516098" y="544616"/>
                </a:cubicBezTo>
                <a:cubicBezTo>
                  <a:pt x="1543294" y="519598"/>
                  <a:pt x="1571029" y="495234"/>
                  <a:pt x="1598032" y="470022"/>
                </a:cubicBezTo>
                <a:cubicBezTo>
                  <a:pt x="1631622" y="442271"/>
                  <a:pt x="1665752" y="415135"/>
                  <a:pt x="1692216" y="380071"/>
                </a:cubicBezTo>
                <a:cubicBezTo>
                  <a:pt x="1712401" y="352743"/>
                  <a:pt x="1733857" y="323529"/>
                  <a:pt x="1735282" y="288811"/>
                </a:cubicBezTo>
                <a:cubicBezTo>
                  <a:pt x="1725845" y="235117"/>
                  <a:pt x="1667948" y="244508"/>
                  <a:pt x="1630544" y="262329"/>
                </a:cubicBezTo>
                <a:cubicBezTo>
                  <a:pt x="1586168" y="282267"/>
                  <a:pt x="1548224" y="313136"/>
                  <a:pt x="1510666" y="343390"/>
                </a:cubicBezTo>
                <a:cubicBezTo>
                  <a:pt x="1468871" y="377608"/>
                  <a:pt x="1426768" y="413673"/>
                  <a:pt x="1386590" y="449469"/>
                </a:cubicBezTo>
                <a:cubicBezTo>
                  <a:pt x="1370720" y="463325"/>
                  <a:pt x="1355350" y="477836"/>
                  <a:pt x="1340365" y="492655"/>
                </a:cubicBezTo>
                <a:cubicBezTo>
                  <a:pt x="1311359" y="520329"/>
                  <a:pt x="1280657" y="546233"/>
                  <a:pt x="1255002" y="577218"/>
                </a:cubicBezTo>
                <a:cubicBezTo>
                  <a:pt x="1234779" y="600581"/>
                  <a:pt x="1211551" y="621019"/>
                  <a:pt x="1190557" y="643652"/>
                </a:cubicBezTo>
                <a:cubicBezTo>
                  <a:pt x="1168831" y="668555"/>
                  <a:pt x="1145294" y="691649"/>
                  <a:pt x="1119331" y="712126"/>
                </a:cubicBezTo>
                <a:cubicBezTo>
                  <a:pt x="1110587" y="719131"/>
                  <a:pt x="1103499" y="728292"/>
                  <a:pt x="1094100" y="734296"/>
                </a:cubicBezTo>
                <a:cubicBezTo>
                  <a:pt x="1088399" y="737568"/>
                  <a:pt x="1080695" y="734258"/>
                  <a:pt x="1078923" y="727984"/>
                </a:cubicBezTo>
                <a:cubicBezTo>
                  <a:pt x="1077960" y="722749"/>
                  <a:pt x="1079462" y="716898"/>
                  <a:pt x="1079539" y="711741"/>
                </a:cubicBezTo>
                <a:cubicBezTo>
                  <a:pt x="1081041" y="684413"/>
                  <a:pt x="1083468" y="657200"/>
                  <a:pt x="1086858" y="630065"/>
                </a:cubicBezTo>
                <a:cubicBezTo>
                  <a:pt x="1097182" y="541999"/>
                  <a:pt x="1112089" y="454472"/>
                  <a:pt x="1125764" y="366869"/>
                </a:cubicBezTo>
                <a:cubicBezTo>
                  <a:pt x="1133083" y="327570"/>
                  <a:pt x="1138168" y="288002"/>
                  <a:pt x="1142174" y="248242"/>
                </a:cubicBezTo>
                <a:cubicBezTo>
                  <a:pt x="1146797" y="200514"/>
                  <a:pt x="1154347" y="152902"/>
                  <a:pt x="1153769" y="104789"/>
                </a:cubicBezTo>
                <a:cubicBezTo>
                  <a:pt x="1153037" y="83158"/>
                  <a:pt x="1155233" y="59910"/>
                  <a:pt x="1148761" y="39125"/>
                </a:cubicBezTo>
                <a:cubicBezTo>
                  <a:pt x="1127344" y="4060"/>
                  <a:pt x="1077498" y="23421"/>
                  <a:pt x="1053499" y="46015"/>
                </a:cubicBezTo>
                <a:cubicBezTo>
                  <a:pt x="1006311" y="87700"/>
                  <a:pt x="985817" y="181539"/>
                  <a:pt x="969639" y="241699"/>
                </a:cubicBezTo>
                <a:cubicBezTo>
                  <a:pt x="953884" y="314599"/>
                  <a:pt x="937127" y="387423"/>
                  <a:pt x="925532" y="461093"/>
                </a:cubicBezTo>
                <a:cubicBezTo>
                  <a:pt x="920794" y="500430"/>
                  <a:pt x="911742" y="539035"/>
                  <a:pt x="906310" y="578257"/>
                </a:cubicBezTo>
                <a:cubicBezTo>
                  <a:pt x="900570" y="615515"/>
                  <a:pt x="893829" y="652658"/>
                  <a:pt x="889361" y="690148"/>
                </a:cubicBezTo>
                <a:cubicBezTo>
                  <a:pt x="887859" y="702003"/>
                  <a:pt x="886356" y="713858"/>
                  <a:pt x="885432" y="725751"/>
                </a:cubicBezTo>
                <a:cubicBezTo>
                  <a:pt x="884623" y="730678"/>
                  <a:pt x="886626" y="737375"/>
                  <a:pt x="881040" y="739916"/>
                </a:cubicBezTo>
                <a:cubicBezTo>
                  <a:pt x="880655" y="747729"/>
                  <a:pt x="871217" y="751848"/>
                  <a:pt x="865131" y="747113"/>
                </a:cubicBezTo>
                <a:cubicBezTo>
                  <a:pt x="848028" y="730562"/>
                  <a:pt x="839168" y="707353"/>
                  <a:pt x="825955" y="687761"/>
                </a:cubicBezTo>
                <a:cubicBezTo>
                  <a:pt x="804461" y="652620"/>
                  <a:pt x="783081" y="617363"/>
                  <a:pt x="765362" y="580104"/>
                </a:cubicBezTo>
                <a:cubicBezTo>
                  <a:pt x="732080" y="514748"/>
                  <a:pt x="691825" y="453048"/>
                  <a:pt x="652457" y="391310"/>
                </a:cubicBezTo>
                <a:cubicBezTo>
                  <a:pt x="629344" y="360210"/>
                  <a:pt x="607464" y="328417"/>
                  <a:pt x="587857" y="294969"/>
                </a:cubicBezTo>
                <a:cubicBezTo>
                  <a:pt x="550568" y="244816"/>
                  <a:pt x="510930" y="195164"/>
                  <a:pt x="461893" y="155943"/>
                </a:cubicBezTo>
                <a:cubicBezTo>
                  <a:pt x="431115" y="132733"/>
                  <a:pt x="379304" y="102287"/>
                  <a:pt x="340937" y="117606"/>
                </a:cubicBezTo>
                <a:cubicBezTo>
                  <a:pt x="330652" y="136197"/>
                  <a:pt x="337085" y="158291"/>
                  <a:pt x="340244" y="177997"/>
                </a:cubicBezTo>
                <a:cubicBezTo>
                  <a:pt x="350336" y="225841"/>
                  <a:pt x="366399" y="272260"/>
                  <a:pt x="388010" y="316100"/>
                </a:cubicBezTo>
                <a:cubicBezTo>
                  <a:pt x="403418" y="347123"/>
                  <a:pt x="423449" y="375491"/>
                  <a:pt x="440591" y="405551"/>
                </a:cubicBezTo>
                <a:cubicBezTo>
                  <a:pt x="466516" y="452971"/>
                  <a:pt x="493750" y="499583"/>
                  <a:pt x="527302" y="542115"/>
                </a:cubicBezTo>
                <a:cubicBezTo>
                  <a:pt x="551532" y="576602"/>
                  <a:pt x="578727" y="608741"/>
                  <a:pt x="604652" y="641920"/>
                </a:cubicBezTo>
                <a:cubicBezTo>
                  <a:pt x="618943" y="660703"/>
                  <a:pt x="632888" y="679871"/>
                  <a:pt x="648836" y="697384"/>
                </a:cubicBezTo>
                <a:cubicBezTo>
                  <a:pt x="676686" y="726829"/>
                  <a:pt x="702380" y="758121"/>
                  <a:pt x="727919" y="789568"/>
                </a:cubicBezTo>
                <a:cubicBezTo>
                  <a:pt x="743174" y="808698"/>
                  <a:pt x="785393" y="849536"/>
                  <a:pt x="773066" y="875209"/>
                </a:cubicBezTo>
                <a:cubicBezTo>
                  <a:pt x="761471" y="889411"/>
                  <a:pt x="715284" y="874015"/>
                  <a:pt x="696525" y="874978"/>
                </a:cubicBezTo>
                <a:cubicBezTo>
                  <a:pt x="595330" y="874593"/>
                  <a:pt x="494174" y="880212"/>
                  <a:pt x="392979" y="881175"/>
                </a:cubicBezTo>
                <a:cubicBezTo>
                  <a:pt x="331885" y="884254"/>
                  <a:pt x="270829" y="887564"/>
                  <a:pt x="209619" y="888565"/>
                </a:cubicBezTo>
                <a:cubicBezTo>
                  <a:pt x="155304" y="890066"/>
                  <a:pt x="102762" y="890027"/>
                  <a:pt x="51644" y="908541"/>
                </a:cubicBezTo>
                <a:cubicBezTo>
                  <a:pt x="39895" y="913545"/>
                  <a:pt x="23562" y="917625"/>
                  <a:pt x="20095" y="931481"/>
                </a:cubicBezTo>
                <a:cubicBezTo>
                  <a:pt x="21367" y="957308"/>
                  <a:pt x="60812" y="980364"/>
                  <a:pt x="82615" y="988986"/>
                </a:cubicBezTo>
                <a:cubicBezTo>
                  <a:pt x="155073" y="1011387"/>
                  <a:pt x="232192" y="1008308"/>
                  <a:pt x="307193" y="1008577"/>
                </a:cubicBezTo>
                <a:cubicBezTo>
                  <a:pt x="388973" y="1007345"/>
                  <a:pt x="470676" y="1002419"/>
                  <a:pt x="552340" y="997877"/>
                </a:cubicBezTo>
                <a:cubicBezTo>
                  <a:pt x="611547" y="993412"/>
                  <a:pt x="670754" y="986715"/>
                  <a:pt x="730231" y="989255"/>
                </a:cubicBezTo>
                <a:cubicBezTo>
                  <a:pt x="742942" y="990910"/>
                  <a:pt x="768674" y="986715"/>
                  <a:pt x="768713" y="1005113"/>
                </a:cubicBezTo>
                <a:cubicBezTo>
                  <a:pt x="768366" y="1007538"/>
                  <a:pt x="767057" y="1010117"/>
                  <a:pt x="765323" y="1011849"/>
                </a:cubicBezTo>
                <a:cubicBezTo>
                  <a:pt x="756194" y="1019239"/>
                  <a:pt x="746024" y="1025397"/>
                  <a:pt x="736702" y="1032556"/>
                </a:cubicBezTo>
                <a:cubicBezTo>
                  <a:pt x="713551" y="1048684"/>
                  <a:pt x="695176" y="1070354"/>
                  <a:pt x="672680" y="1087289"/>
                </a:cubicBezTo>
                <a:cubicBezTo>
                  <a:pt x="623643" y="1122008"/>
                  <a:pt x="576878" y="1159805"/>
                  <a:pt x="529420" y="1196640"/>
                </a:cubicBezTo>
                <a:cubicBezTo>
                  <a:pt x="495445" y="1224545"/>
                  <a:pt x="462124" y="1253182"/>
                  <a:pt x="429612" y="1282704"/>
                </a:cubicBezTo>
                <a:cubicBezTo>
                  <a:pt x="382270" y="1322118"/>
                  <a:pt x="337008" y="1364380"/>
                  <a:pt x="298834" y="1412839"/>
                </a:cubicBezTo>
                <a:cubicBezTo>
                  <a:pt x="285236" y="1430737"/>
                  <a:pt x="272986" y="1449636"/>
                  <a:pt x="261199" y="1468727"/>
                </a:cubicBezTo>
                <a:cubicBezTo>
                  <a:pt x="241514" y="1501328"/>
                  <a:pt x="219057" y="1539818"/>
                  <a:pt x="232269" y="1578848"/>
                </a:cubicBezTo>
                <a:cubicBezTo>
                  <a:pt x="236930" y="1585121"/>
                  <a:pt x="247562" y="1579887"/>
                  <a:pt x="254188" y="1579733"/>
                </a:cubicBezTo>
                <a:cubicBezTo>
                  <a:pt x="271907" y="1575922"/>
                  <a:pt x="288587" y="1568763"/>
                  <a:pt x="305190" y="1561719"/>
                </a:cubicBezTo>
                <a:cubicBezTo>
                  <a:pt x="344828" y="1545477"/>
                  <a:pt x="380806" y="1522382"/>
                  <a:pt x="416092" y="1498403"/>
                </a:cubicBezTo>
                <a:cubicBezTo>
                  <a:pt x="466169" y="1463146"/>
                  <a:pt x="515437" y="1426734"/>
                  <a:pt x="561316" y="1386127"/>
                </a:cubicBezTo>
                <a:cubicBezTo>
                  <a:pt x="584660" y="1366305"/>
                  <a:pt x="605615" y="1343980"/>
                  <a:pt x="627726" y="1322811"/>
                </a:cubicBezTo>
                <a:cubicBezTo>
                  <a:pt x="642595" y="1309108"/>
                  <a:pt x="657811" y="1295752"/>
                  <a:pt x="671948" y="1281280"/>
                </a:cubicBezTo>
                <a:cubicBezTo>
                  <a:pt x="731771" y="1217117"/>
                  <a:pt x="796101" y="1157457"/>
                  <a:pt x="862011" y="1099645"/>
                </a:cubicBezTo>
                <a:cubicBezTo>
                  <a:pt x="881271" y="1082671"/>
                  <a:pt x="901880" y="1067275"/>
                  <a:pt x="920601" y="1049685"/>
                </a:cubicBezTo>
                <a:cubicBezTo>
                  <a:pt x="929346" y="1041563"/>
                  <a:pt x="946179" y="1022202"/>
                  <a:pt x="954924" y="1040370"/>
                </a:cubicBezTo>
                <a:cubicBezTo>
                  <a:pt x="956927" y="1049492"/>
                  <a:pt x="955270" y="1059153"/>
                  <a:pt x="955771" y="1068468"/>
                </a:cubicBezTo>
                <a:cubicBezTo>
                  <a:pt x="955733" y="1164770"/>
                  <a:pt x="955540" y="1261111"/>
                  <a:pt x="958545" y="1357375"/>
                </a:cubicBezTo>
                <a:cubicBezTo>
                  <a:pt x="958968" y="1426850"/>
                  <a:pt x="965055" y="1496055"/>
                  <a:pt x="980193" y="1563952"/>
                </a:cubicBezTo>
                <a:cubicBezTo>
                  <a:pt x="987089" y="1596245"/>
                  <a:pt x="994292" y="1628615"/>
                  <a:pt x="1005386" y="1659792"/>
                </a:cubicBezTo>
                <a:cubicBezTo>
                  <a:pt x="1014323" y="1682617"/>
                  <a:pt x="1019600" y="1709560"/>
                  <a:pt x="1039169" y="17259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33"/>
          <p:cNvSpPr/>
          <p:nvPr/>
        </p:nvSpPr>
        <p:spPr>
          <a:xfrm rot="8014985">
            <a:off x="1816220" y="4445137"/>
            <a:ext cx="943764" cy="850668"/>
          </a:xfrm>
          <a:custGeom>
            <a:rect b="b" l="l" r="r" t="t"/>
            <a:pathLst>
              <a:path extrusionOk="0" h="1706035" w="1885902">
                <a:moveTo>
                  <a:pt x="1860796" y="834695"/>
                </a:moveTo>
                <a:cubicBezTo>
                  <a:pt x="1901089" y="860484"/>
                  <a:pt x="1890034" y="894855"/>
                  <a:pt x="1847892" y="907711"/>
                </a:cubicBezTo>
                <a:cubicBezTo>
                  <a:pt x="1816305" y="917642"/>
                  <a:pt x="1785411" y="930112"/>
                  <a:pt x="1752861" y="936733"/>
                </a:cubicBezTo>
                <a:cubicBezTo>
                  <a:pt x="1721042" y="942737"/>
                  <a:pt x="1688492" y="942391"/>
                  <a:pt x="1656404" y="946471"/>
                </a:cubicBezTo>
                <a:cubicBezTo>
                  <a:pt x="1616342" y="951898"/>
                  <a:pt x="1575934" y="949935"/>
                  <a:pt x="1535679" y="951321"/>
                </a:cubicBezTo>
                <a:cubicBezTo>
                  <a:pt x="1485948" y="954631"/>
                  <a:pt x="1436372" y="950204"/>
                  <a:pt x="1386757" y="947702"/>
                </a:cubicBezTo>
                <a:cubicBezTo>
                  <a:pt x="1363220" y="947356"/>
                  <a:pt x="1339453" y="945047"/>
                  <a:pt x="1316032" y="947202"/>
                </a:cubicBezTo>
                <a:cubicBezTo>
                  <a:pt x="1294576" y="955631"/>
                  <a:pt x="1315416" y="976378"/>
                  <a:pt x="1326048" y="984846"/>
                </a:cubicBezTo>
                <a:cubicBezTo>
                  <a:pt x="1341225" y="997316"/>
                  <a:pt x="1358020" y="1007632"/>
                  <a:pt x="1372812" y="1020564"/>
                </a:cubicBezTo>
                <a:cubicBezTo>
                  <a:pt x="1391803" y="1037654"/>
                  <a:pt x="1409138" y="1056514"/>
                  <a:pt x="1428745" y="1072911"/>
                </a:cubicBezTo>
                <a:cubicBezTo>
                  <a:pt x="1460409" y="1098892"/>
                  <a:pt x="1490224" y="1128337"/>
                  <a:pt x="1517998" y="1158744"/>
                </a:cubicBezTo>
                <a:cubicBezTo>
                  <a:pt x="1543576" y="1188459"/>
                  <a:pt x="1565610" y="1221021"/>
                  <a:pt x="1588954" y="1252468"/>
                </a:cubicBezTo>
                <a:cubicBezTo>
                  <a:pt x="1608137" y="1281643"/>
                  <a:pt x="1623276" y="1313167"/>
                  <a:pt x="1639108" y="1344228"/>
                </a:cubicBezTo>
                <a:cubicBezTo>
                  <a:pt x="1645079" y="1356276"/>
                  <a:pt x="1650587" y="1368593"/>
                  <a:pt x="1653053" y="1381910"/>
                </a:cubicBezTo>
                <a:cubicBezTo>
                  <a:pt x="1656211" y="1391533"/>
                  <a:pt x="1651204" y="1400385"/>
                  <a:pt x="1643384" y="1406005"/>
                </a:cubicBezTo>
                <a:cubicBezTo>
                  <a:pt x="1604323" y="1426174"/>
                  <a:pt x="1552089" y="1383334"/>
                  <a:pt x="1520579" y="1361934"/>
                </a:cubicBezTo>
                <a:cubicBezTo>
                  <a:pt x="1490070" y="1337685"/>
                  <a:pt x="1462219" y="1310049"/>
                  <a:pt x="1435216" y="1281990"/>
                </a:cubicBezTo>
                <a:cubicBezTo>
                  <a:pt x="1421580" y="1266363"/>
                  <a:pt x="1408829" y="1249889"/>
                  <a:pt x="1394307" y="1235032"/>
                </a:cubicBezTo>
                <a:cubicBezTo>
                  <a:pt x="1372966" y="1213785"/>
                  <a:pt x="1351510" y="1192769"/>
                  <a:pt x="1332211" y="1169637"/>
                </a:cubicBezTo>
                <a:cubicBezTo>
                  <a:pt x="1313952" y="1149006"/>
                  <a:pt x="1293305" y="1130762"/>
                  <a:pt x="1274198" y="1110939"/>
                </a:cubicBezTo>
                <a:cubicBezTo>
                  <a:pt x="1248813" y="1083419"/>
                  <a:pt x="1220693" y="1058824"/>
                  <a:pt x="1193266" y="1033420"/>
                </a:cubicBezTo>
                <a:cubicBezTo>
                  <a:pt x="1182942" y="1023875"/>
                  <a:pt x="1173312" y="1013598"/>
                  <a:pt x="1163335" y="1003706"/>
                </a:cubicBezTo>
                <a:cubicBezTo>
                  <a:pt x="1155014" y="996931"/>
                  <a:pt x="1144883" y="1003937"/>
                  <a:pt x="1143419" y="1013328"/>
                </a:cubicBezTo>
                <a:cubicBezTo>
                  <a:pt x="1133905" y="1089577"/>
                  <a:pt x="1131825" y="1166558"/>
                  <a:pt x="1125276" y="1243153"/>
                </a:cubicBezTo>
                <a:cubicBezTo>
                  <a:pt x="1116455" y="1354005"/>
                  <a:pt x="1094151" y="1463394"/>
                  <a:pt x="1068265" y="1571397"/>
                </a:cubicBezTo>
                <a:cubicBezTo>
                  <a:pt x="1060985" y="1603113"/>
                  <a:pt x="1051932" y="1634406"/>
                  <a:pt x="1041223" y="1665159"/>
                </a:cubicBezTo>
                <a:cubicBezTo>
                  <a:pt x="1036177" y="1679940"/>
                  <a:pt x="1028935" y="1693796"/>
                  <a:pt x="1019189" y="1706036"/>
                </a:cubicBezTo>
                <a:cubicBezTo>
                  <a:pt x="999621" y="1689562"/>
                  <a:pt x="994343" y="1662619"/>
                  <a:pt x="985329" y="1639756"/>
                </a:cubicBezTo>
                <a:cubicBezTo>
                  <a:pt x="974235" y="1608617"/>
                  <a:pt x="967070" y="1576209"/>
                  <a:pt x="960136" y="1543915"/>
                </a:cubicBezTo>
                <a:cubicBezTo>
                  <a:pt x="944959" y="1476019"/>
                  <a:pt x="938873" y="1406813"/>
                  <a:pt x="938488" y="1337339"/>
                </a:cubicBezTo>
                <a:cubicBezTo>
                  <a:pt x="935483" y="1241075"/>
                  <a:pt x="935637" y="1144734"/>
                  <a:pt x="935714" y="1048431"/>
                </a:cubicBezTo>
                <a:cubicBezTo>
                  <a:pt x="935213" y="1039117"/>
                  <a:pt x="936870" y="1029456"/>
                  <a:pt x="934867" y="1020333"/>
                </a:cubicBezTo>
                <a:cubicBezTo>
                  <a:pt x="926161" y="1002166"/>
                  <a:pt x="909289" y="1021565"/>
                  <a:pt x="900544" y="1029648"/>
                </a:cubicBezTo>
                <a:cubicBezTo>
                  <a:pt x="881823" y="1047238"/>
                  <a:pt x="861214" y="1062634"/>
                  <a:pt x="841954" y="1079608"/>
                </a:cubicBezTo>
                <a:cubicBezTo>
                  <a:pt x="776006" y="1137421"/>
                  <a:pt x="711714" y="1197080"/>
                  <a:pt x="651891" y="1261244"/>
                </a:cubicBezTo>
                <a:cubicBezTo>
                  <a:pt x="637754" y="1275716"/>
                  <a:pt x="622577" y="1289072"/>
                  <a:pt x="607669" y="1302774"/>
                </a:cubicBezTo>
                <a:cubicBezTo>
                  <a:pt x="585597" y="1323906"/>
                  <a:pt x="564641" y="1346268"/>
                  <a:pt x="541297" y="1366091"/>
                </a:cubicBezTo>
                <a:cubicBezTo>
                  <a:pt x="495419" y="1406698"/>
                  <a:pt x="446150" y="1443148"/>
                  <a:pt x="396073" y="1478367"/>
                </a:cubicBezTo>
                <a:cubicBezTo>
                  <a:pt x="360788" y="1502346"/>
                  <a:pt x="324809" y="1525479"/>
                  <a:pt x="285171" y="1541721"/>
                </a:cubicBezTo>
                <a:cubicBezTo>
                  <a:pt x="268569" y="1548765"/>
                  <a:pt x="251889" y="1555886"/>
                  <a:pt x="234169" y="1559735"/>
                </a:cubicBezTo>
                <a:cubicBezTo>
                  <a:pt x="227505" y="1559889"/>
                  <a:pt x="216912" y="1565162"/>
                  <a:pt x="212251" y="1558850"/>
                </a:cubicBezTo>
                <a:cubicBezTo>
                  <a:pt x="199000" y="1519820"/>
                  <a:pt x="221496" y="1481330"/>
                  <a:pt x="241180" y="1448729"/>
                </a:cubicBezTo>
                <a:cubicBezTo>
                  <a:pt x="252968" y="1429638"/>
                  <a:pt x="265217" y="1410739"/>
                  <a:pt x="278815" y="1392841"/>
                </a:cubicBezTo>
                <a:cubicBezTo>
                  <a:pt x="317028" y="1344382"/>
                  <a:pt x="362290" y="1302120"/>
                  <a:pt x="409594" y="1262706"/>
                </a:cubicBezTo>
                <a:cubicBezTo>
                  <a:pt x="442144" y="1233184"/>
                  <a:pt x="475426" y="1204547"/>
                  <a:pt x="509402" y="1176642"/>
                </a:cubicBezTo>
                <a:cubicBezTo>
                  <a:pt x="556898" y="1139807"/>
                  <a:pt x="603663" y="1102010"/>
                  <a:pt x="652662" y="1067291"/>
                </a:cubicBezTo>
                <a:cubicBezTo>
                  <a:pt x="675158" y="1050356"/>
                  <a:pt x="693533" y="1028686"/>
                  <a:pt x="716684" y="1012558"/>
                </a:cubicBezTo>
                <a:cubicBezTo>
                  <a:pt x="726044" y="1005399"/>
                  <a:pt x="736175" y="999241"/>
                  <a:pt x="745305" y="991851"/>
                </a:cubicBezTo>
                <a:cubicBezTo>
                  <a:pt x="747038" y="990119"/>
                  <a:pt x="748348" y="987540"/>
                  <a:pt x="748695" y="985115"/>
                </a:cubicBezTo>
                <a:cubicBezTo>
                  <a:pt x="748618" y="966717"/>
                  <a:pt x="722924" y="970912"/>
                  <a:pt x="710212" y="969257"/>
                </a:cubicBezTo>
                <a:cubicBezTo>
                  <a:pt x="650736" y="966717"/>
                  <a:pt x="591529" y="973414"/>
                  <a:pt x="532322" y="977879"/>
                </a:cubicBezTo>
                <a:cubicBezTo>
                  <a:pt x="450657" y="982421"/>
                  <a:pt x="368954" y="987347"/>
                  <a:pt x="287174" y="988579"/>
                </a:cubicBezTo>
                <a:cubicBezTo>
                  <a:pt x="212174" y="988310"/>
                  <a:pt x="135016" y="991389"/>
                  <a:pt x="62597" y="968988"/>
                </a:cubicBezTo>
                <a:cubicBezTo>
                  <a:pt x="40678" y="960443"/>
                  <a:pt x="1233" y="937387"/>
                  <a:pt x="0" y="911560"/>
                </a:cubicBezTo>
                <a:cubicBezTo>
                  <a:pt x="3505" y="897704"/>
                  <a:pt x="19838" y="893624"/>
                  <a:pt x="31549" y="888620"/>
                </a:cubicBezTo>
                <a:cubicBezTo>
                  <a:pt x="82666" y="870106"/>
                  <a:pt x="135209" y="870145"/>
                  <a:pt x="189523" y="868644"/>
                </a:cubicBezTo>
                <a:cubicBezTo>
                  <a:pt x="250695" y="867643"/>
                  <a:pt x="311789" y="864333"/>
                  <a:pt x="372883" y="861254"/>
                </a:cubicBezTo>
                <a:cubicBezTo>
                  <a:pt x="474078" y="860330"/>
                  <a:pt x="575196" y="854672"/>
                  <a:pt x="676391" y="855057"/>
                </a:cubicBezTo>
                <a:cubicBezTo>
                  <a:pt x="695150" y="854094"/>
                  <a:pt x="741337" y="869490"/>
                  <a:pt x="752932" y="855326"/>
                </a:cubicBezTo>
                <a:cubicBezTo>
                  <a:pt x="765259" y="829615"/>
                  <a:pt x="723040" y="788815"/>
                  <a:pt x="707785" y="769685"/>
                </a:cubicBezTo>
                <a:cubicBezTo>
                  <a:pt x="682246" y="738277"/>
                  <a:pt x="656552" y="706985"/>
                  <a:pt x="628740" y="677501"/>
                </a:cubicBezTo>
                <a:cubicBezTo>
                  <a:pt x="612792" y="659988"/>
                  <a:pt x="598848" y="640820"/>
                  <a:pt x="584557" y="622037"/>
                </a:cubicBezTo>
                <a:cubicBezTo>
                  <a:pt x="558632" y="588859"/>
                  <a:pt x="531436" y="556719"/>
                  <a:pt x="507206" y="522232"/>
                </a:cubicBezTo>
                <a:cubicBezTo>
                  <a:pt x="473654" y="479700"/>
                  <a:pt x="446420" y="433089"/>
                  <a:pt x="420495" y="385669"/>
                </a:cubicBezTo>
                <a:cubicBezTo>
                  <a:pt x="403392" y="355608"/>
                  <a:pt x="383323" y="327241"/>
                  <a:pt x="367914" y="296218"/>
                </a:cubicBezTo>
                <a:cubicBezTo>
                  <a:pt x="346304" y="252377"/>
                  <a:pt x="330241" y="205958"/>
                  <a:pt x="320148" y="158115"/>
                </a:cubicBezTo>
                <a:cubicBezTo>
                  <a:pt x="316989" y="138408"/>
                  <a:pt x="310556" y="116315"/>
                  <a:pt x="320842" y="97724"/>
                </a:cubicBezTo>
                <a:cubicBezTo>
                  <a:pt x="359170" y="82405"/>
                  <a:pt x="410981" y="112851"/>
                  <a:pt x="441759" y="136060"/>
                </a:cubicBezTo>
                <a:cubicBezTo>
                  <a:pt x="490796" y="175282"/>
                  <a:pt x="530434" y="224934"/>
                  <a:pt x="567723" y="275087"/>
                </a:cubicBezTo>
                <a:cubicBezTo>
                  <a:pt x="587330" y="308496"/>
                  <a:pt x="609210" y="340327"/>
                  <a:pt x="632323" y="371428"/>
                </a:cubicBezTo>
                <a:cubicBezTo>
                  <a:pt x="671691" y="433127"/>
                  <a:pt x="711984" y="494827"/>
                  <a:pt x="745228" y="560183"/>
                </a:cubicBezTo>
                <a:cubicBezTo>
                  <a:pt x="762947" y="597442"/>
                  <a:pt x="784327" y="632699"/>
                  <a:pt x="805821" y="667840"/>
                </a:cubicBezTo>
                <a:cubicBezTo>
                  <a:pt x="819034" y="687393"/>
                  <a:pt x="827894" y="710603"/>
                  <a:pt x="844997" y="727192"/>
                </a:cubicBezTo>
                <a:cubicBezTo>
                  <a:pt x="851083" y="731888"/>
                  <a:pt x="860521" y="727808"/>
                  <a:pt x="860906" y="719995"/>
                </a:cubicBezTo>
                <a:cubicBezTo>
                  <a:pt x="866492" y="717454"/>
                  <a:pt x="864489" y="710795"/>
                  <a:pt x="865298" y="705869"/>
                </a:cubicBezTo>
                <a:cubicBezTo>
                  <a:pt x="866222" y="693975"/>
                  <a:pt x="867724" y="682120"/>
                  <a:pt x="869227" y="670265"/>
                </a:cubicBezTo>
                <a:cubicBezTo>
                  <a:pt x="873695" y="632776"/>
                  <a:pt x="880475" y="595633"/>
                  <a:pt x="886176" y="558374"/>
                </a:cubicBezTo>
                <a:cubicBezTo>
                  <a:pt x="891608" y="519153"/>
                  <a:pt x="900660" y="480509"/>
                  <a:pt x="905398" y="441210"/>
                </a:cubicBezTo>
                <a:cubicBezTo>
                  <a:pt x="916993" y="367540"/>
                  <a:pt x="933711" y="294678"/>
                  <a:pt x="949505" y="221816"/>
                </a:cubicBezTo>
                <a:cubicBezTo>
                  <a:pt x="965683" y="161695"/>
                  <a:pt x="986177" y="67817"/>
                  <a:pt x="1033288" y="26132"/>
                </a:cubicBezTo>
                <a:cubicBezTo>
                  <a:pt x="1057287" y="3500"/>
                  <a:pt x="1107171" y="-15822"/>
                  <a:pt x="1128550" y="19242"/>
                </a:cubicBezTo>
                <a:cubicBezTo>
                  <a:pt x="1135060" y="39989"/>
                  <a:pt x="1132826" y="63275"/>
                  <a:pt x="1133597" y="84907"/>
                </a:cubicBezTo>
                <a:cubicBezTo>
                  <a:pt x="1134174" y="132981"/>
                  <a:pt x="1126624" y="180593"/>
                  <a:pt x="1122002" y="228360"/>
                </a:cubicBezTo>
                <a:cubicBezTo>
                  <a:pt x="1117996" y="268120"/>
                  <a:pt x="1112911" y="307726"/>
                  <a:pt x="1105592" y="346986"/>
                </a:cubicBezTo>
                <a:cubicBezTo>
                  <a:pt x="1091917" y="434590"/>
                  <a:pt x="1077009" y="522117"/>
                  <a:pt x="1066686" y="610182"/>
                </a:cubicBezTo>
                <a:cubicBezTo>
                  <a:pt x="1063296" y="637318"/>
                  <a:pt x="1060869" y="664530"/>
                  <a:pt x="1059367" y="691858"/>
                </a:cubicBezTo>
                <a:cubicBezTo>
                  <a:pt x="1059290" y="697016"/>
                  <a:pt x="1057787" y="702866"/>
                  <a:pt x="1058750" y="708101"/>
                </a:cubicBezTo>
                <a:cubicBezTo>
                  <a:pt x="1060484" y="714375"/>
                  <a:pt x="1068188" y="717685"/>
                  <a:pt x="1073928" y="714414"/>
                </a:cubicBezTo>
                <a:cubicBezTo>
                  <a:pt x="1083327" y="708409"/>
                  <a:pt x="1090453" y="699248"/>
                  <a:pt x="1099159" y="692243"/>
                </a:cubicBezTo>
                <a:cubicBezTo>
                  <a:pt x="1125122" y="671766"/>
                  <a:pt x="1148697" y="648672"/>
                  <a:pt x="1170384" y="623769"/>
                </a:cubicBezTo>
                <a:cubicBezTo>
                  <a:pt x="1191378" y="601098"/>
                  <a:pt x="1214568" y="580660"/>
                  <a:pt x="1234830" y="557335"/>
                </a:cubicBezTo>
                <a:cubicBezTo>
                  <a:pt x="1260523" y="526351"/>
                  <a:pt x="1291186" y="500447"/>
                  <a:pt x="1320193" y="472772"/>
                </a:cubicBezTo>
                <a:cubicBezTo>
                  <a:pt x="1335177" y="457953"/>
                  <a:pt x="1350547" y="443443"/>
                  <a:pt x="1366418" y="429586"/>
                </a:cubicBezTo>
                <a:cubicBezTo>
                  <a:pt x="1406557" y="393790"/>
                  <a:pt x="1448699" y="357725"/>
                  <a:pt x="1490494" y="323507"/>
                </a:cubicBezTo>
                <a:cubicBezTo>
                  <a:pt x="1528052" y="293254"/>
                  <a:pt x="1565995" y="262346"/>
                  <a:pt x="1610371" y="242447"/>
                </a:cubicBezTo>
                <a:cubicBezTo>
                  <a:pt x="1647775" y="224626"/>
                  <a:pt x="1705672" y="215234"/>
                  <a:pt x="1715110" y="268928"/>
                </a:cubicBezTo>
                <a:cubicBezTo>
                  <a:pt x="1713685" y="303646"/>
                  <a:pt x="1692228" y="332860"/>
                  <a:pt x="1672043" y="360150"/>
                </a:cubicBezTo>
                <a:cubicBezTo>
                  <a:pt x="1645618" y="395214"/>
                  <a:pt x="1611450" y="422350"/>
                  <a:pt x="1577860" y="450101"/>
                </a:cubicBezTo>
                <a:cubicBezTo>
                  <a:pt x="1550856" y="475313"/>
                  <a:pt x="1523121" y="499715"/>
                  <a:pt x="1495925" y="524695"/>
                </a:cubicBezTo>
                <a:cubicBezTo>
                  <a:pt x="1469538" y="551023"/>
                  <a:pt x="1440609" y="574617"/>
                  <a:pt x="1413259" y="599905"/>
                </a:cubicBezTo>
                <a:cubicBezTo>
                  <a:pt x="1386102" y="626887"/>
                  <a:pt x="1356749" y="650789"/>
                  <a:pt x="1328783" y="677117"/>
                </a:cubicBezTo>
                <a:cubicBezTo>
                  <a:pt x="1314607" y="691050"/>
                  <a:pt x="1300200" y="704868"/>
                  <a:pt x="1285331" y="718109"/>
                </a:cubicBezTo>
                <a:cubicBezTo>
                  <a:pt x="1271849" y="730233"/>
                  <a:pt x="1258405" y="742434"/>
                  <a:pt x="1246001" y="755713"/>
                </a:cubicBezTo>
                <a:cubicBezTo>
                  <a:pt x="1240647" y="761949"/>
                  <a:pt x="1231710" y="768916"/>
                  <a:pt x="1235716" y="778115"/>
                </a:cubicBezTo>
                <a:cubicBezTo>
                  <a:pt x="1243844" y="793665"/>
                  <a:pt x="1283405" y="785274"/>
                  <a:pt x="1299122" y="786044"/>
                </a:cubicBezTo>
                <a:cubicBezTo>
                  <a:pt x="1368190" y="783888"/>
                  <a:pt x="1437296" y="786698"/>
                  <a:pt x="1506288" y="790162"/>
                </a:cubicBezTo>
                <a:cubicBezTo>
                  <a:pt x="1575394" y="795743"/>
                  <a:pt x="1644694" y="802902"/>
                  <a:pt x="1713800" y="808984"/>
                </a:cubicBezTo>
                <a:cubicBezTo>
                  <a:pt x="1733253" y="810870"/>
                  <a:pt x="1752668" y="813218"/>
                  <a:pt x="1772044" y="815527"/>
                </a:cubicBezTo>
                <a:cubicBezTo>
                  <a:pt x="1801936" y="819992"/>
                  <a:pt x="1833331" y="821570"/>
                  <a:pt x="1860796" y="8346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8" name="Google Shape;1098;p34"/>
          <p:cNvGrpSpPr/>
          <p:nvPr/>
        </p:nvGrpSpPr>
        <p:grpSpPr>
          <a:xfrm>
            <a:off x="652077" y="1271945"/>
            <a:ext cx="3267900" cy="2662057"/>
            <a:chOff x="0" y="76200"/>
            <a:chExt cx="8714400" cy="7098818"/>
          </a:xfrm>
        </p:grpSpPr>
        <p:sp>
          <p:nvSpPr>
            <p:cNvPr id="1099" name="Google Shape;1099;p34"/>
            <p:cNvSpPr txBox="1"/>
            <p:nvPr/>
          </p:nvSpPr>
          <p:spPr>
            <a:xfrm>
              <a:off x="0" y="76200"/>
              <a:ext cx="8714400" cy="49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Your Topic or Idea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00" name="Google Shape;1100;p34"/>
            <p:cNvSpPr txBox="1"/>
            <p:nvPr/>
          </p:nvSpPr>
          <p:spPr>
            <a:xfrm>
              <a:off x="0" y="5697218"/>
              <a:ext cx="87144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101" name="Google Shape;1101;p34"/>
          <p:cNvGrpSpPr/>
          <p:nvPr/>
        </p:nvGrpSpPr>
        <p:grpSpPr>
          <a:xfrm>
            <a:off x="5211702" y="571933"/>
            <a:ext cx="3342852" cy="3953681"/>
            <a:chOff x="0" y="-47625"/>
            <a:chExt cx="8914272" cy="10543149"/>
          </a:xfrm>
        </p:grpSpPr>
        <p:sp>
          <p:nvSpPr>
            <p:cNvPr id="1102" name="Google Shape;1102;p34"/>
            <p:cNvSpPr txBox="1"/>
            <p:nvPr/>
          </p:nvSpPr>
          <p:spPr>
            <a:xfrm>
              <a:off x="1010518" y="10044024"/>
              <a:ext cx="987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03" name="Google Shape;1103;p34"/>
            <p:cNvSpPr txBox="1"/>
            <p:nvPr/>
          </p:nvSpPr>
          <p:spPr>
            <a:xfrm>
              <a:off x="2629532" y="10044024"/>
              <a:ext cx="1087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04" name="Google Shape;1104;p34"/>
            <p:cNvSpPr txBox="1"/>
            <p:nvPr/>
          </p:nvSpPr>
          <p:spPr>
            <a:xfrm>
              <a:off x="4295872" y="10044024"/>
              <a:ext cx="1093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05" name="Google Shape;1105;p34"/>
            <p:cNvSpPr txBox="1"/>
            <p:nvPr/>
          </p:nvSpPr>
          <p:spPr>
            <a:xfrm>
              <a:off x="5962015" y="10044024"/>
              <a:ext cx="1100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06" name="Google Shape;1106;p34"/>
            <p:cNvSpPr txBox="1"/>
            <p:nvPr/>
          </p:nvSpPr>
          <p:spPr>
            <a:xfrm>
              <a:off x="7630042" y="10044024"/>
              <a:ext cx="1102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700">
                <a:solidFill>
                  <a:schemeClr val="accent3"/>
                </a:solidFill>
              </a:endParaRPr>
            </a:p>
          </p:txBody>
        </p:sp>
        <p:grpSp>
          <p:nvGrpSpPr>
            <p:cNvPr id="1107" name="Google Shape;1107;p34"/>
            <p:cNvGrpSpPr/>
            <p:nvPr/>
          </p:nvGrpSpPr>
          <p:grpSpPr>
            <a:xfrm>
              <a:off x="771260" y="216747"/>
              <a:ext cx="8143011" cy="9694986"/>
              <a:chOff x="0" y="-6350"/>
              <a:chExt cx="8143011" cy="9694986"/>
            </a:xfrm>
          </p:grpSpPr>
          <p:sp>
            <p:nvSpPr>
              <p:cNvPr id="1108" name="Google Shape;1108;p34"/>
              <p:cNvSpPr/>
              <p:nvPr/>
            </p:nvSpPr>
            <p:spPr>
              <a:xfrm>
                <a:off x="0" y="-6350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109" name="Google Shape;1109;p34"/>
              <p:cNvSpPr/>
              <p:nvPr/>
            </p:nvSpPr>
            <p:spPr>
              <a:xfrm>
                <a:off x="0" y="1930107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110" name="Google Shape;1110;p34"/>
              <p:cNvSpPr/>
              <p:nvPr/>
            </p:nvSpPr>
            <p:spPr>
              <a:xfrm>
                <a:off x="0" y="3866564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111" name="Google Shape;1111;p34"/>
              <p:cNvSpPr/>
              <p:nvPr/>
            </p:nvSpPr>
            <p:spPr>
              <a:xfrm>
                <a:off x="0" y="5803021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112" name="Google Shape;1112;p34"/>
              <p:cNvSpPr/>
              <p:nvPr/>
            </p:nvSpPr>
            <p:spPr>
              <a:xfrm>
                <a:off x="0" y="7739478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1113" name="Google Shape;1113;p34"/>
              <p:cNvSpPr/>
              <p:nvPr/>
            </p:nvSpPr>
            <p:spPr>
              <a:xfrm>
                <a:off x="0" y="9675936"/>
                <a:ext cx="8143011" cy="12700"/>
              </a:xfrm>
              <a:custGeom>
                <a:rect b="b" l="l" r="r" t="t"/>
                <a:pathLst>
                  <a:path extrusionOk="0" h="12700" w="8143011">
                    <a:moveTo>
                      <a:pt x="0" y="0"/>
                    </a:moveTo>
                    <a:lnTo>
                      <a:pt x="8143011" y="0"/>
                    </a:lnTo>
                    <a:lnTo>
                      <a:pt x="814301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1114" name="Google Shape;1114;p34"/>
            <p:cNvSpPr txBox="1"/>
            <p:nvPr/>
          </p:nvSpPr>
          <p:spPr>
            <a:xfrm>
              <a:off x="0" y="-47625"/>
              <a:ext cx="585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50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15" name="Google Shape;1115;p34"/>
            <p:cNvSpPr txBox="1"/>
            <p:nvPr/>
          </p:nvSpPr>
          <p:spPr>
            <a:xfrm>
              <a:off x="2580" y="1888832"/>
              <a:ext cx="5823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16" name="Google Shape;1116;p34"/>
            <p:cNvSpPr txBox="1"/>
            <p:nvPr/>
          </p:nvSpPr>
          <p:spPr>
            <a:xfrm>
              <a:off x="8930" y="3825289"/>
              <a:ext cx="576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17" name="Google Shape;1117;p34"/>
            <p:cNvSpPr txBox="1"/>
            <p:nvPr/>
          </p:nvSpPr>
          <p:spPr>
            <a:xfrm>
              <a:off x="14883" y="5761746"/>
              <a:ext cx="570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18" name="Google Shape;1118;p34"/>
            <p:cNvSpPr txBox="1"/>
            <p:nvPr/>
          </p:nvSpPr>
          <p:spPr>
            <a:xfrm>
              <a:off x="115491" y="7698203"/>
              <a:ext cx="4695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1119" name="Google Shape;1119;p34"/>
            <p:cNvSpPr txBox="1"/>
            <p:nvPr/>
          </p:nvSpPr>
          <p:spPr>
            <a:xfrm>
              <a:off x="228005" y="9634660"/>
              <a:ext cx="357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700">
                <a:solidFill>
                  <a:schemeClr val="accent3"/>
                </a:solidFill>
              </a:endParaRPr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769514" y="216747"/>
              <a:ext cx="8144758" cy="9688636"/>
              <a:chOff x="-1746" y="-6350"/>
              <a:chExt cx="8144758" cy="9688636"/>
            </a:xfrm>
          </p:grpSpPr>
          <p:sp>
            <p:nvSpPr>
              <p:cNvPr id="1121" name="Google Shape;1121;p34"/>
              <p:cNvSpPr/>
              <p:nvPr/>
            </p:nvSpPr>
            <p:spPr>
              <a:xfrm>
                <a:off x="-1746" y="7733081"/>
                <a:ext cx="1469233" cy="1949205"/>
              </a:xfrm>
              <a:custGeom>
                <a:rect b="b" l="l" r="r" t="t"/>
                <a:pathLst>
                  <a:path extrusionOk="0" h="1949205" w="1469233">
                    <a:moveTo>
                      <a:pt x="1746" y="1949205"/>
                    </a:moveTo>
                    <a:lnTo>
                      <a:pt x="1746" y="123656"/>
                    </a:lnTo>
                    <a:cubicBezTo>
                      <a:pt x="0" y="91472"/>
                      <a:pt x="11580" y="59989"/>
                      <a:pt x="33762" y="36605"/>
                    </a:cubicBezTo>
                    <a:cubicBezTo>
                      <a:pt x="55944" y="13221"/>
                      <a:pt x="86774" y="0"/>
                      <a:pt x="119005" y="47"/>
                    </a:cubicBezTo>
                    <a:lnTo>
                      <a:pt x="1350229" y="47"/>
                    </a:lnTo>
                    <a:cubicBezTo>
                      <a:pt x="1382460" y="0"/>
                      <a:pt x="1413290" y="13221"/>
                      <a:pt x="1435472" y="36605"/>
                    </a:cubicBezTo>
                    <a:cubicBezTo>
                      <a:pt x="1457655" y="59989"/>
                      <a:pt x="1469234" y="91472"/>
                      <a:pt x="1467488" y="123656"/>
                    </a:cubicBezTo>
                    <a:lnTo>
                      <a:pt x="1467488" y="194920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>
                <a:off x="1669317" y="5803021"/>
                <a:ext cx="1465742" cy="3879264"/>
              </a:xfrm>
              <a:custGeom>
                <a:rect b="b" l="l" r="r" t="t"/>
                <a:pathLst>
                  <a:path extrusionOk="0" h="3879264" w="1465742">
                    <a:moveTo>
                      <a:pt x="0" y="3879265"/>
                    </a:moveTo>
                    <a:lnTo>
                      <a:pt x="0" y="117259"/>
                    </a:lnTo>
                    <a:cubicBezTo>
                      <a:pt x="1" y="52499"/>
                      <a:pt x="52499" y="0"/>
                      <a:pt x="117260" y="0"/>
                    </a:cubicBezTo>
                    <a:lnTo>
                      <a:pt x="1348483" y="0"/>
                    </a:lnTo>
                    <a:cubicBezTo>
                      <a:pt x="1413244" y="0"/>
                      <a:pt x="1465742" y="52499"/>
                      <a:pt x="1465743" y="117259"/>
                    </a:cubicBezTo>
                    <a:lnTo>
                      <a:pt x="1465743" y="38792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>
                <a:off x="3338635" y="3866564"/>
                <a:ext cx="1465742" cy="5815722"/>
              </a:xfrm>
              <a:custGeom>
                <a:rect b="b" l="l" r="r" t="t"/>
                <a:pathLst>
                  <a:path extrusionOk="0" h="5815722" w="1465742">
                    <a:moveTo>
                      <a:pt x="0" y="5815722"/>
                    </a:moveTo>
                    <a:lnTo>
                      <a:pt x="0" y="117259"/>
                    </a:lnTo>
                    <a:cubicBezTo>
                      <a:pt x="0" y="52499"/>
                      <a:pt x="52499" y="0"/>
                      <a:pt x="117259" y="0"/>
                    </a:cubicBezTo>
                    <a:lnTo>
                      <a:pt x="1348483" y="0"/>
                    </a:lnTo>
                    <a:cubicBezTo>
                      <a:pt x="1413243" y="0"/>
                      <a:pt x="1465742" y="52499"/>
                      <a:pt x="1465742" y="117259"/>
                    </a:cubicBezTo>
                    <a:lnTo>
                      <a:pt x="1465742" y="581572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34"/>
              <p:cNvSpPr/>
              <p:nvPr/>
            </p:nvSpPr>
            <p:spPr>
              <a:xfrm>
                <a:off x="5007952" y="1930107"/>
                <a:ext cx="1465742" cy="7752179"/>
              </a:xfrm>
              <a:custGeom>
                <a:rect b="b" l="l" r="r" t="t"/>
                <a:pathLst>
                  <a:path extrusionOk="0" h="7752179" w="1465742">
                    <a:moveTo>
                      <a:pt x="0" y="7752179"/>
                    </a:moveTo>
                    <a:lnTo>
                      <a:pt x="0" y="117260"/>
                    </a:lnTo>
                    <a:cubicBezTo>
                      <a:pt x="0" y="52499"/>
                      <a:pt x="52499" y="0"/>
                      <a:pt x="117260" y="0"/>
                    </a:cubicBezTo>
                    <a:lnTo>
                      <a:pt x="1348483" y="0"/>
                    </a:lnTo>
                    <a:cubicBezTo>
                      <a:pt x="1379582" y="0"/>
                      <a:pt x="1409407" y="12354"/>
                      <a:pt x="1431398" y="34344"/>
                    </a:cubicBezTo>
                    <a:cubicBezTo>
                      <a:pt x="1453388" y="56335"/>
                      <a:pt x="1465742" y="86160"/>
                      <a:pt x="1465742" y="117260"/>
                    </a:cubicBezTo>
                    <a:lnTo>
                      <a:pt x="1465742" y="775217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34"/>
              <p:cNvSpPr/>
              <p:nvPr/>
            </p:nvSpPr>
            <p:spPr>
              <a:xfrm>
                <a:off x="6677270" y="-6350"/>
                <a:ext cx="1465742" cy="9688636"/>
              </a:xfrm>
              <a:custGeom>
                <a:rect b="b" l="l" r="r" t="t"/>
                <a:pathLst>
                  <a:path extrusionOk="0" h="9688636" w="1465742">
                    <a:moveTo>
                      <a:pt x="0" y="9688636"/>
                    </a:moveTo>
                    <a:lnTo>
                      <a:pt x="0" y="117259"/>
                    </a:lnTo>
                    <a:cubicBezTo>
                      <a:pt x="0" y="86160"/>
                      <a:pt x="12354" y="56335"/>
                      <a:pt x="34344" y="34344"/>
                    </a:cubicBezTo>
                    <a:cubicBezTo>
                      <a:pt x="56335" y="12354"/>
                      <a:pt x="86161" y="0"/>
                      <a:pt x="117259" y="0"/>
                    </a:cubicBezTo>
                    <a:lnTo>
                      <a:pt x="1348483" y="0"/>
                    </a:lnTo>
                    <a:cubicBezTo>
                      <a:pt x="1413243" y="0"/>
                      <a:pt x="1465741" y="52499"/>
                      <a:pt x="1465741" y="117259"/>
                    </a:cubicBezTo>
                    <a:lnTo>
                      <a:pt x="1465741" y="968863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4"/>
              <p:cNvSpPr/>
              <p:nvPr/>
            </p:nvSpPr>
            <p:spPr>
              <a:xfrm>
                <a:off x="0" y="8707706"/>
                <a:ext cx="1465742" cy="974579"/>
              </a:xfrm>
              <a:custGeom>
                <a:rect b="b" l="l" r="r" t="t"/>
                <a:pathLst>
                  <a:path extrusionOk="0" h="974579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974580"/>
                    </a:lnTo>
                    <a:lnTo>
                      <a:pt x="0" y="974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7" name="Google Shape;1127;p34"/>
              <p:cNvSpPr/>
              <p:nvPr/>
            </p:nvSpPr>
            <p:spPr>
              <a:xfrm>
                <a:off x="1669317" y="6578874"/>
                <a:ext cx="1465742" cy="3103411"/>
              </a:xfrm>
              <a:custGeom>
                <a:rect b="b" l="l" r="r" t="t"/>
                <a:pathLst>
                  <a:path extrusionOk="0" h="3103411" w="1465742">
                    <a:moveTo>
                      <a:pt x="0" y="0"/>
                    </a:moveTo>
                    <a:lnTo>
                      <a:pt x="1465743" y="0"/>
                    </a:lnTo>
                    <a:lnTo>
                      <a:pt x="1465743" y="3103412"/>
                    </a:lnTo>
                    <a:lnTo>
                      <a:pt x="0" y="31034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8" name="Google Shape;1128;p34"/>
              <p:cNvSpPr/>
              <p:nvPr/>
            </p:nvSpPr>
            <p:spPr>
              <a:xfrm>
                <a:off x="3338635" y="4835851"/>
                <a:ext cx="1465742" cy="4846435"/>
              </a:xfrm>
              <a:custGeom>
                <a:rect b="b" l="l" r="r" t="t"/>
                <a:pathLst>
                  <a:path extrusionOk="0" h="4846435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4846435"/>
                    </a:lnTo>
                    <a:lnTo>
                      <a:pt x="0" y="48464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9" name="Google Shape;1129;p34"/>
              <p:cNvSpPr/>
              <p:nvPr/>
            </p:nvSpPr>
            <p:spPr>
              <a:xfrm>
                <a:off x="5007952" y="3480543"/>
                <a:ext cx="1465742" cy="6201743"/>
              </a:xfrm>
              <a:custGeom>
                <a:rect b="b" l="l" r="r" t="t"/>
                <a:pathLst>
                  <a:path extrusionOk="0" h="6201743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6201743"/>
                    </a:lnTo>
                    <a:lnTo>
                      <a:pt x="0" y="62017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30" name="Google Shape;1130;p34"/>
              <p:cNvSpPr/>
              <p:nvPr/>
            </p:nvSpPr>
            <p:spPr>
              <a:xfrm>
                <a:off x="6677270" y="1543832"/>
                <a:ext cx="1465742" cy="8138454"/>
              </a:xfrm>
              <a:custGeom>
                <a:rect b="b" l="l" r="r" t="t"/>
                <a:pathLst>
                  <a:path extrusionOk="0" h="8138454" w="1465742">
                    <a:moveTo>
                      <a:pt x="0" y="0"/>
                    </a:moveTo>
                    <a:lnTo>
                      <a:pt x="1465741" y="0"/>
                    </a:lnTo>
                    <a:lnTo>
                      <a:pt x="1465741" y="8138454"/>
                    </a:lnTo>
                    <a:lnTo>
                      <a:pt x="0" y="81384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31" name="Google Shape;1131;p34"/>
              <p:cNvSpPr/>
              <p:nvPr/>
            </p:nvSpPr>
            <p:spPr>
              <a:xfrm>
                <a:off x="0" y="9682286"/>
                <a:ext cx="1465742" cy="0"/>
              </a:xfrm>
              <a:custGeom>
                <a:rect b="b" l="l" r="r" t="t"/>
                <a:pathLst>
                  <a:path extrusionOk="0" h="120000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8"/>
              </a:solidFill>
              <a:ln>
                <a:noFill/>
              </a:ln>
            </p:spPr>
          </p:sp>
          <p:sp>
            <p:nvSpPr>
              <p:cNvPr id="1132" name="Google Shape;1132;p34"/>
              <p:cNvSpPr/>
              <p:nvPr/>
            </p:nvSpPr>
            <p:spPr>
              <a:xfrm>
                <a:off x="1669317" y="8130580"/>
                <a:ext cx="1465742" cy="1551706"/>
              </a:xfrm>
              <a:custGeom>
                <a:rect b="b" l="l" r="r" t="t"/>
                <a:pathLst>
                  <a:path extrusionOk="0" h="1551706" w="1465742">
                    <a:moveTo>
                      <a:pt x="0" y="0"/>
                    </a:moveTo>
                    <a:lnTo>
                      <a:pt x="1465743" y="0"/>
                    </a:lnTo>
                    <a:lnTo>
                      <a:pt x="1465743" y="1551706"/>
                    </a:lnTo>
                    <a:lnTo>
                      <a:pt x="0" y="15517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133" name="Google Shape;1133;p34"/>
              <p:cNvSpPr/>
              <p:nvPr/>
            </p:nvSpPr>
            <p:spPr>
              <a:xfrm>
                <a:off x="3338635" y="6774424"/>
                <a:ext cx="1465742" cy="2907861"/>
              </a:xfrm>
              <a:custGeom>
                <a:rect b="b" l="l" r="r" t="t"/>
                <a:pathLst>
                  <a:path extrusionOk="0" h="2907861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2907862"/>
                    </a:lnTo>
                    <a:lnTo>
                      <a:pt x="0" y="29078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134" name="Google Shape;1134;p34"/>
              <p:cNvSpPr/>
              <p:nvPr/>
            </p:nvSpPr>
            <p:spPr>
              <a:xfrm>
                <a:off x="5007952" y="6193805"/>
                <a:ext cx="1465742" cy="3488480"/>
              </a:xfrm>
              <a:custGeom>
                <a:rect b="b" l="l" r="r" t="t"/>
                <a:pathLst>
                  <a:path extrusionOk="0" h="3488480" w="1465742">
                    <a:moveTo>
                      <a:pt x="0" y="0"/>
                    </a:moveTo>
                    <a:lnTo>
                      <a:pt x="1465742" y="0"/>
                    </a:lnTo>
                    <a:lnTo>
                      <a:pt x="1465742" y="3488481"/>
                    </a:lnTo>
                    <a:lnTo>
                      <a:pt x="0" y="34884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135" name="Google Shape;1135;p34"/>
              <p:cNvSpPr/>
              <p:nvPr/>
            </p:nvSpPr>
            <p:spPr>
              <a:xfrm>
                <a:off x="6677270" y="5419286"/>
                <a:ext cx="1465742" cy="4263000"/>
              </a:xfrm>
              <a:custGeom>
                <a:rect b="b" l="l" r="r" t="t"/>
                <a:pathLst>
                  <a:path extrusionOk="0" h="4263000" w="1465742">
                    <a:moveTo>
                      <a:pt x="0" y="0"/>
                    </a:moveTo>
                    <a:lnTo>
                      <a:pt x="1465741" y="0"/>
                    </a:lnTo>
                    <a:lnTo>
                      <a:pt x="1465741" y="4263000"/>
                    </a:lnTo>
                    <a:lnTo>
                      <a:pt x="0" y="4263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</p:grpSp>
      <p:sp>
        <p:nvSpPr>
          <p:cNvPr id="1136" name="Google Shape;1136;p34"/>
          <p:cNvSpPr/>
          <p:nvPr/>
        </p:nvSpPr>
        <p:spPr>
          <a:xfrm rot="-5400000">
            <a:off x="3761644" y="4076768"/>
            <a:ext cx="1213510" cy="1686572"/>
          </a:xfrm>
          <a:custGeom>
            <a:rect b="b" l="l" r="r" t="t"/>
            <a:pathLst>
              <a:path extrusionOk="0" h="3373145" w="2427021">
                <a:moveTo>
                  <a:pt x="2411691" y="1107191"/>
                </a:moveTo>
                <a:cubicBezTo>
                  <a:pt x="2387202" y="959781"/>
                  <a:pt x="2331341" y="816285"/>
                  <a:pt x="2238713" y="698155"/>
                </a:cubicBezTo>
                <a:cubicBezTo>
                  <a:pt x="2217732" y="671979"/>
                  <a:pt x="2192028" y="650120"/>
                  <a:pt x="2165379" y="629881"/>
                </a:cubicBezTo>
                <a:cubicBezTo>
                  <a:pt x="2143656" y="612206"/>
                  <a:pt x="2120313" y="597161"/>
                  <a:pt x="2095554" y="584478"/>
                </a:cubicBezTo>
                <a:cubicBezTo>
                  <a:pt x="2089347" y="522411"/>
                  <a:pt x="2075314" y="461221"/>
                  <a:pt x="2053254" y="402662"/>
                </a:cubicBezTo>
                <a:cubicBezTo>
                  <a:pt x="2043134" y="372708"/>
                  <a:pt x="2032070" y="342686"/>
                  <a:pt x="2014597" y="316105"/>
                </a:cubicBezTo>
                <a:cubicBezTo>
                  <a:pt x="1987948" y="277313"/>
                  <a:pt x="1958399" y="239736"/>
                  <a:pt x="1923183" y="208297"/>
                </a:cubicBezTo>
                <a:cubicBezTo>
                  <a:pt x="1885673" y="179220"/>
                  <a:pt x="1847218" y="151020"/>
                  <a:pt x="1807482" y="125046"/>
                </a:cubicBezTo>
                <a:cubicBezTo>
                  <a:pt x="1753578" y="95632"/>
                  <a:pt x="1697920" y="67972"/>
                  <a:pt x="1639698" y="48205"/>
                </a:cubicBezTo>
                <a:cubicBezTo>
                  <a:pt x="1580667" y="30124"/>
                  <a:pt x="1520017" y="17913"/>
                  <a:pt x="1459501" y="6174"/>
                </a:cubicBezTo>
                <a:cubicBezTo>
                  <a:pt x="1413760" y="-167"/>
                  <a:pt x="1367547" y="-909"/>
                  <a:pt x="1321469" y="777"/>
                </a:cubicBezTo>
                <a:cubicBezTo>
                  <a:pt x="1273367" y="1115"/>
                  <a:pt x="1225130" y="1047"/>
                  <a:pt x="1177568" y="8940"/>
                </a:cubicBezTo>
                <a:cubicBezTo>
                  <a:pt x="1132502" y="13933"/>
                  <a:pt x="1086964" y="15619"/>
                  <a:pt x="1041965" y="21759"/>
                </a:cubicBezTo>
                <a:cubicBezTo>
                  <a:pt x="949539" y="37343"/>
                  <a:pt x="857450" y="59201"/>
                  <a:pt x="773255" y="101501"/>
                </a:cubicBezTo>
                <a:cubicBezTo>
                  <a:pt x="745595" y="114859"/>
                  <a:pt x="718811" y="129836"/>
                  <a:pt x="691893" y="144544"/>
                </a:cubicBezTo>
                <a:cubicBezTo>
                  <a:pt x="660995" y="160870"/>
                  <a:pt x="631175" y="179355"/>
                  <a:pt x="609587" y="207488"/>
                </a:cubicBezTo>
                <a:cubicBezTo>
                  <a:pt x="609789" y="207218"/>
                  <a:pt x="609992" y="207015"/>
                  <a:pt x="610194" y="206813"/>
                </a:cubicBezTo>
                <a:cubicBezTo>
                  <a:pt x="610194" y="206813"/>
                  <a:pt x="610261" y="206746"/>
                  <a:pt x="610396" y="206746"/>
                </a:cubicBezTo>
                <a:cubicBezTo>
                  <a:pt x="607968" y="208972"/>
                  <a:pt x="607226" y="212615"/>
                  <a:pt x="608980" y="215583"/>
                </a:cubicBezTo>
                <a:cubicBezTo>
                  <a:pt x="612083" y="220508"/>
                  <a:pt x="616738" y="219429"/>
                  <a:pt x="620786" y="216865"/>
                </a:cubicBezTo>
                <a:cubicBezTo>
                  <a:pt x="621730" y="223814"/>
                  <a:pt x="623822" y="231437"/>
                  <a:pt x="623619" y="235013"/>
                </a:cubicBezTo>
                <a:cubicBezTo>
                  <a:pt x="627600" y="264630"/>
                  <a:pt x="632322" y="294112"/>
                  <a:pt x="637045" y="323594"/>
                </a:cubicBezTo>
                <a:cubicBezTo>
                  <a:pt x="639339" y="338638"/>
                  <a:pt x="642509" y="353548"/>
                  <a:pt x="645073" y="368525"/>
                </a:cubicBezTo>
                <a:cubicBezTo>
                  <a:pt x="647299" y="382760"/>
                  <a:pt x="664705" y="382018"/>
                  <a:pt x="674487" y="376148"/>
                </a:cubicBezTo>
                <a:cubicBezTo>
                  <a:pt x="698909" y="363330"/>
                  <a:pt x="720970" y="346531"/>
                  <a:pt x="745190" y="333308"/>
                </a:cubicBezTo>
                <a:cubicBezTo>
                  <a:pt x="787490" y="314149"/>
                  <a:pt x="831612" y="299104"/>
                  <a:pt x="874991" y="282440"/>
                </a:cubicBezTo>
                <a:cubicBezTo>
                  <a:pt x="956690" y="252486"/>
                  <a:pt x="1040953" y="224826"/>
                  <a:pt x="1127780" y="214032"/>
                </a:cubicBezTo>
                <a:cubicBezTo>
                  <a:pt x="1217102" y="206206"/>
                  <a:pt x="1307707" y="201618"/>
                  <a:pt x="1397029" y="213694"/>
                </a:cubicBezTo>
                <a:cubicBezTo>
                  <a:pt x="1511381" y="229279"/>
                  <a:pt x="1581679" y="263550"/>
                  <a:pt x="1670124" y="337896"/>
                </a:cubicBezTo>
                <a:cubicBezTo>
                  <a:pt x="1705611" y="373180"/>
                  <a:pt x="1735632" y="414333"/>
                  <a:pt x="1758638" y="458994"/>
                </a:cubicBezTo>
                <a:cubicBezTo>
                  <a:pt x="1756344" y="458657"/>
                  <a:pt x="1754117" y="458320"/>
                  <a:pt x="1751824" y="457847"/>
                </a:cubicBezTo>
                <a:cubicBezTo>
                  <a:pt x="1708646" y="447660"/>
                  <a:pt x="1662096" y="451236"/>
                  <a:pt x="1618042" y="454542"/>
                </a:cubicBezTo>
                <a:cubicBezTo>
                  <a:pt x="1556852" y="461963"/>
                  <a:pt x="1495864" y="471880"/>
                  <a:pt x="1438115" y="494211"/>
                </a:cubicBezTo>
                <a:cubicBezTo>
                  <a:pt x="1408903" y="505342"/>
                  <a:pt x="1383132" y="523153"/>
                  <a:pt x="1356483" y="539142"/>
                </a:cubicBezTo>
                <a:cubicBezTo>
                  <a:pt x="1342586" y="546698"/>
                  <a:pt x="1328958" y="554793"/>
                  <a:pt x="1316005" y="563969"/>
                </a:cubicBezTo>
                <a:cubicBezTo>
                  <a:pt x="1254950" y="610384"/>
                  <a:pt x="1201788" y="669685"/>
                  <a:pt x="1170147" y="740050"/>
                </a:cubicBezTo>
                <a:cubicBezTo>
                  <a:pt x="1149503" y="782485"/>
                  <a:pt x="1136078" y="828024"/>
                  <a:pt x="1124744" y="873764"/>
                </a:cubicBezTo>
                <a:cubicBezTo>
                  <a:pt x="1114961" y="920045"/>
                  <a:pt x="1116311" y="968619"/>
                  <a:pt x="1122787" y="1015304"/>
                </a:cubicBezTo>
                <a:cubicBezTo>
                  <a:pt x="1138776" y="1075550"/>
                  <a:pt x="1162456" y="1136403"/>
                  <a:pt x="1203272" y="1184302"/>
                </a:cubicBezTo>
                <a:cubicBezTo>
                  <a:pt x="1263315" y="1244818"/>
                  <a:pt x="1372742" y="1276593"/>
                  <a:pt x="1454914" y="1293932"/>
                </a:cubicBezTo>
                <a:cubicBezTo>
                  <a:pt x="1493975" y="1299666"/>
                  <a:pt x="1533577" y="1293189"/>
                  <a:pt x="1572571" y="1289749"/>
                </a:cubicBezTo>
                <a:cubicBezTo>
                  <a:pt x="1612577" y="1285026"/>
                  <a:pt x="1650020" y="1268093"/>
                  <a:pt x="1687395" y="1253925"/>
                </a:cubicBezTo>
                <a:cubicBezTo>
                  <a:pt x="1756006" y="1222689"/>
                  <a:pt x="1822931" y="1184437"/>
                  <a:pt x="1874676" y="1128712"/>
                </a:cubicBezTo>
                <a:cubicBezTo>
                  <a:pt x="1913670" y="1089785"/>
                  <a:pt x="1944704" y="1044314"/>
                  <a:pt x="1977356" y="1000192"/>
                </a:cubicBezTo>
                <a:cubicBezTo>
                  <a:pt x="2006838" y="963627"/>
                  <a:pt x="2037737" y="927061"/>
                  <a:pt x="2054266" y="882467"/>
                </a:cubicBezTo>
                <a:cubicBezTo>
                  <a:pt x="2060810" y="866141"/>
                  <a:pt x="2066139" y="849477"/>
                  <a:pt x="2070794" y="832544"/>
                </a:cubicBezTo>
                <a:cubicBezTo>
                  <a:pt x="2070929" y="832814"/>
                  <a:pt x="2070997" y="833016"/>
                  <a:pt x="2071132" y="833218"/>
                </a:cubicBezTo>
                <a:cubicBezTo>
                  <a:pt x="2082803" y="858585"/>
                  <a:pt x="2094137" y="886380"/>
                  <a:pt x="2099872" y="914040"/>
                </a:cubicBezTo>
                <a:cubicBezTo>
                  <a:pt x="2105269" y="943185"/>
                  <a:pt x="2107090" y="972869"/>
                  <a:pt x="2109384" y="1002351"/>
                </a:cubicBezTo>
                <a:cubicBezTo>
                  <a:pt x="2121325" y="1131410"/>
                  <a:pt x="2120448" y="1262426"/>
                  <a:pt x="2100749" y="1390675"/>
                </a:cubicBezTo>
                <a:cubicBezTo>
                  <a:pt x="2075652" y="1513528"/>
                  <a:pt x="2022018" y="1628419"/>
                  <a:pt x="1949696" y="1731100"/>
                </a:cubicBezTo>
                <a:cubicBezTo>
                  <a:pt x="1929592" y="1763820"/>
                  <a:pt x="1909218" y="1796675"/>
                  <a:pt x="1885200" y="1826562"/>
                </a:cubicBezTo>
                <a:cubicBezTo>
                  <a:pt x="1877037" y="1794516"/>
                  <a:pt x="1862600" y="1764022"/>
                  <a:pt x="1845801" y="1735620"/>
                </a:cubicBezTo>
                <a:cubicBezTo>
                  <a:pt x="1811799" y="1669640"/>
                  <a:pt x="1757625" y="1617760"/>
                  <a:pt x="1700821" y="1571142"/>
                </a:cubicBezTo>
                <a:cubicBezTo>
                  <a:pt x="1679974" y="1555625"/>
                  <a:pt x="1656901" y="1543549"/>
                  <a:pt x="1634301" y="1530933"/>
                </a:cubicBezTo>
                <a:cubicBezTo>
                  <a:pt x="1602188" y="1512651"/>
                  <a:pt x="1569873" y="1494503"/>
                  <a:pt x="1534251" y="1484046"/>
                </a:cubicBezTo>
                <a:cubicBezTo>
                  <a:pt x="1484126" y="1468596"/>
                  <a:pt x="1433865" y="1452203"/>
                  <a:pt x="1381715" y="1444984"/>
                </a:cubicBezTo>
                <a:cubicBezTo>
                  <a:pt x="1329767" y="1439249"/>
                  <a:pt x="1276268" y="1439722"/>
                  <a:pt x="1224793" y="1449504"/>
                </a:cubicBezTo>
                <a:cubicBezTo>
                  <a:pt x="1136887" y="1468259"/>
                  <a:pt x="1062542" y="1497404"/>
                  <a:pt x="1001959" y="1567027"/>
                </a:cubicBezTo>
                <a:cubicBezTo>
                  <a:pt x="914660" y="1663163"/>
                  <a:pt x="968429" y="1806322"/>
                  <a:pt x="1029214" y="1902256"/>
                </a:cubicBezTo>
                <a:cubicBezTo>
                  <a:pt x="1055795" y="1947997"/>
                  <a:pt x="1092833" y="1986249"/>
                  <a:pt x="1127780" y="2025649"/>
                </a:cubicBezTo>
                <a:cubicBezTo>
                  <a:pt x="1161781" y="2066937"/>
                  <a:pt x="1205363" y="2097565"/>
                  <a:pt x="1250699" y="2125091"/>
                </a:cubicBezTo>
                <a:cubicBezTo>
                  <a:pt x="1293472" y="2155854"/>
                  <a:pt x="1342248" y="2175689"/>
                  <a:pt x="1393184" y="2188305"/>
                </a:cubicBezTo>
                <a:cubicBezTo>
                  <a:pt x="1432988" y="2198964"/>
                  <a:pt x="1473399" y="2209286"/>
                  <a:pt x="1514687" y="2210838"/>
                </a:cubicBezTo>
                <a:cubicBezTo>
                  <a:pt x="1571762" y="2210568"/>
                  <a:pt x="1629241" y="2206790"/>
                  <a:pt x="1685574" y="2197210"/>
                </a:cubicBezTo>
                <a:cubicBezTo>
                  <a:pt x="1674105" y="2209016"/>
                  <a:pt x="1664862" y="2223454"/>
                  <a:pt x="1653461" y="2235260"/>
                </a:cubicBezTo>
                <a:cubicBezTo>
                  <a:pt x="1626880" y="2266496"/>
                  <a:pt x="1593013" y="2290513"/>
                  <a:pt x="1557527" y="2311157"/>
                </a:cubicBezTo>
                <a:cubicBezTo>
                  <a:pt x="1513742" y="2338210"/>
                  <a:pt x="1466045" y="2357977"/>
                  <a:pt x="1416729" y="2372482"/>
                </a:cubicBezTo>
                <a:cubicBezTo>
                  <a:pt x="1376992" y="2384626"/>
                  <a:pt x="1337661" y="2398658"/>
                  <a:pt x="1296845" y="2407024"/>
                </a:cubicBezTo>
                <a:cubicBezTo>
                  <a:pt x="1273435" y="2411139"/>
                  <a:pt x="1249957" y="2414512"/>
                  <a:pt x="1226412" y="2417616"/>
                </a:cubicBezTo>
                <a:cubicBezTo>
                  <a:pt x="1227357" y="2410599"/>
                  <a:pt x="1228031" y="2403516"/>
                  <a:pt x="1228099" y="2396499"/>
                </a:cubicBezTo>
                <a:cubicBezTo>
                  <a:pt x="1228706" y="2356560"/>
                  <a:pt x="1225535" y="2316689"/>
                  <a:pt x="1218586" y="2277425"/>
                </a:cubicBezTo>
                <a:cubicBezTo>
                  <a:pt x="1212582" y="2233911"/>
                  <a:pt x="1203744" y="2190868"/>
                  <a:pt x="1183505" y="2151469"/>
                </a:cubicBezTo>
                <a:cubicBezTo>
                  <a:pt x="1161107" y="2104851"/>
                  <a:pt x="1130006" y="2062214"/>
                  <a:pt x="1094790" y="2024434"/>
                </a:cubicBezTo>
                <a:cubicBezTo>
                  <a:pt x="1069490" y="1998123"/>
                  <a:pt x="1038592" y="1978356"/>
                  <a:pt x="1008300" y="1958387"/>
                </a:cubicBezTo>
                <a:cubicBezTo>
                  <a:pt x="959254" y="1927353"/>
                  <a:pt x="906294" y="1895780"/>
                  <a:pt x="847263" y="1890720"/>
                </a:cubicBezTo>
                <a:cubicBezTo>
                  <a:pt x="802400" y="1888494"/>
                  <a:pt x="756726" y="1887279"/>
                  <a:pt x="712267" y="1894498"/>
                </a:cubicBezTo>
                <a:cubicBezTo>
                  <a:pt x="654248" y="1907451"/>
                  <a:pt x="597106" y="1935719"/>
                  <a:pt x="561755" y="1984968"/>
                </a:cubicBezTo>
                <a:cubicBezTo>
                  <a:pt x="475873" y="2093180"/>
                  <a:pt x="493009" y="2249427"/>
                  <a:pt x="552917" y="2366005"/>
                </a:cubicBezTo>
                <a:cubicBezTo>
                  <a:pt x="585704" y="2432390"/>
                  <a:pt x="636640" y="2487509"/>
                  <a:pt x="685349" y="2542492"/>
                </a:cubicBezTo>
                <a:cubicBezTo>
                  <a:pt x="755647" y="2618996"/>
                  <a:pt x="852256" y="2669392"/>
                  <a:pt x="950618" y="2699886"/>
                </a:cubicBezTo>
                <a:cubicBezTo>
                  <a:pt x="985363" y="2710815"/>
                  <a:pt x="1020174" y="2722149"/>
                  <a:pt x="1056132" y="2727614"/>
                </a:cubicBezTo>
                <a:cubicBezTo>
                  <a:pt x="1055930" y="2727681"/>
                  <a:pt x="1055728" y="2727681"/>
                  <a:pt x="1055593" y="2727816"/>
                </a:cubicBezTo>
                <a:cubicBezTo>
                  <a:pt x="1051140" y="2730312"/>
                  <a:pt x="1048374" y="2734697"/>
                  <a:pt x="1045810" y="2738948"/>
                </a:cubicBezTo>
                <a:cubicBezTo>
                  <a:pt x="1030833" y="2770116"/>
                  <a:pt x="1016464" y="2802027"/>
                  <a:pt x="992581" y="2827663"/>
                </a:cubicBezTo>
                <a:cubicBezTo>
                  <a:pt x="896984" y="2930141"/>
                  <a:pt x="777370" y="3009614"/>
                  <a:pt x="649053" y="3065205"/>
                </a:cubicBezTo>
                <a:cubicBezTo>
                  <a:pt x="557437" y="3104604"/>
                  <a:pt x="465618" y="3144812"/>
                  <a:pt x="366985" y="3163365"/>
                </a:cubicBezTo>
                <a:cubicBezTo>
                  <a:pt x="304311" y="3176993"/>
                  <a:pt x="240085" y="3176858"/>
                  <a:pt x="176332" y="3178140"/>
                </a:cubicBezTo>
                <a:cubicBezTo>
                  <a:pt x="124182" y="3180703"/>
                  <a:pt x="72032" y="3175171"/>
                  <a:pt x="20219" y="3170449"/>
                </a:cubicBezTo>
                <a:cubicBezTo>
                  <a:pt x="-15402" y="3178072"/>
                  <a:pt x="6659" y="3253362"/>
                  <a:pt x="7738" y="3279606"/>
                </a:cubicBezTo>
                <a:cubicBezTo>
                  <a:pt x="18060" y="3348419"/>
                  <a:pt x="8548" y="3368861"/>
                  <a:pt x="88696" y="3372842"/>
                </a:cubicBezTo>
                <a:cubicBezTo>
                  <a:pt x="193737" y="3375743"/>
                  <a:pt x="298577" y="3357460"/>
                  <a:pt x="401392" y="3337288"/>
                </a:cubicBezTo>
                <a:cubicBezTo>
                  <a:pt x="436001" y="3328990"/>
                  <a:pt x="470745" y="3323795"/>
                  <a:pt x="505894" y="3316644"/>
                </a:cubicBezTo>
                <a:cubicBezTo>
                  <a:pt x="554603" y="3306119"/>
                  <a:pt x="602031" y="3290468"/>
                  <a:pt x="650403" y="3278931"/>
                </a:cubicBezTo>
                <a:cubicBezTo>
                  <a:pt x="724951" y="3256196"/>
                  <a:pt x="799364" y="3228940"/>
                  <a:pt x="866018" y="3188057"/>
                </a:cubicBezTo>
                <a:cubicBezTo>
                  <a:pt x="911894" y="3164107"/>
                  <a:pt x="948595" y="3127407"/>
                  <a:pt x="991704" y="3099342"/>
                </a:cubicBezTo>
                <a:cubicBezTo>
                  <a:pt x="1077181" y="3043279"/>
                  <a:pt x="1140868" y="2960972"/>
                  <a:pt x="1187350" y="2870840"/>
                </a:cubicBezTo>
                <a:cubicBezTo>
                  <a:pt x="1209479" y="2828135"/>
                  <a:pt x="1227829" y="2782462"/>
                  <a:pt x="1235318" y="2734765"/>
                </a:cubicBezTo>
                <a:cubicBezTo>
                  <a:pt x="1235857" y="2730650"/>
                  <a:pt x="1234643" y="2726737"/>
                  <a:pt x="1232349" y="2723566"/>
                </a:cubicBezTo>
                <a:cubicBezTo>
                  <a:pt x="1268173" y="2717089"/>
                  <a:pt x="1303591" y="2707847"/>
                  <a:pt x="1338538" y="2696850"/>
                </a:cubicBezTo>
                <a:cubicBezTo>
                  <a:pt x="1394803" y="2680996"/>
                  <a:pt x="1449449" y="2661094"/>
                  <a:pt x="1500992" y="2633231"/>
                </a:cubicBezTo>
                <a:cubicBezTo>
                  <a:pt x="1527775" y="2620953"/>
                  <a:pt x="1553546" y="2606515"/>
                  <a:pt x="1576889" y="2588435"/>
                </a:cubicBezTo>
                <a:cubicBezTo>
                  <a:pt x="1600097" y="2570287"/>
                  <a:pt x="1624046" y="2553151"/>
                  <a:pt x="1647591" y="2535476"/>
                </a:cubicBezTo>
                <a:cubicBezTo>
                  <a:pt x="1682875" y="2508153"/>
                  <a:pt x="1710603" y="2472801"/>
                  <a:pt x="1740625" y="2440081"/>
                </a:cubicBezTo>
                <a:cubicBezTo>
                  <a:pt x="1769836" y="2407968"/>
                  <a:pt x="1789873" y="2369311"/>
                  <a:pt x="1811462" y="2332004"/>
                </a:cubicBezTo>
                <a:cubicBezTo>
                  <a:pt x="1843035" y="2283092"/>
                  <a:pt x="1868941" y="2231077"/>
                  <a:pt x="1885605" y="2175217"/>
                </a:cubicBezTo>
                <a:cubicBezTo>
                  <a:pt x="1889653" y="2163545"/>
                  <a:pt x="1895253" y="2149040"/>
                  <a:pt x="1899368" y="2136425"/>
                </a:cubicBezTo>
                <a:cubicBezTo>
                  <a:pt x="1900312" y="2133321"/>
                  <a:pt x="1901797" y="2129813"/>
                  <a:pt x="1901864" y="2126373"/>
                </a:cubicBezTo>
                <a:cubicBezTo>
                  <a:pt x="1984575" y="2092101"/>
                  <a:pt x="2059933" y="2040626"/>
                  <a:pt x="2127060" y="1981797"/>
                </a:cubicBezTo>
                <a:cubicBezTo>
                  <a:pt x="2170102" y="1939362"/>
                  <a:pt x="2205655" y="1889843"/>
                  <a:pt x="2241951" y="1841741"/>
                </a:cubicBezTo>
                <a:cubicBezTo>
                  <a:pt x="2279934" y="1783317"/>
                  <a:pt x="2309618" y="1719563"/>
                  <a:pt x="2337683" y="1655945"/>
                </a:cubicBezTo>
                <a:cubicBezTo>
                  <a:pt x="2365478" y="1590774"/>
                  <a:pt x="2382817" y="1521826"/>
                  <a:pt x="2400357" y="1453349"/>
                </a:cubicBezTo>
                <a:cubicBezTo>
                  <a:pt x="2411489" y="1410172"/>
                  <a:pt x="2422081" y="1366591"/>
                  <a:pt x="2425859" y="1322064"/>
                </a:cubicBezTo>
                <a:cubicBezTo>
                  <a:pt x="2429839" y="1250350"/>
                  <a:pt x="2423228" y="1178163"/>
                  <a:pt x="2411691" y="1107191"/>
                </a:cubicBezTo>
                <a:close/>
                <a:moveTo>
                  <a:pt x="1708714" y="991827"/>
                </a:moveTo>
                <a:cubicBezTo>
                  <a:pt x="1686721" y="1016384"/>
                  <a:pt x="1662231" y="1038175"/>
                  <a:pt x="1634908" y="1057334"/>
                </a:cubicBezTo>
                <a:cubicBezTo>
                  <a:pt x="1571762" y="1096531"/>
                  <a:pt x="1499710" y="1127902"/>
                  <a:pt x="1424082" y="1126755"/>
                </a:cubicBezTo>
                <a:cubicBezTo>
                  <a:pt x="1394870" y="1125811"/>
                  <a:pt x="1367345" y="1113802"/>
                  <a:pt x="1342990" y="1098488"/>
                </a:cubicBezTo>
                <a:cubicBezTo>
                  <a:pt x="1309393" y="1080475"/>
                  <a:pt x="1284229" y="1050925"/>
                  <a:pt x="1271546" y="1014967"/>
                </a:cubicBezTo>
                <a:cubicBezTo>
                  <a:pt x="1265002" y="996077"/>
                  <a:pt x="1264260" y="975838"/>
                  <a:pt x="1263855" y="956071"/>
                </a:cubicBezTo>
                <a:cubicBezTo>
                  <a:pt x="1263652" y="930434"/>
                  <a:pt x="1265474" y="905338"/>
                  <a:pt x="1274717" y="880983"/>
                </a:cubicBezTo>
                <a:cubicBezTo>
                  <a:pt x="1289761" y="841314"/>
                  <a:pt x="1309123" y="801915"/>
                  <a:pt x="1342721" y="774457"/>
                </a:cubicBezTo>
                <a:cubicBezTo>
                  <a:pt x="1430626" y="694917"/>
                  <a:pt x="1501194" y="669348"/>
                  <a:pt x="1619256" y="663478"/>
                </a:cubicBezTo>
                <a:cubicBezTo>
                  <a:pt x="1683010" y="658958"/>
                  <a:pt x="1752296" y="651942"/>
                  <a:pt x="1811597" y="681424"/>
                </a:cubicBezTo>
                <a:cubicBezTo>
                  <a:pt x="1815712" y="761369"/>
                  <a:pt x="1810585" y="845699"/>
                  <a:pt x="1769836" y="916604"/>
                </a:cubicBezTo>
                <a:cubicBezTo>
                  <a:pt x="1753847" y="944939"/>
                  <a:pt x="1729628" y="967202"/>
                  <a:pt x="1708714" y="991827"/>
                </a:cubicBezTo>
                <a:close/>
                <a:moveTo>
                  <a:pt x="1087638" y="2430434"/>
                </a:moveTo>
                <a:cubicBezTo>
                  <a:pt x="1066657" y="2430906"/>
                  <a:pt x="1045541" y="2431243"/>
                  <a:pt x="1024559" y="2430299"/>
                </a:cubicBezTo>
                <a:cubicBezTo>
                  <a:pt x="956151" y="2428073"/>
                  <a:pt x="892194" y="2415929"/>
                  <a:pt x="836064" y="2374304"/>
                </a:cubicBezTo>
                <a:cubicBezTo>
                  <a:pt x="816230" y="2359799"/>
                  <a:pt x="800241" y="2340976"/>
                  <a:pt x="785668" y="2321344"/>
                </a:cubicBezTo>
                <a:cubicBezTo>
                  <a:pt x="764620" y="2294696"/>
                  <a:pt x="746269" y="2264269"/>
                  <a:pt x="745190" y="2229458"/>
                </a:cubicBezTo>
                <a:cubicBezTo>
                  <a:pt x="740198" y="2187428"/>
                  <a:pt x="756726" y="2143913"/>
                  <a:pt x="788502" y="2115511"/>
                </a:cubicBezTo>
                <a:cubicBezTo>
                  <a:pt x="838223" y="2072266"/>
                  <a:pt x="912231" y="2093922"/>
                  <a:pt x="958849" y="2131567"/>
                </a:cubicBezTo>
                <a:cubicBezTo>
                  <a:pt x="1035623" y="2194174"/>
                  <a:pt x="1079138" y="2334095"/>
                  <a:pt x="1087638" y="2430434"/>
                </a:cubicBezTo>
                <a:close/>
                <a:moveTo>
                  <a:pt x="1297182" y="1709309"/>
                </a:moveTo>
                <a:cubicBezTo>
                  <a:pt x="1340224" y="1688867"/>
                  <a:pt x="1390148" y="1699459"/>
                  <a:pt x="1434539" y="1710321"/>
                </a:cubicBezTo>
                <a:cubicBezTo>
                  <a:pt x="1485880" y="1724691"/>
                  <a:pt x="1536478" y="1745065"/>
                  <a:pt x="1579857" y="1776840"/>
                </a:cubicBezTo>
                <a:cubicBezTo>
                  <a:pt x="1596588" y="1792425"/>
                  <a:pt x="1611498" y="1809830"/>
                  <a:pt x="1627150" y="1826494"/>
                </a:cubicBezTo>
                <a:cubicBezTo>
                  <a:pt x="1656969" y="1863802"/>
                  <a:pt x="1686788" y="1907384"/>
                  <a:pt x="1688812" y="1956633"/>
                </a:cubicBezTo>
                <a:cubicBezTo>
                  <a:pt x="1672823" y="1961220"/>
                  <a:pt x="1656632" y="1965268"/>
                  <a:pt x="1640373" y="1968641"/>
                </a:cubicBezTo>
                <a:cubicBezTo>
                  <a:pt x="1626812" y="1971070"/>
                  <a:pt x="1613117" y="1972487"/>
                  <a:pt x="1599354" y="1973566"/>
                </a:cubicBezTo>
                <a:cubicBezTo>
                  <a:pt x="1526830" y="1980110"/>
                  <a:pt x="1451608" y="1965066"/>
                  <a:pt x="1390890" y="1923710"/>
                </a:cubicBezTo>
                <a:cubicBezTo>
                  <a:pt x="1348050" y="1899760"/>
                  <a:pt x="1305885" y="1868120"/>
                  <a:pt x="1289896" y="1819478"/>
                </a:cubicBezTo>
                <a:cubicBezTo>
                  <a:pt x="1277348" y="1783992"/>
                  <a:pt x="1271343" y="1740815"/>
                  <a:pt x="1297182" y="17093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7" name="Google Shape;1137;p34"/>
          <p:cNvGrpSpPr/>
          <p:nvPr/>
        </p:nvGrpSpPr>
        <p:grpSpPr>
          <a:xfrm rot="-5400000">
            <a:off x="3761644" y="4076768"/>
            <a:ext cx="1213510" cy="1686572"/>
            <a:chOff x="7522395" y="8152641"/>
            <a:chExt cx="2427021" cy="3373145"/>
          </a:xfrm>
        </p:grpSpPr>
        <p:sp>
          <p:nvSpPr>
            <p:cNvPr id="1138" name="Google Shape;1138;p34"/>
            <p:cNvSpPr/>
            <p:nvPr/>
          </p:nvSpPr>
          <p:spPr>
            <a:xfrm>
              <a:off x="9640482" y="8771053"/>
              <a:ext cx="3103" cy="3103"/>
            </a:xfrm>
            <a:custGeom>
              <a:rect b="b" l="l" r="r" t="t"/>
              <a:pathLst>
                <a:path extrusionOk="0" h="3103" w="3103">
                  <a:moveTo>
                    <a:pt x="1552" y="0"/>
                  </a:moveTo>
                  <a:cubicBezTo>
                    <a:pt x="674" y="0"/>
                    <a:pt x="0" y="675"/>
                    <a:pt x="0" y="1552"/>
                  </a:cubicBezTo>
                  <a:cubicBezTo>
                    <a:pt x="0" y="2429"/>
                    <a:pt x="674" y="3103"/>
                    <a:pt x="1552" y="3103"/>
                  </a:cubicBezTo>
                  <a:cubicBezTo>
                    <a:pt x="2429" y="3103"/>
                    <a:pt x="3103" y="2429"/>
                    <a:pt x="3103" y="1552"/>
                  </a:cubicBezTo>
                  <a:cubicBezTo>
                    <a:pt x="3103" y="675"/>
                    <a:pt x="2429" y="0"/>
                    <a:pt x="15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522395" y="8152641"/>
              <a:ext cx="2427021" cy="3373145"/>
            </a:xfrm>
            <a:custGeom>
              <a:rect b="b" l="l" r="r" t="t"/>
              <a:pathLst>
                <a:path extrusionOk="0" h="3373145" w="2427021">
                  <a:moveTo>
                    <a:pt x="2411691" y="1107191"/>
                  </a:moveTo>
                  <a:cubicBezTo>
                    <a:pt x="2387202" y="959781"/>
                    <a:pt x="2331341" y="816285"/>
                    <a:pt x="2238713" y="698155"/>
                  </a:cubicBezTo>
                  <a:cubicBezTo>
                    <a:pt x="2217732" y="671979"/>
                    <a:pt x="2192028" y="650120"/>
                    <a:pt x="2165379" y="629881"/>
                  </a:cubicBezTo>
                  <a:cubicBezTo>
                    <a:pt x="2143656" y="612206"/>
                    <a:pt x="2120313" y="597161"/>
                    <a:pt x="2095554" y="584478"/>
                  </a:cubicBezTo>
                  <a:cubicBezTo>
                    <a:pt x="2089347" y="522411"/>
                    <a:pt x="2075314" y="461221"/>
                    <a:pt x="2053254" y="402662"/>
                  </a:cubicBezTo>
                  <a:cubicBezTo>
                    <a:pt x="2043134" y="372708"/>
                    <a:pt x="2032070" y="342686"/>
                    <a:pt x="2014597" y="316105"/>
                  </a:cubicBezTo>
                  <a:cubicBezTo>
                    <a:pt x="1987948" y="277313"/>
                    <a:pt x="1958399" y="239736"/>
                    <a:pt x="1923183" y="208297"/>
                  </a:cubicBezTo>
                  <a:cubicBezTo>
                    <a:pt x="1885673" y="179220"/>
                    <a:pt x="1847218" y="151020"/>
                    <a:pt x="1807482" y="125046"/>
                  </a:cubicBezTo>
                  <a:cubicBezTo>
                    <a:pt x="1753578" y="95632"/>
                    <a:pt x="1697920" y="67972"/>
                    <a:pt x="1639698" y="48205"/>
                  </a:cubicBezTo>
                  <a:cubicBezTo>
                    <a:pt x="1580667" y="30124"/>
                    <a:pt x="1520017" y="17913"/>
                    <a:pt x="1459501" y="6174"/>
                  </a:cubicBezTo>
                  <a:cubicBezTo>
                    <a:pt x="1413760" y="-167"/>
                    <a:pt x="1367547" y="-909"/>
                    <a:pt x="1321469" y="777"/>
                  </a:cubicBezTo>
                  <a:cubicBezTo>
                    <a:pt x="1273367" y="1115"/>
                    <a:pt x="1225130" y="1047"/>
                    <a:pt x="1177568" y="8940"/>
                  </a:cubicBezTo>
                  <a:cubicBezTo>
                    <a:pt x="1132502" y="13933"/>
                    <a:pt x="1086964" y="15619"/>
                    <a:pt x="1041965" y="21759"/>
                  </a:cubicBezTo>
                  <a:cubicBezTo>
                    <a:pt x="949539" y="37343"/>
                    <a:pt x="857450" y="59201"/>
                    <a:pt x="773255" y="101501"/>
                  </a:cubicBezTo>
                  <a:cubicBezTo>
                    <a:pt x="745595" y="114859"/>
                    <a:pt x="718811" y="129836"/>
                    <a:pt x="691893" y="144544"/>
                  </a:cubicBezTo>
                  <a:cubicBezTo>
                    <a:pt x="660995" y="160870"/>
                    <a:pt x="631175" y="179355"/>
                    <a:pt x="609587" y="207488"/>
                  </a:cubicBezTo>
                  <a:cubicBezTo>
                    <a:pt x="609789" y="207218"/>
                    <a:pt x="609992" y="207015"/>
                    <a:pt x="610194" y="206813"/>
                  </a:cubicBezTo>
                  <a:cubicBezTo>
                    <a:pt x="610194" y="206813"/>
                    <a:pt x="610261" y="206746"/>
                    <a:pt x="610396" y="206746"/>
                  </a:cubicBezTo>
                  <a:cubicBezTo>
                    <a:pt x="607968" y="208972"/>
                    <a:pt x="607226" y="212615"/>
                    <a:pt x="608980" y="215583"/>
                  </a:cubicBezTo>
                  <a:cubicBezTo>
                    <a:pt x="612083" y="220508"/>
                    <a:pt x="616738" y="219429"/>
                    <a:pt x="620786" y="216865"/>
                  </a:cubicBezTo>
                  <a:cubicBezTo>
                    <a:pt x="621730" y="223814"/>
                    <a:pt x="623822" y="231437"/>
                    <a:pt x="623619" y="235013"/>
                  </a:cubicBezTo>
                  <a:cubicBezTo>
                    <a:pt x="627600" y="264630"/>
                    <a:pt x="632322" y="294112"/>
                    <a:pt x="637045" y="323594"/>
                  </a:cubicBezTo>
                  <a:cubicBezTo>
                    <a:pt x="639339" y="338638"/>
                    <a:pt x="642509" y="353548"/>
                    <a:pt x="645073" y="368525"/>
                  </a:cubicBezTo>
                  <a:cubicBezTo>
                    <a:pt x="647299" y="382760"/>
                    <a:pt x="664705" y="382018"/>
                    <a:pt x="674487" y="376148"/>
                  </a:cubicBezTo>
                  <a:cubicBezTo>
                    <a:pt x="698909" y="363330"/>
                    <a:pt x="720970" y="346531"/>
                    <a:pt x="745190" y="333308"/>
                  </a:cubicBezTo>
                  <a:cubicBezTo>
                    <a:pt x="787490" y="314149"/>
                    <a:pt x="831612" y="299104"/>
                    <a:pt x="874991" y="282440"/>
                  </a:cubicBezTo>
                  <a:cubicBezTo>
                    <a:pt x="956690" y="252486"/>
                    <a:pt x="1040953" y="224826"/>
                    <a:pt x="1127780" y="214032"/>
                  </a:cubicBezTo>
                  <a:cubicBezTo>
                    <a:pt x="1217102" y="206206"/>
                    <a:pt x="1307707" y="201618"/>
                    <a:pt x="1397029" y="213694"/>
                  </a:cubicBezTo>
                  <a:cubicBezTo>
                    <a:pt x="1511381" y="229279"/>
                    <a:pt x="1581679" y="263550"/>
                    <a:pt x="1670124" y="337896"/>
                  </a:cubicBezTo>
                  <a:cubicBezTo>
                    <a:pt x="1705611" y="373180"/>
                    <a:pt x="1735632" y="414333"/>
                    <a:pt x="1758638" y="458994"/>
                  </a:cubicBezTo>
                  <a:cubicBezTo>
                    <a:pt x="1756344" y="458657"/>
                    <a:pt x="1754117" y="458320"/>
                    <a:pt x="1751824" y="457847"/>
                  </a:cubicBezTo>
                  <a:cubicBezTo>
                    <a:pt x="1708646" y="447660"/>
                    <a:pt x="1662096" y="451236"/>
                    <a:pt x="1618042" y="454542"/>
                  </a:cubicBezTo>
                  <a:cubicBezTo>
                    <a:pt x="1556852" y="461963"/>
                    <a:pt x="1495864" y="471880"/>
                    <a:pt x="1438115" y="494211"/>
                  </a:cubicBezTo>
                  <a:cubicBezTo>
                    <a:pt x="1408903" y="505342"/>
                    <a:pt x="1383132" y="523153"/>
                    <a:pt x="1356483" y="539142"/>
                  </a:cubicBezTo>
                  <a:cubicBezTo>
                    <a:pt x="1342586" y="546698"/>
                    <a:pt x="1328958" y="554793"/>
                    <a:pt x="1316005" y="563969"/>
                  </a:cubicBezTo>
                  <a:cubicBezTo>
                    <a:pt x="1254950" y="610384"/>
                    <a:pt x="1201788" y="669685"/>
                    <a:pt x="1170147" y="740050"/>
                  </a:cubicBezTo>
                  <a:cubicBezTo>
                    <a:pt x="1149503" y="782485"/>
                    <a:pt x="1136078" y="828024"/>
                    <a:pt x="1124744" y="873764"/>
                  </a:cubicBezTo>
                  <a:cubicBezTo>
                    <a:pt x="1114961" y="920045"/>
                    <a:pt x="1116311" y="968619"/>
                    <a:pt x="1122787" y="1015304"/>
                  </a:cubicBezTo>
                  <a:cubicBezTo>
                    <a:pt x="1138776" y="1075550"/>
                    <a:pt x="1162456" y="1136403"/>
                    <a:pt x="1203272" y="1184302"/>
                  </a:cubicBezTo>
                  <a:cubicBezTo>
                    <a:pt x="1263315" y="1244818"/>
                    <a:pt x="1372742" y="1276593"/>
                    <a:pt x="1454914" y="1293932"/>
                  </a:cubicBezTo>
                  <a:cubicBezTo>
                    <a:pt x="1493975" y="1299666"/>
                    <a:pt x="1533577" y="1293189"/>
                    <a:pt x="1572571" y="1289749"/>
                  </a:cubicBezTo>
                  <a:cubicBezTo>
                    <a:pt x="1612577" y="1285026"/>
                    <a:pt x="1650020" y="1268093"/>
                    <a:pt x="1687395" y="1253925"/>
                  </a:cubicBezTo>
                  <a:cubicBezTo>
                    <a:pt x="1756006" y="1222689"/>
                    <a:pt x="1822931" y="1184437"/>
                    <a:pt x="1874676" y="1128712"/>
                  </a:cubicBezTo>
                  <a:cubicBezTo>
                    <a:pt x="1913670" y="1089785"/>
                    <a:pt x="1944704" y="1044314"/>
                    <a:pt x="1977356" y="1000192"/>
                  </a:cubicBezTo>
                  <a:cubicBezTo>
                    <a:pt x="2006838" y="963627"/>
                    <a:pt x="2037737" y="927061"/>
                    <a:pt x="2054266" y="882467"/>
                  </a:cubicBezTo>
                  <a:cubicBezTo>
                    <a:pt x="2060810" y="866141"/>
                    <a:pt x="2066139" y="849477"/>
                    <a:pt x="2070794" y="832544"/>
                  </a:cubicBezTo>
                  <a:cubicBezTo>
                    <a:pt x="2070929" y="832814"/>
                    <a:pt x="2070997" y="833016"/>
                    <a:pt x="2071132" y="833218"/>
                  </a:cubicBezTo>
                  <a:cubicBezTo>
                    <a:pt x="2082803" y="858585"/>
                    <a:pt x="2094137" y="886380"/>
                    <a:pt x="2099872" y="914040"/>
                  </a:cubicBezTo>
                  <a:cubicBezTo>
                    <a:pt x="2105269" y="943185"/>
                    <a:pt x="2107090" y="972869"/>
                    <a:pt x="2109384" y="1002351"/>
                  </a:cubicBezTo>
                  <a:cubicBezTo>
                    <a:pt x="2121325" y="1131410"/>
                    <a:pt x="2120448" y="1262426"/>
                    <a:pt x="2100749" y="1390675"/>
                  </a:cubicBezTo>
                  <a:cubicBezTo>
                    <a:pt x="2075652" y="1513528"/>
                    <a:pt x="2022018" y="1628419"/>
                    <a:pt x="1949696" y="1731100"/>
                  </a:cubicBezTo>
                  <a:cubicBezTo>
                    <a:pt x="1929592" y="1763820"/>
                    <a:pt x="1909218" y="1796675"/>
                    <a:pt x="1885200" y="1826562"/>
                  </a:cubicBezTo>
                  <a:cubicBezTo>
                    <a:pt x="1877037" y="1794516"/>
                    <a:pt x="1862600" y="1764022"/>
                    <a:pt x="1845801" y="1735620"/>
                  </a:cubicBezTo>
                  <a:cubicBezTo>
                    <a:pt x="1811799" y="1669640"/>
                    <a:pt x="1757625" y="1617760"/>
                    <a:pt x="1700821" y="1571142"/>
                  </a:cubicBezTo>
                  <a:cubicBezTo>
                    <a:pt x="1679974" y="1555625"/>
                    <a:pt x="1656901" y="1543549"/>
                    <a:pt x="1634301" y="1530933"/>
                  </a:cubicBezTo>
                  <a:cubicBezTo>
                    <a:pt x="1602188" y="1512651"/>
                    <a:pt x="1569873" y="1494503"/>
                    <a:pt x="1534251" y="1484046"/>
                  </a:cubicBezTo>
                  <a:cubicBezTo>
                    <a:pt x="1484126" y="1468596"/>
                    <a:pt x="1433865" y="1452203"/>
                    <a:pt x="1381715" y="1444984"/>
                  </a:cubicBezTo>
                  <a:cubicBezTo>
                    <a:pt x="1329767" y="1439249"/>
                    <a:pt x="1276268" y="1439722"/>
                    <a:pt x="1224793" y="1449504"/>
                  </a:cubicBezTo>
                  <a:cubicBezTo>
                    <a:pt x="1136887" y="1468259"/>
                    <a:pt x="1062542" y="1497404"/>
                    <a:pt x="1001959" y="1567027"/>
                  </a:cubicBezTo>
                  <a:cubicBezTo>
                    <a:pt x="914660" y="1663163"/>
                    <a:pt x="968429" y="1806322"/>
                    <a:pt x="1029214" y="1902256"/>
                  </a:cubicBezTo>
                  <a:cubicBezTo>
                    <a:pt x="1055795" y="1947997"/>
                    <a:pt x="1092833" y="1986249"/>
                    <a:pt x="1127780" y="2025649"/>
                  </a:cubicBezTo>
                  <a:cubicBezTo>
                    <a:pt x="1161781" y="2066937"/>
                    <a:pt x="1205363" y="2097565"/>
                    <a:pt x="1250699" y="2125091"/>
                  </a:cubicBezTo>
                  <a:cubicBezTo>
                    <a:pt x="1293472" y="2155854"/>
                    <a:pt x="1342248" y="2175689"/>
                    <a:pt x="1393184" y="2188305"/>
                  </a:cubicBezTo>
                  <a:cubicBezTo>
                    <a:pt x="1432988" y="2198964"/>
                    <a:pt x="1473399" y="2209286"/>
                    <a:pt x="1514687" y="2210838"/>
                  </a:cubicBezTo>
                  <a:cubicBezTo>
                    <a:pt x="1571762" y="2210568"/>
                    <a:pt x="1629241" y="2206790"/>
                    <a:pt x="1685574" y="2197210"/>
                  </a:cubicBezTo>
                  <a:cubicBezTo>
                    <a:pt x="1674105" y="2209016"/>
                    <a:pt x="1664862" y="2223454"/>
                    <a:pt x="1653461" y="2235260"/>
                  </a:cubicBezTo>
                  <a:cubicBezTo>
                    <a:pt x="1626880" y="2266496"/>
                    <a:pt x="1593013" y="2290513"/>
                    <a:pt x="1557527" y="2311157"/>
                  </a:cubicBezTo>
                  <a:cubicBezTo>
                    <a:pt x="1513742" y="2338210"/>
                    <a:pt x="1466045" y="2357977"/>
                    <a:pt x="1416729" y="2372482"/>
                  </a:cubicBezTo>
                  <a:cubicBezTo>
                    <a:pt x="1376992" y="2384626"/>
                    <a:pt x="1337661" y="2398658"/>
                    <a:pt x="1296845" y="2407024"/>
                  </a:cubicBezTo>
                  <a:cubicBezTo>
                    <a:pt x="1273435" y="2411139"/>
                    <a:pt x="1249957" y="2414512"/>
                    <a:pt x="1226412" y="2417616"/>
                  </a:cubicBezTo>
                  <a:cubicBezTo>
                    <a:pt x="1227357" y="2410599"/>
                    <a:pt x="1228031" y="2403516"/>
                    <a:pt x="1228099" y="2396499"/>
                  </a:cubicBezTo>
                  <a:cubicBezTo>
                    <a:pt x="1228706" y="2356560"/>
                    <a:pt x="1225535" y="2316689"/>
                    <a:pt x="1218586" y="2277425"/>
                  </a:cubicBezTo>
                  <a:cubicBezTo>
                    <a:pt x="1212582" y="2233911"/>
                    <a:pt x="1203744" y="2190868"/>
                    <a:pt x="1183505" y="2151469"/>
                  </a:cubicBezTo>
                  <a:cubicBezTo>
                    <a:pt x="1161107" y="2104851"/>
                    <a:pt x="1130006" y="2062214"/>
                    <a:pt x="1094790" y="2024434"/>
                  </a:cubicBezTo>
                  <a:cubicBezTo>
                    <a:pt x="1069490" y="1998123"/>
                    <a:pt x="1038592" y="1978356"/>
                    <a:pt x="1008300" y="1958387"/>
                  </a:cubicBezTo>
                  <a:cubicBezTo>
                    <a:pt x="959254" y="1927353"/>
                    <a:pt x="906294" y="1895780"/>
                    <a:pt x="847263" y="1890720"/>
                  </a:cubicBezTo>
                  <a:cubicBezTo>
                    <a:pt x="802400" y="1888494"/>
                    <a:pt x="756726" y="1887279"/>
                    <a:pt x="712267" y="1894498"/>
                  </a:cubicBezTo>
                  <a:cubicBezTo>
                    <a:pt x="654248" y="1907451"/>
                    <a:pt x="597106" y="1935719"/>
                    <a:pt x="561755" y="1984968"/>
                  </a:cubicBezTo>
                  <a:cubicBezTo>
                    <a:pt x="475873" y="2093180"/>
                    <a:pt x="493009" y="2249427"/>
                    <a:pt x="552917" y="2366005"/>
                  </a:cubicBezTo>
                  <a:cubicBezTo>
                    <a:pt x="585704" y="2432390"/>
                    <a:pt x="636640" y="2487509"/>
                    <a:pt x="685349" y="2542492"/>
                  </a:cubicBezTo>
                  <a:cubicBezTo>
                    <a:pt x="755647" y="2618996"/>
                    <a:pt x="852256" y="2669392"/>
                    <a:pt x="950618" y="2699886"/>
                  </a:cubicBezTo>
                  <a:cubicBezTo>
                    <a:pt x="985363" y="2710815"/>
                    <a:pt x="1020174" y="2722149"/>
                    <a:pt x="1056132" y="2727614"/>
                  </a:cubicBezTo>
                  <a:cubicBezTo>
                    <a:pt x="1055930" y="2727681"/>
                    <a:pt x="1055728" y="2727681"/>
                    <a:pt x="1055593" y="2727816"/>
                  </a:cubicBezTo>
                  <a:cubicBezTo>
                    <a:pt x="1051140" y="2730312"/>
                    <a:pt x="1048374" y="2734697"/>
                    <a:pt x="1045810" y="2738948"/>
                  </a:cubicBezTo>
                  <a:cubicBezTo>
                    <a:pt x="1030833" y="2770116"/>
                    <a:pt x="1016464" y="2802027"/>
                    <a:pt x="992581" y="2827663"/>
                  </a:cubicBezTo>
                  <a:cubicBezTo>
                    <a:pt x="896984" y="2930141"/>
                    <a:pt x="777370" y="3009614"/>
                    <a:pt x="649053" y="3065205"/>
                  </a:cubicBezTo>
                  <a:cubicBezTo>
                    <a:pt x="557437" y="3104604"/>
                    <a:pt x="465618" y="3144812"/>
                    <a:pt x="366985" y="3163365"/>
                  </a:cubicBezTo>
                  <a:cubicBezTo>
                    <a:pt x="304311" y="3176993"/>
                    <a:pt x="240085" y="3176858"/>
                    <a:pt x="176332" y="3178140"/>
                  </a:cubicBezTo>
                  <a:cubicBezTo>
                    <a:pt x="124182" y="3180703"/>
                    <a:pt x="72032" y="3175171"/>
                    <a:pt x="20219" y="3170449"/>
                  </a:cubicBezTo>
                  <a:cubicBezTo>
                    <a:pt x="-15402" y="3178072"/>
                    <a:pt x="6659" y="3253362"/>
                    <a:pt x="7738" y="3279606"/>
                  </a:cubicBezTo>
                  <a:cubicBezTo>
                    <a:pt x="18060" y="3348419"/>
                    <a:pt x="8548" y="3368861"/>
                    <a:pt x="88696" y="3372842"/>
                  </a:cubicBezTo>
                  <a:cubicBezTo>
                    <a:pt x="193737" y="3375743"/>
                    <a:pt x="298577" y="3357460"/>
                    <a:pt x="401392" y="3337288"/>
                  </a:cubicBezTo>
                  <a:cubicBezTo>
                    <a:pt x="436001" y="3328990"/>
                    <a:pt x="470745" y="3323795"/>
                    <a:pt x="505894" y="3316644"/>
                  </a:cubicBezTo>
                  <a:cubicBezTo>
                    <a:pt x="554603" y="3306119"/>
                    <a:pt x="602031" y="3290468"/>
                    <a:pt x="650403" y="3278931"/>
                  </a:cubicBezTo>
                  <a:cubicBezTo>
                    <a:pt x="724951" y="3256196"/>
                    <a:pt x="799364" y="3228940"/>
                    <a:pt x="866018" y="3188057"/>
                  </a:cubicBezTo>
                  <a:cubicBezTo>
                    <a:pt x="911894" y="3164107"/>
                    <a:pt x="948595" y="3127407"/>
                    <a:pt x="991704" y="3099342"/>
                  </a:cubicBezTo>
                  <a:cubicBezTo>
                    <a:pt x="1077181" y="3043279"/>
                    <a:pt x="1140868" y="2960972"/>
                    <a:pt x="1187350" y="2870840"/>
                  </a:cubicBezTo>
                  <a:cubicBezTo>
                    <a:pt x="1209479" y="2828135"/>
                    <a:pt x="1227829" y="2782462"/>
                    <a:pt x="1235318" y="2734765"/>
                  </a:cubicBezTo>
                  <a:cubicBezTo>
                    <a:pt x="1235857" y="2730650"/>
                    <a:pt x="1234643" y="2726737"/>
                    <a:pt x="1232349" y="2723566"/>
                  </a:cubicBezTo>
                  <a:cubicBezTo>
                    <a:pt x="1268173" y="2717089"/>
                    <a:pt x="1303591" y="2707847"/>
                    <a:pt x="1338538" y="2696850"/>
                  </a:cubicBezTo>
                  <a:cubicBezTo>
                    <a:pt x="1394803" y="2680996"/>
                    <a:pt x="1449449" y="2661094"/>
                    <a:pt x="1500992" y="2633231"/>
                  </a:cubicBezTo>
                  <a:cubicBezTo>
                    <a:pt x="1527775" y="2620953"/>
                    <a:pt x="1553546" y="2606515"/>
                    <a:pt x="1576889" y="2588435"/>
                  </a:cubicBezTo>
                  <a:cubicBezTo>
                    <a:pt x="1600097" y="2570287"/>
                    <a:pt x="1624046" y="2553151"/>
                    <a:pt x="1647591" y="2535476"/>
                  </a:cubicBezTo>
                  <a:cubicBezTo>
                    <a:pt x="1682875" y="2508153"/>
                    <a:pt x="1710603" y="2472801"/>
                    <a:pt x="1740625" y="2440081"/>
                  </a:cubicBezTo>
                  <a:cubicBezTo>
                    <a:pt x="1769836" y="2407968"/>
                    <a:pt x="1789873" y="2369311"/>
                    <a:pt x="1811462" y="2332004"/>
                  </a:cubicBezTo>
                  <a:cubicBezTo>
                    <a:pt x="1843035" y="2283092"/>
                    <a:pt x="1868941" y="2231077"/>
                    <a:pt x="1885605" y="2175217"/>
                  </a:cubicBezTo>
                  <a:cubicBezTo>
                    <a:pt x="1889653" y="2163545"/>
                    <a:pt x="1895253" y="2149040"/>
                    <a:pt x="1899368" y="2136425"/>
                  </a:cubicBezTo>
                  <a:cubicBezTo>
                    <a:pt x="1900312" y="2133321"/>
                    <a:pt x="1901797" y="2129813"/>
                    <a:pt x="1901864" y="2126373"/>
                  </a:cubicBezTo>
                  <a:cubicBezTo>
                    <a:pt x="1984575" y="2092101"/>
                    <a:pt x="2059933" y="2040626"/>
                    <a:pt x="2127060" y="1981797"/>
                  </a:cubicBezTo>
                  <a:cubicBezTo>
                    <a:pt x="2170102" y="1939362"/>
                    <a:pt x="2205655" y="1889843"/>
                    <a:pt x="2241951" y="1841741"/>
                  </a:cubicBezTo>
                  <a:cubicBezTo>
                    <a:pt x="2279934" y="1783317"/>
                    <a:pt x="2309618" y="1719563"/>
                    <a:pt x="2337683" y="1655945"/>
                  </a:cubicBezTo>
                  <a:cubicBezTo>
                    <a:pt x="2365478" y="1590774"/>
                    <a:pt x="2382817" y="1521826"/>
                    <a:pt x="2400357" y="1453349"/>
                  </a:cubicBezTo>
                  <a:cubicBezTo>
                    <a:pt x="2411489" y="1410172"/>
                    <a:pt x="2422081" y="1366591"/>
                    <a:pt x="2425859" y="1322064"/>
                  </a:cubicBezTo>
                  <a:cubicBezTo>
                    <a:pt x="2429839" y="1250350"/>
                    <a:pt x="2423228" y="1178163"/>
                    <a:pt x="2411691" y="1107191"/>
                  </a:cubicBezTo>
                  <a:close/>
                  <a:moveTo>
                    <a:pt x="2073763" y="692825"/>
                  </a:moveTo>
                  <a:cubicBezTo>
                    <a:pt x="2070794" y="729931"/>
                    <a:pt x="2061282" y="765619"/>
                    <a:pt x="2052916" y="801982"/>
                  </a:cubicBezTo>
                  <a:cubicBezTo>
                    <a:pt x="2045293" y="834972"/>
                    <a:pt x="2035038" y="867490"/>
                    <a:pt x="2020129" y="897984"/>
                  </a:cubicBezTo>
                  <a:cubicBezTo>
                    <a:pt x="2005961" y="925914"/>
                    <a:pt x="1985587" y="949999"/>
                    <a:pt x="1966157" y="974353"/>
                  </a:cubicBezTo>
                  <a:cubicBezTo>
                    <a:pt x="1905507" y="1055513"/>
                    <a:pt x="1846206" y="1143284"/>
                    <a:pt x="1753510" y="1191386"/>
                  </a:cubicBezTo>
                  <a:cubicBezTo>
                    <a:pt x="1702912" y="1222622"/>
                    <a:pt x="1646782" y="1246032"/>
                    <a:pt x="1589302" y="1261818"/>
                  </a:cubicBezTo>
                  <a:cubicBezTo>
                    <a:pt x="1554018" y="1267890"/>
                    <a:pt x="1517925" y="1270454"/>
                    <a:pt x="1482169" y="1271399"/>
                  </a:cubicBezTo>
                  <a:cubicBezTo>
                    <a:pt x="1432515" y="1268835"/>
                    <a:pt x="1385223" y="1250215"/>
                    <a:pt x="1338268" y="1235035"/>
                  </a:cubicBezTo>
                  <a:cubicBezTo>
                    <a:pt x="1295630" y="1218776"/>
                    <a:pt x="1250699" y="1198605"/>
                    <a:pt x="1218654" y="1164265"/>
                  </a:cubicBezTo>
                  <a:cubicBezTo>
                    <a:pt x="1185192" y="1123112"/>
                    <a:pt x="1166099" y="1072784"/>
                    <a:pt x="1150110" y="1022793"/>
                  </a:cubicBezTo>
                  <a:cubicBezTo>
                    <a:pt x="1138979" y="969901"/>
                    <a:pt x="1139451" y="912894"/>
                    <a:pt x="1153551" y="860541"/>
                  </a:cubicBezTo>
                  <a:cubicBezTo>
                    <a:pt x="1179794" y="757793"/>
                    <a:pt x="1223579" y="674475"/>
                    <a:pt x="1304873" y="604717"/>
                  </a:cubicBezTo>
                  <a:cubicBezTo>
                    <a:pt x="1327541" y="583803"/>
                    <a:pt x="1354392" y="568894"/>
                    <a:pt x="1380838" y="553512"/>
                  </a:cubicBezTo>
                  <a:cubicBezTo>
                    <a:pt x="1400335" y="541233"/>
                    <a:pt x="1419765" y="528752"/>
                    <a:pt x="1441083" y="519847"/>
                  </a:cubicBezTo>
                  <a:cubicBezTo>
                    <a:pt x="1502948" y="495020"/>
                    <a:pt x="1569130" y="484833"/>
                    <a:pt x="1635043" y="477952"/>
                  </a:cubicBezTo>
                  <a:cubicBezTo>
                    <a:pt x="1662096" y="476535"/>
                    <a:pt x="1689217" y="476265"/>
                    <a:pt x="1716270" y="476737"/>
                  </a:cubicBezTo>
                  <a:cubicBezTo>
                    <a:pt x="1733946" y="478491"/>
                    <a:pt x="1750205" y="484293"/>
                    <a:pt x="1768487" y="485035"/>
                  </a:cubicBezTo>
                  <a:cubicBezTo>
                    <a:pt x="1769364" y="485103"/>
                    <a:pt x="1770241" y="485170"/>
                    <a:pt x="1770983" y="485103"/>
                  </a:cubicBezTo>
                  <a:cubicBezTo>
                    <a:pt x="1794461" y="538197"/>
                    <a:pt x="1808291" y="595474"/>
                    <a:pt x="1810248" y="653494"/>
                  </a:cubicBezTo>
                  <a:cubicBezTo>
                    <a:pt x="1746359" y="627318"/>
                    <a:pt x="1675791" y="634469"/>
                    <a:pt x="1608665" y="639461"/>
                  </a:cubicBezTo>
                  <a:cubicBezTo>
                    <a:pt x="1495055" y="645465"/>
                    <a:pt x="1418078" y="673733"/>
                    <a:pt x="1333073" y="749967"/>
                  </a:cubicBezTo>
                  <a:cubicBezTo>
                    <a:pt x="1286995" y="786263"/>
                    <a:pt x="1259267" y="840774"/>
                    <a:pt x="1244088" y="896500"/>
                  </a:cubicBezTo>
                  <a:cubicBezTo>
                    <a:pt x="1236329" y="940689"/>
                    <a:pt x="1234778" y="989128"/>
                    <a:pt x="1251172" y="1031563"/>
                  </a:cubicBezTo>
                  <a:cubicBezTo>
                    <a:pt x="1264192" y="1061585"/>
                    <a:pt x="1283285" y="1090055"/>
                    <a:pt x="1311417" y="1107663"/>
                  </a:cubicBezTo>
                  <a:cubicBezTo>
                    <a:pt x="1343665" y="1130398"/>
                    <a:pt x="1380433" y="1149693"/>
                    <a:pt x="1420574" y="1151515"/>
                  </a:cubicBezTo>
                  <a:cubicBezTo>
                    <a:pt x="1523390" y="1154820"/>
                    <a:pt x="1644353" y="1096059"/>
                    <a:pt x="1714381" y="1022118"/>
                  </a:cubicBezTo>
                  <a:cubicBezTo>
                    <a:pt x="1748788" y="984001"/>
                    <a:pt x="1786905" y="947368"/>
                    <a:pt x="1806470" y="898861"/>
                  </a:cubicBezTo>
                  <a:cubicBezTo>
                    <a:pt x="1839864" y="822019"/>
                    <a:pt x="1839999" y="736677"/>
                    <a:pt x="1835142" y="654438"/>
                  </a:cubicBezTo>
                  <a:cubicBezTo>
                    <a:pt x="1831836" y="563834"/>
                    <a:pt x="1803299" y="473567"/>
                    <a:pt x="1751216" y="399019"/>
                  </a:cubicBezTo>
                  <a:cubicBezTo>
                    <a:pt x="1729021" y="366973"/>
                    <a:pt x="1707027" y="334118"/>
                    <a:pt x="1675656" y="310236"/>
                  </a:cubicBezTo>
                  <a:cubicBezTo>
                    <a:pt x="1634976" y="279202"/>
                    <a:pt x="1593687" y="246887"/>
                    <a:pt x="1546058" y="227322"/>
                  </a:cubicBezTo>
                  <a:cubicBezTo>
                    <a:pt x="1425634" y="177264"/>
                    <a:pt x="1292460" y="177196"/>
                    <a:pt x="1164345" y="185967"/>
                  </a:cubicBezTo>
                  <a:cubicBezTo>
                    <a:pt x="1061530" y="191768"/>
                    <a:pt x="962492" y="224151"/>
                    <a:pt x="866356" y="259300"/>
                  </a:cubicBezTo>
                  <a:cubicBezTo>
                    <a:pt x="824528" y="275222"/>
                    <a:pt x="782295" y="290401"/>
                    <a:pt x="741142" y="308009"/>
                  </a:cubicBezTo>
                  <a:cubicBezTo>
                    <a:pt x="714021" y="320895"/>
                    <a:pt x="690476" y="339987"/>
                    <a:pt x="664233" y="354425"/>
                  </a:cubicBezTo>
                  <a:cubicBezTo>
                    <a:pt x="653843" y="314284"/>
                    <a:pt x="646490" y="273333"/>
                    <a:pt x="637989" y="232180"/>
                  </a:cubicBezTo>
                  <a:cubicBezTo>
                    <a:pt x="636235" y="224016"/>
                    <a:pt x="635223" y="215448"/>
                    <a:pt x="631378" y="207960"/>
                  </a:cubicBezTo>
                  <a:cubicBezTo>
                    <a:pt x="638731" y="201753"/>
                    <a:pt x="646152" y="195614"/>
                    <a:pt x="654181" y="190149"/>
                  </a:cubicBezTo>
                  <a:cubicBezTo>
                    <a:pt x="734328" y="142789"/>
                    <a:pt x="818726" y="100354"/>
                    <a:pt x="908453" y="74651"/>
                  </a:cubicBezTo>
                  <a:cubicBezTo>
                    <a:pt x="956758" y="63856"/>
                    <a:pt x="1002768" y="51780"/>
                    <a:pt x="1052287" y="45101"/>
                  </a:cubicBezTo>
                  <a:cubicBezTo>
                    <a:pt x="1097758" y="39299"/>
                    <a:pt x="1143769" y="38018"/>
                    <a:pt x="1189239" y="32418"/>
                  </a:cubicBezTo>
                  <a:cubicBezTo>
                    <a:pt x="1232956" y="25267"/>
                    <a:pt x="1277280" y="26279"/>
                    <a:pt x="1321402" y="25604"/>
                  </a:cubicBezTo>
                  <a:cubicBezTo>
                    <a:pt x="1372607" y="23918"/>
                    <a:pt x="1423475" y="24390"/>
                    <a:pt x="1474343" y="33970"/>
                  </a:cubicBezTo>
                  <a:cubicBezTo>
                    <a:pt x="1532430" y="47125"/>
                    <a:pt x="1591394" y="57515"/>
                    <a:pt x="1647794" y="77147"/>
                  </a:cubicBezTo>
                  <a:cubicBezTo>
                    <a:pt x="1695558" y="95767"/>
                    <a:pt x="1741839" y="118098"/>
                    <a:pt x="1787175" y="142115"/>
                  </a:cubicBezTo>
                  <a:cubicBezTo>
                    <a:pt x="1829745" y="168561"/>
                    <a:pt x="1870493" y="199122"/>
                    <a:pt x="1910027" y="229886"/>
                  </a:cubicBezTo>
                  <a:cubicBezTo>
                    <a:pt x="1943962" y="261999"/>
                    <a:pt x="1973848" y="298834"/>
                    <a:pt x="1998945" y="338233"/>
                  </a:cubicBezTo>
                  <a:cubicBezTo>
                    <a:pt x="2011156" y="359282"/>
                    <a:pt x="2019792" y="382018"/>
                    <a:pt x="2027752" y="405023"/>
                  </a:cubicBezTo>
                  <a:cubicBezTo>
                    <a:pt x="2048194" y="460209"/>
                    <a:pt x="2063171" y="517418"/>
                    <a:pt x="2069850" y="575910"/>
                  </a:cubicBezTo>
                  <a:cubicBezTo>
                    <a:pt x="2069310" y="576719"/>
                    <a:pt x="2069445" y="577799"/>
                    <a:pt x="2070187" y="579013"/>
                  </a:cubicBezTo>
                  <a:cubicBezTo>
                    <a:pt x="2071199" y="588391"/>
                    <a:pt x="2072009" y="597768"/>
                    <a:pt x="2072616" y="607146"/>
                  </a:cubicBezTo>
                  <a:cubicBezTo>
                    <a:pt x="2074235" y="635616"/>
                    <a:pt x="2074640" y="664220"/>
                    <a:pt x="2073763" y="692825"/>
                  </a:cubicBezTo>
                  <a:close/>
                  <a:moveTo>
                    <a:pt x="1811597" y="681424"/>
                  </a:moveTo>
                  <a:cubicBezTo>
                    <a:pt x="1815712" y="761369"/>
                    <a:pt x="1810585" y="845699"/>
                    <a:pt x="1769836" y="916604"/>
                  </a:cubicBezTo>
                  <a:cubicBezTo>
                    <a:pt x="1753847" y="944939"/>
                    <a:pt x="1729628" y="967202"/>
                    <a:pt x="1708714" y="991827"/>
                  </a:cubicBezTo>
                  <a:cubicBezTo>
                    <a:pt x="1686721" y="1016384"/>
                    <a:pt x="1662231" y="1038175"/>
                    <a:pt x="1634908" y="1057334"/>
                  </a:cubicBezTo>
                  <a:cubicBezTo>
                    <a:pt x="1571762" y="1096531"/>
                    <a:pt x="1499710" y="1127902"/>
                    <a:pt x="1424082" y="1126755"/>
                  </a:cubicBezTo>
                  <a:cubicBezTo>
                    <a:pt x="1394870" y="1125811"/>
                    <a:pt x="1367345" y="1113802"/>
                    <a:pt x="1342990" y="1098488"/>
                  </a:cubicBezTo>
                  <a:cubicBezTo>
                    <a:pt x="1309393" y="1080475"/>
                    <a:pt x="1284229" y="1050925"/>
                    <a:pt x="1271546" y="1014967"/>
                  </a:cubicBezTo>
                  <a:cubicBezTo>
                    <a:pt x="1265002" y="996077"/>
                    <a:pt x="1264260" y="975838"/>
                    <a:pt x="1263855" y="956071"/>
                  </a:cubicBezTo>
                  <a:cubicBezTo>
                    <a:pt x="1263652" y="930434"/>
                    <a:pt x="1265474" y="905338"/>
                    <a:pt x="1274717" y="880983"/>
                  </a:cubicBezTo>
                  <a:cubicBezTo>
                    <a:pt x="1289761" y="841314"/>
                    <a:pt x="1309123" y="801915"/>
                    <a:pt x="1342721" y="774457"/>
                  </a:cubicBezTo>
                  <a:cubicBezTo>
                    <a:pt x="1430626" y="694917"/>
                    <a:pt x="1501194" y="669348"/>
                    <a:pt x="1619256" y="663478"/>
                  </a:cubicBezTo>
                  <a:cubicBezTo>
                    <a:pt x="1683010" y="658958"/>
                    <a:pt x="1752296" y="651942"/>
                    <a:pt x="1811597" y="681424"/>
                  </a:cubicBezTo>
                  <a:close/>
                  <a:moveTo>
                    <a:pt x="1203272" y="2742456"/>
                  </a:moveTo>
                  <a:cubicBezTo>
                    <a:pt x="1191533" y="2794606"/>
                    <a:pt x="1169203" y="2843922"/>
                    <a:pt x="1142015" y="2889798"/>
                  </a:cubicBezTo>
                  <a:cubicBezTo>
                    <a:pt x="1112668" y="2937967"/>
                    <a:pt x="1080892" y="2986407"/>
                    <a:pt x="1037377" y="3024321"/>
                  </a:cubicBezTo>
                  <a:cubicBezTo>
                    <a:pt x="1000340" y="3059200"/>
                    <a:pt x="956151" y="3084904"/>
                    <a:pt x="916414" y="3116478"/>
                  </a:cubicBezTo>
                  <a:cubicBezTo>
                    <a:pt x="864129" y="3159722"/>
                    <a:pt x="802265" y="3191633"/>
                    <a:pt x="738916" y="3215515"/>
                  </a:cubicBezTo>
                  <a:cubicBezTo>
                    <a:pt x="659443" y="3248100"/>
                    <a:pt x="575450" y="3267867"/>
                    <a:pt x="492199" y="3288309"/>
                  </a:cubicBezTo>
                  <a:cubicBezTo>
                    <a:pt x="403146" y="3304433"/>
                    <a:pt x="312070" y="3326089"/>
                    <a:pt x="221465" y="3335669"/>
                  </a:cubicBezTo>
                  <a:cubicBezTo>
                    <a:pt x="185439" y="3339244"/>
                    <a:pt x="151707" y="3342752"/>
                    <a:pt x="115007" y="3343090"/>
                  </a:cubicBezTo>
                  <a:cubicBezTo>
                    <a:pt x="92406" y="3341875"/>
                    <a:pt x="67917" y="3343899"/>
                    <a:pt x="47003" y="3334050"/>
                  </a:cubicBezTo>
                  <a:cubicBezTo>
                    <a:pt x="40391" y="3290265"/>
                    <a:pt x="31688" y="3246211"/>
                    <a:pt x="31283" y="3201820"/>
                  </a:cubicBezTo>
                  <a:cubicBezTo>
                    <a:pt x="84715" y="3208769"/>
                    <a:pt x="138821" y="3210388"/>
                    <a:pt x="192658" y="3208364"/>
                  </a:cubicBezTo>
                  <a:cubicBezTo>
                    <a:pt x="244605" y="3207014"/>
                    <a:pt x="296823" y="3207284"/>
                    <a:pt x="348095" y="3197839"/>
                  </a:cubicBezTo>
                  <a:cubicBezTo>
                    <a:pt x="452463" y="3181041"/>
                    <a:pt x="550421" y="3141237"/>
                    <a:pt x="646557" y="3098734"/>
                  </a:cubicBezTo>
                  <a:cubicBezTo>
                    <a:pt x="749373" y="3056839"/>
                    <a:pt x="844160" y="2997201"/>
                    <a:pt x="929637" y="2926633"/>
                  </a:cubicBezTo>
                  <a:cubicBezTo>
                    <a:pt x="988601" y="2876305"/>
                    <a:pt x="1047497" y="2819095"/>
                    <a:pt x="1065915" y="2741039"/>
                  </a:cubicBezTo>
                  <a:cubicBezTo>
                    <a:pt x="1068613" y="2741984"/>
                    <a:pt x="1069558" y="2737936"/>
                    <a:pt x="1067062" y="2737329"/>
                  </a:cubicBezTo>
                  <a:cubicBezTo>
                    <a:pt x="1067129" y="2737396"/>
                    <a:pt x="1067129" y="2737329"/>
                    <a:pt x="1067129" y="2737329"/>
                  </a:cubicBezTo>
                  <a:cubicBezTo>
                    <a:pt x="1067062" y="2737329"/>
                    <a:pt x="1067062" y="2737261"/>
                    <a:pt x="1066994" y="2737194"/>
                  </a:cubicBezTo>
                  <a:lnTo>
                    <a:pt x="1066994" y="2737194"/>
                  </a:lnTo>
                  <a:cubicBezTo>
                    <a:pt x="1068141" y="2734360"/>
                    <a:pt x="1067669" y="2731122"/>
                    <a:pt x="1065780" y="2729030"/>
                  </a:cubicBezTo>
                  <a:cubicBezTo>
                    <a:pt x="1070502" y="2729638"/>
                    <a:pt x="1075292" y="2730110"/>
                    <a:pt x="1080082" y="2730447"/>
                  </a:cubicBezTo>
                  <a:cubicBezTo>
                    <a:pt x="1122517" y="2735102"/>
                    <a:pt x="1164615" y="2733551"/>
                    <a:pt x="1206173" y="2727816"/>
                  </a:cubicBezTo>
                  <a:cubicBezTo>
                    <a:pt x="1204419" y="2732336"/>
                    <a:pt x="1203677" y="2737666"/>
                    <a:pt x="1203272" y="2742456"/>
                  </a:cubicBezTo>
                  <a:close/>
                  <a:moveTo>
                    <a:pt x="1749935" y="2389011"/>
                  </a:moveTo>
                  <a:cubicBezTo>
                    <a:pt x="1732326" y="2415322"/>
                    <a:pt x="1709928" y="2437855"/>
                    <a:pt x="1688879" y="2461400"/>
                  </a:cubicBezTo>
                  <a:cubicBezTo>
                    <a:pt x="1661287" y="2494592"/>
                    <a:pt x="1627757" y="2521443"/>
                    <a:pt x="1592271" y="2545865"/>
                  </a:cubicBezTo>
                  <a:cubicBezTo>
                    <a:pt x="1566162" y="2565565"/>
                    <a:pt x="1540661" y="2586546"/>
                    <a:pt x="1511044" y="2600983"/>
                  </a:cubicBezTo>
                  <a:cubicBezTo>
                    <a:pt x="1461795" y="2625743"/>
                    <a:pt x="1412479" y="2650502"/>
                    <a:pt x="1358912" y="2664737"/>
                  </a:cubicBezTo>
                  <a:cubicBezTo>
                    <a:pt x="1299341" y="2682818"/>
                    <a:pt x="1241389" y="2701100"/>
                    <a:pt x="1178648" y="2706632"/>
                  </a:cubicBezTo>
                  <a:cubicBezTo>
                    <a:pt x="1131085" y="2709668"/>
                    <a:pt x="1082983" y="2708656"/>
                    <a:pt x="1036163" y="2699144"/>
                  </a:cubicBezTo>
                  <a:cubicBezTo>
                    <a:pt x="1000812" y="2690778"/>
                    <a:pt x="966405" y="2678635"/>
                    <a:pt x="931594" y="2668043"/>
                  </a:cubicBezTo>
                  <a:cubicBezTo>
                    <a:pt x="834040" y="2633636"/>
                    <a:pt x="742559" y="2577911"/>
                    <a:pt x="677186" y="2496751"/>
                  </a:cubicBezTo>
                  <a:cubicBezTo>
                    <a:pt x="589955" y="2400007"/>
                    <a:pt x="527146" y="2297057"/>
                    <a:pt x="527618" y="2162398"/>
                  </a:cubicBezTo>
                  <a:cubicBezTo>
                    <a:pt x="525931" y="2082116"/>
                    <a:pt x="564251" y="1996909"/>
                    <a:pt x="632525" y="1952517"/>
                  </a:cubicBezTo>
                  <a:cubicBezTo>
                    <a:pt x="701203" y="1911027"/>
                    <a:pt x="762258" y="1912511"/>
                    <a:pt x="839370" y="1915210"/>
                  </a:cubicBezTo>
                  <a:cubicBezTo>
                    <a:pt x="891520" y="1918111"/>
                    <a:pt x="938273" y="1945231"/>
                    <a:pt x="982192" y="1971340"/>
                  </a:cubicBezTo>
                  <a:cubicBezTo>
                    <a:pt x="1018892" y="1995492"/>
                    <a:pt x="1057145" y="2018902"/>
                    <a:pt x="1086559" y="2052297"/>
                  </a:cubicBezTo>
                  <a:cubicBezTo>
                    <a:pt x="1125418" y="2097430"/>
                    <a:pt x="1159015" y="2147826"/>
                    <a:pt x="1178310" y="2204564"/>
                  </a:cubicBezTo>
                  <a:cubicBezTo>
                    <a:pt x="1193017" y="2260087"/>
                    <a:pt x="1201653" y="2317971"/>
                    <a:pt x="1203002" y="2375383"/>
                  </a:cubicBezTo>
                  <a:cubicBezTo>
                    <a:pt x="1203609" y="2390765"/>
                    <a:pt x="1203137" y="2406079"/>
                    <a:pt x="1200641" y="2421191"/>
                  </a:cubicBezTo>
                  <a:cubicBezTo>
                    <a:pt x="1171294" y="2424632"/>
                    <a:pt x="1141880" y="2427533"/>
                    <a:pt x="1112465" y="2429827"/>
                  </a:cubicBezTo>
                  <a:cubicBezTo>
                    <a:pt x="1103357" y="2323233"/>
                    <a:pt x="1053839" y="2166244"/>
                    <a:pt x="962425" y="2103637"/>
                  </a:cubicBezTo>
                  <a:cubicBezTo>
                    <a:pt x="905620" y="2062079"/>
                    <a:pt x="817444" y="2048519"/>
                    <a:pt x="764957" y="2103907"/>
                  </a:cubicBezTo>
                  <a:cubicBezTo>
                    <a:pt x="730280" y="2138381"/>
                    <a:pt x="714561" y="2188372"/>
                    <a:pt x="720903" y="2236609"/>
                  </a:cubicBezTo>
                  <a:cubicBezTo>
                    <a:pt x="723264" y="2269059"/>
                    <a:pt x="737701" y="2299081"/>
                    <a:pt x="757199" y="2324717"/>
                  </a:cubicBezTo>
                  <a:cubicBezTo>
                    <a:pt x="778585" y="2354874"/>
                    <a:pt x="802669" y="2384018"/>
                    <a:pt x="834580" y="2403448"/>
                  </a:cubicBezTo>
                  <a:cubicBezTo>
                    <a:pt x="892869" y="2442510"/>
                    <a:pt x="957972" y="2452899"/>
                    <a:pt x="1026786" y="2455261"/>
                  </a:cubicBezTo>
                  <a:cubicBezTo>
                    <a:pt x="1089932" y="2457689"/>
                    <a:pt x="1152876" y="2452157"/>
                    <a:pt x="1215416" y="2443724"/>
                  </a:cubicBezTo>
                  <a:cubicBezTo>
                    <a:pt x="1269185" y="2437855"/>
                    <a:pt x="1322616" y="2428950"/>
                    <a:pt x="1373889" y="2411341"/>
                  </a:cubicBezTo>
                  <a:cubicBezTo>
                    <a:pt x="1445334" y="2389685"/>
                    <a:pt x="1517116" y="2366748"/>
                    <a:pt x="1579655" y="2324785"/>
                  </a:cubicBezTo>
                  <a:cubicBezTo>
                    <a:pt x="1628364" y="2295236"/>
                    <a:pt x="1672823" y="2254959"/>
                    <a:pt x="1698932" y="2203619"/>
                  </a:cubicBezTo>
                  <a:cubicBezTo>
                    <a:pt x="1699809" y="2201730"/>
                    <a:pt x="1701158" y="2197885"/>
                    <a:pt x="1701563" y="2194444"/>
                  </a:cubicBezTo>
                  <a:cubicBezTo>
                    <a:pt x="1705071" y="2193769"/>
                    <a:pt x="1708646" y="2193162"/>
                    <a:pt x="1712155" y="2192420"/>
                  </a:cubicBezTo>
                  <a:cubicBezTo>
                    <a:pt x="1769364" y="2178455"/>
                    <a:pt x="1824078" y="2156057"/>
                    <a:pt x="1879196" y="2135683"/>
                  </a:cubicBezTo>
                  <a:cubicBezTo>
                    <a:pt x="1863140" y="2174744"/>
                    <a:pt x="1849849" y="2214953"/>
                    <a:pt x="1831027" y="2252800"/>
                  </a:cubicBezTo>
                  <a:cubicBezTo>
                    <a:pt x="1804783" y="2298474"/>
                    <a:pt x="1777527" y="2343945"/>
                    <a:pt x="1749935" y="2389011"/>
                  </a:cubicBezTo>
                  <a:close/>
                  <a:moveTo>
                    <a:pt x="1087638" y="2430434"/>
                  </a:moveTo>
                  <a:cubicBezTo>
                    <a:pt x="1066657" y="2430906"/>
                    <a:pt x="1045541" y="2431243"/>
                    <a:pt x="1024559" y="2430299"/>
                  </a:cubicBezTo>
                  <a:cubicBezTo>
                    <a:pt x="956151" y="2428073"/>
                    <a:pt x="892194" y="2415929"/>
                    <a:pt x="836064" y="2374304"/>
                  </a:cubicBezTo>
                  <a:cubicBezTo>
                    <a:pt x="816230" y="2359799"/>
                    <a:pt x="800241" y="2340976"/>
                    <a:pt x="785668" y="2321344"/>
                  </a:cubicBezTo>
                  <a:cubicBezTo>
                    <a:pt x="764620" y="2294696"/>
                    <a:pt x="746269" y="2264269"/>
                    <a:pt x="745190" y="2229458"/>
                  </a:cubicBezTo>
                  <a:cubicBezTo>
                    <a:pt x="740198" y="2187428"/>
                    <a:pt x="756726" y="2143913"/>
                    <a:pt x="788502" y="2115511"/>
                  </a:cubicBezTo>
                  <a:cubicBezTo>
                    <a:pt x="838223" y="2072266"/>
                    <a:pt x="912231" y="2093922"/>
                    <a:pt x="958849" y="2131567"/>
                  </a:cubicBezTo>
                  <a:cubicBezTo>
                    <a:pt x="1035623" y="2194174"/>
                    <a:pt x="1079138" y="2334095"/>
                    <a:pt x="1087638" y="2430434"/>
                  </a:cubicBezTo>
                  <a:close/>
                  <a:moveTo>
                    <a:pt x="2401639" y="1322874"/>
                  </a:moveTo>
                  <a:cubicBezTo>
                    <a:pt x="2393408" y="1397017"/>
                    <a:pt x="2370808" y="1469271"/>
                    <a:pt x="2351715" y="1541255"/>
                  </a:cubicBezTo>
                  <a:cubicBezTo>
                    <a:pt x="2334782" y="1602378"/>
                    <a:pt x="2310765" y="1661207"/>
                    <a:pt x="2282227" y="1717809"/>
                  </a:cubicBezTo>
                  <a:cubicBezTo>
                    <a:pt x="2262258" y="1756331"/>
                    <a:pt x="2242963" y="1799441"/>
                    <a:pt x="2216585" y="1834995"/>
                  </a:cubicBezTo>
                  <a:cubicBezTo>
                    <a:pt x="2185551" y="1875271"/>
                    <a:pt x="2155395" y="1916491"/>
                    <a:pt x="2120583" y="1953664"/>
                  </a:cubicBezTo>
                  <a:cubicBezTo>
                    <a:pt x="2063778" y="2008310"/>
                    <a:pt x="1996921" y="2051892"/>
                    <a:pt x="1927231" y="2088255"/>
                  </a:cubicBezTo>
                  <a:cubicBezTo>
                    <a:pt x="1856258" y="2119626"/>
                    <a:pt x="1782992" y="2146949"/>
                    <a:pt x="1707837" y="2167728"/>
                  </a:cubicBezTo>
                  <a:cubicBezTo>
                    <a:pt x="1641655" y="2180816"/>
                    <a:pt x="1573786" y="2186956"/>
                    <a:pt x="1506321" y="2185471"/>
                  </a:cubicBezTo>
                  <a:cubicBezTo>
                    <a:pt x="1471982" y="2183110"/>
                    <a:pt x="1438250" y="2174475"/>
                    <a:pt x="1404855" y="2165637"/>
                  </a:cubicBezTo>
                  <a:cubicBezTo>
                    <a:pt x="1368829" y="2155652"/>
                    <a:pt x="1332129" y="2145802"/>
                    <a:pt x="1299746" y="2126507"/>
                  </a:cubicBezTo>
                  <a:cubicBezTo>
                    <a:pt x="1262506" y="2102963"/>
                    <a:pt x="1223916" y="2080699"/>
                    <a:pt x="1189644" y="2052769"/>
                  </a:cubicBezTo>
                  <a:cubicBezTo>
                    <a:pt x="1160500" y="2027605"/>
                    <a:pt x="1135673" y="1996436"/>
                    <a:pt x="1109699" y="1967966"/>
                  </a:cubicBezTo>
                  <a:cubicBezTo>
                    <a:pt x="1054176" y="1905900"/>
                    <a:pt x="1009380" y="1830137"/>
                    <a:pt x="987589" y="1749248"/>
                  </a:cubicBezTo>
                  <a:cubicBezTo>
                    <a:pt x="971263" y="1669302"/>
                    <a:pt x="984688" y="1607573"/>
                    <a:pt x="1049319" y="1554816"/>
                  </a:cubicBezTo>
                  <a:cubicBezTo>
                    <a:pt x="1088246" y="1520139"/>
                    <a:pt x="1136145" y="1496662"/>
                    <a:pt x="1186811" y="1484990"/>
                  </a:cubicBezTo>
                  <a:cubicBezTo>
                    <a:pt x="1235655" y="1469069"/>
                    <a:pt x="1286860" y="1464886"/>
                    <a:pt x="1337998" y="1466572"/>
                  </a:cubicBezTo>
                  <a:cubicBezTo>
                    <a:pt x="1404585" y="1467584"/>
                    <a:pt x="1468271" y="1489983"/>
                    <a:pt x="1531350" y="1509210"/>
                  </a:cubicBezTo>
                  <a:cubicBezTo>
                    <a:pt x="1565285" y="1519599"/>
                    <a:pt x="1595711" y="1537882"/>
                    <a:pt x="1626542" y="1555085"/>
                  </a:cubicBezTo>
                  <a:cubicBezTo>
                    <a:pt x="1647119" y="1566622"/>
                    <a:pt x="1668033" y="1577619"/>
                    <a:pt x="1686923" y="1591786"/>
                  </a:cubicBezTo>
                  <a:cubicBezTo>
                    <a:pt x="1723286" y="1622550"/>
                    <a:pt x="1759110" y="1654325"/>
                    <a:pt x="1788794" y="1691903"/>
                  </a:cubicBezTo>
                  <a:cubicBezTo>
                    <a:pt x="1817264" y="1732719"/>
                    <a:pt x="1843777" y="1776098"/>
                    <a:pt x="1858619" y="1823863"/>
                  </a:cubicBezTo>
                  <a:cubicBezTo>
                    <a:pt x="1860778" y="1829732"/>
                    <a:pt x="1861925" y="1836006"/>
                    <a:pt x="1864961" y="1841539"/>
                  </a:cubicBezTo>
                  <a:cubicBezTo>
                    <a:pt x="1865973" y="1843428"/>
                    <a:pt x="1867390" y="1844844"/>
                    <a:pt x="1868941" y="1845789"/>
                  </a:cubicBezTo>
                  <a:cubicBezTo>
                    <a:pt x="1857405" y="1858607"/>
                    <a:pt x="1845059" y="1870616"/>
                    <a:pt x="1831499" y="1881612"/>
                  </a:cubicBezTo>
                  <a:cubicBezTo>
                    <a:pt x="1796215" y="1909340"/>
                    <a:pt x="1755197" y="1932683"/>
                    <a:pt x="1713369" y="1949211"/>
                  </a:cubicBezTo>
                  <a:cubicBezTo>
                    <a:pt x="1708579" y="1893823"/>
                    <a:pt x="1675117" y="1843967"/>
                    <a:pt x="1639361" y="1803017"/>
                  </a:cubicBezTo>
                  <a:cubicBezTo>
                    <a:pt x="1622225" y="1785273"/>
                    <a:pt x="1606910" y="1765371"/>
                    <a:pt x="1586941" y="1750732"/>
                  </a:cubicBezTo>
                  <a:cubicBezTo>
                    <a:pt x="1555435" y="1730493"/>
                    <a:pt x="1521703" y="1713289"/>
                    <a:pt x="1486352" y="1700808"/>
                  </a:cubicBezTo>
                  <a:cubicBezTo>
                    <a:pt x="1432448" y="1680839"/>
                    <a:pt x="1321942" y="1651627"/>
                    <a:pt x="1275863" y="1696153"/>
                  </a:cubicBezTo>
                  <a:cubicBezTo>
                    <a:pt x="1237072" y="1748573"/>
                    <a:pt x="1255624" y="1823593"/>
                    <a:pt x="1290503" y="1873314"/>
                  </a:cubicBezTo>
                  <a:cubicBezTo>
                    <a:pt x="1313036" y="1905157"/>
                    <a:pt x="1345891" y="1926341"/>
                    <a:pt x="1379016" y="1945569"/>
                  </a:cubicBezTo>
                  <a:cubicBezTo>
                    <a:pt x="1431503" y="1980447"/>
                    <a:pt x="1494987" y="1999337"/>
                    <a:pt x="1557931" y="1999742"/>
                  </a:cubicBezTo>
                  <a:cubicBezTo>
                    <a:pt x="1677411" y="2002238"/>
                    <a:pt x="1797497" y="1955081"/>
                    <a:pt x="1881152" y="1869401"/>
                  </a:cubicBezTo>
                  <a:cubicBezTo>
                    <a:pt x="1910904" y="1838165"/>
                    <a:pt x="1934989" y="1802342"/>
                    <a:pt x="1957252" y="1765574"/>
                  </a:cubicBezTo>
                  <a:cubicBezTo>
                    <a:pt x="1984508" y="1722667"/>
                    <a:pt x="2013989" y="1681041"/>
                    <a:pt x="2037939" y="1636110"/>
                  </a:cubicBezTo>
                  <a:cubicBezTo>
                    <a:pt x="2079767" y="1556907"/>
                    <a:pt x="2110598" y="1471632"/>
                    <a:pt x="2127127" y="1383591"/>
                  </a:cubicBezTo>
                  <a:cubicBezTo>
                    <a:pt x="2143386" y="1261684"/>
                    <a:pt x="2146287" y="1137212"/>
                    <a:pt x="2133671" y="1014697"/>
                  </a:cubicBezTo>
                  <a:cubicBezTo>
                    <a:pt x="2128476" y="964706"/>
                    <a:pt x="2127802" y="912759"/>
                    <a:pt x="2106550" y="866276"/>
                  </a:cubicBezTo>
                  <a:cubicBezTo>
                    <a:pt x="2098050" y="847386"/>
                    <a:pt x="2089954" y="827551"/>
                    <a:pt x="2076259" y="811832"/>
                  </a:cubicBezTo>
                  <a:cubicBezTo>
                    <a:pt x="2079632" y="798204"/>
                    <a:pt x="2082736" y="784442"/>
                    <a:pt x="2085839" y="770746"/>
                  </a:cubicBezTo>
                  <a:cubicBezTo>
                    <a:pt x="2092653" y="740185"/>
                    <a:pt x="2099264" y="709354"/>
                    <a:pt x="2099197" y="677916"/>
                  </a:cubicBezTo>
                  <a:cubicBezTo>
                    <a:pt x="2099872" y="651537"/>
                    <a:pt x="2099197" y="625159"/>
                    <a:pt x="2097038" y="598915"/>
                  </a:cubicBezTo>
                  <a:cubicBezTo>
                    <a:pt x="2099602" y="600534"/>
                    <a:pt x="2101626" y="601884"/>
                    <a:pt x="2102840" y="602828"/>
                  </a:cubicBezTo>
                  <a:cubicBezTo>
                    <a:pt x="2152156" y="639191"/>
                    <a:pt x="2201540" y="678320"/>
                    <a:pt x="2236621" y="729256"/>
                  </a:cubicBezTo>
                  <a:cubicBezTo>
                    <a:pt x="2356438" y="901087"/>
                    <a:pt x="2409667" y="1114679"/>
                    <a:pt x="2401639" y="1322874"/>
                  </a:cubicBezTo>
                  <a:close/>
                  <a:moveTo>
                    <a:pt x="1688812" y="1956633"/>
                  </a:moveTo>
                  <a:cubicBezTo>
                    <a:pt x="1672823" y="1961220"/>
                    <a:pt x="1656632" y="1965268"/>
                    <a:pt x="1640373" y="1968641"/>
                  </a:cubicBezTo>
                  <a:cubicBezTo>
                    <a:pt x="1626812" y="1971070"/>
                    <a:pt x="1613117" y="1972487"/>
                    <a:pt x="1599354" y="1973566"/>
                  </a:cubicBezTo>
                  <a:cubicBezTo>
                    <a:pt x="1526830" y="1980110"/>
                    <a:pt x="1451608" y="1965066"/>
                    <a:pt x="1390890" y="1923710"/>
                  </a:cubicBezTo>
                  <a:cubicBezTo>
                    <a:pt x="1348050" y="1899760"/>
                    <a:pt x="1305885" y="1868120"/>
                    <a:pt x="1289896" y="1819478"/>
                  </a:cubicBezTo>
                  <a:cubicBezTo>
                    <a:pt x="1277348" y="1783992"/>
                    <a:pt x="1271343" y="1740815"/>
                    <a:pt x="1297182" y="1709309"/>
                  </a:cubicBezTo>
                  <a:cubicBezTo>
                    <a:pt x="1340224" y="1688867"/>
                    <a:pt x="1390148" y="1699459"/>
                    <a:pt x="1434539" y="1710321"/>
                  </a:cubicBezTo>
                  <a:cubicBezTo>
                    <a:pt x="1485880" y="1724691"/>
                    <a:pt x="1536478" y="1745065"/>
                    <a:pt x="1579857" y="1776840"/>
                  </a:cubicBezTo>
                  <a:cubicBezTo>
                    <a:pt x="1596588" y="1792425"/>
                    <a:pt x="1611498" y="1809830"/>
                    <a:pt x="1627150" y="1826494"/>
                  </a:cubicBezTo>
                  <a:cubicBezTo>
                    <a:pt x="1656969" y="1863802"/>
                    <a:pt x="1686788" y="1907384"/>
                    <a:pt x="1688812" y="19566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0" name="Google Shape;1140;p34"/>
          <p:cNvSpPr/>
          <p:nvPr/>
        </p:nvSpPr>
        <p:spPr>
          <a:xfrm rot="-5400000">
            <a:off x="3488464" y="4538705"/>
            <a:ext cx="721319" cy="623310"/>
          </a:xfrm>
          <a:custGeom>
            <a:rect b="b" l="l" r="r" t="t"/>
            <a:pathLst>
              <a:path extrusionOk="0" h="1246619" w="1442638">
                <a:moveTo>
                  <a:pt x="1441103" y="582299"/>
                </a:moveTo>
                <a:cubicBezTo>
                  <a:pt x="1442655" y="610904"/>
                  <a:pt x="1443060" y="639441"/>
                  <a:pt x="1442183" y="668046"/>
                </a:cubicBezTo>
                <a:cubicBezTo>
                  <a:pt x="1439214" y="705151"/>
                  <a:pt x="1429702" y="740840"/>
                  <a:pt x="1421336" y="777203"/>
                </a:cubicBezTo>
                <a:cubicBezTo>
                  <a:pt x="1413713" y="810193"/>
                  <a:pt x="1403458" y="842711"/>
                  <a:pt x="1388549" y="873205"/>
                </a:cubicBezTo>
                <a:cubicBezTo>
                  <a:pt x="1374381" y="901135"/>
                  <a:pt x="1354007" y="925219"/>
                  <a:pt x="1334577" y="949574"/>
                </a:cubicBezTo>
                <a:cubicBezTo>
                  <a:pt x="1273927" y="1030734"/>
                  <a:pt x="1214626" y="1118505"/>
                  <a:pt x="1121998" y="1166606"/>
                </a:cubicBezTo>
                <a:cubicBezTo>
                  <a:pt x="1071399" y="1197842"/>
                  <a:pt x="1015269" y="1221253"/>
                  <a:pt x="957790" y="1237039"/>
                </a:cubicBezTo>
                <a:cubicBezTo>
                  <a:pt x="922506" y="1243111"/>
                  <a:pt x="886412" y="1245742"/>
                  <a:pt x="850589" y="1246619"/>
                </a:cubicBezTo>
                <a:cubicBezTo>
                  <a:pt x="800935" y="1243988"/>
                  <a:pt x="753643" y="1225435"/>
                  <a:pt x="706688" y="1210256"/>
                </a:cubicBezTo>
                <a:cubicBezTo>
                  <a:pt x="664050" y="1193997"/>
                  <a:pt x="619119" y="1173893"/>
                  <a:pt x="587141" y="1139486"/>
                </a:cubicBezTo>
                <a:cubicBezTo>
                  <a:pt x="553679" y="1098333"/>
                  <a:pt x="534587" y="1047937"/>
                  <a:pt x="518597" y="997946"/>
                </a:cubicBezTo>
                <a:cubicBezTo>
                  <a:pt x="507466" y="945054"/>
                  <a:pt x="507938" y="888047"/>
                  <a:pt x="522038" y="835694"/>
                </a:cubicBezTo>
                <a:cubicBezTo>
                  <a:pt x="548282" y="732946"/>
                  <a:pt x="592066" y="649628"/>
                  <a:pt x="673360" y="579870"/>
                </a:cubicBezTo>
                <a:cubicBezTo>
                  <a:pt x="696028" y="558956"/>
                  <a:pt x="722879" y="544047"/>
                  <a:pt x="749325" y="528665"/>
                </a:cubicBezTo>
                <a:cubicBezTo>
                  <a:pt x="768822" y="516454"/>
                  <a:pt x="788320" y="503973"/>
                  <a:pt x="809571" y="495000"/>
                </a:cubicBezTo>
                <a:cubicBezTo>
                  <a:pt x="871435" y="470173"/>
                  <a:pt x="937618" y="459919"/>
                  <a:pt x="1003530" y="453105"/>
                </a:cubicBezTo>
                <a:cubicBezTo>
                  <a:pt x="1030583" y="451688"/>
                  <a:pt x="1057704" y="451418"/>
                  <a:pt x="1084757" y="451891"/>
                </a:cubicBezTo>
                <a:cubicBezTo>
                  <a:pt x="1102433" y="453645"/>
                  <a:pt x="1118759" y="459446"/>
                  <a:pt x="1136975" y="460189"/>
                </a:cubicBezTo>
                <a:cubicBezTo>
                  <a:pt x="1137852" y="460256"/>
                  <a:pt x="1138729" y="460324"/>
                  <a:pt x="1139471" y="460189"/>
                </a:cubicBezTo>
                <a:cubicBezTo>
                  <a:pt x="1162948" y="513283"/>
                  <a:pt x="1176779" y="570560"/>
                  <a:pt x="1178802" y="628579"/>
                </a:cubicBezTo>
                <a:cubicBezTo>
                  <a:pt x="1114981" y="602403"/>
                  <a:pt x="1044346" y="609554"/>
                  <a:pt x="977219" y="614547"/>
                </a:cubicBezTo>
                <a:cubicBezTo>
                  <a:pt x="863610" y="620551"/>
                  <a:pt x="786633" y="648819"/>
                  <a:pt x="701561" y="725053"/>
                </a:cubicBezTo>
                <a:cubicBezTo>
                  <a:pt x="655482" y="761349"/>
                  <a:pt x="627755" y="815860"/>
                  <a:pt x="612575" y="871585"/>
                </a:cubicBezTo>
                <a:cubicBezTo>
                  <a:pt x="604817" y="915775"/>
                  <a:pt x="603265" y="964214"/>
                  <a:pt x="619726" y="1006649"/>
                </a:cubicBezTo>
                <a:cubicBezTo>
                  <a:pt x="632747" y="1036670"/>
                  <a:pt x="651839" y="1065140"/>
                  <a:pt x="679972" y="1082749"/>
                </a:cubicBezTo>
                <a:cubicBezTo>
                  <a:pt x="712220" y="1105551"/>
                  <a:pt x="748988" y="1124779"/>
                  <a:pt x="789129" y="1126600"/>
                </a:cubicBezTo>
                <a:cubicBezTo>
                  <a:pt x="891945" y="1129906"/>
                  <a:pt x="1012908" y="1071145"/>
                  <a:pt x="1082936" y="997271"/>
                </a:cubicBezTo>
                <a:cubicBezTo>
                  <a:pt x="1117343" y="959154"/>
                  <a:pt x="1155460" y="922521"/>
                  <a:pt x="1175024" y="874082"/>
                </a:cubicBezTo>
                <a:cubicBezTo>
                  <a:pt x="1208419" y="797172"/>
                  <a:pt x="1208554" y="711830"/>
                  <a:pt x="1203697" y="629659"/>
                </a:cubicBezTo>
                <a:cubicBezTo>
                  <a:pt x="1200391" y="539054"/>
                  <a:pt x="1171854" y="448787"/>
                  <a:pt x="1119771" y="374239"/>
                </a:cubicBezTo>
                <a:cubicBezTo>
                  <a:pt x="1097575" y="342194"/>
                  <a:pt x="1075582" y="309339"/>
                  <a:pt x="1044279" y="285456"/>
                </a:cubicBezTo>
                <a:cubicBezTo>
                  <a:pt x="1003598" y="254423"/>
                  <a:pt x="962310" y="222107"/>
                  <a:pt x="914680" y="202543"/>
                </a:cubicBezTo>
                <a:cubicBezTo>
                  <a:pt x="794256" y="152484"/>
                  <a:pt x="661082" y="152484"/>
                  <a:pt x="532967" y="161187"/>
                </a:cubicBezTo>
                <a:cubicBezTo>
                  <a:pt x="430152" y="166989"/>
                  <a:pt x="331114" y="199372"/>
                  <a:pt x="234978" y="234453"/>
                </a:cubicBezTo>
                <a:cubicBezTo>
                  <a:pt x="193150" y="250375"/>
                  <a:pt x="150985" y="265554"/>
                  <a:pt x="109832" y="283163"/>
                </a:cubicBezTo>
                <a:cubicBezTo>
                  <a:pt x="82779" y="296116"/>
                  <a:pt x="59166" y="315141"/>
                  <a:pt x="32923" y="329578"/>
                </a:cubicBezTo>
                <a:cubicBezTo>
                  <a:pt x="22533" y="289437"/>
                  <a:pt x="15112" y="248486"/>
                  <a:pt x="6611" y="207333"/>
                </a:cubicBezTo>
                <a:cubicBezTo>
                  <a:pt x="4857" y="199170"/>
                  <a:pt x="3845" y="190602"/>
                  <a:pt x="0" y="183113"/>
                </a:cubicBezTo>
                <a:cubicBezTo>
                  <a:pt x="7354" y="176906"/>
                  <a:pt x="14775" y="170700"/>
                  <a:pt x="22803" y="165303"/>
                </a:cubicBezTo>
                <a:cubicBezTo>
                  <a:pt x="102950" y="117943"/>
                  <a:pt x="187348" y="75508"/>
                  <a:pt x="277076" y="49804"/>
                </a:cubicBezTo>
                <a:cubicBezTo>
                  <a:pt x="325380" y="38942"/>
                  <a:pt x="371391" y="26933"/>
                  <a:pt x="420909" y="20254"/>
                </a:cubicBezTo>
                <a:cubicBezTo>
                  <a:pt x="466380" y="14453"/>
                  <a:pt x="512391" y="13171"/>
                  <a:pt x="557862" y="7571"/>
                </a:cubicBezTo>
                <a:cubicBezTo>
                  <a:pt x="601646" y="420"/>
                  <a:pt x="645903" y="1432"/>
                  <a:pt x="690024" y="757"/>
                </a:cubicBezTo>
                <a:cubicBezTo>
                  <a:pt x="741229" y="-929"/>
                  <a:pt x="792097" y="-457"/>
                  <a:pt x="842965" y="9123"/>
                </a:cubicBezTo>
                <a:cubicBezTo>
                  <a:pt x="901052" y="22278"/>
                  <a:pt x="960016" y="32668"/>
                  <a:pt x="1016416" y="52300"/>
                </a:cubicBezTo>
                <a:cubicBezTo>
                  <a:pt x="1064181" y="70920"/>
                  <a:pt x="1110461" y="93251"/>
                  <a:pt x="1155797" y="117268"/>
                </a:cubicBezTo>
                <a:cubicBezTo>
                  <a:pt x="1198367" y="143714"/>
                  <a:pt x="1239115" y="174275"/>
                  <a:pt x="1278650" y="205039"/>
                </a:cubicBezTo>
                <a:cubicBezTo>
                  <a:pt x="1312584" y="237152"/>
                  <a:pt x="1342471" y="273987"/>
                  <a:pt x="1367567" y="313386"/>
                </a:cubicBezTo>
                <a:cubicBezTo>
                  <a:pt x="1379778" y="334435"/>
                  <a:pt x="1388414" y="357171"/>
                  <a:pt x="1396307" y="380176"/>
                </a:cubicBezTo>
                <a:cubicBezTo>
                  <a:pt x="1416749" y="435362"/>
                  <a:pt x="1431726" y="492571"/>
                  <a:pt x="1438405" y="551063"/>
                </a:cubicBezTo>
                <a:cubicBezTo>
                  <a:pt x="1437865" y="551873"/>
                  <a:pt x="1438000" y="552952"/>
                  <a:pt x="1438742" y="554234"/>
                </a:cubicBezTo>
                <a:cubicBezTo>
                  <a:pt x="1439754" y="563544"/>
                  <a:pt x="1440496" y="572921"/>
                  <a:pt x="1441103" y="5822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34"/>
          <p:cNvSpPr/>
          <p:nvPr/>
        </p:nvSpPr>
        <p:spPr>
          <a:xfrm rot="-5400000">
            <a:off x="3865988" y="4284179"/>
            <a:ext cx="710585" cy="793420"/>
          </a:xfrm>
          <a:custGeom>
            <a:rect b="b" l="l" r="r" t="t"/>
            <a:pathLst>
              <a:path extrusionOk="0" h="1586840" w="1421169">
                <a:moveTo>
                  <a:pt x="1139933" y="21049"/>
                </a:moveTo>
                <a:cubicBezTo>
                  <a:pt x="1139933" y="20172"/>
                  <a:pt x="1139258" y="19497"/>
                  <a:pt x="1138381" y="19497"/>
                </a:cubicBezTo>
                <a:cubicBezTo>
                  <a:pt x="1137571" y="19497"/>
                  <a:pt x="1136829" y="20172"/>
                  <a:pt x="1136829" y="21049"/>
                </a:cubicBezTo>
                <a:cubicBezTo>
                  <a:pt x="1136829" y="21858"/>
                  <a:pt x="1137504" y="22601"/>
                  <a:pt x="1138381" y="22601"/>
                </a:cubicBezTo>
                <a:cubicBezTo>
                  <a:pt x="1139258" y="22601"/>
                  <a:pt x="1139933" y="21858"/>
                  <a:pt x="1139933" y="21049"/>
                </a:cubicBezTo>
                <a:close/>
                <a:moveTo>
                  <a:pt x="1255162" y="130408"/>
                </a:moveTo>
                <a:cubicBezTo>
                  <a:pt x="1375180" y="302172"/>
                  <a:pt x="1428410" y="515764"/>
                  <a:pt x="1420382" y="723959"/>
                </a:cubicBezTo>
                <a:cubicBezTo>
                  <a:pt x="1412151" y="798102"/>
                  <a:pt x="1389550" y="870288"/>
                  <a:pt x="1370458" y="942340"/>
                </a:cubicBezTo>
                <a:cubicBezTo>
                  <a:pt x="1353524" y="1003463"/>
                  <a:pt x="1329507" y="1062359"/>
                  <a:pt x="1300970" y="1118962"/>
                </a:cubicBezTo>
                <a:cubicBezTo>
                  <a:pt x="1281000" y="1157484"/>
                  <a:pt x="1261706" y="1200593"/>
                  <a:pt x="1235327" y="1236147"/>
                </a:cubicBezTo>
                <a:cubicBezTo>
                  <a:pt x="1204294" y="1276423"/>
                  <a:pt x="1174137" y="1317644"/>
                  <a:pt x="1139326" y="1354817"/>
                </a:cubicBezTo>
                <a:cubicBezTo>
                  <a:pt x="1082588" y="1409463"/>
                  <a:pt x="1015664" y="1453044"/>
                  <a:pt x="945973" y="1489408"/>
                </a:cubicBezTo>
                <a:cubicBezTo>
                  <a:pt x="875001" y="1520779"/>
                  <a:pt x="801735" y="1548102"/>
                  <a:pt x="726579" y="1568880"/>
                </a:cubicBezTo>
                <a:cubicBezTo>
                  <a:pt x="660397" y="1581968"/>
                  <a:pt x="592528" y="1588108"/>
                  <a:pt x="524996" y="1586624"/>
                </a:cubicBezTo>
                <a:cubicBezTo>
                  <a:pt x="490724" y="1584262"/>
                  <a:pt x="456925" y="1575627"/>
                  <a:pt x="423530" y="1566857"/>
                </a:cubicBezTo>
                <a:cubicBezTo>
                  <a:pt x="387504" y="1556872"/>
                  <a:pt x="350736" y="1546955"/>
                  <a:pt x="318421" y="1527727"/>
                </a:cubicBezTo>
                <a:cubicBezTo>
                  <a:pt x="281181" y="1504115"/>
                  <a:pt x="242591" y="1481852"/>
                  <a:pt x="208387" y="1453989"/>
                </a:cubicBezTo>
                <a:cubicBezTo>
                  <a:pt x="179242" y="1428757"/>
                  <a:pt x="154415" y="1397656"/>
                  <a:pt x="128442" y="1369119"/>
                </a:cubicBezTo>
                <a:cubicBezTo>
                  <a:pt x="72919" y="1307052"/>
                  <a:pt x="28122" y="1231290"/>
                  <a:pt x="6331" y="1150400"/>
                </a:cubicBezTo>
                <a:cubicBezTo>
                  <a:pt x="-9995" y="1070455"/>
                  <a:pt x="3430" y="1008793"/>
                  <a:pt x="68061" y="955968"/>
                </a:cubicBezTo>
                <a:cubicBezTo>
                  <a:pt x="106988" y="921291"/>
                  <a:pt x="154888" y="897814"/>
                  <a:pt x="205553" y="886143"/>
                </a:cubicBezTo>
                <a:cubicBezTo>
                  <a:pt x="254397" y="870221"/>
                  <a:pt x="305603" y="866038"/>
                  <a:pt x="356741" y="867725"/>
                </a:cubicBezTo>
                <a:cubicBezTo>
                  <a:pt x="423395" y="868804"/>
                  <a:pt x="487014" y="891135"/>
                  <a:pt x="550093" y="910430"/>
                </a:cubicBezTo>
                <a:cubicBezTo>
                  <a:pt x="584027" y="920819"/>
                  <a:pt x="614521" y="939102"/>
                  <a:pt x="645285" y="956305"/>
                </a:cubicBezTo>
                <a:cubicBezTo>
                  <a:pt x="665862" y="967774"/>
                  <a:pt x="686776" y="978838"/>
                  <a:pt x="705665" y="993006"/>
                </a:cubicBezTo>
                <a:cubicBezTo>
                  <a:pt x="742029" y="1023770"/>
                  <a:pt x="777852" y="1055545"/>
                  <a:pt x="807537" y="1093123"/>
                </a:cubicBezTo>
                <a:cubicBezTo>
                  <a:pt x="836006" y="1133939"/>
                  <a:pt x="862520" y="1177318"/>
                  <a:pt x="877362" y="1225083"/>
                </a:cubicBezTo>
                <a:cubicBezTo>
                  <a:pt x="879521" y="1230952"/>
                  <a:pt x="880668" y="1237226"/>
                  <a:pt x="883704" y="1242758"/>
                </a:cubicBezTo>
                <a:cubicBezTo>
                  <a:pt x="884715" y="1244647"/>
                  <a:pt x="886065" y="1246064"/>
                  <a:pt x="887684" y="1247009"/>
                </a:cubicBezTo>
                <a:cubicBezTo>
                  <a:pt x="876148" y="1259760"/>
                  <a:pt x="863802" y="1271835"/>
                  <a:pt x="850241" y="1282832"/>
                </a:cubicBezTo>
                <a:cubicBezTo>
                  <a:pt x="814890" y="1310560"/>
                  <a:pt x="773939" y="1333903"/>
                  <a:pt x="732044" y="1350431"/>
                </a:cubicBezTo>
                <a:cubicBezTo>
                  <a:pt x="727254" y="1295043"/>
                  <a:pt x="693792" y="1245187"/>
                  <a:pt x="658103" y="1204236"/>
                </a:cubicBezTo>
                <a:cubicBezTo>
                  <a:pt x="640967" y="1186493"/>
                  <a:pt x="625653" y="1166591"/>
                  <a:pt x="605616" y="1151952"/>
                </a:cubicBezTo>
                <a:cubicBezTo>
                  <a:pt x="574110" y="1131712"/>
                  <a:pt x="540378" y="1114509"/>
                  <a:pt x="505027" y="1102028"/>
                </a:cubicBezTo>
                <a:cubicBezTo>
                  <a:pt x="451123" y="1082059"/>
                  <a:pt x="340617" y="1052847"/>
                  <a:pt x="294539" y="1097306"/>
                </a:cubicBezTo>
                <a:cubicBezTo>
                  <a:pt x="255747" y="1149725"/>
                  <a:pt x="274299" y="1224746"/>
                  <a:pt x="309111" y="1274467"/>
                </a:cubicBezTo>
                <a:cubicBezTo>
                  <a:pt x="331644" y="1306310"/>
                  <a:pt x="364499" y="1327493"/>
                  <a:pt x="397624" y="1346721"/>
                </a:cubicBezTo>
                <a:cubicBezTo>
                  <a:pt x="450111" y="1381600"/>
                  <a:pt x="513527" y="1400490"/>
                  <a:pt x="576539" y="1400895"/>
                </a:cubicBezTo>
                <a:cubicBezTo>
                  <a:pt x="696018" y="1403391"/>
                  <a:pt x="816037" y="1356233"/>
                  <a:pt x="899760" y="1270554"/>
                </a:cubicBezTo>
                <a:cubicBezTo>
                  <a:pt x="929512" y="1239318"/>
                  <a:pt x="953664" y="1203494"/>
                  <a:pt x="975860" y="1166726"/>
                </a:cubicBezTo>
                <a:cubicBezTo>
                  <a:pt x="1003048" y="1123752"/>
                  <a:pt x="1032597" y="1082194"/>
                  <a:pt x="1056480" y="1037262"/>
                </a:cubicBezTo>
                <a:cubicBezTo>
                  <a:pt x="1098307" y="958127"/>
                  <a:pt x="1129138" y="872785"/>
                  <a:pt x="1145735" y="784744"/>
                </a:cubicBezTo>
                <a:cubicBezTo>
                  <a:pt x="1161993" y="662836"/>
                  <a:pt x="1164827" y="538297"/>
                  <a:pt x="1152279" y="415849"/>
                </a:cubicBezTo>
                <a:cubicBezTo>
                  <a:pt x="1147016" y="365926"/>
                  <a:pt x="1146409" y="313911"/>
                  <a:pt x="1125158" y="267428"/>
                </a:cubicBezTo>
                <a:cubicBezTo>
                  <a:pt x="1116657" y="248538"/>
                  <a:pt x="1108562" y="228704"/>
                  <a:pt x="1094867" y="212985"/>
                </a:cubicBezTo>
                <a:cubicBezTo>
                  <a:pt x="1098240" y="199357"/>
                  <a:pt x="1101343" y="185594"/>
                  <a:pt x="1104446" y="171899"/>
                </a:cubicBezTo>
                <a:cubicBezTo>
                  <a:pt x="1111260" y="141338"/>
                  <a:pt x="1117872" y="110506"/>
                  <a:pt x="1117737" y="79001"/>
                </a:cubicBezTo>
                <a:cubicBezTo>
                  <a:pt x="1118412" y="52622"/>
                  <a:pt x="1117737" y="26244"/>
                  <a:pt x="1115578" y="0"/>
                </a:cubicBezTo>
                <a:cubicBezTo>
                  <a:pt x="1118142" y="1619"/>
                  <a:pt x="1120166" y="2968"/>
                  <a:pt x="1121380" y="3913"/>
                </a:cubicBezTo>
                <a:cubicBezTo>
                  <a:pt x="1170764" y="40344"/>
                  <a:pt x="1220080" y="79473"/>
                  <a:pt x="1255162" y="1304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34"/>
          <p:cNvSpPr/>
          <p:nvPr/>
        </p:nvSpPr>
        <p:spPr>
          <a:xfrm rot="-5400000">
            <a:off x="4342773" y="4726541"/>
            <a:ext cx="675647" cy="397054"/>
          </a:xfrm>
          <a:custGeom>
            <a:rect b="b" l="l" r="r" t="t"/>
            <a:pathLst>
              <a:path extrusionOk="0" h="794109" w="1351294">
                <a:moveTo>
                  <a:pt x="1351294" y="221567"/>
                </a:moveTo>
                <a:cubicBezTo>
                  <a:pt x="1335238" y="260629"/>
                  <a:pt x="1321947" y="300838"/>
                  <a:pt x="1303192" y="338685"/>
                </a:cubicBezTo>
                <a:cubicBezTo>
                  <a:pt x="1277016" y="384561"/>
                  <a:pt x="1249761" y="429964"/>
                  <a:pt x="1222168" y="475030"/>
                </a:cubicBezTo>
                <a:cubicBezTo>
                  <a:pt x="1204492" y="501341"/>
                  <a:pt x="1182162" y="523874"/>
                  <a:pt x="1161113" y="547419"/>
                </a:cubicBezTo>
                <a:cubicBezTo>
                  <a:pt x="1133520" y="580612"/>
                  <a:pt x="1099990" y="607462"/>
                  <a:pt x="1064571" y="631884"/>
                </a:cubicBezTo>
                <a:cubicBezTo>
                  <a:pt x="1038463" y="651584"/>
                  <a:pt x="1012961" y="672566"/>
                  <a:pt x="983345" y="687003"/>
                </a:cubicBezTo>
                <a:cubicBezTo>
                  <a:pt x="934096" y="711762"/>
                  <a:pt x="884779" y="736522"/>
                  <a:pt x="831213" y="750757"/>
                </a:cubicBezTo>
                <a:cubicBezTo>
                  <a:pt x="771642" y="768837"/>
                  <a:pt x="713690" y="787120"/>
                  <a:pt x="650948" y="792584"/>
                </a:cubicBezTo>
                <a:cubicBezTo>
                  <a:pt x="603386" y="795620"/>
                  <a:pt x="555284" y="794608"/>
                  <a:pt x="508464" y="785096"/>
                </a:cubicBezTo>
                <a:cubicBezTo>
                  <a:pt x="473113" y="776663"/>
                  <a:pt x="438706" y="764587"/>
                  <a:pt x="403962" y="753927"/>
                </a:cubicBezTo>
                <a:cubicBezTo>
                  <a:pt x="306408" y="719521"/>
                  <a:pt x="214927" y="663795"/>
                  <a:pt x="149554" y="582636"/>
                </a:cubicBezTo>
                <a:cubicBezTo>
                  <a:pt x="62390" y="485824"/>
                  <a:pt x="-486" y="382942"/>
                  <a:pt x="53" y="248283"/>
                </a:cubicBezTo>
                <a:cubicBezTo>
                  <a:pt x="-1633" y="168068"/>
                  <a:pt x="36686" y="82793"/>
                  <a:pt x="104960" y="38469"/>
                </a:cubicBezTo>
                <a:cubicBezTo>
                  <a:pt x="173639" y="-3021"/>
                  <a:pt x="234694" y="-1537"/>
                  <a:pt x="311806" y="1162"/>
                </a:cubicBezTo>
                <a:cubicBezTo>
                  <a:pt x="363888" y="4062"/>
                  <a:pt x="410708" y="31183"/>
                  <a:pt x="454627" y="57224"/>
                </a:cubicBezTo>
                <a:cubicBezTo>
                  <a:pt x="491328" y="81377"/>
                  <a:pt x="529580" y="104787"/>
                  <a:pt x="558995" y="138181"/>
                </a:cubicBezTo>
                <a:cubicBezTo>
                  <a:pt x="597854" y="183315"/>
                  <a:pt x="631451" y="233711"/>
                  <a:pt x="650678" y="290381"/>
                </a:cubicBezTo>
                <a:cubicBezTo>
                  <a:pt x="665386" y="345904"/>
                  <a:pt x="674021" y="403788"/>
                  <a:pt x="675370" y="461200"/>
                </a:cubicBezTo>
                <a:cubicBezTo>
                  <a:pt x="675977" y="476582"/>
                  <a:pt x="675640" y="491896"/>
                  <a:pt x="673077" y="507076"/>
                </a:cubicBezTo>
                <a:cubicBezTo>
                  <a:pt x="643662" y="510516"/>
                  <a:pt x="614180" y="513417"/>
                  <a:pt x="584766" y="515711"/>
                </a:cubicBezTo>
                <a:cubicBezTo>
                  <a:pt x="575658" y="409118"/>
                  <a:pt x="526139" y="252128"/>
                  <a:pt x="434725" y="189522"/>
                </a:cubicBezTo>
                <a:cubicBezTo>
                  <a:pt x="377921" y="147964"/>
                  <a:pt x="289745" y="134403"/>
                  <a:pt x="237190" y="189791"/>
                </a:cubicBezTo>
                <a:cubicBezTo>
                  <a:pt x="202514" y="224266"/>
                  <a:pt x="186794" y="274257"/>
                  <a:pt x="193136" y="322494"/>
                </a:cubicBezTo>
                <a:cubicBezTo>
                  <a:pt x="195497" y="354944"/>
                  <a:pt x="209935" y="384966"/>
                  <a:pt x="229432" y="410602"/>
                </a:cubicBezTo>
                <a:cubicBezTo>
                  <a:pt x="250818" y="440758"/>
                  <a:pt x="274835" y="469903"/>
                  <a:pt x="306813" y="489333"/>
                </a:cubicBezTo>
                <a:cubicBezTo>
                  <a:pt x="365102" y="528394"/>
                  <a:pt x="430205" y="538784"/>
                  <a:pt x="499086" y="541145"/>
                </a:cubicBezTo>
                <a:cubicBezTo>
                  <a:pt x="562233" y="543574"/>
                  <a:pt x="625177" y="538042"/>
                  <a:pt x="687716" y="529676"/>
                </a:cubicBezTo>
                <a:cubicBezTo>
                  <a:pt x="741418" y="523807"/>
                  <a:pt x="794917" y="514902"/>
                  <a:pt x="846190" y="497293"/>
                </a:cubicBezTo>
                <a:cubicBezTo>
                  <a:pt x="917634" y="475637"/>
                  <a:pt x="989416" y="452699"/>
                  <a:pt x="1051956" y="410737"/>
                </a:cubicBezTo>
                <a:cubicBezTo>
                  <a:pt x="1100665" y="381188"/>
                  <a:pt x="1145124" y="340911"/>
                  <a:pt x="1171232" y="289571"/>
                </a:cubicBezTo>
                <a:cubicBezTo>
                  <a:pt x="1172109" y="287682"/>
                  <a:pt x="1173459" y="283904"/>
                  <a:pt x="1173863" y="280463"/>
                </a:cubicBezTo>
                <a:cubicBezTo>
                  <a:pt x="1177372" y="279789"/>
                  <a:pt x="1180880" y="279114"/>
                  <a:pt x="1184388" y="278372"/>
                </a:cubicBezTo>
                <a:cubicBezTo>
                  <a:pt x="1241395" y="264340"/>
                  <a:pt x="1296109" y="241941"/>
                  <a:pt x="1351294" y="2215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4"/>
          <p:cNvSpPr/>
          <p:nvPr/>
        </p:nvSpPr>
        <p:spPr>
          <a:xfrm rot="-5400000">
            <a:off x="4749134" y="5063678"/>
            <a:ext cx="587411" cy="307569"/>
          </a:xfrm>
          <a:custGeom>
            <a:rect b="b" l="l" r="r" t="t"/>
            <a:pathLst>
              <a:path extrusionOk="0" h="615138" w="1174821">
                <a:moveTo>
                  <a:pt x="1174822" y="0"/>
                </a:moveTo>
                <a:cubicBezTo>
                  <a:pt x="1173135" y="4520"/>
                  <a:pt x="1172461" y="9850"/>
                  <a:pt x="1171989" y="14572"/>
                </a:cubicBezTo>
                <a:cubicBezTo>
                  <a:pt x="1160250" y="66722"/>
                  <a:pt x="1137919" y="116038"/>
                  <a:pt x="1110731" y="161914"/>
                </a:cubicBezTo>
                <a:cubicBezTo>
                  <a:pt x="1081384" y="210083"/>
                  <a:pt x="1049608" y="258523"/>
                  <a:pt x="1006094" y="296370"/>
                </a:cubicBezTo>
                <a:cubicBezTo>
                  <a:pt x="969056" y="331249"/>
                  <a:pt x="924867" y="357021"/>
                  <a:pt x="885131" y="388526"/>
                </a:cubicBezTo>
                <a:cubicBezTo>
                  <a:pt x="832846" y="431771"/>
                  <a:pt x="770981" y="463681"/>
                  <a:pt x="707632" y="487564"/>
                </a:cubicBezTo>
                <a:cubicBezTo>
                  <a:pt x="628159" y="520149"/>
                  <a:pt x="544166" y="539916"/>
                  <a:pt x="460916" y="560358"/>
                </a:cubicBezTo>
                <a:cubicBezTo>
                  <a:pt x="371863" y="576482"/>
                  <a:pt x="280786" y="598138"/>
                  <a:pt x="190182" y="607718"/>
                </a:cubicBezTo>
                <a:cubicBezTo>
                  <a:pt x="154156" y="611293"/>
                  <a:pt x="120424" y="614734"/>
                  <a:pt x="83723" y="615139"/>
                </a:cubicBezTo>
                <a:cubicBezTo>
                  <a:pt x="61123" y="613924"/>
                  <a:pt x="36633" y="615948"/>
                  <a:pt x="15719" y="606099"/>
                </a:cubicBezTo>
                <a:cubicBezTo>
                  <a:pt x="9108" y="562314"/>
                  <a:pt x="405" y="518193"/>
                  <a:pt x="0" y="473869"/>
                </a:cubicBezTo>
                <a:cubicBezTo>
                  <a:pt x="53432" y="480817"/>
                  <a:pt x="107538" y="482437"/>
                  <a:pt x="161442" y="480413"/>
                </a:cubicBezTo>
                <a:cubicBezTo>
                  <a:pt x="213322" y="479063"/>
                  <a:pt x="265607" y="479333"/>
                  <a:pt x="316879" y="469888"/>
                </a:cubicBezTo>
                <a:cubicBezTo>
                  <a:pt x="421247" y="453090"/>
                  <a:pt x="519205" y="413286"/>
                  <a:pt x="615341" y="370783"/>
                </a:cubicBezTo>
                <a:cubicBezTo>
                  <a:pt x="718157" y="328888"/>
                  <a:pt x="812944" y="269250"/>
                  <a:pt x="898421" y="198682"/>
                </a:cubicBezTo>
                <a:cubicBezTo>
                  <a:pt x="957385" y="148354"/>
                  <a:pt x="1016281" y="91144"/>
                  <a:pt x="1034699" y="13088"/>
                </a:cubicBezTo>
                <a:cubicBezTo>
                  <a:pt x="1037465" y="14100"/>
                  <a:pt x="1038342" y="9985"/>
                  <a:pt x="1035913" y="9377"/>
                </a:cubicBezTo>
                <a:lnTo>
                  <a:pt x="1035913" y="9377"/>
                </a:lnTo>
                <a:lnTo>
                  <a:pt x="1035846" y="9310"/>
                </a:lnTo>
                <a:lnTo>
                  <a:pt x="1035846" y="9310"/>
                </a:lnTo>
                <a:cubicBezTo>
                  <a:pt x="1036993" y="6477"/>
                  <a:pt x="1036520" y="3306"/>
                  <a:pt x="1034699" y="1214"/>
                </a:cubicBezTo>
                <a:cubicBezTo>
                  <a:pt x="1039421" y="1754"/>
                  <a:pt x="1044211" y="2294"/>
                  <a:pt x="1049001" y="2564"/>
                </a:cubicBezTo>
                <a:cubicBezTo>
                  <a:pt x="1091166" y="7219"/>
                  <a:pt x="1133264" y="5735"/>
                  <a:pt x="1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34"/>
          <p:cNvSpPr/>
          <p:nvPr/>
        </p:nvSpPr>
        <p:spPr>
          <a:xfrm rot="8014985">
            <a:off x="2824605" y="672296"/>
            <a:ext cx="701391" cy="633657"/>
          </a:xfrm>
          <a:custGeom>
            <a:rect b="b" l="l" r="r" t="t"/>
            <a:pathLst>
              <a:path extrusionOk="0" h="1270814" w="1401574">
                <a:moveTo>
                  <a:pt x="1356420" y="601996"/>
                </a:moveTo>
                <a:cubicBezTo>
                  <a:pt x="1308433" y="591242"/>
                  <a:pt x="1259045" y="589197"/>
                  <a:pt x="1210302" y="583904"/>
                </a:cubicBezTo>
                <a:cubicBezTo>
                  <a:pt x="1118282" y="574073"/>
                  <a:pt x="1025672" y="568836"/>
                  <a:pt x="933147" y="572897"/>
                </a:cubicBezTo>
                <a:cubicBezTo>
                  <a:pt x="967091" y="539737"/>
                  <a:pt x="1002408" y="507921"/>
                  <a:pt x="1037641" y="476077"/>
                </a:cubicBezTo>
                <a:cubicBezTo>
                  <a:pt x="1055411" y="458684"/>
                  <a:pt x="1074359" y="442552"/>
                  <a:pt x="1092887" y="425944"/>
                </a:cubicBezTo>
                <a:cubicBezTo>
                  <a:pt x="1110461" y="409448"/>
                  <a:pt x="1127840" y="392756"/>
                  <a:pt x="1146143" y="377044"/>
                </a:cubicBezTo>
                <a:cubicBezTo>
                  <a:pt x="1162680" y="361836"/>
                  <a:pt x="1178881" y="346264"/>
                  <a:pt x="1196792" y="332653"/>
                </a:cubicBezTo>
                <a:cubicBezTo>
                  <a:pt x="1220729" y="313048"/>
                  <a:pt x="1241835" y="289410"/>
                  <a:pt x="1258317" y="263224"/>
                </a:cubicBezTo>
                <a:cubicBezTo>
                  <a:pt x="1269304" y="243871"/>
                  <a:pt x="1282506" y="220989"/>
                  <a:pt x="1274742" y="198219"/>
                </a:cubicBezTo>
                <a:cubicBezTo>
                  <a:pt x="1268828" y="182311"/>
                  <a:pt x="1254028" y="169036"/>
                  <a:pt x="1236930" y="166739"/>
                </a:cubicBezTo>
                <a:cubicBezTo>
                  <a:pt x="1206546" y="163295"/>
                  <a:pt x="1177760" y="177550"/>
                  <a:pt x="1152337" y="192646"/>
                </a:cubicBezTo>
                <a:cubicBezTo>
                  <a:pt x="1115675" y="215976"/>
                  <a:pt x="1083049" y="244767"/>
                  <a:pt x="1049581" y="272298"/>
                </a:cubicBezTo>
                <a:cubicBezTo>
                  <a:pt x="1008658" y="306999"/>
                  <a:pt x="969585" y="343856"/>
                  <a:pt x="930428" y="380545"/>
                </a:cubicBezTo>
                <a:cubicBezTo>
                  <a:pt x="909546" y="401102"/>
                  <a:pt x="891215" y="424096"/>
                  <a:pt x="869716" y="444093"/>
                </a:cubicBezTo>
                <a:cubicBezTo>
                  <a:pt x="859261" y="454371"/>
                  <a:pt x="849563" y="465406"/>
                  <a:pt x="839557" y="476105"/>
                </a:cubicBezTo>
                <a:cubicBezTo>
                  <a:pt x="827588" y="489100"/>
                  <a:pt x="813601" y="499799"/>
                  <a:pt x="800400" y="511422"/>
                </a:cubicBezTo>
                <a:cubicBezTo>
                  <a:pt x="808192" y="397069"/>
                  <a:pt x="835324" y="284705"/>
                  <a:pt x="846648" y="170744"/>
                </a:cubicBezTo>
                <a:cubicBezTo>
                  <a:pt x="851806" y="127082"/>
                  <a:pt x="856543" y="83139"/>
                  <a:pt x="852787" y="39168"/>
                </a:cubicBezTo>
                <a:cubicBezTo>
                  <a:pt x="852450" y="7380"/>
                  <a:pt x="818282" y="-6624"/>
                  <a:pt x="791150" y="2982"/>
                </a:cubicBezTo>
                <a:cubicBezTo>
                  <a:pt x="764886" y="11049"/>
                  <a:pt x="743808" y="31690"/>
                  <a:pt x="731307" y="55720"/>
                </a:cubicBezTo>
                <a:cubicBezTo>
                  <a:pt x="696438" y="125653"/>
                  <a:pt x="685255" y="204325"/>
                  <a:pt x="669222" y="280056"/>
                </a:cubicBezTo>
                <a:cubicBezTo>
                  <a:pt x="662887" y="308651"/>
                  <a:pt x="659412" y="337722"/>
                  <a:pt x="654983" y="366653"/>
                </a:cubicBezTo>
                <a:cubicBezTo>
                  <a:pt x="646182" y="419615"/>
                  <a:pt x="636988" y="472828"/>
                  <a:pt x="633793" y="526489"/>
                </a:cubicBezTo>
                <a:cubicBezTo>
                  <a:pt x="618180" y="501927"/>
                  <a:pt x="603549" y="476609"/>
                  <a:pt x="588609" y="451543"/>
                </a:cubicBezTo>
                <a:cubicBezTo>
                  <a:pt x="572745" y="423256"/>
                  <a:pt x="559487" y="393512"/>
                  <a:pt x="542557" y="365813"/>
                </a:cubicBezTo>
                <a:cubicBezTo>
                  <a:pt x="516265" y="323719"/>
                  <a:pt x="491347" y="280756"/>
                  <a:pt x="461215" y="241238"/>
                </a:cubicBezTo>
                <a:cubicBezTo>
                  <a:pt x="451573" y="226618"/>
                  <a:pt x="443557" y="210991"/>
                  <a:pt x="432906" y="197043"/>
                </a:cubicBezTo>
                <a:cubicBezTo>
                  <a:pt x="422198" y="182843"/>
                  <a:pt x="410678" y="169260"/>
                  <a:pt x="399298" y="155621"/>
                </a:cubicBezTo>
                <a:cubicBezTo>
                  <a:pt x="371297" y="123049"/>
                  <a:pt x="339512" y="91009"/>
                  <a:pt x="298532" y="75521"/>
                </a:cubicBezTo>
                <a:cubicBezTo>
                  <a:pt x="282864" y="69163"/>
                  <a:pt x="265430" y="65746"/>
                  <a:pt x="248724" y="69723"/>
                </a:cubicBezTo>
                <a:cubicBezTo>
                  <a:pt x="223778" y="76193"/>
                  <a:pt x="229104" y="109157"/>
                  <a:pt x="232663" y="128650"/>
                </a:cubicBezTo>
                <a:cubicBezTo>
                  <a:pt x="243735" y="187045"/>
                  <a:pt x="268625" y="241686"/>
                  <a:pt x="301335" y="291035"/>
                </a:cubicBezTo>
                <a:cubicBezTo>
                  <a:pt x="314481" y="312544"/>
                  <a:pt x="325665" y="335230"/>
                  <a:pt x="339147" y="356571"/>
                </a:cubicBezTo>
                <a:cubicBezTo>
                  <a:pt x="357366" y="384662"/>
                  <a:pt x="377800" y="411353"/>
                  <a:pt x="398093" y="437987"/>
                </a:cubicBezTo>
                <a:cubicBezTo>
                  <a:pt x="426907" y="473192"/>
                  <a:pt x="453227" y="510329"/>
                  <a:pt x="484872" y="543154"/>
                </a:cubicBezTo>
                <a:cubicBezTo>
                  <a:pt x="499419" y="560042"/>
                  <a:pt x="512902" y="577770"/>
                  <a:pt x="527617" y="594490"/>
                </a:cubicBezTo>
                <a:cubicBezTo>
                  <a:pt x="535998" y="604377"/>
                  <a:pt x="544855" y="614431"/>
                  <a:pt x="549060" y="626895"/>
                </a:cubicBezTo>
                <a:cubicBezTo>
                  <a:pt x="503260" y="619333"/>
                  <a:pt x="456983" y="623058"/>
                  <a:pt x="410818" y="623730"/>
                </a:cubicBezTo>
                <a:cubicBezTo>
                  <a:pt x="351676" y="625830"/>
                  <a:pt x="292450" y="625550"/>
                  <a:pt x="233392" y="629527"/>
                </a:cubicBezTo>
                <a:cubicBezTo>
                  <a:pt x="204157" y="631096"/>
                  <a:pt x="174839" y="631320"/>
                  <a:pt x="145548" y="632328"/>
                </a:cubicBezTo>
                <a:cubicBezTo>
                  <a:pt x="100785" y="633532"/>
                  <a:pt x="52967" y="634036"/>
                  <a:pt x="13053" y="656806"/>
                </a:cubicBezTo>
                <a:cubicBezTo>
                  <a:pt x="-25852" y="686493"/>
                  <a:pt x="31804" y="727216"/>
                  <a:pt x="61151" y="735226"/>
                </a:cubicBezTo>
                <a:cubicBezTo>
                  <a:pt x="89293" y="743796"/>
                  <a:pt x="118976" y="745476"/>
                  <a:pt x="148155" y="747493"/>
                </a:cubicBezTo>
                <a:cubicBezTo>
                  <a:pt x="192833" y="749425"/>
                  <a:pt x="237653" y="748501"/>
                  <a:pt x="282303" y="746653"/>
                </a:cubicBezTo>
                <a:cubicBezTo>
                  <a:pt x="327375" y="744496"/>
                  <a:pt x="372474" y="742788"/>
                  <a:pt x="417461" y="739427"/>
                </a:cubicBezTo>
                <a:cubicBezTo>
                  <a:pt x="456450" y="736122"/>
                  <a:pt x="495523" y="732565"/>
                  <a:pt x="534681" y="734441"/>
                </a:cubicBezTo>
                <a:cubicBezTo>
                  <a:pt x="518227" y="745448"/>
                  <a:pt x="503932" y="759088"/>
                  <a:pt x="489553" y="772531"/>
                </a:cubicBezTo>
                <a:cubicBezTo>
                  <a:pt x="425366" y="820591"/>
                  <a:pt x="361150" y="868875"/>
                  <a:pt x="302092" y="923293"/>
                </a:cubicBezTo>
                <a:cubicBezTo>
                  <a:pt x="254919" y="962390"/>
                  <a:pt x="210324" y="1005997"/>
                  <a:pt x="178903" y="1059071"/>
                </a:cubicBezTo>
                <a:cubicBezTo>
                  <a:pt x="162562" y="1085201"/>
                  <a:pt x="146389" y="1115001"/>
                  <a:pt x="153172" y="1146817"/>
                </a:cubicBezTo>
                <a:cubicBezTo>
                  <a:pt x="157096" y="1171827"/>
                  <a:pt x="181005" y="1165861"/>
                  <a:pt x="198748" y="1160792"/>
                </a:cubicBezTo>
                <a:cubicBezTo>
                  <a:pt x="226104" y="1151606"/>
                  <a:pt x="252564" y="1139283"/>
                  <a:pt x="277174" y="1124187"/>
                </a:cubicBezTo>
                <a:cubicBezTo>
                  <a:pt x="346575" y="1080272"/>
                  <a:pt x="411519" y="1029271"/>
                  <a:pt x="469092" y="970681"/>
                </a:cubicBezTo>
                <a:cubicBezTo>
                  <a:pt x="502531" y="941021"/>
                  <a:pt x="531625" y="906993"/>
                  <a:pt x="564504" y="876745"/>
                </a:cubicBezTo>
                <a:cubicBezTo>
                  <a:pt x="601138" y="840168"/>
                  <a:pt x="642089" y="807568"/>
                  <a:pt x="680910" y="773147"/>
                </a:cubicBezTo>
                <a:cubicBezTo>
                  <a:pt x="680770" y="850839"/>
                  <a:pt x="680854" y="928558"/>
                  <a:pt x="683433" y="1006221"/>
                </a:cubicBezTo>
                <a:cubicBezTo>
                  <a:pt x="683769" y="1066072"/>
                  <a:pt x="694084" y="1125251"/>
                  <a:pt x="708799" y="1183114"/>
                </a:cubicBezTo>
                <a:cubicBezTo>
                  <a:pt x="716283" y="1206416"/>
                  <a:pt x="729121" y="1262402"/>
                  <a:pt x="753506" y="1270411"/>
                </a:cubicBezTo>
                <a:cubicBezTo>
                  <a:pt x="787254" y="1280074"/>
                  <a:pt x="815928" y="1113180"/>
                  <a:pt x="823075" y="1085145"/>
                </a:cubicBezTo>
                <a:cubicBezTo>
                  <a:pt x="834652" y="1028515"/>
                  <a:pt x="844182" y="971465"/>
                  <a:pt x="848330" y="913770"/>
                </a:cubicBezTo>
                <a:cubicBezTo>
                  <a:pt x="852142" y="863778"/>
                  <a:pt x="854468" y="813953"/>
                  <a:pt x="859542" y="763961"/>
                </a:cubicBezTo>
                <a:cubicBezTo>
                  <a:pt x="876472" y="781297"/>
                  <a:pt x="895167" y="796729"/>
                  <a:pt x="912489" y="813645"/>
                </a:cubicBezTo>
                <a:cubicBezTo>
                  <a:pt x="927821" y="829161"/>
                  <a:pt x="942845" y="844985"/>
                  <a:pt x="958682" y="860025"/>
                </a:cubicBezTo>
                <a:cubicBezTo>
                  <a:pt x="977770" y="879462"/>
                  <a:pt x="994812" y="900803"/>
                  <a:pt x="1014881" y="919316"/>
                </a:cubicBezTo>
                <a:cubicBezTo>
                  <a:pt x="1027915" y="932199"/>
                  <a:pt x="1038089" y="946006"/>
                  <a:pt x="1050815" y="959926"/>
                </a:cubicBezTo>
                <a:cubicBezTo>
                  <a:pt x="1065979" y="975974"/>
                  <a:pt x="1082180" y="990986"/>
                  <a:pt x="1098493" y="1005829"/>
                </a:cubicBezTo>
                <a:cubicBezTo>
                  <a:pt x="1127531" y="1028795"/>
                  <a:pt x="1174032" y="1067221"/>
                  <a:pt x="1212993" y="1052685"/>
                </a:cubicBezTo>
                <a:cubicBezTo>
                  <a:pt x="1243013" y="1038401"/>
                  <a:pt x="1231801" y="1008602"/>
                  <a:pt x="1219832" y="985552"/>
                </a:cubicBezTo>
                <a:cubicBezTo>
                  <a:pt x="1208536" y="963399"/>
                  <a:pt x="1197549" y="940545"/>
                  <a:pt x="1183814" y="919456"/>
                </a:cubicBezTo>
                <a:cubicBezTo>
                  <a:pt x="1172715" y="903156"/>
                  <a:pt x="1160326" y="887780"/>
                  <a:pt x="1148946" y="871648"/>
                </a:cubicBezTo>
                <a:cubicBezTo>
                  <a:pt x="1122486" y="836079"/>
                  <a:pt x="1089523" y="805971"/>
                  <a:pt x="1055804" y="777432"/>
                </a:cubicBezTo>
                <a:cubicBezTo>
                  <a:pt x="1044704" y="767378"/>
                  <a:pt x="1034501" y="756427"/>
                  <a:pt x="1023290" y="746512"/>
                </a:cubicBezTo>
                <a:cubicBezTo>
                  <a:pt x="1011658" y="735898"/>
                  <a:pt x="997671" y="728252"/>
                  <a:pt x="986067" y="717637"/>
                </a:cubicBezTo>
                <a:cubicBezTo>
                  <a:pt x="1032119" y="717329"/>
                  <a:pt x="1077947" y="723939"/>
                  <a:pt x="1124000" y="721530"/>
                </a:cubicBezTo>
                <a:cubicBezTo>
                  <a:pt x="1159905" y="720102"/>
                  <a:pt x="1195923" y="721670"/>
                  <a:pt x="1231577" y="716461"/>
                </a:cubicBezTo>
                <a:cubicBezTo>
                  <a:pt x="1253636" y="714332"/>
                  <a:pt x="1275975" y="714192"/>
                  <a:pt x="1297698" y="709263"/>
                </a:cubicBezTo>
                <a:cubicBezTo>
                  <a:pt x="1318524" y="704754"/>
                  <a:pt x="1338397" y="696800"/>
                  <a:pt x="1358690" y="690386"/>
                </a:cubicBezTo>
                <a:cubicBezTo>
                  <a:pt x="1369509" y="686802"/>
                  <a:pt x="1380805" y="683021"/>
                  <a:pt x="1388934" y="674646"/>
                </a:cubicBezTo>
                <a:cubicBezTo>
                  <a:pt x="1419402" y="646892"/>
                  <a:pt x="1389326" y="608186"/>
                  <a:pt x="1356420" y="6019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4"/>
          <p:cNvSpPr/>
          <p:nvPr/>
        </p:nvSpPr>
        <p:spPr>
          <a:xfrm rot="8014985">
            <a:off x="2824605" y="672296"/>
            <a:ext cx="701391" cy="633657"/>
          </a:xfrm>
          <a:custGeom>
            <a:rect b="b" l="l" r="r" t="t"/>
            <a:pathLst>
              <a:path extrusionOk="0" h="1270814" w="1401574">
                <a:moveTo>
                  <a:pt x="753506" y="1270411"/>
                </a:moveTo>
                <a:cubicBezTo>
                  <a:pt x="729121" y="1262402"/>
                  <a:pt x="716283" y="1206416"/>
                  <a:pt x="708799" y="1183114"/>
                </a:cubicBezTo>
                <a:cubicBezTo>
                  <a:pt x="694084" y="1125251"/>
                  <a:pt x="683769" y="1066072"/>
                  <a:pt x="683433" y="1006221"/>
                </a:cubicBezTo>
                <a:cubicBezTo>
                  <a:pt x="680854" y="928558"/>
                  <a:pt x="680770" y="850839"/>
                  <a:pt x="680910" y="773147"/>
                </a:cubicBezTo>
                <a:cubicBezTo>
                  <a:pt x="642089" y="807568"/>
                  <a:pt x="601138" y="840168"/>
                  <a:pt x="564504" y="876745"/>
                </a:cubicBezTo>
                <a:cubicBezTo>
                  <a:pt x="531625" y="906993"/>
                  <a:pt x="502531" y="941021"/>
                  <a:pt x="469092" y="970681"/>
                </a:cubicBezTo>
                <a:cubicBezTo>
                  <a:pt x="411519" y="1029271"/>
                  <a:pt x="346575" y="1080272"/>
                  <a:pt x="277174" y="1124187"/>
                </a:cubicBezTo>
                <a:cubicBezTo>
                  <a:pt x="252564" y="1139283"/>
                  <a:pt x="226104" y="1151606"/>
                  <a:pt x="198748" y="1160792"/>
                </a:cubicBezTo>
                <a:cubicBezTo>
                  <a:pt x="181005" y="1165861"/>
                  <a:pt x="157096" y="1171827"/>
                  <a:pt x="153172" y="1146817"/>
                </a:cubicBezTo>
                <a:cubicBezTo>
                  <a:pt x="146389" y="1115001"/>
                  <a:pt x="162562" y="1085201"/>
                  <a:pt x="178903" y="1059071"/>
                </a:cubicBezTo>
                <a:cubicBezTo>
                  <a:pt x="210324" y="1005997"/>
                  <a:pt x="254919" y="962390"/>
                  <a:pt x="302092" y="923293"/>
                </a:cubicBezTo>
                <a:cubicBezTo>
                  <a:pt x="361150" y="868875"/>
                  <a:pt x="425366" y="820591"/>
                  <a:pt x="489553" y="772531"/>
                </a:cubicBezTo>
                <a:cubicBezTo>
                  <a:pt x="503932" y="759088"/>
                  <a:pt x="518227" y="745448"/>
                  <a:pt x="534681" y="734441"/>
                </a:cubicBezTo>
                <a:cubicBezTo>
                  <a:pt x="495523" y="732565"/>
                  <a:pt x="456450" y="736122"/>
                  <a:pt x="417461" y="739427"/>
                </a:cubicBezTo>
                <a:cubicBezTo>
                  <a:pt x="372474" y="742788"/>
                  <a:pt x="327375" y="744496"/>
                  <a:pt x="282303" y="746653"/>
                </a:cubicBezTo>
                <a:cubicBezTo>
                  <a:pt x="237653" y="748501"/>
                  <a:pt x="192833" y="749425"/>
                  <a:pt x="148155" y="747493"/>
                </a:cubicBezTo>
                <a:cubicBezTo>
                  <a:pt x="118976" y="745476"/>
                  <a:pt x="89293" y="743796"/>
                  <a:pt x="61151" y="735226"/>
                </a:cubicBezTo>
                <a:cubicBezTo>
                  <a:pt x="31804" y="727216"/>
                  <a:pt x="-25852" y="686493"/>
                  <a:pt x="13053" y="656806"/>
                </a:cubicBezTo>
                <a:cubicBezTo>
                  <a:pt x="52967" y="634036"/>
                  <a:pt x="100785" y="633532"/>
                  <a:pt x="145548" y="632328"/>
                </a:cubicBezTo>
                <a:cubicBezTo>
                  <a:pt x="174839" y="631320"/>
                  <a:pt x="204157" y="631096"/>
                  <a:pt x="233392" y="629527"/>
                </a:cubicBezTo>
                <a:cubicBezTo>
                  <a:pt x="292450" y="625550"/>
                  <a:pt x="351676" y="625830"/>
                  <a:pt x="410818" y="623730"/>
                </a:cubicBezTo>
                <a:cubicBezTo>
                  <a:pt x="456983" y="623058"/>
                  <a:pt x="503260" y="619333"/>
                  <a:pt x="549060" y="626895"/>
                </a:cubicBezTo>
                <a:cubicBezTo>
                  <a:pt x="544855" y="614431"/>
                  <a:pt x="535998" y="604377"/>
                  <a:pt x="527617" y="594490"/>
                </a:cubicBezTo>
                <a:cubicBezTo>
                  <a:pt x="512902" y="577770"/>
                  <a:pt x="499419" y="560042"/>
                  <a:pt x="484872" y="543154"/>
                </a:cubicBezTo>
                <a:cubicBezTo>
                  <a:pt x="453227" y="510329"/>
                  <a:pt x="426907" y="473192"/>
                  <a:pt x="398093" y="437987"/>
                </a:cubicBezTo>
                <a:cubicBezTo>
                  <a:pt x="377800" y="411353"/>
                  <a:pt x="357366" y="384662"/>
                  <a:pt x="339147" y="356571"/>
                </a:cubicBezTo>
                <a:cubicBezTo>
                  <a:pt x="325665" y="335230"/>
                  <a:pt x="314481" y="312544"/>
                  <a:pt x="301335" y="291035"/>
                </a:cubicBezTo>
                <a:cubicBezTo>
                  <a:pt x="268625" y="241686"/>
                  <a:pt x="243735" y="187045"/>
                  <a:pt x="232663" y="128650"/>
                </a:cubicBezTo>
                <a:cubicBezTo>
                  <a:pt x="229104" y="109157"/>
                  <a:pt x="223778" y="76193"/>
                  <a:pt x="248724" y="69723"/>
                </a:cubicBezTo>
                <a:cubicBezTo>
                  <a:pt x="265430" y="65746"/>
                  <a:pt x="282864" y="69163"/>
                  <a:pt x="298532" y="75521"/>
                </a:cubicBezTo>
                <a:cubicBezTo>
                  <a:pt x="339512" y="91009"/>
                  <a:pt x="371297" y="123049"/>
                  <a:pt x="399298" y="155621"/>
                </a:cubicBezTo>
                <a:cubicBezTo>
                  <a:pt x="410678" y="169260"/>
                  <a:pt x="422198" y="182843"/>
                  <a:pt x="432906" y="197043"/>
                </a:cubicBezTo>
                <a:cubicBezTo>
                  <a:pt x="443557" y="210991"/>
                  <a:pt x="451573" y="226618"/>
                  <a:pt x="461215" y="241238"/>
                </a:cubicBezTo>
                <a:cubicBezTo>
                  <a:pt x="491347" y="280756"/>
                  <a:pt x="516265" y="323719"/>
                  <a:pt x="542557" y="365813"/>
                </a:cubicBezTo>
                <a:cubicBezTo>
                  <a:pt x="559487" y="393512"/>
                  <a:pt x="572745" y="423256"/>
                  <a:pt x="588609" y="451543"/>
                </a:cubicBezTo>
                <a:cubicBezTo>
                  <a:pt x="603549" y="476609"/>
                  <a:pt x="618180" y="501927"/>
                  <a:pt x="633793" y="526489"/>
                </a:cubicBezTo>
                <a:cubicBezTo>
                  <a:pt x="636988" y="472828"/>
                  <a:pt x="646182" y="419615"/>
                  <a:pt x="654983" y="366653"/>
                </a:cubicBezTo>
                <a:cubicBezTo>
                  <a:pt x="659412" y="337722"/>
                  <a:pt x="662887" y="308651"/>
                  <a:pt x="669222" y="280056"/>
                </a:cubicBezTo>
                <a:cubicBezTo>
                  <a:pt x="685255" y="204325"/>
                  <a:pt x="696438" y="125653"/>
                  <a:pt x="731307" y="55720"/>
                </a:cubicBezTo>
                <a:cubicBezTo>
                  <a:pt x="743808" y="31690"/>
                  <a:pt x="764886" y="11049"/>
                  <a:pt x="791150" y="2982"/>
                </a:cubicBezTo>
                <a:cubicBezTo>
                  <a:pt x="818282" y="-6624"/>
                  <a:pt x="852450" y="7380"/>
                  <a:pt x="852787" y="39168"/>
                </a:cubicBezTo>
                <a:cubicBezTo>
                  <a:pt x="856543" y="83139"/>
                  <a:pt x="851806" y="127082"/>
                  <a:pt x="846648" y="170744"/>
                </a:cubicBezTo>
                <a:cubicBezTo>
                  <a:pt x="835324" y="284705"/>
                  <a:pt x="808192" y="397069"/>
                  <a:pt x="800400" y="511422"/>
                </a:cubicBezTo>
                <a:cubicBezTo>
                  <a:pt x="813601" y="499799"/>
                  <a:pt x="827588" y="489100"/>
                  <a:pt x="839557" y="476105"/>
                </a:cubicBezTo>
                <a:cubicBezTo>
                  <a:pt x="849563" y="465406"/>
                  <a:pt x="859261" y="454371"/>
                  <a:pt x="869716" y="444093"/>
                </a:cubicBezTo>
                <a:cubicBezTo>
                  <a:pt x="891215" y="424096"/>
                  <a:pt x="909546" y="401102"/>
                  <a:pt x="930428" y="380545"/>
                </a:cubicBezTo>
                <a:cubicBezTo>
                  <a:pt x="969585" y="343856"/>
                  <a:pt x="1008658" y="306999"/>
                  <a:pt x="1049581" y="272298"/>
                </a:cubicBezTo>
                <a:cubicBezTo>
                  <a:pt x="1083049" y="244767"/>
                  <a:pt x="1115675" y="215976"/>
                  <a:pt x="1152337" y="192646"/>
                </a:cubicBezTo>
                <a:cubicBezTo>
                  <a:pt x="1177760" y="177550"/>
                  <a:pt x="1206546" y="163295"/>
                  <a:pt x="1236930" y="166739"/>
                </a:cubicBezTo>
                <a:cubicBezTo>
                  <a:pt x="1254028" y="169036"/>
                  <a:pt x="1268828" y="182311"/>
                  <a:pt x="1274742" y="198219"/>
                </a:cubicBezTo>
                <a:cubicBezTo>
                  <a:pt x="1282506" y="220989"/>
                  <a:pt x="1269304" y="243871"/>
                  <a:pt x="1258317" y="263224"/>
                </a:cubicBezTo>
                <a:cubicBezTo>
                  <a:pt x="1241835" y="289410"/>
                  <a:pt x="1220729" y="313048"/>
                  <a:pt x="1196792" y="332653"/>
                </a:cubicBezTo>
                <a:cubicBezTo>
                  <a:pt x="1178881" y="346264"/>
                  <a:pt x="1162680" y="361836"/>
                  <a:pt x="1146143" y="377044"/>
                </a:cubicBezTo>
                <a:cubicBezTo>
                  <a:pt x="1127840" y="392756"/>
                  <a:pt x="1110461" y="409448"/>
                  <a:pt x="1092887" y="425944"/>
                </a:cubicBezTo>
                <a:cubicBezTo>
                  <a:pt x="1074359" y="442552"/>
                  <a:pt x="1055411" y="458684"/>
                  <a:pt x="1037641" y="476077"/>
                </a:cubicBezTo>
                <a:cubicBezTo>
                  <a:pt x="1002408" y="507921"/>
                  <a:pt x="967091" y="539737"/>
                  <a:pt x="933147" y="572897"/>
                </a:cubicBezTo>
                <a:cubicBezTo>
                  <a:pt x="1025672" y="568836"/>
                  <a:pt x="1118282" y="574073"/>
                  <a:pt x="1210302" y="583904"/>
                </a:cubicBezTo>
                <a:cubicBezTo>
                  <a:pt x="1259045" y="589197"/>
                  <a:pt x="1308433" y="591242"/>
                  <a:pt x="1356420" y="601996"/>
                </a:cubicBezTo>
                <a:cubicBezTo>
                  <a:pt x="1389326" y="608186"/>
                  <a:pt x="1419402" y="646892"/>
                  <a:pt x="1388934" y="674646"/>
                </a:cubicBezTo>
                <a:cubicBezTo>
                  <a:pt x="1380805" y="683021"/>
                  <a:pt x="1369509" y="686802"/>
                  <a:pt x="1358690" y="690386"/>
                </a:cubicBezTo>
                <a:cubicBezTo>
                  <a:pt x="1338397" y="696800"/>
                  <a:pt x="1318524" y="704754"/>
                  <a:pt x="1297698" y="709263"/>
                </a:cubicBezTo>
                <a:cubicBezTo>
                  <a:pt x="1275975" y="714192"/>
                  <a:pt x="1253636" y="714332"/>
                  <a:pt x="1231577" y="716461"/>
                </a:cubicBezTo>
                <a:cubicBezTo>
                  <a:pt x="1195923" y="721670"/>
                  <a:pt x="1159905" y="720102"/>
                  <a:pt x="1124000" y="721530"/>
                </a:cubicBezTo>
                <a:cubicBezTo>
                  <a:pt x="1077947" y="723939"/>
                  <a:pt x="1032119" y="717329"/>
                  <a:pt x="986067" y="717637"/>
                </a:cubicBezTo>
                <a:cubicBezTo>
                  <a:pt x="997671" y="728252"/>
                  <a:pt x="1011658" y="735898"/>
                  <a:pt x="1023290" y="746512"/>
                </a:cubicBezTo>
                <a:cubicBezTo>
                  <a:pt x="1034501" y="756427"/>
                  <a:pt x="1044704" y="767378"/>
                  <a:pt x="1055804" y="777432"/>
                </a:cubicBezTo>
                <a:cubicBezTo>
                  <a:pt x="1089523" y="805971"/>
                  <a:pt x="1122486" y="836079"/>
                  <a:pt x="1148946" y="871648"/>
                </a:cubicBezTo>
                <a:cubicBezTo>
                  <a:pt x="1160326" y="887780"/>
                  <a:pt x="1172715" y="903156"/>
                  <a:pt x="1183814" y="919456"/>
                </a:cubicBezTo>
                <a:cubicBezTo>
                  <a:pt x="1197549" y="940545"/>
                  <a:pt x="1208536" y="963399"/>
                  <a:pt x="1219832" y="985552"/>
                </a:cubicBezTo>
                <a:cubicBezTo>
                  <a:pt x="1231801" y="1008602"/>
                  <a:pt x="1243013" y="1038401"/>
                  <a:pt x="1212993" y="1052685"/>
                </a:cubicBezTo>
                <a:cubicBezTo>
                  <a:pt x="1174032" y="1067221"/>
                  <a:pt x="1127531" y="1028795"/>
                  <a:pt x="1098493" y="1005829"/>
                </a:cubicBezTo>
                <a:cubicBezTo>
                  <a:pt x="1082180" y="990986"/>
                  <a:pt x="1065979" y="975974"/>
                  <a:pt x="1050815" y="959926"/>
                </a:cubicBezTo>
                <a:cubicBezTo>
                  <a:pt x="1038089" y="946006"/>
                  <a:pt x="1027915" y="932199"/>
                  <a:pt x="1014881" y="919316"/>
                </a:cubicBezTo>
                <a:cubicBezTo>
                  <a:pt x="994812" y="900803"/>
                  <a:pt x="977770" y="879462"/>
                  <a:pt x="958682" y="860025"/>
                </a:cubicBezTo>
                <a:cubicBezTo>
                  <a:pt x="942845" y="844985"/>
                  <a:pt x="927821" y="829161"/>
                  <a:pt x="912489" y="813645"/>
                </a:cubicBezTo>
                <a:cubicBezTo>
                  <a:pt x="895167" y="796729"/>
                  <a:pt x="876472" y="781297"/>
                  <a:pt x="859542" y="763961"/>
                </a:cubicBezTo>
                <a:cubicBezTo>
                  <a:pt x="854468" y="813953"/>
                  <a:pt x="852142" y="863778"/>
                  <a:pt x="848330" y="913770"/>
                </a:cubicBezTo>
                <a:cubicBezTo>
                  <a:pt x="844182" y="971465"/>
                  <a:pt x="834652" y="1028515"/>
                  <a:pt x="823075" y="1085145"/>
                </a:cubicBezTo>
                <a:cubicBezTo>
                  <a:pt x="815928" y="1113180"/>
                  <a:pt x="787254" y="1280074"/>
                  <a:pt x="753506" y="1270411"/>
                </a:cubicBezTo>
                <a:close/>
                <a:moveTo>
                  <a:pt x="756141" y="1255904"/>
                </a:moveTo>
                <a:cubicBezTo>
                  <a:pt x="763233" y="1246998"/>
                  <a:pt x="768502" y="1236915"/>
                  <a:pt x="772174" y="1226160"/>
                </a:cubicBezTo>
                <a:cubicBezTo>
                  <a:pt x="779966" y="1203783"/>
                  <a:pt x="786525" y="1181013"/>
                  <a:pt x="791851" y="1157935"/>
                </a:cubicBezTo>
                <a:cubicBezTo>
                  <a:pt x="810686" y="1079348"/>
                  <a:pt x="826915" y="999752"/>
                  <a:pt x="833334" y="919092"/>
                </a:cubicBezTo>
                <a:cubicBezTo>
                  <a:pt x="838099" y="863358"/>
                  <a:pt x="839613" y="807372"/>
                  <a:pt x="846536" y="751862"/>
                </a:cubicBezTo>
                <a:cubicBezTo>
                  <a:pt x="847601" y="745028"/>
                  <a:pt x="854973" y="739903"/>
                  <a:pt x="861027" y="744860"/>
                </a:cubicBezTo>
                <a:cubicBezTo>
                  <a:pt x="868287" y="752058"/>
                  <a:pt x="875294" y="759536"/>
                  <a:pt x="882806" y="766481"/>
                </a:cubicBezTo>
                <a:cubicBezTo>
                  <a:pt x="902763" y="784966"/>
                  <a:pt x="923225" y="802891"/>
                  <a:pt x="941696" y="822888"/>
                </a:cubicBezTo>
                <a:cubicBezTo>
                  <a:pt x="955599" y="837311"/>
                  <a:pt x="970622" y="850586"/>
                  <a:pt x="983908" y="865598"/>
                </a:cubicBezTo>
                <a:cubicBezTo>
                  <a:pt x="997951" y="882430"/>
                  <a:pt x="1013564" y="897722"/>
                  <a:pt x="1029092" y="913182"/>
                </a:cubicBezTo>
                <a:cubicBezTo>
                  <a:pt x="1039631" y="923993"/>
                  <a:pt x="1048937" y="935980"/>
                  <a:pt x="1058859" y="947351"/>
                </a:cubicBezTo>
                <a:cubicBezTo>
                  <a:pt x="1078480" y="967796"/>
                  <a:pt x="1098745" y="987877"/>
                  <a:pt x="1120972" y="1005521"/>
                </a:cubicBezTo>
                <a:cubicBezTo>
                  <a:pt x="1143928" y="1021093"/>
                  <a:pt x="1181936" y="1052265"/>
                  <a:pt x="1210330" y="1037589"/>
                </a:cubicBezTo>
                <a:cubicBezTo>
                  <a:pt x="1216020" y="1033500"/>
                  <a:pt x="1219664" y="1027059"/>
                  <a:pt x="1217366" y="1020057"/>
                </a:cubicBezTo>
                <a:cubicBezTo>
                  <a:pt x="1215572" y="1010394"/>
                  <a:pt x="1211564" y="1001404"/>
                  <a:pt x="1207219" y="992638"/>
                </a:cubicBezTo>
                <a:cubicBezTo>
                  <a:pt x="1195727" y="970036"/>
                  <a:pt x="1184683" y="947099"/>
                  <a:pt x="1170725" y="925869"/>
                </a:cubicBezTo>
                <a:cubicBezTo>
                  <a:pt x="1153711" y="902988"/>
                  <a:pt x="1137706" y="879266"/>
                  <a:pt x="1119094" y="857672"/>
                </a:cubicBezTo>
                <a:cubicBezTo>
                  <a:pt x="1098885" y="835519"/>
                  <a:pt x="1077218" y="814121"/>
                  <a:pt x="1054178" y="795189"/>
                </a:cubicBezTo>
                <a:cubicBezTo>
                  <a:pt x="1039911" y="783258"/>
                  <a:pt x="1027298" y="769534"/>
                  <a:pt x="1013479" y="757099"/>
                </a:cubicBezTo>
                <a:cubicBezTo>
                  <a:pt x="1002688" y="747689"/>
                  <a:pt x="990467" y="740183"/>
                  <a:pt x="979424" y="731109"/>
                </a:cubicBezTo>
                <a:cubicBezTo>
                  <a:pt x="971716" y="724947"/>
                  <a:pt x="956524" y="709851"/>
                  <a:pt x="972136" y="703718"/>
                </a:cubicBezTo>
                <a:cubicBezTo>
                  <a:pt x="989178" y="702177"/>
                  <a:pt x="1006472" y="703830"/>
                  <a:pt x="1023598" y="704082"/>
                </a:cubicBezTo>
                <a:cubicBezTo>
                  <a:pt x="1059728" y="705902"/>
                  <a:pt x="1095774" y="709123"/>
                  <a:pt x="1131960" y="706715"/>
                </a:cubicBezTo>
                <a:cubicBezTo>
                  <a:pt x="1161251" y="705706"/>
                  <a:pt x="1190682" y="707107"/>
                  <a:pt x="1219804" y="703186"/>
                </a:cubicBezTo>
                <a:cubicBezTo>
                  <a:pt x="1243153" y="700217"/>
                  <a:pt x="1266810" y="700469"/>
                  <a:pt x="1289990" y="696100"/>
                </a:cubicBezTo>
                <a:cubicBezTo>
                  <a:pt x="1313675" y="691283"/>
                  <a:pt x="1336154" y="682208"/>
                  <a:pt x="1359139" y="674983"/>
                </a:cubicBezTo>
                <a:cubicBezTo>
                  <a:pt x="1389831" y="665628"/>
                  <a:pt x="1397847" y="640618"/>
                  <a:pt x="1368528" y="621853"/>
                </a:cubicBezTo>
                <a:cubicBezTo>
                  <a:pt x="1348543" y="612303"/>
                  <a:pt x="1325727" y="611183"/>
                  <a:pt x="1304089" y="607906"/>
                </a:cubicBezTo>
                <a:cubicBezTo>
                  <a:pt x="1289990" y="606225"/>
                  <a:pt x="1275863" y="604517"/>
                  <a:pt x="1261708" y="603145"/>
                </a:cubicBezTo>
                <a:cubicBezTo>
                  <a:pt x="1211423" y="598720"/>
                  <a:pt x="1160998" y="593510"/>
                  <a:pt x="1110714" y="589449"/>
                </a:cubicBezTo>
                <a:cubicBezTo>
                  <a:pt x="1060513" y="586929"/>
                  <a:pt x="1010228" y="584884"/>
                  <a:pt x="959971" y="586452"/>
                </a:cubicBezTo>
                <a:cubicBezTo>
                  <a:pt x="948535" y="585892"/>
                  <a:pt x="919749" y="591970"/>
                  <a:pt x="913835" y="580683"/>
                </a:cubicBezTo>
                <a:cubicBezTo>
                  <a:pt x="910892" y="574017"/>
                  <a:pt x="917423" y="568948"/>
                  <a:pt x="921319" y="564383"/>
                </a:cubicBezTo>
                <a:cubicBezTo>
                  <a:pt x="930344" y="554721"/>
                  <a:pt x="940126" y="545842"/>
                  <a:pt x="949937" y="537020"/>
                </a:cubicBezTo>
                <a:cubicBezTo>
                  <a:pt x="960756" y="527386"/>
                  <a:pt x="971239" y="517359"/>
                  <a:pt x="981554" y="507193"/>
                </a:cubicBezTo>
                <a:cubicBezTo>
                  <a:pt x="1001875" y="488036"/>
                  <a:pt x="1023234" y="470643"/>
                  <a:pt x="1043022" y="451011"/>
                </a:cubicBezTo>
                <a:cubicBezTo>
                  <a:pt x="1062951" y="432610"/>
                  <a:pt x="1083973" y="415470"/>
                  <a:pt x="1103174" y="396285"/>
                </a:cubicBezTo>
                <a:cubicBezTo>
                  <a:pt x="1122962" y="378080"/>
                  <a:pt x="1143144" y="360352"/>
                  <a:pt x="1162792" y="342007"/>
                </a:cubicBezTo>
                <a:cubicBezTo>
                  <a:pt x="1187234" y="321814"/>
                  <a:pt x="1212068" y="302069"/>
                  <a:pt x="1231324" y="276555"/>
                </a:cubicBezTo>
                <a:cubicBezTo>
                  <a:pt x="1246012" y="256670"/>
                  <a:pt x="1261624" y="235413"/>
                  <a:pt x="1262661" y="210150"/>
                </a:cubicBezTo>
                <a:cubicBezTo>
                  <a:pt x="1255794" y="171081"/>
                  <a:pt x="1213666" y="177914"/>
                  <a:pt x="1186449" y="190881"/>
                </a:cubicBezTo>
                <a:cubicBezTo>
                  <a:pt x="1154159" y="205389"/>
                  <a:pt x="1126550" y="227851"/>
                  <a:pt x="1099221" y="249864"/>
                </a:cubicBezTo>
                <a:cubicBezTo>
                  <a:pt x="1068810" y="274762"/>
                  <a:pt x="1038173" y="301005"/>
                  <a:pt x="1008939" y="327052"/>
                </a:cubicBezTo>
                <a:cubicBezTo>
                  <a:pt x="997391" y="337134"/>
                  <a:pt x="986207" y="347693"/>
                  <a:pt x="975303" y="358475"/>
                </a:cubicBezTo>
                <a:cubicBezTo>
                  <a:pt x="954197" y="378612"/>
                  <a:pt x="931858" y="397461"/>
                  <a:pt x="913190" y="420007"/>
                </a:cubicBezTo>
                <a:cubicBezTo>
                  <a:pt x="898475" y="437007"/>
                  <a:pt x="881573" y="451879"/>
                  <a:pt x="866297" y="468347"/>
                </a:cubicBezTo>
                <a:cubicBezTo>
                  <a:pt x="850488" y="486467"/>
                  <a:pt x="833362" y="503272"/>
                  <a:pt x="814470" y="518171"/>
                </a:cubicBezTo>
                <a:cubicBezTo>
                  <a:pt x="808108" y="523269"/>
                  <a:pt x="802950" y="529934"/>
                  <a:pt x="796111" y="534303"/>
                </a:cubicBezTo>
                <a:cubicBezTo>
                  <a:pt x="791963" y="536684"/>
                  <a:pt x="786357" y="534275"/>
                  <a:pt x="785068" y="529710"/>
                </a:cubicBezTo>
                <a:cubicBezTo>
                  <a:pt x="784367" y="525901"/>
                  <a:pt x="785460" y="521644"/>
                  <a:pt x="785516" y="517891"/>
                </a:cubicBezTo>
                <a:cubicBezTo>
                  <a:pt x="786609" y="498006"/>
                  <a:pt x="788375" y="478205"/>
                  <a:pt x="790842" y="458460"/>
                </a:cubicBezTo>
                <a:cubicBezTo>
                  <a:pt x="798353" y="394380"/>
                  <a:pt x="809201" y="330692"/>
                  <a:pt x="819151" y="266949"/>
                </a:cubicBezTo>
                <a:cubicBezTo>
                  <a:pt x="824477" y="238353"/>
                  <a:pt x="828177" y="209562"/>
                  <a:pt x="831092" y="180631"/>
                </a:cubicBezTo>
                <a:cubicBezTo>
                  <a:pt x="834455" y="145902"/>
                  <a:pt x="839949" y="111258"/>
                  <a:pt x="839529" y="76249"/>
                </a:cubicBezTo>
                <a:cubicBezTo>
                  <a:pt x="838996" y="60509"/>
                  <a:pt x="840594" y="43593"/>
                  <a:pt x="835885" y="28469"/>
                </a:cubicBezTo>
                <a:cubicBezTo>
                  <a:pt x="820301" y="2954"/>
                  <a:pt x="784030" y="17042"/>
                  <a:pt x="766568" y="33482"/>
                </a:cubicBezTo>
                <a:cubicBezTo>
                  <a:pt x="732232" y="63814"/>
                  <a:pt x="717320" y="132095"/>
                  <a:pt x="705548" y="175870"/>
                </a:cubicBezTo>
                <a:cubicBezTo>
                  <a:pt x="694084" y="228915"/>
                  <a:pt x="681891" y="281904"/>
                  <a:pt x="673454" y="335510"/>
                </a:cubicBezTo>
                <a:cubicBezTo>
                  <a:pt x="670007" y="364133"/>
                  <a:pt x="663420" y="392224"/>
                  <a:pt x="659468" y="420763"/>
                </a:cubicBezTo>
                <a:cubicBezTo>
                  <a:pt x="655291" y="447874"/>
                  <a:pt x="650386" y="474901"/>
                  <a:pt x="647135" y="502179"/>
                </a:cubicBezTo>
                <a:cubicBezTo>
                  <a:pt x="646041" y="510806"/>
                  <a:pt x="644948" y="519432"/>
                  <a:pt x="644276" y="528086"/>
                </a:cubicBezTo>
                <a:cubicBezTo>
                  <a:pt x="643687" y="531671"/>
                  <a:pt x="645145" y="536544"/>
                  <a:pt x="641080" y="538392"/>
                </a:cubicBezTo>
                <a:cubicBezTo>
                  <a:pt x="640800" y="544078"/>
                  <a:pt x="633933" y="547075"/>
                  <a:pt x="629504" y="543630"/>
                </a:cubicBezTo>
                <a:cubicBezTo>
                  <a:pt x="617059" y="531587"/>
                  <a:pt x="610612" y="514698"/>
                  <a:pt x="600998" y="500443"/>
                </a:cubicBezTo>
                <a:cubicBezTo>
                  <a:pt x="585358" y="474873"/>
                  <a:pt x="569801" y="449218"/>
                  <a:pt x="556908" y="422107"/>
                </a:cubicBezTo>
                <a:cubicBezTo>
                  <a:pt x="532690" y="374551"/>
                  <a:pt x="503400" y="329656"/>
                  <a:pt x="474754" y="284733"/>
                </a:cubicBezTo>
                <a:cubicBezTo>
                  <a:pt x="457936" y="262103"/>
                  <a:pt x="442015" y="238970"/>
                  <a:pt x="427748" y="214631"/>
                </a:cubicBezTo>
                <a:cubicBezTo>
                  <a:pt x="400616" y="178138"/>
                  <a:pt x="371773" y="142009"/>
                  <a:pt x="336092" y="113470"/>
                </a:cubicBezTo>
                <a:cubicBezTo>
                  <a:pt x="313696" y="96582"/>
                  <a:pt x="275997" y="74428"/>
                  <a:pt x="248079" y="85575"/>
                </a:cubicBezTo>
                <a:cubicBezTo>
                  <a:pt x="240596" y="99103"/>
                  <a:pt x="245277" y="115179"/>
                  <a:pt x="247575" y="129518"/>
                </a:cubicBezTo>
                <a:cubicBezTo>
                  <a:pt x="254919" y="164331"/>
                  <a:pt x="266607" y="198107"/>
                  <a:pt x="282331" y="230007"/>
                </a:cubicBezTo>
                <a:cubicBezTo>
                  <a:pt x="293543" y="252581"/>
                  <a:pt x="308119" y="273222"/>
                  <a:pt x="320592" y="295096"/>
                </a:cubicBezTo>
                <a:cubicBezTo>
                  <a:pt x="339455" y="329600"/>
                  <a:pt x="359272" y="363517"/>
                  <a:pt x="383686" y="394464"/>
                </a:cubicBezTo>
                <a:cubicBezTo>
                  <a:pt x="401316" y="419559"/>
                  <a:pt x="421105" y="442945"/>
                  <a:pt x="439969" y="467087"/>
                </a:cubicBezTo>
                <a:cubicBezTo>
                  <a:pt x="450368" y="480754"/>
                  <a:pt x="460515" y="494701"/>
                  <a:pt x="472119" y="507445"/>
                </a:cubicBezTo>
                <a:cubicBezTo>
                  <a:pt x="492384" y="528870"/>
                  <a:pt x="511080" y="551640"/>
                  <a:pt x="529663" y="574521"/>
                </a:cubicBezTo>
                <a:cubicBezTo>
                  <a:pt x="540763" y="588441"/>
                  <a:pt x="571483" y="618156"/>
                  <a:pt x="562514" y="636837"/>
                </a:cubicBezTo>
                <a:cubicBezTo>
                  <a:pt x="554077" y="647172"/>
                  <a:pt x="520470" y="635969"/>
                  <a:pt x="506819" y="636669"/>
                </a:cubicBezTo>
                <a:cubicBezTo>
                  <a:pt x="433186" y="636389"/>
                  <a:pt x="359581" y="640478"/>
                  <a:pt x="285947" y="641178"/>
                </a:cubicBezTo>
                <a:cubicBezTo>
                  <a:pt x="241493" y="643419"/>
                  <a:pt x="197066" y="645827"/>
                  <a:pt x="152527" y="646555"/>
                </a:cubicBezTo>
                <a:cubicBezTo>
                  <a:pt x="113006" y="647648"/>
                  <a:pt x="74773" y="647620"/>
                  <a:pt x="37578" y="661091"/>
                </a:cubicBezTo>
                <a:cubicBezTo>
                  <a:pt x="29029" y="664732"/>
                  <a:pt x="17145" y="667701"/>
                  <a:pt x="14622" y="677783"/>
                </a:cubicBezTo>
                <a:cubicBezTo>
                  <a:pt x="15547" y="696576"/>
                  <a:pt x="44249" y="713352"/>
                  <a:pt x="60114" y="719626"/>
                </a:cubicBezTo>
                <a:cubicBezTo>
                  <a:pt x="112837" y="735926"/>
                  <a:pt x="168952" y="733685"/>
                  <a:pt x="223526" y="733881"/>
                </a:cubicBezTo>
                <a:cubicBezTo>
                  <a:pt x="283032" y="732985"/>
                  <a:pt x="342483" y="729400"/>
                  <a:pt x="401905" y="726095"/>
                </a:cubicBezTo>
                <a:cubicBezTo>
                  <a:pt x="444986" y="722847"/>
                  <a:pt x="488068" y="717973"/>
                  <a:pt x="531345" y="719822"/>
                </a:cubicBezTo>
                <a:cubicBezTo>
                  <a:pt x="540595" y="721026"/>
                  <a:pt x="559318" y="717973"/>
                  <a:pt x="559346" y="731361"/>
                </a:cubicBezTo>
                <a:cubicBezTo>
                  <a:pt x="559094" y="733125"/>
                  <a:pt x="558141" y="735002"/>
                  <a:pt x="556880" y="736262"/>
                </a:cubicBezTo>
                <a:cubicBezTo>
                  <a:pt x="550237" y="741639"/>
                  <a:pt x="542837" y="746120"/>
                  <a:pt x="536054" y="751330"/>
                </a:cubicBezTo>
                <a:cubicBezTo>
                  <a:pt x="519208" y="763065"/>
                  <a:pt x="505838" y="778833"/>
                  <a:pt x="489469" y="791156"/>
                </a:cubicBezTo>
                <a:cubicBezTo>
                  <a:pt x="453788" y="816418"/>
                  <a:pt x="419760" y="843921"/>
                  <a:pt x="385228" y="870724"/>
                </a:cubicBezTo>
                <a:cubicBezTo>
                  <a:pt x="360506" y="891029"/>
                  <a:pt x="336260" y="911866"/>
                  <a:pt x="312603" y="933347"/>
                </a:cubicBezTo>
                <a:cubicBezTo>
                  <a:pt x="278155" y="962026"/>
                  <a:pt x="245220" y="992778"/>
                  <a:pt x="217443" y="1028039"/>
                </a:cubicBezTo>
                <a:cubicBezTo>
                  <a:pt x="207549" y="1041062"/>
                  <a:pt x="198636" y="1054814"/>
                  <a:pt x="190059" y="1068705"/>
                </a:cubicBezTo>
                <a:cubicBezTo>
                  <a:pt x="175735" y="1092427"/>
                  <a:pt x="159394" y="1120434"/>
                  <a:pt x="169008" y="1148833"/>
                </a:cubicBezTo>
                <a:cubicBezTo>
                  <a:pt x="172400" y="1153398"/>
                  <a:pt x="180136" y="1149589"/>
                  <a:pt x="184957" y="1149477"/>
                </a:cubicBezTo>
                <a:cubicBezTo>
                  <a:pt x="197851" y="1146705"/>
                  <a:pt x="209987" y="1141495"/>
                  <a:pt x="222068" y="1136370"/>
                </a:cubicBezTo>
                <a:cubicBezTo>
                  <a:pt x="250910" y="1124551"/>
                  <a:pt x="277090" y="1107747"/>
                  <a:pt x="302765" y="1090298"/>
                </a:cubicBezTo>
                <a:cubicBezTo>
                  <a:pt x="339203" y="1064644"/>
                  <a:pt x="375053" y="1038149"/>
                  <a:pt x="408436" y="1008602"/>
                </a:cubicBezTo>
                <a:cubicBezTo>
                  <a:pt x="425422" y="994178"/>
                  <a:pt x="440670" y="977934"/>
                  <a:pt x="456759" y="962530"/>
                </a:cubicBezTo>
                <a:cubicBezTo>
                  <a:pt x="467578" y="952560"/>
                  <a:pt x="478650" y="942842"/>
                  <a:pt x="488936" y="932311"/>
                </a:cubicBezTo>
                <a:cubicBezTo>
                  <a:pt x="532466" y="885623"/>
                  <a:pt x="579275" y="842212"/>
                  <a:pt x="627234" y="800146"/>
                </a:cubicBezTo>
                <a:cubicBezTo>
                  <a:pt x="641248" y="787795"/>
                  <a:pt x="656244" y="776592"/>
                  <a:pt x="669867" y="763793"/>
                </a:cubicBezTo>
                <a:cubicBezTo>
                  <a:pt x="676229" y="757883"/>
                  <a:pt x="688478" y="743796"/>
                  <a:pt x="694841" y="757015"/>
                </a:cubicBezTo>
                <a:cubicBezTo>
                  <a:pt x="696298" y="763653"/>
                  <a:pt x="695093" y="770682"/>
                  <a:pt x="695457" y="777460"/>
                </a:cubicBezTo>
                <a:cubicBezTo>
                  <a:pt x="695429" y="847534"/>
                  <a:pt x="695289" y="917635"/>
                  <a:pt x="697476" y="987681"/>
                </a:cubicBezTo>
                <a:cubicBezTo>
                  <a:pt x="697784" y="1038233"/>
                  <a:pt x="702212" y="1088590"/>
                  <a:pt x="713228" y="1137994"/>
                </a:cubicBezTo>
                <a:cubicBezTo>
                  <a:pt x="718245" y="1161492"/>
                  <a:pt x="723487" y="1185046"/>
                  <a:pt x="731559" y="1207732"/>
                </a:cubicBezTo>
                <a:cubicBezTo>
                  <a:pt x="738062" y="1224340"/>
                  <a:pt x="741902" y="1243945"/>
                  <a:pt x="756141" y="12559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4"/>
          <p:cNvSpPr/>
          <p:nvPr/>
        </p:nvSpPr>
        <p:spPr>
          <a:xfrm rot="8014985">
            <a:off x="2832044" y="679639"/>
            <a:ext cx="686721" cy="618981"/>
          </a:xfrm>
          <a:custGeom>
            <a:rect b="b" l="l" r="r" t="t"/>
            <a:pathLst>
              <a:path extrusionOk="0" h="1241380" w="1372258">
                <a:moveTo>
                  <a:pt x="1353990" y="607358"/>
                </a:moveTo>
                <a:cubicBezTo>
                  <a:pt x="1383309" y="626123"/>
                  <a:pt x="1375265" y="651133"/>
                  <a:pt x="1344600" y="660487"/>
                </a:cubicBezTo>
                <a:cubicBezTo>
                  <a:pt x="1321616" y="667713"/>
                  <a:pt x="1299137" y="676787"/>
                  <a:pt x="1275452" y="681605"/>
                </a:cubicBezTo>
                <a:cubicBezTo>
                  <a:pt x="1252299" y="685974"/>
                  <a:pt x="1228615" y="685722"/>
                  <a:pt x="1205266" y="688690"/>
                </a:cubicBezTo>
                <a:cubicBezTo>
                  <a:pt x="1176115" y="692639"/>
                  <a:pt x="1146712" y="691211"/>
                  <a:pt x="1117422" y="692219"/>
                </a:cubicBezTo>
                <a:cubicBezTo>
                  <a:pt x="1081236" y="694628"/>
                  <a:pt x="1045162" y="691407"/>
                  <a:pt x="1009060" y="689587"/>
                </a:cubicBezTo>
                <a:cubicBezTo>
                  <a:pt x="991934" y="689334"/>
                  <a:pt x="974640" y="687654"/>
                  <a:pt x="957598" y="689222"/>
                </a:cubicBezTo>
                <a:cubicBezTo>
                  <a:pt x="941985" y="695356"/>
                  <a:pt x="957149" y="710452"/>
                  <a:pt x="964885" y="716613"/>
                </a:cubicBezTo>
                <a:cubicBezTo>
                  <a:pt x="975929" y="725688"/>
                  <a:pt x="988150" y="733193"/>
                  <a:pt x="998913" y="742604"/>
                </a:cubicBezTo>
                <a:cubicBezTo>
                  <a:pt x="1012732" y="755039"/>
                  <a:pt x="1025345" y="768762"/>
                  <a:pt x="1039612" y="780693"/>
                </a:cubicBezTo>
                <a:cubicBezTo>
                  <a:pt x="1062652" y="799598"/>
                  <a:pt x="1084347" y="821023"/>
                  <a:pt x="1104556" y="843149"/>
                </a:cubicBezTo>
                <a:cubicBezTo>
                  <a:pt x="1123168" y="864770"/>
                  <a:pt x="1139201" y="888464"/>
                  <a:pt x="1156186" y="911346"/>
                </a:cubicBezTo>
                <a:cubicBezTo>
                  <a:pt x="1170145" y="932575"/>
                  <a:pt x="1181161" y="955513"/>
                  <a:pt x="1192681" y="978115"/>
                </a:cubicBezTo>
                <a:cubicBezTo>
                  <a:pt x="1197025" y="986881"/>
                  <a:pt x="1201034" y="995843"/>
                  <a:pt x="1202827" y="1005534"/>
                </a:cubicBezTo>
                <a:cubicBezTo>
                  <a:pt x="1205126" y="1012535"/>
                  <a:pt x="1201482" y="1018977"/>
                  <a:pt x="1195792" y="1023066"/>
                </a:cubicBezTo>
                <a:cubicBezTo>
                  <a:pt x="1167370" y="1037742"/>
                  <a:pt x="1129362" y="1006570"/>
                  <a:pt x="1106434" y="990998"/>
                </a:cubicBezTo>
                <a:cubicBezTo>
                  <a:pt x="1084235" y="973353"/>
                  <a:pt x="1063970" y="953244"/>
                  <a:pt x="1044321" y="932827"/>
                </a:cubicBezTo>
                <a:cubicBezTo>
                  <a:pt x="1034398" y="921457"/>
                  <a:pt x="1025121" y="909470"/>
                  <a:pt x="1014554" y="898659"/>
                </a:cubicBezTo>
                <a:cubicBezTo>
                  <a:pt x="999025" y="883199"/>
                  <a:pt x="983413" y="867907"/>
                  <a:pt x="969370" y="851075"/>
                </a:cubicBezTo>
                <a:cubicBezTo>
                  <a:pt x="956084" y="836063"/>
                  <a:pt x="941060" y="822788"/>
                  <a:pt x="927158" y="808364"/>
                </a:cubicBezTo>
                <a:cubicBezTo>
                  <a:pt x="908686" y="788339"/>
                  <a:pt x="888225" y="770443"/>
                  <a:pt x="868268" y="751958"/>
                </a:cubicBezTo>
                <a:cubicBezTo>
                  <a:pt x="860756" y="745012"/>
                  <a:pt x="853749" y="737535"/>
                  <a:pt x="846489" y="730337"/>
                </a:cubicBezTo>
                <a:cubicBezTo>
                  <a:pt x="840435" y="725407"/>
                  <a:pt x="833063" y="730505"/>
                  <a:pt x="831998" y="737338"/>
                </a:cubicBezTo>
                <a:cubicBezTo>
                  <a:pt x="825075" y="792820"/>
                  <a:pt x="823561" y="848834"/>
                  <a:pt x="818796" y="904568"/>
                </a:cubicBezTo>
                <a:cubicBezTo>
                  <a:pt x="812377" y="985229"/>
                  <a:pt x="796148" y="1064824"/>
                  <a:pt x="777312" y="1143412"/>
                </a:cubicBezTo>
                <a:cubicBezTo>
                  <a:pt x="772015" y="1166490"/>
                  <a:pt x="765428" y="1189260"/>
                  <a:pt x="757636" y="1211637"/>
                </a:cubicBezTo>
                <a:cubicBezTo>
                  <a:pt x="753964" y="1222392"/>
                  <a:pt x="748694" y="1232474"/>
                  <a:pt x="741603" y="1241381"/>
                </a:cubicBezTo>
                <a:cubicBezTo>
                  <a:pt x="727364" y="1229394"/>
                  <a:pt x="723524" y="1209789"/>
                  <a:pt x="716965" y="1193153"/>
                </a:cubicBezTo>
                <a:cubicBezTo>
                  <a:pt x="708893" y="1170495"/>
                  <a:pt x="703679" y="1146913"/>
                  <a:pt x="698634" y="1123415"/>
                </a:cubicBezTo>
                <a:cubicBezTo>
                  <a:pt x="687590" y="1074011"/>
                  <a:pt x="683162" y="1023654"/>
                  <a:pt x="682881" y="973101"/>
                </a:cubicBezTo>
                <a:cubicBezTo>
                  <a:pt x="680695" y="903056"/>
                  <a:pt x="680807" y="832954"/>
                  <a:pt x="680863" y="762881"/>
                </a:cubicBezTo>
                <a:cubicBezTo>
                  <a:pt x="680499" y="756103"/>
                  <a:pt x="681704" y="749073"/>
                  <a:pt x="680247" y="742436"/>
                </a:cubicBezTo>
                <a:cubicBezTo>
                  <a:pt x="673912" y="729216"/>
                  <a:pt x="661635" y="743332"/>
                  <a:pt x="655272" y="749213"/>
                </a:cubicBezTo>
                <a:cubicBezTo>
                  <a:pt x="641650" y="762013"/>
                  <a:pt x="626654" y="773215"/>
                  <a:pt x="612640" y="785567"/>
                </a:cubicBezTo>
                <a:cubicBezTo>
                  <a:pt x="564653" y="827633"/>
                  <a:pt x="517872" y="871044"/>
                  <a:pt x="474342" y="917732"/>
                </a:cubicBezTo>
                <a:cubicBezTo>
                  <a:pt x="464055" y="928262"/>
                  <a:pt x="453012" y="937981"/>
                  <a:pt x="442164" y="947951"/>
                </a:cubicBezTo>
                <a:cubicBezTo>
                  <a:pt x="426104" y="963327"/>
                  <a:pt x="410856" y="979599"/>
                  <a:pt x="393870" y="994023"/>
                </a:cubicBezTo>
                <a:cubicBezTo>
                  <a:pt x="360487" y="1023570"/>
                  <a:pt x="324637" y="1050093"/>
                  <a:pt x="288199" y="1075719"/>
                </a:cubicBezTo>
                <a:cubicBezTo>
                  <a:pt x="262524" y="1093167"/>
                  <a:pt x="236344" y="1110000"/>
                  <a:pt x="207502" y="1121819"/>
                </a:cubicBezTo>
                <a:cubicBezTo>
                  <a:pt x="195421" y="1126944"/>
                  <a:pt x="183285" y="1132125"/>
                  <a:pt x="170391" y="1134926"/>
                </a:cubicBezTo>
                <a:cubicBezTo>
                  <a:pt x="165542" y="1135038"/>
                  <a:pt x="157834" y="1138875"/>
                  <a:pt x="154442" y="1134282"/>
                </a:cubicBezTo>
                <a:cubicBezTo>
                  <a:pt x="144800" y="1105883"/>
                  <a:pt x="161169" y="1077876"/>
                  <a:pt x="175492" y="1054154"/>
                </a:cubicBezTo>
                <a:cubicBezTo>
                  <a:pt x="184069" y="1040262"/>
                  <a:pt x="192983" y="1026511"/>
                  <a:pt x="202877" y="1013488"/>
                </a:cubicBezTo>
                <a:cubicBezTo>
                  <a:pt x="230682" y="978227"/>
                  <a:pt x="263617" y="947475"/>
                  <a:pt x="298037" y="918796"/>
                </a:cubicBezTo>
                <a:cubicBezTo>
                  <a:pt x="321722" y="897314"/>
                  <a:pt x="345939" y="876477"/>
                  <a:pt x="370661" y="856172"/>
                </a:cubicBezTo>
                <a:cubicBezTo>
                  <a:pt x="405222" y="829369"/>
                  <a:pt x="439249" y="801867"/>
                  <a:pt x="474903" y="776604"/>
                </a:cubicBezTo>
                <a:cubicBezTo>
                  <a:pt x="491272" y="764281"/>
                  <a:pt x="504642" y="748513"/>
                  <a:pt x="521488" y="736778"/>
                </a:cubicBezTo>
                <a:cubicBezTo>
                  <a:pt x="528299" y="731569"/>
                  <a:pt x="535671" y="727088"/>
                  <a:pt x="542314" y="721711"/>
                </a:cubicBezTo>
                <a:cubicBezTo>
                  <a:pt x="543575" y="720450"/>
                  <a:pt x="544528" y="718574"/>
                  <a:pt x="544780" y="716809"/>
                </a:cubicBezTo>
                <a:cubicBezTo>
                  <a:pt x="544724" y="703422"/>
                  <a:pt x="526029" y="706475"/>
                  <a:pt x="516779" y="705270"/>
                </a:cubicBezTo>
                <a:cubicBezTo>
                  <a:pt x="473501" y="703422"/>
                  <a:pt x="430420" y="708295"/>
                  <a:pt x="387339" y="711544"/>
                </a:cubicBezTo>
                <a:cubicBezTo>
                  <a:pt x="327916" y="714849"/>
                  <a:pt x="268466" y="718434"/>
                  <a:pt x="208959" y="719330"/>
                </a:cubicBezTo>
                <a:cubicBezTo>
                  <a:pt x="154386" y="719134"/>
                  <a:pt x="98243" y="721374"/>
                  <a:pt x="45548" y="705074"/>
                </a:cubicBezTo>
                <a:cubicBezTo>
                  <a:pt x="29599" y="698857"/>
                  <a:pt x="897" y="682081"/>
                  <a:pt x="0" y="663288"/>
                </a:cubicBezTo>
                <a:cubicBezTo>
                  <a:pt x="2551" y="653205"/>
                  <a:pt x="14435" y="650237"/>
                  <a:pt x="22956" y="646596"/>
                </a:cubicBezTo>
                <a:cubicBezTo>
                  <a:pt x="60151" y="633124"/>
                  <a:pt x="98383" y="633152"/>
                  <a:pt x="137905" y="632060"/>
                </a:cubicBezTo>
                <a:cubicBezTo>
                  <a:pt x="182416" y="631332"/>
                  <a:pt x="226870" y="628923"/>
                  <a:pt x="271325" y="626683"/>
                </a:cubicBezTo>
                <a:cubicBezTo>
                  <a:pt x="344958" y="626011"/>
                  <a:pt x="418536" y="621894"/>
                  <a:pt x="492169" y="622174"/>
                </a:cubicBezTo>
                <a:cubicBezTo>
                  <a:pt x="505819" y="621474"/>
                  <a:pt x="539427" y="632676"/>
                  <a:pt x="547863" y="622370"/>
                </a:cubicBezTo>
                <a:cubicBezTo>
                  <a:pt x="556833" y="603661"/>
                  <a:pt x="526113" y="573974"/>
                  <a:pt x="515013" y="560054"/>
                </a:cubicBezTo>
                <a:cubicBezTo>
                  <a:pt x="496429" y="537200"/>
                  <a:pt x="477734" y="514431"/>
                  <a:pt x="457497" y="492977"/>
                </a:cubicBezTo>
                <a:cubicBezTo>
                  <a:pt x="445892" y="480234"/>
                  <a:pt x="435746" y="466287"/>
                  <a:pt x="425347" y="452619"/>
                </a:cubicBezTo>
                <a:cubicBezTo>
                  <a:pt x="406483" y="428477"/>
                  <a:pt x="386694" y="405091"/>
                  <a:pt x="369064" y="379997"/>
                </a:cubicBezTo>
                <a:cubicBezTo>
                  <a:pt x="344650" y="349049"/>
                  <a:pt x="324833" y="315133"/>
                  <a:pt x="305969" y="280628"/>
                </a:cubicBezTo>
                <a:cubicBezTo>
                  <a:pt x="293524" y="258755"/>
                  <a:pt x="278921" y="238114"/>
                  <a:pt x="267709" y="215540"/>
                </a:cubicBezTo>
                <a:cubicBezTo>
                  <a:pt x="251985" y="183640"/>
                  <a:pt x="240296" y="149864"/>
                  <a:pt x="232953" y="115051"/>
                </a:cubicBezTo>
                <a:cubicBezTo>
                  <a:pt x="230654" y="100711"/>
                  <a:pt x="225973" y="84635"/>
                  <a:pt x="233457" y="71108"/>
                </a:cubicBezTo>
                <a:cubicBezTo>
                  <a:pt x="261347" y="59961"/>
                  <a:pt x="299046" y="82115"/>
                  <a:pt x="321442" y="99003"/>
                </a:cubicBezTo>
                <a:cubicBezTo>
                  <a:pt x="357123" y="127542"/>
                  <a:pt x="385965" y="163671"/>
                  <a:pt x="413098" y="200164"/>
                </a:cubicBezTo>
                <a:cubicBezTo>
                  <a:pt x="427365" y="224474"/>
                  <a:pt x="443286" y="247636"/>
                  <a:pt x="460103" y="270266"/>
                </a:cubicBezTo>
                <a:cubicBezTo>
                  <a:pt x="488749" y="315161"/>
                  <a:pt x="518068" y="360056"/>
                  <a:pt x="542258" y="407612"/>
                </a:cubicBezTo>
                <a:cubicBezTo>
                  <a:pt x="555151" y="434723"/>
                  <a:pt x="570707" y="460377"/>
                  <a:pt x="586348" y="485948"/>
                </a:cubicBezTo>
                <a:cubicBezTo>
                  <a:pt x="595962" y="500175"/>
                  <a:pt x="602409" y="517063"/>
                  <a:pt x="614854" y="529134"/>
                </a:cubicBezTo>
                <a:cubicBezTo>
                  <a:pt x="619282" y="532551"/>
                  <a:pt x="626150" y="529583"/>
                  <a:pt x="626430" y="523897"/>
                </a:cubicBezTo>
                <a:cubicBezTo>
                  <a:pt x="630494" y="522049"/>
                  <a:pt x="629037" y="517203"/>
                  <a:pt x="629625" y="513619"/>
                </a:cubicBezTo>
                <a:cubicBezTo>
                  <a:pt x="630298" y="504964"/>
                  <a:pt x="631391" y="496338"/>
                  <a:pt x="632484" y="487712"/>
                </a:cubicBezTo>
                <a:cubicBezTo>
                  <a:pt x="635736" y="460433"/>
                  <a:pt x="640669" y="433406"/>
                  <a:pt x="644817" y="406296"/>
                </a:cubicBezTo>
                <a:cubicBezTo>
                  <a:pt x="648769" y="377757"/>
                  <a:pt x="655356" y="349637"/>
                  <a:pt x="658804" y="321042"/>
                </a:cubicBezTo>
                <a:cubicBezTo>
                  <a:pt x="667241" y="267437"/>
                  <a:pt x="679406" y="214420"/>
                  <a:pt x="690898" y="161402"/>
                </a:cubicBezTo>
                <a:cubicBezTo>
                  <a:pt x="702670" y="117655"/>
                  <a:pt x="717582" y="49346"/>
                  <a:pt x="751862" y="19015"/>
                </a:cubicBezTo>
                <a:cubicBezTo>
                  <a:pt x="769324" y="2547"/>
                  <a:pt x="805622" y="-11513"/>
                  <a:pt x="821179" y="14002"/>
                </a:cubicBezTo>
                <a:cubicBezTo>
                  <a:pt x="825915" y="29097"/>
                  <a:pt x="824290" y="46042"/>
                  <a:pt x="824850" y="61782"/>
                </a:cubicBezTo>
                <a:cubicBezTo>
                  <a:pt x="825271" y="96762"/>
                  <a:pt x="819777" y="131407"/>
                  <a:pt x="816414" y="166164"/>
                </a:cubicBezTo>
                <a:cubicBezTo>
                  <a:pt x="813498" y="195095"/>
                  <a:pt x="809799" y="223914"/>
                  <a:pt x="804473" y="252481"/>
                </a:cubicBezTo>
                <a:cubicBezTo>
                  <a:pt x="794523" y="316225"/>
                  <a:pt x="783675" y="379913"/>
                  <a:pt x="776163" y="443993"/>
                </a:cubicBezTo>
                <a:cubicBezTo>
                  <a:pt x="773697" y="463738"/>
                  <a:pt x="771931" y="483539"/>
                  <a:pt x="770838" y="503424"/>
                </a:cubicBezTo>
                <a:cubicBezTo>
                  <a:pt x="770782" y="507177"/>
                  <a:pt x="769688" y="511434"/>
                  <a:pt x="770389" y="515243"/>
                </a:cubicBezTo>
                <a:cubicBezTo>
                  <a:pt x="771651" y="519808"/>
                  <a:pt x="777256" y="522217"/>
                  <a:pt x="781433" y="519836"/>
                </a:cubicBezTo>
                <a:cubicBezTo>
                  <a:pt x="788272" y="515467"/>
                  <a:pt x="793457" y="508801"/>
                  <a:pt x="799792" y="503704"/>
                </a:cubicBezTo>
                <a:cubicBezTo>
                  <a:pt x="818684" y="488804"/>
                  <a:pt x="835838" y="472000"/>
                  <a:pt x="851619" y="453880"/>
                </a:cubicBezTo>
                <a:cubicBezTo>
                  <a:pt x="866895" y="437383"/>
                  <a:pt x="883768" y="422512"/>
                  <a:pt x="898512" y="405539"/>
                </a:cubicBezTo>
                <a:cubicBezTo>
                  <a:pt x="917207" y="382994"/>
                  <a:pt x="939519" y="364145"/>
                  <a:pt x="960625" y="344008"/>
                </a:cubicBezTo>
                <a:cubicBezTo>
                  <a:pt x="971528" y="333225"/>
                  <a:pt x="982712" y="322667"/>
                  <a:pt x="994260" y="312584"/>
                </a:cubicBezTo>
                <a:cubicBezTo>
                  <a:pt x="1023467" y="286538"/>
                  <a:pt x="1054131" y="260295"/>
                  <a:pt x="1084543" y="235397"/>
                </a:cubicBezTo>
                <a:cubicBezTo>
                  <a:pt x="1111872" y="213383"/>
                  <a:pt x="1139481" y="190894"/>
                  <a:pt x="1171771" y="176414"/>
                </a:cubicBezTo>
                <a:cubicBezTo>
                  <a:pt x="1198987" y="163447"/>
                  <a:pt x="1241116" y="156613"/>
                  <a:pt x="1247983" y="195683"/>
                </a:cubicBezTo>
                <a:cubicBezTo>
                  <a:pt x="1246946" y="220945"/>
                  <a:pt x="1231333" y="242203"/>
                  <a:pt x="1216646" y="262060"/>
                </a:cubicBezTo>
                <a:cubicBezTo>
                  <a:pt x="1197418" y="287574"/>
                  <a:pt x="1172556" y="307319"/>
                  <a:pt x="1148114" y="327512"/>
                </a:cubicBezTo>
                <a:cubicBezTo>
                  <a:pt x="1128465" y="345857"/>
                  <a:pt x="1108284" y="363613"/>
                  <a:pt x="1088495" y="381790"/>
                </a:cubicBezTo>
                <a:cubicBezTo>
                  <a:pt x="1069295" y="400946"/>
                  <a:pt x="1048245" y="418115"/>
                  <a:pt x="1028344" y="436515"/>
                </a:cubicBezTo>
                <a:cubicBezTo>
                  <a:pt x="1008583" y="456148"/>
                  <a:pt x="987225" y="473541"/>
                  <a:pt x="966876" y="492697"/>
                </a:cubicBezTo>
                <a:cubicBezTo>
                  <a:pt x="956561" y="502836"/>
                  <a:pt x="946078" y="512890"/>
                  <a:pt x="935258" y="522525"/>
                </a:cubicBezTo>
                <a:cubicBezTo>
                  <a:pt x="925448" y="531347"/>
                  <a:pt x="915666" y="540225"/>
                  <a:pt x="906640" y="549888"/>
                </a:cubicBezTo>
                <a:cubicBezTo>
                  <a:pt x="902744" y="554425"/>
                  <a:pt x="896241" y="559494"/>
                  <a:pt x="899156" y="566188"/>
                </a:cubicBezTo>
                <a:cubicBezTo>
                  <a:pt x="905071" y="577503"/>
                  <a:pt x="933857" y="571397"/>
                  <a:pt x="945293" y="571957"/>
                </a:cubicBezTo>
                <a:cubicBezTo>
                  <a:pt x="995550" y="570389"/>
                  <a:pt x="1045835" y="572433"/>
                  <a:pt x="1096035" y="574954"/>
                </a:cubicBezTo>
                <a:cubicBezTo>
                  <a:pt x="1146320" y="579015"/>
                  <a:pt x="1196745" y="584224"/>
                  <a:pt x="1247030" y="588649"/>
                </a:cubicBezTo>
                <a:cubicBezTo>
                  <a:pt x="1261185" y="590022"/>
                  <a:pt x="1275312" y="591730"/>
                  <a:pt x="1289410" y="593411"/>
                </a:cubicBezTo>
                <a:cubicBezTo>
                  <a:pt x="1311161" y="596659"/>
                  <a:pt x="1334005" y="597808"/>
                  <a:pt x="1353990" y="6073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35"/>
          <p:cNvSpPr/>
          <p:nvPr/>
        </p:nvSpPr>
        <p:spPr>
          <a:xfrm>
            <a:off x="0" y="0"/>
            <a:ext cx="9144000" cy="13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35"/>
          <p:cNvSpPr txBox="1"/>
          <p:nvPr/>
        </p:nvSpPr>
        <p:spPr>
          <a:xfrm>
            <a:off x="1723718" y="403961"/>
            <a:ext cx="5696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1153" name="Google Shape;1153;p35"/>
          <p:cNvCxnSpPr/>
          <p:nvPr/>
        </p:nvCxnSpPr>
        <p:spPr>
          <a:xfrm rot="5400000">
            <a:off x="4503944" y="2579552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4" name="Google Shape;1154;p35"/>
          <p:cNvCxnSpPr/>
          <p:nvPr/>
        </p:nvCxnSpPr>
        <p:spPr>
          <a:xfrm>
            <a:off x="2669200" y="2664519"/>
            <a:ext cx="38301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5" name="Google Shape;1155;p35"/>
          <p:cNvCxnSpPr/>
          <p:nvPr/>
        </p:nvCxnSpPr>
        <p:spPr>
          <a:xfrm rot="5400000">
            <a:off x="2593713" y="2744769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6" name="Google Shape;1156;p35"/>
          <p:cNvCxnSpPr/>
          <p:nvPr/>
        </p:nvCxnSpPr>
        <p:spPr>
          <a:xfrm rot="5400000">
            <a:off x="6420742" y="2740006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7" name="Google Shape;1157;p35"/>
          <p:cNvCxnSpPr/>
          <p:nvPr/>
        </p:nvCxnSpPr>
        <p:spPr>
          <a:xfrm rot="5400000">
            <a:off x="6420742" y="3474606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8" name="Google Shape;1158;p35"/>
          <p:cNvCxnSpPr/>
          <p:nvPr/>
        </p:nvCxnSpPr>
        <p:spPr>
          <a:xfrm>
            <a:off x="5506966" y="3559573"/>
            <a:ext cx="1966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9" name="Google Shape;1159;p35"/>
          <p:cNvCxnSpPr/>
          <p:nvPr/>
        </p:nvCxnSpPr>
        <p:spPr>
          <a:xfrm rot="5400000">
            <a:off x="5421954" y="3635060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0" name="Google Shape;1160;p35"/>
          <p:cNvCxnSpPr/>
          <p:nvPr/>
        </p:nvCxnSpPr>
        <p:spPr>
          <a:xfrm rot="5400000">
            <a:off x="7388576" y="3635060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161" name="Google Shape;1161;p35"/>
          <p:cNvGrpSpPr/>
          <p:nvPr/>
        </p:nvGrpSpPr>
        <p:grpSpPr>
          <a:xfrm>
            <a:off x="1514298" y="2829736"/>
            <a:ext cx="2297922" cy="574151"/>
            <a:chOff x="0" y="0"/>
            <a:chExt cx="6127792" cy="1531069"/>
          </a:xfrm>
        </p:grpSpPr>
        <p:grpSp>
          <p:nvGrpSpPr>
            <p:cNvPr id="1162" name="Google Shape;1162;p35"/>
            <p:cNvGrpSpPr/>
            <p:nvPr/>
          </p:nvGrpSpPr>
          <p:grpSpPr>
            <a:xfrm>
              <a:off x="0" y="0"/>
              <a:ext cx="6127792" cy="1531069"/>
              <a:chOff x="0" y="0"/>
              <a:chExt cx="42173382" cy="10537298"/>
            </a:xfrm>
          </p:grpSpPr>
          <p:sp>
            <p:nvSpPr>
              <p:cNvPr id="1163" name="Google Shape;1163;p35"/>
              <p:cNvSpPr/>
              <p:nvPr/>
            </p:nvSpPr>
            <p:spPr>
              <a:xfrm>
                <a:off x="72390" y="72390"/>
                <a:ext cx="42028603" cy="10392519"/>
              </a:xfrm>
              <a:custGeom>
                <a:rect b="b" l="l" r="r" t="t"/>
                <a:pathLst>
                  <a:path extrusionOk="0" h="10392519" w="42028603">
                    <a:moveTo>
                      <a:pt x="0" y="0"/>
                    </a:moveTo>
                    <a:lnTo>
                      <a:pt x="42028603" y="0"/>
                    </a:lnTo>
                    <a:lnTo>
                      <a:pt x="42028603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164" name="Google Shape;1164;p35"/>
              <p:cNvSpPr/>
              <p:nvPr/>
            </p:nvSpPr>
            <p:spPr>
              <a:xfrm>
                <a:off x="0" y="0"/>
                <a:ext cx="42173382" cy="10537298"/>
              </a:xfrm>
              <a:custGeom>
                <a:rect b="b" l="l" r="r" t="t"/>
                <a:pathLst>
                  <a:path extrusionOk="0" h="10537298" w="42173382">
                    <a:moveTo>
                      <a:pt x="42028604" y="10392518"/>
                    </a:moveTo>
                    <a:lnTo>
                      <a:pt x="42173382" y="10392518"/>
                    </a:lnTo>
                    <a:lnTo>
                      <a:pt x="42173382" y="10537298"/>
                    </a:lnTo>
                    <a:lnTo>
                      <a:pt x="42028604" y="10537298"/>
                    </a:lnTo>
                    <a:lnTo>
                      <a:pt x="42028604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42028604" y="144780"/>
                    </a:moveTo>
                    <a:lnTo>
                      <a:pt x="42173382" y="144780"/>
                    </a:lnTo>
                    <a:lnTo>
                      <a:pt x="42173382" y="10392518"/>
                    </a:lnTo>
                    <a:lnTo>
                      <a:pt x="42028604" y="10392518"/>
                    </a:lnTo>
                    <a:lnTo>
                      <a:pt x="42028604" y="144780"/>
                    </a:lnTo>
                    <a:close/>
                    <a:moveTo>
                      <a:pt x="144780" y="10392518"/>
                    </a:moveTo>
                    <a:lnTo>
                      <a:pt x="42028604" y="10392518"/>
                    </a:lnTo>
                    <a:lnTo>
                      <a:pt x="42028604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42028604" y="0"/>
                    </a:moveTo>
                    <a:lnTo>
                      <a:pt x="42173382" y="0"/>
                    </a:lnTo>
                    <a:lnTo>
                      <a:pt x="42173382" y="144780"/>
                    </a:lnTo>
                    <a:lnTo>
                      <a:pt x="42028604" y="144780"/>
                    </a:lnTo>
                    <a:lnTo>
                      <a:pt x="420286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2028604" y="0"/>
                    </a:lnTo>
                    <a:lnTo>
                      <a:pt x="420286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165" name="Google Shape;1165;p35"/>
            <p:cNvPicPr preferRelativeResize="0"/>
            <p:nvPr/>
          </p:nvPicPr>
          <p:blipFill rotWithShape="1">
            <a:blip r:embed="rId3">
              <a:alphaModFix/>
            </a:blip>
            <a:srcRect b="0" l="10637" r="19422" t="0"/>
            <a:stretch/>
          </p:blipFill>
          <p:spPr>
            <a:xfrm>
              <a:off x="94882" y="90480"/>
              <a:ext cx="1416337" cy="135009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66" name="Google Shape;1166;p35"/>
          <p:cNvCxnSpPr/>
          <p:nvPr/>
        </p:nvCxnSpPr>
        <p:spPr>
          <a:xfrm rot="5400000">
            <a:off x="2603238" y="3474606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7" name="Google Shape;1167;p35"/>
          <p:cNvCxnSpPr/>
          <p:nvPr/>
        </p:nvCxnSpPr>
        <p:spPr>
          <a:xfrm>
            <a:off x="1689462" y="3559573"/>
            <a:ext cx="19668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8" name="Google Shape;1168;p35"/>
          <p:cNvCxnSpPr/>
          <p:nvPr/>
        </p:nvCxnSpPr>
        <p:spPr>
          <a:xfrm rot="5400000">
            <a:off x="1604449" y="3635060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9" name="Google Shape;1169;p35"/>
          <p:cNvCxnSpPr/>
          <p:nvPr/>
        </p:nvCxnSpPr>
        <p:spPr>
          <a:xfrm rot="5400000">
            <a:off x="3577024" y="3635060"/>
            <a:ext cx="1605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0" name="Google Shape;1170;p35"/>
          <p:cNvSpPr/>
          <p:nvPr/>
        </p:nvSpPr>
        <p:spPr>
          <a:xfrm>
            <a:off x="7701966" y="885989"/>
            <a:ext cx="927679" cy="881720"/>
          </a:xfrm>
          <a:custGeom>
            <a:rect b="b" l="l" r="r" t="t"/>
            <a:pathLst>
              <a:path extrusionOk="0" h="1763440" w="1855358">
                <a:moveTo>
                  <a:pt x="1828206" y="848552"/>
                </a:moveTo>
                <a:cubicBezTo>
                  <a:pt x="1782529" y="750016"/>
                  <a:pt x="1686573" y="680414"/>
                  <a:pt x="1583531" y="651518"/>
                </a:cubicBezTo>
                <a:cubicBezTo>
                  <a:pt x="1487167" y="625110"/>
                  <a:pt x="1383457" y="643421"/>
                  <a:pt x="1290729" y="675808"/>
                </a:cubicBezTo>
                <a:cubicBezTo>
                  <a:pt x="1315701" y="637701"/>
                  <a:pt x="1334959" y="595769"/>
                  <a:pt x="1352176" y="553651"/>
                </a:cubicBezTo>
                <a:cubicBezTo>
                  <a:pt x="1383568" y="481634"/>
                  <a:pt x="1402195" y="403451"/>
                  <a:pt x="1398447" y="324563"/>
                </a:cubicBezTo>
                <a:cubicBezTo>
                  <a:pt x="1397260" y="241887"/>
                  <a:pt x="1373957" y="156871"/>
                  <a:pt x="1313883" y="97370"/>
                </a:cubicBezTo>
                <a:cubicBezTo>
                  <a:pt x="1218893" y="6857"/>
                  <a:pt x="1149097" y="-8334"/>
                  <a:pt x="1020340" y="3477"/>
                </a:cubicBezTo>
                <a:cubicBezTo>
                  <a:pt x="940377" y="15808"/>
                  <a:pt x="879375" y="77685"/>
                  <a:pt x="832919" y="139897"/>
                </a:cubicBezTo>
                <a:cubicBezTo>
                  <a:pt x="788763" y="199137"/>
                  <a:pt x="756741" y="267366"/>
                  <a:pt x="732510" y="336969"/>
                </a:cubicBezTo>
                <a:cubicBezTo>
                  <a:pt x="714329" y="395132"/>
                  <a:pt x="711472" y="457083"/>
                  <a:pt x="715998" y="517549"/>
                </a:cubicBezTo>
                <a:cubicBezTo>
                  <a:pt x="701119" y="492665"/>
                  <a:pt x="683271" y="469674"/>
                  <a:pt x="666796" y="445792"/>
                </a:cubicBezTo>
                <a:cubicBezTo>
                  <a:pt x="647167" y="414371"/>
                  <a:pt x="623160" y="386292"/>
                  <a:pt x="599857" y="357656"/>
                </a:cubicBezTo>
                <a:cubicBezTo>
                  <a:pt x="573475" y="318175"/>
                  <a:pt x="535405" y="289205"/>
                  <a:pt x="494663" y="265769"/>
                </a:cubicBezTo>
                <a:cubicBezTo>
                  <a:pt x="425349" y="229333"/>
                  <a:pt x="344681" y="220902"/>
                  <a:pt x="267576" y="227290"/>
                </a:cubicBezTo>
                <a:cubicBezTo>
                  <a:pt x="195034" y="231970"/>
                  <a:pt x="123383" y="261052"/>
                  <a:pt x="73587" y="315055"/>
                </a:cubicBezTo>
                <a:cubicBezTo>
                  <a:pt x="40897" y="351639"/>
                  <a:pt x="19116" y="398029"/>
                  <a:pt x="6462" y="445198"/>
                </a:cubicBezTo>
                <a:cubicBezTo>
                  <a:pt x="-13278" y="537271"/>
                  <a:pt x="13995" y="635064"/>
                  <a:pt x="63939" y="713209"/>
                </a:cubicBezTo>
                <a:cubicBezTo>
                  <a:pt x="105164" y="774010"/>
                  <a:pt x="164793" y="820585"/>
                  <a:pt x="227650" y="857429"/>
                </a:cubicBezTo>
                <a:cubicBezTo>
                  <a:pt x="280043" y="887030"/>
                  <a:pt x="338522" y="904227"/>
                  <a:pt x="397149" y="916520"/>
                </a:cubicBezTo>
                <a:cubicBezTo>
                  <a:pt x="300414" y="942482"/>
                  <a:pt x="207538" y="993849"/>
                  <a:pt x="144867" y="1073405"/>
                </a:cubicBezTo>
                <a:cubicBezTo>
                  <a:pt x="100748" y="1136062"/>
                  <a:pt x="67019" y="1209045"/>
                  <a:pt x="60192" y="1286076"/>
                </a:cubicBezTo>
                <a:cubicBezTo>
                  <a:pt x="53846" y="1375289"/>
                  <a:pt x="74551" y="1472413"/>
                  <a:pt x="139895" y="1537039"/>
                </a:cubicBezTo>
                <a:cubicBezTo>
                  <a:pt x="190358" y="1585397"/>
                  <a:pt x="244644" y="1605751"/>
                  <a:pt x="314292" y="1595277"/>
                </a:cubicBezTo>
                <a:cubicBezTo>
                  <a:pt x="373438" y="1590003"/>
                  <a:pt x="427279" y="1562184"/>
                  <a:pt x="474922" y="1528051"/>
                </a:cubicBezTo>
                <a:cubicBezTo>
                  <a:pt x="508169" y="1505915"/>
                  <a:pt x="539672" y="1481290"/>
                  <a:pt x="568874" y="1454029"/>
                </a:cubicBezTo>
                <a:cubicBezTo>
                  <a:pt x="619449" y="1403591"/>
                  <a:pt x="671657" y="1353004"/>
                  <a:pt x="706611" y="1289939"/>
                </a:cubicBezTo>
                <a:cubicBezTo>
                  <a:pt x="705535" y="1336365"/>
                  <a:pt x="711472" y="1382680"/>
                  <a:pt x="719635" y="1428327"/>
                </a:cubicBezTo>
                <a:cubicBezTo>
                  <a:pt x="726314" y="1467028"/>
                  <a:pt x="736147" y="1505729"/>
                  <a:pt x="756073" y="1539899"/>
                </a:cubicBezTo>
                <a:cubicBezTo>
                  <a:pt x="786091" y="1590411"/>
                  <a:pt x="820043" y="1639140"/>
                  <a:pt x="864681" y="1677842"/>
                </a:cubicBezTo>
                <a:cubicBezTo>
                  <a:pt x="911434" y="1725011"/>
                  <a:pt x="975701" y="1758364"/>
                  <a:pt x="1042343" y="1763267"/>
                </a:cubicBezTo>
                <a:cubicBezTo>
                  <a:pt x="1081267" y="1764344"/>
                  <a:pt x="1120748" y="1760704"/>
                  <a:pt x="1156592" y="1744399"/>
                </a:cubicBezTo>
                <a:cubicBezTo>
                  <a:pt x="1191583" y="1729394"/>
                  <a:pt x="1226536" y="1710935"/>
                  <a:pt x="1252214" y="1682150"/>
                </a:cubicBezTo>
                <a:cubicBezTo>
                  <a:pt x="1280636" y="1648537"/>
                  <a:pt x="1313327" y="1616224"/>
                  <a:pt x="1327946" y="1573735"/>
                </a:cubicBezTo>
                <a:cubicBezTo>
                  <a:pt x="1350247" y="1512749"/>
                  <a:pt x="1347204" y="1446452"/>
                  <a:pt x="1335850" y="1383460"/>
                </a:cubicBezTo>
                <a:cubicBezTo>
                  <a:pt x="1325794" y="1317052"/>
                  <a:pt x="1299598" y="1253874"/>
                  <a:pt x="1256518" y="1202062"/>
                </a:cubicBezTo>
                <a:cubicBezTo>
                  <a:pt x="1289356" y="1214096"/>
                  <a:pt x="1324533" y="1217030"/>
                  <a:pt x="1358781" y="1222713"/>
                </a:cubicBezTo>
                <a:cubicBezTo>
                  <a:pt x="1429950" y="1233075"/>
                  <a:pt x="1502937" y="1238164"/>
                  <a:pt x="1574328" y="1227318"/>
                </a:cubicBezTo>
                <a:cubicBezTo>
                  <a:pt x="1687093" y="1217290"/>
                  <a:pt x="1814811" y="1159461"/>
                  <a:pt x="1847427" y="1042021"/>
                </a:cubicBezTo>
                <a:cubicBezTo>
                  <a:pt x="1864050" y="978101"/>
                  <a:pt x="1853067" y="908869"/>
                  <a:pt x="1828206" y="8485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35"/>
          <p:cNvSpPr/>
          <p:nvPr/>
        </p:nvSpPr>
        <p:spPr>
          <a:xfrm>
            <a:off x="7701966" y="885989"/>
            <a:ext cx="927679" cy="881720"/>
          </a:xfrm>
          <a:custGeom>
            <a:rect b="b" l="l" r="r" t="t"/>
            <a:pathLst>
              <a:path extrusionOk="0" h="1763440" w="1855358">
                <a:moveTo>
                  <a:pt x="1828206" y="848552"/>
                </a:moveTo>
                <a:cubicBezTo>
                  <a:pt x="1782529" y="750016"/>
                  <a:pt x="1686573" y="680414"/>
                  <a:pt x="1583531" y="651518"/>
                </a:cubicBezTo>
                <a:cubicBezTo>
                  <a:pt x="1487167" y="625110"/>
                  <a:pt x="1383457" y="643421"/>
                  <a:pt x="1290729" y="675808"/>
                </a:cubicBezTo>
                <a:cubicBezTo>
                  <a:pt x="1315701" y="637701"/>
                  <a:pt x="1334959" y="595769"/>
                  <a:pt x="1352176" y="553651"/>
                </a:cubicBezTo>
                <a:cubicBezTo>
                  <a:pt x="1383568" y="481634"/>
                  <a:pt x="1402195" y="403451"/>
                  <a:pt x="1398447" y="324563"/>
                </a:cubicBezTo>
                <a:cubicBezTo>
                  <a:pt x="1397260" y="241887"/>
                  <a:pt x="1373957" y="156871"/>
                  <a:pt x="1313883" y="97370"/>
                </a:cubicBezTo>
                <a:cubicBezTo>
                  <a:pt x="1218893" y="6857"/>
                  <a:pt x="1149097" y="-8334"/>
                  <a:pt x="1020340" y="3477"/>
                </a:cubicBezTo>
                <a:cubicBezTo>
                  <a:pt x="940377" y="15808"/>
                  <a:pt x="879375" y="77685"/>
                  <a:pt x="832919" y="139897"/>
                </a:cubicBezTo>
                <a:cubicBezTo>
                  <a:pt x="788763" y="199137"/>
                  <a:pt x="756741" y="267366"/>
                  <a:pt x="732510" y="336969"/>
                </a:cubicBezTo>
                <a:cubicBezTo>
                  <a:pt x="714329" y="395132"/>
                  <a:pt x="711472" y="457083"/>
                  <a:pt x="715998" y="517549"/>
                </a:cubicBezTo>
                <a:cubicBezTo>
                  <a:pt x="701119" y="492665"/>
                  <a:pt x="683271" y="469674"/>
                  <a:pt x="666796" y="445792"/>
                </a:cubicBezTo>
                <a:cubicBezTo>
                  <a:pt x="647167" y="414371"/>
                  <a:pt x="623160" y="386292"/>
                  <a:pt x="599857" y="357656"/>
                </a:cubicBezTo>
                <a:cubicBezTo>
                  <a:pt x="573475" y="318175"/>
                  <a:pt x="535405" y="289205"/>
                  <a:pt x="494663" y="265769"/>
                </a:cubicBezTo>
                <a:cubicBezTo>
                  <a:pt x="425349" y="229333"/>
                  <a:pt x="344681" y="220902"/>
                  <a:pt x="267576" y="227290"/>
                </a:cubicBezTo>
                <a:cubicBezTo>
                  <a:pt x="195034" y="231970"/>
                  <a:pt x="123383" y="261052"/>
                  <a:pt x="73587" y="315055"/>
                </a:cubicBezTo>
                <a:cubicBezTo>
                  <a:pt x="40897" y="351639"/>
                  <a:pt x="19116" y="398029"/>
                  <a:pt x="6462" y="445198"/>
                </a:cubicBezTo>
                <a:cubicBezTo>
                  <a:pt x="-13278" y="537271"/>
                  <a:pt x="13995" y="635064"/>
                  <a:pt x="63939" y="713209"/>
                </a:cubicBezTo>
                <a:cubicBezTo>
                  <a:pt x="105164" y="774010"/>
                  <a:pt x="164793" y="820585"/>
                  <a:pt x="227650" y="857429"/>
                </a:cubicBezTo>
                <a:cubicBezTo>
                  <a:pt x="280043" y="887030"/>
                  <a:pt x="338522" y="904227"/>
                  <a:pt x="397149" y="916520"/>
                </a:cubicBezTo>
                <a:cubicBezTo>
                  <a:pt x="300414" y="942482"/>
                  <a:pt x="207538" y="993849"/>
                  <a:pt x="144867" y="1073405"/>
                </a:cubicBezTo>
                <a:cubicBezTo>
                  <a:pt x="100748" y="1136062"/>
                  <a:pt x="67019" y="1209045"/>
                  <a:pt x="60192" y="1286076"/>
                </a:cubicBezTo>
                <a:cubicBezTo>
                  <a:pt x="53846" y="1375289"/>
                  <a:pt x="74551" y="1472413"/>
                  <a:pt x="139895" y="1537039"/>
                </a:cubicBezTo>
                <a:cubicBezTo>
                  <a:pt x="190358" y="1585397"/>
                  <a:pt x="244644" y="1605751"/>
                  <a:pt x="314292" y="1595277"/>
                </a:cubicBezTo>
                <a:cubicBezTo>
                  <a:pt x="373438" y="1590003"/>
                  <a:pt x="427279" y="1562184"/>
                  <a:pt x="474922" y="1528051"/>
                </a:cubicBezTo>
                <a:cubicBezTo>
                  <a:pt x="508169" y="1505915"/>
                  <a:pt x="539672" y="1481290"/>
                  <a:pt x="568874" y="1454029"/>
                </a:cubicBezTo>
                <a:cubicBezTo>
                  <a:pt x="619449" y="1403591"/>
                  <a:pt x="671657" y="1353004"/>
                  <a:pt x="706611" y="1289939"/>
                </a:cubicBezTo>
                <a:cubicBezTo>
                  <a:pt x="705535" y="1336365"/>
                  <a:pt x="711472" y="1382680"/>
                  <a:pt x="719635" y="1428327"/>
                </a:cubicBezTo>
                <a:cubicBezTo>
                  <a:pt x="726314" y="1467028"/>
                  <a:pt x="736147" y="1505729"/>
                  <a:pt x="756073" y="1539899"/>
                </a:cubicBezTo>
                <a:cubicBezTo>
                  <a:pt x="786091" y="1590411"/>
                  <a:pt x="820043" y="1639140"/>
                  <a:pt x="864681" y="1677842"/>
                </a:cubicBezTo>
                <a:cubicBezTo>
                  <a:pt x="911434" y="1725011"/>
                  <a:pt x="975701" y="1758364"/>
                  <a:pt x="1042343" y="1763267"/>
                </a:cubicBezTo>
                <a:cubicBezTo>
                  <a:pt x="1081267" y="1764344"/>
                  <a:pt x="1120748" y="1760704"/>
                  <a:pt x="1156592" y="1744399"/>
                </a:cubicBezTo>
                <a:cubicBezTo>
                  <a:pt x="1191583" y="1729394"/>
                  <a:pt x="1226536" y="1710935"/>
                  <a:pt x="1252214" y="1682150"/>
                </a:cubicBezTo>
                <a:cubicBezTo>
                  <a:pt x="1280636" y="1648537"/>
                  <a:pt x="1313327" y="1616224"/>
                  <a:pt x="1327946" y="1573735"/>
                </a:cubicBezTo>
                <a:cubicBezTo>
                  <a:pt x="1350247" y="1512749"/>
                  <a:pt x="1347204" y="1446452"/>
                  <a:pt x="1335850" y="1383460"/>
                </a:cubicBezTo>
                <a:cubicBezTo>
                  <a:pt x="1325794" y="1317052"/>
                  <a:pt x="1299598" y="1253874"/>
                  <a:pt x="1256518" y="1202062"/>
                </a:cubicBezTo>
                <a:cubicBezTo>
                  <a:pt x="1289356" y="1214096"/>
                  <a:pt x="1324533" y="1217030"/>
                  <a:pt x="1358781" y="1222713"/>
                </a:cubicBezTo>
                <a:cubicBezTo>
                  <a:pt x="1429950" y="1233075"/>
                  <a:pt x="1502937" y="1238164"/>
                  <a:pt x="1574328" y="1227318"/>
                </a:cubicBezTo>
                <a:cubicBezTo>
                  <a:pt x="1687093" y="1217290"/>
                  <a:pt x="1814811" y="1159461"/>
                  <a:pt x="1847427" y="1042021"/>
                </a:cubicBezTo>
                <a:cubicBezTo>
                  <a:pt x="1864050" y="978101"/>
                  <a:pt x="1853067" y="908869"/>
                  <a:pt x="1828206" y="848552"/>
                </a:cubicBezTo>
                <a:close/>
                <a:moveTo>
                  <a:pt x="758893" y="324786"/>
                </a:moveTo>
                <a:cubicBezTo>
                  <a:pt x="803865" y="210057"/>
                  <a:pt x="901638" y="34565"/>
                  <a:pt x="1038744" y="25093"/>
                </a:cubicBezTo>
                <a:cubicBezTo>
                  <a:pt x="1151657" y="18334"/>
                  <a:pt x="1210136" y="32967"/>
                  <a:pt x="1293512" y="111187"/>
                </a:cubicBezTo>
                <a:cubicBezTo>
                  <a:pt x="1348206" y="163036"/>
                  <a:pt x="1370803" y="238247"/>
                  <a:pt x="1373772" y="311972"/>
                </a:cubicBezTo>
                <a:cubicBezTo>
                  <a:pt x="1381824" y="410620"/>
                  <a:pt x="1349579" y="507707"/>
                  <a:pt x="1307315" y="595806"/>
                </a:cubicBezTo>
                <a:cubicBezTo>
                  <a:pt x="1296184" y="616642"/>
                  <a:pt x="1286314" y="638258"/>
                  <a:pt x="1273586" y="658166"/>
                </a:cubicBezTo>
                <a:cubicBezTo>
                  <a:pt x="1267761" y="667860"/>
                  <a:pt x="1243568" y="690442"/>
                  <a:pt x="1235664" y="707490"/>
                </a:cubicBezTo>
                <a:cubicBezTo>
                  <a:pt x="1223494" y="690590"/>
                  <a:pt x="1208280" y="674657"/>
                  <a:pt x="1188726" y="658612"/>
                </a:cubicBezTo>
                <a:cubicBezTo>
                  <a:pt x="1170915" y="642344"/>
                  <a:pt x="1153586" y="624442"/>
                  <a:pt x="1131212" y="614451"/>
                </a:cubicBezTo>
                <a:cubicBezTo>
                  <a:pt x="1119932" y="611628"/>
                  <a:pt x="1102084" y="595732"/>
                  <a:pt x="1090358" y="600597"/>
                </a:cubicBezTo>
                <a:cubicBezTo>
                  <a:pt x="1077817" y="597032"/>
                  <a:pt x="1062492" y="596252"/>
                  <a:pt x="1054700" y="595509"/>
                </a:cubicBezTo>
                <a:cubicBezTo>
                  <a:pt x="1031768" y="594506"/>
                  <a:pt x="1008355" y="593169"/>
                  <a:pt x="985646" y="596734"/>
                </a:cubicBezTo>
                <a:cubicBezTo>
                  <a:pt x="980822" y="597812"/>
                  <a:pt x="971583" y="595769"/>
                  <a:pt x="965720" y="597403"/>
                </a:cubicBezTo>
                <a:cubicBezTo>
                  <a:pt x="927501" y="595992"/>
                  <a:pt x="889319" y="597143"/>
                  <a:pt x="851731" y="604423"/>
                </a:cubicBezTo>
                <a:cubicBezTo>
                  <a:pt x="820525" y="611739"/>
                  <a:pt x="789357" y="622473"/>
                  <a:pt x="759486" y="636364"/>
                </a:cubicBezTo>
                <a:cubicBezTo>
                  <a:pt x="758559" y="632761"/>
                  <a:pt x="757520" y="629233"/>
                  <a:pt x="757186" y="626076"/>
                </a:cubicBezTo>
                <a:cubicBezTo>
                  <a:pt x="750729" y="603457"/>
                  <a:pt x="740711" y="581766"/>
                  <a:pt x="738633" y="558108"/>
                </a:cubicBezTo>
                <a:cubicBezTo>
                  <a:pt x="728874" y="480297"/>
                  <a:pt x="731286" y="398920"/>
                  <a:pt x="758893" y="324786"/>
                </a:cubicBezTo>
                <a:close/>
                <a:moveTo>
                  <a:pt x="1217334" y="1139665"/>
                </a:moveTo>
                <a:cubicBezTo>
                  <a:pt x="1155330" y="1228878"/>
                  <a:pt x="1050395" y="1273151"/>
                  <a:pt x="943048" y="1264571"/>
                </a:cubicBezTo>
                <a:cubicBezTo>
                  <a:pt x="883197" y="1263865"/>
                  <a:pt x="825015" y="1248415"/>
                  <a:pt x="770618" y="1223679"/>
                </a:cubicBezTo>
                <a:cubicBezTo>
                  <a:pt x="709356" y="1199982"/>
                  <a:pt x="653735" y="1161207"/>
                  <a:pt x="615702" y="1107055"/>
                </a:cubicBezTo>
                <a:cubicBezTo>
                  <a:pt x="598373" y="1080611"/>
                  <a:pt x="589357" y="1049969"/>
                  <a:pt x="579449" y="1020256"/>
                </a:cubicBezTo>
                <a:cubicBezTo>
                  <a:pt x="572362" y="996708"/>
                  <a:pt x="566091" y="972307"/>
                  <a:pt x="566945" y="947496"/>
                </a:cubicBezTo>
                <a:cubicBezTo>
                  <a:pt x="568726" y="888999"/>
                  <a:pt x="584867" y="829387"/>
                  <a:pt x="617965" y="780769"/>
                </a:cubicBezTo>
                <a:cubicBezTo>
                  <a:pt x="647167" y="739802"/>
                  <a:pt x="684681" y="703738"/>
                  <a:pt x="728874" y="679077"/>
                </a:cubicBezTo>
                <a:cubicBezTo>
                  <a:pt x="830099" y="616902"/>
                  <a:pt x="904644" y="613559"/>
                  <a:pt x="1019746" y="620170"/>
                </a:cubicBezTo>
                <a:cubicBezTo>
                  <a:pt x="1044941" y="621656"/>
                  <a:pt x="1070284" y="621619"/>
                  <a:pt x="1095368" y="624739"/>
                </a:cubicBezTo>
                <a:cubicBezTo>
                  <a:pt x="1108614" y="631313"/>
                  <a:pt x="1122640" y="636401"/>
                  <a:pt x="1135108" y="644387"/>
                </a:cubicBezTo>
                <a:cubicBezTo>
                  <a:pt x="1154069" y="658277"/>
                  <a:pt x="1170507" y="675288"/>
                  <a:pt x="1187909" y="690962"/>
                </a:cubicBezTo>
                <a:cubicBezTo>
                  <a:pt x="1233178" y="727397"/>
                  <a:pt x="1248132" y="785226"/>
                  <a:pt x="1258076" y="839972"/>
                </a:cubicBezTo>
                <a:cubicBezTo>
                  <a:pt x="1263160" y="863706"/>
                  <a:pt x="1265535" y="889667"/>
                  <a:pt x="1267093" y="914218"/>
                </a:cubicBezTo>
                <a:cubicBezTo>
                  <a:pt x="1271397" y="982706"/>
                  <a:pt x="1254922" y="1080945"/>
                  <a:pt x="1217334" y="1139665"/>
                </a:cubicBezTo>
                <a:close/>
                <a:moveTo>
                  <a:pt x="197668" y="809628"/>
                </a:moveTo>
                <a:cubicBezTo>
                  <a:pt x="149654" y="775755"/>
                  <a:pt x="103865" y="735123"/>
                  <a:pt x="74440" y="683645"/>
                </a:cubicBezTo>
                <a:cubicBezTo>
                  <a:pt x="25052" y="597143"/>
                  <a:pt x="3234" y="485311"/>
                  <a:pt x="51323" y="393683"/>
                </a:cubicBezTo>
                <a:cubicBezTo>
                  <a:pt x="88689" y="306030"/>
                  <a:pt x="179672" y="255703"/>
                  <a:pt x="272399" y="251284"/>
                </a:cubicBezTo>
                <a:cubicBezTo>
                  <a:pt x="336147" y="246121"/>
                  <a:pt x="403308" y="252361"/>
                  <a:pt x="462974" y="277394"/>
                </a:cubicBezTo>
                <a:cubicBezTo>
                  <a:pt x="492102" y="290059"/>
                  <a:pt x="517891" y="308444"/>
                  <a:pt x="542715" y="328686"/>
                </a:cubicBezTo>
                <a:cubicBezTo>
                  <a:pt x="565386" y="348519"/>
                  <a:pt x="580748" y="374778"/>
                  <a:pt x="600748" y="397063"/>
                </a:cubicBezTo>
                <a:cubicBezTo>
                  <a:pt x="620414" y="419571"/>
                  <a:pt x="635627" y="442821"/>
                  <a:pt x="652585" y="467817"/>
                </a:cubicBezTo>
                <a:cubicBezTo>
                  <a:pt x="668280" y="490139"/>
                  <a:pt x="685164" y="511792"/>
                  <a:pt x="698336" y="535786"/>
                </a:cubicBezTo>
                <a:cubicBezTo>
                  <a:pt x="713735" y="568210"/>
                  <a:pt x="724755" y="602454"/>
                  <a:pt x="734663" y="637033"/>
                </a:cubicBezTo>
                <a:cubicBezTo>
                  <a:pt x="735219" y="640190"/>
                  <a:pt x="735776" y="644052"/>
                  <a:pt x="736815" y="647655"/>
                </a:cubicBezTo>
                <a:cubicBezTo>
                  <a:pt x="663828" y="686616"/>
                  <a:pt x="601082" y="745448"/>
                  <a:pt x="569282" y="821550"/>
                </a:cubicBezTo>
                <a:cubicBezTo>
                  <a:pt x="559338" y="846732"/>
                  <a:pt x="551620" y="873177"/>
                  <a:pt x="547242" y="900067"/>
                </a:cubicBezTo>
                <a:cubicBezTo>
                  <a:pt x="543494" y="899176"/>
                  <a:pt x="539338" y="899398"/>
                  <a:pt x="535516" y="899435"/>
                </a:cubicBezTo>
                <a:cubicBezTo>
                  <a:pt x="513735" y="898990"/>
                  <a:pt x="492028" y="902778"/>
                  <a:pt x="470247" y="901070"/>
                </a:cubicBezTo>
                <a:cubicBezTo>
                  <a:pt x="373958" y="894087"/>
                  <a:pt x="277112" y="865711"/>
                  <a:pt x="197668" y="809628"/>
                </a:cubicBezTo>
                <a:close/>
                <a:moveTo>
                  <a:pt x="679264" y="1289121"/>
                </a:moveTo>
                <a:cubicBezTo>
                  <a:pt x="654551" y="1330943"/>
                  <a:pt x="621416" y="1366301"/>
                  <a:pt x="587575" y="1400731"/>
                </a:cubicBezTo>
                <a:cubicBezTo>
                  <a:pt x="545943" y="1446563"/>
                  <a:pt x="497112" y="1485116"/>
                  <a:pt x="445349" y="1518803"/>
                </a:cubicBezTo>
                <a:cubicBezTo>
                  <a:pt x="418336" y="1536891"/>
                  <a:pt x="389394" y="1552490"/>
                  <a:pt x="358225" y="1561998"/>
                </a:cubicBezTo>
                <a:cubicBezTo>
                  <a:pt x="321639" y="1571692"/>
                  <a:pt x="282640" y="1576743"/>
                  <a:pt x="245052" y="1570615"/>
                </a:cubicBezTo>
                <a:cubicBezTo>
                  <a:pt x="164273" y="1550187"/>
                  <a:pt x="108726" y="1475608"/>
                  <a:pt x="91917" y="1396423"/>
                </a:cubicBezTo>
                <a:cubicBezTo>
                  <a:pt x="81342" y="1345428"/>
                  <a:pt x="79709" y="1291647"/>
                  <a:pt x="92251" y="1240838"/>
                </a:cubicBezTo>
                <a:cubicBezTo>
                  <a:pt x="107501" y="1182043"/>
                  <a:pt x="134960" y="1125329"/>
                  <a:pt x="172696" y="1077639"/>
                </a:cubicBezTo>
                <a:cubicBezTo>
                  <a:pt x="224422" y="1016653"/>
                  <a:pt x="295034" y="976652"/>
                  <a:pt x="369505" y="949873"/>
                </a:cubicBezTo>
                <a:cubicBezTo>
                  <a:pt x="407353" y="937245"/>
                  <a:pt x="446871" y="929743"/>
                  <a:pt x="486574" y="926214"/>
                </a:cubicBezTo>
                <a:cubicBezTo>
                  <a:pt x="500859" y="925732"/>
                  <a:pt x="527316" y="930263"/>
                  <a:pt x="544162" y="925657"/>
                </a:cubicBezTo>
                <a:cubicBezTo>
                  <a:pt x="541527" y="959456"/>
                  <a:pt x="544681" y="993477"/>
                  <a:pt x="556110" y="1026013"/>
                </a:cubicBezTo>
                <a:cubicBezTo>
                  <a:pt x="569876" y="1070731"/>
                  <a:pt x="585794" y="1116526"/>
                  <a:pt x="619709" y="1150213"/>
                </a:cubicBezTo>
                <a:cubicBezTo>
                  <a:pt x="645831" y="1180446"/>
                  <a:pt x="677668" y="1204365"/>
                  <a:pt x="712436" y="1223270"/>
                </a:cubicBezTo>
                <a:cubicBezTo>
                  <a:pt x="702195" y="1245666"/>
                  <a:pt x="692139" y="1268174"/>
                  <a:pt x="679264" y="1289121"/>
                </a:cubicBezTo>
                <a:close/>
                <a:moveTo>
                  <a:pt x="1302158" y="1342493"/>
                </a:moveTo>
                <a:cubicBezTo>
                  <a:pt x="1320525" y="1417556"/>
                  <a:pt x="1331805" y="1499638"/>
                  <a:pt x="1302047" y="1573326"/>
                </a:cubicBezTo>
                <a:cubicBezTo>
                  <a:pt x="1284978" y="1612213"/>
                  <a:pt x="1254032" y="1643115"/>
                  <a:pt x="1225943" y="1674388"/>
                </a:cubicBezTo>
                <a:cubicBezTo>
                  <a:pt x="1180154" y="1714166"/>
                  <a:pt x="1119635" y="1740090"/>
                  <a:pt x="1058522" y="1738939"/>
                </a:cubicBezTo>
                <a:cubicBezTo>
                  <a:pt x="1027353" y="1740759"/>
                  <a:pt x="996963" y="1731808"/>
                  <a:pt x="968614" y="1719588"/>
                </a:cubicBezTo>
                <a:cubicBezTo>
                  <a:pt x="932251" y="1704546"/>
                  <a:pt x="900711" y="1681073"/>
                  <a:pt x="873624" y="1652697"/>
                </a:cubicBezTo>
                <a:cubicBezTo>
                  <a:pt x="852807" y="1633792"/>
                  <a:pt x="833364" y="1613290"/>
                  <a:pt x="817817" y="1589743"/>
                </a:cubicBezTo>
                <a:cubicBezTo>
                  <a:pt x="797186" y="1559473"/>
                  <a:pt x="774885" y="1529685"/>
                  <a:pt x="761713" y="1495181"/>
                </a:cubicBezTo>
                <a:cubicBezTo>
                  <a:pt x="739523" y="1426767"/>
                  <a:pt x="729579" y="1354044"/>
                  <a:pt x="731360" y="1281730"/>
                </a:cubicBezTo>
                <a:cubicBezTo>
                  <a:pt x="732659" y="1266391"/>
                  <a:pt x="735924" y="1251312"/>
                  <a:pt x="737891" y="1236010"/>
                </a:cubicBezTo>
                <a:cubicBezTo>
                  <a:pt x="745720" y="1239612"/>
                  <a:pt x="753624" y="1243029"/>
                  <a:pt x="761639" y="1246223"/>
                </a:cubicBezTo>
                <a:cubicBezTo>
                  <a:pt x="829208" y="1277905"/>
                  <a:pt x="903308" y="1291499"/>
                  <a:pt x="977705" y="1289530"/>
                </a:cubicBezTo>
                <a:cubicBezTo>
                  <a:pt x="1066425" y="1289270"/>
                  <a:pt x="1153995" y="1249826"/>
                  <a:pt x="1213178" y="1183975"/>
                </a:cubicBezTo>
                <a:cubicBezTo>
                  <a:pt x="1214032" y="1186500"/>
                  <a:pt x="1215479" y="1188951"/>
                  <a:pt x="1217520" y="1191069"/>
                </a:cubicBezTo>
                <a:cubicBezTo>
                  <a:pt x="1253735" y="1236492"/>
                  <a:pt x="1288911" y="1284627"/>
                  <a:pt x="1302158" y="1342493"/>
                </a:cubicBezTo>
                <a:close/>
                <a:moveTo>
                  <a:pt x="1615701" y="1196974"/>
                </a:moveTo>
                <a:cubicBezTo>
                  <a:pt x="1509097" y="1217699"/>
                  <a:pt x="1400377" y="1207931"/>
                  <a:pt x="1294366" y="1187614"/>
                </a:cubicBezTo>
                <a:cubicBezTo>
                  <a:pt x="1272696" y="1183752"/>
                  <a:pt x="1249950" y="1172164"/>
                  <a:pt x="1227872" y="1166258"/>
                </a:cubicBezTo>
                <a:cubicBezTo>
                  <a:pt x="1232770" y="1159870"/>
                  <a:pt x="1237445" y="1153333"/>
                  <a:pt x="1241824" y="1146536"/>
                </a:cubicBezTo>
                <a:cubicBezTo>
                  <a:pt x="1270729" y="1098587"/>
                  <a:pt x="1280971" y="1042021"/>
                  <a:pt x="1289356" y="987386"/>
                </a:cubicBezTo>
                <a:cubicBezTo>
                  <a:pt x="1295998" y="931563"/>
                  <a:pt x="1290581" y="874662"/>
                  <a:pt x="1278670" y="819916"/>
                </a:cubicBezTo>
                <a:cubicBezTo>
                  <a:pt x="1271954" y="783518"/>
                  <a:pt x="1263048" y="753953"/>
                  <a:pt x="1248355" y="727546"/>
                </a:cubicBezTo>
                <a:cubicBezTo>
                  <a:pt x="1249765" y="727137"/>
                  <a:pt x="1251137" y="726506"/>
                  <a:pt x="1252362" y="725540"/>
                </a:cubicBezTo>
                <a:cubicBezTo>
                  <a:pt x="1308392" y="678185"/>
                  <a:pt x="1453698" y="657349"/>
                  <a:pt x="1526128" y="665000"/>
                </a:cubicBezTo>
                <a:cubicBezTo>
                  <a:pt x="1670135" y="682791"/>
                  <a:pt x="1814217" y="792172"/>
                  <a:pt x="1828540" y="943708"/>
                </a:cubicBezTo>
                <a:cubicBezTo>
                  <a:pt x="1849913" y="1087704"/>
                  <a:pt x="1745126" y="1169601"/>
                  <a:pt x="1615701" y="11969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35"/>
          <p:cNvSpPr/>
          <p:nvPr/>
        </p:nvSpPr>
        <p:spPr>
          <a:xfrm>
            <a:off x="7985399" y="1194838"/>
            <a:ext cx="350442" cy="323960"/>
          </a:xfrm>
          <a:custGeom>
            <a:rect b="b" l="l" r="r" t="t"/>
            <a:pathLst>
              <a:path extrusionOk="0" h="647921" w="700884">
                <a:moveTo>
                  <a:pt x="700226" y="296520"/>
                </a:moveTo>
                <a:cubicBezTo>
                  <a:pt x="704493" y="365008"/>
                  <a:pt x="688019" y="463247"/>
                  <a:pt x="650430" y="521967"/>
                </a:cubicBezTo>
                <a:cubicBezTo>
                  <a:pt x="588464" y="611180"/>
                  <a:pt x="483492" y="655453"/>
                  <a:pt x="376182" y="646873"/>
                </a:cubicBezTo>
                <a:cubicBezTo>
                  <a:pt x="316330" y="646167"/>
                  <a:pt x="258149" y="630717"/>
                  <a:pt x="203752" y="605943"/>
                </a:cubicBezTo>
                <a:cubicBezTo>
                  <a:pt x="142453" y="582247"/>
                  <a:pt x="86868" y="543472"/>
                  <a:pt x="48835" y="489320"/>
                </a:cubicBezTo>
                <a:cubicBezTo>
                  <a:pt x="31507" y="462875"/>
                  <a:pt x="22490" y="432234"/>
                  <a:pt x="12583" y="402484"/>
                </a:cubicBezTo>
                <a:cubicBezTo>
                  <a:pt x="5496" y="378899"/>
                  <a:pt x="-775" y="354534"/>
                  <a:pt x="78" y="329724"/>
                </a:cubicBezTo>
                <a:cubicBezTo>
                  <a:pt x="1822" y="271227"/>
                  <a:pt x="18000" y="211615"/>
                  <a:pt x="51098" y="162997"/>
                </a:cubicBezTo>
                <a:cubicBezTo>
                  <a:pt x="80301" y="122030"/>
                  <a:pt x="117815" y="85966"/>
                  <a:pt x="162008" y="61304"/>
                </a:cubicBezTo>
                <a:cubicBezTo>
                  <a:pt x="263232" y="-870"/>
                  <a:pt x="337740" y="-4213"/>
                  <a:pt x="452879" y="2398"/>
                </a:cubicBezTo>
                <a:cubicBezTo>
                  <a:pt x="478074" y="3884"/>
                  <a:pt x="503418" y="3810"/>
                  <a:pt x="528501" y="6967"/>
                </a:cubicBezTo>
                <a:cubicBezTo>
                  <a:pt x="541748" y="13541"/>
                  <a:pt x="555774" y="18629"/>
                  <a:pt x="568241" y="26614"/>
                </a:cubicBezTo>
                <a:cubicBezTo>
                  <a:pt x="587202" y="40542"/>
                  <a:pt x="603640" y="57516"/>
                  <a:pt x="621080" y="73227"/>
                </a:cubicBezTo>
                <a:cubicBezTo>
                  <a:pt x="666312" y="109662"/>
                  <a:pt x="681265" y="167491"/>
                  <a:pt x="691247" y="222237"/>
                </a:cubicBezTo>
                <a:cubicBezTo>
                  <a:pt x="696293" y="246008"/>
                  <a:pt x="698668" y="271969"/>
                  <a:pt x="700226" y="296520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35"/>
          <p:cNvSpPr/>
          <p:nvPr/>
        </p:nvSpPr>
        <p:spPr>
          <a:xfrm>
            <a:off x="8068680" y="897836"/>
            <a:ext cx="320786" cy="341861"/>
          </a:xfrm>
          <a:custGeom>
            <a:rect b="b" l="l" r="r" t="t"/>
            <a:pathLst>
              <a:path extrusionOk="0" h="683722" w="641572">
                <a:moveTo>
                  <a:pt x="640345" y="288280"/>
                </a:moveTo>
                <a:cubicBezTo>
                  <a:pt x="648359" y="386927"/>
                  <a:pt x="616115" y="484051"/>
                  <a:pt x="573888" y="572113"/>
                </a:cubicBezTo>
                <a:cubicBezTo>
                  <a:pt x="562756" y="592949"/>
                  <a:pt x="552886" y="614528"/>
                  <a:pt x="540159" y="634473"/>
                </a:cubicBezTo>
                <a:cubicBezTo>
                  <a:pt x="534334" y="644167"/>
                  <a:pt x="510215" y="666675"/>
                  <a:pt x="502274" y="683723"/>
                </a:cubicBezTo>
                <a:cubicBezTo>
                  <a:pt x="490141" y="666823"/>
                  <a:pt x="474853" y="650964"/>
                  <a:pt x="455298" y="634956"/>
                </a:cubicBezTo>
                <a:cubicBezTo>
                  <a:pt x="437488" y="618651"/>
                  <a:pt x="420122" y="600786"/>
                  <a:pt x="397784" y="590795"/>
                </a:cubicBezTo>
                <a:cubicBezTo>
                  <a:pt x="386467" y="587935"/>
                  <a:pt x="368619" y="572039"/>
                  <a:pt x="356894" y="576942"/>
                </a:cubicBezTo>
                <a:cubicBezTo>
                  <a:pt x="344389" y="573413"/>
                  <a:pt x="329027" y="572596"/>
                  <a:pt x="321235" y="571890"/>
                </a:cubicBezTo>
                <a:cubicBezTo>
                  <a:pt x="298304" y="570887"/>
                  <a:pt x="274890" y="569550"/>
                  <a:pt x="252181" y="573116"/>
                </a:cubicBezTo>
                <a:cubicBezTo>
                  <a:pt x="247358" y="574193"/>
                  <a:pt x="238044" y="572113"/>
                  <a:pt x="232181" y="573747"/>
                </a:cubicBezTo>
                <a:cubicBezTo>
                  <a:pt x="193963" y="572336"/>
                  <a:pt x="155818" y="573525"/>
                  <a:pt x="118304" y="580804"/>
                </a:cubicBezTo>
                <a:cubicBezTo>
                  <a:pt x="87098" y="588121"/>
                  <a:pt x="55929" y="598818"/>
                  <a:pt x="26022" y="612709"/>
                </a:cubicBezTo>
                <a:cubicBezTo>
                  <a:pt x="25094" y="609143"/>
                  <a:pt x="24055" y="605615"/>
                  <a:pt x="23721" y="602458"/>
                </a:cubicBezTo>
                <a:cubicBezTo>
                  <a:pt x="17265" y="579801"/>
                  <a:pt x="7246" y="558148"/>
                  <a:pt x="5169" y="534489"/>
                </a:cubicBezTo>
                <a:cubicBezTo>
                  <a:pt x="-4516" y="456641"/>
                  <a:pt x="-2104" y="375302"/>
                  <a:pt x="25502" y="301168"/>
                </a:cubicBezTo>
                <a:cubicBezTo>
                  <a:pt x="70475" y="186438"/>
                  <a:pt x="168248" y="10946"/>
                  <a:pt x="305354" y="1475"/>
                </a:cubicBezTo>
                <a:cubicBezTo>
                  <a:pt x="418267" y="-5322"/>
                  <a:pt x="476745" y="9386"/>
                  <a:pt x="560159" y="87568"/>
                </a:cubicBezTo>
                <a:cubicBezTo>
                  <a:pt x="614779" y="139381"/>
                  <a:pt x="637376" y="214592"/>
                  <a:pt x="640345" y="2882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35"/>
          <p:cNvSpPr/>
          <p:nvPr/>
        </p:nvSpPr>
        <p:spPr>
          <a:xfrm>
            <a:off x="8315958" y="1217722"/>
            <a:ext cx="301668" cy="272512"/>
          </a:xfrm>
          <a:custGeom>
            <a:rect b="b" l="l" r="r" t="t"/>
            <a:pathLst>
              <a:path extrusionOk="0" h="545024" w="603337">
                <a:moveTo>
                  <a:pt x="600556" y="280204"/>
                </a:moveTo>
                <a:cubicBezTo>
                  <a:pt x="621929" y="424237"/>
                  <a:pt x="517143" y="506134"/>
                  <a:pt x="387718" y="533507"/>
                </a:cubicBezTo>
                <a:cubicBezTo>
                  <a:pt x="281076" y="554232"/>
                  <a:pt x="172393" y="544464"/>
                  <a:pt x="66382" y="524147"/>
                </a:cubicBezTo>
                <a:cubicBezTo>
                  <a:pt x="44750" y="520285"/>
                  <a:pt x="22004" y="508697"/>
                  <a:pt x="0" y="502754"/>
                </a:cubicBezTo>
                <a:cubicBezTo>
                  <a:pt x="4861" y="496403"/>
                  <a:pt x="9499" y="489829"/>
                  <a:pt x="13878" y="483069"/>
                </a:cubicBezTo>
                <a:cubicBezTo>
                  <a:pt x="42783" y="435120"/>
                  <a:pt x="53024" y="378554"/>
                  <a:pt x="61410" y="323919"/>
                </a:cubicBezTo>
                <a:cubicBezTo>
                  <a:pt x="68052" y="268096"/>
                  <a:pt x="62634" y="211195"/>
                  <a:pt x="50723" y="156449"/>
                </a:cubicBezTo>
                <a:cubicBezTo>
                  <a:pt x="44007" y="120051"/>
                  <a:pt x="35176" y="90486"/>
                  <a:pt x="20445" y="64079"/>
                </a:cubicBezTo>
                <a:cubicBezTo>
                  <a:pt x="21855" y="63707"/>
                  <a:pt x="23191" y="63039"/>
                  <a:pt x="24378" y="62073"/>
                </a:cubicBezTo>
                <a:cubicBezTo>
                  <a:pt x="80408" y="14755"/>
                  <a:pt x="225714" y="-6081"/>
                  <a:pt x="298145" y="1533"/>
                </a:cubicBezTo>
                <a:cubicBezTo>
                  <a:pt x="442152" y="19324"/>
                  <a:pt x="586234" y="128705"/>
                  <a:pt x="600556" y="280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35"/>
          <p:cNvSpPr/>
          <p:nvPr/>
        </p:nvSpPr>
        <p:spPr>
          <a:xfrm>
            <a:off x="8067545" y="1477995"/>
            <a:ext cx="294614" cy="277563"/>
          </a:xfrm>
          <a:custGeom>
            <a:rect b="b" l="l" r="r" t="t"/>
            <a:pathLst>
              <a:path extrusionOk="0" h="555126" w="589228">
                <a:moveTo>
                  <a:pt x="571000" y="158482"/>
                </a:moveTo>
                <a:cubicBezTo>
                  <a:pt x="589368" y="233581"/>
                  <a:pt x="600648" y="315626"/>
                  <a:pt x="570889" y="389314"/>
                </a:cubicBezTo>
                <a:cubicBezTo>
                  <a:pt x="553820" y="428238"/>
                  <a:pt x="522837" y="459140"/>
                  <a:pt x="494785" y="490339"/>
                </a:cubicBezTo>
                <a:cubicBezTo>
                  <a:pt x="449034" y="530117"/>
                  <a:pt x="388477" y="556042"/>
                  <a:pt x="327364" y="554890"/>
                </a:cubicBezTo>
                <a:cubicBezTo>
                  <a:pt x="296195" y="556710"/>
                  <a:pt x="265806" y="547796"/>
                  <a:pt x="237457" y="535540"/>
                </a:cubicBezTo>
                <a:cubicBezTo>
                  <a:pt x="201093" y="520497"/>
                  <a:pt x="169553" y="497024"/>
                  <a:pt x="142466" y="468648"/>
                </a:cubicBezTo>
                <a:cubicBezTo>
                  <a:pt x="121613" y="449780"/>
                  <a:pt x="102206" y="429241"/>
                  <a:pt x="86659" y="405694"/>
                </a:cubicBezTo>
                <a:cubicBezTo>
                  <a:pt x="65991" y="375424"/>
                  <a:pt x="43728" y="345636"/>
                  <a:pt x="30555" y="311132"/>
                </a:cubicBezTo>
                <a:cubicBezTo>
                  <a:pt x="8366" y="242718"/>
                  <a:pt x="-1578" y="169995"/>
                  <a:pt x="203" y="97719"/>
                </a:cubicBezTo>
                <a:cubicBezTo>
                  <a:pt x="1501" y="82379"/>
                  <a:pt x="4767" y="67300"/>
                  <a:pt x="6733" y="52035"/>
                </a:cubicBezTo>
                <a:cubicBezTo>
                  <a:pt x="14563" y="55638"/>
                  <a:pt x="22466" y="59017"/>
                  <a:pt x="30481" y="62212"/>
                </a:cubicBezTo>
                <a:cubicBezTo>
                  <a:pt x="98050" y="93856"/>
                  <a:pt x="172114" y="107487"/>
                  <a:pt x="246548" y="105518"/>
                </a:cubicBezTo>
                <a:cubicBezTo>
                  <a:pt x="335268" y="105258"/>
                  <a:pt x="422837" y="65851"/>
                  <a:pt x="482021" y="0"/>
                </a:cubicBezTo>
                <a:cubicBezTo>
                  <a:pt x="482874" y="2526"/>
                  <a:pt x="484321" y="4940"/>
                  <a:pt x="486399" y="7057"/>
                </a:cubicBezTo>
                <a:cubicBezTo>
                  <a:pt x="522577" y="52481"/>
                  <a:pt x="557754" y="100616"/>
                  <a:pt x="571000" y="1584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35"/>
          <p:cNvSpPr/>
          <p:nvPr/>
        </p:nvSpPr>
        <p:spPr>
          <a:xfrm>
            <a:off x="7743682" y="1348874"/>
            <a:ext cx="314502" cy="323778"/>
          </a:xfrm>
          <a:custGeom>
            <a:rect b="b" l="l" r="r" t="t"/>
            <a:pathLst>
              <a:path extrusionOk="0" h="647556" w="629004">
                <a:moveTo>
                  <a:pt x="629004" y="297539"/>
                </a:moveTo>
                <a:cubicBezTo>
                  <a:pt x="618800" y="319860"/>
                  <a:pt x="608708" y="342405"/>
                  <a:pt x="595832" y="363353"/>
                </a:cubicBezTo>
                <a:cubicBezTo>
                  <a:pt x="571119" y="405174"/>
                  <a:pt x="537984" y="440532"/>
                  <a:pt x="504144" y="474962"/>
                </a:cubicBezTo>
                <a:cubicBezTo>
                  <a:pt x="462511" y="520795"/>
                  <a:pt x="413680" y="559347"/>
                  <a:pt x="361917" y="593071"/>
                </a:cubicBezTo>
                <a:cubicBezTo>
                  <a:pt x="334867" y="611159"/>
                  <a:pt x="305962" y="626721"/>
                  <a:pt x="274793" y="636267"/>
                </a:cubicBezTo>
                <a:cubicBezTo>
                  <a:pt x="238207" y="645961"/>
                  <a:pt x="199209" y="651012"/>
                  <a:pt x="161620" y="644883"/>
                </a:cubicBezTo>
                <a:cubicBezTo>
                  <a:pt x="80841" y="624456"/>
                  <a:pt x="25331" y="549876"/>
                  <a:pt x="8522" y="470691"/>
                </a:cubicBezTo>
                <a:cubicBezTo>
                  <a:pt x="-2090" y="419696"/>
                  <a:pt x="-3686" y="365878"/>
                  <a:pt x="8856" y="315106"/>
                </a:cubicBezTo>
                <a:cubicBezTo>
                  <a:pt x="24107" y="256349"/>
                  <a:pt x="51565" y="199597"/>
                  <a:pt x="89264" y="151908"/>
                </a:cubicBezTo>
                <a:cubicBezTo>
                  <a:pt x="140990" y="90922"/>
                  <a:pt x="211602" y="50921"/>
                  <a:pt x="286073" y="24142"/>
                </a:cubicBezTo>
                <a:cubicBezTo>
                  <a:pt x="323921" y="11514"/>
                  <a:pt x="363476" y="4011"/>
                  <a:pt x="403142" y="483"/>
                </a:cubicBezTo>
                <a:cubicBezTo>
                  <a:pt x="417390" y="0"/>
                  <a:pt x="443884" y="4568"/>
                  <a:pt x="460730" y="0"/>
                </a:cubicBezTo>
                <a:cubicBezTo>
                  <a:pt x="458058" y="33761"/>
                  <a:pt x="461286" y="67783"/>
                  <a:pt x="472715" y="100318"/>
                </a:cubicBezTo>
                <a:cubicBezTo>
                  <a:pt x="486481" y="145037"/>
                  <a:pt x="502400" y="190832"/>
                  <a:pt x="536314" y="224519"/>
                </a:cubicBezTo>
                <a:cubicBezTo>
                  <a:pt x="562363" y="254752"/>
                  <a:pt x="594199" y="278634"/>
                  <a:pt x="629004" y="2975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35"/>
          <p:cNvSpPr/>
          <p:nvPr/>
        </p:nvSpPr>
        <p:spPr>
          <a:xfrm>
            <a:off x="7714190" y="1010819"/>
            <a:ext cx="356184" cy="325965"/>
          </a:xfrm>
          <a:custGeom>
            <a:rect b="b" l="l" r="r" t="t"/>
            <a:pathLst>
              <a:path extrusionOk="0" h="651929" w="712368">
                <a:moveTo>
                  <a:pt x="710216" y="387410"/>
                </a:moveTo>
                <a:cubicBezTo>
                  <a:pt x="710773" y="390567"/>
                  <a:pt x="711292" y="394467"/>
                  <a:pt x="712368" y="398032"/>
                </a:cubicBezTo>
                <a:cubicBezTo>
                  <a:pt x="639344" y="436956"/>
                  <a:pt x="576673" y="495825"/>
                  <a:pt x="544836" y="571965"/>
                </a:cubicBezTo>
                <a:cubicBezTo>
                  <a:pt x="534892" y="597147"/>
                  <a:pt x="527137" y="623591"/>
                  <a:pt x="522795" y="650444"/>
                </a:cubicBezTo>
                <a:cubicBezTo>
                  <a:pt x="519047" y="649553"/>
                  <a:pt x="514892" y="649813"/>
                  <a:pt x="511107" y="649850"/>
                </a:cubicBezTo>
                <a:cubicBezTo>
                  <a:pt x="489289" y="649404"/>
                  <a:pt x="467582" y="653193"/>
                  <a:pt x="445838" y="651484"/>
                </a:cubicBezTo>
                <a:cubicBezTo>
                  <a:pt x="349474" y="644427"/>
                  <a:pt x="252665" y="616051"/>
                  <a:pt x="173222" y="560005"/>
                </a:cubicBezTo>
                <a:cubicBezTo>
                  <a:pt x="125207" y="526095"/>
                  <a:pt x="79419" y="485500"/>
                  <a:pt x="49994" y="434022"/>
                </a:cubicBezTo>
                <a:cubicBezTo>
                  <a:pt x="606" y="347520"/>
                  <a:pt x="-21212" y="235688"/>
                  <a:pt x="26877" y="144060"/>
                </a:cubicBezTo>
                <a:cubicBezTo>
                  <a:pt x="64242" y="56407"/>
                  <a:pt x="155226" y="6118"/>
                  <a:pt x="247953" y="1661"/>
                </a:cubicBezTo>
                <a:cubicBezTo>
                  <a:pt x="311701" y="-3465"/>
                  <a:pt x="378862" y="2738"/>
                  <a:pt x="438528" y="27771"/>
                </a:cubicBezTo>
                <a:cubicBezTo>
                  <a:pt x="467656" y="40436"/>
                  <a:pt x="493407" y="58821"/>
                  <a:pt x="518268" y="79063"/>
                </a:cubicBezTo>
                <a:cubicBezTo>
                  <a:pt x="540977" y="98860"/>
                  <a:pt x="556302" y="125118"/>
                  <a:pt x="576302" y="147440"/>
                </a:cubicBezTo>
                <a:cubicBezTo>
                  <a:pt x="595968" y="169948"/>
                  <a:pt x="611181" y="193198"/>
                  <a:pt x="628138" y="218194"/>
                </a:cubicBezTo>
                <a:cubicBezTo>
                  <a:pt x="643834" y="240516"/>
                  <a:pt x="660680" y="262207"/>
                  <a:pt x="673890" y="286163"/>
                </a:cubicBezTo>
                <a:cubicBezTo>
                  <a:pt x="689289" y="318587"/>
                  <a:pt x="700309" y="352831"/>
                  <a:pt x="710216" y="3874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35"/>
          <p:cNvSpPr/>
          <p:nvPr/>
        </p:nvSpPr>
        <p:spPr>
          <a:xfrm rot="-2198402">
            <a:off x="502063" y="935940"/>
            <a:ext cx="862164" cy="784075"/>
          </a:xfrm>
          <a:custGeom>
            <a:rect b="b" l="l" r="r" t="t"/>
            <a:pathLst>
              <a:path extrusionOk="0" h="1568149" w="1729502">
                <a:moveTo>
                  <a:pt x="1673784" y="742846"/>
                </a:moveTo>
                <a:cubicBezTo>
                  <a:pt x="1614570" y="729575"/>
                  <a:pt x="1553627" y="727052"/>
                  <a:pt x="1493479" y="720521"/>
                </a:cubicBezTo>
                <a:cubicBezTo>
                  <a:pt x="1379928" y="708390"/>
                  <a:pt x="1265651" y="701927"/>
                  <a:pt x="1151477" y="706939"/>
                </a:cubicBezTo>
                <a:cubicBezTo>
                  <a:pt x="1193363" y="666020"/>
                  <a:pt x="1236943" y="626760"/>
                  <a:pt x="1280420" y="587465"/>
                </a:cubicBezTo>
                <a:cubicBezTo>
                  <a:pt x="1302348" y="566004"/>
                  <a:pt x="1325729" y="546097"/>
                  <a:pt x="1348592" y="525603"/>
                </a:cubicBezTo>
                <a:cubicBezTo>
                  <a:pt x="1370278" y="505247"/>
                  <a:pt x="1391722" y="484650"/>
                  <a:pt x="1414308" y="465262"/>
                </a:cubicBezTo>
                <a:cubicBezTo>
                  <a:pt x="1434715" y="446496"/>
                  <a:pt x="1454706" y="427280"/>
                  <a:pt x="1476808" y="410484"/>
                </a:cubicBezTo>
                <a:cubicBezTo>
                  <a:pt x="1506345" y="386292"/>
                  <a:pt x="1532390" y="357124"/>
                  <a:pt x="1552727" y="324810"/>
                </a:cubicBezTo>
                <a:cubicBezTo>
                  <a:pt x="1566286" y="300930"/>
                  <a:pt x="1582576" y="272694"/>
                  <a:pt x="1572996" y="244597"/>
                </a:cubicBezTo>
                <a:cubicBezTo>
                  <a:pt x="1565698" y="224967"/>
                  <a:pt x="1547435" y="208586"/>
                  <a:pt x="1526337" y="205752"/>
                </a:cubicBezTo>
                <a:cubicBezTo>
                  <a:pt x="1488844" y="201501"/>
                  <a:pt x="1453323" y="219092"/>
                  <a:pt x="1421952" y="237720"/>
                </a:cubicBezTo>
                <a:cubicBezTo>
                  <a:pt x="1376711" y="266508"/>
                  <a:pt x="1336451" y="302035"/>
                  <a:pt x="1295154" y="336008"/>
                </a:cubicBezTo>
                <a:cubicBezTo>
                  <a:pt x="1244656" y="378827"/>
                  <a:pt x="1196441" y="424308"/>
                  <a:pt x="1148122" y="469582"/>
                </a:cubicBezTo>
                <a:cubicBezTo>
                  <a:pt x="1122355" y="494949"/>
                  <a:pt x="1099734" y="523322"/>
                  <a:pt x="1073206" y="547998"/>
                </a:cubicBezTo>
                <a:cubicBezTo>
                  <a:pt x="1060304" y="560681"/>
                  <a:pt x="1048337" y="574298"/>
                  <a:pt x="1035989" y="587500"/>
                </a:cubicBezTo>
                <a:cubicBezTo>
                  <a:pt x="1021220" y="603536"/>
                  <a:pt x="1003961" y="616737"/>
                  <a:pt x="987671" y="631080"/>
                </a:cubicBezTo>
                <a:cubicBezTo>
                  <a:pt x="997286" y="489972"/>
                  <a:pt x="1030767" y="351318"/>
                  <a:pt x="1044740" y="210694"/>
                </a:cubicBezTo>
                <a:cubicBezTo>
                  <a:pt x="1051104" y="156815"/>
                  <a:pt x="1056949" y="102591"/>
                  <a:pt x="1052315" y="48332"/>
                </a:cubicBezTo>
                <a:cubicBezTo>
                  <a:pt x="1051900" y="9106"/>
                  <a:pt x="1009737" y="-8174"/>
                  <a:pt x="976257" y="3680"/>
                </a:cubicBezTo>
                <a:cubicBezTo>
                  <a:pt x="943848" y="13634"/>
                  <a:pt x="917838" y="39104"/>
                  <a:pt x="902412" y="68756"/>
                </a:cubicBezTo>
                <a:cubicBezTo>
                  <a:pt x="859385" y="155052"/>
                  <a:pt x="845585" y="252131"/>
                  <a:pt x="825801" y="345581"/>
                </a:cubicBezTo>
                <a:cubicBezTo>
                  <a:pt x="817984" y="380866"/>
                  <a:pt x="813695" y="416740"/>
                  <a:pt x="808230" y="452440"/>
                </a:cubicBezTo>
                <a:cubicBezTo>
                  <a:pt x="797370" y="517793"/>
                  <a:pt x="786025" y="583456"/>
                  <a:pt x="782082" y="649673"/>
                </a:cubicBezTo>
                <a:cubicBezTo>
                  <a:pt x="762817" y="619364"/>
                  <a:pt x="744762" y="588122"/>
                  <a:pt x="726327" y="557191"/>
                </a:cubicBezTo>
                <a:cubicBezTo>
                  <a:pt x="706751" y="522285"/>
                  <a:pt x="690391" y="485583"/>
                  <a:pt x="669500" y="451403"/>
                </a:cubicBezTo>
                <a:cubicBezTo>
                  <a:pt x="637057" y="399460"/>
                  <a:pt x="606308" y="346445"/>
                  <a:pt x="569127" y="297681"/>
                </a:cubicBezTo>
                <a:cubicBezTo>
                  <a:pt x="557229" y="279641"/>
                  <a:pt x="547337" y="260356"/>
                  <a:pt x="534193" y="243145"/>
                </a:cubicBezTo>
                <a:cubicBezTo>
                  <a:pt x="520981" y="225624"/>
                  <a:pt x="506765" y="208862"/>
                  <a:pt x="492723" y="192031"/>
                </a:cubicBezTo>
                <a:cubicBezTo>
                  <a:pt x="458170" y="151838"/>
                  <a:pt x="418948" y="112302"/>
                  <a:pt x="368381" y="93190"/>
                </a:cubicBezTo>
                <a:cubicBezTo>
                  <a:pt x="349046" y="85345"/>
                  <a:pt x="327533" y="81129"/>
                  <a:pt x="306919" y="86036"/>
                </a:cubicBezTo>
                <a:cubicBezTo>
                  <a:pt x="276136" y="94020"/>
                  <a:pt x="282707" y="134697"/>
                  <a:pt x="287100" y="158750"/>
                </a:cubicBezTo>
                <a:cubicBezTo>
                  <a:pt x="300762" y="230808"/>
                  <a:pt x="331476" y="298234"/>
                  <a:pt x="371839" y="359128"/>
                </a:cubicBezTo>
                <a:cubicBezTo>
                  <a:pt x="388061" y="385670"/>
                  <a:pt x="401861" y="413664"/>
                  <a:pt x="418498" y="439998"/>
                </a:cubicBezTo>
                <a:cubicBezTo>
                  <a:pt x="440980" y="474662"/>
                  <a:pt x="466194" y="507597"/>
                  <a:pt x="491236" y="540464"/>
                </a:cubicBezTo>
                <a:cubicBezTo>
                  <a:pt x="526792" y="583906"/>
                  <a:pt x="559269" y="629732"/>
                  <a:pt x="598319" y="670236"/>
                </a:cubicBezTo>
                <a:cubicBezTo>
                  <a:pt x="616270" y="691076"/>
                  <a:pt x="632906" y="712952"/>
                  <a:pt x="651065" y="733584"/>
                </a:cubicBezTo>
                <a:cubicBezTo>
                  <a:pt x="661406" y="745784"/>
                  <a:pt x="672336" y="758191"/>
                  <a:pt x="677524" y="773570"/>
                </a:cubicBezTo>
                <a:cubicBezTo>
                  <a:pt x="621008" y="764239"/>
                  <a:pt x="563904" y="768835"/>
                  <a:pt x="506938" y="769665"/>
                </a:cubicBezTo>
                <a:cubicBezTo>
                  <a:pt x="433959" y="772257"/>
                  <a:pt x="360875" y="771911"/>
                  <a:pt x="287999" y="776819"/>
                </a:cubicBezTo>
                <a:cubicBezTo>
                  <a:pt x="251924" y="778754"/>
                  <a:pt x="215746" y="779030"/>
                  <a:pt x="179602" y="780275"/>
                </a:cubicBezTo>
                <a:cubicBezTo>
                  <a:pt x="124366" y="781761"/>
                  <a:pt x="65359" y="782383"/>
                  <a:pt x="16107" y="810480"/>
                </a:cubicBezTo>
                <a:cubicBezTo>
                  <a:pt x="-31901" y="847113"/>
                  <a:pt x="39246" y="897363"/>
                  <a:pt x="75459" y="907247"/>
                </a:cubicBezTo>
                <a:cubicBezTo>
                  <a:pt x="110185" y="917823"/>
                  <a:pt x="146813" y="919896"/>
                  <a:pt x="182819" y="922385"/>
                </a:cubicBezTo>
                <a:cubicBezTo>
                  <a:pt x="237951" y="924769"/>
                  <a:pt x="293257" y="923629"/>
                  <a:pt x="348354" y="921348"/>
                </a:cubicBezTo>
                <a:cubicBezTo>
                  <a:pt x="403971" y="918687"/>
                  <a:pt x="459623" y="916579"/>
                  <a:pt x="515136" y="912431"/>
                </a:cubicBezTo>
                <a:cubicBezTo>
                  <a:pt x="563247" y="908353"/>
                  <a:pt x="611462" y="903964"/>
                  <a:pt x="659781" y="906280"/>
                </a:cubicBezTo>
                <a:cubicBezTo>
                  <a:pt x="639478" y="919862"/>
                  <a:pt x="621838" y="936693"/>
                  <a:pt x="604095" y="953281"/>
                </a:cubicBezTo>
                <a:cubicBezTo>
                  <a:pt x="524889" y="1012586"/>
                  <a:pt x="445649" y="1072167"/>
                  <a:pt x="372773" y="1139317"/>
                </a:cubicBezTo>
                <a:cubicBezTo>
                  <a:pt x="314562" y="1187562"/>
                  <a:pt x="259534" y="1241372"/>
                  <a:pt x="220761" y="1306863"/>
                </a:cubicBezTo>
                <a:cubicBezTo>
                  <a:pt x="200597" y="1339107"/>
                  <a:pt x="180639" y="1375879"/>
                  <a:pt x="189010" y="1415139"/>
                </a:cubicBezTo>
                <a:cubicBezTo>
                  <a:pt x="193852" y="1446001"/>
                  <a:pt x="223355" y="1438640"/>
                  <a:pt x="245249" y="1432384"/>
                </a:cubicBezTo>
                <a:cubicBezTo>
                  <a:pt x="279006" y="1421049"/>
                  <a:pt x="311657" y="1405842"/>
                  <a:pt x="342025" y="1387215"/>
                </a:cubicBezTo>
                <a:cubicBezTo>
                  <a:pt x="427664" y="1333025"/>
                  <a:pt x="507803" y="1270091"/>
                  <a:pt x="578846" y="1197792"/>
                </a:cubicBezTo>
                <a:cubicBezTo>
                  <a:pt x="620109" y="1161193"/>
                  <a:pt x="656011" y="1119203"/>
                  <a:pt x="696582" y="1081878"/>
                </a:cubicBezTo>
                <a:cubicBezTo>
                  <a:pt x="741788" y="1036743"/>
                  <a:pt x="792320" y="996516"/>
                  <a:pt x="840224" y="954042"/>
                </a:cubicBezTo>
                <a:cubicBezTo>
                  <a:pt x="840051" y="1049911"/>
                  <a:pt x="840155" y="1145814"/>
                  <a:pt x="843337" y="1241649"/>
                </a:cubicBezTo>
                <a:cubicBezTo>
                  <a:pt x="843752" y="1315503"/>
                  <a:pt x="856480" y="1388528"/>
                  <a:pt x="874639" y="1459929"/>
                </a:cubicBezTo>
                <a:cubicBezTo>
                  <a:pt x="883873" y="1488682"/>
                  <a:pt x="899714" y="1557768"/>
                  <a:pt x="929806" y="1567652"/>
                </a:cubicBezTo>
                <a:cubicBezTo>
                  <a:pt x="971449" y="1579575"/>
                  <a:pt x="1006832" y="1373633"/>
                  <a:pt x="1015652" y="1339038"/>
                </a:cubicBezTo>
                <a:cubicBezTo>
                  <a:pt x="1029937" y="1269158"/>
                  <a:pt x="1041696" y="1198760"/>
                  <a:pt x="1046815" y="1127567"/>
                </a:cubicBezTo>
                <a:cubicBezTo>
                  <a:pt x="1051519" y="1065877"/>
                  <a:pt x="1054390" y="1004395"/>
                  <a:pt x="1060650" y="942706"/>
                </a:cubicBezTo>
                <a:cubicBezTo>
                  <a:pt x="1081541" y="964098"/>
                  <a:pt x="1104611" y="983141"/>
                  <a:pt x="1125986" y="1004015"/>
                </a:cubicBezTo>
                <a:cubicBezTo>
                  <a:pt x="1144906" y="1023161"/>
                  <a:pt x="1163444" y="1042688"/>
                  <a:pt x="1182987" y="1061246"/>
                </a:cubicBezTo>
                <a:cubicBezTo>
                  <a:pt x="1206541" y="1085231"/>
                  <a:pt x="1227570" y="1111565"/>
                  <a:pt x="1252334" y="1134409"/>
                </a:cubicBezTo>
                <a:cubicBezTo>
                  <a:pt x="1268418" y="1150307"/>
                  <a:pt x="1280973" y="1167345"/>
                  <a:pt x="1296676" y="1184521"/>
                </a:cubicBezTo>
                <a:cubicBezTo>
                  <a:pt x="1315388" y="1204324"/>
                  <a:pt x="1335379" y="1222848"/>
                  <a:pt x="1355509" y="1241165"/>
                </a:cubicBezTo>
                <a:cubicBezTo>
                  <a:pt x="1391342" y="1269504"/>
                  <a:pt x="1448723" y="1316920"/>
                  <a:pt x="1496799" y="1298983"/>
                </a:cubicBezTo>
                <a:cubicBezTo>
                  <a:pt x="1533843" y="1281358"/>
                  <a:pt x="1520007" y="1244586"/>
                  <a:pt x="1505239" y="1216143"/>
                </a:cubicBezTo>
                <a:cubicBezTo>
                  <a:pt x="1491300" y="1188807"/>
                  <a:pt x="1477742" y="1160606"/>
                  <a:pt x="1460794" y="1134582"/>
                </a:cubicBezTo>
                <a:cubicBezTo>
                  <a:pt x="1447097" y="1114468"/>
                  <a:pt x="1431809" y="1095495"/>
                  <a:pt x="1417767" y="1075589"/>
                </a:cubicBezTo>
                <a:cubicBezTo>
                  <a:pt x="1385116" y="1031698"/>
                  <a:pt x="1344441" y="994546"/>
                  <a:pt x="1302832" y="959329"/>
                </a:cubicBezTo>
                <a:cubicBezTo>
                  <a:pt x="1289136" y="946922"/>
                  <a:pt x="1276546" y="933409"/>
                  <a:pt x="1262711" y="921175"/>
                </a:cubicBezTo>
                <a:cubicBezTo>
                  <a:pt x="1248357" y="908077"/>
                  <a:pt x="1231098" y="898642"/>
                  <a:pt x="1216778" y="885544"/>
                </a:cubicBezTo>
                <a:cubicBezTo>
                  <a:pt x="1273606" y="885164"/>
                  <a:pt x="1330156" y="893320"/>
                  <a:pt x="1386984" y="890348"/>
                </a:cubicBezTo>
                <a:cubicBezTo>
                  <a:pt x="1431290" y="888585"/>
                  <a:pt x="1475735" y="890521"/>
                  <a:pt x="1519731" y="884092"/>
                </a:cubicBezTo>
                <a:cubicBezTo>
                  <a:pt x="1546951" y="881466"/>
                  <a:pt x="1574517" y="881293"/>
                  <a:pt x="1601323" y="875211"/>
                </a:cubicBezTo>
                <a:cubicBezTo>
                  <a:pt x="1627021" y="869646"/>
                  <a:pt x="1651544" y="859831"/>
                  <a:pt x="1676585" y="851917"/>
                </a:cubicBezTo>
                <a:cubicBezTo>
                  <a:pt x="1689936" y="847494"/>
                  <a:pt x="1703875" y="842828"/>
                  <a:pt x="1713905" y="832495"/>
                </a:cubicBezTo>
                <a:cubicBezTo>
                  <a:pt x="1751502" y="798246"/>
                  <a:pt x="1714389" y="750484"/>
                  <a:pt x="1673784" y="7428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35"/>
          <p:cNvSpPr/>
          <p:nvPr/>
        </p:nvSpPr>
        <p:spPr>
          <a:xfrm rot="-2198402">
            <a:off x="502063" y="935940"/>
            <a:ext cx="862164" cy="784075"/>
          </a:xfrm>
          <a:custGeom>
            <a:rect b="b" l="l" r="r" t="t"/>
            <a:pathLst>
              <a:path extrusionOk="0" h="1568149" w="1729502">
                <a:moveTo>
                  <a:pt x="929806" y="1567652"/>
                </a:moveTo>
                <a:cubicBezTo>
                  <a:pt x="899714" y="1557768"/>
                  <a:pt x="883873" y="1488682"/>
                  <a:pt x="874639" y="1459929"/>
                </a:cubicBezTo>
                <a:cubicBezTo>
                  <a:pt x="856480" y="1388528"/>
                  <a:pt x="843752" y="1315503"/>
                  <a:pt x="843337" y="1241649"/>
                </a:cubicBezTo>
                <a:cubicBezTo>
                  <a:pt x="840155" y="1145814"/>
                  <a:pt x="840051" y="1049911"/>
                  <a:pt x="840224" y="954042"/>
                </a:cubicBezTo>
                <a:cubicBezTo>
                  <a:pt x="792320" y="996516"/>
                  <a:pt x="741788" y="1036743"/>
                  <a:pt x="696582" y="1081878"/>
                </a:cubicBezTo>
                <a:cubicBezTo>
                  <a:pt x="656011" y="1119203"/>
                  <a:pt x="620109" y="1161193"/>
                  <a:pt x="578846" y="1197792"/>
                </a:cubicBezTo>
                <a:cubicBezTo>
                  <a:pt x="507803" y="1270091"/>
                  <a:pt x="427664" y="1333025"/>
                  <a:pt x="342025" y="1387215"/>
                </a:cubicBezTo>
                <a:cubicBezTo>
                  <a:pt x="311657" y="1405842"/>
                  <a:pt x="279006" y="1421049"/>
                  <a:pt x="245249" y="1432384"/>
                </a:cubicBezTo>
                <a:cubicBezTo>
                  <a:pt x="223355" y="1438640"/>
                  <a:pt x="193852" y="1446001"/>
                  <a:pt x="189010" y="1415139"/>
                </a:cubicBezTo>
                <a:cubicBezTo>
                  <a:pt x="180639" y="1375879"/>
                  <a:pt x="200597" y="1339107"/>
                  <a:pt x="220761" y="1306863"/>
                </a:cubicBezTo>
                <a:cubicBezTo>
                  <a:pt x="259534" y="1241372"/>
                  <a:pt x="314562" y="1187562"/>
                  <a:pt x="372773" y="1139317"/>
                </a:cubicBezTo>
                <a:cubicBezTo>
                  <a:pt x="445649" y="1072167"/>
                  <a:pt x="524889" y="1012586"/>
                  <a:pt x="604095" y="953281"/>
                </a:cubicBezTo>
                <a:cubicBezTo>
                  <a:pt x="621838" y="936693"/>
                  <a:pt x="639478" y="919862"/>
                  <a:pt x="659781" y="906280"/>
                </a:cubicBezTo>
                <a:cubicBezTo>
                  <a:pt x="611462" y="903964"/>
                  <a:pt x="563247" y="908353"/>
                  <a:pt x="515136" y="912431"/>
                </a:cubicBezTo>
                <a:cubicBezTo>
                  <a:pt x="459623" y="916579"/>
                  <a:pt x="403971" y="918687"/>
                  <a:pt x="348354" y="921348"/>
                </a:cubicBezTo>
                <a:cubicBezTo>
                  <a:pt x="293257" y="923629"/>
                  <a:pt x="237951" y="924769"/>
                  <a:pt x="182819" y="922385"/>
                </a:cubicBezTo>
                <a:cubicBezTo>
                  <a:pt x="146813" y="919896"/>
                  <a:pt x="110185" y="917823"/>
                  <a:pt x="75459" y="907247"/>
                </a:cubicBezTo>
                <a:cubicBezTo>
                  <a:pt x="39246" y="897363"/>
                  <a:pt x="-31901" y="847113"/>
                  <a:pt x="16107" y="810480"/>
                </a:cubicBezTo>
                <a:cubicBezTo>
                  <a:pt x="65359" y="782383"/>
                  <a:pt x="124366" y="781761"/>
                  <a:pt x="179602" y="780275"/>
                </a:cubicBezTo>
                <a:cubicBezTo>
                  <a:pt x="215746" y="779030"/>
                  <a:pt x="251924" y="778754"/>
                  <a:pt x="287999" y="776819"/>
                </a:cubicBezTo>
                <a:cubicBezTo>
                  <a:pt x="360875" y="771911"/>
                  <a:pt x="433959" y="772257"/>
                  <a:pt x="506938" y="769665"/>
                </a:cubicBezTo>
                <a:cubicBezTo>
                  <a:pt x="563904" y="768835"/>
                  <a:pt x="621008" y="764239"/>
                  <a:pt x="677524" y="773570"/>
                </a:cubicBezTo>
                <a:cubicBezTo>
                  <a:pt x="672336" y="758191"/>
                  <a:pt x="661406" y="745784"/>
                  <a:pt x="651065" y="733584"/>
                </a:cubicBezTo>
                <a:cubicBezTo>
                  <a:pt x="632906" y="712952"/>
                  <a:pt x="616270" y="691076"/>
                  <a:pt x="598319" y="670236"/>
                </a:cubicBezTo>
                <a:cubicBezTo>
                  <a:pt x="559269" y="629732"/>
                  <a:pt x="526792" y="583906"/>
                  <a:pt x="491236" y="540464"/>
                </a:cubicBezTo>
                <a:cubicBezTo>
                  <a:pt x="466194" y="507597"/>
                  <a:pt x="440980" y="474662"/>
                  <a:pt x="418498" y="439998"/>
                </a:cubicBezTo>
                <a:cubicBezTo>
                  <a:pt x="401861" y="413664"/>
                  <a:pt x="388061" y="385670"/>
                  <a:pt x="371839" y="359128"/>
                </a:cubicBezTo>
                <a:cubicBezTo>
                  <a:pt x="331476" y="298234"/>
                  <a:pt x="300762" y="230808"/>
                  <a:pt x="287100" y="158750"/>
                </a:cubicBezTo>
                <a:cubicBezTo>
                  <a:pt x="282707" y="134697"/>
                  <a:pt x="276136" y="94020"/>
                  <a:pt x="306919" y="86036"/>
                </a:cubicBezTo>
                <a:cubicBezTo>
                  <a:pt x="327533" y="81129"/>
                  <a:pt x="349046" y="85345"/>
                  <a:pt x="368381" y="93190"/>
                </a:cubicBezTo>
                <a:cubicBezTo>
                  <a:pt x="418948" y="112302"/>
                  <a:pt x="458170" y="151838"/>
                  <a:pt x="492723" y="192031"/>
                </a:cubicBezTo>
                <a:cubicBezTo>
                  <a:pt x="506765" y="208862"/>
                  <a:pt x="520981" y="225624"/>
                  <a:pt x="534193" y="243145"/>
                </a:cubicBezTo>
                <a:cubicBezTo>
                  <a:pt x="547337" y="260356"/>
                  <a:pt x="557229" y="279641"/>
                  <a:pt x="569127" y="297681"/>
                </a:cubicBezTo>
                <a:cubicBezTo>
                  <a:pt x="606308" y="346445"/>
                  <a:pt x="637057" y="399460"/>
                  <a:pt x="669500" y="451403"/>
                </a:cubicBezTo>
                <a:cubicBezTo>
                  <a:pt x="690391" y="485583"/>
                  <a:pt x="706751" y="522285"/>
                  <a:pt x="726327" y="557191"/>
                </a:cubicBezTo>
                <a:cubicBezTo>
                  <a:pt x="744762" y="588122"/>
                  <a:pt x="762817" y="619364"/>
                  <a:pt x="782082" y="649673"/>
                </a:cubicBezTo>
                <a:cubicBezTo>
                  <a:pt x="786025" y="583456"/>
                  <a:pt x="797370" y="517793"/>
                  <a:pt x="808230" y="452440"/>
                </a:cubicBezTo>
                <a:cubicBezTo>
                  <a:pt x="813695" y="416740"/>
                  <a:pt x="817984" y="380866"/>
                  <a:pt x="825801" y="345581"/>
                </a:cubicBezTo>
                <a:cubicBezTo>
                  <a:pt x="845585" y="252131"/>
                  <a:pt x="859385" y="155052"/>
                  <a:pt x="902412" y="68756"/>
                </a:cubicBezTo>
                <a:cubicBezTo>
                  <a:pt x="917838" y="39104"/>
                  <a:pt x="943848" y="13634"/>
                  <a:pt x="976257" y="3680"/>
                </a:cubicBezTo>
                <a:cubicBezTo>
                  <a:pt x="1009737" y="-8174"/>
                  <a:pt x="1051900" y="9106"/>
                  <a:pt x="1052315" y="48332"/>
                </a:cubicBezTo>
                <a:cubicBezTo>
                  <a:pt x="1056949" y="102591"/>
                  <a:pt x="1051104" y="156815"/>
                  <a:pt x="1044740" y="210694"/>
                </a:cubicBezTo>
                <a:cubicBezTo>
                  <a:pt x="1030767" y="351318"/>
                  <a:pt x="997286" y="489972"/>
                  <a:pt x="987671" y="631080"/>
                </a:cubicBezTo>
                <a:cubicBezTo>
                  <a:pt x="1003961" y="616737"/>
                  <a:pt x="1021220" y="603536"/>
                  <a:pt x="1035989" y="587500"/>
                </a:cubicBezTo>
                <a:cubicBezTo>
                  <a:pt x="1048337" y="574298"/>
                  <a:pt x="1060304" y="560681"/>
                  <a:pt x="1073206" y="547998"/>
                </a:cubicBezTo>
                <a:cubicBezTo>
                  <a:pt x="1099734" y="523322"/>
                  <a:pt x="1122355" y="494949"/>
                  <a:pt x="1148122" y="469582"/>
                </a:cubicBezTo>
                <a:cubicBezTo>
                  <a:pt x="1196441" y="424308"/>
                  <a:pt x="1244656" y="378827"/>
                  <a:pt x="1295154" y="336008"/>
                </a:cubicBezTo>
                <a:cubicBezTo>
                  <a:pt x="1336451" y="302035"/>
                  <a:pt x="1376711" y="266508"/>
                  <a:pt x="1421952" y="237720"/>
                </a:cubicBezTo>
                <a:cubicBezTo>
                  <a:pt x="1453323" y="219092"/>
                  <a:pt x="1488844" y="201501"/>
                  <a:pt x="1526337" y="205752"/>
                </a:cubicBezTo>
                <a:cubicBezTo>
                  <a:pt x="1547435" y="208586"/>
                  <a:pt x="1565698" y="224967"/>
                  <a:pt x="1572996" y="244597"/>
                </a:cubicBezTo>
                <a:cubicBezTo>
                  <a:pt x="1582576" y="272694"/>
                  <a:pt x="1566286" y="300930"/>
                  <a:pt x="1552727" y="324810"/>
                </a:cubicBezTo>
                <a:cubicBezTo>
                  <a:pt x="1532390" y="357124"/>
                  <a:pt x="1506345" y="386292"/>
                  <a:pt x="1476808" y="410484"/>
                </a:cubicBezTo>
                <a:cubicBezTo>
                  <a:pt x="1454706" y="427280"/>
                  <a:pt x="1434715" y="446496"/>
                  <a:pt x="1414308" y="465262"/>
                </a:cubicBezTo>
                <a:cubicBezTo>
                  <a:pt x="1391722" y="484650"/>
                  <a:pt x="1370278" y="505247"/>
                  <a:pt x="1348592" y="525603"/>
                </a:cubicBezTo>
                <a:cubicBezTo>
                  <a:pt x="1325729" y="546097"/>
                  <a:pt x="1302348" y="566004"/>
                  <a:pt x="1280420" y="587465"/>
                </a:cubicBezTo>
                <a:cubicBezTo>
                  <a:pt x="1236943" y="626760"/>
                  <a:pt x="1193363" y="666020"/>
                  <a:pt x="1151477" y="706939"/>
                </a:cubicBezTo>
                <a:cubicBezTo>
                  <a:pt x="1265651" y="701927"/>
                  <a:pt x="1379928" y="708390"/>
                  <a:pt x="1493479" y="720521"/>
                </a:cubicBezTo>
                <a:cubicBezTo>
                  <a:pt x="1553627" y="727052"/>
                  <a:pt x="1614570" y="729575"/>
                  <a:pt x="1673784" y="742846"/>
                </a:cubicBezTo>
                <a:cubicBezTo>
                  <a:pt x="1714389" y="750484"/>
                  <a:pt x="1751502" y="798246"/>
                  <a:pt x="1713905" y="832495"/>
                </a:cubicBezTo>
                <a:cubicBezTo>
                  <a:pt x="1703875" y="842828"/>
                  <a:pt x="1689936" y="847494"/>
                  <a:pt x="1676585" y="851917"/>
                </a:cubicBezTo>
                <a:cubicBezTo>
                  <a:pt x="1651544" y="859831"/>
                  <a:pt x="1627021" y="869646"/>
                  <a:pt x="1601323" y="875211"/>
                </a:cubicBezTo>
                <a:cubicBezTo>
                  <a:pt x="1574517" y="881293"/>
                  <a:pt x="1546951" y="881466"/>
                  <a:pt x="1519731" y="884092"/>
                </a:cubicBezTo>
                <a:cubicBezTo>
                  <a:pt x="1475735" y="890521"/>
                  <a:pt x="1431290" y="888585"/>
                  <a:pt x="1386984" y="890348"/>
                </a:cubicBezTo>
                <a:cubicBezTo>
                  <a:pt x="1330156" y="893320"/>
                  <a:pt x="1273606" y="885164"/>
                  <a:pt x="1216778" y="885544"/>
                </a:cubicBezTo>
                <a:cubicBezTo>
                  <a:pt x="1231098" y="898642"/>
                  <a:pt x="1248357" y="908077"/>
                  <a:pt x="1262711" y="921175"/>
                </a:cubicBezTo>
                <a:cubicBezTo>
                  <a:pt x="1276546" y="933409"/>
                  <a:pt x="1289136" y="946922"/>
                  <a:pt x="1302832" y="959329"/>
                </a:cubicBezTo>
                <a:cubicBezTo>
                  <a:pt x="1344441" y="994546"/>
                  <a:pt x="1385116" y="1031698"/>
                  <a:pt x="1417767" y="1075589"/>
                </a:cubicBezTo>
                <a:cubicBezTo>
                  <a:pt x="1431809" y="1095495"/>
                  <a:pt x="1447097" y="1114468"/>
                  <a:pt x="1460794" y="1134582"/>
                </a:cubicBezTo>
                <a:cubicBezTo>
                  <a:pt x="1477742" y="1160606"/>
                  <a:pt x="1491300" y="1188807"/>
                  <a:pt x="1505239" y="1216143"/>
                </a:cubicBezTo>
                <a:cubicBezTo>
                  <a:pt x="1520007" y="1244586"/>
                  <a:pt x="1533843" y="1281358"/>
                  <a:pt x="1496799" y="1298983"/>
                </a:cubicBezTo>
                <a:cubicBezTo>
                  <a:pt x="1448723" y="1316920"/>
                  <a:pt x="1391342" y="1269504"/>
                  <a:pt x="1355509" y="1241165"/>
                </a:cubicBezTo>
                <a:cubicBezTo>
                  <a:pt x="1335379" y="1222848"/>
                  <a:pt x="1315388" y="1204324"/>
                  <a:pt x="1296676" y="1184521"/>
                </a:cubicBezTo>
                <a:cubicBezTo>
                  <a:pt x="1280973" y="1167345"/>
                  <a:pt x="1268418" y="1150307"/>
                  <a:pt x="1252334" y="1134409"/>
                </a:cubicBezTo>
                <a:cubicBezTo>
                  <a:pt x="1227570" y="1111565"/>
                  <a:pt x="1206541" y="1085231"/>
                  <a:pt x="1182987" y="1061246"/>
                </a:cubicBezTo>
                <a:cubicBezTo>
                  <a:pt x="1163444" y="1042688"/>
                  <a:pt x="1144906" y="1023161"/>
                  <a:pt x="1125986" y="1004015"/>
                </a:cubicBezTo>
                <a:cubicBezTo>
                  <a:pt x="1104611" y="983141"/>
                  <a:pt x="1081541" y="964098"/>
                  <a:pt x="1060650" y="942706"/>
                </a:cubicBezTo>
                <a:cubicBezTo>
                  <a:pt x="1054390" y="1004395"/>
                  <a:pt x="1051519" y="1065877"/>
                  <a:pt x="1046815" y="1127567"/>
                </a:cubicBezTo>
                <a:cubicBezTo>
                  <a:pt x="1041696" y="1198760"/>
                  <a:pt x="1029937" y="1269158"/>
                  <a:pt x="1015652" y="1339038"/>
                </a:cubicBezTo>
                <a:cubicBezTo>
                  <a:pt x="1006832" y="1373633"/>
                  <a:pt x="971449" y="1579575"/>
                  <a:pt x="929806" y="1567652"/>
                </a:cubicBezTo>
                <a:close/>
                <a:moveTo>
                  <a:pt x="933057" y="1549750"/>
                </a:moveTo>
                <a:cubicBezTo>
                  <a:pt x="941808" y="1538760"/>
                  <a:pt x="948310" y="1526318"/>
                  <a:pt x="952841" y="1513047"/>
                </a:cubicBezTo>
                <a:cubicBezTo>
                  <a:pt x="962456" y="1485434"/>
                  <a:pt x="970550" y="1457337"/>
                  <a:pt x="977121" y="1428859"/>
                </a:cubicBezTo>
                <a:cubicBezTo>
                  <a:pt x="1000364" y="1331884"/>
                  <a:pt x="1020390" y="1233665"/>
                  <a:pt x="1028311" y="1134133"/>
                </a:cubicBezTo>
                <a:cubicBezTo>
                  <a:pt x="1034191" y="1065359"/>
                  <a:pt x="1036059" y="996274"/>
                  <a:pt x="1044602" y="927776"/>
                </a:cubicBezTo>
                <a:cubicBezTo>
                  <a:pt x="1045916" y="919343"/>
                  <a:pt x="1055013" y="913019"/>
                  <a:pt x="1062484" y="919136"/>
                </a:cubicBezTo>
                <a:cubicBezTo>
                  <a:pt x="1071442" y="928018"/>
                  <a:pt x="1080089" y="937245"/>
                  <a:pt x="1089358" y="945816"/>
                </a:cubicBezTo>
                <a:cubicBezTo>
                  <a:pt x="1113984" y="968626"/>
                  <a:pt x="1139233" y="990744"/>
                  <a:pt x="1162026" y="1015420"/>
                </a:cubicBezTo>
                <a:cubicBezTo>
                  <a:pt x="1179182" y="1033218"/>
                  <a:pt x="1197721" y="1049600"/>
                  <a:pt x="1214115" y="1068124"/>
                </a:cubicBezTo>
                <a:cubicBezTo>
                  <a:pt x="1231444" y="1088894"/>
                  <a:pt x="1250709" y="1107764"/>
                  <a:pt x="1269870" y="1126841"/>
                </a:cubicBezTo>
                <a:cubicBezTo>
                  <a:pt x="1282875" y="1140181"/>
                  <a:pt x="1294358" y="1154973"/>
                  <a:pt x="1306602" y="1169004"/>
                </a:cubicBezTo>
                <a:cubicBezTo>
                  <a:pt x="1330814" y="1194232"/>
                  <a:pt x="1355820" y="1219012"/>
                  <a:pt x="1383248" y="1240785"/>
                </a:cubicBezTo>
                <a:cubicBezTo>
                  <a:pt x="1411576" y="1260000"/>
                  <a:pt x="1458476" y="1298465"/>
                  <a:pt x="1493513" y="1280356"/>
                </a:cubicBezTo>
                <a:cubicBezTo>
                  <a:pt x="1500535" y="1275310"/>
                  <a:pt x="1505031" y="1267361"/>
                  <a:pt x="1502195" y="1258721"/>
                </a:cubicBezTo>
                <a:cubicBezTo>
                  <a:pt x="1499981" y="1246798"/>
                  <a:pt x="1495035" y="1235704"/>
                  <a:pt x="1489674" y="1224887"/>
                </a:cubicBezTo>
                <a:cubicBezTo>
                  <a:pt x="1475493" y="1196997"/>
                  <a:pt x="1461866" y="1168693"/>
                  <a:pt x="1444641" y="1142496"/>
                </a:cubicBezTo>
                <a:cubicBezTo>
                  <a:pt x="1423647" y="1114261"/>
                  <a:pt x="1403897" y="1084989"/>
                  <a:pt x="1380931" y="1058343"/>
                </a:cubicBezTo>
                <a:cubicBezTo>
                  <a:pt x="1355993" y="1031006"/>
                  <a:pt x="1329257" y="1004603"/>
                  <a:pt x="1300826" y="981240"/>
                </a:cubicBezTo>
                <a:cubicBezTo>
                  <a:pt x="1283221" y="966518"/>
                  <a:pt x="1267657" y="949583"/>
                  <a:pt x="1250605" y="934239"/>
                </a:cubicBezTo>
                <a:cubicBezTo>
                  <a:pt x="1237289" y="922627"/>
                  <a:pt x="1222209" y="913365"/>
                  <a:pt x="1208581" y="902167"/>
                </a:cubicBezTo>
                <a:cubicBezTo>
                  <a:pt x="1199070" y="894564"/>
                  <a:pt x="1180323" y="875936"/>
                  <a:pt x="1199588" y="868368"/>
                </a:cubicBezTo>
                <a:cubicBezTo>
                  <a:pt x="1220618" y="866467"/>
                  <a:pt x="1241958" y="868506"/>
                  <a:pt x="1263091" y="868817"/>
                </a:cubicBezTo>
                <a:cubicBezTo>
                  <a:pt x="1307675" y="871063"/>
                  <a:pt x="1352154" y="875038"/>
                  <a:pt x="1396807" y="872066"/>
                </a:cubicBezTo>
                <a:cubicBezTo>
                  <a:pt x="1432951" y="870821"/>
                  <a:pt x="1469268" y="872549"/>
                  <a:pt x="1505204" y="867711"/>
                </a:cubicBezTo>
                <a:cubicBezTo>
                  <a:pt x="1534015" y="864048"/>
                  <a:pt x="1563207" y="864359"/>
                  <a:pt x="1591811" y="858967"/>
                </a:cubicBezTo>
                <a:cubicBezTo>
                  <a:pt x="1621038" y="853023"/>
                  <a:pt x="1648777" y="841826"/>
                  <a:pt x="1677139" y="832909"/>
                </a:cubicBezTo>
                <a:cubicBezTo>
                  <a:pt x="1715012" y="821366"/>
                  <a:pt x="1724904" y="790504"/>
                  <a:pt x="1688726" y="767349"/>
                </a:cubicBezTo>
                <a:cubicBezTo>
                  <a:pt x="1664065" y="755564"/>
                  <a:pt x="1635910" y="754182"/>
                  <a:pt x="1609209" y="750138"/>
                </a:cubicBezTo>
                <a:cubicBezTo>
                  <a:pt x="1591811" y="748065"/>
                  <a:pt x="1574379" y="745957"/>
                  <a:pt x="1556912" y="744263"/>
                </a:cubicBezTo>
                <a:cubicBezTo>
                  <a:pt x="1494862" y="738803"/>
                  <a:pt x="1432639" y="732375"/>
                  <a:pt x="1370589" y="727364"/>
                </a:cubicBezTo>
                <a:cubicBezTo>
                  <a:pt x="1308643" y="724253"/>
                  <a:pt x="1246593" y="721730"/>
                  <a:pt x="1184577" y="723666"/>
                </a:cubicBezTo>
                <a:cubicBezTo>
                  <a:pt x="1170466" y="722974"/>
                  <a:pt x="1134944" y="730474"/>
                  <a:pt x="1127646" y="716546"/>
                </a:cubicBezTo>
                <a:cubicBezTo>
                  <a:pt x="1124015" y="708321"/>
                  <a:pt x="1132074" y="702066"/>
                  <a:pt x="1136881" y="696432"/>
                </a:cubicBezTo>
                <a:cubicBezTo>
                  <a:pt x="1148018" y="684509"/>
                  <a:pt x="1160090" y="673554"/>
                  <a:pt x="1172195" y="662667"/>
                </a:cubicBezTo>
                <a:cubicBezTo>
                  <a:pt x="1185546" y="650779"/>
                  <a:pt x="1198482" y="638406"/>
                  <a:pt x="1211210" y="625861"/>
                </a:cubicBezTo>
                <a:cubicBezTo>
                  <a:pt x="1236286" y="602222"/>
                  <a:pt x="1262642" y="580761"/>
                  <a:pt x="1287060" y="556534"/>
                </a:cubicBezTo>
                <a:cubicBezTo>
                  <a:pt x="1311652" y="533828"/>
                  <a:pt x="1337593" y="512678"/>
                  <a:pt x="1361285" y="489004"/>
                </a:cubicBezTo>
                <a:cubicBezTo>
                  <a:pt x="1385704" y="466540"/>
                  <a:pt x="1410607" y="444664"/>
                  <a:pt x="1434853" y="422027"/>
                </a:cubicBezTo>
                <a:cubicBezTo>
                  <a:pt x="1465013" y="397110"/>
                  <a:pt x="1495658" y="372745"/>
                  <a:pt x="1519419" y="341261"/>
                </a:cubicBezTo>
                <a:cubicBezTo>
                  <a:pt x="1537543" y="316723"/>
                  <a:pt x="1556809" y="290492"/>
                  <a:pt x="1558088" y="259319"/>
                </a:cubicBezTo>
                <a:cubicBezTo>
                  <a:pt x="1549614" y="211109"/>
                  <a:pt x="1497629" y="219541"/>
                  <a:pt x="1464045" y="235542"/>
                </a:cubicBezTo>
                <a:cubicBezTo>
                  <a:pt x="1424200" y="253444"/>
                  <a:pt x="1390131" y="281161"/>
                  <a:pt x="1356408" y="308325"/>
                </a:cubicBezTo>
                <a:cubicBezTo>
                  <a:pt x="1318881" y="339049"/>
                  <a:pt x="1281077" y="371432"/>
                  <a:pt x="1245002" y="403572"/>
                </a:cubicBezTo>
                <a:cubicBezTo>
                  <a:pt x="1230752" y="416014"/>
                  <a:pt x="1216951" y="429043"/>
                  <a:pt x="1203497" y="442348"/>
                </a:cubicBezTo>
                <a:cubicBezTo>
                  <a:pt x="1177452" y="467197"/>
                  <a:pt x="1149886" y="490456"/>
                  <a:pt x="1126851" y="518276"/>
                </a:cubicBezTo>
                <a:cubicBezTo>
                  <a:pt x="1108692" y="539254"/>
                  <a:pt x="1087836" y="557606"/>
                  <a:pt x="1068986" y="577927"/>
                </a:cubicBezTo>
                <a:cubicBezTo>
                  <a:pt x="1049479" y="600287"/>
                  <a:pt x="1028346" y="621023"/>
                  <a:pt x="1005034" y="639409"/>
                </a:cubicBezTo>
                <a:cubicBezTo>
                  <a:pt x="997182" y="645699"/>
                  <a:pt x="990818" y="653924"/>
                  <a:pt x="982379" y="659315"/>
                </a:cubicBezTo>
                <a:cubicBezTo>
                  <a:pt x="977260" y="662253"/>
                  <a:pt x="970342" y="659281"/>
                  <a:pt x="968751" y="653647"/>
                </a:cubicBezTo>
                <a:cubicBezTo>
                  <a:pt x="967887" y="648947"/>
                  <a:pt x="969235" y="643694"/>
                  <a:pt x="969305" y="639063"/>
                </a:cubicBezTo>
                <a:cubicBezTo>
                  <a:pt x="970654" y="614526"/>
                  <a:pt x="972833" y="590092"/>
                  <a:pt x="975876" y="565727"/>
                </a:cubicBezTo>
                <a:cubicBezTo>
                  <a:pt x="985146" y="486654"/>
                  <a:pt x="998531" y="408065"/>
                  <a:pt x="1010810" y="329407"/>
                </a:cubicBezTo>
                <a:cubicBezTo>
                  <a:pt x="1017381" y="294121"/>
                  <a:pt x="1021947" y="258594"/>
                  <a:pt x="1025544" y="222893"/>
                </a:cubicBezTo>
                <a:cubicBezTo>
                  <a:pt x="1029694" y="180039"/>
                  <a:pt x="1036474" y="137289"/>
                  <a:pt x="1035955" y="94089"/>
                </a:cubicBezTo>
                <a:cubicBezTo>
                  <a:pt x="1035298" y="74666"/>
                  <a:pt x="1037269" y="53792"/>
                  <a:pt x="1031458" y="35130"/>
                </a:cubicBezTo>
                <a:cubicBezTo>
                  <a:pt x="1012228" y="3646"/>
                  <a:pt x="967472" y="21029"/>
                  <a:pt x="945923" y="41316"/>
                </a:cubicBezTo>
                <a:cubicBezTo>
                  <a:pt x="903554" y="78744"/>
                  <a:pt x="885153" y="163001"/>
                  <a:pt x="870626" y="217018"/>
                </a:cubicBezTo>
                <a:cubicBezTo>
                  <a:pt x="856480" y="282475"/>
                  <a:pt x="841434" y="347862"/>
                  <a:pt x="831024" y="414009"/>
                </a:cubicBezTo>
                <a:cubicBezTo>
                  <a:pt x="826769" y="449330"/>
                  <a:pt x="818641" y="483993"/>
                  <a:pt x="813764" y="519210"/>
                </a:cubicBezTo>
                <a:cubicBezTo>
                  <a:pt x="808611" y="552663"/>
                  <a:pt x="802558" y="586014"/>
                  <a:pt x="798546" y="619675"/>
                </a:cubicBezTo>
                <a:cubicBezTo>
                  <a:pt x="797197" y="630319"/>
                  <a:pt x="795848" y="640964"/>
                  <a:pt x="795018" y="651643"/>
                </a:cubicBezTo>
                <a:cubicBezTo>
                  <a:pt x="794292" y="656067"/>
                  <a:pt x="796090" y="662080"/>
                  <a:pt x="791075" y="664361"/>
                </a:cubicBezTo>
                <a:cubicBezTo>
                  <a:pt x="790729" y="671377"/>
                  <a:pt x="782255" y="675074"/>
                  <a:pt x="776790" y="670824"/>
                </a:cubicBezTo>
                <a:cubicBezTo>
                  <a:pt x="761434" y="655963"/>
                  <a:pt x="753478" y="635123"/>
                  <a:pt x="741615" y="617532"/>
                </a:cubicBezTo>
                <a:cubicBezTo>
                  <a:pt x="722315" y="585979"/>
                  <a:pt x="703119" y="554322"/>
                  <a:pt x="687209" y="520868"/>
                </a:cubicBezTo>
                <a:cubicBezTo>
                  <a:pt x="657325" y="462186"/>
                  <a:pt x="621181" y="406786"/>
                  <a:pt x="585833" y="351352"/>
                </a:cubicBezTo>
                <a:cubicBezTo>
                  <a:pt x="565080" y="323428"/>
                  <a:pt x="545434" y="294882"/>
                  <a:pt x="527829" y="264849"/>
                </a:cubicBezTo>
                <a:cubicBezTo>
                  <a:pt x="494349" y="219818"/>
                  <a:pt x="458758" y="175235"/>
                  <a:pt x="414728" y="140019"/>
                </a:cubicBezTo>
                <a:cubicBezTo>
                  <a:pt x="387093" y="119179"/>
                  <a:pt x="340572" y="91842"/>
                  <a:pt x="306123" y="105597"/>
                </a:cubicBezTo>
                <a:cubicBezTo>
                  <a:pt x="296888" y="122290"/>
                  <a:pt x="302664" y="142127"/>
                  <a:pt x="305501" y="159822"/>
                </a:cubicBezTo>
                <a:cubicBezTo>
                  <a:pt x="314562" y="202780"/>
                  <a:pt x="328985" y="244459"/>
                  <a:pt x="348389" y="283822"/>
                </a:cubicBezTo>
                <a:cubicBezTo>
                  <a:pt x="362224" y="311678"/>
                  <a:pt x="380210" y="337148"/>
                  <a:pt x="395601" y="364140"/>
                </a:cubicBezTo>
                <a:cubicBezTo>
                  <a:pt x="418878" y="406717"/>
                  <a:pt x="443332" y="448569"/>
                  <a:pt x="473458" y="486758"/>
                </a:cubicBezTo>
                <a:cubicBezTo>
                  <a:pt x="495213" y="517723"/>
                  <a:pt x="519632" y="546581"/>
                  <a:pt x="542909" y="576372"/>
                </a:cubicBezTo>
                <a:cubicBezTo>
                  <a:pt x="555741" y="593237"/>
                  <a:pt x="568262" y="610448"/>
                  <a:pt x="582581" y="626172"/>
                </a:cubicBezTo>
                <a:cubicBezTo>
                  <a:pt x="607588" y="652611"/>
                  <a:pt x="630658" y="680708"/>
                  <a:pt x="653590" y="708943"/>
                </a:cubicBezTo>
                <a:cubicBezTo>
                  <a:pt x="667286" y="726119"/>
                  <a:pt x="705194" y="762787"/>
                  <a:pt x="694126" y="785839"/>
                </a:cubicBezTo>
                <a:cubicBezTo>
                  <a:pt x="683715" y="798591"/>
                  <a:pt x="642245" y="784767"/>
                  <a:pt x="625401" y="785631"/>
                </a:cubicBezTo>
                <a:cubicBezTo>
                  <a:pt x="534539" y="785286"/>
                  <a:pt x="443712" y="790332"/>
                  <a:pt x="352851" y="791196"/>
                </a:cubicBezTo>
                <a:cubicBezTo>
                  <a:pt x="297995" y="793960"/>
                  <a:pt x="243174" y="796932"/>
                  <a:pt x="188214" y="797831"/>
                </a:cubicBezTo>
                <a:cubicBezTo>
                  <a:pt x="139446" y="799179"/>
                  <a:pt x="92268" y="799144"/>
                  <a:pt x="46371" y="815768"/>
                </a:cubicBezTo>
                <a:cubicBezTo>
                  <a:pt x="35821" y="820260"/>
                  <a:pt x="21156" y="823924"/>
                  <a:pt x="18043" y="836365"/>
                </a:cubicBezTo>
                <a:cubicBezTo>
                  <a:pt x="19185" y="859555"/>
                  <a:pt x="54603" y="880256"/>
                  <a:pt x="74179" y="887998"/>
                </a:cubicBezTo>
                <a:cubicBezTo>
                  <a:pt x="139238" y="908111"/>
                  <a:pt x="208482" y="905347"/>
                  <a:pt x="275824" y="905589"/>
                </a:cubicBezTo>
                <a:cubicBezTo>
                  <a:pt x="349254" y="904483"/>
                  <a:pt x="422614" y="900059"/>
                  <a:pt x="495940" y="895981"/>
                </a:cubicBezTo>
                <a:cubicBezTo>
                  <a:pt x="549101" y="891972"/>
                  <a:pt x="602262" y="885959"/>
                  <a:pt x="655665" y="888240"/>
                </a:cubicBezTo>
                <a:cubicBezTo>
                  <a:pt x="667079" y="889726"/>
                  <a:pt x="690183" y="885959"/>
                  <a:pt x="690218" y="902478"/>
                </a:cubicBezTo>
                <a:cubicBezTo>
                  <a:pt x="689906" y="904655"/>
                  <a:pt x="688730" y="906971"/>
                  <a:pt x="687174" y="908526"/>
                </a:cubicBezTo>
                <a:cubicBezTo>
                  <a:pt x="678977" y="915162"/>
                  <a:pt x="669846" y="920691"/>
                  <a:pt x="661475" y="927119"/>
                </a:cubicBezTo>
                <a:cubicBezTo>
                  <a:pt x="640688" y="941600"/>
                  <a:pt x="624190" y="961057"/>
                  <a:pt x="603991" y="976263"/>
                </a:cubicBezTo>
                <a:cubicBezTo>
                  <a:pt x="559961" y="1007437"/>
                  <a:pt x="517972" y="1041374"/>
                  <a:pt x="475360" y="1074448"/>
                </a:cubicBezTo>
                <a:cubicBezTo>
                  <a:pt x="444854" y="1099504"/>
                  <a:pt x="414935" y="1125216"/>
                  <a:pt x="385744" y="1151724"/>
                </a:cubicBezTo>
                <a:cubicBezTo>
                  <a:pt x="343236" y="1187113"/>
                  <a:pt x="302595" y="1225060"/>
                  <a:pt x="268319" y="1268571"/>
                </a:cubicBezTo>
                <a:cubicBezTo>
                  <a:pt x="256110" y="1284641"/>
                  <a:pt x="245111" y="1301610"/>
                  <a:pt x="234527" y="1318752"/>
                </a:cubicBezTo>
                <a:cubicBezTo>
                  <a:pt x="216853" y="1348024"/>
                  <a:pt x="196688" y="1382584"/>
                  <a:pt x="208552" y="1417627"/>
                </a:cubicBezTo>
                <a:cubicBezTo>
                  <a:pt x="212737" y="1423261"/>
                  <a:pt x="222283" y="1418560"/>
                  <a:pt x="228232" y="1418422"/>
                </a:cubicBezTo>
                <a:cubicBezTo>
                  <a:pt x="244142" y="1415001"/>
                  <a:pt x="259119" y="1408573"/>
                  <a:pt x="274026" y="1402248"/>
                </a:cubicBezTo>
                <a:cubicBezTo>
                  <a:pt x="309616" y="1387664"/>
                  <a:pt x="341921" y="1366928"/>
                  <a:pt x="373603" y="1345397"/>
                </a:cubicBezTo>
                <a:cubicBezTo>
                  <a:pt x="418567" y="1313740"/>
                  <a:pt x="462805" y="1281047"/>
                  <a:pt x="503998" y="1244586"/>
                </a:cubicBezTo>
                <a:cubicBezTo>
                  <a:pt x="524958" y="1226788"/>
                  <a:pt x="543774" y="1206743"/>
                  <a:pt x="563627" y="1187735"/>
                </a:cubicBezTo>
                <a:cubicBezTo>
                  <a:pt x="576978" y="1175432"/>
                  <a:pt x="590640" y="1163440"/>
                  <a:pt x="603334" y="1150445"/>
                </a:cubicBezTo>
                <a:cubicBezTo>
                  <a:pt x="657048" y="1092834"/>
                  <a:pt x="714809" y="1039266"/>
                  <a:pt x="773989" y="987357"/>
                </a:cubicBezTo>
                <a:cubicBezTo>
                  <a:pt x="791283" y="972116"/>
                  <a:pt x="809787" y="958292"/>
                  <a:pt x="826596" y="942499"/>
                </a:cubicBezTo>
                <a:cubicBezTo>
                  <a:pt x="834448" y="935206"/>
                  <a:pt x="849563" y="917823"/>
                  <a:pt x="857414" y="934135"/>
                </a:cubicBezTo>
                <a:cubicBezTo>
                  <a:pt x="859212" y="942326"/>
                  <a:pt x="857725" y="951000"/>
                  <a:pt x="858175" y="959364"/>
                </a:cubicBezTo>
                <a:cubicBezTo>
                  <a:pt x="858140" y="1045832"/>
                  <a:pt x="857967" y="1132336"/>
                  <a:pt x="860665" y="1218770"/>
                </a:cubicBezTo>
                <a:cubicBezTo>
                  <a:pt x="861046" y="1281150"/>
                  <a:pt x="866510" y="1343289"/>
                  <a:pt x="880103" y="1404253"/>
                </a:cubicBezTo>
                <a:cubicBezTo>
                  <a:pt x="886295" y="1433248"/>
                  <a:pt x="892762" y="1462313"/>
                  <a:pt x="902724" y="1490307"/>
                </a:cubicBezTo>
                <a:cubicBezTo>
                  <a:pt x="910748" y="1510801"/>
                  <a:pt x="915486" y="1534993"/>
                  <a:pt x="933057" y="15497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35"/>
          <p:cNvSpPr/>
          <p:nvPr/>
        </p:nvSpPr>
        <p:spPr>
          <a:xfrm rot="-2198402">
            <a:off x="510924" y="944919"/>
            <a:ext cx="844131" cy="765914"/>
          </a:xfrm>
          <a:custGeom>
            <a:rect b="b" l="l" r="r" t="t"/>
            <a:pathLst>
              <a:path extrusionOk="0" h="1531828" w="1693328">
                <a:moveTo>
                  <a:pt x="1670786" y="749462"/>
                </a:moveTo>
                <a:cubicBezTo>
                  <a:pt x="1706964" y="772618"/>
                  <a:pt x="1697038" y="803479"/>
                  <a:pt x="1659199" y="815022"/>
                </a:cubicBezTo>
                <a:cubicBezTo>
                  <a:pt x="1630837" y="823939"/>
                  <a:pt x="1603098" y="835136"/>
                  <a:pt x="1573871" y="841081"/>
                </a:cubicBezTo>
                <a:cubicBezTo>
                  <a:pt x="1545302" y="846472"/>
                  <a:pt x="1516076" y="846161"/>
                  <a:pt x="1487264" y="849824"/>
                </a:cubicBezTo>
                <a:cubicBezTo>
                  <a:pt x="1451293" y="854697"/>
                  <a:pt x="1415011" y="852935"/>
                  <a:pt x="1378867" y="854179"/>
                </a:cubicBezTo>
                <a:cubicBezTo>
                  <a:pt x="1334214" y="857151"/>
                  <a:pt x="1289700" y="853177"/>
                  <a:pt x="1245152" y="850930"/>
                </a:cubicBezTo>
                <a:cubicBezTo>
                  <a:pt x="1224019" y="850619"/>
                  <a:pt x="1202678" y="848546"/>
                  <a:pt x="1181649" y="850481"/>
                </a:cubicBezTo>
                <a:cubicBezTo>
                  <a:pt x="1162383" y="858049"/>
                  <a:pt x="1181095" y="876677"/>
                  <a:pt x="1190642" y="884280"/>
                </a:cubicBezTo>
                <a:cubicBezTo>
                  <a:pt x="1204269" y="895478"/>
                  <a:pt x="1219349" y="904740"/>
                  <a:pt x="1232631" y="916352"/>
                </a:cubicBezTo>
                <a:cubicBezTo>
                  <a:pt x="1249683" y="931697"/>
                  <a:pt x="1265247" y="948631"/>
                  <a:pt x="1282852" y="963353"/>
                </a:cubicBezTo>
                <a:cubicBezTo>
                  <a:pt x="1311283" y="986681"/>
                  <a:pt x="1338054" y="1013120"/>
                  <a:pt x="1362991" y="1040422"/>
                </a:cubicBezTo>
                <a:cubicBezTo>
                  <a:pt x="1385957" y="1067102"/>
                  <a:pt x="1405741" y="1096340"/>
                  <a:pt x="1426702" y="1124575"/>
                </a:cubicBezTo>
                <a:cubicBezTo>
                  <a:pt x="1443926" y="1150771"/>
                  <a:pt x="1457519" y="1179076"/>
                  <a:pt x="1471734" y="1206966"/>
                </a:cubicBezTo>
                <a:cubicBezTo>
                  <a:pt x="1477096" y="1217783"/>
                  <a:pt x="1482042" y="1228842"/>
                  <a:pt x="1484255" y="1240800"/>
                </a:cubicBezTo>
                <a:cubicBezTo>
                  <a:pt x="1487091" y="1249440"/>
                  <a:pt x="1482595" y="1257389"/>
                  <a:pt x="1475574" y="1262434"/>
                </a:cubicBezTo>
                <a:cubicBezTo>
                  <a:pt x="1440502" y="1280544"/>
                  <a:pt x="1393601" y="1242079"/>
                  <a:pt x="1365309" y="1222863"/>
                </a:cubicBezTo>
                <a:cubicBezTo>
                  <a:pt x="1337915" y="1201091"/>
                  <a:pt x="1312909" y="1176277"/>
                  <a:pt x="1288663" y="1151082"/>
                </a:cubicBezTo>
                <a:cubicBezTo>
                  <a:pt x="1276419" y="1137051"/>
                  <a:pt x="1264970" y="1122260"/>
                  <a:pt x="1251931" y="1108919"/>
                </a:cubicBezTo>
                <a:cubicBezTo>
                  <a:pt x="1232769" y="1089842"/>
                  <a:pt x="1213504" y="1070973"/>
                  <a:pt x="1196176" y="1050202"/>
                </a:cubicBezTo>
                <a:cubicBezTo>
                  <a:pt x="1179781" y="1031678"/>
                  <a:pt x="1161242" y="1015297"/>
                  <a:pt x="1144087" y="997498"/>
                </a:cubicBezTo>
                <a:cubicBezTo>
                  <a:pt x="1121293" y="972788"/>
                  <a:pt x="1096045" y="950704"/>
                  <a:pt x="1071418" y="927895"/>
                </a:cubicBezTo>
                <a:cubicBezTo>
                  <a:pt x="1062149" y="919324"/>
                  <a:pt x="1053502" y="910097"/>
                  <a:pt x="1044544" y="901215"/>
                </a:cubicBezTo>
                <a:cubicBezTo>
                  <a:pt x="1037073" y="895132"/>
                  <a:pt x="1027976" y="901422"/>
                  <a:pt x="1026662" y="909855"/>
                </a:cubicBezTo>
                <a:cubicBezTo>
                  <a:pt x="1018119" y="978318"/>
                  <a:pt x="1016251" y="1047437"/>
                  <a:pt x="1010371" y="1116212"/>
                </a:cubicBezTo>
                <a:cubicBezTo>
                  <a:pt x="1002451" y="1215744"/>
                  <a:pt x="982424" y="1313963"/>
                  <a:pt x="959182" y="1410938"/>
                </a:cubicBezTo>
                <a:cubicBezTo>
                  <a:pt x="952645" y="1439415"/>
                  <a:pt x="944517" y="1467512"/>
                  <a:pt x="934901" y="1495126"/>
                </a:cubicBezTo>
                <a:cubicBezTo>
                  <a:pt x="930370" y="1508397"/>
                  <a:pt x="923868" y="1520838"/>
                  <a:pt x="915117" y="1531828"/>
                </a:cubicBezTo>
                <a:cubicBezTo>
                  <a:pt x="897547" y="1517037"/>
                  <a:pt x="892808" y="1492845"/>
                  <a:pt x="884715" y="1472316"/>
                </a:cubicBezTo>
                <a:cubicBezTo>
                  <a:pt x="874753" y="1444357"/>
                  <a:pt x="868320" y="1415258"/>
                  <a:pt x="862094" y="1386262"/>
                </a:cubicBezTo>
                <a:cubicBezTo>
                  <a:pt x="848467" y="1325299"/>
                  <a:pt x="843002" y="1263160"/>
                  <a:pt x="842656" y="1200779"/>
                </a:cubicBezTo>
                <a:cubicBezTo>
                  <a:pt x="839958" y="1114345"/>
                  <a:pt x="840097" y="1027842"/>
                  <a:pt x="840166" y="941373"/>
                </a:cubicBezTo>
                <a:cubicBezTo>
                  <a:pt x="839716" y="933010"/>
                  <a:pt x="841204" y="924335"/>
                  <a:pt x="839405" y="916145"/>
                </a:cubicBezTo>
                <a:cubicBezTo>
                  <a:pt x="831588" y="899832"/>
                  <a:pt x="816439" y="917250"/>
                  <a:pt x="808588" y="924508"/>
                </a:cubicBezTo>
                <a:cubicBezTo>
                  <a:pt x="791778" y="940302"/>
                  <a:pt x="773274" y="954126"/>
                  <a:pt x="755980" y="969367"/>
                </a:cubicBezTo>
                <a:cubicBezTo>
                  <a:pt x="696766" y="1021276"/>
                  <a:pt x="639039" y="1074843"/>
                  <a:pt x="585325" y="1132455"/>
                </a:cubicBezTo>
                <a:cubicBezTo>
                  <a:pt x="572631" y="1145449"/>
                  <a:pt x="559004" y="1157441"/>
                  <a:pt x="545618" y="1169745"/>
                </a:cubicBezTo>
                <a:cubicBezTo>
                  <a:pt x="525800" y="1188718"/>
                  <a:pt x="506984" y="1208797"/>
                  <a:pt x="486024" y="1226596"/>
                </a:cubicBezTo>
                <a:cubicBezTo>
                  <a:pt x="444830" y="1263056"/>
                  <a:pt x="400593" y="1295784"/>
                  <a:pt x="355629" y="1327407"/>
                </a:cubicBezTo>
                <a:cubicBezTo>
                  <a:pt x="323947" y="1348938"/>
                  <a:pt x="291642" y="1369708"/>
                  <a:pt x="256052" y="1384292"/>
                </a:cubicBezTo>
                <a:cubicBezTo>
                  <a:pt x="241144" y="1390617"/>
                  <a:pt x="226168" y="1397010"/>
                  <a:pt x="210258" y="1400466"/>
                </a:cubicBezTo>
                <a:cubicBezTo>
                  <a:pt x="204274" y="1400605"/>
                  <a:pt x="194762" y="1405339"/>
                  <a:pt x="190577" y="1399671"/>
                </a:cubicBezTo>
                <a:cubicBezTo>
                  <a:pt x="178679" y="1364628"/>
                  <a:pt x="198878" y="1330068"/>
                  <a:pt x="216553" y="1300796"/>
                </a:cubicBezTo>
                <a:cubicBezTo>
                  <a:pt x="227136" y="1283654"/>
                  <a:pt x="238135" y="1266685"/>
                  <a:pt x="250345" y="1250615"/>
                </a:cubicBezTo>
                <a:cubicBezTo>
                  <a:pt x="284655" y="1207104"/>
                  <a:pt x="325296" y="1169157"/>
                  <a:pt x="367769" y="1133768"/>
                </a:cubicBezTo>
                <a:cubicBezTo>
                  <a:pt x="396996" y="1107261"/>
                  <a:pt x="426879" y="1081548"/>
                  <a:pt x="457386" y="1056492"/>
                </a:cubicBezTo>
                <a:cubicBezTo>
                  <a:pt x="500032" y="1023418"/>
                  <a:pt x="542021" y="989481"/>
                  <a:pt x="586017" y="958308"/>
                </a:cubicBezTo>
                <a:cubicBezTo>
                  <a:pt x="606216" y="943101"/>
                  <a:pt x="622714" y="923644"/>
                  <a:pt x="643501" y="909163"/>
                </a:cubicBezTo>
                <a:cubicBezTo>
                  <a:pt x="651906" y="902735"/>
                  <a:pt x="661003" y="897206"/>
                  <a:pt x="669200" y="890570"/>
                </a:cubicBezTo>
                <a:cubicBezTo>
                  <a:pt x="670756" y="889015"/>
                  <a:pt x="671932" y="886700"/>
                  <a:pt x="672243" y="884522"/>
                </a:cubicBezTo>
                <a:cubicBezTo>
                  <a:pt x="672174" y="868003"/>
                  <a:pt x="649104" y="871770"/>
                  <a:pt x="637690" y="870284"/>
                </a:cubicBezTo>
                <a:cubicBezTo>
                  <a:pt x="584287" y="868003"/>
                  <a:pt x="531126" y="874016"/>
                  <a:pt x="477965" y="878025"/>
                </a:cubicBezTo>
                <a:cubicBezTo>
                  <a:pt x="404640" y="882103"/>
                  <a:pt x="331279" y="886527"/>
                  <a:pt x="257850" y="887633"/>
                </a:cubicBezTo>
                <a:cubicBezTo>
                  <a:pt x="190508" y="887391"/>
                  <a:pt x="121229" y="890156"/>
                  <a:pt x="56205" y="870042"/>
                </a:cubicBezTo>
                <a:cubicBezTo>
                  <a:pt x="36524" y="862369"/>
                  <a:pt x="1107" y="841668"/>
                  <a:pt x="0" y="818478"/>
                </a:cubicBezTo>
                <a:cubicBezTo>
                  <a:pt x="3147" y="806037"/>
                  <a:pt x="17813" y="802374"/>
                  <a:pt x="28327" y="797881"/>
                </a:cubicBezTo>
                <a:cubicBezTo>
                  <a:pt x="74225" y="781257"/>
                  <a:pt x="121402" y="781292"/>
                  <a:pt x="170171" y="779944"/>
                </a:cubicBezTo>
                <a:cubicBezTo>
                  <a:pt x="225096" y="779046"/>
                  <a:pt x="279952" y="776074"/>
                  <a:pt x="334807" y="773309"/>
                </a:cubicBezTo>
                <a:cubicBezTo>
                  <a:pt x="425669" y="772479"/>
                  <a:pt x="516461" y="767399"/>
                  <a:pt x="607323" y="767745"/>
                </a:cubicBezTo>
                <a:cubicBezTo>
                  <a:pt x="624167" y="766881"/>
                  <a:pt x="665637" y="780705"/>
                  <a:pt x="676048" y="767987"/>
                </a:cubicBezTo>
                <a:cubicBezTo>
                  <a:pt x="687116" y="744901"/>
                  <a:pt x="649208" y="708267"/>
                  <a:pt x="635512" y="691091"/>
                </a:cubicBezTo>
                <a:cubicBezTo>
                  <a:pt x="612580" y="662890"/>
                  <a:pt x="589510" y="634793"/>
                  <a:pt x="564538" y="608320"/>
                </a:cubicBezTo>
                <a:cubicBezTo>
                  <a:pt x="550219" y="592595"/>
                  <a:pt x="537698" y="575385"/>
                  <a:pt x="524866" y="558519"/>
                </a:cubicBezTo>
                <a:cubicBezTo>
                  <a:pt x="501589" y="528729"/>
                  <a:pt x="477170" y="499871"/>
                  <a:pt x="455414" y="468906"/>
                </a:cubicBezTo>
                <a:cubicBezTo>
                  <a:pt x="425288" y="430717"/>
                  <a:pt x="400835" y="388865"/>
                  <a:pt x="377558" y="346287"/>
                </a:cubicBezTo>
                <a:cubicBezTo>
                  <a:pt x="362201" y="319296"/>
                  <a:pt x="344181" y="293825"/>
                  <a:pt x="330346" y="265970"/>
                </a:cubicBezTo>
                <a:cubicBezTo>
                  <a:pt x="310942" y="226607"/>
                  <a:pt x="296519" y="184927"/>
                  <a:pt x="287457" y="141969"/>
                </a:cubicBezTo>
                <a:cubicBezTo>
                  <a:pt x="284621" y="124275"/>
                  <a:pt x="278845" y="104437"/>
                  <a:pt x="288080" y="87745"/>
                </a:cubicBezTo>
                <a:cubicBezTo>
                  <a:pt x="322494" y="73990"/>
                  <a:pt x="369014" y="101327"/>
                  <a:pt x="396650" y="122167"/>
                </a:cubicBezTo>
                <a:cubicBezTo>
                  <a:pt x="440680" y="157383"/>
                  <a:pt x="476270" y="201965"/>
                  <a:pt x="509751" y="246997"/>
                </a:cubicBezTo>
                <a:cubicBezTo>
                  <a:pt x="527356" y="276995"/>
                  <a:pt x="547002" y="305576"/>
                  <a:pt x="567755" y="333500"/>
                </a:cubicBezTo>
                <a:cubicBezTo>
                  <a:pt x="603103" y="388900"/>
                  <a:pt x="639282" y="444299"/>
                  <a:pt x="669131" y="502982"/>
                </a:cubicBezTo>
                <a:cubicBezTo>
                  <a:pt x="685041" y="536436"/>
                  <a:pt x="704237" y="568092"/>
                  <a:pt x="723537" y="599645"/>
                </a:cubicBezTo>
                <a:cubicBezTo>
                  <a:pt x="735400" y="617202"/>
                  <a:pt x="743355" y="638041"/>
                  <a:pt x="758712" y="652937"/>
                </a:cubicBezTo>
                <a:cubicBezTo>
                  <a:pt x="764177" y="657153"/>
                  <a:pt x="772651" y="653490"/>
                  <a:pt x="772997" y="646474"/>
                </a:cubicBezTo>
                <a:cubicBezTo>
                  <a:pt x="778012" y="644193"/>
                  <a:pt x="776214" y="638214"/>
                  <a:pt x="776940" y="633791"/>
                </a:cubicBezTo>
                <a:cubicBezTo>
                  <a:pt x="777770" y="623112"/>
                  <a:pt x="779119" y="612467"/>
                  <a:pt x="780468" y="601823"/>
                </a:cubicBezTo>
                <a:cubicBezTo>
                  <a:pt x="784480" y="568162"/>
                  <a:pt x="790567" y="534811"/>
                  <a:pt x="795686" y="501357"/>
                </a:cubicBezTo>
                <a:cubicBezTo>
                  <a:pt x="800563" y="466141"/>
                  <a:pt x="808691" y="431443"/>
                  <a:pt x="812946" y="396157"/>
                </a:cubicBezTo>
                <a:cubicBezTo>
                  <a:pt x="823356" y="330010"/>
                  <a:pt x="838367" y="264588"/>
                  <a:pt x="852548" y="199166"/>
                </a:cubicBezTo>
                <a:cubicBezTo>
                  <a:pt x="867075" y="145184"/>
                  <a:pt x="885476" y="60892"/>
                  <a:pt x="927776" y="23464"/>
                </a:cubicBezTo>
                <a:cubicBezTo>
                  <a:pt x="949324" y="3143"/>
                  <a:pt x="994115" y="-14206"/>
                  <a:pt x="1013311" y="17278"/>
                </a:cubicBezTo>
                <a:cubicBezTo>
                  <a:pt x="1019156" y="35905"/>
                  <a:pt x="1017150" y="56814"/>
                  <a:pt x="1017842" y="76237"/>
                </a:cubicBezTo>
                <a:cubicBezTo>
                  <a:pt x="1018361" y="119402"/>
                  <a:pt x="1011582" y="162152"/>
                  <a:pt x="1007431" y="205041"/>
                </a:cubicBezTo>
                <a:cubicBezTo>
                  <a:pt x="1003834" y="240741"/>
                  <a:pt x="999269" y="276304"/>
                  <a:pt x="992697" y="311555"/>
                </a:cubicBezTo>
                <a:cubicBezTo>
                  <a:pt x="980418" y="390213"/>
                  <a:pt x="967033" y="468802"/>
                  <a:pt x="957764" y="547875"/>
                </a:cubicBezTo>
                <a:cubicBezTo>
                  <a:pt x="954720" y="572240"/>
                  <a:pt x="952541" y="596673"/>
                  <a:pt x="951192" y="621211"/>
                </a:cubicBezTo>
                <a:cubicBezTo>
                  <a:pt x="951123" y="625842"/>
                  <a:pt x="949774" y="631095"/>
                  <a:pt x="950639" y="635795"/>
                </a:cubicBezTo>
                <a:cubicBezTo>
                  <a:pt x="952195" y="641428"/>
                  <a:pt x="959113" y="644401"/>
                  <a:pt x="964266" y="641463"/>
                </a:cubicBezTo>
                <a:cubicBezTo>
                  <a:pt x="972705" y="636072"/>
                  <a:pt x="979104" y="627846"/>
                  <a:pt x="986921" y="621556"/>
                </a:cubicBezTo>
                <a:cubicBezTo>
                  <a:pt x="1010233" y="603171"/>
                  <a:pt x="1031400" y="582435"/>
                  <a:pt x="1050873" y="560074"/>
                </a:cubicBezTo>
                <a:cubicBezTo>
                  <a:pt x="1069724" y="539719"/>
                  <a:pt x="1090545" y="521367"/>
                  <a:pt x="1108738" y="500424"/>
                </a:cubicBezTo>
                <a:cubicBezTo>
                  <a:pt x="1131808" y="472604"/>
                  <a:pt x="1159340" y="449345"/>
                  <a:pt x="1185384" y="424496"/>
                </a:cubicBezTo>
                <a:cubicBezTo>
                  <a:pt x="1198839" y="411191"/>
                  <a:pt x="1212639" y="398162"/>
                  <a:pt x="1226889" y="385720"/>
                </a:cubicBezTo>
                <a:cubicBezTo>
                  <a:pt x="1262929" y="353579"/>
                  <a:pt x="1300768" y="321197"/>
                  <a:pt x="1338296" y="290473"/>
                </a:cubicBezTo>
                <a:cubicBezTo>
                  <a:pt x="1372019" y="263309"/>
                  <a:pt x="1406087" y="235558"/>
                  <a:pt x="1445932" y="217690"/>
                </a:cubicBezTo>
                <a:cubicBezTo>
                  <a:pt x="1479517" y="201689"/>
                  <a:pt x="1531502" y="193256"/>
                  <a:pt x="1539976" y="241467"/>
                </a:cubicBezTo>
                <a:cubicBezTo>
                  <a:pt x="1538696" y="272640"/>
                  <a:pt x="1519431" y="298871"/>
                  <a:pt x="1501307" y="323374"/>
                </a:cubicBezTo>
                <a:cubicBezTo>
                  <a:pt x="1477580" y="354858"/>
                  <a:pt x="1446901" y="379223"/>
                  <a:pt x="1416740" y="404140"/>
                </a:cubicBezTo>
                <a:cubicBezTo>
                  <a:pt x="1392494" y="426777"/>
                  <a:pt x="1367591" y="448688"/>
                  <a:pt x="1343173" y="471117"/>
                </a:cubicBezTo>
                <a:cubicBezTo>
                  <a:pt x="1319480" y="494756"/>
                  <a:pt x="1293505" y="515942"/>
                  <a:pt x="1268948" y="538647"/>
                </a:cubicBezTo>
                <a:cubicBezTo>
                  <a:pt x="1244564" y="562874"/>
                  <a:pt x="1218208" y="584336"/>
                  <a:pt x="1193097" y="607974"/>
                </a:cubicBezTo>
                <a:cubicBezTo>
                  <a:pt x="1180369" y="620485"/>
                  <a:pt x="1167433" y="632892"/>
                  <a:pt x="1154082" y="644781"/>
                </a:cubicBezTo>
                <a:cubicBezTo>
                  <a:pt x="1141977" y="655667"/>
                  <a:pt x="1129906" y="666622"/>
                  <a:pt x="1118769" y="678546"/>
                </a:cubicBezTo>
                <a:cubicBezTo>
                  <a:pt x="1113961" y="684144"/>
                  <a:pt x="1105937" y="690400"/>
                  <a:pt x="1109534" y="698659"/>
                </a:cubicBezTo>
                <a:cubicBezTo>
                  <a:pt x="1116832" y="712622"/>
                  <a:pt x="1152353" y="705088"/>
                  <a:pt x="1166465" y="705779"/>
                </a:cubicBezTo>
                <a:cubicBezTo>
                  <a:pt x="1228480" y="703843"/>
                  <a:pt x="1290530" y="706366"/>
                  <a:pt x="1352477" y="709477"/>
                </a:cubicBezTo>
                <a:cubicBezTo>
                  <a:pt x="1414527" y="714488"/>
                  <a:pt x="1476750" y="720916"/>
                  <a:pt x="1538800" y="726376"/>
                </a:cubicBezTo>
                <a:cubicBezTo>
                  <a:pt x="1556266" y="728070"/>
                  <a:pt x="1573699" y="730178"/>
                  <a:pt x="1591096" y="732252"/>
                </a:cubicBezTo>
                <a:cubicBezTo>
                  <a:pt x="1617936" y="736261"/>
                  <a:pt x="1646125" y="737678"/>
                  <a:pt x="1670786" y="7494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1" name="Google Shape;1181;p35"/>
          <p:cNvGrpSpPr/>
          <p:nvPr/>
        </p:nvGrpSpPr>
        <p:grpSpPr>
          <a:xfrm>
            <a:off x="3435244" y="1925451"/>
            <a:ext cx="2297922" cy="574151"/>
            <a:chOff x="0" y="0"/>
            <a:chExt cx="6127792" cy="1531069"/>
          </a:xfrm>
        </p:grpSpPr>
        <p:grpSp>
          <p:nvGrpSpPr>
            <p:cNvPr id="1182" name="Google Shape;1182;p35"/>
            <p:cNvGrpSpPr/>
            <p:nvPr/>
          </p:nvGrpSpPr>
          <p:grpSpPr>
            <a:xfrm>
              <a:off x="0" y="0"/>
              <a:ext cx="6127792" cy="1531069"/>
              <a:chOff x="0" y="0"/>
              <a:chExt cx="42173382" cy="10537298"/>
            </a:xfrm>
          </p:grpSpPr>
          <p:sp>
            <p:nvSpPr>
              <p:cNvPr id="1183" name="Google Shape;1183;p35"/>
              <p:cNvSpPr/>
              <p:nvPr/>
            </p:nvSpPr>
            <p:spPr>
              <a:xfrm>
                <a:off x="72390" y="72390"/>
                <a:ext cx="42028603" cy="10392519"/>
              </a:xfrm>
              <a:custGeom>
                <a:rect b="b" l="l" r="r" t="t"/>
                <a:pathLst>
                  <a:path extrusionOk="0" h="10392519" w="42028603">
                    <a:moveTo>
                      <a:pt x="0" y="0"/>
                    </a:moveTo>
                    <a:lnTo>
                      <a:pt x="42028603" y="0"/>
                    </a:lnTo>
                    <a:lnTo>
                      <a:pt x="42028603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184" name="Google Shape;1184;p35"/>
              <p:cNvSpPr/>
              <p:nvPr/>
            </p:nvSpPr>
            <p:spPr>
              <a:xfrm>
                <a:off x="0" y="0"/>
                <a:ext cx="42173382" cy="10537298"/>
              </a:xfrm>
              <a:custGeom>
                <a:rect b="b" l="l" r="r" t="t"/>
                <a:pathLst>
                  <a:path extrusionOk="0" h="10537298" w="42173382">
                    <a:moveTo>
                      <a:pt x="42028604" y="10392518"/>
                    </a:moveTo>
                    <a:lnTo>
                      <a:pt x="42173382" y="10392518"/>
                    </a:lnTo>
                    <a:lnTo>
                      <a:pt x="42173382" y="10537298"/>
                    </a:lnTo>
                    <a:lnTo>
                      <a:pt x="42028604" y="10537298"/>
                    </a:lnTo>
                    <a:lnTo>
                      <a:pt x="42028604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42028604" y="144780"/>
                    </a:moveTo>
                    <a:lnTo>
                      <a:pt x="42173382" y="144780"/>
                    </a:lnTo>
                    <a:lnTo>
                      <a:pt x="42173382" y="10392518"/>
                    </a:lnTo>
                    <a:lnTo>
                      <a:pt x="42028604" y="10392518"/>
                    </a:lnTo>
                    <a:lnTo>
                      <a:pt x="42028604" y="144780"/>
                    </a:lnTo>
                    <a:close/>
                    <a:moveTo>
                      <a:pt x="144780" y="10392518"/>
                    </a:moveTo>
                    <a:lnTo>
                      <a:pt x="42028604" y="10392518"/>
                    </a:lnTo>
                    <a:lnTo>
                      <a:pt x="42028604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42028604" y="0"/>
                    </a:moveTo>
                    <a:lnTo>
                      <a:pt x="42173382" y="0"/>
                    </a:lnTo>
                    <a:lnTo>
                      <a:pt x="42173382" y="144780"/>
                    </a:lnTo>
                    <a:lnTo>
                      <a:pt x="42028604" y="144780"/>
                    </a:lnTo>
                    <a:lnTo>
                      <a:pt x="420286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2028604" y="0"/>
                    </a:lnTo>
                    <a:lnTo>
                      <a:pt x="420286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185" name="Google Shape;1185;p35"/>
            <p:cNvPicPr preferRelativeResize="0"/>
            <p:nvPr/>
          </p:nvPicPr>
          <p:blipFill rotWithShape="1">
            <a:blip r:embed="rId4">
              <a:alphaModFix/>
            </a:blip>
            <a:srcRect b="54489" l="28122" r="26591" t="16731"/>
            <a:stretch/>
          </p:blipFill>
          <p:spPr>
            <a:xfrm>
              <a:off x="87780" y="88508"/>
              <a:ext cx="1416338" cy="13500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6" name="Google Shape;1186;p35"/>
          <p:cNvSpPr txBox="1"/>
          <p:nvPr/>
        </p:nvSpPr>
        <p:spPr>
          <a:xfrm>
            <a:off x="4107825" y="2003291"/>
            <a:ext cx="1488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187" name="Google Shape;1187;p35"/>
          <p:cNvSpPr txBox="1"/>
          <p:nvPr/>
        </p:nvSpPr>
        <p:spPr>
          <a:xfrm>
            <a:off x="2186879" y="2907576"/>
            <a:ext cx="1488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1188" name="Google Shape;1188;p35"/>
          <p:cNvGrpSpPr/>
          <p:nvPr/>
        </p:nvGrpSpPr>
        <p:grpSpPr>
          <a:xfrm>
            <a:off x="5341327" y="2824973"/>
            <a:ext cx="2298449" cy="574283"/>
            <a:chOff x="0" y="0"/>
            <a:chExt cx="42173382" cy="10537298"/>
          </a:xfrm>
        </p:grpSpPr>
        <p:sp>
          <p:nvSpPr>
            <p:cNvPr id="1189" name="Google Shape;1189;p35"/>
            <p:cNvSpPr/>
            <p:nvPr/>
          </p:nvSpPr>
          <p:spPr>
            <a:xfrm>
              <a:off x="72390" y="72390"/>
              <a:ext cx="42028603" cy="10392519"/>
            </a:xfrm>
            <a:custGeom>
              <a:rect b="b" l="l" r="r" t="t"/>
              <a:pathLst>
                <a:path extrusionOk="0" h="10392519" w="42028603">
                  <a:moveTo>
                    <a:pt x="0" y="0"/>
                  </a:moveTo>
                  <a:lnTo>
                    <a:pt x="42028603" y="0"/>
                  </a:lnTo>
                  <a:lnTo>
                    <a:pt x="42028603" y="10392519"/>
                  </a:lnTo>
                  <a:lnTo>
                    <a:pt x="0" y="10392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190" name="Google Shape;1190;p35"/>
            <p:cNvSpPr/>
            <p:nvPr/>
          </p:nvSpPr>
          <p:spPr>
            <a:xfrm>
              <a:off x="0" y="0"/>
              <a:ext cx="42173382" cy="10537298"/>
            </a:xfrm>
            <a:custGeom>
              <a:rect b="b" l="l" r="r" t="t"/>
              <a:pathLst>
                <a:path extrusionOk="0" h="10537298" w="42173382">
                  <a:moveTo>
                    <a:pt x="42028604" y="10392518"/>
                  </a:moveTo>
                  <a:lnTo>
                    <a:pt x="42173382" y="10392518"/>
                  </a:lnTo>
                  <a:lnTo>
                    <a:pt x="42173382" y="10537298"/>
                  </a:lnTo>
                  <a:lnTo>
                    <a:pt x="42028604" y="10537298"/>
                  </a:lnTo>
                  <a:lnTo>
                    <a:pt x="42028604" y="1039251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392518"/>
                  </a:lnTo>
                  <a:lnTo>
                    <a:pt x="0" y="10392518"/>
                  </a:lnTo>
                  <a:lnTo>
                    <a:pt x="0" y="144780"/>
                  </a:lnTo>
                  <a:close/>
                  <a:moveTo>
                    <a:pt x="0" y="10392518"/>
                  </a:moveTo>
                  <a:lnTo>
                    <a:pt x="144780" y="10392518"/>
                  </a:lnTo>
                  <a:lnTo>
                    <a:pt x="144780" y="10537298"/>
                  </a:lnTo>
                  <a:lnTo>
                    <a:pt x="0" y="10537298"/>
                  </a:lnTo>
                  <a:lnTo>
                    <a:pt x="0" y="10392518"/>
                  </a:lnTo>
                  <a:close/>
                  <a:moveTo>
                    <a:pt x="42028604" y="144780"/>
                  </a:moveTo>
                  <a:lnTo>
                    <a:pt x="42173382" y="144780"/>
                  </a:lnTo>
                  <a:lnTo>
                    <a:pt x="42173382" y="10392518"/>
                  </a:lnTo>
                  <a:lnTo>
                    <a:pt x="42028604" y="10392518"/>
                  </a:lnTo>
                  <a:lnTo>
                    <a:pt x="42028604" y="144780"/>
                  </a:lnTo>
                  <a:close/>
                  <a:moveTo>
                    <a:pt x="144780" y="10392518"/>
                  </a:moveTo>
                  <a:lnTo>
                    <a:pt x="42028604" y="10392518"/>
                  </a:lnTo>
                  <a:lnTo>
                    <a:pt x="42028604" y="10537298"/>
                  </a:lnTo>
                  <a:lnTo>
                    <a:pt x="144780" y="10537298"/>
                  </a:lnTo>
                  <a:lnTo>
                    <a:pt x="144780" y="10392518"/>
                  </a:lnTo>
                  <a:close/>
                  <a:moveTo>
                    <a:pt x="42028604" y="0"/>
                  </a:moveTo>
                  <a:lnTo>
                    <a:pt x="42173382" y="0"/>
                  </a:lnTo>
                  <a:lnTo>
                    <a:pt x="42173382" y="144780"/>
                  </a:lnTo>
                  <a:lnTo>
                    <a:pt x="42028604" y="144780"/>
                  </a:lnTo>
                  <a:lnTo>
                    <a:pt x="4202860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2028604" y="0"/>
                  </a:lnTo>
                  <a:lnTo>
                    <a:pt x="4202860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1191" name="Google Shape;1191;p35"/>
          <p:cNvSpPr txBox="1"/>
          <p:nvPr/>
        </p:nvSpPr>
        <p:spPr>
          <a:xfrm>
            <a:off x="6013909" y="2902813"/>
            <a:ext cx="1488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pic>
        <p:nvPicPr>
          <p:cNvPr id="1192" name="Google Shape;1192;p35"/>
          <p:cNvPicPr preferRelativeResize="0"/>
          <p:nvPr/>
        </p:nvPicPr>
        <p:blipFill rotWithShape="1">
          <a:blip r:embed="rId5">
            <a:alphaModFix/>
          </a:blip>
          <a:srcRect b="42246" l="37257" r="29062" t="11642"/>
          <a:stretch/>
        </p:blipFill>
        <p:spPr>
          <a:xfrm>
            <a:off x="5381671" y="2858903"/>
            <a:ext cx="531127" cy="5062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3" name="Google Shape;1193;p35"/>
          <p:cNvGrpSpPr/>
          <p:nvPr/>
        </p:nvGrpSpPr>
        <p:grpSpPr>
          <a:xfrm>
            <a:off x="6711584" y="3720027"/>
            <a:ext cx="1504974" cy="574151"/>
            <a:chOff x="0" y="0"/>
            <a:chExt cx="4013263" cy="1531069"/>
          </a:xfrm>
        </p:grpSpPr>
        <p:grpSp>
          <p:nvGrpSpPr>
            <p:cNvPr id="1194" name="Google Shape;1194;p35"/>
            <p:cNvGrpSpPr/>
            <p:nvPr/>
          </p:nvGrpSpPr>
          <p:grpSpPr>
            <a:xfrm>
              <a:off x="0" y="0"/>
              <a:ext cx="4013263" cy="1531069"/>
              <a:chOff x="0" y="0"/>
              <a:chExt cx="27620531" cy="10537298"/>
            </a:xfrm>
          </p:grpSpPr>
          <p:sp>
            <p:nvSpPr>
              <p:cNvPr id="1195" name="Google Shape;1195;p35"/>
              <p:cNvSpPr/>
              <p:nvPr/>
            </p:nvSpPr>
            <p:spPr>
              <a:xfrm>
                <a:off x="72390" y="72390"/>
                <a:ext cx="27475752" cy="10392519"/>
              </a:xfrm>
              <a:custGeom>
                <a:rect b="b" l="l" r="r" t="t"/>
                <a:pathLst>
                  <a:path extrusionOk="0" h="10392519" w="27475752">
                    <a:moveTo>
                      <a:pt x="0" y="0"/>
                    </a:moveTo>
                    <a:lnTo>
                      <a:pt x="27475752" y="0"/>
                    </a:lnTo>
                    <a:lnTo>
                      <a:pt x="27475752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96" name="Google Shape;1196;p35"/>
              <p:cNvSpPr/>
              <p:nvPr/>
            </p:nvSpPr>
            <p:spPr>
              <a:xfrm>
                <a:off x="0" y="0"/>
                <a:ext cx="27620531" cy="10537298"/>
              </a:xfrm>
              <a:custGeom>
                <a:rect b="b" l="l" r="r" t="t"/>
                <a:pathLst>
                  <a:path extrusionOk="0" h="10537298" w="27620531">
                    <a:moveTo>
                      <a:pt x="27475749" y="10392518"/>
                    </a:moveTo>
                    <a:lnTo>
                      <a:pt x="27620531" y="10392518"/>
                    </a:lnTo>
                    <a:lnTo>
                      <a:pt x="27620531" y="10537298"/>
                    </a:lnTo>
                    <a:lnTo>
                      <a:pt x="27475749" y="10537298"/>
                    </a:lnTo>
                    <a:lnTo>
                      <a:pt x="27475749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27475749" y="144780"/>
                    </a:moveTo>
                    <a:lnTo>
                      <a:pt x="27620531" y="144780"/>
                    </a:lnTo>
                    <a:lnTo>
                      <a:pt x="27620531" y="10392518"/>
                    </a:lnTo>
                    <a:lnTo>
                      <a:pt x="27475749" y="10392518"/>
                    </a:lnTo>
                    <a:lnTo>
                      <a:pt x="27475749" y="144780"/>
                    </a:lnTo>
                    <a:close/>
                    <a:moveTo>
                      <a:pt x="144780" y="10392518"/>
                    </a:moveTo>
                    <a:lnTo>
                      <a:pt x="27475749" y="10392518"/>
                    </a:lnTo>
                    <a:lnTo>
                      <a:pt x="27475749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27475749" y="0"/>
                    </a:moveTo>
                    <a:lnTo>
                      <a:pt x="27620531" y="0"/>
                    </a:lnTo>
                    <a:lnTo>
                      <a:pt x="27620531" y="144780"/>
                    </a:lnTo>
                    <a:lnTo>
                      <a:pt x="27475749" y="144780"/>
                    </a:lnTo>
                    <a:lnTo>
                      <a:pt x="2747574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475749" y="0"/>
                    </a:lnTo>
                    <a:lnTo>
                      <a:pt x="2747574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197" name="Google Shape;1197;p35"/>
            <p:cNvPicPr preferRelativeResize="0"/>
            <p:nvPr/>
          </p:nvPicPr>
          <p:blipFill rotWithShape="1">
            <a:blip r:embed="rId6">
              <a:alphaModFix/>
            </a:blip>
            <a:srcRect b="30129" l="36709" r="38572" t="29869"/>
            <a:stretch/>
          </p:blipFill>
          <p:spPr>
            <a:xfrm>
              <a:off x="98598" y="90480"/>
              <a:ext cx="1251415" cy="13500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8" name="Google Shape;1198;p35"/>
          <p:cNvGrpSpPr/>
          <p:nvPr/>
        </p:nvGrpSpPr>
        <p:grpSpPr>
          <a:xfrm>
            <a:off x="4744962" y="3720027"/>
            <a:ext cx="1504974" cy="574151"/>
            <a:chOff x="0" y="0"/>
            <a:chExt cx="4013263" cy="1531069"/>
          </a:xfrm>
        </p:grpSpPr>
        <p:grpSp>
          <p:nvGrpSpPr>
            <p:cNvPr id="1199" name="Google Shape;1199;p35"/>
            <p:cNvGrpSpPr/>
            <p:nvPr/>
          </p:nvGrpSpPr>
          <p:grpSpPr>
            <a:xfrm>
              <a:off x="0" y="0"/>
              <a:ext cx="4013263" cy="1531069"/>
              <a:chOff x="0" y="0"/>
              <a:chExt cx="27620531" cy="10537298"/>
            </a:xfrm>
          </p:grpSpPr>
          <p:sp>
            <p:nvSpPr>
              <p:cNvPr id="1200" name="Google Shape;1200;p35"/>
              <p:cNvSpPr/>
              <p:nvPr/>
            </p:nvSpPr>
            <p:spPr>
              <a:xfrm>
                <a:off x="72390" y="72390"/>
                <a:ext cx="27475752" cy="10392519"/>
              </a:xfrm>
              <a:custGeom>
                <a:rect b="b" l="l" r="r" t="t"/>
                <a:pathLst>
                  <a:path extrusionOk="0" h="10392519" w="27475752">
                    <a:moveTo>
                      <a:pt x="0" y="0"/>
                    </a:moveTo>
                    <a:lnTo>
                      <a:pt x="27475752" y="0"/>
                    </a:lnTo>
                    <a:lnTo>
                      <a:pt x="27475752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201" name="Google Shape;1201;p35"/>
              <p:cNvSpPr/>
              <p:nvPr/>
            </p:nvSpPr>
            <p:spPr>
              <a:xfrm>
                <a:off x="0" y="0"/>
                <a:ext cx="27620531" cy="10537298"/>
              </a:xfrm>
              <a:custGeom>
                <a:rect b="b" l="l" r="r" t="t"/>
                <a:pathLst>
                  <a:path extrusionOk="0" h="10537298" w="27620531">
                    <a:moveTo>
                      <a:pt x="27475749" y="10392518"/>
                    </a:moveTo>
                    <a:lnTo>
                      <a:pt x="27620531" y="10392518"/>
                    </a:lnTo>
                    <a:lnTo>
                      <a:pt x="27620531" y="10537298"/>
                    </a:lnTo>
                    <a:lnTo>
                      <a:pt x="27475749" y="10537298"/>
                    </a:lnTo>
                    <a:lnTo>
                      <a:pt x="27475749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27475749" y="144780"/>
                    </a:moveTo>
                    <a:lnTo>
                      <a:pt x="27620531" y="144780"/>
                    </a:lnTo>
                    <a:lnTo>
                      <a:pt x="27620531" y="10392518"/>
                    </a:lnTo>
                    <a:lnTo>
                      <a:pt x="27475749" y="10392518"/>
                    </a:lnTo>
                    <a:lnTo>
                      <a:pt x="27475749" y="144780"/>
                    </a:lnTo>
                    <a:close/>
                    <a:moveTo>
                      <a:pt x="144780" y="10392518"/>
                    </a:moveTo>
                    <a:lnTo>
                      <a:pt x="27475749" y="10392518"/>
                    </a:lnTo>
                    <a:lnTo>
                      <a:pt x="27475749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27475749" y="0"/>
                    </a:moveTo>
                    <a:lnTo>
                      <a:pt x="27620531" y="0"/>
                    </a:lnTo>
                    <a:lnTo>
                      <a:pt x="27620531" y="144780"/>
                    </a:lnTo>
                    <a:lnTo>
                      <a:pt x="27475749" y="144780"/>
                    </a:lnTo>
                    <a:lnTo>
                      <a:pt x="2747574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475749" y="0"/>
                    </a:lnTo>
                    <a:lnTo>
                      <a:pt x="2747574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202" name="Google Shape;1202;p35"/>
            <p:cNvPicPr preferRelativeResize="0"/>
            <p:nvPr/>
          </p:nvPicPr>
          <p:blipFill rotWithShape="1">
            <a:blip r:embed="rId7">
              <a:alphaModFix/>
            </a:blip>
            <a:srcRect b="49801" l="25199" r="33825" t="20727"/>
            <a:stretch/>
          </p:blipFill>
          <p:spPr>
            <a:xfrm>
              <a:off x="98598" y="90480"/>
              <a:ext cx="1251416" cy="13500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3" name="Google Shape;1203;p35"/>
          <p:cNvGrpSpPr/>
          <p:nvPr/>
        </p:nvGrpSpPr>
        <p:grpSpPr>
          <a:xfrm>
            <a:off x="2894079" y="3720027"/>
            <a:ext cx="1504974" cy="574151"/>
            <a:chOff x="0" y="0"/>
            <a:chExt cx="4013263" cy="1531069"/>
          </a:xfrm>
        </p:grpSpPr>
        <p:grpSp>
          <p:nvGrpSpPr>
            <p:cNvPr id="1204" name="Google Shape;1204;p35"/>
            <p:cNvGrpSpPr/>
            <p:nvPr/>
          </p:nvGrpSpPr>
          <p:grpSpPr>
            <a:xfrm>
              <a:off x="0" y="0"/>
              <a:ext cx="4013263" cy="1531069"/>
              <a:chOff x="0" y="0"/>
              <a:chExt cx="27620531" cy="10537298"/>
            </a:xfrm>
          </p:grpSpPr>
          <p:sp>
            <p:nvSpPr>
              <p:cNvPr id="1205" name="Google Shape;1205;p35"/>
              <p:cNvSpPr/>
              <p:nvPr/>
            </p:nvSpPr>
            <p:spPr>
              <a:xfrm>
                <a:off x="72390" y="72390"/>
                <a:ext cx="27475752" cy="10392519"/>
              </a:xfrm>
              <a:custGeom>
                <a:rect b="b" l="l" r="r" t="t"/>
                <a:pathLst>
                  <a:path extrusionOk="0" h="10392519" w="27475752">
                    <a:moveTo>
                      <a:pt x="0" y="0"/>
                    </a:moveTo>
                    <a:lnTo>
                      <a:pt x="27475752" y="0"/>
                    </a:lnTo>
                    <a:lnTo>
                      <a:pt x="27475752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206" name="Google Shape;1206;p35"/>
              <p:cNvSpPr/>
              <p:nvPr/>
            </p:nvSpPr>
            <p:spPr>
              <a:xfrm>
                <a:off x="0" y="0"/>
                <a:ext cx="27620531" cy="10537298"/>
              </a:xfrm>
              <a:custGeom>
                <a:rect b="b" l="l" r="r" t="t"/>
                <a:pathLst>
                  <a:path extrusionOk="0" h="10537298" w="27620531">
                    <a:moveTo>
                      <a:pt x="27475749" y="10392518"/>
                    </a:moveTo>
                    <a:lnTo>
                      <a:pt x="27620531" y="10392518"/>
                    </a:lnTo>
                    <a:lnTo>
                      <a:pt x="27620531" y="10537298"/>
                    </a:lnTo>
                    <a:lnTo>
                      <a:pt x="27475749" y="10537298"/>
                    </a:lnTo>
                    <a:lnTo>
                      <a:pt x="27475749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27475749" y="144780"/>
                    </a:moveTo>
                    <a:lnTo>
                      <a:pt x="27620531" y="144780"/>
                    </a:lnTo>
                    <a:lnTo>
                      <a:pt x="27620531" y="10392518"/>
                    </a:lnTo>
                    <a:lnTo>
                      <a:pt x="27475749" y="10392518"/>
                    </a:lnTo>
                    <a:lnTo>
                      <a:pt x="27475749" y="144780"/>
                    </a:lnTo>
                    <a:close/>
                    <a:moveTo>
                      <a:pt x="144780" y="10392518"/>
                    </a:moveTo>
                    <a:lnTo>
                      <a:pt x="27475749" y="10392518"/>
                    </a:lnTo>
                    <a:lnTo>
                      <a:pt x="27475749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27475749" y="0"/>
                    </a:moveTo>
                    <a:lnTo>
                      <a:pt x="27620531" y="0"/>
                    </a:lnTo>
                    <a:lnTo>
                      <a:pt x="27620531" y="144780"/>
                    </a:lnTo>
                    <a:lnTo>
                      <a:pt x="27475749" y="144780"/>
                    </a:lnTo>
                    <a:lnTo>
                      <a:pt x="2747574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475749" y="0"/>
                    </a:lnTo>
                    <a:lnTo>
                      <a:pt x="2747574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207" name="Google Shape;1207;p35"/>
            <p:cNvPicPr preferRelativeResize="0"/>
            <p:nvPr/>
          </p:nvPicPr>
          <p:blipFill rotWithShape="1">
            <a:blip r:embed="rId8">
              <a:alphaModFix/>
            </a:blip>
            <a:srcRect b="0" l="14698" r="23488" t="0"/>
            <a:stretch/>
          </p:blipFill>
          <p:spPr>
            <a:xfrm>
              <a:off x="98598" y="90480"/>
              <a:ext cx="1251416" cy="13500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08" name="Google Shape;1208;p35"/>
          <p:cNvGrpSpPr/>
          <p:nvPr/>
        </p:nvGrpSpPr>
        <p:grpSpPr>
          <a:xfrm>
            <a:off x="927458" y="3720027"/>
            <a:ext cx="1504974" cy="574151"/>
            <a:chOff x="0" y="0"/>
            <a:chExt cx="4013263" cy="1531069"/>
          </a:xfrm>
        </p:grpSpPr>
        <p:grpSp>
          <p:nvGrpSpPr>
            <p:cNvPr id="1209" name="Google Shape;1209;p35"/>
            <p:cNvGrpSpPr/>
            <p:nvPr/>
          </p:nvGrpSpPr>
          <p:grpSpPr>
            <a:xfrm>
              <a:off x="0" y="0"/>
              <a:ext cx="4013263" cy="1531069"/>
              <a:chOff x="0" y="0"/>
              <a:chExt cx="27620531" cy="10537298"/>
            </a:xfrm>
          </p:grpSpPr>
          <p:sp>
            <p:nvSpPr>
              <p:cNvPr id="1210" name="Google Shape;1210;p35"/>
              <p:cNvSpPr/>
              <p:nvPr/>
            </p:nvSpPr>
            <p:spPr>
              <a:xfrm>
                <a:off x="72390" y="72390"/>
                <a:ext cx="27475752" cy="10392519"/>
              </a:xfrm>
              <a:custGeom>
                <a:rect b="b" l="l" r="r" t="t"/>
                <a:pathLst>
                  <a:path extrusionOk="0" h="10392519" w="27475752">
                    <a:moveTo>
                      <a:pt x="0" y="0"/>
                    </a:moveTo>
                    <a:lnTo>
                      <a:pt x="27475752" y="0"/>
                    </a:lnTo>
                    <a:lnTo>
                      <a:pt x="27475752" y="10392519"/>
                    </a:lnTo>
                    <a:lnTo>
                      <a:pt x="0" y="103925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211" name="Google Shape;1211;p35"/>
              <p:cNvSpPr/>
              <p:nvPr/>
            </p:nvSpPr>
            <p:spPr>
              <a:xfrm>
                <a:off x="0" y="0"/>
                <a:ext cx="27620531" cy="10537298"/>
              </a:xfrm>
              <a:custGeom>
                <a:rect b="b" l="l" r="r" t="t"/>
                <a:pathLst>
                  <a:path extrusionOk="0" h="10537298" w="27620531">
                    <a:moveTo>
                      <a:pt x="27475749" y="10392518"/>
                    </a:moveTo>
                    <a:lnTo>
                      <a:pt x="27620531" y="10392518"/>
                    </a:lnTo>
                    <a:lnTo>
                      <a:pt x="27620531" y="10537298"/>
                    </a:lnTo>
                    <a:lnTo>
                      <a:pt x="27475749" y="10537298"/>
                    </a:lnTo>
                    <a:lnTo>
                      <a:pt x="27475749" y="1039251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0392518"/>
                    </a:lnTo>
                    <a:lnTo>
                      <a:pt x="0" y="10392518"/>
                    </a:lnTo>
                    <a:lnTo>
                      <a:pt x="0" y="144780"/>
                    </a:lnTo>
                    <a:close/>
                    <a:moveTo>
                      <a:pt x="0" y="10392518"/>
                    </a:moveTo>
                    <a:lnTo>
                      <a:pt x="144780" y="10392518"/>
                    </a:lnTo>
                    <a:lnTo>
                      <a:pt x="144780" y="10537298"/>
                    </a:lnTo>
                    <a:lnTo>
                      <a:pt x="0" y="10537298"/>
                    </a:lnTo>
                    <a:lnTo>
                      <a:pt x="0" y="10392518"/>
                    </a:lnTo>
                    <a:close/>
                    <a:moveTo>
                      <a:pt x="27475749" y="144780"/>
                    </a:moveTo>
                    <a:lnTo>
                      <a:pt x="27620531" y="144780"/>
                    </a:lnTo>
                    <a:lnTo>
                      <a:pt x="27620531" y="10392518"/>
                    </a:lnTo>
                    <a:lnTo>
                      <a:pt x="27475749" y="10392518"/>
                    </a:lnTo>
                    <a:lnTo>
                      <a:pt x="27475749" y="144780"/>
                    </a:lnTo>
                    <a:close/>
                    <a:moveTo>
                      <a:pt x="144780" y="10392518"/>
                    </a:moveTo>
                    <a:lnTo>
                      <a:pt x="27475749" y="10392518"/>
                    </a:lnTo>
                    <a:lnTo>
                      <a:pt x="27475749" y="10537298"/>
                    </a:lnTo>
                    <a:lnTo>
                      <a:pt x="144780" y="10537298"/>
                    </a:lnTo>
                    <a:lnTo>
                      <a:pt x="144780" y="10392518"/>
                    </a:lnTo>
                    <a:close/>
                    <a:moveTo>
                      <a:pt x="27475749" y="0"/>
                    </a:moveTo>
                    <a:lnTo>
                      <a:pt x="27620531" y="0"/>
                    </a:lnTo>
                    <a:lnTo>
                      <a:pt x="27620531" y="144780"/>
                    </a:lnTo>
                    <a:lnTo>
                      <a:pt x="27475749" y="144780"/>
                    </a:lnTo>
                    <a:lnTo>
                      <a:pt x="2747574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475749" y="0"/>
                    </a:lnTo>
                    <a:lnTo>
                      <a:pt x="2747574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pic>
          <p:nvPicPr>
            <p:cNvPr id="1212" name="Google Shape;1212;p35"/>
            <p:cNvPicPr preferRelativeResize="0"/>
            <p:nvPr/>
          </p:nvPicPr>
          <p:blipFill rotWithShape="1">
            <a:blip r:embed="rId9">
              <a:alphaModFix/>
            </a:blip>
            <a:srcRect b="9306" l="0" r="0" t="18771"/>
            <a:stretch/>
          </p:blipFill>
          <p:spPr>
            <a:xfrm>
              <a:off x="98598" y="90480"/>
              <a:ext cx="1251417" cy="13500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3" name="Google Shape;1213;p35"/>
          <p:cNvSpPr txBox="1"/>
          <p:nvPr/>
        </p:nvSpPr>
        <p:spPr>
          <a:xfrm>
            <a:off x="7334005" y="3797868"/>
            <a:ext cx="7656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214" name="Google Shape;1214;p35"/>
          <p:cNvSpPr txBox="1"/>
          <p:nvPr/>
        </p:nvSpPr>
        <p:spPr>
          <a:xfrm>
            <a:off x="5367384" y="3797868"/>
            <a:ext cx="7656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215" name="Google Shape;1215;p35"/>
          <p:cNvSpPr txBox="1"/>
          <p:nvPr/>
        </p:nvSpPr>
        <p:spPr>
          <a:xfrm>
            <a:off x="3516500" y="3797868"/>
            <a:ext cx="7656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216" name="Google Shape;1216;p35"/>
          <p:cNvSpPr txBox="1"/>
          <p:nvPr/>
        </p:nvSpPr>
        <p:spPr>
          <a:xfrm>
            <a:off x="1549879" y="3797868"/>
            <a:ext cx="7656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Name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Job Title</a:t>
            </a: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6"/>
          <p:cNvSpPr/>
          <p:nvPr/>
        </p:nvSpPr>
        <p:spPr>
          <a:xfrm>
            <a:off x="0" y="0"/>
            <a:ext cx="3324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36"/>
          <p:cNvSpPr/>
          <p:nvPr/>
        </p:nvSpPr>
        <p:spPr>
          <a:xfrm>
            <a:off x="3905552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6"/>
          <p:cNvSpPr/>
          <p:nvPr/>
        </p:nvSpPr>
        <p:spPr>
          <a:xfrm>
            <a:off x="3901316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6"/>
          <p:cNvSpPr/>
          <p:nvPr/>
        </p:nvSpPr>
        <p:spPr>
          <a:xfrm>
            <a:off x="5216886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6"/>
          <p:cNvSpPr/>
          <p:nvPr/>
        </p:nvSpPr>
        <p:spPr>
          <a:xfrm>
            <a:off x="5212721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6"/>
          <p:cNvSpPr/>
          <p:nvPr/>
        </p:nvSpPr>
        <p:spPr>
          <a:xfrm>
            <a:off x="4560792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36"/>
          <p:cNvSpPr/>
          <p:nvPr/>
        </p:nvSpPr>
        <p:spPr>
          <a:xfrm>
            <a:off x="4569378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36"/>
          <p:cNvSpPr/>
          <p:nvPr/>
        </p:nvSpPr>
        <p:spPr>
          <a:xfrm>
            <a:off x="4560792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36"/>
          <p:cNvSpPr/>
          <p:nvPr/>
        </p:nvSpPr>
        <p:spPr>
          <a:xfrm>
            <a:off x="5743430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36"/>
          <p:cNvSpPr/>
          <p:nvPr/>
        </p:nvSpPr>
        <p:spPr>
          <a:xfrm>
            <a:off x="5738334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36"/>
          <p:cNvSpPr/>
          <p:nvPr/>
        </p:nvSpPr>
        <p:spPr>
          <a:xfrm>
            <a:off x="6486496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36"/>
          <p:cNvSpPr/>
          <p:nvPr/>
        </p:nvSpPr>
        <p:spPr>
          <a:xfrm>
            <a:off x="6482772" y="820866"/>
            <a:ext cx="371993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36"/>
          <p:cNvSpPr/>
          <p:nvPr/>
        </p:nvSpPr>
        <p:spPr>
          <a:xfrm>
            <a:off x="7090379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36"/>
          <p:cNvSpPr/>
          <p:nvPr/>
        </p:nvSpPr>
        <p:spPr>
          <a:xfrm>
            <a:off x="7098622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36"/>
          <p:cNvSpPr/>
          <p:nvPr/>
        </p:nvSpPr>
        <p:spPr>
          <a:xfrm>
            <a:off x="7090379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36"/>
          <p:cNvSpPr/>
          <p:nvPr/>
        </p:nvSpPr>
        <p:spPr>
          <a:xfrm>
            <a:off x="7737622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6"/>
          <p:cNvSpPr/>
          <p:nvPr/>
        </p:nvSpPr>
        <p:spPr>
          <a:xfrm>
            <a:off x="7745070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6"/>
          <p:cNvSpPr/>
          <p:nvPr/>
        </p:nvSpPr>
        <p:spPr>
          <a:xfrm>
            <a:off x="7737622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6"/>
          <p:cNvSpPr/>
          <p:nvPr/>
        </p:nvSpPr>
        <p:spPr>
          <a:xfrm>
            <a:off x="4494519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6"/>
          <p:cNvSpPr/>
          <p:nvPr/>
        </p:nvSpPr>
        <p:spPr>
          <a:xfrm>
            <a:off x="4490795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6"/>
          <p:cNvSpPr/>
          <p:nvPr/>
        </p:nvSpPr>
        <p:spPr>
          <a:xfrm>
            <a:off x="3914700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6"/>
          <p:cNvSpPr/>
          <p:nvPr/>
        </p:nvSpPr>
        <p:spPr>
          <a:xfrm>
            <a:off x="3910976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6"/>
          <p:cNvSpPr/>
          <p:nvPr/>
        </p:nvSpPr>
        <p:spPr>
          <a:xfrm>
            <a:off x="8221565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36"/>
          <p:cNvSpPr/>
          <p:nvPr/>
        </p:nvSpPr>
        <p:spPr>
          <a:xfrm>
            <a:off x="8229877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36"/>
          <p:cNvSpPr/>
          <p:nvPr/>
        </p:nvSpPr>
        <p:spPr>
          <a:xfrm>
            <a:off x="8221565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36"/>
          <p:cNvSpPr/>
          <p:nvPr/>
        </p:nvSpPr>
        <p:spPr>
          <a:xfrm>
            <a:off x="7458401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36"/>
          <p:cNvSpPr/>
          <p:nvPr/>
        </p:nvSpPr>
        <p:spPr>
          <a:xfrm>
            <a:off x="7466725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36"/>
          <p:cNvSpPr/>
          <p:nvPr/>
        </p:nvSpPr>
        <p:spPr>
          <a:xfrm>
            <a:off x="7458401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36"/>
          <p:cNvSpPr/>
          <p:nvPr/>
        </p:nvSpPr>
        <p:spPr>
          <a:xfrm>
            <a:off x="6245370" y="1568044"/>
            <a:ext cx="427309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36"/>
          <p:cNvSpPr/>
          <p:nvPr/>
        </p:nvSpPr>
        <p:spPr>
          <a:xfrm>
            <a:off x="6240991" y="1563667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36"/>
          <p:cNvSpPr/>
          <p:nvPr/>
        </p:nvSpPr>
        <p:spPr>
          <a:xfrm>
            <a:off x="5691729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36"/>
          <p:cNvSpPr/>
          <p:nvPr/>
        </p:nvSpPr>
        <p:spPr>
          <a:xfrm>
            <a:off x="5691729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36"/>
          <p:cNvSpPr/>
          <p:nvPr/>
        </p:nvSpPr>
        <p:spPr>
          <a:xfrm>
            <a:off x="5700048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36"/>
          <p:cNvSpPr/>
          <p:nvPr/>
        </p:nvSpPr>
        <p:spPr>
          <a:xfrm>
            <a:off x="5070614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36"/>
          <p:cNvSpPr/>
          <p:nvPr/>
        </p:nvSpPr>
        <p:spPr>
          <a:xfrm>
            <a:off x="5078991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36"/>
          <p:cNvSpPr/>
          <p:nvPr/>
        </p:nvSpPr>
        <p:spPr>
          <a:xfrm>
            <a:off x="5070614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36"/>
          <p:cNvSpPr/>
          <p:nvPr/>
        </p:nvSpPr>
        <p:spPr>
          <a:xfrm>
            <a:off x="6889108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8" name="Google Shape;1258;p36"/>
          <p:cNvSpPr/>
          <p:nvPr/>
        </p:nvSpPr>
        <p:spPr>
          <a:xfrm>
            <a:off x="6884938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9" name="Google Shape;1259;p36"/>
          <p:cNvSpPr/>
          <p:nvPr/>
        </p:nvSpPr>
        <p:spPr>
          <a:xfrm>
            <a:off x="8085294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36"/>
          <p:cNvSpPr/>
          <p:nvPr/>
        </p:nvSpPr>
        <p:spPr>
          <a:xfrm>
            <a:off x="8080270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36"/>
          <p:cNvSpPr/>
          <p:nvPr/>
        </p:nvSpPr>
        <p:spPr>
          <a:xfrm>
            <a:off x="4664447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2" name="Google Shape;1262;p36"/>
          <p:cNvSpPr/>
          <p:nvPr/>
        </p:nvSpPr>
        <p:spPr>
          <a:xfrm>
            <a:off x="4672759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Google Shape;1263;p36"/>
          <p:cNvSpPr/>
          <p:nvPr/>
        </p:nvSpPr>
        <p:spPr>
          <a:xfrm>
            <a:off x="4664447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Google Shape;1264;p36"/>
          <p:cNvSpPr/>
          <p:nvPr/>
        </p:nvSpPr>
        <p:spPr>
          <a:xfrm>
            <a:off x="3915813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5" name="Google Shape;1265;p36"/>
          <p:cNvSpPr/>
          <p:nvPr/>
        </p:nvSpPr>
        <p:spPr>
          <a:xfrm>
            <a:off x="3910976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6" name="Google Shape;1266;p36"/>
          <p:cNvSpPr/>
          <p:nvPr/>
        </p:nvSpPr>
        <p:spPr>
          <a:xfrm>
            <a:off x="3883325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7" name="Google Shape;1267;p36"/>
          <p:cNvSpPr/>
          <p:nvPr/>
        </p:nvSpPr>
        <p:spPr>
          <a:xfrm>
            <a:off x="3892645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8" name="Google Shape;1268;p36"/>
          <p:cNvSpPr/>
          <p:nvPr/>
        </p:nvSpPr>
        <p:spPr>
          <a:xfrm>
            <a:off x="3883325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9" name="Google Shape;1269;p36"/>
          <p:cNvSpPr/>
          <p:nvPr/>
        </p:nvSpPr>
        <p:spPr>
          <a:xfrm>
            <a:off x="5354902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6"/>
          <p:cNvSpPr/>
          <p:nvPr/>
        </p:nvSpPr>
        <p:spPr>
          <a:xfrm>
            <a:off x="5350752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6"/>
          <p:cNvSpPr/>
          <p:nvPr/>
        </p:nvSpPr>
        <p:spPr>
          <a:xfrm>
            <a:off x="6036779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36"/>
          <p:cNvSpPr/>
          <p:nvPr/>
        </p:nvSpPr>
        <p:spPr>
          <a:xfrm>
            <a:off x="6063846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36"/>
          <p:cNvSpPr/>
          <p:nvPr/>
        </p:nvSpPr>
        <p:spPr>
          <a:xfrm>
            <a:off x="6036779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36"/>
          <p:cNvSpPr/>
          <p:nvPr/>
        </p:nvSpPr>
        <p:spPr>
          <a:xfrm>
            <a:off x="6722049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36"/>
          <p:cNvSpPr/>
          <p:nvPr/>
        </p:nvSpPr>
        <p:spPr>
          <a:xfrm>
            <a:off x="6733053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36"/>
          <p:cNvSpPr/>
          <p:nvPr/>
        </p:nvSpPr>
        <p:spPr>
          <a:xfrm>
            <a:off x="6722049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36"/>
          <p:cNvSpPr/>
          <p:nvPr/>
        </p:nvSpPr>
        <p:spPr>
          <a:xfrm>
            <a:off x="7444254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36"/>
          <p:cNvSpPr/>
          <p:nvPr/>
        </p:nvSpPr>
        <p:spPr>
          <a:xfrm>
            <a:off x="7452515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36"/>
          <p:cNvSpPr/>
          <p:nvPr/>
        </p:nvSpPr>
        <p:spPr>
          <a:xfrm>
            <a:off x="7444254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36"/>
          <p:cNvSpPr/>
          <p:nvPr/>
        </p:nvSpPr>
        <p:spPr>
          <a:xfrm>
            <a:off x="8085034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36"/>
          <p:cNvSpPr/>
          <p:nvPr/>
        </p:nvSpPr>
        <p:spPr>
          <a:xfrm>
            <a:off x="8080271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36"/>
          <p:cNvSpPr/>
          <p:nvPr/>
        </p:nvSpPr>
        <p:spPr>
          <a:xfrm>
            <a:off x="4582632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36"/>
          <p:cNvSpPr/>
          <p:nvPr/>
        </p:nvSpPr>
        <p:spPr>
          <a:xfrm>
            <a:off x="4578502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36"/>
          <p:cNvSpPr/>
          <p:nvPr/>
        </p:nvSpPr>
        <p:spPr>
          <a:xfrm>
            <a:off x="5184606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36"/>
          <p:cNvSpPr/>
          <p:nvPr/>
        </p:nvSpPr>
        <p:spPr>
          <a:xfrm>
            <a:off x="5108363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36"/>
          <p:cNvSpPr/>
          <p:nvPr/>
        </p:nvSpPr>
        <p:spPr>
          <a:xfrm>
            <a:off x="5728057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36"/>
          <p:cNvSpPr/>
          <p:nvPr/>
        </p:nvSpPr>
        <p:spPr>
          <a:xfrm>
            <a:off x="5724455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36"/>
          <p:cNvSpPr/>
          <p:nvPr/>
        </p:nvSpPr>
        <p:spPr>
          <a:xfrm>
            <a:off x="6216595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p36"/>
          <p:cNvSpPr/>
          <p:nvPr/>
        </p:nvSpPr>
        <p:spPr>
          <a:xfrm>
            <a:off x="6226017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p36"/>
          <p:cNvSpPr/>
          <p:nvPr/>
        </p:nvSpPr>
        <p:spPr>
          <a:xfrm>
            <a:off x="6216595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36"/>
          <p:cNvSpPr/>
          <p:nvPr/>
        </p:nvSpPr>
        <p:spPr>
          <a:xfrm>
            <a:off x="6915976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36"/>
          <p:cNvSpPr/>
          <p:nvPr/>
        </p:nvSpPr>
        <p:spPr>
          <a:xfrm>
            <a:off x="6925113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6"/>
          <p:cNvSpPr/>
          <p:nvPr/>
        </p:nvSpPr>
        <p:spPr>
          <a:xfrm>
            <a:off x="6915976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6"/>
          <p:cNvSpPr/>
          <p:nvPr/>
        </p:nvSpPr>
        <p:spPr>
          <a:xfrm>
            <a:off x="7244710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6"/>
          <p:cNvSpPr/>
          <p:nvPr/>
        </p:nvSpPr>
        <p:spPr>
          <a:xfrm>
            <a:off x="7240141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6"/>
          <p:cNvSpPr/>
          <p:nvPr/>
        </p:nvSpPr>
        <p:spPr>
          <a:xfrm>
            <a:off x="7601080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6"/>
          <p:cNvSpPr/>
          <p:nvPr/>
        </p:nvSpPr>
        <p:spPr>
          <a:xfrm>
            <a:off x="7608275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6"/>
          <p:cNvSpPr/>
          <p:nvPr/>
        </p:nvSpPr>
        <p:spPr>
          <a:xfrm>
            <a:off x="7601080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6"/>
          <p:cNvSpPr/>
          <p:nvPr/>
        </p:nvSpPr>
        <p:spPr>
          <a:xfrm>
            <a:off x="5142395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6"/>
          <p:cNvSpPr/>
          <p:nvPr/>
        </p:nvSpPr>
        <p:spPr>
          <a:xfrm>
            <a:off x="5138316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6"/>
          <p:cNvSpPr/>
          <p:nvPr/>
        </p:nvSpPr>
        <p:spPr>
          <a:xfrm>
            <a:off x="4489252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6"/>
          <p:cNvSpPr/>
          <p:nvPr/>
        </p:nvSpPr>
        <p:spPr>
          <a:xfrm>
            <a:off x="4498866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6"/>
          <p:cNvSpPr/>
          <p:nvPr/>
        </p:nvSpPr>
        <p:spPr>
          <a:xfrm>
            <a:off x="4489252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6"/>
          <p:cNvSpPr/>
          <p:nvPr/>
        </p:nvSpPr>
        <p:spPr>
          <a:xfrm>
            <a:off x="8193626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6"/>
          <p:cNvSpPr/>
          <p:nvPr/>
        </p:nvSpPr>
        <p:spPr>
          <a:xfrm>
            <a:off x="8190028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6"/>
          <p:cNvSpPr/>
          <p:nvPr/>
        </p:nvSpPr>
        <p:spPr>
          <a:xfrm>
            <a:off x="3958541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6"/>
          <p:cNvSpPr/>
          <p:nvPr/>
        </p:nvSpPr>
        <p:spPr>
          <a:xfrm>
            <a:off x="3953735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6"/>
          <p:cNvSpPr/>
          <p:nvPr/>
        </p:nvSpPr>
        <p:spPr>
          <a:xfrm>
            <a:off x="5771064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6"/>
          <p:cNvSpPr/>
          <p:nvPr/>
        </p:nvSpPr>
        <p:spPr>
          <a:xfrm>
            <a:off x="5766994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6"/>
          <p:cNvSpPr/>
          <p:nvPr/>
        </p:nvSpPr>
        <p:spPr>
          <a:xfrm>
            <a:off x="6252071" y="395753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6"/>
          <p:cNvSpPr/>
          <p:nvPr/>
        </p:nvSpPr>
        <p:spPr>
          <a:xfrm>
            <a:off x="6249070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6"/>
          <p:cNvSpPr/>
          <p:nvPr/>
        </p:nvSpPr>
        <p:spPr>
          <a:xfrm>
            <a:off x="6829866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3" name="Google Shape;1313;p36"/>
          <p:cNvSpPr/>
          <p:nvPr/>
        </p:nvSpPr>
        <p:spPr>
          <a:xfrm>
            <a:off x="6826188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36"/>
          <p:cNvSpPr/>
          <p:nvPr/>
        </p:nvSpPr>
        <p:spPr>
          <a:xfrm>
            <a:off x="7474298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36"/>
          <p:cNvSpPr/>
          <p:nvPr/>
        </p:nvSpPr>
        <p:spPr>
          <a:xfrm>
            <a:off x="7470002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36"/>
          <p:cNvSpPr/>
          <p:nvPr/>
        </p:nvSpPr>
        <p:spPr>
          <a:xfrm>
            <a:off x="8179891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7" name="Google Shape;1317;p36"/>
          <p:cNvSpPr/>
          <p:nvPr/>
        </p:nvSpPr>
        <p:spPr>
          <a:xfrm>
            <a:off x="8175734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36"/>
          <p:cNvSpPr txBox="1"/>
          <p:nvPr/>
        </p:nvSpPr>
        <p:spPr>
          <a:xfrm>
            <a:off x="514350" y="512191"/>
            <a:ext cx="2357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Icons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Resource 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Page</a:t>
            </a:r>
            <a:endParaRPr sz="700">
              <a:solidFill>
                <a:schemeClr val="accent3"/>
              </a:solidFill>
            </a:endParaRPr>
          </a:p>
        </p:txBody>
      </p:sp>
      <p:sp>
        <p:nvSpPr>
          <p:cNvPr id="1319" name="Google Shape;1319;p36"/>
          <p:cNvSpPr txBox="1"/>
          <p:nvPr/>
        </p:nvSpPr>
        <p:spPr>
          <a:xfrm>
            <a:off x="514350" y="3434398"/>
            <a:ext cx="235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accent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37"/>
          <p:cNvSpPr/>
          <p:nvPr/>
        </p:nvSpPr>
        <p:spPr>
          <a:xfrm>
            <a:off x="0" y="0"/>
            <a:ext cx="3324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37"/>
          <p:cNvSpPr txBox="1"/>
          <p:nvPr/>
        </p:nvSpPr>
        <p:spPr>
          <a:xfrm>
            <a:off x="514350" y="512191"/>
            <a:ext cx="2357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Elements</a:t>
            </a:r>
            <a:endParaRPr b="1" sz="3500"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26" name="Google Shape;1326;p37"/>
          <p:cNvSpPr txBox="1"/>
          <p:nvPr/>
        </p:nvSpPr>
        <p:spPr>
          <a:xfrm>
            <a:off x="514350" y="3434398"/>
            <a:ext cx="2357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8017120" y="1499992"/>
            <a:ext cx="497112" cy="429203"/>
          </a:xfrm>
          <a:custGeom>
            <a:rect b="b" l="l" r="r" t="t"/>
            <a:pathLst>
              <a:path extrusionOk="0" h="858405" w="994224">
                <a:moveTo>
                  <a:pt x="987603" y="690333"/>
                </a:moveTo>
                <a:cubicBezTo>
                  <a:pt x="984023" y="617706"/>
                  <a:pt x="983069" y="544323"/>
                  <a:pt x="976427" y="471755"/>
                </a:cubicBezTo>
                <a:cubicBezTo>
                  <a:pt x="970900" y="416579"/>
                  <a:pt x="964616" y="361483"/>
                  <a:pt x="961275" y="306128"/>
                </a:cubicBezTo>
                <a:cubicBezTo>
                  <a:pt x="958790" y="272537"/>
                  <a:pt x="958154" y="236979"/>
                  <a:pt x="956304" y="202991"/>
                </a:cubicBezTo>
                <a:cubicBezTo>
                  <a:pt x="953859" y="166737"/>
                  <a:pt x="952387" y="130463"/>
                  <a:pt x="952506" y="94109"/>
                </a:cubicBezTo>
                <a:cubicBezTo>
                  <a:pt x="952327" y="76459"/>
                  <a:pt x="952487" y="58789"/>
                  <a:pt x="953580" y="41179"/>
                </a:cubicBezTo>
                <a:cubicBezTo>
                  <a:pt x="954157" y="32891"/>
                  <a:pt x="954912" y="24622"/>
                  <a:pt x="955767" y="16334"/>
                </a:cubicBezTo>
                <a:cubicBezTo>
                  <a:pt x="956205" y="11703"/>
                  <a:pt x="957517" y="5979"/>
                  <a:pt x="953501" y="2500"/>
                </a:cubicBezTo>
                <a:cubicBezTo>
                  <a:pt x="948649" y="-1535"/>
                  <a:pt x="941709" y="314"/>
                  <a:pt x="936042" y="1208"/>
                </a:cubicBezTo>
                <a:cubicBezTo>
                  <a:pt x="919339" y="4508"/>
                  <a:pt x="902755" y="8384"/>
                  <a:pt x="886072" y="11782"/>
                </a:cubicBezTo>
                <a:cubicBezTo>
                  <a:pt x="849087" y="17467"/>
                  <a:pt x="809537" y="16910"/>
                  <a:pt x="771737" y="17686"/>
                </a:cubicBezTo>
                <a:cubicBezTo>
                  <a:pt x="754954" y="18222"/>
                  <a:pt x="738152" y="18123"/>
                  <a:pt x="721409" y="19256"/>
                </a:cubicBezTo>
                <a:cubicBezTo>
                  <a:pt x="702101" y="20945"/>
                  <a:pt x="680586" y="18739"/>
                  <a:pt x="660920" y="21860"/>
                </a:cubicBezTo>
                <a:cubicBezTo>
                  <a:pt x="654060" y="21621"/>
                  <a:pt x="644973" y="28995"/>
                  <a:pt x="650342" y="35256"/>
                </a:cubicBezTo>
                <a:cubicBezTo>
                  <a:pt x="649884" y="35912"/>
                  <a:pt x="649566" y="36667"/>
                  <a:pt x="649228" y="37383"/>
                </a:cubicBezTo>
                <a:cubicBezTo>
                  <a:pt x="648990" y="38039"/>
                  <a:pt x="648791" y="38695"/>
                  <a:pt x="648652" y="39390"/>
                </a:cubicBezTo>
                <a:cubicBezTo>
                  <a:pt x="648473" y="40066"/>
                  <a:pt x="648333" y="40762"/>
                  <a:pt x="648194" y="41457"/>
                </a:cubicBezTo>
                <a:cubicBezTo>
                  <a:pt x="648135" y="41934"/>
                  <a:pt x="648075" y="42431"/>
                  <a:pt x="647995" y="42908"/>
                </a:cubicBezTo>
                <a:cubicBezTo>
                  <a:pt x="647817" y="44180"/>
                  <a:pt x="647618" y="45433"/>
                  <a:pt x="647518" y="46705"/>
                </a:cubicBezTo>
                <a:cubicBezTo>
                  <a:pt x="647379" y="48513"/>
                  <a:pt x="647240" y="50302"/>
                  <a:pt x="647101" y="52111"/>
                </a:cubicBezTo>
                <a:cubicBezTo>
                  <a:pt x="646683" y="57577"/>
                  <a:pt x="646544" y="63102"/>
                  <a:pt x="646425" y="68568"/>
                </a:cubicBezTo>
                <a:cubicBezTo>
                  <a:pt x="646166" y="80474"/>
                  <a:pt x="645908" y="92380"/>
                  <a:pt x="645868" y="104266"/>
                </a:cubicBezTo>
                <a:cubicBezTo>
                  <a:pt x="645828" y="125176"/>
                  <a:pt x="646683" y="146045"/>
                  <a:pt x="646862" y="166955"/>
                </a:cubicBezTo>
                <a:cubicBezTo>
                  <a:pt x="646942" y="176814"/>
                  <a:pt x="647240" y="186652"/>
                  <a:pt x="647618" y="196491"/>
                </a:cubicBezTo>
                <a:cubicBezTo>
                  <a:pt x="647976" y="205833"/>
                  <a:pt x="648373" y="215155"/>
                  <a:pt x="648473" y="224496"/>
                </a:cubicBezTo>
                <a:cubicBezTo>
                  <a:pt x="648333" y="224596"/>
                  <a:pt x="648194" y="224695"/>
                  <a:pt x="648055" y="224795"/>
                </a:cubicBezTo>
                <a:cubicBezTo>
                  <a:pt x="647797" y="224934"/>
                  <a:pt x="647538" y="225073"/>
                  <a:pt x="647280" y="225232"/>
                </a:cubicBezTo>
                <a:cubicBezTo>
                  <a:pt x="646007" y="225828"/>
                  <a:pt x="644715" y="226345"/>
                  <a:pt x="643402" y="226822"/>
                </a:cubicBezTo>
                <a:cubicBezTo>
                  <a:pt x="639465" y="228094"/>
                  <a:pt x="635448" y="229068"/>
                  <a:pt x="631412" y="230002"/>
                </a:cubicBezTo>
                <a:cubicBezTo>
                  <a:pt x="624273" y="231473"/>
                  <a:pt x="616260" y="232805"/>
                  <a:pt x="608246" y="234136"/>
                </a:cubicBezTo>
                <a:cubicBezTo>
                  <a:pt x="600452" y="235428"/>
                  <a:pt x="592657" y="236720"/>
                  <a:pt x="584842" y="237913"/>
                </a:cubicBezTo>
                <a:cubicBezTo>
                  <a:pt x="576551" y="239185"/>
                  <a:pt x="568259" y="240397"/>
                  <a:pt x="559927" y="241431"/>
                </a:cubicBezTo>
                <a:cubicBezTo>
                  <a:pt x="552033" y="242405"/>
                  <a:pt x="544119" y="243120"/>
                  <a:pt x="536205" y="243717"/>
                </a:cubicBezTo>
                <a:cubicBezTo>
                  <a:pt x="530379" y="244055"/>
                  <a:pt x="524553" y="244333"/>
                  <a:pt x="518707" y="244432"/>
                </a:cubicBezTo>
                <a:cubicBezTo>
                  <a:pt x="513696" y="244512"/>
                  <a:pt x="508705" y="244571"/>
                  <a:pt x="503714" y="244591"/>
                </a:cubicBezTo>
                <a:cubicBezTo>
                  <a:pt x="502123" y="244591"/>
                  <a:pt x="500532" y="244591"/>
                  <a:pt x="498941" y="244591"/>
                </a:cubicBezTo>
                <a:cubicBezTo>
                  <a:pt x="495998" y="244591"/>
                  <a:pt x="493056" y="244571"/>
                  <a:pt x="490113" y="244651"/>
                </a:cubicBezTo>
                <a:cubicBezTo>
                  <a:pt x="485002" y="244750"/>
                  <a:pt x="479912" y="244989"/>
                  <a:pt x="474822" y="245565"/>
                </a:cubicBezTo>
                <a:cubicBezTo>
                  <a:pt x="469552" y="246142"/>
                  <a:pt x="464303" y="246877"/>
                  <a:pt x="459033" y="247533"/>
                </a:cubicBezTo>
                <a:cubicBezTo>
                  <a:pt x="448852" y="248825"/>
                  <a:pt x="438612" y="249381"/>
                  <a:pt x="428411" y="250455"/>
                </a:cubicBezTo>
                <a:cubicBezTo>
                  <a:pt x="418727" y="251468"/>
                  <a:pt x="409143" y="253277"/>
                  <a:pt x="399499" y="254589"/>
                </a:cubicBezTo>
                <a:cubicBezTo>
                  <a:pt x="389298" y="255980"/>
                  <a:pt x="379078" y="256914"/>
                  <a:pt x="368837" y="257829"/>
                </a:cubicBezTo>
                <a:cubicBezTo>
                  <a:pt x="364025" y="258246"/>
                  <a:pt x="359233" y="258703"/>
                  <a:pt x="354441" y="259180"/>
                </a:cubicBezTo>
                <a:cubicBezTo>
                  <a:pt x="353248" y="259300"/>
                  <a:pt x="352035" y="259419"/>
                  <a:pt x="350842" y="259558"/>
                </a:cubicBezTo>
                <a:cubicBezTo>
                  <a:pt x="349669" y="259677"/>
                  <a:pt x="348615" y="259896"/>
                  <a:pt x="347461" y="260174"/>
                </a:cubicBezTo>
                <a:cubicBezTo>
                  <a:pt x="346587" y="260373"/>
                  <a:pt x="345871" y="260870"/>
                  <a:pt x="345135" y="261327"/>
                </a:cubicBezTo>
                <a:cubicBezTo>
                  <a:pt x="341397" y="263772"/>
                  <a:pt x="339985" y="268284"/>
                  <a:pt x="339110" y="272418"/>
                </a:cubicBezTo>
                <a:cubicBezTo>
                  <a:pt x="338275" y="276314"/>
                  <a:pt x="338016" y="280269"/>
                  <a:pt x="337678" y="284244"/>
                </a:cubicBezTo>
                <a:cubicBezTo>
                  <a:pt x="337579" y="285317"/>
                  <a:pt x="337559" y="286411"/>
                  <a:pt x="337539" y="287504"/>
                </a:cubicBezTo>
                <a:cubicBezTo>
                  <a:pt x="337499" y="288875"/>
                  <a:pt x="337400" y="290267"/>
                  <a:pt x="337400" y="291638"/>
                </a:cubicBezTo>
                <a:cubicBezTo>
                  <a:pt x="337420" y="296528"/>
                  <a:pt x="337460" y="301397"/>
                  <a:pt x="337698" y="306267"/>
                </a:cubicBezTo>
                <a:cubicBezTo>
                  <a:pt x="338195" y="316602"/>
                  <a:pt x="339011" y="326918"/>
                  <a:pt x="339726" y="337254"/>
                </a:cubicBezTo>
                <a:cubicBezTo>
                  <a:pt x="340442" y="347987"/>
                  <a:pt x="341059" y="358879"/>
                  <a:pt x="341675" y="369731"/>
                </a:cubicBezTo>
                <a:cubicBezTo>
                  <a:pt x="342808" y="389647"/>
                  <a:pt x="344021" y="409563"/>
                  <a:pt x="344936" y="429499"/>
                </a:cubicBezTo>
                <a:cubicBezTo>
                  <a:pt x="345393" y="439298"/>
                  <a:pt x="345672" y="449077"/>
                  <a:pt x="345970" y="458876"/>
                </a:cubicBezTo>
                <a:cubicBezTo>
                  <a:pt x="346129" y="463904"/>
                  <a:pt x="346288" y="468933"/>
                  <a:pt x="346368" y="473962"/>
                </a:cubicBezTo>
                <a:cubicBezTo>
                  <a:pt x="346427" y="478354"/>
                  <a:pt x="346547" y="482747"/>
                  <a:pt x="346487" y="487120"/>
                </a:cubicBezTo>
                <a:cubicBezTo>
                  <a:pt x="346189" y="487259"/>
                  <a:pt x="345891" y="487378"/>
                  <a:pt x="345572" y="487497"/>
                </a:cubicBezTo>
                <a:cubicBezTo>
                  <a:pt x="342371" y="488551"/>
                  <a:pt x="339090" y="489306"/>
                  <a:pt x="335849" y="490141"/>
                </a:cubicBezTo>
                <a:cubicBezTo>
                  <a:pt x="333423" y="490757"/>
                  <a:pt x="330997" y="491413"/>
                  <a:pt x="328571" y="492069"/>
                </a:cubicBezTo>
                <a:cubicBezTo>
                  <a:pt x="323819" y="493361"/>
                  <a:pt x="319066" y="494692"/>
                  <a:pt x="314254" y="495805"/>
                </a:cubicBezTo>
                <a:cubicBezTo>
                  <a:pt x="312147" y="496183"/>
                  <a:pt x="310059" y="496501"/>
                  <a:pt x="307931" y="496779"/>
                </a:cubicBezTo>
                <a:cubicBezTo>
                  <a:pt x="306301" y="497018"/>
                  <a:pt x="304630" y="497137"/>
                  <a:pt x="302960" y="497276"/>
                </a:cubicBezTo>
                <a:cubicBezTo>
                  <a:pt x="297671" y="497594"/>
                  <a:pt x="292401" y="497793"/>
                  <a:pt x="287112" y="497932"/>
                </a:cubicBezTo>
                <a:cubicBezTo>
                  <a:pt x="282340" y="498051"/>
                  <a:pt x="277548" y="497972"/>
                  <a:pt x="272775" y="498171"/>
                </a:cubicBezTo>
                <a:cubicBezTo>
                  <a:pt x="267387" y="498409"/>
                  <a:pt x="261998" y="498648"/>
                  <a:pt x="256629" y="499025"/>
                </a:cubicBezTo>
                <a:cubicBezTo>
                  <a:pt x="251578" y="499383"/>
                  <a:pt x="246508" y="499741"/>
                  <a:pt x="241457" y="500079"/>
                </a:cubicBezTo>
                <a:cubicBezTo>
                  <a:pt x="233702" y="500496"/>
                  <a:pt x="225947" y="500794"/>
                  <a:pt x="218192" y="501172"/>
                </a:cubicBezTo>
                <a:cubicBezTo>
                  <a:pt x="209662" y="501609"/>
                  <a:pt x="201112" y="502106"/>
                  <a:pt x="192581" y="502722"/>
                </a:cubicBezTo>
                <a:cubicBezTo>
                  <a:pt x="177429" y="503815"/>
                  <a:pt x="162337" y="505326"/>
                  <a:pt x="147185" y="506419"/>
                </a:cubicBezTo>
                <a:cubicBezTo>
                  <a:pt x="137680" y="507016"/>
                  <a:pt x="128195" y="507493"/>
                  <a:pt x="118710" y="508168"/>
                </a:cubicBezTo>
                <a:cubicBezTo>
                  <a:pt x="109563" y="508824"/>
                  <a:pt x="100476" y="509739"/>
                  <a:pt x="91409" y="510971"/>
                </a:cubicBezTo>
                <a:cubicBezTo>
                  <a:pt x="82640" y="512163"/>
                  <a:pt x="73931" y="513793"/>
                  <a:pt x="65241" y="515443"/>
                </a:cubicBezTo>
                <a:cubicBezTo>
                  <a:pt x="56253" y="517152"/>
                  <a:pt x="47285" y="518941"/>
                  <a:pt x="38337" y="520810"/>
                </a:cubicBezTo>
                <a:cubicBezTo>
                  <a:pt x="34977" y="521505"/>
                  <a:pt x="30781" y="522340"/>
                  <a:pt x="26605" y="523155"/>
                </a:cubicBezTo>
                <a:cubicBezTo>
                  <a:pt x="24796" y="523513"/>
                  <a:pt x="22986" y="523831"/>
                  <a:pt x="21276" y="524546"/>
                </a:cubicBezTo>
                <a:cubicBezTo>
                  <a:pt x="20024" y="525083"/>
                  <a:pt x="18850" y="525977"/>
                  <a:pt x="17896" y="526931"/>
                </a:cubicBezTo>
                <a:cubicBezTo>
                  <a:pt x="16425" y="528422"/>
                  <a:pt x="15212" y="530390"/>
                  <a:pt x="14436" y="532318"/>
                </a:cubicBezTo>
                <a:cubicBezTo>
                  <a:pt x="13621" y="534266"/>
                  <a:pt x="12845" y="536273"/>
                  <a:pt x="12348" y="538320"/>
                </a:cubicBezTo>
                <a:cubicBezTo>
                  <a:pt x="11334" y="542534"/>
                  <a:pt x="10439" y="546768"/>
                  <a:pt x="9724" y="551061"/>
                </a:cubicBezTo>
                <a:cubicBezTo>
                  <a:pt x="8948" y="555593"/>
                  <a:pt x="8272" y="560125"/>
                  <a:pt x="7656" y="564676"/>
                </a:cubicBezTo>
                <a:cubicBezTo>
                  <a:pt x="6462" y="573561"/>
                  <a:pt x="5488" y="582505"/>
                  <a:pt x="4593" y="591429"/>
                </a:cubicBezTo>
                <a:cubicBezTo>
                  <a:pt x="3639" y="601010"/>
                  <a:pt x="2744" y="610590"/>
                  <a:pt x="1988" y="620190"/>
                </a:cubicBezTo>
                <a:cubicBezTo>
                  <a:pt x="398" y="640603"/>
                  <a:pt x="139" y="661075"/>
                  <a:pt x="60" y="681528"/>
                </a:cubicBezTo>
                <a:cubicBezTo>
                  <a:pt x="-20" y="701782"/>
                  <a:pt x="20" y="722035"/>
                  <a:pt x="0" y="742309"/>
                </a:cubicBezTo>
                <a:cubicBezTo>
                  <a:pt x="0" y="752843"/>
                  <a:pt x="0" y="763378"/>
                  <a:pt x="0" y="773912"/>
                </a:cubicBezTo>
                <a:cubicBezTo>
                  <a:pt x="0" y="783989"/>
                  <a:pt x="139" y="794066"/>
                  <a:pt x="258" y="804064"/>
                </a:cubicBezTo>
                <a:cubicBezTo>
                  <a:pt x="318" y="809152"/>
                  <a:pt x="358" y="814241"/>
                  <a:pt x="378" y="819309"/>
                </a:cubicBezTo>
                <a:cubicBezTo>
                  <a:pt x="398" y="824238"/>
                  <a:pt x="378" y="829168"/>
                  <a:pt x="557" y="834077"/>
                </a:cubicBezTo>
                <a:cubicBezTo>
                  <a:pt x="636" y="836661"/>
                  <a:pt x="795" y="839245"/>
                  <a:pt x="1173" y="841789"/>
                </a:cubicBezTo>
                <a:cubicBezTo>
                  <a:pt x="1292" y="842644"/>
                  <a:pt x="1551" y="843518"/>
                  <a:pt x="1889" y="844293"/>
                </a:cubicBezTo>
                <a:cubicBezTo>
                  <a:pt x="2247" y="845128"/>
                  <a:pt x="2804" y="845844"/>
                  <a:pt x="3341" y="846579"/>
                </a:cubicBezTo>
                <a:cubicBezTo>
                  <a:pt x="4474" y="848129"/>
                  <a:pt x="6423" y="849083"/>
                  <a:pt x="8133" y="849819"/>
                </a:cubicBezTo>
                <a:cubicBezTo>
                  <a:pt x="9465" y="850395"/>
                  <a:pt x="10936" y="850733"/>
                  <a:pt x="12368" y="850972"/>
                </a:cubicBezTo>
                <a:cubicBezTo>
                  <a:pt x="13840" y="851230"/>
                  <a:pt x="15291" y="851409"/>
                  <a:pt x="16783" y="851528"/>
                </a:cubicBezTo>
                <a:cubicBezTo>
                  <a:pt x="19407" y="851727"/>
                  <a:pt x="22072" y="851806"/>
                  <a:pt x="24677" y="851687"/>
                </a:cubicBezTo>
                <a:cubicBezTo>
                  <a:pt x="27122" y="851588"/>
                  <a:pt x="29568" y="851528"/>
                  <a:pt x="31994" y="851349"/>
                </a:cubicBezTo>
                <a:lnTo>
                  <a:pt x="33545" y="851250"/>
                </a:lnTo>
                <a:cubicBezTo>
                  <a:pt x="33585" y="851250"/>
                  <a:pt x="33625" y="851250"/>
                  <a:pt x="33684" y="851250"/>
                </a:cubicBezTo>
                <a:cubicBezTo>
                  <a:pt x="34420" y="851190"/>
                  <a:pt x="35156" y="851170"/>
                  <a:pt x="35891" y="851091"/>
                </a:cubicBezTo>
                <a:cubicBezTo>
                  <a:pt x="36031" y="851091"/>
                  <a:pt x="36150" y="851071"/>
                  <a:pt x="36289" y="851071"/>
                </a:cubicBezTo>
                <a:cubicBezTo>
                  <a:pt x="36548" y="851071"/>
                  <a:pt x="36806" y="851071"/>
                  <a:pt x="37065" y="851031"/>
                </a:cubicBezTo>
                <a:cubicBezTo>
                  <a:pt x="37264" y="851031"/>
                  <a:pt x="37442" y="851011"/>
                  <a:pt x="37641" y="850992"/>
                </a:cubicBezTo>
                <a:cubicBezTo>
                  <a:pt x="38476" y="850972"/>
                  <a:pt x="39332" y="850872"/>
                  <a:pt x="40167" y="850813"/>
                </a:cubicBezTo>
                <a:cubicBezTo>
                  <a:pt x="44700" y="850475"/>
                  <a:pt x="49234" y="850137"/>
                  <a:pt x="53768" y="849819"/>
                </a:cubicBezTo>
                <a:cubicBezTo>
                  <a:pt x="72061" y="848646"/>
                  <a:pt x="90455" y="847672"/>
                  <a:pt x="108848" y="846539"/>
                </a:cubicBezTo>
                <a:cubicBezTo>
                  <a:pt x="126783" y="845446"/>
                  <a:pt x="144699" y="844154"/>
                  <a:pt x="162635" y="843299"/>
                </a:cubicBezTo>
                <a:cubicBezTo>
                  <a:pt x="183931" y="842306"/>
                  <a:pt x="205248" y="841471"/>
                  <a:pt x="226584" y="841272"/>
                </a:cubicBezTo>
                <a:cubicBezTo>
                  <a:pt x="247800" y="841053"/>
                  <a:pt x="269017" y="841073"/>
                  <a:pt x="290234" y="841073"/>
                </a:cubicBezTo>
                <a:cubicBezTo>
                  <a:pt x="310635" y="841053"/>
                  <a:pt x="331037" y="841193"/>
                  <a:pt x="351438" y="841232"/>
                </a:cubicBezTo>
                <a:cubicBezTo>
                  <a:pt x="362494" y="841232"/>
                  <a:pt x="373550" y="841232"/>
                  <a:pt x="384606" y="841272"/>
                </a:cubicBezTo>
                <a:cubicBezTo>
                  <a:pt x="394488" y="841312"/>
                  <a:pt x="404391" y="841610"/>
                  <a:pt x="414273" y="841988"/>
                </a:cubicBezTo>
                <a:cubicBezTo>
                  <a:pt x="435072" y="842763"/>
                  <a:pt x="455872" y="843598"/>
                  <a:pt x="476691" y="844154"/>
                </a:cubicBezTo>
                <a:cubicBezTo>
                  <a:pt x="498564" y="844731"/>
                  <a:pt x="520417" y="845327"/>
                  <a:pt x="542290" y="846181"/>
                </a:cubicBezTo>
                <a:cubicBezTo>
                  <a:pt x="562433" y="846977"/>
                  <a:pt x="582595" y="847911"/>
                  <a:pt x="602758" y="848567"/>
                </a:cubicBezTo>
                <a:cubicBezTo>
                  <a:pt x="613814" y="848924"/>
                  <a:pt x="624890" y="849302"/>
                  <a:pt x="635945" y="849759"/>
                </a:cubicBezTo>
                <a:cubicBezTo>
                  <a:pt x="646285" y="850177"/>
                  <a:pt x="656625" y="850753"/>
                  <a:pt x="666965" y="851349"/>
                </a:cubicBezTo>
                <a:cubicBezTo>
                  <a:pt x="686094" y="852661"/>
                  <a:pt x="705780" y="854092"/>
                  <a:pt x="725505" y="854947"/>
                </a:cubicBezTo>
                <a:cubicBezTo>
                  <a:pt x="746066" y="855841"/>
                  <a:pt x="766646" y="855861"/>
                  <a:pt x="787227" y="856239"/>
                </a:cubicBezTo>
                <a:cubicBezTo>
                  <a:pt x="808026" y="856616"/>
                  <a:pt x="828825" y="856855"/>
                  <a:pt x="849644" y="856895"/>
                </a:cubicBezTo>
                <a:cubicBezTo>
                  <a:pt x="870722" y="856915"/>
                  <a:pt x="891779" y="856954"/>
                  <a:pt x="912837" y="857034"/>
                </a:cubicBezTo>
                <a:cubicBezTo>
                  <a:pt x="918623" y="857074"/>
                  <a:pt x="924410" y="857054"/>
                  <a:pt x="930196" y="857054"/>
                </a:cubicBezTo>
                <a:cubicBezTo>
                  <a:pt x="944672" y="857034"/>
                  <a:pt x="959168" y="857034"/>
                  <a:pt x="973644" y="857471"/>
                </a:cubicBezTo>
                <a:cubicBezTo>
                  <a:pt x="973703" y="857471"/>
                  <a:pt x="973763" y="857471"/>
                  <a:pt x="973823" y="857511"/>
                </a:cubicBezTo>
                <a:cubicBezTo>
                  <a:pt x="976109" y="857511"/>
                  <a:pt x="978118" y="856080"/>
                  <a:pt x="979152" y="854132"/>
                </a:cubicBezTo>
                <a:cubicBezTo>
                  <a:pt x="980007" y="856577"/>
                  <a:pt x="982393" y="858385"/>
                  <a:pt x="985077" y="858405"/>
                </a:cubicBezTo>
                <a:cubicBezTo>
                  <a:pt x="988537" y="858405"/>
                  <a:pt x="991321" y="855543"/>
                  <a:pt x="991361" y="852124"/>
                </a:cubicBezTo>
                <a:cubicBezTo>
                  <a:pt x="991420" y="846162"/>
                  <a:pt x="991599" y="840219"/>
                  <a:pt x="991997" y="834276"/>
                </a:cubicBezTo>
                <a:cubicBezTo>
                  <a:pt x="997744" y="786295"/>
                  <a:pt x="990943" y="738234"/>
                  <a:pt x="987603" y="6903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8017120" y="1516746"/>
            <a:ext cx="489963" cy="412001"/>
          </a:xfrm>
          <a:custGeom>
            <a:rect b="b" l="l" r="r" t="t"/>
            <a:pathLst>
              <a:path extrusionOk="0" h="824002" w="979927">
                <a:moveTo>
                  <a:pt x="973644" y="823963"/>
                </a:moveTo>
                <a:cubicBezTo>
                  <a:pt x="959168" y="823526"/>
                  <a:pt x="944672" y="823526"/>
                  <a:pt x="930196" y="823545"/>
                </a:cubicBezTo>
                <a:cubicBezTo>
                  <a:pt x="924410" y="823545"/>
                  <a:pt x="918623" y="823565"/>
                  <a:pt x="912837" y="823526"/>
                </a:cubicBezTo>
                <a:cubicBezTo>
                  <a:pt x="891779" y="823446"/>
                  <a:pt x="870722" y="823406"/>
                  <a:pt x="849644" y="823386"/>
                </a:cubicBezTo>
                <a:cubicBezTo>
                  <a:pt x="828825" y="823347"/>
                  <a:pt x="808026" y="823108"/>
                  <a:pt x="787227" y="822730"/>
                </a:cubicBezTo>
                <a:cubicBezTo>
                  <a:pt x="766646" y="822353"/>
                  <a:pt x="746066" y="822333"/>
                  <a:pt x="725505" y="821439"/>
                </a:cubicBezTo>
                <a:cubicBezTo>
                  <a:pt x="705780" y="820584"/>
                  <a:pt x="686094" y="819153"/>
                  <a:pt x="666965" y="817841"/>
                </a:cubicBezTo>
                <a:cubicBezTo>
                  <a:pt x="656625" y="817245"/>
                  <a:pt x="646285" y="816668"/>
                  <a:pt x="635945" y="816251"/>
                </a:cubicBezTo>
                <a:cubicBezTo>
                  <a:pt x="624890" y="815794"/>
                  <a:pt x="613814" y="815416"/>
                  <a:pt x="602758" y="815058"/>
                </a:cubicBezTo>
                <a:cubicBezTo>
                  <a:pt x="582595" y="814402"/>
                  <a:pt x="562433" y="813468"/>
                  <a:pt x="542290" y="812673"/>
                </a:cubicBezTo>
                <a:cubicBezTo>
                  <a:pt x="520417" y="811818"/>
                  <a:pt x="498564" y="811222"/>
                  <a:pt x="476691" y="810646"/>
                </a:cubicBezTo>
                <a:cubicBezTo>
                  <a:pt x="455872" y="810089"/>
                  <a:pt x="435072" y="809254"/>
                  <a:pt x="414273" y="808479"/>
                </a:cubicBezTo>
                <a:cubicBezTo>
                  <a:pt x="404391" y="808102"/>
                  <a:pt x="394488" y="807804"/>
                  <a:pt x="384606" y="807764"/>
                </a:cubicBezTo>
                <a:cubicBezTo>
                  <a:pt x="373550" y="807724"/>
                  <a:pt x="362494" y="807724"/>
                  <a:pt x="351438" y="807724"/>
                </a:cubicBezTo>
                <a:cubicBezTo>
                  <a:pt x="331037" y="807684"/>
                  <a:pt x="310635" y="807545"/>
                  <a:pt x="290234" y="807565"/>
                </a:cubicBezTo>
                <a:cubicBezTo>
                  <a:pt x="269017" y="807565"/>
                  <a:pt x="247800" y="807545"/>
                  <a:pt x="226584" y="807764"/>
                </a:cubicBezTo>
                <a:cubicBezTo>
                  <a:pt x="205248" y="807963"/>
                  <a:pt x="183931" y="808797"/>
                  <a:pt x="162635" y="809791"/>
                </a:cubicBezTo>
                <a:cubicBezTo>
                  <a:pt x="144699" y="810646"/>
                  <a:pt x="126783" y="811938"/>
                  <a:pt x="108848" y="813031"/>
                </a:cubicBezTo>
                <a:cubicBezTo>
                  <a:pt x="90455" y="814164"/>
                  <a:pt x="72061" y="815138"/>
                  <a:pt x="53768" y="816311"/>
                </a:cubicBezTo>
                <a:cubicBezTo>
                  <a:pt x="49234" y="816629"/>
                  <a:pt x="44700" y="816966"/>
                  <a:pt x="40167" y="817304"/>
                </a:cubicBezTo>
                <a:cubicBezTo>
                  <a:pt x="39332" y="817364"/>
                  <a:pt x="38476" y="817463"/>
                  <a:pt x="37641" y="817483"/>
                </a:cubicBezTo>
                <a:cubicBezTo>
                  <a:pt x="37442" y="817503"/>
                  <a:pt x="37264" y="817523"/>
                  <a:pt x="37065" y="817523"/>
                </a:cubicBezTo>
                <a:cubicBezTo>
                  <a:pt x="36806" y="817563"/>
                  <a:pt x="36548" y="817563"/>
                  <a:pt x="36289" y="817563"/>
                </a:cubicBezTo>
                <a:cubicBezTo>
                  <a:pt x="36150" y="817563"/>
                  <a:pt x="36031" y="817583"/>
                  <a:pt x="35891" y="817583"/>
                </a:cubicBezTo>
                <a:cubicBezTo>
                  <a:pt x="35156" y="817662"/>
                  <a:pt x="34420" y="817682"/>
                  <a:pt x="33684" y="817742"/>
                </a:cubicBezTo>
                <a:cubicBezTo>
                  <a:pt x="33625" y="817742"/>
                  <a:pt x="33585" y="817742"/>
                  <a:pt x="33545" y="817742"/>
                </a:cubicBezTo>
                <a:lnTo>
                  <a:pt x="31994" y="817841"/>
                </a:lnTo>
                <a:cubicBezTo>
                  <a:pt x="29568" y="818020"/>
                  <a:pt x="27122" y="818079"/>
                  <a:pt x="24677" y="818179"/>
                </a:cubicBezTo>
                <a:cubicBezTo>
                  <a:pt x="22072" y="818298"/>
                  <a:pt x="19407" y="818219"/>
                  <a:pt x="16783" y="818020"/>
                </a:cubicBezTo>
                <a:cubicBezTo>
                  <a:pt x="15291" y="817901"/>
                  <a:pt x="13840" y="817722"/>
                  <a:pt x="12368" y="817463"/>
                </a:cubicBezTo>
                <a:cubicBezTo>
                  <a:pt x="10936" y="817225"/>
                  <a:pt x="9465" y="816887"/>
                  <a:pt x="8133" y="816311"/>
                </a:cubicBezTo>
                <a:cubicBezTo>
                  <a:pt x="6423" y="815575"/>
                  <a:pt x="4474" y="814621"/>
                  <a:pt x="3341" y="813071"/>
                </a:cubicBezTo>
                <a:cubicBezTo>
                  <a:pt x="2804" y="812335"/>
                  <a:pt x="2247" y="811620"/>
                  <a:pt x="1889" y="810785"/>
                </a:cubicBezTo>
                <a:cubicBezTo>
                  <a:pt x="1551" y="810010"/>
                  <a:pt x="1292" y="809135"/>
                  <a:pt x="1173" y="808281"/>
                </a:cubicBezTo>
                <a:cubicBezTo>
                  <a:pt x="795" y="805736"/>
                  <a:pt x="636" y="803153"/>
                  <a:pt x="557" y="800569"/>
                </a:cubicBezTo>
                <a:cubicBezTo>
                  <a:pt x="378" y="795659"/>
                  <a:pt x="398" y="790730"/>
                  <a:pt x="378" y="785801"/>
                </a:cubicBezTo>
                <a:cubicBezTo>
                  <a:pt x="358" y="780732"/>
                  <a:pt x="318" y="775644"/>
                  <a:pt x="258" y="770556"/>
                </a:cubicBezTo>
                <a:cubicBezTo>
                  <a:pt x="139" y="760558"/>
                  <a:pt x="0" y="750481"/>
                  <a:pt x="0" y="740404"/>
                </a:cubicBezTo>
                <a:cubicBezTo>
                  <a:pt x="0" y="729869"/>
                  <a:pt x="0" y="719335"/>
                  <a:pt x="0" y="708801"/>
                </a:cubicBezTo>
                <a:cubicBezTo>
                  <a:pt x="20" y="688527"/>
                  <a:pt x="-20" y="668273"/>
                  <a:pt x="60" y="648019"/>
                </a:cubicBezTo>
                <a:cubicBezTo>
                  <a:pt x="139" y="627567"/>
                  <a:pt x="398" y="607095"/>
                  <a:pt x="1988" y="586682"/>
                </a:cubicBezTo>
                <a:cubicBezTo>
                  <a:pt x="2744" y="577082"/>
                  <a:pt x="3639" y="567501"/>
                  <a:pt x="4593" y="557921"/>
                </a:cubicBezTo>
                <a:cubicBezTo>
                  <a:pt x="5488" y="548997"/>
                  <a:pt x="6462" y="540052"/>
                  <a:pt x="7656" y="531168"/>
                </a:cubicBezTo>
                <a:cubicBezTo>
                  <a:pt x="8272" y="526616"/>
                  <a:pt x="8948" y="522084"/>
                  <a:pt x="9724" y="517553"/>
                </a:cubicBezTo>
                <a:cubicBezTo>
                  <a:pt x="10439" y="513259"/>
                  <a:pt x="11334" y="509026"/>
                  <a:pt x="12348" y="504812"/>
                </a:cubicBezTo>
                <a:cubicBezTo>
                  <a:pt x="12845" y="502765"/>
                  <a:pt x="13621" y="500757"/>
                  <a:pt x="14436" y="498809"/>
                </a:cubicBezTo>
                <a:cubicBezTo>
                  <a:pt x="15212" y="496881"/>
                  <a:pt x="16425" y="494914"/>
                  <a:pt x="17896" y="493423"/>
                </a:cubicBezTo>
                <a:cubicBezTo>
                  <a:pt x="18850" y="492469"/>
                  <a:pt x="20024" y="491575"/>
                  <a:pt x="21276" y="491038"/>
                </a:cubicBezTo>
                <a:cubicBezTo>
                  <a:pt x="22986" y="490322"/>
                  <a:pt x="24796" y="490004"/>
                  <a:pt x="26605" y="489647"/>
                </a:cubicBezTo>
                <a:cubicBezTo>
                  <a:pt x="30781" y="488832"/>
                  <a:pt x="34977" y="487997"/>
                  <a:pt x="38337" y="487301"/>
                </a:cubicBezTo>
                <a:cubicBezTo>
                  <a:pt x="47285" y="485433"/>
                  <a:pt x="56253" y="483644"/>
                  <a:pt x="65241" y="481935"/>
                </a:cubicBezTo>
                <a:cubicBezTo>
                  <a:pt x="73931" y="480285"/>
                  <a:pt x="82640" y="478655"/>
                  <a:pt x="91409" y="477463"/>
                </a:cubicBezTo>
                <a:cubicBezTo>
                  <a:pt x="100476" y="476230"/>
                  <a:pt x="109563" y="475316"/>
                  <a:pt x="118710" y="474660"/>
                </a:cubicBezTo>
                <a:cubicBezTo>
                  <a:pt x="128195" y="473984"/>
                  <a:pt x="137680" y="473507"/>
                  <a:pt x="147185" y="472911"/>
                </a:cubicBezTo>
                <a:cubicBezTo>
                  <a:pt x="162337" y="471818"/>
                  <a:pt x="177429" y="470307"/>
                  <a:pt x="192581" y="469214"/>
                </a:cubicBezTo>
                <a:cubicBezTo>
                  <a:pt x="201112" y="468598"/>
                  <a:pt x="209662" y="468101"/>
                  <a:pt x="218192" y="467664"/>
                </a:cubicBezTo>
                <a:cubicBezTo>
                  <a:pt x="225947" y="467286"/>
                  <a:pt x="233702" y="466988"/>
                  <a:pt x="241457" y="466570"/>
                </a:cubicBezTo>
                <a:cubicBezTo>
                  <a:pt x="246508" y="466233"/>
                  <a:pt x="251578" y="465875"/>
                  <a:pt x="256629" y="465517"/>
                </a:cubicBezTo>
                <a:cubicBezTo>
                  <a:pt x="261998" y="465139"/>
                  <a:pt x="267387" y="464901"/>
                  <a:pt x="272775" y="464662"/>
                </a:cubicBezTo>
                <a:cubicBezTo>
                  <a:pt x="277548" y="464464"/>
                  <a:pt x="282340" y="464543"/>
                  <a:pt x="287112" y="464424"/>
                </a:cubicBezTo>
                <a:cubicBezTo>
                  <a:pt x="292401" y="464285"/>
                  <a:pt x="297671" y="464086"/>
                  <a:pt x="302960" y="463768"/>
                </a:cubicBezTo>
                <a:cubicBezTo>
                  <a:pt x="304630" y="463629"/>
                  <a:pt x="306301" y="463510"/>
                  <a:pt x="307931" y="463271"/>
                </a:cubicBezTo>
                <a:cubicBezTo>
                  <a:pt x="310059" y="462993"/>
                  <a:pt x="312147" y="462675"/>
                  <a:pt x="314254" y="462297"/>
                </a:cubicBezTo>
                <a:cubicBezTo>
                  <a:pt x="319066" y="461184"/>
                  <a:pt x="323819" y="459852"/>
                  <a:pt x="328571" y="458560"/>
                </a:cubicBezTo>
                <a:cubicBezTo>
                  <a:pt x="330997" y="457904"/>
                  <a:pt x="333423" y="457249"/>
                  <a:pt x="335849" y="456632"/>
                </a:cubicBezTo>
                <a:cubicBezTo>
                  <a:pt x="339090" y="455798"/>
                  <a:pt x="342371" y="455042"/>
                  <a:pt x="345572" y="453989"/>
                </a:cubicBezTo>
                <a:cubicBezTo>
                  <a:pt x="345891" y="453870"/>
                  <a:pt x="346189" y="453750"/>
                  <a:pt x="346487" y="453611"/>
                </a:cubicBezTo>
                <a:cubicBezTo>
                  <a:pt x="346547" y="449238"/>
                  <a:pt x="346427" y="444846"/>
                  <a:pt x="346368" y="440453"/>
                </a:cubicBezTo>
                <a:cubicBezTo>
                  <a:pt x="346288" y="435425"/>
                  <a:pt x="346129" y="430396"/>
                  <a:pt x="345970" y="425367"/>
                </a:cubicBezTo>
                <a:cubicBezTo>
                  <a:pt x="345672" y="415568"/>
                  <a:pt x="345393" y="405789"/>
                  <a:pt x="344936" y="395990"/>
                </a:cubicBezTo>
                <a:cubicBezTo>
                  <a:pt x="344021" y="376055"/>
                  <a:pt x="342808" y="356139"/>
                  <a:pt x="341675" y="336223"/>
                </a:cubicBezTo>
                <a:cubicBezTo>
                  <a:pt x="341059" y="325371"/>
                  <a:pt x="340442" y="314478"/>
                  <a:pt x="339726" y="303745"/>
                </a:cubicBezTo>
                <a:cubicBezTo>
                  <a:pt x="339011" y="293410"/>
                  <a:pt x="338195" y="283094"/>
                  <a:pt x="337698" y="272758"/>
                </a:cubicBezTo>
                <a:cubicBezTo>
                  <a:pt x="337460" y="267889"/>
                  <a:pt x="337420" y="263019"/>
                  <a:pt x="337400" y="258130"/>
                </a:cubicBezTo>
                <a:cubicBezTo>
                  <a:pt x="337400" y="256758"/>
                  <a:pt x="337499" y="255367"/>
                  <a:pt x="337539" y="253995"/>
                </a:cubicBezTo>
                <a:cubicBezTo>
                  <a:pt x="337559" y="252902"/>
                  <a:pt x="337579" y="251809"/>
                  <a:pt x="337678" y="250736"/>
                </a:cubicBezTo>
                <a:cubicBezTo>
                  <a:pt x="338016" y="246761"/>
                  <a:pt x="338275" y="242805"/>
                  <a:pt x="339110" y="238909"/>
                </a:cubicBezTo>
                <a:cubicBezTo>
                  <a:pt x="339985" y="234775"/>
                  <a:pt x="341397" y="230263"/>
                  <a:pt x="345135" y="227819"/>
                </a:cubicBezTo>
                <a:cubicBezTo>
                  <a:pt x="345871" y="227361"/>
                  <a:pt x="346587" y="226865"/>
                  <a:pt x="347461" y="226666"/>
                </a:cubicBezTo>
                <a:cubicBezTo>
                  <a:pt x="348615" y="226387"/>
                  <a:pt x="349669" y="226169"/>
                  <a:pt x="350842" y="226050"/>
                </a:cubicBezTo>
                <a:cubicBezTo>
                  <a:pt x="352035" y="225910"/>
                  <a:pt x="353248" y="225791"/>
                  <a:pt x="354441" y="225672"/>
                </a:cubicBezTo>
                <a:cubicBezTo>
                  <a:pt x="359233" y="225195"/>
                  <a:pt x="364025" y="224738"/>
                  <a:pt x="368837" y="224320"/>
                </a:cubicBezTo>
                <a:cubicBezTo>
                  <a:pt x="379078" y="223406"/>
                  <a:pt x="389298" y="222472"/>
                  <a:pt x="399499" y="221081"/>
                </a:cubicBezTo>
                <a:cubicBezTo>
                  <a:pt x="409143" y="219769"/>
                  <a:pt x="418727" y="217960"/>
                  <a:pt x="428411" y="216946"/>
                </a:cubicBezTo>
                <a:cubicBezTo>
                  <a:pt x="438612" y="215873"/>
                  <a:pt x="448852" y="215316"/>
                  <a:pt x="459033" y="214025"/>
                </a:cubicBezTo>
                <a:cubicBezTo>
                  <a:pt x="464303" y="213369"/>
                  <a:pt x="469552" y="212633"/>
                  <a:pt x="474822" y="212057"/>
                </a:cubicBezTo>
                <a:cubicBezTo>
                  <a:pt x="479912" y="211480"/>
                  <a:pt x="485002" y="211242"/>
                  <a:pt x="490113" y="211143"/>
                </a:cubicBezTo>
                <a:cubicBezTo>
                  <a:pt x="493056" y="211063"/>
                  <a:pt x="495998" y="211083"/>
                  <a:pt x="498941" y="211083"/>
                </a:cubicBezTo>
                <a:cubicBezTo>
                  <a:pt x="500532" y="211083"/>
                  <a:pt x="502123" y="211083"/>
                  <a:pt x="503714" y="211083"/>
                </a:cubicBezTo>
                <a:cubicBezTo>
                  <a:pt x="508705" y="211063"/>
                  <a:pt x="513696" y="211003"/>
                  <a:pt x="518707" y="210924"/>
                </a:cubicBezTo>
                <a:cubicBezTo>
                  <a:pt x="524553" y="210825"/>
                  <a:pt x="530379" y="210546"/>
                  <a:pt x="536205" y="210208"/>
                </a:cubicBezTo>
                <a:cubicBezTo>
                  <a:pt x="544119" y="209612"/>
                  <a:pt x="552033" y="208897"/>
                  <a:pt x="559927" y="207923"/>
                </a:cubicBezTo>
                <a:cubicBezTo>
                  <a:pt x="568259" y="206889"/>
                  <a:pt x="576551" y="205677"/>
                  <a:pt x="584842" y="204405"/>
                </a:cubicBezTo>
                <a:cubicBezTo>
                  <a:pt x="592657" y="203212"/>
                  <a:pt x="600452" y="201920"/>
                  <a:pt x="608246" y="200628"/>
                </a:cubicBezTo>
                <a:cubicBezTo>
                  <a:pt x="616260" y="199296"/>
                  <a:pt x="624273" y="197965"/>
                  <a:pt x="631412" y="196494"/>
                </a:cubicBezTo>
                <a:cubicBezTo>
                  <a:pt x="635448" y="195560"/>
                  <a:pt x="639465" y="194586"/>
                  <a:pt x="643402" y="193314"/>
                </a:cubicBezTo>
                <a:cubicBezTo>
                  <a:pt x="644715" y="192837"/>
                  <a:pt x="646007" y="192320"/>
                  <a:pt x="647280" y="191724"/>
                </a:cubicBezTo>
                <a:cubicBezTo>
                  <a:pt x="647538" y="191565"/>
                  <a:pt x="647797" y="191425"/>
                  <a:pt x="648055" y="191286"/>
                </a:cubicBezTo>
                <a:cubicBezTo>
                  <a:pt x="648194" y="191187"/>
                  <a:pt x="648333" y="191088"/>
                  <a:pt x="648473" y="190988"/>
                </a:cubicBezTo>
                <a:cubicBezTo>
                  <a:pt x="648373" y="181646"/>
                  <a:pt x="647976" y="172324"/>
                  <a:pt x="647618" y="162983"/>
                </a:cubicBezTo>
                <a:cubicBezTo>
                  <a:pt x="647240" y="153144"/>
                  <a:pt x="646942" y="143305"/>
                  <a:pt x="646862" y="133447"/>
                </a:cubicBezTo>
                <a:cubicBezTo>
                  <a:pt x="646683" y="112537"/>
                  <a:pt x="645828" y="91667"/>
                  <a:pt x="645868" y="70758"/>
                </a:cubicBezTo>
                <a:cubicBezTo>
                  <a:pt x="645908" y="58872"/>
                  <a:pt x="646166" y="46966"/>
                  <a:pt x="646425" y="35060"/>
                </a:cubicBezTo>
                <a:cubicBezTo>
                  <a:pt x="646544" y="29594"/>
                  <a:pt x="646683" y="24069"/>
                  <a:pt x="647101" y="18603"/>
                </a:cubicBezTo>
                <a:cubicBezTo>
                  <a:pt x="647240" y="16794"/>
                  <a:pt x="647379" y="15005"/>
                  <a:pt x="647518" y="13196"/>
                </a:cubicBezTo>
                <a:cubicBezTo>
                  <a:pt x="647618" y="11924"/>
                  <a:pt x="647817" y="10672"/>
                  <a:pt x="647995" y="9400"/>
                </a:cubicBezTo>
                <a:cubicBezTo>
                  <a:pt x="648075" y="8923"/>
                  <a:pt x="648135" y="8426"/>
                  <a:pt x="648194" y="7949"/>
                </a:cubicBezTo>
                <a:cubicBezTo>
                  <a:pt x="648333" y="7253"/>
                  <a:pt x="648473" y="6558"/>
                  <a:pt x="648652" y="5882"/>
                </a:cubicBezTo>
                <a:cubicBezTo>
                  <a:pt x="648791" y="5186"/>
                  <a:pt x="648990" y="4530"/>
                  <a:pt x="649228" y="3874"/>
                </a:cubicBezTo>
                <a:cubicBezTo>
                  <a:pt x="649606" y="3040"/>
                  <a:pt x="649944" y="2165"/>
                  <a:pt x="650521" y="1450"/>
                </a:cubicBezTo>
                <a:cubicBezTo>
                  <a:pt x="650958" y="893"/>
                  <a:pt x="651495" y="635"/>
                  <a:pt x="652112" y="317"/>
                </a:cubicBezTo>
                <a:cubicBezTo>
                  <a:pt x="653563" y="-419"/>
                  <a:pt x="655333" y="158"/>
                  <a:pt x="655890" y="1728"/>
                </a:cubicBezTo>
                <a:cubicBezTo>
                  <a:pt x="656188" y="2225"/>
                  <a:pt x="656248" y="2881"/>
                  <a:pt x="656009" y="3437"/>
                </a:cubicBezTo>
                <a:cubicBezTo>
                  <a:pt x="655989" y="3457"/>
                  <a:pt x="655989" y="3497"/>
                  <a:pt x="655969" y="3517"/>
                </a:cubicBezTo>
                <a:cubicBezTo>
                  <a:pt x="655949" y="3835"/>
                  <a:pt x="655909" y="4153"/>
                  <a:pt x="655890" y="4471"/>
                </a:cubicBezTo>
                <a:cubicBezTo>
                  <a:pt x="655890" y="6299"/>
                  <a:pt x="655810" y="8128"/>
                  <a:pt x="655790" y="9937"/>
                </a:cubicBezTo>
                <a:cubicBezTo>
                  <a:pt x="655770" y="11050"/>
                  <a:pt x="655750" y="12163"/>
                  <a:pt x="655750" y="13276"/>
                </a:cubicBezTo>
                <a:cubicBezTo>
                  <a:pt x="655750" y="15939"/>
                  <a:pt x="655731" y="18603"/>
                  <a:pt x="655731" y="21266"/>
                </a:cubicBezTo>
                <a:cubicBezTo>
                  <a:pt x="655750" y="26414"/>
                  <a:pt x="655770" y="31542"/>
                  <a:pt x="655830" y="36690"/>
                </a:cubicBezTo>
                <a:cubicBezTo>
                  <a:pt x="655909" y="47622"/>
                  <a:pt x="656029" y="58573"/>
                  <a:pt x="656128" y="69505"/>
                </a:cubicBezTo>
                <a:cubicBezTo>
                  <a:pt x="656347" y="89719"/>
                  <a:pt x="657560" y="109913"/>
                  <a:pt x="658057" y="130108"/>
                </a:cubicBezTo>
                <a:cubicBezTo>
                  <a:pt x="658296" y="140324"/>
                  <a:pt x="658634" y="150560"/>
                  <a:pt x="659190" y="160776"/>
                </a:cubicBezTo>
                <a:cubicBezTo>
                  <a:pt x="659707" y="170198"/>
                  <a:pt x="660125" y="179599"/>
                  <a:pt x="660483" y="189001"/>
                </a:cubicBezTo>
                <a:cubicBezTo>
                  <a:pt x="660503" y="189438"/>
                  <a:pt x="660503" y="189875"/>
                  <a:pt x="660523" y="190332"/>
                </a:cubicBezTo>
                <a:cubicBezTo>
                  <a:pt x="660562" y="191465"/>
                  <a:pt x="660483" y="192499"/>
                  <a:pt x="660383" y="193612"/>
                </a:cubicBezTo>
                <a:cubicBezTo>
                  <a:pt x="660284" y="194645"/>
                  <a:pt x="659747" y="195679"/>
                  <a:pt x="659349" y="196593"/>
                </a:cubicBezTo>
                <a:cubicBezTo>
                  <a:pt x="659011" y="197408"/>
                  <a:pt x="658475" y="198044"/>
                  <a:pt x="657958" y="198720"/>
                </a:cubicBezTo>
                <a:cubicBezTo>
                  <a:pt x="656725" y="200330"/>
                  <a:pt x="654955" y="201443"/>
                  <a:pt x="653245" y="202457"/>
                </a:cubicBezTo>
                <a:cubicBezTo>
                  <a:pt x="650521" y="204067"/>
                  <a:pt x="647359" y="205001"/>
                  <a:pt x="644357" y="205935"/>
                </a:cubicBezTo>
                <a:cubicBezTo>
                  <a:pt x="639445" y="207485"/>
                  <a:pt x="634394" y="208479"/>
                  <a:pt x="629384" y="209513"/>
                </a:cubicBezTo>
                <a:cubicBezTo>
                  <a:pt x="624751" y="210487"/>
                  <a:pt x="620058" y="211242"/>
                  <a:pt x="615385" y="212017"/>
                </a:cubicBezTo>
                <a:cubicBezTo>
                  <a:pt x="610314" y="212872"/>
                  <a:pt x="605264" y="213707"/>
                  <a:pt x="600193" y="214521"/>
                </a:cubicBezTo>
                <a:cubicBezTo>
                  <a:pt x="580428" y="217722"/>
                  <a:pt x="560623" y="220902"/>
                  <a:pt x="540659" y="222373"/>
                </a:cubicBezTo>
                <a:cubicBezTo>
                  <a:pt x="530558" y="223128"/>
                  <a:pt x="520456" y="223426"/>
                  <a:pt x="510295" y="223545"/>
                </a:cubicBezTo>
                <a:cubicBezTo>
                  <a:pt x="500890" y="223664"/>
                  <a:pt x="491465" y="223486"/>
                  <a:pt x="482059" y="223963"/>
                </a:cubicBezTo>
                <a:cubicBezTo>
                  <a:pt x="472137" y="224857"/>
                  <a:pt x="462274" y="226387"/>
                  <a:pt x="452332" y="227361"/>
                </a:cubicBezTo>
                <a:cubicBezTo>
                  <a:pt x="447162" y="227858"/>
                  <a:pt x="441972" y="228256"/>
                  <a:pt x="436783" y="228713"/>
                </a:cubicBezTo>
                <a:cubicBezTo>
                  <a:pt x="432030" y="229150"/>
                  <a:pt x="427298" y="229687"/>
                  <a:pt x="422585" y="230323"/>
                </a:cubicBezTo>
                <a:cubicBezTo>
                  <a:pt x="412643" y="231694"/>
                  <a:pt x="402800" y="233483"/>
                  <a:pt x="392838" y="234616"/>
                </a:cubicBezTo>
                <a:cubicBezTo>
                  <a:pt x="382697" y="235789"/>
                  <a:pt x="372536" y="236584"/>
                  <a:pt x="362375" y="237538"/>
                </a:cubicBezTo>
                <a:cubicBezTo>
                  <a:pt x="358994" y="237856"/>
                  <a:pt x="355614" y="238174"/>
                  <a:pt x="352234" y="238552"/>
                </a:cubicBezTo>
                <a:cubicBezTo>
                  <a:pt x="352194" y="238651"/>
                  <a:pt x="352154" y="238750"/>
                  <a:pt x="352114" y="238850"/>
                </a:cubicBezTo>
                <a:cubicBezTo>
                  <a:pt x="351836" y="239764"/>
                  <a:pt x="351597" y="240698"/>
                  <a:pt x="351379" y="241632"/>
                </a:cubicBezTo>
                <a:cubicBezTo>
                  <a:pt x="350762" y="245071"/>
                  <a:pt x="350484" y="248510"/>
                  <a:pt x="350205" y="251968"/>
                </a:cubicBezTo>
                <a:cubicBezTo>
                  <a:pt x="350126" y="254433"/>
                  <a:pt x="349987" y="256917"/>
                  <a:pt x="350007" y="259382"/>
                </a:cubicBezTo>
                <a:cubicBezTo>
                  <a:pt x="350027" y="262483"/>
                  <a:pt x="350046" y="265563"/>
                  <a:pt x="350146" y="268644"/>
                </a:cubicBezTo>
                <a:cubicBezTo>
                  <a:pt x="350305" y="274150"/>
                  <a:pt x="350643" y="279636"/>
                  <a:pt x="350941" y="284267"/>
                </a:cubicBezTo>
                <a:cubicBezTo>
                  <a:pt x="351697" y="294741"/>
                  <a:pt x="352433" y="305196"/>
                  <a:pt x="353089" y="315671"/>
                </a:cubicBezTo>
                <a:cubicBezTo>
                  <a:pt x="353705" y="325848"/>
                  <a:pt x="354262" y="336024"/>
                  <a:pt x="354858" y="346221"/>
                </a:cubicBezTo>
                <a:cubicBezTo>
                  <a:pt x="356052" y="366415"/>
                  <a:pt x="357245" y="386609"/>
                  <a:pt x="358000" y="406843"/>
                </a:cubicBezTo>
                <a:cubicBezTo>
                  <a:pt x="358358" y="416423"/>
                  <a:pt x="358636" y="426023"/>
                  <a:pt x="358875" y="435603"/>
                </a:cubicBezTo>
                <a:cubicBezTo>
                  <a:pt x="358994" y="440314"/>
                  <a:pt x="359054" y="445025"/>
                  <a:pt x="359074" y="449735"/>
                </a:cubicBezTo>
                <a:cubicBezTo>
                  <a:pt x="359074" y="450809"/>
                  <a:pt x="359094" y="451862"/>
                  <a:pt x="359094" y="452935"/>
                </a:cubicBezTo>
                <a:cubicBezTo>
                  <a:pt x="359114" y="454824"/>
                  <a:pt x="359074" y="456851"/>
                  <a:pt x="358318" y="458620"/>
                </a:cubicBezTo>
                <a:cubicBezTo>
                  <a:pt x="357563" y="460429"/>
                  <a:pt x="356310" y="462059"/>
                  <a:pt x="354759" y="463251"/>
                </a:cubicBezTo>
                <a:cubicBezTo>
                  <a:pt x="352731" y="464821"/>
                  <a:pt x="350285" y="465676"/>
                  <a:pt x="347879" y="466471"/>
                </a:cubicBezTo>
                <a:cubicBezTo>
                  <a:pt x="345314" y="467326"/>
                  <a:pt x="342649" y="467882"/>
                  <a:pt x="340025" y="468558"/>
                </a:cubicBezTo>
                <a:cubicBezTo>
                  <a:pt x="337619" y="469174"/>
                  <a:pt x="335232" y="469810"/>
                  <a:pt x="332846" y="470466"/>
                </a:cubicBezTo>
                <a:cubicBezTo>
                  <a:pt x="328154" y="471738"/>
                  <a:pt x="323501" y="473130"/>
                  <a:pt x="318748" y="474203"/>
                </a:cubicBezTo>
                <a:cubicBezTo>
                  <a:pt x="308866" y="476409"/>
                  <a:pt x="298725" y="476707"/>
                  <a:pt x="288643" y="476966"/>
                </a:cubicBezTo>
                <a:cubicBezTo>
                  <a:pt x="283533" y="477105"/>
                  <a:pt x="278442" y="477145"/>
                  <a:pt x="273352" y="477244"/>
                </a:cubicBezTo>
                <a:cubicBezTo>
                  <a:pt x="268083" y="477343"/>
                  <a:pt x="262813" y="477721"/>
                  <a:pt x="257623" y="478039"/>
                </a:cubicBezTo>
                <a:cubicBezTo>
                  <a:pt x="248059" y="478715"/>
                  <a:pt x="238494" y="479351"/>
                  <a:pt x="228910" y="479788"/>
                </a:cubicBezTo>
                <a:cubicBezTo>
                  <a:pt x="219405" y="480205"/>
                  <a:pt x="209901" y="480682"/>
                  <a:pt x="200376" y="481239"/>
                </a:cubicBezTo>
                <a:cubicBezTo>
                  <a:pt x="188127" y="482133"/>
                  <a:pt x="175878" y="483246"/>
                  <a:pt x="163629" y="484240"/>
                </a:cubicBezTo>
                <a:cubicBezTo>
                  <a:pt x="150526" y="485314"/>
                  <a:pt x="137382" y="486069"/>
                  <a:pt x="124377" y="486844"/>
                </a:cubicBezTo>
                <a:cubicBezTo>
                  <a:pt x="118551" y="487261"/>
                  <a:pt x="112725" y="487719"/>
                  <a:pt x="106899" y="488275"/>
                </a:cubicBezTo>
                <a:cubicBezTo>
                  <a:pt x="100775" y="488891"/>
                  <a:pt x="94690" y="489666"/>
                  <a:pt x="88605" y="490621"/>
                </a:cubicBezTo>
                <a:cubicBezTo>
                  <a:pt x="76635" y="492469"/>
                  <a:pt x="64724" y="494794"/>
                  <a:pt x="53668" y="496961"/>
                </a:cubicBezTo>
                <a:cubicBezTo>
                  <a:pt x="44939" y="498750"/>
                  <a:pt x="36230" y="500559"/>
                  <a:pt x="28017" y="502169"/>
                </a:cubicBezTo>
                <a:cubicBezTo>
                  <a:pt x="27580" y="502228"/>
                  <a:pt x="27162" y="502328"/>
                  <a:pt x="26745" y="502447"/>
                </a:cubicBezTo>
                <a:cubicBezTo>
                  <a:pt x="26725" y="502487"/>
                  <a:pt x="26685" y="502506"/>
                  <a:pt x="26665" y="502546"/>
                </a:cubicBezTo>
                <a:lnTo>
                  <a:pt x="26029" y="503699"/>
                </a:lnTo>
                <a:cubicBezTo>
                  <a:pt x="25731" y="504375"/>
                  <a:pt x="25472" y="505051"/>
                  <a:pt x="25214" y="505746"/>
                </a:cubicBezTo>
                <a:cubicBezTo>
                  <a:pt x="24498" y="508032"/>
                  <a:pt x="23961" y="510358"/>
                  <a:pt x="23424" y="512683"/>
                </a:cubicBezTo>
                <a:cubicBezTo>
                  <a:pt x="21038" y="525185"/>
                  <a:pt x="19467" y="537806"/>
                  <a:pt x="18055" y="550468"/>
                </a:cubicBezTo>
                <a:cubicBezTo>
                  <a:pt x="16604" y="563586"/>
                  <a:pt x="15410" y="576764"/>
                  <a:pt x="14376" y="589922"/>
                </a:cubicBezTo>
                <a:cubicBezTo>
                  <a:pt x="13740" y="599701"/>
                  <a:pt x="13183" y="609500"/>
                  <a:pt x="12985" y="619299"/>
                </a:cubicBezTo>
                <a:cubicBezTo>
                  <a:pt x="12786" y="629932"/>
                  <a:pt x="12706" y="640566"/>
                  <a:pt x="12647" y="651200"/>
                </a:cubicBezTo>
                <a:cubicBezTo>
                  <a:pt x="12567" y="671752"/>
                  <a:pt x="12607" y="692323"/>
                  <a:pt x="12607" y="712875"/>
                </a:cubicBezTo>
                <a:cubicBezTo>
                  <a:pt x="12607" y="727683"/>
                  <a:pt x="12527" y="742510"/>
                  <a:pt x="12706" y="757318"/>
                </a:cubicBezTo>
                <a:cubicBezTo>
                  <a:pt x="12786" y="764811"/>
                  <a:pt x="12885" y="772325"/>
                  <a:pt x="12925" y="779818"/>
                </a:cubicBezTo>
                <a:cubicBezTo>
                  <a:pt x="12965" y="787470"/>
                  <a:pt x="12825" y="795142"/>
                  <a:pt x="13243" y="802735"/>
                </a:cubicBezTo>
                <a:cubicBezTo>
                  <a:pt x="13303" y="803470"/>
                  <a:pt x="13362" y="804186"/>
                  <a:pt x="13442" y="804902"/>
                </a:cubicBezTo>
                <a:cubicBezTo>
                  <a:pt x="13740" y="804981"/>
                  <a:pt x="14038" y="805061"/>
                  <a:pt x="14337" y="805120"/>
                </a:cubicBezTo>
                <a:cubicBezTo>
                  <a:pt x="15649" y="805339"/>
                  <a:pt x="16922" y="805498"/>
                  <a:pt x="18234" y="805597"/>
                </a:cubicBezTo>
                <a:cubicBezTo>
                  <a:pt x="22410" y="805776"/>
                  <a:pt x="26546" y="805577"/>
                  <a:pt x="30702" y="805418"/>
                </a:cubicBezTo>
                <a:cubicBezTo>
                  <a:pt x="30940" y="805398"/>
                  <a:pt x="31159" y="805379"/>
                  <a:pt x="31398" y="805379"/>
                </a:cubicBezTo>
                <a:cubicBezTo>
                  <a:pt x="32153" y="805279"/>
                  <a:pt x="32949" y="805279"/>
                  <a:pt x="33684" y="805220"/>
                </a:cubicBezTo>
                <a:cubicBezTo>
                  <a:pt x="34062" y="805200"/>
                  <a:pt x="34440" y="805160"/>
                  <a:pt x="34818" y="805140"/>
                </a:cubicBezTo>
                <a:cubicBezTo>
                  <a:pt x="34957" y="805120"/>
                  <a:pt x="35096" y="805120"/>
                  <a:pt x="35215" y="805120"/>
                </a:cubicBezTo>
                <a:cubicBezTo>
                  <a:pt x="35434" y="805100"/>
                  <a:pt x="35633" y="805100"/>
                  <a:pt x="35852" y="805100"/>
                </a:cubicBezTo>
                <a:cubicBezTo>
                  <a:pt x="36548" y="805021"/>
                  <a:pt x="37264" y="805001"/>
                  <a:pt x="37781" y="804961"/>
                </a:cubicBezTo>
                <a:cubicBezTo>
                  <a:pt x="48260" y="804246"/>
                  <a:pt x="58739" y="803470"/>
                  <a:pt x="69218" y="802854"/>
                </a:cubicBezTo>
                <a:cubicBezTo>
                  <a:pt x="79598" y="802238"/>
                  <a:pt x="89977" y="801642"/>
                  <a:pt x="100357" y="801046"/>
                </a:cubicBezTo>
                <a:cubicBezTo>
                  <a:pt x="120480" y="799873"/>
                  <a:pt x="140563" y="798342"/>
                  <a:pt x="160706" y="797388"/>
                </a:cubicBezTo>
                <a:cubicBezTo>
                  <a:pt x="181764" y="796375"/>
                  <a:pt x="202822" y="795480"/>
                  <a:pt x="223899" y="795282"/>
                </a:cubicBezTo>
                <a:cubicBezTo>
                  <a:pt x="245096" y="795083"/>
                  <a:pt x="266313" y="795063"/>
                  <a:pt x="287510" y="795063"/>
                </a:cubicBezTo>
                <a:cubicBezTo>
                  <a:pt x="308031" y="795043"/>
                  <a:pt x="328551" y="795182"/>
                  <a:pt x="349072" y="795202"/>
                </a:cubicBezTo>
                <a:cubicBezTo>
                  <a:pt x="369971" y="795242"/>
                  <a:pt x="390869" y="795103"/>
                  <a:pt x="411748" y="795878"/>
                </a:cubicBezTo>
                <a:cubicBezTo>
                  <a:pt x="432766" y="796653"/>
                  <a:pt x="453784" y="797508"/>
                  <a:pt x="474841" y="798084"/>
                </a:cubicBezTo>
                <a:cubicBezTo>
                  <a:pt x="496515" y="798661"/>
                  <a:pt x="518229" y="799217"/>
                  <a:pt x="539903" y="800072"/>
                </a:cubicBezTo>
                <a:cubicBezTo>
                  <a:pt x="560245" y="800867"/>
                  <a:pt x="580587" y="801821"/>
                  <a:pt x="600929" y="802497"/>
                </a:cubicBezTo>
                <a:cubicBezTo>
                  <a:pt x="611686" y="802835"/>
                  <a:pt x="622424" y="803192"/>
                  <a:pt x="633182" y="803630"/>
                </a:cubicBezTo>
                <a:cubicBezTo>
                  <a:pt x="644297" y="804087"/>
                  <a:pt x="655393" y="804643"/>
                  <a:pt x="666508" y="805299"/>
                </a:cubicBezTo>
                <a:cubicBezTo>
                  <a:pt x="675416" y="805816"/>
                  <a:pt x="684344" y="806512"/>
                  <a:pt x="693253" y="807148"/>
                </a:cubicBezTo>
                <a:cubicBezTo>
                  <a:pt x="703712" y="807804"/>
                  <a:pt x="714151" y="808440"/>
                  <a:pt x="724590" y="808877"/>
                </a:cubicBezTo>
                <a:cubicBezTo>
                  <a:pt x="734573" y="809314"/>
                  <a:pt x="744574" y="809592"/>
                  <a:pt x="754556" y="809732"/>
                </a:cubicBezTo>
                <a:cubicBezTo>
                  <a:pt x="765413" y="809891"/>
                  <a:pt x="776270" y="810030"/>
                  <a:pt x="787107" y="810189"/>
                </a:cubicBezTo>
                <a:cubicBezTo>
                  <a:pt x="797209" y="810348"/>
                  <a:pt x="807310" y="810606"/>
                  <a:pt x="817431" y="810686"/>
                </a:cubicBezTo>
                <a:cubicBezTo>
                  <a:pt x="838926" y="810864"/>
                  <a:pt x="860402" y="810884"/>
                  <a:pt x="881897" y="810884"/>
                </a:cubicBezTo>
                <a:cubicBezTo>
                  <a:pt x="902358" y="810904"/>
                  <a:pt x="922839" y="811063"/>
                  <a:pt x="943320" y="811083"/>
                </a:cubicBezTo>
                <a:cubicBezTo>
                  <a:pt x="953421" y="811083"/>
                  <a:pt x="963522" y="811143"/>
                  <a:pt x="973644" y="811441"/>
                </a:cubicBezTo>
                <a:cubicBezTo>
                  <a:pt x="977064" y="811560"/>
                  <a:pt x="979927" y="814223"/>
                  <a:pt x="979927" y="817722"/>
                </a:cubicBezTo>
                <a:cubicBezTo>
                  <a:pt x="979927" y="821001"/>
                  <a:pt x="977163" y="824003"/>
                  <a:pt x="973823" y="824003"/>
                </a:cubicBezTo>
                <a:cubicBezTo>
                  <a:pt x="973763" y="823963"/>
                  <a:pt x="973703" y="823963"/>
                  <a:pt x="973644" y="8239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8341459" y="1499992"/>
            <a:ext cx="172773" cy="429203"/>
          </a:xfrm>
          <a:custGeom>
            <a:rect b="b" l="l" r="r" t="t"/>
            <a:pathLst>
              <a:path extrusionOk="0" h="858405" w="345546">
                <a:moveTo>
                  <a:pt x="330116" y="852124"/>
                </a:moveTo>
                <a:cubicBezTo>
                  <a:pt x="330156" y="831433"/>
                  <a:pt x="333477" y="810921"/>
                  <a:pt x="333139" y="790230"/>
                </a:cubicBezTo>
                <a:cubicBezTo>
                  <a:pt x="332602" y="754771"/>
                  <a:pt x="327949" y="719551"/>
                  <a:pt x="325980" y="684171"/>
                </a:cubicBezTo>
                <a:cubicBezTo>
                  <a:pt x="323336" y="637661"/>
                  <a:pt x="323395" y="591052"/>
                  <a:pt x="320214" y="544581"/>
                </a:cubicBezTo>
                <a:cubicBezTo>
                  <a:pt x="317649" y="493063"/>
                  <a:pt x="312359" y="441782"/>
                  <a:pt x="306752" y="390542"/>
                </a:cubicBezTo>
                <a:cubicBezTo>
                  <a:pt x="301582" y="335882"/>
                  <a:pt x="297903" y="281084"/>
                  <a:pt x="296233" y="226206"/>
                </a:cubicBezTo>
                <a:cubicBezTo>
                  <a:pt x="292475" y="155188"/>
                  <a:pt x="287365" y="83674"/>
                  <a:pt x="294861" y="12756"/>
                </a:cubicBezTo>
                <a:cubicBezTo>
                  <a:pt x="266068" y="17447"/>
                  <a:pt x="237971" y="26590"/>
                  <a:pt x="208642" y="27604"/>
                </a:cubicBezTo>
                <a:cubicBezTo>
                  <a:pt x="155809" y="30744"/>
                  <a:pt x="102757" y="29949"/>
                  <a:pt x="49944" y="32632"/>
                </a:cubicBezTo>
                <a:cubicBezTo>
                  <a:pt x="37079" y="32672"/>
                  <a:pt x="24134" y="32195"/>
                  <a:pt x="11447" y="34699"/>
                </a:cubicBezTo>
                <a:cubicBezTo>
                  <a:pt x="9399" y="37582"/>
                  <a:pt x="5243" y="38257"/>
                  <a:pt x="2440" y="36091"/>
                </a:cubicBezTo>
                <a:cubicBezTo>
                  <a:pt x="-4579" y="29671"/>
                  <a:pt x="5065" y="21601"/>
                  <a:pt x="12243" y="21860"/>
                </a:cubicBezTo>
                <a:cubicBezTo>
                  <a:pt x="31909" y="18739"/>
                  <a:pt x="53424" y="20945"/>
                  <a:pt x="72731" y="19256"/>
                </a:cubicBezTo>
                <a:cubicBezTo>
                  <a:pt x="89474" y="18123"/>
                  <a:pt x="106277" y="18222"/>
                  <a:pt x="123059" y="17686"/>
                </a:cubicBezTo>
                <a:cubicBezTo>
                  <a:pt x="160859" y="16910"/>
                  <a:pt x="200410" y="17467"/>
                  <a:pt x="237395" y="11782"/>
                </a:cubicBezTo>
                <a:cubicBezTo>
                  <a:pt x="254078" y="8384"/>
                  <a:pt x="270662" y="4508"/>
                  <a:pt x="287365" y="1208"/>
                </a:cubicBezTo>
                <a:cubicBezTo>
                  <a:pt x="293032" y="314"/>
                  <a:pt x="299971" y="-1535"/>
                  <a:pt x="304823" y="2500"/>
                </a:cubicBezTo>
                <a:cubicBezTo>
                  <a:pt x="308840" y="5979"/>
                  <a:pt x="307527" y="11703"/>
                  <a:pt x="307090" y="16334"/>
                </a:cubicBezTo>
                <a:cubicBezTo>
                  <a:pt x="306235" y="24622"/>
                  <a:pt x="305479" y="32891"/>
                  <a:pt x="304903" y="41179"/>
                </a:cubicBezTo>
                <a:cubicBezTo>
                  <a:pt x="303809" y="58789"/>
                  <a:pt x="303650" y="76459"/>
                  <a:pt x="303829" y="94109"/>
                </a:cubicBezTo>
                <a:cubicBezTo>
                  <a:pt x="303710" y="130463"/>
                  <a:pt x="305181" y="166737"/>
                  <a:pt x="307627" y="202991"/>
                </a:cubicBezTo>
                <a:cubicBezTo>
                  <a:pt x="309476" y="236979"/>
                  <a:pt x="310112" y="272537"/>
                  <a:pt x="312598" y="306128"/>
                </a:cubicBezTo>
                <a:cubicBezTo>
                  <a:pt x="315938" y="361483"/>
                  <a:pt x="322222" y="416579"/>
                  <a:pt x="327750" y="471755"/>
                </a:cubicBezTo>
                <a:cubicBezTo>
                  <a:pt x="334391" y="544323"/>
                  <a:pt x="335346" y="617706"/>
                  <a:pt x="338925" y="690333"/>
                </a:cubicBezTo>
                <a:cubicBezTo>
                  <a:pt x="342266" y="738234"/>
                  <a:pt x="349066" y="786295"/>
                  <a:pt x="343319" y="834276"/>
                </a:cubicBezTo>
                <a:cubicBezTo>
                  <a:pt x="342922" y="840219"/>
                  <a:pt x="342743" y="846162"/>
                  <a:pt x="342683" y="852124"/>
                </a:cubicBezTo>
                <a:cubicBezTo>
                  <a:pt x="342643" y="855543"/>
                  <a:pt x="339860" y="858405"/>
                  <a:pt x="336400" y="858405"/>
                </a:cubicBezTo>
                <a:cubicBezTo>
                  <a:pt x="333019" y="858385"/>
                  <a:pt x="330076" y="855543"/>
                  <a:pt x="330116" y="852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8023434" y="1506350"/>
            <a:ext cx="484606" cy="417497"/>
          </a:xfrm>
          <a:custGeom>
            <a:rect b="b" l="l" r="r" t="t"/>
            <a:pathLst>
              <a:path extrusionOk="0" h="834995" w="969212">
                <a:moveTo>
                  <a:pt x="969187" y="777494"/>
                </a:moveTo>
                <a:cubicBezTo>
                  <a:pt x="969505" y="796714"/>
                  <a:pt x="966682" y="815795"/>
                  <a:pt x="966224" y="834995"/>
                </a:cubicBezTo>
                <a:cubicBezTo>
                  <a:pt x="965091" y="833346"/>
                  <a:pt x="963162" y="832272"/>
                  <a:pt x="961015" y="832193"/>
                </a:cubicBezTo>
                <a:cubicBezTo>
                  <a:pt x="950893" y="831895"/>
                  <a:pt x="940792" y="831835"/>
                  <a:pt x="930691" y="831835"/>
                </a:cubicBezTo>
                <a:cubicBezTo>
                  <a:pt x="910210" y="831815"/>
                  <a:pt x="889729" y="831656"/>
                  <a:pt x="869268" y="831636"/>
                </a:cubicBezTo>
                <a:cubicBezTo>
                  <a:pt x="847773" y="831636"/>
                  <a:pt x="826297" y="831617"/>
                  <a:pt x="804802" y="831438"/>
                </a:cubicBezTo>
                <a:cubicBezTo>
                  <a:pt x="794701" y="831358"/>
                  <a:pt x="784600" y="831100"/>
                  <a:pt x="774478" y="830941"/>
                </a:cubicBezTo>
                <a:cubicBezTo>
                  <a:pt x="763641" y="830782"/>
                  <a:pt x="752784" y="830643"/>
                  <a:pt x="741927" y="830484"/>
                </a:cubicBezTo>
                <a:cubicBezTo>
                  <a:pt x="731945" y="830344"/>
                  <a:pt x="721944" y="830066"/>
                  <a:pt x="711962" y="829629"/>
                </a:cubicBezTo>
                <a:cubicBezTo>
                  <a:pt x="701502" y="829192"/>
                  <a:pt x="691063" y="828575"/>
                  <a:pt x="680624" y="827920"/>
                </a:cubicBezTo>
                <a:cubicBezTo>
                  <a:pt x="671715" y="827264"/>
                  <a:pt x="662787" y="826588"/>
                  <a:pt x="653879" y="826051"/>
                </a:cubicBezTo>
                <a:cubicBezTo>
                  <a:pt x="642764" y="825395"/>
                  <a:pt x="631668" y="824839"/>
                  <a:pt x="620553" y="824382"/>
                </a:cubicBezTo>
                <a:cubicBezTo>
                  <a:pt x="609795" y="823944"/>
                  <a:pt x="599057" y="823587"/>
                  <a:pt x="588300" y="823249"/>
                </a:cubicBezTo>
                <a:cubicBezTo>
                  <a:pt x="567958" y="822573"/>
                  <a:pt x="547616" y="821639"/>
                  <a:pt x="527274" y="820824"/>
                </a:cubicBezTo>
                <a:cubicBezTo>
                  <a:pt x="505600" y="819969"/>
                  <a:pt x="483887" y="819413"/>
                  <a:pt x="462212" y="818836"/>
                </a:cubicBezTo>
                <a:cubicBezTo>
                  <a:pt x="441175" y="818260"/>
                  <a:pt x="420137" y="817405"/>
                  <a:pt x="399119" y="816630"/>
                </a:cubicBezTo>
                <a:cubicBezTo>
                  <a:pt x="378240" y="815855"/>
                  <a:pt x="357342" y="815994"/>
                  <a:pt x="336443" y="815954"/>
                </a:cubicBezTo>
                <a:cubicBezTo>
                  <a:pt x="315922" y="815934"/>
                  <a:pt x="295402" y="815795"/>
                  <a:pt x="274881" y="815815"/>
                </a:cubicBezTo>
                <a:cubicBezTo>
                  <a:pt x="253684" y="815815"/>
                  <a:pt x="232467" y="815835"/>
                  <a:pt x="211270" y="816034"/>
                </a:cubicBezTo>
                <a:cubicBezTo>
                  <a:pt x="190193" y="816232"/>
                  <a:pt x="169135" y="817147"/>
                  <a:pt x="148077" y="818141"/>
                </a:cubicBezTo>
                <a:cubicBezTo>
                  <a:pt x="127934" y="819095"/>
                  <a:pt x="107831" y="820645"/>
                  <a:pt x="87728" y="821798"/>
                </a:cubicBezTo>
                <a:cubicBezTo>
                  <a:pt x="77348" y="822394"/>
                  <a:pt x="66969" y="822990"/>
                  <a:pt x="56589" y="823606"/>
                </a:cubicBezTo>
                <a:cubicBezTo>
                  <a:pt x="46090" y="824223"/>
                  <a:pt x="35611" y="824998"/>
                  <a:pt x="25152" y="825713"/>
                </a:cubicBezTo>
                <a:cubicBezTo>
                  <a:pt x="24635" y="825753"/>
                  <a:pt x="23919" y="825773"/>
                  <a:pt x="23223" y="825852"/>
                </a:cubicBezTo>
                <a:cubicBezTo>
                  <a:pt x="23024" y="825872"/>
                  <a:pt x="22805" y="825872"/>
                  <a:pt x="22586" y="825872"/>
                </a:cubicBezTo>
                <a:cubicBezTo>
                  <a:pt x="22447" y="825892"/>
                  <a:pt x="22308" y="825892"/>
                  <a:pt x="22189" y="825912"/>
                </a:cubicBezTo>
                <a:cubicBezTo>
                  <a:pt x="21811" y="825932"/>
                  <a:pt x="21433" y="825952"/>
                  <a:pt x="21075" y="825992"/>
                </a:cubicBezTo>
                <a:cubicBezTo>
                  <a:pt x="20320" y="826031"/>
                  <a:pt x="19544" y="826051"/>
                  <a:pt x="18789" y="826151"/>
                </a:cubicBezTo>
                <a:cubicBezTo>
                  <a:pt x="18550" y="826170"/>
                  <a:pt x="18331" y="826170"/>
                  <a:pt x="18093" y="826190"/>
                </a:cubicBezTo>
                <a:cubicBezTo>
                  <a:pt x="13937" y="826369"/>
                  <a:pt x="9781" y="826568"/>
                  <a:pt x="5625" y="826369"/>
                </a:cubicBezTo>
                <a:cubicBezTo>
                  <a:pt x="4313" y="826270"/>
                  <a:pt x="3040" y="826111"/>
                  <a:pt x="1728" y="825912"/>
                </a:cubicBezTo>
                <a:cubicBezTo>
                  <a:pt x="1429" y="825833"/>
                  <a:pt x="1131" y="825773"/>
                  <a:pt x="833" y="825674"/>
                </a:cubicBezTo>
                <a:cubicBezTo>
                  <a:pt x="753" y="824958"/>
                  <a:pt x="694" y="824223"/>
                  <a:pt x="634" y="823507"/>
                </a:cubicBezTo>
                <a:cubicBezTo>
                  <a:pt x="236" y="815914"/>
                  <a:pt x="376" y="808222"/>
                  <a:pt x="336" y="800590"/>
                </a:cubicBezTo>
                <a:cubicBezTo>
                  <a:pt x="296" y="793097"/>
                  <a:pt x="197" y="785603"/>
                  <a:pt x="117" y="778090"/>
                </a:cubicBezTo>
                <a:cubicBezTo>
                  <a:pt x="-62" y="763282"/>
                  <a:pt x="18" y="748455"/>
                  <a:pt x="18" y="733647"/>
                </a:cubicBezTo>
                <a:cubicBezTo>
                  <a:pt x="18" y="713095"/>
                  <a:pt x="-22" y="692523"/>
                  <a:pt x="57" y="671972"/>
                </a:cubicBezTo>
                <a:cubicBezTo>
                  <a:pt x="97" y="661338"/>
                  <a:pt x="177" y="650704"/>
                  <a:pt x="395" y="640070"/>
                </a:cubicBezTo>
                <a:cubicBezTo>
                  <a:pt x="574" y="630272"/>
                  <a:pt x="1131" y="620473"/>
                  <a:pt x="1767" y="610694"/>
                </a:cubicBezTo>
                <a:cubicBezTo>
                  <a:pt x="2801" y="597536"/>
                  <a:pt x="3995" y="584378"/>
                  <a:pt x="5466" y="571239"/>
                </a:cubicBezTo>
                <a:cubicBezTo>
                  <a:pt x="6858" y="558578"/>
                  <a:pt x="8449" y="545977"/>
                  <a:pt x="10835" y="533475"/>
                </a:cubicBezTo>
                <a:cubicBezTo>
                  <a:pt x="11372" y="531129"/>
                  <a:pt x="11909" y="528824"/>
                  <a:pt x="12624" y="526518"/>
                </a:cubicBezTo>
                <a:cubicBezTo>
                  <a:pt x="12883" y="525823"/>
                  <a:pt x="13141" y="525147"/>
                  <a:pt x="13440" y="524471"/>
                </a:cubicBezTo>
                <a:lnTo>
                  <a:pt x="14056" y="523318"/>
                </a:lnTo>
                <a:cubicBezTo>
                  <a:pt x="14096" y="523278"/>
                  <a:pt x="14116" y="523239"/>
                  <a:pt x="14136" y="523199"/>
                </a:cubicBezTo>
                <a:cubicBezTo>
                  <a:pt x="14553" y="523080"/>
                  <a:pt x="14991" y="523000"/>
                  <a:pt x="15428" y="522921"/>
                </a:cubicBezTo>
                <a:cubicBezTo>
                  <a:pt x="23640" y="521331"/>
                  <a:pt x="32350" y="519522"/>
                  <a:pt x="41079" y="517713"/>
                </a:cubicBezTo>
                <a:cubicBezTo>
                  <a:pt x="52135" y="515547"/>
                  <a:pt x="64046" y="513221"/>
                  <a:pt x="76016" y="511373"/>
                </a:cubicBezTo>
                <a:cubicBezTo>
                  <a:pt x="82101" y="510438"/>
                  <a:pt x="88185" y="509643"/>
                  <a:pt x="94310" y="509027"/>
                </a:cubicBezTo>
                <a:cubicBezTo>
                  <a:pt x="100116" y="508471"/>
                  <a:pt x="105942" y="508014"/>
                  <a:pt x="111788" y="507596"/>
                </a:cubicBezTo>
                <a:cubicBezTo>
                  <a:pt x="124793" y="506821"/>
                  <a:pt x="137936" y="506086"/>
                  <a:pt x="151040" y="504992"/>
                </a:cubicBezTo>
                <a:cubicBezTo>
                  <a:pt x="163289" y="503979"/>
                  <a:pt x="175538" y="502886"/>
                  <a:pt x="187787" y="501991"/>
                </a:cubicBezTo>
                <a:cubicBezTo>
                  <a:pt x="197311" y="501435"/>
                  <a:pt x="206816" y="500958"/>
                  <a:pt x="216321" y="500540"/>
                </a:cubicBezTo>
                <a:cubicBezTo>
                  <a:pt x="225905" y="500103"/>
                  <a:pt x="235450" y="499467"/>
                  <a:pt x="245034" y="498791"/>
                </a:cubicBezTo>
                <a:cubicBezTo>
                  <a:pt x="250204" y="498473"/>
                  <a:pt x="255474" y="498095"/>
                  <a:pt x="260763" y="497996"/>
                </a:cubicBezTo>
                <a:cubicBezTo>
                  <a:pt x="265873" y="497917"/>
                  <a:pt x="270964" y="497857"/>
                  <a:pt x="276054" y="497718"/>
                </a:cubicBezTo>
                <a:cubicBezTo>
                  <a:pt x="286116" y="497459"/>
                  <a:pt x="296277" y="497161"/>
                  <a:pt x="306159" y="494955"/>
                </a:cubicBezTo>
                <a:cubicBezTo>
                  <a:pt x="310911" y="493882"/>
                  <a:pt x="315564" y="492490"/>
                  <a:pt x="320257" y="491218"/>
                </a:cubicBezTo>
                <a:cubicBezTo>
                  <a:pt x="322643" y="490562"/>
                  <a:pt x="325049" y="489946"/>
                  <a:pt x="327435" y="489310"/>
                </a:cubicBezTo>
                <a:cubicBezTo>
                  <a:pt x="330040" y="488634"/>
                  <a:pt x="332725" y="488078"/>
                  <a:pt x="335290" y="487223"/>
                </a:cubicBezTo>
                <a:cubicBezTo>
                  <a:pt x="337716" y="486428"/>
                  <a:pt x="340142" y="485573"/>
                  <a:pt x="342170" y="484003"/>
                </a:cubicBezTo>
                <a:cubicBezTo>
                  <a:pt x="343721" y="482811"/>
                  <a:pt x="344974" y="481181"/>
                  <a:pt x="345729" y="479372"/>
                </a:cubicBezTo>
                <a:cubicBezTo>
                  <a:pt x="346485" y="477603"/>
                  <a:pt x="346505" y="475576"/>
                  <a:pt x="346505" y="473687"/>
                </a:cubicBezTo>
                <a:cubicBezTo>
                  <a:pt x="346505" y="472614"/>
                  <a:pt x="346485" y="471561"/>
                  <a:pt x="346485" y="470487"/>
                </a:cubicBezTo>
                <a:cubicBezTo>
                  <a:pt x="346445" y="465777"/>
                  <a:pt x="346385" y="461066"/>
                  <a:pt x="346286" y="456356"/>
                </a:cubicBezTo>
                <a:cubicBezTo>
                  <a:pt x="346047" y="446775"/>
                  <a:pt x="345769" y="437175"/>
                  <a:pt x="345411" y="427595"/>
                </a:cubicBezTo>
                <a:cubicBezTo>
                  <a:pt x="344655" y="407361"/>
                  <a:pt x="343462" y="387167"/>
                  <a:pt x="342269" y="366973"/>
                </a:cubicBezTo>
                <a:cubicBezTo>
                  <a:pt x="341673" y="356776"/>
                  <a:pt x="341136" y="346600"/>
                  <a:pt x="340500" y="336423"/>
                </a:cubicBezTo>
                <a:cubicBezTo>
                  <a:pt x="339843" y="325948"/>
                  <a:pt x="339108" y="315494"/>
                  <a:pt x="338352" y="305019"/>
                </a:cubicBezTo>
                <a:cubicBezTo>
                  <a:pt x="338054" y="300388"/>
                  <a:pt x="337716" y="294902"/>
                  <a:pt x="337557" y="289396"/>
                </a:cubicBezTo>
                <a:cubicBezTo>
                  <a:pt x="337457" y="286315"/>
                  <a:pt x="337417" y="283235"/>
                  <a:pt x="337417" y="280134"/>
                </a:cubicBezTo>
                <a:cubicBezTo>
                  <a:pt x="337398" y="277669"/>
                  <a:pt x="337537" y="275185"/>
                  <a:pt x="337616" y="272720"/>
                </a:cubicBezTo>
                <a:cubicBezTo>
                  <a:pt x="337895" y="269242"/>
                  <a:pt x="338173" y="265823"/>
                  <a:pt x="338790" y="262385"/>
                </a:cubicBezTo>
                <a:cubicBezTo>
                  <a:pt x="338988" y="261450"/>
                  <a:pt x="339247" y="260516"/>
                  <a:pt x="339525" y="259602"/>
                </a:cubicBezTo>
                <a:cubicBezTo>
                  <a:pt x="339565" y="259503"/>
                  <a:pt x="339605" y="259403"/>
                  <a:pt x="339645" y="259304"/>
                </a:cubicBezTo>
                <a:cubicBezTo>
                  <a:pt x="343025" y="258926"/>
                  <a:pt x="346405" y="258608"/>
                  <a:pt x="349806" y="258290"/>
                </a:cubicBezTo>
                <a:cubicBezTo>
                  <a:pt x="359966" y="257336"/>
                  <a:pt x="370127" y="256541"/>
                  <a:pt x="380269" y="255368"/>
                </a:cubicBezTo>
                <a:cubicBezTo>
                  <a:pt x="390231" y="254235"/>
                  <a:pt x="400093" y="252446"/>
                  <a:pt x="410016" y="251075"/>
                </a:cubicBezTo>
                <a:cubicBezTo>
                  <a:pt x="414728" y="250419"/>
                  <a:pt x="419461" y="249882"/>
                  <a:pt x="424213" y="249465"/>
                </a:cubicBezTo>
                <a:cubicBezTo>
                  <a:pt x="429403" y="249008"/>
                  <a:pt x="434593" y="248610"/>
                  <a:pt x="439763" y="248114"/>
                </a:cubicBezTo>
                <a:cubicBezTo>
                  <a:pt x="449685" y="247159"/>
                  <a:pt x="459548" y="245609"/>
                  <a:pt x="469470" y="244735"/>
                </a:cubicBezTo>
                <a:cubicBezTo>
                  <a:pt x="478876" y="244277"/>
                  <a:pt x="488301" y="244436"/>
                  <a:pt x="497706" y="244317"/>
                </a:cubicBezTo>
                <a:cubicBezTo>
                  <a:pt x="507847" y="244198"/>
                  <a:pt x="517949" y="243900"/>
                  <a:pt x="528070" y="243144"/>
                </a:cubicBezTo>
                <a:cubicBezTo>
                  <a:pt x="548054" y="241674"/>
                  <a:pt x="567839" y="238493"/>
                  <a:pt x="587604" y="235293"/>
                </a:cubicBezTo>
                <a:cubicBezTo>
                  <a:pt x="592655" y="234478"/>
                  <a:pt x="597725" y="233624"/>
                  <a:pt x="602796" y="232789"/>
                </a:cubicBezTo>
                <a:cubicBezTo>
                  <a:pt x="607469" y="232014"/>
                  <a:pt x="612161" y="231259"/>
                  <a:pt x="616794" y="230285"/>
                </a:cubicBezTo>
                <a:cubicBezTo>
                  <a:pt x="621805" y="229251"/>
                  <a:pt x="626856" y="228257"/>
                  <a:pt x="631767" y="226707"/>
                </a:cubicBezTo>
                <a:cubicBezTo>
                  <a:pt x="634770" y="225773"/>
                  <a:pt x="637932" y="224839"/>
                  <a:pt x="640656" y="223229"/>
                </a:cubicBezTo>
                <a:cubicBezTo>
                  <a:pt x="642366" y="222215"/>
                  <a:pt x="644155" y="221102"/>
                  <a:pt x="645368" y="219512"/>
                </a:cubicBezTo>
                <a:cubicBezTo>
                  <a:pt x="645905" y="218836"/>
                  <a:pt x="646442" y="218180"/>
                  <a:pt x="646760" y="217385"/>
                </a:cubicBezTo>
                <a:cubicBezTo>
                  <a:pt x="647158" y="216471"/>
                  <a:pt x="647695" y="215437"/>
                  <a:pt x="647794" y="214404"/>
                </a:cubicBezTo>
                <a:cubicBezTo>
                  <a:pt x="647914" y="213271"/>
                  <a:pt x="647973" y="212257"/>
                  <a:pt x="647934" y="211124"/>
                </a:cubicBezTo>
                <a:cubicBezTo>
                  <a:pt x="647914" y="210687"/>
                  <a:pt x="647894" y="210250"/>
                  <a:pt x="647894" y="209792"/>
                </a:cubicBezTo>
                <a:cubicBezTo>
                  <a:pt x="647536" y="200371"/>
                  <a:pt x="647118" y="190970"/>
                  <a:pt x="646601" y="181568"/>
                </a:cubicBezTo>
                <a:cubicBezTo>
                  <a:pt x="646045" y="171352"/>
                  <a:pt x="645726" y="161136"/>
                  <a:pt x="645468" y="150899"/>
                </a:cubicBezTo>
                <a:cubicBezTo>
                  <a:pt x="644971" y="130705"/>
                  <a:pt x="643758" y="110511"/>
                  <a:pt x="643539" y="90297"/>
                </a:cubicBezTo>
                <a:cubicBezTo>
                  <a:pt x="643420" y="79365"/>
                  <a:pt x="643320" y="68414"/>
                  <a:pt x="643241" y="57482"/>
                </a:cubicBezTo>
                <a:cubicBezTo>
                  <a:pt x="643201" y="52354"/>
                  <a:pt x="643161" y="47206"/>
                  <a:pt x="643141" y="42058"/>
                </a:cubicBezTo>
                <a:cubicBezTo>
                  <a:pt x="643141" y="39394"/>
                  <a:pt x="643161" y="36731"/>
                  <a:pt x="643161" y="34068"/>
                </a:cubicBezTo>
                <a:cubicBezTo>
                  <a:pt x="643161" y="32955"/>
                  <a:pt x="643201" y="31842"/>
                  <a:pt x="643201" y="30728"/>
                </a:cubicBezTo>
                <a:cubicBezTo>
                  <a:pt x="643221" y="28920"/>
                  <a:pt x="643300" y="27091"/>
                  <a:pt x="643300" y="25263"/>
                </a:cubicBezTo>
                <a:cubicBezTo>
                  <a:pt x="643320" y="25024"/>
                  <a:pt x="643340" y="24766"/>
                  <a:pt x="643380" y="24507"/>
                </a:cubicBezTo>
                <a:cubicBezTo>
                  <a:pt x="645011" y="24249"/>
                  <a:pt x="646542" y="23354"/>
                  <a:pt x="647556" y="21923"/>
                </a:cubicBezTo>
                <a:cubicBezTo>
                  <a:pt x="660242" y="19419"/>
                  <a:pt x="673167" y="19896"/>
                  <a:pt x="686032" y="19856"/>
                </a:cubicBezTo>
                <a:cubicBezTo>
                  <a:pt x="738865" y="17173"/>
                  <a:pt x="791917" y="17968"/>
                  <a:pt x="844730" y="14828"/>
                </a:cubicBezTo>
                <a:cubicBezTo>
                  <a:pt x="874060" y="13834"/>
                  <a:pt x="902157" y="4691"/>
                  <a:pt x="930949" y="0"/>
                </a:cubicBezTo>
                <a:cubicBezTo>
                  <a:pt x="923453" y="70938"/>
                  <a:pt x="928583" y="142432"/>
                  <a:pt x="932321" y="213450"/>
                </a:cubicBezTo>
                <a:cubicBezTo>
                  <a:pt x="934012" y="268328"/>
                  <a:pt x="937690" y="323126"/>
                  <a:pt x="942840" y="377785"/>
                </a:cubicBezTo>
                <a:cubicBezTo>
                  <a:pt x="948448" y="429026"/>
                  <a:pt x="953717" y="480326"/>
                  <a:pt x="956302" y="531825"/>
                </a:cubicBezTo>
                <a:cubicBezTo>
                  <a:pt x="959484" y="578295"/>
                  <a:pt x="959424" y="624925"/>
                  <a:pt x="962069" y="671415"/>
                </a:cubicBezTo>
                <a:cubicBezTo>
                  <a:pt x="963997" y="706814"/>
                  <a:pt x="968650" y="742055"/>
                  <a:pt x="969187" y="7774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7208060" y="1499978"/>
            <a:ext cx="479933" cy="429312"/>
          </a:xfrm>
          <a:custGeom>
            <a:rect b="b" l="l" r="r" t="t"/>
            <a:pathLst>
              <a:path extrusionOk="0" h="858624" w="959866">
                <a:moveTo>
                  <a:pt x="958850" y="197110"/>
                </a:moveTo>
                <a:cubicBezTo>
                  <a:pt x="956450" y="179437"/>
                  <a:pt x="950345" y="162553"/>
                  <a:pt x="944836" y="145668"/>
                </a:cubicBezTo>
                <a:cubicBezTo>
                  <a:pt x="940689" y="133220"/>
                  <a:pt x="936082" y="120888"/>
                  <a:pt x="929804" y="109343"/>
                </a:cubicBezTo>
                <a:cubicBezTo>
                  <a:pt x="919054" y="89404"/>
                  <a:pt x="902793" y="73307"/>
                  <a:pt x="887263" y="57094"/>
                </a:cubicBezTo>
                <a:cubicBezTo>
                  <a:pt x="859791" y="29472"/>
                  <a:pt x="821416" y="4750"/>
                  <a:pt x="781965" y="1061"/>
                </a:cubicBezTo>
                <a:cubicBezTo>
                  <a:pt x="742322" y="-3779"/>
                  <a:pt x="703102" y="8380"/>
                  <a:pt x="669218" y="28530"/>
                </a:cubicBezTo>
                <a:cubicBezTo>
                  <a:pt x="643494" y="43725"/>
                  <a:pt x="617366" y="58612"/>
                  <a:pt x="593561" y="76726"/>
                </a:cubicBezTo>
                <a:cubicBezTo>
                  <a:pt x="562500" y="101218"/>
                  <a:pt x="528463" y="121983"/>
                  <a:pt x="501452" y="151296"/>
                </a:cubicBezTo>
                <a:cubicBezTo>
                  <a:pt x="483349" y="168968"/>
                  <a:pt x="464305" y="186333"/>
                  <a:pt x="451539" y="208443"/>
                </a:cubicBezTo>
                <a:cubicBezTo>
                  <a:pt x="436392" y="188581"/>
                  <a:pt x="417003" y="172407"/>
                  <a:pt x="398669" y="155599"/>
                </a:cubicBezTo>
                <a:cubicBezTo>
                  <a:pt x="375690" y="135199"/>
                  <a:pt x="349217" y="119390"/>
                  <a:pt x="323396" y="102927"/>
                </a:cubicBezTo>
                <a:cubicBezTo>
                  <a:pt x="300532" y="89270"/>
                  <a:pt x="276900" y="76111"/>
                  <a:pt x="251329" y="68293"/>
                </a:cubicBezTo>
                <a:cubicBezTo>
                  <a:pt x="216159" y="59227"/>
                  <a:pt x="177649" y="57440"/>
                  <a:pt x="143247" y="70522"/>
                </a:cubicBezTo>
                <a:cubicBezTo>
                  <a:pt x="120537" y="78090"/>
                  <a:pt x="102107" y="94130"/>
                  <a:pt x="84292" y="109516"/>
                </a:cubicBezTo>
                <a:cubicBezTo>
                  <a:pt x="72908" y="119620"/>
                  <a:pt x="61582" y="129916"/>
                  <a:pt x="52252" y="141999"/>
                </a:cubicBezTo>
                <a:cubicBezTo>
                  <a:pt x="27218" y="174827"/>
                  <a:pt x="14164" y="215070"/>
                  <a:pt x="4105" y="254660"/>
                </a:cubicBezTo>
                <a:cubicBezTo>
                  <a:pt x="-6147" y="300493"/>
                  <a:pt x="4623" y="347690"/>
                  <a:pt x="16487" y="392178"/>
                </a:cubicBezTo>
                <a:cubicBezTo>
                  <a:pt x="30328" y="444312"/>
                  <a:pt x="58721" y="473606"/>
                  <a:pt x="94448" y="511544"/>
                </a:cubicBezTo>
                <a:cubicBezTo>
                  <a:pt x="115142" y="534153"/>
                  <a:pt x="140003" y="552171"/>
                  <a:pt x="164307" y="570631"/>
                </a:cubicBezTo>
                <a:cubicBezTo>
                  <a:pt x="205505" y="601981"/>
                  <a:pt x="248545" y="630890"/>
                  <a:pt x="292066" y="658897"/>
                </a:cubicBezTo>
                <a:cubicBezTo>
                  <a:pt x="329808" y="684349"/>
                  <a:pt x="365112" y="712260"/>
                  <a:pt x="399111" y="742668"/>
                </a:cubicBezTo>
                <a:cubicBezTo>
                  <a:pt x="415217" y="756249"/>
                  <a:pt x="432130" y="768927"/>
                  <a:pt x="447181" y="783737"/>
                </a:cubicBezTo>
                <a:cubicBezTo>
                  <a:pt x="468701" y="805866"/>
                  <a:pt x="490586" y="827611"/>
                  <a:pt x="513316" y="848510"/>
                </a:cubicBezTo>
                <a:cubicBezTo>
                  <a:pt x="517520" y="851930"/>
                  <a:pt x="520688" y="857500"/>
                  <a:pt x="526313" y="858576"/>
                </a:cubicBezTo>
                <a:cubicBezTo>
                  <a:pt x="534261" y="859268"/>
                  <a:pt x="539905" y="852429"/>
                  <a:pt x="545645" y="847857"/>
                </a:cubicBezTo>
                <a:cubicBezTo>
                  <a:pt x="561175" y="834449"/>
                  <a:pt x="577090" y="821541"/>
                  <a:pt x="592237" y="807729"/>
                </a:cubicBezTo>
                <a:cubicBezTo>
                  <a:pt x="602930" y="797722"/>
                  <a:pt x="613891" y="788021"/>
                  <a:pt x="624853" y="778301"/>
                </a:cubicBezTo>
                <a:cubicBezTo>
                  <a:pt x="626811" y="777494"/>
                  <a:pt x="628520" y="775689"/>
                  <a:pt x="630094" y="773653"/>
                </a:cubicBezTo>
                <a:cubicBezTo>
                  <a:pt x="638445" y="766219"/>
                  <a:pt x="646757" y="758727"/>
                  <a:pt x="654897" y="751063"/>
                </a:cubicBezTo>
                <a:cubicBezTo>
                  <a:pt x="675477" y="730759"/>
                  <a:pt x="695903" y="710320"/>
                  <a:pt x="716636" y="690150"/>
                </a:cubicBezTo>
                <a:cubicBezTo>
                  <a:pt x="744395" y="660357"/>
                  <a:pt x="772692" y="630890"/>
                  <a:pt x="798839" y="599656"/>
                </a:cubicBezTo>
                <a:cubicBezTo>
                  <a:pt x="837503" y="551019"/>
                  <a:pt x="875149" y="501017"/>
                  <a:pt x="901238" y="444274"/>
                </a:cubicBezTo>
                <a:cubicBezTo>
                  <a:pt x="924103" y="395406"/>
                  <a:pt x="947255" y="345366"/>
                  <a:pt x="954262" y="291369"/>
                </a:cubicBezTo>
                <a:cubicBezTo>
                  <a:pt x="957468" y="260154"/>
                  <a:pt x="961883" y="228459"/>
                  <a:pt x="958850" y="197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7208060" y="1499978"/>
            <a:ext cx="479933" cy="429312"/>
          </a:xfrm>
          <a:custGeom>
            <a:rect b="b" l="l" r="r" t="t"/>
            <a:pathLst>
              <a:path extrusionOk="0" h="858624" w="959866">
                <a:moveTo>
                  <a:pt x="526313" y="858576"/>
                </a:moveTo>
                <a:cubicBezTo>
                  <a:pt x="520688" y="857500"/>
                  <a:pt x="517520" y="851930"/>
                  <a:pt x="513316" y="848510"/>
                </a:cubicBezTo>
                <a:cubicBezTo>
                  <a:pt x="490586" y="827611"/>
                  <a:pt x="468701" y="805866"/>
                  <a:pt x="447181" y="783737"/>
                </a:cubicBezTo>
                <a:cubicBezTo>
                  <a:pt x="432130" y="768927"/>
                  <a:pt x="415217" y="756249"/>
                  <a:pt x="399111" y="742668"/>
                </a:cubicBezTo>
                <a:cubicBezTo>
                  <a:pt x="365112" y="712260"/>
                  <a:pt x="329808" y="684349"/>
                  <a:pt x="292066" y="658897"/>
                </a:cubicBezTo>
                <a:cubicBezTo>
                  <a:pt x="248545" y="630890"/>
                  <a:pt x="205505" y="601981"/>
                  <a:pt x="164307" y="570631"/>
                </a:cubicBezTo>
                <a:cubicBezTo>
                  <a:pt x="140003" y="552171"/>
                  <a:pt x="115142" y="534153"/>
                  <a:pt x="94448" y="511544"/>
                </a:cubicBezTo>
                <a:cubicBezTo>
                  <a:pt x="58721" y="473606"/>
                  <a:pt x="30328" y="444312"/>
                  <a:pt x="16487" y="392178"/>
                </a:cubicBezTo>
                <a:cubicBezTo>
                  <a:pt x="4623" y="347690"/>
                  <a:pt x="-6147" y="300493"/>
                  <a:pt x="4105" y="254660"/>
                </a:cubicBezTo>
                <a:cubicBezTo>
                  <a:pt x="14164" y="215070"/>
                  <a:pt x="27218" y="174827"/>
                  <a:pt x="52252" y="141999"/>
                </a:cubicBezTo>
                <a:cubicBezTo>
                  <a:pt x="61582" y="129916"/>
                  <a:pt x="72908" y="119620"/>
                  <a:pt x="84292" y="109516"/>
                </a:cubicBezTo>
                <a:cubicBezTo>
                  <a:pt x="102107" y="94130"/>
                  <a:pt x="120537" y="78090"/>
                  <a:pt x="143247" y="70522"/>
                </a:cubicBezTo>
                <a:cubicBezTo>
                  <a:pt x="177649" y="57440"/>
                  <a:pt x="216159" y="59227"/>
                  <a:pt x="251329" y="68293"/>
                </a:cubicBezTo>
                <a:cubicBezTo>
                  <a:pt x="276900" y="76111"/>
                  <a:pt x="300532" y="89270"/>
                  <a:pt x="323396" y="102927"/>
                </a:cubicBezTo>
                <a:cubicBezTo>
                  <a:pt x="349217" y="119390"/>
                  <a:pt x="375690" y="135199"/>
                  <a:pt x="398669" y="155599"/>
                </a:cubicBezTo>
                <a:cubicBezTo>
                  <a:pt x="417003" y="172407"/>
                  <a:pt x="436392" y="188581"/>
                  <a:pt x="451539" y="208443"/>
                </a:cubicBezTo>
                <a:cubicBezTo>
                  <a:pt x="464305" y="186333"/>
                  <a:pt x="483349" y="168968"/>
                  <a:pt x="501452" y="151296"/>
                </a:cubicBezTo>
                <a:cubicBezTo>
                  <a:pt x="528463" y="121983"/>
                  <a:pt x="562500" y="101218"/>
                  <a:pt x="593561" y="76726"/>
                </a:cubicBezTo>
                <a:cubicBezTo>
                  <a:pt x="617366" y="58612"/>
                  <a:pt x="643494" y="43725"/>
                  <a:pt x="669218" y="28530"/>
                </a:cubicBezTo>
                <a:cubicBezTo>
                  <a:pt x="703102" y="8380"/>
                  <a:pt x="742322" y="-3779"/>
                  <a:pt x="781965" y="1061"/>
                </a:cubicBezTo>
                <a:cubicBezTo>
                  <a:pt x="821416" y="4750"/>
                  <a:pt x="859791" y="29472"/>
                  <a:pt x="887263" y="57094"/>
                </a:cubicBezTo>
                <a:cubicBezTo>
                  <a:pt x="902793" y="73307"/>
                  <a:pt x="919054" y="89404"/>
                  <a:pt x="929804" y="109343"/>
                </a:cubicBezTo>
                <a:cubicBezTo>
                  <a:pt x="936082" y="120888"/>
                  <a:pt x="940689" y="133220"/>
                  <a:pt x="944836" y="145668"/>
                </a:cubicBezTo>
                <a:cubicBezTo>
                  <a:pt x="950345" y="162553"/>
                  <a:pt x="956450" y="179437"/>
                  <a:pt x="958850" y="197110"/>
                </a:cubicBezTo>
                <a:cubicBezTo>
                  <a:pt x="961883" y="228459"/>
                  <a:pt x="957468" y="260154"/>
                  <a:pt x="954242" y="291350"/>
                </a:cubicBezTo>
                <a:cubicBezTo>
                  <a:pt x="947235" y="345347"/>
                  <a:pt x="924083" y="395386"/>
                  <a:pt x="901219" y="444254"/>
                </a:cubicBezTo>
                <a:cubicBezTo>
                  <a:pt x="875130" y="500998"/>
                  <a:pt x="837484" y="551000"/>
                  <a:pt x="798820" y="599637"/>
                </a:cubicBezTo>
                <a:cubicBezTo>
                  <a:pt x="772673" y="630871"/>
                  <a:pt x="744376" y="660338"/>
                  <a:pt x="716617" y="690131"/>
                </a:cubicBezTo>
                <a:cubicBezTo>
                  <a:pt x="695884" y="710301"/>
                  <a:pt x="675458" y="730739"/>
                  <a:pt x="654878" y="751043"/>
                </a:cubicBezTo>
                <a:cubicBezTo>
                  <a:pt x="634394" y="770368"/>
                  <a:pt x="612797" y="788482"/>
                  <a:pt x="592237" y="807729"/>
                </a:cubicBezTo>
                <a:cubicBezTo>
                  <a:pt x="577090" y="821541"/>
                  <a:pt x="561175" y="834449"/>
                  <a:pt x="545645" y="847857"/>
                </a:cubicBezTo>
                <a:cubicBezTo>
                  <a:pt x="539905" y="852429"/>
                  <a:pt x="534261" y="859268"/>
                  <a:pt x="526313" y="858576"/>
                </a:cubicBezTo>
                <a:close/>
                <a:moveTo>
                  <a:pt x="417348" y="742418"/>
                </a:moveTo>
                <a:cubicBezTo>
                  <a:pt x="442247" y="761378"/>
                  <a:pt x="464056" y="783699"/>
                  <a:pt x="485825" y="806058"/>
                </a:cubicBezTo>
                <a:cubicBezTo>
                  <a:pt x="499686" y="819850"/>
                  <a:pt x="514334" y="832797"/>
                  <a:pt x="528271" y="846494"/>
                </a:cubicBezTo>
                <a:cubicBezTo>
                  <a:pt x="561310" y="820504"/>
                  <a:pt x="591930" y="791498"/>
                  <a:pt x="623413" y="763645"/>
                </a:cubicBezTo>
                <a:cubicBezTo>
                  <a:pt x="646949" y="743533"/>
                  <a:pt x="667894" y="720731"/>
                  <a:pt x="690220" y="699352"/>
                </a:cubicBezTo>
                <a:cubicBezTo>
                  <a:pt x="720284" y="670864"/>
                  <a:pt x="747026" y="639150"/>
                  <a:pt x="775380" y="609030"/>
                </a:cubicBezTo>
                <a:cubicBezTo>
                  <a:pt x="799818" y="580428"/>
                  <a:pt x="822702" y="549616"/>
                  <a:pt x="844644" y="519189"/>
                </a:cubicBezTo>
                <a:cubicBezTo>
                  <a:pt x="871310" y="480348"/>
                  <a:pt x="892100" y="437896"/>
                  <a:pt x="910664" y="394752"/>
                </a:cubicBezTo>
                <a:cubicBezTo>
                  <a:pt x="929516" y="352454"/>
                  <a:pt x="942858" y="307697"/>
                  <a:pt x="945469" y="261268"/>
                </a:cubicBezTo>
                <a:cubicBezTo>
                  <a:pt x="948426" y="229938"/>
                  <a:pt x="950921" y="197782"/>
                  <a:pt x="939556" y="167758"/>
                </a:cubicBezTo>
                <a:cubicBezTo>
                  <a:pt x="931282" y="141461"/>
                  <a:pt x="922835" y="114376"/>
                  <a:pt x="904444" y="93188"/>
                </a:cubicBezTo>
                <a:cubicBezTo>
                  <a:pt x="884671" y="70560"/>
                  <a:pt x="863995" y="47893"/>
                  <a:pt x="837445" y="33121"/>
                </a:cubicBezTo>
                <a:cubicBezTo>
                  <a:pt x="821531" y="24093"/>
                  <a:pt x="804752" y="15583"/>
                  <a:pt x="786323" y="13490"/>
                </a:cubicBezTo>
                <a:cubicBezTo>
                  <a:pt x="736870" y="5883"/>
                  <a:pt x="695020" y="25188"/>
                  <a:pt x="654340" y="51063"/>
                </a:cubicBezTo>
                <a:cubicBezTo>
                  <a:pt x="638675" y="60783"/>
                  <a:pt x="622645" y="70003"/>
                  <a:pt x="607748" y="80856"/>
                </a:cubicBezTo>
                <a:cubicBezTo>
                  <a:pt x="590413" y="94360"/>
                  <a:pt x="572847" y="107499"/>
                  <a:pt x="554840" y="120081"/>
                </a:cubicBezTo>
                <a:cubicBezTo>
                  <a:pt x="537255" y="132702"/>
                  <a:pt x="521897" y="147493"/>
                  <a:pt x="506731" y="162745"/>
                </a:cubicBezTo>
                <a:cubicBezTo>
                  <a:pt x="488705" y="179860"/>
                  <a:pt x="470640" y="197590"/>
                  <a:pt x="458776" y="219584"/>
                </a:cubicBezTo>
                <a:cubicBezTo>
                  <a:pt x="459698" y="221102"/>
                  <a:pt x="460754" y="222523"/>
                  <a:pt x="461310" y="224233"/>
                </a:cubicBezTo>
                <a:cubicBezTo>
                  <a:pt x="461829" y="225751"/>
                  <a:pt x="460178" y="227422"/>
                  <a:pt x="458642" y="226903"/>
                </a:cubicBezTo>
                <a:cubicBezTo>
                  <a:pt x="451539" y="223330"/>
                  <a:pt x="447891" y="215282"/>
                  <a:pt x="442382" y="209788"/>
                </a:cubicBezTo>
                <a:cubicBezTo>
                  <a:pt x="430575" y="196879"/>
                  <a:pt x="417099" y="185277"/>
                  <a:pt x="404198" y="173598"/>
                </a:cubicBezTo>
                <a:cubicBezTo>
                  <a:pt x="379529" y="150739"/>
                  <a:pt x="351136" y="132682"/>
                  <a:pt x="322551" y="115202"/>
                </a:cubicBezTo>
                <a:cubicBezTo>
                  <a:pt x="289417" y="95148"/>
                  <a:pt x="254439" y="75689"/>
                  <a:pt x="215084" y="73595"/>
                </a:cubicBezTo>
                <a:cubicBezTo>
                  <a:pt x="154823" y="67679"/>
                  <a:pt x="121401" y="89596"/>
                  <a:pt x="79589" y="129686"/>
                </a:cubicBezTo>
                <a:cubicBezTo>
                  <a:pt x="54632" y="152064"/>
                  <a:pt x="39236" y="182530"/>
                  <a:pt x="28524" y="213860"/>
                </a:cubicBezTo>
                <a:cubicBezTo>
                  <a:pt x="20672" y="236354"/>
                  <a:pt x="13262" y="259367"/>
                  <a:pt x="11956" y="283320"/>
                </a:cubicBezTo>
                <a:cubicBezTo>
                  <a:pt x="10497" y="307428"/>
                  <a:pt x="14490" y="331382"/>
                  <a:pt x="19405" y="354913"/>
                </a:cubicBezTo>
                <a:cubicBezTo>
                  <a:pt x="24684" y="379827"/>
                  <a:pt x="31250" y="404626"/>
                  <a:pt x="42557" y="427562"/>
                </a:cubicBezTo>
                <a:cubicBezTo>
                  <a:pt x="56590" y="455607"/>
                  <a:pt x="79474" y="477640"/>
                  <a:pt x="100322" y="500633"/>
                </a:cubicBezTo>
                <a:cubicBezTo>
                  <a:pt x="122994" y="526028"/>
                  <a:pt x="151003" y="545525"/>
                  <a:pt x="177822" y="566175"/>
                </a:cubicBezTo>
                <a:cubicBezTo>
                  <a:pt x="224472" y="601942"/>
                  <a:pt x="274903" y="632331"/>
                  <a:pt x="322878" y="666197"/>
                </a:cubicBezTo>
                <a:cubicBezTo>
                  <a:pt x="356243" y="689152"/>
                  <a:pt x="386556" y="716448"/>
                  <a:pt x="417348" y="7424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7293840" y="1623160"/>
            <a:ext cx="346206" cy="270453"/>
          </a:xfrm>
          <a:custGeom>
            <a:rect b="b" l="l" r="r" t="t"/>
            <a:pathLst>
              <a:path extrusionOk="0" h="540906" w="692411">
                <a:moveTo>
                  <a:pt x="286334" y="540466"/>
                </a:moveTo>
                <a:cubicBezTo>
                  <a:pt x="276275" y="530458"/>
                  <a:pt x="262261" y="525809"/>
                  <a:pt x="252662" y="515148"/>
                </a:cubicBezTo>
                <a:cubicBezTo>
                  <a:pt x="233407" y="497495"/>
                  <a:pt x="219201" y="475635"/>
                  <a:pt x="202519" y="455735"/>
                </a:cubicBezTo>
                <a:cubicBezTo>
                  <a:pt x="182534" y="434182"/>
                  <a:pt x="158691" y="416471"/>
                  <a:pt x="140741" y="392940"/>
                </a:cubicBezTo>
                <a:cubicBezTo>
                  <a:pt x="121889" y="370139"/>
                  <a:pt x="101175" y="348836"/>
                  <a:pt x="84262" y="324479"/>
                </a:cubicBezTo>
                <a:cubicBezTo>
                  <a:pt x="67465" y="300025"/>
                  <a:pt x="48229" y="277224"/>
                  <a:pt x="33293" y="251542"/>
                </a:cubicBezTo>
                <a:cubicBezTo>
                  <a:pt x="-6100" y="184098"/>
                  <a:pt x="-19231" y="103401"/>
                  <a:pt x="42796" y="44851"/>
                </a:cubicBezTo>
                <a:cubicBezTo>
                  <a:pt x="59402" y="29753"/>
                  <a:pt x="80116" y="18112"/>
                  <a:pt x="102980" y="17440"/>
                </a:cubicBezTo>
                <a:cubicBezTo>
                  <a:pt x="132947" y="14174"/>
                  <a:pt x="162050" y="21858"/>
                  <a:pt x="190367" y="30886"/>
                </a:cubicBezTo>
                <a:cubicBezTo>
                  <a:pt x="222138" y="39819"/>
                  <a:pt x="250243" y="58778"/>
                  <a:pt x="275795" y="79178"/>
                </a:cubicBezTo>
                <a:cubicBezTo>
                  <a:pt x="295261" y="97254"/>
                  <a:pt x="314593" y="115522"/>
                  <a:pt x="333579" y="134097"/>
                </a:cubicBezTo>
                <a:cubicBezTo>
                  <a:pt x="349628" y="109010"/>
                  <a:pt x="370266" y="87707"/>
                  <a:pt x="393302" y="68959"/>
                </a:cubicBezTo>
                <a:cubicBezTo>
                  <a:pt x="410273" y="54302"/>
                  <a:pt x="427052" y="39165"/>
                  <a:pt x="446614" y="27986"/>
                </a:cubicBezTo>
                <a:cubicBezTo>
                  <a:pt x="469401" y="15308"/>
                  <a:pt x="494972" y="8296"/>
                  <a:pt x="520466" y="3417"/>
                </a:cubicBezTo>
                <a:cubicBezTo>
                  <a:pt x="544425" y="-2134"/>
                  <a:pt x="568844" y="-866"/>
                  <a:pt x="592188" y="6817"/>
                </a:cubicBezTo>
                <a:cubicBezTo>
                  <a:pt x="630295" y="18093"/>
                  <a:pt x="661798" y="48021"/>
                  <a:pt x="677789" y="84115"/>
                </a:cubicBezTo>
                <a:cubicBezTo>
                  <a:pt x="701843" y="145891"/>
                  <a:pt x="694664" y="217484"/>
                  <a:pt x="667614" y="277167"/>
                </a:cubicBezTo>
                <a:cubicBezTo>
                  <a:pt x="661606" y="290152"/>
                  <a:pt x="653581" y="302023"/>
                  <a:pt x="646421" y="314355"/>
                </a:cubicBezTo>
                <a:cubicBezTo>
                  <a:pt x="640258" y="325766"/>
                  <a:pt x="633366" y="336715"/>
                  <a:pt x="625131" y="346742"/>
                </a:cubicBezTo>
                <a:cubicBezTo>
                  <a:pt x="612652" y="362705"/>
                  <a:pt x="597294" y="376132"/>
                  <a:pt x="584048" y="391442"/>
                </a:cubicBezTo>
                <a:cubicBezTo>
                  <a:pt x="574891" y="402083"/>
                  <a:pt x="567327" y="413974"/>
                  <a:pt x="558343" y="424750"/>
                </a:cubicBezTo>
                <a:cubicBezTo>
                  <a:pt x="539203" y="448128"/>
                  <a:pt x="516204" y="467990"/>
                  <a:pt x="496181" y="490618"/>
                </a:cubicBezTo>
                <a:cubicBezTo>
                  <a:pt x="492726" y="494326"/>
                  <a:pt x="485892" y="491540"/>
                  <a:pt x="486064" y="486431"/>
                </a:cubicBezTo>
                <a:cubicBezTo>
                  <a:pt x="486064" y="484817"/>
                  <a:pt x="486717" y="483415"/>
                  <a:pt x="487792" y="482243"/>
                </a:cubicBezTo>
                <a:cubicBezTo>
                  <a:pt x="491958" y="477614"/>
                  <a:pt x="496316" y="473138"/>
                  <a:pt x="500558" y="468566"/>
                </a:cubicBezTo>
                <a:cubicBezTo>
                  <a:pt x="514208" y="453814"/>
                  <a:pt x="529201" y="440348"/>
                  <a:pt x="542447" y="425211"/>
                </a:cubicBezTo>
                <a:cubicBezTo>
                  <a:pt x="556461" y="409575"/>
                  <a:pt x="567231" y="391288"/>
                  <a:pt x="581898" y="376209"/>
                </a:cubicBezTo>
                <a:cubicBezTo>
                  <a:pt x="593781" y="363051"/>
                  <a:pt x="607143" y="351198"/>
                  <a:pt x="617740" y="336926"/>
                </a:cubicBezTo>
                <a:cubicBezTo>
                  <a:pt x="626666" y="326207"/>
                  <a:pt x="632963" y="313741"/>
                  <a:pt x="640066" y="301831"/>
                </a:cubicBezTo>
                <a:cubicBezTo>
                  <a:pt x="670110" y="256305"/>
                  <a:pt x="683798" y="200599"/>
                  <a:pt x="679651" y="146372"/>
                </a:cubicBezTo>
                <a:cubicBezTo>
                  <a:pt x="677309" y="117558"/>
                  <a:pt x="670763" y="87803"/>
                  <a:pt x="652794" y="64502"/>
                </a:cubicBezTo>
                <a:cubicBezTo>
                  <a:pt x="639509" y="47041"/>
                  <a:pt x="622731" y="31924"/>
                  <a:pt x="602458" y="23183"/>
                </a:cubicBezTo>
                <a:cubicBezTo>
                  <a:pt x="580573" y="14270"/>
                  <a:pt x="556423" y="8796"/>
                  <a:pt x="532868" y="13329"/>
                </a:cubicBezTo>
                <a:cubicBezTo>
                  <a:pt x="460551" y="24720"/>
                  <a:pt x="438263" y="44429"/>
                  <a:pt x="385777" y="91241"/>
                </a:cubicBezTo>
                <a:cubicBezTo>
                  <a:pt x="373740" y="101826"/>
                  <a:pt x="362644" y="113447"/>
                  <a:pt x="353372" y="126567"/>
                </a:cubicBezTo>
                <a:cubicBezTo>
                  <a:pt x="346710" y="133694"/>
                  <a:pt x="341681" y="151500"/>
                  <a:pt x="329202" y="145661"/>
                </a:cubicBezTo>
                <a:cubicBezTo>
                  <a:pt x="318836" y="137286"/>
                  <a:pt x="309909" y="126874"/>
                  <a:pt x="299753" y="118077"/>
                </a:cubicBezTo>
                <a:cubicBezTo>
                  <a:pt x="285701" y="105245"/>
                  <a:pt x="272647" y="90742"/>
                  <a:pt x="257327" y="79601"/>
                </a:cubicBezTo>
                <a:cubicBezTo>
                  <a:pt x="235692" y="64310"/>
                  <a:pt x="213288" y="49327"/>
                  <a:pt x="187506" y="42373"/>
                </a:cubicBezTo>
                <a:cubicBezTo>
                  <a:pt x="160169" y="33729"/>
                  <a:pt x="131930" y="25950"/>
                  <a:pt x="103076" y="29253"/>
                </a:cubicBezTo>
                <a:cubicBezTo>
                  <a:pt x="77044" y="30406"/>
                  <a:pt x="54353" y="47195"/>
                  <a:pt x="38515" y="66923"/>
                </a:cubicBezTo>
                <a:cubicBezTo>
                  <a:pt x="-10746" y="126068"/>
                  <a:pt x="15958" y="207092"/>
                  <a:pt x="54948" y="264162"/>
                </a:cubicBezTo>
                <a:cubicBezTo>
                  <a:pt x="72091" y="287847"/>
                  <a:pt x="88851" y="311858"/>
                  <a:pt x="106416" y="335236"/>
                </a:cubicBezTo>
                <a:cubicBezTo>
                  <a:pt x="124539" y="357499"/>
                  <a:pt x="143602" y="378975"/>
                  <a:pt x="161993" y="401027"/>
                </a:cubicBezTo>
                <a:cubicBezTo>
                  <a:pt x="176679" y="417950"/>
                  <a:pt x="194878" y="431377"/>
                  <a:pt x="209545" y="448320"/>
                </a:cubicBezTo>
                <a:cubicBezTo>
                  <a:pt x="221889" y="462150"/>
                  <a:pt x="231257" y="478305"/>
                  <a:pt x="243351" y="492328"/>
                </a:cubicBezTo>
                <a:cubicBezTo>
                  <a:pt x="250742" y="500549"/>
                  <a:pt x="257865" y="509040"/>
                  <a:pt x="266024" y="516493"/>
                </a:cubicBezTo>
                <a:cubicBezTo>
                  <a:pt x="272167" y="522006"/>
                  <a:pt x="279980" y="525464"/>
                  <a:pt x="285432" y="531764"/>
                </a:cubicBezTo>
                <a:cubicBezTo>
                  <a:pt x="287122" y="533436"/>
                  <a:pt x="288197" y="535587"/>
                  <a:pt x="289406" y="537604"/>
                </a:cubicBezTo>
                <a:cubicBezTo>
                  <a:pt x="290404" y="538257"/>
                  <a:pt x="290366" y="539947"/>
                  <a:pt x="289272" y="540524"/>
                </a:cubicBezTo>
                <a:cubicBezTo>
                  <a:pt x="288293" y="541062"/>
                  <a:pt x="287256" y="541023"/>
                  <a:pt x="286334" y="5404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7373500" y="1741108"/>
            <a:ext cx="187767" cy="148240"/>
          </a:xfrm>
          <a:custGeom>
            <a:rect b="b" l="l" r="r" t="t"/>
            <a:pathLst>
              <a:path extrusionOk="0" h="296479" w="375534">
                <a:moveTo>
                  <a:pt x="288369" y="295311"/>
                </a:moveTo>
                <a:cubicBezTo>
                  <a:pt x="282456" y="290336"/>
                  <a:pt x="289521" y="284611"/>
                  <a:pt x="292631" y="280385"/>
                </a:cubicBezTo>
                <a:cubicBezTo>
                  <a:pt x="298160" y="273585"/>
                  <a:pt x="304188" y="265556"/>
                  <a:pt x="308795" y="258679"/>
                </a:cubicBezTo>
                <a:cubicBezTo>
                  <a:pt x="327321" y="229596"/>
                  <a:pt x="344752" y="199265"/>
                  <a:pt x="357518" y="167243"/>
                </a:cubicBezTo>
                <a:cubicBezTo>
                  <a:pt x="365677" y="142540"/>
                  <a:pt x="365984" y="114726"/>
                  <a:pt x="356635" y="90292"/>
                </a:cubicBezTo>
                <a:cubicBezTo>
                  <a:pt x="350492" y="76346"/>
                  <a:pt x="341143" y="64475"/>
                  <a:pt x="331544" y="52911"/>
                </a:cubicBezTo>
                <a:cubicBezTo>
                  <a:pt x="318624" y="36372"/>
                  <a:pt x="296144" y="39714"/>
                  <a:pt x="278003" y="43056"/>
                </a:cubicBezTo>
                <a:cubicBezTo>
                  <a:pt x="246692" y="48493"/>
                  <a:pt x="218587" y="65512"/>
                  <a:pt x="199178" y="90541"/>
                </a:cubicBezTo>
                <a:cubicBezTo>
                  <a:pt x="194283" y="96496"/>
                  <a:pt x="185529" y="108195"/>
                  <a:pt x="177735" y="99646"/>
                </a:cubicBezTo>
                <a:cubicBezTo>
                  <a:pt x="174452" y="94326"/>
                  <a:pt x="172839" y="88121"/>
                  <a:pt x="169768" y="82646"/>
                </a:cubicBezTo>
                <a:cubicBezTo>
                  <a:pt x="162319" y="68931"/>
                  <a:pt x="152125" y="56906"/>
                  <a:pt x="141221" y="45822"/>
                </a:cubicBezTo>
                <a:cubicBezTo>
                  <a:pt x="124539" y="28976"/>
                  <a:pt x="104285" y="13974"/>
                  <a:pt x="79962" y="11784"/>
                </a:cubicBezTo>
                <a:cubicBezTo>
                  <a:pt x="51550" y="10958"/>
                  <a:pt x="29569" y="21254"/>
                  <a:pt x="16476" y="47052"/>
                </a:cubicBezTo>
                <a:cubicBezTo>
                  <a:pt x="5323" y="69123"/>
                  <a:pt x="14556" y="94537"/>
                  <a:pt x="18454" y="117376"/>
                </a:cubicBezTo>
                <a:cubicBezTo>
                  <a:pt x="21621" y="135933"/>
                  <a:pt x="27879" y="153605"/>
                  <a:pt x="36019" y="170528"/>
                </a:cubicBezTo>
                <a:cubicBezTo>
                  <a:pt x="40473" y="180939"/>
                  <a:pt x="44658" y="191505"/>
                  <a:pt x="49822" y="201589"/>
                </a:cubicBezTo>
                <a:cubicBezTo>
                  <a:pt x="53662" y="209523"/>
                  <a:pt x="59018" y="217322"/>
                  <a:pt x="60745" y="225985"/>
                </a:cubicBezTo>
                <a:cubicBezTo>
                  <a:pt x="60419" y="227752"/>
                  <a:pt x="58135" y="228501"/>
                  <a:pt x="56983" y="226984"/>
                </a:cubicBezTo>
                <a:cubicBezTo>
                  <a:pt x="52817" y="219607"/>
                  <a:pt x="48133" y="212539"/>
                  <a:pt x="43641" y="205335"/>
                </a:cubicBezTo>
                <a:cubicBezTo>
                  <a:pt x="34925" y="190390"/>
                  <a:pt x="28302" y="174370"/>
                  <a:pt x="20508" y="158945"/>
                </a:cubicBezTo>
                <a:cubicBezTo>
                  <a:pt x="12867" y="143001"/>
                  <a:pt x="9604" y="125560"/>
                  <a:pt x="5802" y="108425"/>
                </a:cubicBezTo>
                <a:cubicBezTo>
                  <a:pt x="1694" y="89293"/>
                  <a:pt x="-3412" y="68547"/>
                  <a:pt x="3134" y="49415"/>
                </a:cubicBezTo>
                <a:cubicBezTo>
                  <a:pt x="8816" y="34528"/>
                  <a:pt x="18818" y="20563"/>
                  <a:pt x="32237" y="11784"/>
                </a:cubicBezTo>
                <a:cubicBezTo>
                  <a:pt x="51185" y="470"/>
                  <a:pt x="75182" y="-3257"/>
                  <a:pt x="96433" y="3063"/>
                </a:cubicBezTo>
                <a:cubicBezTo>
                  <a:pt x="132160" y="12821"/>
                  <a:pt x="171572" y="54639"/>
                  <a:pt x="185414" y="88390"/>
                </a:cubicBezTo>
                <a:cubicBezTo>
                  <a:pt x="206972" y="60114"/>
                  <a:pt x="237285" y="38369"/>
                  <a:pt x="272743" y="32107"/>
                </a:cubicBezTo>
                <a:cubicBezTo>
                  <a:pt x="288945" y="28995"/>
                  <a:pt x="306511" y="25999"/>
                  <a:pt x="322445" y="31761"/>
                </a:cubicBezTo>
                <a:cubicBezTo>
                  <a:pt x="336248" y="37313"/>
                  <a:pt x="344944" y="50260"/>
                  <a:pt x="353487" y="61805"/>
                </a:cubicBezTo>
                <a:cubicBezTo>
                  <a:pt x="370400" y="83242"/>
                  <a:pt x="377330" y="111076"/>
                  <a:pt x="375142" y="138103"/>
                </a:cubicBezTo>
                <a:cubicBezTo>
                  <a:pt x="373644" y="173121"/>
                  <a:pt x="353948" y="203203"/>
                  <a:pt x="338091" y="233342"/>
                </a:cubicBezTo>
                <a:cubicBezTo>
                  <a:pt x="327878" y="251360"/>
                  <a:pt x="317012" y="269129"/>
                  <a:pt x="303958" y="285226"/>
                </a:cubicBezTo>
                <a:cubicBezTo>
                  <a:pt x="299773" y="289529"/>
                  <a:pt x="295568" y="299959"/>
                  <a:pt x="288369" y="2953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37"/>
          <p:cNvSpPr/>
          <p:nvPr/>
        </p:nvSpPr>
        <p:spPr>
          <a:xfrm>
            <a:off x="7213905" y="1505870"/>
            <a:ext cx="468146" cy="350680"/>
          </a:xfrm>
          <a:custGeom>
            <a:rect b="b" l="l" r="r" t="t"/>
            <a:pathLst>
              <a:path extrusionOk="0" h="701360" w="936292">
                <a:moveTo>
                  <a:pt x="927886" y="155975"/>
                </a:moveTo>
                <a:cubicBezTo>
                  <a:pt x="939251" y="185999"/>
                  <a:pt x="936755" y="218155"/>
                  <a:pt x="933799" y="249485"/>
                </a:cubicBezTo>
                <a:cubicBezTo>
                  <a:pt x="931207" y="295894"/>
                  <a:pt x="917845" y="340671"/>
                  <a:pt x="898994" y="382969"/>
                </a:cubicBezTo>
                <a:cubicBezTo>
                  <a:pt x="880449" y="426132"/>
                  <a:pt x="859639" y="468565"/>
                  <a:pt x="832974" y="507406"/>
                </a:cubicBezTo>
                <a:cubicBezTo>
                  <a:pt x="829269" y="512535"/>
                  <a:pt x="825544" y="517702"/>
                  <a:pt x="821762" y="522850"/>
                </a:cubicBezTo>
                <a:cubicBezTo>
                  <a:pt x="823778" y="519219"/>
                  <a:pt x="825717" y="515531"/>
                  <a:pt x="827464" y="511747"/>
                </a:cubicBezTo>
                <a:cubicBezTo>
                  <a:pt x="854513" y="452083"/>
                  <a:pt x="861693" y="380491"/>
                  <a:pt x="837639" y="318695"/>
                </a:cubicBezTo>
                <a:cubicBezTo>
                  <a:pt x="821647" y="282621"/>
                  <a:pt x="790144" y="252693"/>
                  <a:pt x="752037" y="241398"/>
                </a:cubicBezTo>
                <a:cubicBezTo>
                  <a:pt x="728693" y="233695"/>
                  <a:pt x="704274" y="232446"/>
                  <a:pt x="680316" y="237998"/>
                </a:cubicBezTo>
                <a:cubicBezTo>
                  <a:pt x="654822" y="242877"/>
                  <a:pt x="629251" y="249888"/>
                  <a:pt x="606463" y="262566"/>
                </a:cubicBezTo>
                <a:cubicBezTo>
                  <a:pt x="586920" y="273746"/>
                  <a:pt x="570142" y="288902"/>
                  <a:pt x="553152" y="303539"/>
                </a:cubicBezTo>
                <a:cubicBezTo>
                  <a:pt x="530134" y="322307"/>
                  <a:pt x="509497" y="343590"/>
                  <a:pt x="493429" y="368677"/>
                </a:cubicBezTo>
                <a:cubicBezTo>
                  <a:pt x="474443" y="350102"/>
                  <a:pt x="455111" y="331834"/>
                  <a:pt x="435645" y="313759"/>
                </a:cubicBezTo>
                <a:cubicBezTo>
                  <a:pt x="410093" y="293358"/>
                  <a:pt x="381988" y="274380"/>
                  <a:pt x="350216" y="265467"/>
                </a:cubicBezTo>
                <a:cubicBezTo>
                  <a:pt x="321919" y="256439"/>
                  <a:pt x="292797" y="248755"/>
                  <a:pt x="262829" y="252020"/>
                </a:cubicBezTo>
                <a:cubicBezTo>
                  <a:pt x="239965" y="252693"/>
                  <a:pt x="219251" y="264333"/>
                  <a:pt x="202646" y="279432"/>
                </a:cubicBezTo>
                <a:cubicBezTo>
                  <a:pt x="140638" y="337981"/>
                  <a:pt x="153769" y="418679"/>
                  <a:pt x="193162" y="486122"/>
                </a:cubicBezTo>
                <a:cubicBezTo>
                  <a:pt x="208098" y="511805"/>
                  <a:pt x="227333" y="534606"/>
                  <a:pt x="244112" y="559059"/>
                </a:cubicBezTo>
                <a:cubicBezTo>
                  <a:pt x="261025" y="583416"/>
                  <a:pt x="281739" y="604719"/>
                  <a:pt x="300591" y="627520"/>
                </a:cubicBezTo>
                <a:cubicBezTo>
                  <a:pt x="318540" y="651032"/>
                  <a:pt x="342384" y="668762"/>
                  <a:pt x="362368" y="690296"/>
                </a:cubicBezTo>
                <a:cubicBezTo>
                  <a:pt x="365401" y="693926"/>
                  <a:pt x="368377" y="697634"/>
                  <a:pt x="371314" y="701360"/>
                </a:cubicBezTo>
                <a:cubicBezTo>
                  <a:pt x="351886" y="684937"/>
                  <a:pt x="332151" y="668762"/>
                  <a:pt x="311207" y="654317"/>
                </a:cubicBezTo>
                <a:cubicBezTo>
                  <a:pt x="263233" y="620451"/>
                  <a:pt x="212801" y="590063"/>
                  <a:pt x="166151" y="554314"/>
                </a:cubicBezTo>
                <a:cubicBezTo>
                  <a:pt x="139332" y="533684"/>
                  <a:pt x="111323" y="514148"/>
                  <a:pt x="88651" y="488773"/>
                </a:cubicBezTo>
                <a:cubicBezTo>
                  <a:pt x="67822" y="465799"/>
                  <a:pt x="44939" y="443747"/>
                  <a:pt x="30905" y="415701"/>
                </a:cubicBezTo>
                <a:cubicBezTo>
                  <a:pt x="19579" y="392785"/>
                  <a:pt x="13033" y="367967"/>
                  <a:pt x="7734" y="343052"/>
                </a:cubicBezTo>
                <a:cubicBezTo>
                  <a:pt x="2839" y="319521"/>
                  <a:pt x="-1154" y="295567"/>
                  <a:pt x="305" y="271460"/>
                </a:cubicBezTo>
                <a:cubicBezTo>
                  <a:pt x="1610" y="247506"/>
                  <a:pt x="9001" y="224494"/>
                  <a:pt x="16872" y="202000"/>
                </a:cubicBezTo>
                <a:cubicBezTo>
                  <a:pt x="27584" y="170670"/>
                  <a:pt x="42961" y="140204"/>
                  <a:pt x="67918" y="117845"/>
                </a:cubicBezTo>
                <a:cubicBezTo>
                  <a:pt x="109711" y="77755"/>
                  <a:pt x="143153" y="55818"/>
                  <a:pt x="203413" y="61754"/>
                </a:cubicBezTo>
                <a:cubicBezTo>
                  <a:pt x="242768" y="63829"/>
                  <a:pt x="277765" y="83307"/>
                  <a:pt x="310881" y="103361"/>
                </a:cubicBezTo>
                <a:cubicBezTo>
                  <a:pt x="339466" y="120841"/>
                  <a:pt x="367859" y="138898"/>
                  <a:pt x="392527" y="161757"/>
                </a:cubicBezTo>
                <a:cubicBezTo>
                  <a:pt x="405428" y="173436"/>
                  <a:pt x="418905" y="185038"/>
                  <a:pt x="430711" y="197947"/>
                </a:cubicBezTo>
                <a:cubicBezTo>
                  <a:pt x="436221" y="203441"/>
                  <a:pt x="439868" y="211489"/>
                  <a:pt x="446971" y="215081"/>
                </a:cubicBezTo>
                <a:cubicBezTo>
                  <a:pt x="448507" y="215619"/>
                  <a:pt x="450139" y="213929"/>
                  <a:pt x="449640" y="212411"/>
                </a:cubicBezTo>
                <a:cubicBezTo>
                  <a:pt x="449083" y="210702"/>
                  <a:pt x="448027" y="209280"/>
                  <a:pt x="447106" y="207763"/>
                </a:cubicBezTo>
                <a:cubicBezTo>
                  <a:pt x="458970" y="185768"/>
                  <a:pt x="477034" y="168038"/>
                  <a:pt x="495061" y="150923"/>
                </a:cubicBezTo>
                <a:cubicBezTo>
                  <a:pt x="510207" y="135671"/>
                  <a:pt x="525585" y="120860"/>
                  <a:pt x="543169" y="108259"/>
                </a:cubicBezTo>
                <a:cubicBezTo>
                  <a:pt x="561196" y="95677"/>
                  <a:pt x="578761" y="82538"/>
                  <a:pt x="596078" y="69034"/>
                </a:cubicBezTo>
                <a:cubicBezTo>
                  <a:pt x="610994" y="58162"/>
                  <a:pt x="627024" y="48941"/>
                  <a:pt x="642670" y="39241"/>
                </a:cubicBezTo>
                <a:cubicBezTo>
                  <a:pt x="683368" y="13385"/>
                  <a:pt x="725199" y="-5920"/>
                  <a:pt x="774652" y="1668"/>
                </a:cubicBezTo>
                <a:cubicBezTo>
                  <a:pt x="793081" y="3762"/>
                  <a:pt x="809860" y="12271"/>
                  <a:pt x="825775" y="21300"/>
                </a:cubicBezTo>
                <a:cubicBezTo>
                  <a:pt x="852325" y="36052"/>
                  <a:pt x="873000" y="58719"/>
                  <a:pt x="892774" y="81367"/>
                </a:cubicBezTo>
                <a:cubicBezTo>
                  <a:pt x="911146" y="102593"/>
                  <a:pt x="919592" y="129677"/>
                  <a:pt x="927886" y="155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37"/>
          <p:cNvSpPr/>
          <p:nvPr/>
        </p:nvSpPr>
        <p:spPr>
          <a:xfrm>
            <a:off x="7299724" y="1629025"/>
            <a:ext cx="334304" cy="232318"/>
          </a:xfrm>
          <a:custGeom>
            <a:rect b="b" l="l" r="r" t="t"/>
            <a:pathLst>
              <a:path extrusionOk="0" h="464635" w="668607">
                <a:moveTo>
                  <a:pt x="667882" y="134680"/>
                </a:moveTo>
                <a:cubicBezTo>
                  <a:pt x="672029" y="188907"/>
                  <a:pt x="658341" y="244614"/>
                  <a:pt x="628297" y="290140"/>
                </a:cubicBezTo>
                <a:cubicBezTo>
                  <a:pt x="621194" y="302068"/>
                  <a:pt x="614916" y="314516"/>
                  <a:pt x="605970" y="325235"/>
                </a:cubicBezTo>
                <a:cubicBezTo>
                  <a:pt x="595373" y="339507"/>
                  <a:pt x="582012" y="351359"/>
                  <a:pt x="570129" y="364517"/>
                </a:cubicBezTo>
                <a:cubicBezTo>
                  <a:pt x="555481" y="379577"/>
                  <a:pt x="544692" y="397884"/>
                  <a:pt x="530697" y="413520"/>
                </a:cubicBezTo>
                <a:cubicBezTo>
                  <a:pt x="517451" y="428657"/>
                  <a:pt x="502458" y="442122"/>
                  <a:pt x="488809" y="456875"/>
                </a:cubicBezTo>
                <a:cubicBezTo>
                  <a:pt x="486390" y="459487"/>
                  <a:pt x="483952" y="462042"/>
                  <a:pt x="481513" y="464635"/>
                </a:cubicBezTo>
                <a:cubicBezTo>
                  <a:pt x="482896" y="462253"/>
                  <a:pt x="484259" y="459871"/>
                  <a:pt x="485622" y="457489"/>
                </a:cubicBezTo>
                <a:cubicBezTo>
                  <a:pt x="501498" y="427350"/>
                  <a:pt x="521195" y="397269"/>
                  <a:pt x="522673" y="362251"/>
                </a:cubicBezTo>
                <a:cubicBezTo>
                  <a:pt x="524881" y="335223"/>
                  <a:pt x="517950" y="307389"/>
                  <a:pt x="501018" y="285952"/>
                </a:cubicBezTo>
                <a:cubicBezTo>
                  <a:pt x="492475" y="274407"/>
                  <a:pt x="483779" y="261460"/>
                  <a:pt x="469976" y="255909"/>
                </a:cubicBezTo>
                <a:cubicBezTo>
                  <a:pt x="454042" y="250146"/>
                  <a:pt x="436496" y="253143"/>
                  <a:pt x="420274" y="256255"/>
                </a:cubicBezTo>
                <a:cubicBezTo>
                  <a:pt x="384816" y="262536"/>
                  <a:pt x="354523" y="284281"/>
                  <a:pt x="332945" y="312537"/>
                </a:cubicBezTo>
                <a:cubicBezTo>
                  <a:pt x="319103" y="278787"/>
                  <a:pt x="279691" y="236969"/>
                  <a:pt x="243984" y="227210"/>
                </a:cubicBezTo>
                <a:cubicBezTo>
                  <a:pt x="222732" y="220910"/>
                  <a:pt x="198716" y="224617"/>
                  <a:pt x="179768" y="235931"/>
                </a:cubicBezTo>
                <a:cubicBezTo>
                  <a:pt x="166349" y="244710"/>
                  <a:pt x="156348" y="258675"/>
                  <a:pt x="150665" y="273562"/>
                </a:cubicBezTo>
                <a:cubicBezTo>
                  <a:pt x="144119" y="292694"/>
                  <a:pt x="149225" y="313440"/>
                  <a:pt x="153334" y="332572"/>
                </a:cubicBezTo>
                <a:cubicBezTo>
                  <a:pt x="157135" y="349707"/>
                  <a:pt x="160398" y="367168"/>
                  <a:pt x="168039" y="383093"/>
                </a:cubicBezTo>
                <a:cubicBezTo>
                  <a:pt x="175814" y="398498"/>
                  <a:pt x="182456" y="414538"/>
                  <a:pt x="191153" y="429444"/>
                </a:cubicBezTo>
                <a:cubicBezTo>
                  <a:pt x="177868" y="415710"/>
                  <a:pt x="162740" y="403800"/>
                  <a:pt x="150204" y="389316"/>
                </a:cubicBezTo>
                <a:cubicBezTo>
                  <a:pt x="131813" y="367264"/>
                  <a:pt x="112750" y="345788"/>
                  <a:pt x="94628" y="323525"/>
                </a:cubicBezTo>
                <a:cubicBezTo>
                  <a:pt x="77062" y="300147"/>
                  <a:pt x="60322" y="276136"/>
                  <a:pt x="43179" y="252451"/>
                </a:cubicBezTo>
                <a:cubicBezTo>
                  <a:pt x="4208" y="195381"/>
                  <a:pt x="-22515" y="114357"/>
                  <a:pt x="26746" y="55212"/>
                </a:cubicBezTo>
                <a:cubicBezTo>
                  <a:pt x="42584" y="35484"/>
                  <a:pt x="65275" y="18695"/>
                  <a:pt x="91326" y="17543"/>
                </a:cubicBezTo>
                <a:cubicBezTo>
                  <a:pt x="120199" y="14239"/>
                  <a:pt x="148438" y="22019"/>
                  <a:pt x="175756" y="30663"/>
                </a:cubicBezTo>
                <a:cubicBezTo>
                  <a:pt x="201538" y="37616"/>
                  <a:pt x="223942" y="52599"/>
                  <a:pt x="245577" y="67890"/>
                </a:cubicBezTo>
                <a:cubicBezTo>
                  <a:pt x="260897" y="79031"/>
                  <a:pt x="273951" y="93534"/>
                  <a:pt x="288004" y="106366"/>
                </a:cubicBezTo>
                <a:cubicBezTo>
                  <a:pt x="298178" y="115164"/>
                  <a:pt x="307105" y="125556"/>
                  <a:pt x="317452" y="133950"/>
                </a:cubicBezTo>
                <a:cubicBezTo>
                  <a:pt x="329931" y="139790"/>
                  <a:pt x="334960" y="121983"/>
                  <a:pt x="341622" y="114856"/>
                </a:cubicBezTo>
                <a:cubicBezTo>
                  <a:pt x="350894" y="101756"/>
                  <a:pt x="362010" y="90134"/>
                  <a:pt x="374046" y="79531"/>
                </a:cubicBezTo>
                <a:cubicBezTo>
                  <a:pt x="426513" y="32718"/>
                  <a:pt x="448801" y="13009"/>
                  <a:pt x="521118" y="1618"/>
                </a:cubicBezTo>
                <a:cubicBezTo>
                  <a:pt x="544692" y="-2896"/>
                  <a:pt x="568823" y="2560"/>
                  <a:pt x="590708" y="11473"/>
                </a:cubicBezTo>
                <a:cubicBezTo>
                  <a:pt x="610981" y="20213"/>
                  <a:pt x="627759" y="35330"/>
                  <a:pt x="641044" y="52792"/>
                </a:cubicBezTo>
                <a:cubicBezTo>
                  <a:pt x="658994" y="76111"/>
                  <a:pt x="665540" y="105847"/>
                  <a:pt x="667882" y="1346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37"/>
          <p:cNvSpPr/>
          <p:nvPr/>
        </p:nvSpPr>
        <p:spPr>
          <a:xfrm>
            <a:off x="7379065" y="1746947"/>
            <a:ext cx="176257" cy="176287"/>
          </a:xfrm>
          <a:custGeom>
            <a:rect b="b" l="l" r="r" t="t"/>
            <a:pathLst>
              <a:path extrusionOk="0" h="352573" w="352515">
                <a:moveTo>
                  <a:pt x="345506" y="78613"/>
                </a:moveTo>
                <a:cubicBezTo>
                  <a:pt x="354855" y="103028"/>
                  <a:pt x="354548" y="130862"/>
                  <a:pt x="346389" y="155565"/>
                </a:cubicBezTo>
                <a:cubicBezTo>
                  <a:pt x="333604" y="187587"/>
                  <a:pt x="316173" y="217918"/>
                  <a:pt x="297666" y="247000"/>
                </a:cubicBezTo>
                <a:cubicBezTo>
                  <a:pt x="293059" y="253896"/>
                  <a:pt x="287031" y="261907"/>
                  <a:pt x="281502" y="268707"/>
                </a:cubicBezTo>
                <a:cubicBezTo>
                  <a:pt x="280696" y="269802"/>
                  <a:pt x="279621" y="270993"/>
                  <a:pt x="278603" y="272241"/>
                </a:cubicBezTo>
                <a:cubicBezTo>
                  <a:pt x="248118" y="299326"/>
                  <a:pt x="218343" y="327371"/>
                  <a:pt x="186302" y="352574"/>
                </a:cubicBezTo>
                <a:cubicBezTo>
                  <a:pt x="172346" y="338878"/>
                  <a:pt x="157717" y="325931"/>
                  <a:pt x="143837" y="312138"/>
                </a:cubicBezTo>
                <a:cubicBezTo>
                  <a:pt x="122835" y="290528"/>
                  <a:pt x="101757" y="268976"/>
                  <a:pt x="77913" y="250458"/>
                </a:cubicBezTo>
                <a:cubicBezTo>
                  <a:pt x="76243" y="248575"/>
                  <a:pt x="74554" y="246674"/>
                  <a:pt x="72865" y="244791"/>
                </a:cubicBezTo>
                <a:cubicBezTo>
                  <a:pt x="64379" y="234937"/>
                  <a:pt x="57219" y="224045"/>
                  <a:pt x="49424" y="213634"/>
                </a:cubicBezTo>
                <a:cubicBezTo>
                  <a:pt x="47601" y="205240"/>
                  <a:pt x="42398" y="197614"/>
                  <a:pt x="38655" y="189872"/>
                </a:cubicBezTo>
                <a:cubicBezTo>
                  <a:pt x="33491" y="179768"/>
                  <a:pt x="29306" y="169223"/>
                  <a:pt x="24852" y="158792"/>
                </a:cubicBezTo>
                <a:cubicBezTo>
                  <a:pt x="16712" y="141869"/>
                  <a:pt x="10473" y="124196"/>
                  <a:pt x="7286" y="105640"/>
                </a:cubicBezTo>
                <a:cubicBezTo>
                  <a:pt x="3408" y="82801"/>
                  <a:pt x="-5826" y="57387"/>
                  <a:pt x="5309" y="35316"/>
                </a:cubicBezTo>
                <a:cubicBezTo>
                  <a:pt x="18421" y="9518"/>
                  <a:pt x="40382" y="-797"/>
                  <a:pt x="68814" y="48"/>
                </a:cubicBezTo>
                <a:cubicBezTo>
                  <a:pt x="93137" y="2238"/>
                  <a:pt x="113390" y="17240"/>
                  <a:pt x="130073" y="34086"/>
                </a:cubicBezTo>
                <a:cubicBezTo>
                  <a:pt x="140977" y="45170"/>
                  <a:pt x="151171" y="57195"/>
                  <a:pt x="158619" y="70929"/>
                </a:cubicBezTo>
                <a:cubicBezTo>
                  <a:pt x="161691" y="76404"/>
                  <a:pt x="163284" y="82609"/>
                  <a:pt x="166567" y="87930"/>
                </a:cubicBezTo>
                <a:cubicBezTo>
                  <a:pt x="174361" y="96478"/>
                  <a:pt x="183115" y="84798"/>
                  <a:pt x="188011" y="78824"/>
                </a:cubicBezTo>
                <a:cubicBezTo>
                  <a:pt x="207419" y="53795"/>
                  <a:pt x="235543" y="36776"/>
                  <a:pt x="266835" y="31339"/>
                </a:cubicBezTo>
                <a:cubicBezTo>
                  <a:pt x="284996" y="27997"/>
                  <a:pt x="307476" y="24655"/>
                  <a:pt x="320377" y="41194"/>
                </a:cubicBezTo>
                <a:cubicBezTo>
                  <a:pt x="330014" y="52796"/>
                  <a:pt x="339363" y="64686"/>
                  <a:pt x="345506" y="786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37"/>
          <p:cNvSpPr/>
          <p:nvPr/>
        </p:nvSpPr>
        <p:spPr>
          <a:xfrm>
            <a:off x="4690673" y="1499980"/>
            <a:ext cx="457613" cy="429014"/>
          </a:xfrm>
          <a:custGeom>
            <a:rect b="b" l="l" r="r" t="t"/>
            <a:pathLst>
              <a:path extrusionOk="0" h="858028" w="915226">
                <a:moveTo>
                  <a:pt x="904960" y="401147"/>
                </a:moveTo>
                <a:cubicBezTo>
                  <a:pt x="895057" y="380844"/>
                  <a:pt x="877558" y="364824"/>
                  <a:pt x="858100" y="353766"/>
                </a:cubicBezTo>
                <a:cubicBezTo>
                  <a:pt x="841443" y="344685"/>
                  <a:pt x="822242" y="340749"/>
                  <a:pt x="803388" y="340291"/>
                </a:cubicBezTo>
                <a:cubicBezTo>
                  <a:pt x="771007" y="339779"/>
                  <a:pt x="739102" y="348072"/>
                  <a:pt x="710309" y="362700"/>
                </a:cubicBezTo>
                <a:cubicBezTo>
                  <a:pt x="676373" y="380294"/>
                  <a:pt x="644907" y="404022"/>
                  <a:pt x="622191" y="435035"/>
                </a:cubicBezTo>
                <a:cubicBezTo>
                  <a:pt x="614430" y="445617"/>
                  <a:pt x="606395" y="456053"/>
                  <a:pt x="599750" y="467386"/>
                </a:cubicBezTo>
                <a:cubicBezTo>
                  <a:pt x="590305" y="484064"/>
                  <a:pt x="582763" y="501860"/>
                  <a:pt x="577052" y="520150"/>
                </a:cubicBezTo>
                <a:cubicBezTo>
                  <a:pt x="573373" y="532416"/>
                  <a:pt x="571049" y="545030"/>
                  <a:pt x="569493" y="557736"/>
                </a:cubicBezTo>
                <a:cubicBezTo>
                  <a:pt x="568687" y="563814"/>
                  <a:pt x="567882" y="569893"/>
                  <a:pt x="566857" y="575934"/>
                </a:cubicBezTo>
                <a:cubicBezTo>
                  <a:pt x="566729" y="577033"/>
                  <a:pt x="565960" y="577820"/>
                  <a:pt x="565283" y="578644"/>
                </a:cubicBezTo>
                <a:cubicBezTo>
                  <a:pt x="564038" y="580127"/>
                  <a:pt x="564203" y="582342"/>
                  <a:pt x="565338" y="583825"/>
                </a:cubicBezTo>
                <a:cubicBezTo>
                  <a:pt x="564862" y="585253"/>
                  <a:pt x="564367" y="586681"/>
                  <a:pt x="563910" y="588109"/>
                </a:cubicBezTo>
                <a:cubicBezTo>
                  <a:pt x="562500" y="592833"/>
                  <a:pt x="560926" y="597538"/>
                  <a:pt x="559517" y="602280"/>
                </a:cubicBezTo>
                <a:cubicBezTo>
                  <a:pt x="559114" y="603763"/>
                  <a:pt x="559590" y="605300"/>
                  <a:pt x="560615" y="606326"/>
                </a:cubicBezTo>
                <a:cubicBezTo>
                  <a:pt x="557650" y="605410"/>
                  <a:pt x="554703" y="604440"/>
                  <a:pt x="551792" y="603396"/>
                </a:cubicBezTo>
                <a:cubicBezTo>
                  <a:pt x="536837" y="598252"/>
                  <a:pt x="522981" y="590636"/>
                  <a:pt x="508941" y="583496"/>
                </a:cubicBezTo>
                <a:cubicBezTo>
                  <a:pt x="495268" y="576209"/>
                  <a:pt x="483040" y="566396"/>
                  <a:pt x="469843" y="558377"/>
                </a:cubicBezTo>
                <a:cubicBezTo>
                  <a:pt x="454321" y="547941"/>
                  <a:pt x="440391" y="535309"/>
                  <a:pt x="425125" y="524544"/>
                </a:cubicBezTo>
                <a:cubicBezTo>
                  <a:pt x="418114" y="519765"/>
                  <a:pt x="410792" y="515463"/>
                  <a:pt x="403764" y="510721"/>
                </a:cubicBezTo>
                <a:cubicBezTo>
                  <a:pt x="403233" y="510355"/>
                  <a:pt x="402702" y="510007"/>
                  <a:pt x="402153" y="509677"/>
                </a:cubicBezTo>
                <a:cubicBezTo>
                  <a:pt x="410555" y="508799"/>
                  <a:pt x="418920" y="507682"/>
                  <a:pt x="427193" y="506162"/>
                </a:cubicBezTo>
                <a:cubicBezTo>
                  <a:pt x="440464" y="502922"/>
                  <a:pt x="453717" y="499205"/>
                  <a:pt x="466219" y="493621"/>
                </a:cubicBezTo>
                <a:cubicBezTo>
                  <a:pt x="479050" y="488001"/>
                  <a:pt x="490802" y="480311"/>
                  <a:pt x="502571" y="472750"/>
                </a:cubicBezTo>
                <a:cubicBezTo>
                  <a:pt x="519778" y="461912"/>
                  <a:pt x="536764" y="450542"/>
                  <a:pt x="551573" y="436537"/>
                </a:cubicBezTo>
                <a:cubicBezTo>
                  <a:pt x="571030" y="417057"/>
                  <a:pt x="587944" y="394410"/>
                  <a:pt x="599475" y="369310"/>
                </a:cubicBezTo>
                <a:cubicBezTo>
                  <a:pt x="606065" y="353894"/>
                  <a:pt x="609781" y="337454"/>
                  <a:pt x="612728" y="320995"/>
                </a:cubicBezTo>
                <a:cubicBezTo>
                  <a:pt x="615950" y="304517"/>
                  <a:pt x="617432" y="287637"/>
                  <a:pt x="616535" y="270849"/>
                </a:cubicBezTo>
                <a:cubicBezTo>
                  <a:pt x="614760" y="250545"/>
                  <a:pt x="610422" y="230388"/>
                  <a:pt x="604198" y="210981"/>
                </a:cubicBezTo>
                <a:cubicBezTo>
                  <a:pt x="599567" y="198129"/>
                  <a:pt x="592630" y="186266"/>
                  <a:pt x="586406" y="174164"/>
                </a:cubicBezTo>
                <a:cubicBezTo>
                  <a:pt x="579926" y="162135"/>
                  <a:pt x="573611" y="149851"/>
                  <a:pt x="564917" y="139250"/>
                </a:cubicBezTo>
                <a:cubicBezTo>
                  <a:pt x="546905" y="118928"/>
                  <a:pt x="522633" y="103458"/>
                  <a:pt x="495799" y="98185"/>
                </a:cubicBezTo>
                <a:cubicBezTo>
                  <a:pt x="459409" y="91119"/>
                  <a:pt x="448500" y="92839"/>
                  <a:pt x="413977" y="104154"/>
                </a:cubicBezTo>
                <a:cubicBezTo>
                  <a:pt x="396570" y="106973"/>
                  <a:pt x="381286" y="115908"/>
                  <a:pt x="365763" y="123780"/>
                </a:cubicBezTo>
                <a:cubicBezTo>
                  <a:pt x="350571" y="131341"/>
                  <a:pt x="336183" y="140971"/>
                  <a:pt x="324139" y="152981"/>
                </a:cubicBezTo>
                <a:cubicBezTo>
                  <a:pt x="316927" y="160726"/>
                  <a:pt x="310722" y="169331"/>
                  <a:pt x="304297" y="177716"/>
                </a:cubicBezTo>
                <a:cubicBezTo>
                  <a:pt x="292179" y="192069"/>
                  <a:pt x="285516" y="209352"/>
                  <a:pt x="278524" y="226580"/>
                </a:cubicBezTo>
                <a:cubicBezTo>
                  <a:pt x="274625" y="236045"/>
                  <a:pt x="269774" y="245144"/>
                  <a:pt x="266992" y="255031"/>
                </a:cubicBezTo>
                <a:cubicBezTo>
                  <a:pt x="264283" y="264880"/>
                  <a:pt x="262910" y="275041"/>
                  <a:pt x="261647" y="285166"/>
                </a:cubicBezTo>
                <a:cubicBezTo>
                  <a:pt x="259762" y="301204"/>
                  <a:pt x="257309" y="317241"/>
                  <a:pt x="257510" y="333444"/>
                </a:cubicBezTo>
                <a:cubicBezTo>
                  <a:pt x="258005" y="348658"/>
                  <a:pt x="261428" y="363689"/>
                  <a:pt x="265015" y="378464"/>
                </a:cubicBezTo>
                <a:cubicBezTo>
                  <a:pt x="264539" y="377914"/>
                  <a:pt x="264045" y="377347"/>
                  <a:pt x="263588" y="376798"/>
                </a:cubicBezTo>
                <a:cubicBezTo>
                  <a:pt x="239865" y="344063"/>
                  <a:pt x="224745" y="305927"/>
                  <a:pt x="214275" y="267004"/>
                </a:cubicBezTo>
                <a:cubicBezTo>
                  <a:pt x="205580" y="237363"/>
                  <a:pt x="202560" y="206496"/>
                  <a:pt x="195806" y="176434"/>
                </a:cubicBezTo>
                <a:cubicBezTo>
                  <a:pt x="192200" y="160286"/>
                  <a:pt x="186946" y="144578"/>
                  <a:pt x="181016" y="129144"/>
                </a:cubicBezTo>
                <a:cubicBezTo>
                  <a:pt x="170893" y="102012"/>
                  <a:pt x="154895" y="77589"/>
                  <a:pt x="137286" y="54777"/>
                </a:cubicBezTo>
                <a:cubicBezTo>
                  <a:pt x="117499" y="29073"/>
                  <a:pt x="96907" y="12138"/>
                  <a:pt x="64343" y="5986"/>
                </a:cubicBezTo>
                <a:cubicBezTo>
                  <a:pt x="49205" y="3203"/>
                  <a:pt x="32749" y="-3461"/>
                  <a:pt x="17630" y="2233"/>
                </a:cubicBezTo>
                <a:cubicBezTo>
                  <a:pt x="17026" y="2526"/>
                  <a:pt x="16568" y="2910"/>
                  <a:pt x="16220" y="3423"/>
                </a:cubicBezTo>
                <a:cubicBezTo>
                  <a:pt x="16001" y="3460"/>
                  <a:pt x="15781" y="3533"/>
                  <a:pt x="15580" y="3679"/>
                </a:cubicBezTo>
                <a:cubicBezTo>
                  <a:pt x="14884" y="4064"/>
                  <a:pt x="14390" y="4704"/>
                  <a:pt x="14042" y="5400"/>
                </a:cubicBezTo>
                <a:cubicBezTo>
                  <a:pt x="11040" y="13712"/>
                  <a:pt x="9814" y="22591"/>
                  <a:pt x="7361" y="31086"/>
                </a:cubicBezTo>
                <a:cubicBezTo>
                  <a:pt x="4817" y="40845"/>
                  <a:pt x="2821" y="50731"/>
                  <a:pt x="698" y="60599"/>
                </a:cubicBezTo>
                <a:cubicBezTo>
                  <a:pt x="57" y="63217"/>
                  <a:pt x="-675" y="66366"/>
                  <a:pt x="1174" y="68655"/>
                </a:cubicBezTo>
                <a:cubicBezTo>
                  <a:pt x="5036" y="72499"/>
                  <a:pt x="10912" y="70138"/>
                  <a:pt x="15708" y="70229"/>
                </a:cubicBezTo>
                <a:cubicBezTo>
                  <a:pt x="24073" y="69899"/>
                  <a:pt x="32493" y="69973"/>
                  <a:pt x="40785" y="71181"/>
                </a:cubicBezTo>
                <a:cubicBezTo>
                  <a:pt x="62274" y="73177"/>
                  <a:pt x="77632" y="90661"/>
                  <a:pt x="89987" y="106790"/>
                </a:cubicBezTo>
                <a:cubicBezTo>
                  <a:pt x="96577" y="116146"/>
                  <a:pt x="103606" y="125391"/>
                  <a:pt x="107816" y="136120"/>
                </a:cubicBezTo>
                <a:cubicBezTo>
                  <a:pt x="117023" y="160268"/>
                  <a:pt x="119037" y="186192"/>
                  <a:pt x="121142" y="211824"/>
                </a:cubicBezTo>
                <a:cubicBezTo>
                  <a:pt x="125150" y="263379"/>
                  <a:pt x="129086" y="315905"/>
                  <a:pt x="146750" y="364897"/>
                </a:cubicBezTo>
                <a:cubicBezTo>
                  <a:pt x="152388" y="380899"/>
                  <a:pt x="159947" y="396167"/>
                  <a:pt x="169118" y="410448"/>
                </a:cubicBezTo>
                <a:cubicBezTo>
                  <a:pt x="177941" y="424765"/>
                  <a:pt x="187569" y="438880"/>
                  <a:pt x="199979" y="450359"/>
                </a:cubicBezTo>
                <a:cubicBezTo>
                  <a:pt x="221872" y="469217"/>
                  <a:pt x="247992" y="482819"/>
                  <a:pt x="274570" y="493841"/>
                </a:cubicBezTo>
                <a:cubicBezTo>
                  <a:pt x="287145" y="499315"/>
                  <a:pt x="299940" y="504679"/>
                  <a:pt x="313376" y="507480"/>
                </a:cubicBezTo>
                <a:cubicBezTo>
                  <a:pt x="313193" y="508176"/>
                  <a:pt x="313248" y="508945"/>
                  <a:pt x="313614" y="509568"/>
                </a:cubicBezTo>
                <a:cubicBezTo>
                  <a:pt x="319471" y="521138"/>
                  <a:pt x="326335" y="532160"/>
                  <a:pt x="333621" y="542870"/>
                </a:cubicBezTo>
                <a:cubicBezTo>
                  <a:pt x="355604" y="574561"/>
                  <a:pt x="382988" y="602994"/>
                  <a:pt x="414472" y="625348"/>
                </a:cubicBezTo>
                <a:cubicBezTo>
                  <a:pt x="440391" y="644663"/>
                  <a:pt x="468324" y="661103"/>
                  <a:pt x="498526" y="672766"/>
                </a:cubicBezTo>
                <a:cubicBezTo>
                  <a:pt x="513463" y="678533"/>
                  <a:pt x="528417" y="684428"/>
                  <a:pt x="543757" y="689060"/>
                </a:cubicBezTo>
                <a:cubicBezTo>
                  <a:pt x="543153" y="691403"/>
                  <a:pt x="542494" y="693728"/>
                  <a:pt x="541835" y="696053"/>
                </a:cubicBezTo>
                <a:cubicBezTo>
                  <a:pt x="535135" y="723937"/>
                  <a:pt x="515806" y="749348"/>
                  <a:pt x="488697" y="760187"/>
                </a:cubicBezTo>
                <a:cubicBezTo>
                  <a:pt x="478098" y="763079"/>
                  <a:pt x="466694" y="763134"/>
                  <a:pt x="455858" y="761450"/>
                </a:cubicBezTo>
                <a:cubicBezTo>
                  <a:pt x="435705" y="757147"/>
                  <a:pt x="414710" y="749568"/>
                  <a:pt x="398766" y="735745"/>
                </a:cubicBezTo>
                <a:cubicBezTo>
                  <a:pt x="374293" y="715423"/>
                  <a:pt x="352383" y="692136"/>
                  <a:pt x="329044" y="670532"/>
                </a:cubicBezTo>
                <a:cubicBezTo>
                  <a:pt x="307848" y="650723"/>
                  <a:pt x="282807" y="634795"/>
                  <a:pt x="254875" y="626483"/>
                </a:cubicBezTo>
                <a:cubicBezTo>
                  <a:pt x="233733" y="619764"/>
                  <a:pt x="210669" y="616102"/>
                  <a:pt x="188594" y="619782"/>
                </a:cubicBezTo>
                <a:cubicBezTo>
                  <a:pt x="168697" y="623718"/>
                  <a:pt x="151088" y="634465"/>
                  <a:pt x="134522" y="645688"/>
                </a:cubicBezTo>
                <a:cubicBezTo>
                  <a:pt x="120208" y="654769"/>
                  <a:pt x="105235" y="663117"/>
                  <a:pt x="92678" y="674651"/>
                </a:cubicBezTo>
                <a:cubicBezTo>
                  <a:pt x="86327" y="680492"/>
                  <a:pt x="80176" y="686698"/>
                  <a:pt x="75637" y="694095"/>
                </a:cubicBezTo>
                <a:cubicBezTo>
                  <a:pt x="72580" y="697921"/>
                  <a:pt x="72195" y="703047"/>
                  <a:pt x="74648" y="707258"/>
                </a:cubicBezTo>
                <a:cubicBezTo>
                  <a:pt x="84258" y="722911"/>
                  <a:pt x="98023" y="735672"/>
                  <a:pt x="109958" y="749531"/>
                </a:cubicBezTo>
                <a:cubicBezTo>
                  <a:pt x="115614" y="755939"/>
                  <a:pt x="120977" y="762585"/>
                  <a:pt x="125992" y="769487"/>
                </a:cubicBezTo>
                <a:cubicBezTo>
                  <a:pt x="127255" y="771171"/>
                  <a:pt x="128464" y="772929"/>
                  <a:pt x="129763" y="774595"/>
                </a:cubicBezTo>
                <a:cubicBezTo>
                  <a:pt x="132033" y="778037"/>
                  <a:pt x="137213" y="777726"/>
                  <a:pt x="139227" y="774211"/>
                </a:cubicBezTo>
                <a:cubicBezTo>
                  <a:pt x="141496" y="770183"/>
                  <a:pt x="141625" y="765276"/>
                  <a:pt x="142759" y="760827"/>
                </a:cubicBezTo>
                <a:cubicBezTo>
                  <a:pt x="145212" y="750117"/>
                  <a:pt x="148635" y="738217"/>
                  <a:pt x="153577" y="727964"/>
                </a:cubicBezTo>
                <a:cubicBezTo>
                  <a:pt x="159581" y="716595"/>
                  <a:pt x="168605" y="706617"/>
                  <a:pt x="179698" y="700026"/>
                </a:cubicBezTo>
                <a:cubicBezTo>
                  <a:pt x="189180" y="695834"/>
                  <a:pt x="199943" y="695669"/>
                  <a:pt x="210138" y="696108"/>
                </a:cubicBezTo>
                <a:cubicBezTo>
                  <a:pt x="224233" y="696401"/>
                  <a:pt x="235435" y="705995"/>
                  <a:pt x="244496" y="715881"/>
                </a:cubicBezTo>
                <a:cubicBezTo>
                  <a:pt x="252477" y="724596"/>
                  <a:pt x="259780" y="733146"/>
                  <a:pt x="267450" y="742648"/>
                </a:cubicBezTo>
                <a:cubicBezTo>
                  <a:pt x="282514" y="762146"/>
                  <a:pt x="295382" y="783456"/>
                  <a:pt x="313888" y="800062"/>
                </a:cubicBezTo>
                <a:cubicBezTo>
                  <a:pt x="330362" y="816466"/>
                  <a:pt x="349033" y="830563"/>
                  <a:pt x="369882" y="840925"/>
                </a:cubicBezTo>
                <a:cubicBezTo>
                  <a:pt x="389578" y="852166"/>
                  <a:pt x="411836" y="857750"/>
                  <a:pt x="434460" y="858025"/>
                </a:cubicBezTo>
                <a:cubicBezTo>
                  <a:pt x="467903" y="858281"/>
                  <a:pt x="502718" y="844880"/>
                  <a:pt x="531053" y="827743"/>
                </a:cubicBezTo>
                <a:cubicBezTo>
                  <a:pt x="545038" y="818278"/>
                  <a:pt x="556185" y="805408"/>
                  <a:pt x="567754" y="793269"/>
                </a:cubicBezTo>
                <a:cubicBezTo>
                  <a:pt x="583001" y="777744"/>
                  <a:pt x="596858" y="760480"/>
                  <a:pt x="604418" y="739828"/>
                </a:cubicBezTo>
                <a:cubicBezTo>
                  <a:pt x="608701" y="729100"/>
                  <a:pt x="612215" y="718023"/>
                  <a:pt x="614430" y="706672"/>
                </a:cubicBezTo>
                <a:cubicBezTo>
                  <a:pt x="614687" y="705043"/>
                  <a:pt x="615309" y="702937"/>
                  <a:pt x="615583" y="700960"/>
                </a:cubicBezTo>
                <a:cubicBezTo>
                  <a:pt x="620928" y="701381"/>
                  <a:pt x="626292" y="701766"/>
                  <a:pt x="631637" y="702077"/>
                </a:cubicBezTo>
                <a:cubicBezTo>
                  <a:pt x="677654" y="704951"/>
                  <a:pt x="720413" y="692190"/>
                  <a:pt x="760574" y="670459"/>
                </a:cubicBezTo>
                <a:cubicBezTo>
                  <a:pt x="778146" y="662769"/>
                  <a:pt x="794638" y="653084"/>
                  <a:pt x="809190" y="640525"/>
                </a:cubicBezTo>
                <a:cubicBezTo>
                  <a:pt x="829069" y="624158"/>
                  <a:pt x="849826" y="608376"/>
                  <a:pt x="865422" y="587633"/>
                </a:cubicBezTo>
                <a:cubicBezTo>
                  <a:pt x="888339" y="557754"/>
                  <a:pt x="904191" y="522145"/>
                  <a:pt x="911201" y="485163"/>
                </a:cubicBezTo>
                <a:cubicBezTo>
                  <a:pt x="917150" y="457298"/>
                  <a:pt x="917608" y="427309"/>
                  <a:pt x="904960" y="401147"/>
                </a:cubicBezTo>
                <a:close/>
                <a:moveTo>
                  <a:pt x="527044" y="317937"/>
                </a:moveTo>
                <a:cubicBezTo>
                  <a:pt x="525159" y="334195"/>
                  <a:pt x="521992" y="350580"/>
                  <a:pt x="515568" y="365703"/>
                </a:cubicBezTo>
                <a:cubicBezTo>
                  <a:pt x="507825" y="382583"/>
                  <a:pt x="492577" y="394501"/>
                  <a:pt x="477018" y="403893"/>
                </a:cubicBezTo>
                <a:cubicBezTo>
                  <a:pt x="457817" y="415812"/>
                  <a:pt x="436144" y="423373"/>
                  <a:pt x="413721" y="426138"/>
                </a:cubicBezTo>
                <a:cubicBezTo>
                  <a:pt x="396515" y="428719"/>
                  <a:pt x="378943" y="430770"/>
                  <a:pt x="361535" y="428426"/>
                </a:cubicBezTo>
                <a:cubicBezTo>
                  <a:pt x="350095" y="414439"/>
                  <a:pt x="340412" y="398712"/>
                  <a:pt x="333346" y="382070"/>
                </a:cubicBezTo>
                <a:cubicBezTo>
                  <a:pt x="330216" y="373630"/>
                  <a:pt x="327891" y="364897"/>
                  <a:pt x="325676" y="356164"/>
                </a:cubicBezTo>
                <a:cubicBezTo>
                  <a:pt x="318098" y="325846"/>
                  <a:pt x="321192" y="293423"/>
                  <a:pt x="330271" y="263764"/>
                </a:cubicBezTo>
                <a:cubicBezTo>
                  <a:pt x="334646" y="250710"/>
                  <a:pt x="343487" y="240055"/>
                  <a:pt x="352145" y="229619"/>
                </a:cubicBezTo>
                <a:cubicBezTo>
                  <a:pt x="366605" y="211256"/>
                  <a:pt x="387253" y="197909"/>
                  <a:pt x="409255" y="190165"/>
                </a:cubicBezTo>
                <a:cubicBezTo>
                  <a:pt x="429445" y="183117"/>
                  <a:pt x="452344" y="185405"/>
                  <a:pt x="470667" y="196518"/>
                </a:cubicBezTo>
                <a:cubicBezTo>
                  <a:pt x="481924" y="202615"/>
                  <a:pt x="493419" y="209096"/>
                  <a:pt x="501382" y="219403"/>
                </a:cubicBezTo>
                <a:cubicBezTo>
                  <a:pt x="516904" y="236887"/>
                  <a:pt x="522798" y="260377"/>
                  <a:pt x="525379" y="283115"/>
                </a:cubicBezTo>
                <a:cubicBezTo>
                  <a:pt x="526404" y="294375"/>
                  <a:pt x="527960" y="306311"/>
                  <a:pt x="527044" y="317937"/>
                </a:cubicBezTo>
                <a:close/>
                <a:moveTo>
                  <a:pt x="821271" y="410887"/>
                </a:moveTo>
                <a:cubicBezTo>
                  <a:pt x="847593" y="418869"/>
                  <a:pt x="843475" y="451586"/>
                  <a:pt x="836354" y="472201"/>
                </a:cubicBezTo>
                <a:cubicBezTo>
                  <a:pt x="830021" y="490637"/>
                  <a:pt x="818215" y="505357"/>
                  <a:pt x="806829" y="521193"/>
                </a:cubicBezTo>
                <a:cubicBezTo>
                  <a:pt x="791142" y="544975"/>
                  <a:pt x="769067" y="562460"/>
                  <a:pt x="746863" y="579779"/>
                </a:cubicBezTo>
                <a:cubicBezTo>
                  <a:pt x="720999" y="601950"/>
                  <a:pt x="673938" y="616597"/>
                  <a:pt x="640130" y="617823"/>
                </a:cubicBezTo>
                <a:cubicBezTo>
                  <a:pt x="639269" y="617805"/>
                  <a:pt x="638428" y="617805"/>
                  <a:pt x="637586" y="617787"/>
                </a:cubicBezTo>
                <a:cubicBezTo>
                  <a:pt x="647946" y="592521"/>
                  <a:pt x="654499" y="565810"/>
                  <a:pt x="666525" y="541259"/>
                </a:cubicBezTo>
                <a:cubicBezTo>
                  <a:pt x="671961" y="530860"/>
                  <a:pt x="678368" y="521010"/>
                  <a:pt x="684427" y="510941"/>
                </a:cubicBezTo>
                <a:cubicBezTo>
                  <a:pt x="694494" y="494720"/>
                  <a:pt x="703830" y="478059"/>
                  <a:pt x="714025" y="461930"/>
                </a:cubicBezTo>
                <a:cubicBezTo>
                  <a:pt x="724990" y="445947"/>
                  <a:pt x="738151" y="431484"/>
                  <a:pt x="753124" y="419181"/>
                </a:cubicBezTo>
                <a:cubicBezTo>
                  <a:pt x="772600" y="401568"/>
                  <a:pt x="797860" y="402539"/>
                  <a:pt x="821271" y="4108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9" name="Google Shape;1339;p37"/>
          <p:cNvGrpSpPr/>
          <p:nvPr/>
        </p:nvGrpSpPr>
        <p:grpSpPr>
          <a:xfrm>
            <a:off x="4690673" y="1499980"/>
            <a:ext cx="457613" cy="429014"/>
            <a:chOff x="9381347" y="2999961"/>
            <a:chExt cx="915226" cy="858028"/>
          </a:xfrm>
        </p:grpSpPr>
        <p:sp>
          <p:nvSpPr>
            <p:cNvPr id="1340" name="Google Shape;1340;p37"/>
            <p:cNvSpPr/>
            <p:nvPr/>
          </p:nvSpPr>
          <p:spPr>
            <a:xfrm>
              <a:off x="9381347" y="2999961"/>
              <a:ext cx="915226" cy="858028"/>
            </a:xfrm>
            <a:custGeom>
              <a:rect b="b" l="l" r="r" t="t"/>
              <a:pathLst>
                <a:path extrusionOk="0" h="858028" w="915226">
                  <a:moveTo>
                    <a:pt x="904960" y="401147"/>
                  </a:moveTo>
                  <a:cubicBezTo>
                    <a:pt x="895057" y="380844"/>
                    <a:pt x="877558" y="364824"/>
                    <a:pt x="858100" y="353766"/>
                  </a:cubicBezTo>
                  <a:cubicBezTo>
                    <a:pt x="841443" y="344685"/>
                    <a:pt x="822242" y="340749"/>
                    <a:pt x="803388" y="340291"/>
                  </a:cubicBezTo>
                  <a:cubicBezTo>
                    <a:pt x="771007" y="339779"/>
                    <a:pt x="739102" y="348072"/>
                    <a:pt x="710309" y="362700"/>
                  </a:cubicBezTo>
                  <a:cubicBezTo>
                    <a:pt x="676373" y="380294"/>
                    <a:pt x="644907" y="404022"/>
                    <a:pt x="622191" y="435035"/>
                  </a:cubicBezTo>
                  <a:cubicBezTo>
                    <a:pt x="614430" y="445617"/>
                    <a:pt x="606395" y="456053"/>
                    <a:pt x="599750" y="467386"/>
                  </a:cubicBezTo>
                  <a:cubicBezTo>
                    <a:pt x="590305" y="484064"/>
                    <a:pt x="582763" y="501860"/>
                    <a:pt x="577052" y="520150"/>
                  </a:cubicBezTo>
                  <a:cubicBezTo>
                    <a:pt x="573373" y="532416"/>
                    <a:pt x="571049" y="545030"/>
                    <a:pt x="569493" y="557736"/>
                  </a:cubicBezTo>
                  <a:cubicBezTo>
                    <a:pt x="568687" y="563814"/>
                    <a:pt x="567882" y="569893"/>
                    <a:pt x="566857" y="575934"/>
                  </a:cubicBezTo>
                  <a:cubicBezTo>
                    <a:pt x="566729" y="577033"/>
                    <a:pt x="565960" y="577820"/>
                    <a:pt x="565283" y="578644"/>
                  </a:cubicBezTo>
                  <a:cubicBezTo>
                    <a:pt x="564038" y="580127"/>
                    <a:pt x="564203" y="582342"/>
                    <a:pt x="565338" y="583825"/>
                  </a:cubicBezTo>
                  <a:cubicBezTo>
                    <a:pt x="564862" y="585253"/>
                    <a:pt x="564367" y="586681"/>
                    <a:pt x="563910" y="588109"/>
                  </a:cubicBezTo>
                  <a:cubicBezTo>
                    <a:pt x="562500" y="592833"/>
                    <a:pt x="560926" y="597538"/>
                    <a:pt x="559517" y="602280"/>
                  </a:cubicBezTo>
                  <a:cubicBezTo>
                    <a:pt x="559114" y="603763"/>
                    <a:pt x="559590" y="605300"/>
                    <a:pt x="560615" y="606326"/>
                  </a:cubicBezTo>
                  <a:cubicBezTo>
                    <a:pt x="557650" y="605410"/>
                    <a:pt x="554703" y="604440"/>
                    <a:pt x="551792" y="603396"/>
                  </a:cubicBezTo>
                  <a:cubicBezTo>
                    <a:pt x="536837" y="598252"/>
                    <a:pt x="522981" y="590636"/>
                    <a:pt x="508941" y="583496"/>
                  </a:cubicBezTo>
                  <a:cubicBezTo>
                    <a:pt x="495268" y="576209"/>
                    <a:pt x="483040" y="566396"/>
                    <a:pt x="469843" y="558377"/>
                  </a:cubicBezTo>
                  <a:cubicBezTo>
                    <a:pt x="454321" y="547941"/>
                    <a:pt x="440391" y="535309"/>
                    <a:pt x="425125" y="524544"/>
                  </a:cubicBezTo>
                  <a:cubicBezTo>
                    <a:pt x="418114" y="519765"/>
                    <a:pt x="410792" y="515463"/>
                    <a:pt x="403764" y="510721"/>
                  </a:cubicBezTo>
                  <a:cubicBezTo>
                    <a:pt x="403233" y="510355"/>
                    <a:pt x="402702" y="510007"/>
                    <a:pt x="402153" y="509677"/>
                  </a:cubicBezTo>
                  <a:cubicBezTo>
                    <a:pt x="410555" y="508799"/>
                    <a:pt x="418920" y="507682"/>
                    <a:pt x="427193" y="506162"/>
                  </a:cubicBezTo>
                  <a:cubicBezTo>
                    <a:pt x="440464" y="502922"/>
                    <a:pt x="453717" y="499205"/>
                    <a:pt x="466219" y="493621"/>
                  </a:cubicBezTo>
                  <a:cubicBezTo>
                    <a:pt x="479050" y="488001"/>
                    <a:pt x="490802" y="480311"/>
                    <a:pt x="502571" y="472750"/>
                  </a:cubicBezTo>
                  <a:cubicBezTo>
                    <a:pt x="519778" y="461912"/>
                    <a:pt x="536764" y="450542"/>
                    <a:pt x="551573" y="436537"/>
                  </a:cubicBezTo>
                  <a:cubicBezTo>
                    <a:pt x="571030" y="417057"/>
                    <a:pt x="587944" y="394410"/>
                    <a:pt x="599475" y="369310"/>
                  </a:cubicBezTo>
                  <a:cubicBezTo>
                    <a:pt x="606065" y="353894"/>
                    <a:pt x="609781" y="337454"/>
                    <a:pt x="612728" y="320995"/>
                  </a:cubicBezTo>
                  <a:cubicBezTo>
                    <a:pt x="615950" y="304517"/>
                    <a:pt x="617432" y="287637"/>
                    <a:pt x="616535" y="270849"/>
                  </a:cubicBezTo>
                  <a:cubicBezTo>
                    <a:pt x="614760" y="250545"/>
                    <a:pt x="610422" y="230388"/>
                    <a:pt x="604198" y="210981"/>
                  </a:cubicBezTo>
                  <a:cubicBezTo>
                    <a:pt x="599567" y="198129"/>
                    <a:pt x="592630" y="186266"/>
                    <a:pt x="586406" y="174164"/>
                  </a:cubicBezTo>
                  <a:cubicBezTo>
                    <a:pt x="579926" y="162135"/>
                    <a:pt x="573611" y="149851"/>
                    <a:pt x="564917" y="139250"/>
                  </a:cubicBezTo>
                  <a:cubicBezTo>
                    <a:pt x="546905" y="118928"/>
                    <a:pt x="522633" y="103458"/>
                    <a:pt x="495799" y="98185"/>
                  </a:cubicBezTo>
                  <a:cubicBezTo>
                    <a:pt x="459409" y="91119"/>
                    <a:pt x="448500" y="92839"/>
                    <a:pt x="413977" y="104154"/>
                  </a:cubicBezTo>
                  <a:cubicBezTo>
                    <a:pt x="396570" y="106973"/>
                    <a:pt x="381286" y="115908"/>
                    <a:pt x="365763" y="123780"/>
                  </a:cubicBezTo>
                  <a:cubicBezTo>
                    <a:pt x="350571" y="131341"/>
                    <a:pt x="336183" y="140971"/>
                    <a:pt x="324139" y="152981"/>
                  </a:cubicBezTo>
                  <a:cubicBezTo>
                    <a:pt x="316927" y="160726"/>
                    <a:pt x="310722" y="169331"/>
                    <a:pt x="304297" y="177716"/>
                  </a:cubicBezTo>
                  <a:cubicBezTo>
                    <a:pt x="292179" y="192069"/>
                    <a:pt x="285516" y="209352"/>
                    <a:pt x="278524" y="226580"/>
                  </a:cubicBezTo>
                  <a:cubicBezTo>
                    <a:pt x="274625" y="236045"/>
                    <a:pt x="269774" y="245144"/>
                    <a:pt x="266992" y="255031"/>
                  </a:cubicBezTo>
                  <a:cubicBezTo>
                    <a:pt x="264283" y="264880"/>
                    <a:pt x="262910" y="275041"/>
                    <a:pt x="261647" y="285166"/>
                  </a:cubicBezTo>
                  <a:cubicBezTo>
                    <a:pt x="259762" y="301204"/>
                    <a:pt x="257309" y="317241"/>
                    <a:pt x="257510" y="333444"/>
                  </a:cubicBezTo>
                  <a:cubicBezTo>
                    <a:pt x="258005" y="348658"/>
                    <a:pt x="261428" y="363689"/>
                    <a:pt x="265015" y="378464"/>
                  </a:cubicBezTo>
                  <a:cubicBezTo>
                    <a:pt x="264539" y="377914"/>
                    <a:pt x="264045" y="377347"/>
                    <a:pt x="263588" y="376798"/>
                  </a:cubicBezTo>
                  <a:cubicBezTo>
                    <a:pt x="239865" y="344063"/>
                    <a:pt x="224745" y="305927"/>
                    <a:pt x="214275" y="267004"/>
                  </a:cubicBezTo>
                  <a:cubicBezTo>
                    <a:pt x="205580" y="237363"/>
                    <a:pt x="202560" y="206496"/>
                    <a:pt x="195806" y="176434"/>
                  </a:cubicBezTo>
                  <a:cubicBezTo>
                    <a:pt x="192200" y="160286"/>
                    <a:pt x="186946" y="144578"/>
                    <a:pt x="181016" y="129144"/>
                  </a:cubicBezTo>
                  <a:cubicBezTo>
                    <a:pt x="170893" y="102012"/>
                    <a:pt x="154895" y="77589"/>
                    <a:pt x="137286" y="54777"/>
                  </a:cubicBezTo>
                  <a:cubicBezTo>
                    <a:pt x="117499" y="29073"/>
                    <a:pt x="96907" y="12138"/>
                    <a:pt x="64343" y="5986"/>
                  </a:cubicBezTo>
                  <a:cubicBezTo>
                    <a:pt x="49205" y="3203"/>
                    <a:pt x="32749" y="-3461"/>
                    <a:pt x="17630" y="2233"/>
                  </a:cubicBezTo>
                  <a:cubicBezTo>
                    <a:pt x="17026" y="2526"/>
                    <a:pt x="16568" y="2910"/>
                    <a:pt x="16220" y="3423"/>
                  </a:cubicBezTo>
                  <a:cubicBezTo>
                    <a:pt x="16001" y="3460"/>
                    <a:pt x="15781" y="3533"/>
                    <a:pt x="15580" y="3679"/>
                  </a:cubicBezTo>
                  <a:cubicBezTo>
                    <a:pt x="14884" y="4064"/>
                    <a:pt x="14390" y="4704"/>
                    <a:pt x="14042" y="5400"/>
                  </a:cubicBezTo>
                  <a:cubicBezTo>
                    <a:pt x="11040" y="13712"/>
                    <a:pt x="9814" y="22591"/>
                    <a:pt x="7361" y="31086"/>
                  </a:cubicBezTo>
                  <a:cubicBezTo>
                    <a:pt x="4817" y="40845"/>
                    <a:pt x="2821" y="50731"/>
                    <a:pt x="698" y="60599"/>
                  </a:cubicBezTo>
                  <a:cubicBezTo>
                    <a:pt x="57" y="63217"/>
                    <a:pt x="-675" y="66366"/>
                    <a:pt x="1174" y="68655"/>
                  </a:cubicBezTo>
                  <a:cubicBezTo>
                    <a:pt x="5036" y="72499"/>
                    <a:pt x="10912" y="70138"/>
                    <a:pt x="15708" y="70229"/>
                  </a:cubicBezTo>
                  <a:cubicBezTo>
                    <a:pt x="24073" y="69899"/>
                    <a:pt x="32493" y="69973"/>
                    <a:pt x="40785" y="71181"/>
                  </a:cubicBezTo>
                  <a:cubicBezTo>
                    <a:pt x="62274" y="73177"/>
                    <a:pt x="77632" y="90661"/>
                    <a:pt x="89987" y="106790"/>
                  </a:cubicBezTo>
                  <a:cubicBezTo>
                    <a:pt x="96577" y="116146"/>
                    <a:pt x="103606" y="125391"/>
                    <a:pt x="107816" y="136120"/>
                  </a:cubicBezTo>
                  <a:cubicBezTo>
                    <a:pt x="117023" y="160268"/>
                    <a:pt x="119037" y="186192"/>
                    <a:pt x="121142" y="211824"/>
                  </a:cubicBezTo>
                  <a:cubicBezTo>
                    <a:pt x="125150" y="263379"/>
                    <a:pt x="129086" y="315905"/>
                    <a:pt x="146750" y="364897"/>
                  </a:cubicBezTo>
                  <a:cubicBezTo>
                    <a:pt x="152388" y="380899"/>
                    <a:pt x="159947" y="396167"/>
                    <a:pt x="169118" y="410448"/>
                  </a:cubicBezTo>
                  <a:cubicBezTo>
                    <a:pt x="177941" y="424765"/>
                    <a:pt x="187569" y="438880"/>
                    <a:pt x="199979" y="450359"/>
                  </a:cubicBezTo>
                  <a:cubicBezTo>
                    <a:pt x="221872" y="469217"/>
                    <a:pt x="247992" y="482819"/>
                    <a:pt x="274570" y="493841"/>
                  </a:cubicBezTo>
                  <a:cubicBezTo>
                    <a:pt x="287145" y="499315"/>
                    <a:pt x="299940" y="504679"/>
                    <a:pt x="313376" y="507480"/>
                  </a:cubicBezTo>
                  <a:cubicBezTo>
                    <a:pt x="313193" y="508176"/>
                    <a:pt x="313248" y="508945"/>
                    <a:pt x="313614" y="509568"/>
                  </a:cubicBezTo>
                  <a:cubicBezTo>
                    <a:pt x="319471" y="521138"/>
                    <a:pt x="326335" y="532160"/>
                    <a:pt x="333621" y="542870"/>
                  </a:cubicBezTo>
                  <a:cubicBezTo>
                    <a:pt x="355604" y="574561"/>
                    <a:pt x="382988" y="602994"/>
                    <a:pt x="414472" y="625348"/>
                  </a:cubicBezTo>
                  <a:cubicBezTo>
                    <a:pt x="440391" y="644663"/>
                    <a:pt x="468324" y="661103"/>
                    <a:pt x="498526" y="672766"/>
                  </a:cubicBezTo>
                  <a:cubicBezTo>
                    <a:pt x="513463" y="678533"/>
                    <a:pt x="528417" y="684428"/>
                    <a:pt x="543757" y="689060"/>
                  </a:cubicBezTo>
                  <a:cubicBezTo>
                    <a:pt x="543153" y="691403"/>
                    <a:pt x="542494" y="693728"/>
                    <a:pt x="541835" y="696053"/>
                  </a:cubicBezTo>
                  <a:cubicBezTo>
                    <a:pt x="535135" y="723937"/>
                    <a:pt x="515806" y="749348"/>
                    <a:pt x="488697" y="760187"/>
                  </a:cubicBezTo>
                  <a:cubicBezTo>
                    <a:pt x="478098" y="763079"/>
                    <a:pt x="466694" y="763134"/>
                    <a:pt x="455858" y="761450"/>
                  </a:cubicBezTo>
                  <a:cubicBezTo>
                    <a:pt x="435705" y="757147"/>
                    <a:pt x="414710" y="749568"/>
                    <a:pt x="398766" y="735745"/>
                  </a:cubicBezTo>
                  <a:cubicBezTo>
                    <a:pt x="374293" y="715423"/>
                    <a:pt x="352383" y="692136"/>
                    <a:pt x="329044" y="670532"/>
                  </a:cubicBezTo>
                  <a:cubicBezTo>
                    <a:pt x="307848" y="650723"/>
                    <a:pt x="282807" y="634795"/>
                    <a:pt x="254875" y="626483"/>
                  </a:cubicBezTo>
                  <a:cubicBezTo>
                    <a:pt x="233733" y="619764"/>
                    <a:pt x="210669" y="616102"/>
                    <a:pt x="188594" y="619782"/>
                  </a:cubicBezTo>
                  <a:cubicBezTo>
                    <a:pt x="168697" y="623718"/>
                    <a:pt x="151088" y="634465"/>
                    <a:pt x="134522" y="645688"/>
                  </a:cubicBezTo>
                  <a:cubicBezTo>
                    <a:pt x="120208" y="654769"/>
                    <a:pt x="105235" y="663117"/>
                    <a:pt x="92678" y="674651"/>
                  </a:cubicBezTo>
                  <a:cubicBezTo>
                    <a:pt x="86327" y="680492"/>
                    <a:pt x="80176" y="686698"/>
                    <a:pt x="75637" y="694095"/>
                  </a:cubicBezTo>
                  <a:cubicBezTo>
                    <a:pt x="72580" y="697921"/>
                    <a:pt x="72195" y="703047"/>
                    <a:pt x="74648" y="707258"/>
                  </a:cubicBezTo>
                  <a:cubicBezTo>
                    <a:pt x="84258" y="722911"/>
                    <a:pt x="98023" y="735672"/>
                    <a:pt x="109958" y="749531"/>
                  </a:cubicBezTo>
                  <a:cubicBezTo>
                    <a:pt x="115614" y="755939"/>
                    <a:pt x="120977" y="762585"/>
                    <a:pt x="125992" y="769487"/>
                  </a:cubicBezTo>
                  <a:cubicBezTo>
                    <a:pt x="127255" y="771171"/>
                    <a:pt x="128464" y="772929"/>
                    <a:pt x="129763" y="774595"/>
                  </a:cubicBezTo>
                  <a:cubicBezTo>
                    <a:pt x="132033" y="778037"/>
                    <a:pt x="137213" y="777726"/>
                    <a:pt x="139227" y="774211"/>
                  </a:cubicBezTo>
                  <a:cubicBezTo>
                    <a:pt x="141496" y="770183"/>
                    <a:pt x="141625" y="765276"/>
                    <a:pt x="142759" y="760827"/>
                  </a:cubicBezTo>
                  <a:cubicBezTo>
                    <a:pt x="145212" y="750117"/>
                    <a:pt x="148635" y="738217"/>
                    <a:pt x="153577" y="727964"/>
                  </a:cubicBezTo>
                  <a:cubicBezTo>
                    <a:pt x="159581" y="716595"/>
                    <a:pt x="168605" y="706617"/>
                    <a:pt x="179698" y="700026"/>
                  </a:cubicBezTo>
                  <a:cubicBezTo>
                    <a:pt x="189180" y="695834"/>
                    <a:pt x="199943" y="695669"/>
                    <a:pt x="210138" y="696108"/>
                  </a:cubicBezTo>
                  <a:cubicBezTo>
                    <a:pt x="224233" y="696401"/>
                    <a:pt x="235435" y="705995"/>
                    <a:pt x="244496" y="715881"/>
                  </a:cubicBezTo>
                  <a:cubicBezTo>
                    <a:pt x="252477" y="724596"/>
                    <a:pt x="259780" y="733146"/>
                    <a:pt x="267450" y="742648"/>
                  </a:cubicBezTo>
                  <a:cubicBezTo>
                    <a:pt x="282514" y="762146"/>
                    <a:pt x="295382" y="783456"/>
                    <a:pt x="313888" y="800062"/>
                  </a:cubicBezTo>
                  <a:cubicBezTo>
                    <a:pt x="330362" y="816466"/>
                    <a:pt x="349033" y="830563"/>
                    <a:pt x="369882" y="840925"/>
                  </a:cubicBezTo>
                  <a:cubicBezTo>
                    <a:pt x="389578" y="852166"/>
                    <a:pt x="411836" y="857750"/>
                    <a:pt x="434460" y="858025"/>
                  </a:cubicBezTo>
                  <a:cubicBezTo>
                    <a:pt x="467903" y="858281"/>
                    <a:pt x="502718" y="844880"/>
                    <a:pt x="531053" y="827743"/>
                  </a:cubicBezTo>
                  <a:cubicBezTo>
                    <a:pt x="545038" y="818278"/>
                    <a:pt x="556185" y="805408"/>
                    <a:pt x="567754" y="793269"/>
                  </a:cubicBezTo>
                  <a:cubicBezTo>
                    <a:pt x="583001" y="777744"/>
                    <a:pt x="596858" y="760480"/>
                    <a:pt x="604418" y="739828"/>
                  </a:cubicBezTo>
                  <a:cubicBezTo>
                    <a:pt x="608701" y="729100"/>
                    <a:pt x="612215" y="718023"/>
                    <a:pt x="614430" y="706672"/>
                  </a:cubicBezTo>
                  <a:cubicBezTo>
                    <a:pt x="614687" y="705043"/>
                    <a:pt x="615309" y="702937"/>
                    <a:pt x="615583" y="700960"/>
                  </a:cubicBezTo>
                  <a:cubicBezTo>
                    <a:pt x="620928" y="701381"/>
                    <a:pt x="626292" y="701766"/>
                    <a:pt x="631637" y="702077"/>
                  </a:cubicBezTo>
                  <a:cubicBezTo>
                    <a:pt x="677654" y="704951"/>
                    <a:pt x="720413" y="692190"/>
                    <a:pt x="760574" y="670459"/>
                  </a:cubicBezTo>
                  <a:cubicBezTo>
                    <a:pt x="778146" y="662769"/>
                    <a:pt x="794638" y="653084"/>
                    <a:pt x="809190" y="640525"/>
                  </a:cubicBezTo>
                  <a:cubicBezTo>
                    <a:pt x="829069" y="624158"/>
                    <a:pt x="849826" y="608376"/>
                    <a:pt x="865422" y="587633"/>
                  </a:cubicBezTo>
                  <a:cubicBezTo>
                    <a:pt x="888339" y="557754"/>
                    <a:pt x="904191" y="522145"/>
                    <a:pt x="911201" y="485163"/>
                  </a:cubicBezTo>
                  <a:cubicBezTo>
                    <a:pt x="917150" y="457298"/>
                    <a:pt x="917608" y="427309"/>
                    <a:pt x="904960" y="401147"/>
                  </a:cubicBezTo>
                  <a:close/>
                  <a:moveTo>
                    <a:pt x="203530" y="441938"/>
                  </a:moveTo>
                  <a:cubicBezTo>
                    <a:pt x="175671" y="412315"/>
                    <a:pt x="156579" y="374710"/>
                    <a:pt x="146530" y="335421"/>
                  </a:cubicBezTo>
                  <a:cubicBezTo>
                    <a:pt x="138458" y="302137"/>
                    <a:pt x="134156" y="269000"/>
                    <a:pt x="131575" y="234709"/>
                  </a:cubicBezTo>
                  <a:cubicBezTo>
                    <a:pt x="128299" y="200326"/>
                    <a:pt x="128189" y="164680"/>
                    <a:pt x="115431" y="132110"/>
                  </a:cubicBezTo>
                  <a:cubicBezTo>
                    <a:pt x="104448" y="108639"/>
                    <a:pt x="85576" y="83466"/>
                    <a:pt x="63574" y="69552"/>
                  </a:cubicBezTo>
                  <a:cubicBezTo>
                    <a:pt x="46990" y="60269"/>
                    <a:pt x="26526" y="61057"/>
                    <a:pt x="8130" y="62430"/>
                  </a:cubicBezTo>
                  <a:cubicBezTo>
                    <a:pt x="10674" y="43261"/>
                    <a:pt x="15982" y="24624"/>
                    <a:pt x="18618" y="5492"/>
                  </a:cubicBezTo>
                  <a:cubicBezTo>
                    <a:pt x="18618" y="5492"/>
                    <a:pt x="18618" y="5492"/>
                    <a:pt x="18600" y="5510"/>
                  </a:cubicBezTo>
                  <a:cubicBezTo>
                    <a:pt x="18618" y="5419"/>
                    <a:pt x="18600" y="5327"/>
                    <a:pt x="18600" y="5235"/>
                  </a:cubicBezTo>
                  <a:cubicBezTo>
                    <a:pt x="30333" y="2984"/>
                    <a:pt x="41792" y="6407"/>
                    <a:pt x="53360" y="9208"/>
                  </a:cubicBezTo>
                  <a:cubicBezTo>
                    <a:pt x="70823" y="13584"/>
                    <a:pt x="88907" y="18124"/>
                    <a:pt x="103222" y="29622"/>
                  </a:cubicBezTo>
                  <a:cubicBezTo>
                    <a:pt x="121618" y="44378"/>
                    <a:pt x="135456" y="63913"/>
                    <a:pt x="148415" y="83447"/>
                  </a:cubicBezTo>
                  <a:cubicBezTo>
                    <a:pt x="160295" y="100932"/>
                    <a:pt x="169521" y="120064"/>
                    <a:pt x="176458" y="140001"/>
                  </a:cubicBezTo>
                  <a:cubicBezTo>
                    <a:pt x="188740" y="171967"/>
                    <a:pt x="192676" y="206057"/>
                    <a:pt x="199009" y="239469"/>
                  </a:cubicBezTo>
                  <a:cubicBezTo>
                    <a:pt x="204317" y="264569"/>
                    <a:pt x="211200" y="289431"/>
                    <a:pt x="220261" y="313452"/>
                  </a:cubicBezTo>
                  <a:cubicBezTo>
                    <a:pt x="230145" y="337508"/>
                    <a:pt x="241476" y="361437"/>
                    <a:pt x="257089" y="382327"/>
                  </a:cubicBezTo>
                  <a:cubicBezTo>
                    <a:pt x="260824" y="386702"/>
                    <a:pt x="264741" y="390986"/>
                    <a:pt x="268841" y="395106"/>
                  </a:cubicBezTo>
                  <a:cubicBezTo>
                    <a:pt x="269482" y="397174"/>
                    <a:pt x="270562" y="398914"/>
                    <a:pt x="272831" y="398987"/>
                  </a:cubicBezTo>
                  <a:cubicBezTo>
                    <a:pt x="284674" y="410191"/>
                    <a:pt x="298018" y="419821"/>
                    <a:pt x="313065" y="425991"/>
                  </a:cubicBezTo>
                  <a:cubicBezTo>
                    <a:pt x="344841" y="437434"/>
                    <a:pt x="379034" y="440931"/>
                    <a:pt x="412330" y="434981"/>
                  </a:cubicBezTo>
                  <a:cubicBezTo>
                    <a:pt x="437938" y="432051"/>
                    <a:pt x="462704" y="423392"/>
                    <a:pt x="484377" y="409368"/>
                  </a:cubicBezTo>
                  <a:cubicBezTo>
                    <a:pt x="500430" y="399353"/>
                    <a:pt x="515696" y="386409"/>
                    <a:pt x="523493" y="368779"/>
                  </a:cubicBezTo>
                  <a:cubicBezTo>
                    <a:pt x="530339" y="352448"/>
                    <a:pt x="533909" y="334762"/>
                    <a:pt x="535629" y="317168"/>
                  </a:cubicBezTo>
                  <a:cubicBezTo>
                    <a:pt x="536398" y="302961"/>
                    <a:pt x="534604" y="288736"/>
                    <a:pt x="532902" y="274639"/>
                  </a:cubicBezTo>
                  <a:cubicBezTo>
                    <a:pt x="529461" y="249904"/>
                    <a:pt x="520565" y="225445"/>
                    <a:pt x="502370" y="207741"/>
                  </a:cubicBezTo>
                  <a:cubicBezTo>
                    <a:pt x="490875" y="196811"/>
                    <a:pt x="476359" y="189360"/>
                    <a:pt x="462009" y="182842"/>
                  </a:cubicBezTo>
                  <a:cubicBezTo>
                    <a:pt x="444528" y="175812"/>
                    <a:pt x="424393" y="175976"/>
                    <a:pt x="406619" y="181963"/>
                  </a:cubicBezTo>
                  <a:cubicBezTo>
                    <a:pt x="380206" y="190952"/>
                    <a:pt x="356794" y="207942"/>
                    <a:pt x="340338" y="230479"/>
                  </a:cubicBezTo>
                  <a:cubicBezTo>
                    <a:pt x="332229" y="240018"/>
                    <a:pt x="325384" y="250710"/>
                    <a:pt x="321521" y="262683"/>
                  </a:cubicBezTo>
                  <a:cubicBezTo>
                    <a:pt x="312937" y="292086"/>
                    <a:pt x="309678" y="323979"/>
                    <a:pt x="316359" y="354114"/>
                  </a:cubicBezTo>
                  <a:cubicBezTo>
                    <a:pt x="319270" y="365959"/>
                    <a:pt x="322144" y="377969"/>
                    <a:pt x="327013" y="389192"/>
                  </a:cubicBezTo>
                  <a:cubicBezTo>
                    <a:pt x="332962" y="402374"/>
                    <a:pt x="340778" y="414604"/>
                    <a:pt x="348960" y="426486"/>
                  </a:cubicBezTo>
                  <a:cubicBezTo>
                    <a:pt x="335835" y="424124"/>
                    <a:pt x="322656" y="421195"/>
                    <a:pt x="310502" y="415556"/>
                  </a:cubicBezTo>
                  <a:cubicBezTo>
                    <a:pt x="298018" y="409221"/>
                    <a:pt x="286743" y="400635"/>
                    <a:pt x="276675" y="390858"/>
                  </a:cubicBezTo>
                  <a:cubicBezTo>
                    <a:pt x="275833" y="386830"/>
                    <a:pt x="274845" y="382949"/>
                    <a:pt x="273875" y="378793"/>
                  </a:cubicBezTo>
                  <a:cubicBezTo>
                    <a:pt x="271166" y="368339"/>
                    <a:pt x="268896" y="357556"/>
                    <a:pt x="267322" y="346791"/>
                  </a:cubicBezTo>
                  <a:cubicBezTo>
                    <a:pt x="264851" y="332382"/>
                    <a:pt x="266297" y="317644"/>
                    <a:pt x="268054" y="303217"/>
                  </a:cubicBezTo>
                  <a:cubicBezTo>
                    <a:pt x="269994" y="287967"/>
                    <a:pt x="271166" y="272643"/>
                    <a:pt x="275064" y="257667"/>
                  </a:cubicBezTo>
                  <a:cubicBezTo>
                    <a:pt x="277792" y="247872"/>
                    <a:pt x="282496" y="239304"/>
                    <a:pt x="286413" y="229711"/>
                  </a:cubicBezTo>
                  <a:cubicBezTo>
                    <a:pt x="292966" y="213837"/>
                    <a:pt x="298970" y="197452"/>
                    <a:pt x="310118" y="184087"/>
                  </a:cubicBezTo>
                  <a:cubicBezTo>
                    <a:pt x="320698" y="169862"/>
                    <a:pt x="331406" y="155416"/>
                    <a:pt x="346306" y="145365"/>
                  </a:cubicBezTo>
                  <a:cubicBezTo>
                    <a:pt x="363018" y="133666"/>
                    <a:pt x="382146" y="124494"/>
                    <a:pt x="400817" y="116347"/>
                  </a:cubicBezTo>
                  <a:cubicBezTo>
                    <a:pt x="405374" y="114699"/>
                    <a:pt x="410994" y="113528"/>
                    <a:pt x="415826" y="112466"/>
                  </a:cubicBezTo>
                  <a:cubicBezTo>
                    <a:pt x="424924" y="110232"/>
                    <a:pt x="433618" y="106680"/>
                    <a:pt x="442716" y="104483"/>
                  </a:cubicBezTo>
                  <a:cubicBezTo>
                    <a:pt x="465981" y="99192"/>
                    <a:pt x="501601" y="105747"/>
                    <a:pt x="522725" y="116640"/>
                  </a:cubicBezTo>
                  <a:cubicBezTo>
                    <a:pt x="535538" y="123725"/>
                    <a:pt x="547582" y="132843"/>
                    <a:pt x="557430" y="143699"/>
                  </a:cubicBezTo>
                  <a:cubicBezTo>
                    <a:pt x="571360" y="161055"/>
                    <a:pt x="580329" y="181707"/>
                    <a:pt x="590726" y="201278"/>
                  </a:cubicBezTo>
                  <a:cubicBezTo>
                    <a:pt x="600446" y="221545"/>
                    <a:pt x="604290" y="244137"/>
                    <a:pt x="607493" y="266217"/>
                  </a:cubicBezTo>
                  <a:cubicBezTo>
                    <a:pt x="609927" y="296535"/>
                    <a:pt x="604235" y="327128"/>
                    <a:pt x="595284" y="356018"/>
                  </a:cubicBezTo>
                  <a:cubicBezTo>
                    <a:pt x="584576" y="386281"/>
                    <a:pt x="560267" y="418467"/>
                    <a:pt x="535648" y="438972"/>
                  </a:cubicBezTo>
                  <a:cubicBezTo>
                    <a:pt x="524683" y="448254"/>
                    <a:pt x="512602" y="456053"/>
                    <a:pt x="500503" y="463779"/>
                  </a:cubicBezTo>
                  <a:cubicBezTo>
                    <a:pt x="489008" y="471066"/>
                    <a:pt x="477696" y="478792"/>
                    <a:pt x="465322" y="484504"/>
                  </a:cubicBezTo>
                  <a:cubicBezTo>
                    <a:pt x="453643" y="490069"/>
                    <a:pt x="441617" y="493493"/>
                    <a:pt x="428749" y="496917"/>
                  </a:cubicBezTo>
                  <a:cubicBezTo>
                    <a:pt x="414783" y="500395"/>
                    <a:pt x="400341" y="500890"/>
                    <a:pt x="386063" y="502318"/>
                  </a:cubicBezTo>
                  <a:cubicBezTo>
                    <a:pt x="371621" y="503984"/>
                    <a:pt x="357105" y="503819"/>
                    <a:pt x="342663" y="502226"/>
                  </a:cubicBezTo>
                  <a:cubicBezTo>
                    <a:pt x="324725" y="501091"/>
                    <a:pt x="306713" y="498601"/>
                    <a:pt x="290221" y="491095"/>
                  </a:cubicBezTo>
                  <a:cubicBezTo>
                    <a:pt x="259670" y="478627"/>
                    <a:pt x="228315" y="464457"/>
                    <a:pt x="203530" y="441938"/>
                  </a:cubicBezTo>
                  <a:close/>
                  <a:moveTo>
                    <a:pt x="361535" y="428426"/>
                  </a:moveTo>
                  <a:cubicBezTo>
                    <a:pt x="350095" y="414439"/>
                    <a:pt x="340412" y="398712"/>
                    <a:pt x="333346" y="382070"/>
                  </a:cubicBezTo>
                  <a:cubicBezTo>
                    <a:pt x="330216" y="373630"/>
                    <a:pt x="327891" y="364897"/>
                    <a:pt x="325676" y="356164"/>
                  </a:cubicBezTo>
                  <a:cubicBezTo>
                    <a:pt x="318098" y="325846"/>
                    <a:pt x="321192" y="293423"/>
                    <a:pt x="330271" y="263764"/>
                  </a:cubicBezTo>
                  <a:cubicBezTo>
                    <a:pt x="334646" y="250710"/>
                    <a:pt x="343487" y="240055"/>
                    <a:pt x="352145" y="229619"/>
                  </a:cubicBezTo>
                  <a:cubicBezTo>
                    <a:pt x="366605" y="211256"/>
                    <a:pt x="387253" y="197909"/>
                    <a:pt x="409255" y="190165"/>
                  </a:cubicBezTo>
                  <a:cubicBezTo>
                    <a:pt x="429445" y="183117"/>
                    <a:pt x="452344" y="185405"/>
                    <a:pt x="470667" y="196518"/>
                  </a:cubicBezTo>
                  <a:cubicBezTo>
                    <a:pt x="481924" y="202615"/>
                    <a:pt x="493419" y="209096"/>
                    <a:pt x="501382" y="219403"/>
                  </a:cubicBezTo>
                  <a:cubicBezTo>
                    <a:pt x="516904" y="236887"/>
                    <a:pt x="522798" y="260377"/>
                    <a:pt x="525379" y="283115"/>
                  </a:cubicBezTo>
                  <a:cubicBezTo>
                    <a:pt x="526404" y="294375"/>
                    <a:pt x="527960" y="306311"/>
                    <a:pt x="527044" y="317937"/>
                  </a:cubicBezTo>
                  <a:cubicBezTo>
                    <a:pt x="525159" y="334195"/>
                    <a:pt x="521992" y="350580"/>
                    <a:pt x="515568" y="365703"/>
                  </a:cubicBezTo>
                  <a:cubicBezTo>
                    <a:pt x="507825" y="382583"/>
                    <a:pt x="492577" y="394501"/>
                    <a:pt x="477018" y="403893"/>
                  </a:cubicBezTo>
                  <a:cubicBezTo>
                    <a:pt x="457817" y="415812"/>
                    <a:pt x="436144" y="423373"/>
                    <a:pt x="413721" y="426138"/>
                  </a:cubicBezTo>
                  <a:cubicBezTo>
                    <a:pt x="396515" y="428719"/>
                    <a:pt x="378943" y="430770"/>
                    <a:pt x="361535" y="428426"/>
                  </a:cubicBezTo>
                  <a:close/>
                  <a:moveTo>
                    <a:pt x="585052" y="759198"/>
                  </a:moveTo>
                  <a:cubicBezTo>
                    <a:pt x="576394" y="772233"/>
                    <a:pt x="565319" y="783346"/>
                    <a:pt x="554629" y="794679"/>
                  </a:cubicBezTo>
                  <a:cubicBezTo>
                    <a:pt x="545624" y="804163"/>
                    <a:pt x="536545" y="813719"/>
                    <a:pt x="525635" y="821043"/>
                  </a:cubicBezTo>
                  <a:cubicBezTo>
                    <a:pt x="504530" y="833767"/>
                    <a:pt x="480880" y="843031"/>
                    <a:pt x="456609" y="847626"/>
                  </a:cubicBezTo>
                  <a:cubicBezTo>
                    <a:pt x="436144" y="851361"/>
                    <a:pt x="414600" y="849310"/>
                    <a:pt x="394611" y="842774"/>
                  </a:cubicBezTo>
                  <a:cubicBezTo>
                    <a:pt x="371090" y="833364"/>
                    <a:pt x="348905" y="820493"/>
                    <a:pt x="330033" y="803412"/>
                  </a:cubicBezTo>
                  <a:cubicBezTo>
                    <a:pt x="315572" y="790322"/>
                    <a:pt x="301167" y="775620"/>
                    <a:pt x="290221" y="759235"/>
                  </a:cubicBezTo>
                  <a:cubicBezTo>
                    <a:pt x="275412" y="738016"/>
                    <a:pt x="259286" y="717236"/>
                    <a:pt x="240121" y="699770"/>
                  </a:cubicBezTo>
                  <a:cubicBezTo>
                    <a:pt x="224837" y="685655"/>
                    <a:pt x="202450" y="685270"/>
                    <a:pt x="183194" y="689627"/>
                  </a:cubicBezTo>
                  <a:cubicBezTo>
                    <a:pt x="172102" y="692447"/>
                    <a:pt x="163315" y="700850"/>
                    <a:pt x="155939" y="709217"/>
                  </a:cubicBezTo>
                  <a:cubicBezTo>
                    <a:pt x="142576" y="724687"/>
                    <a:pt x="137268" y="745192"/>
                    <a:pt x="133241" y="764819"/>
                  </a:cubicBezTo>
                  <a:cubicBezTo>
                    <a:pt x="118048" y="742446"/>
                    <a:pt x="95991" y="725218"/>
                    <a:pt x="81842" y="702223"/>
                  </a:cubicBezTo>
                  <a:lnTo>
                    <a:pt x="81659" y="701637"/>
                  </a:lnTo>
                  <a:cubicBezTo>
                    <a:pt x="81641" y="701363"/>
                    <a:pt x="81567" y="701052"/>
                    <a:pt x="81659" y="700777"/>
                  </a:cubicBezTo>
                  <a:cubicBezTo>
                    <a:pt x="83581" y="697427"/>
                    <a:pt x="85814" y="694259"/>
                    <a:pt x="88303" y="691293"/>
                  </a:cubicBezTo>
                  <a:cubicBezTo>
                    <a:pt x="95936" y="682396"/>
                    <a:pt x="105857" y="674340"/>
                    <a:pt x="115724" y="667694"/>
                  </a:cubicBezTo>
                  <a:cubicBezTo>
                    <a:pt x="165567" y="636516"/>
                    <a:pt x="184988" y="615590"/>
                    <a:pt x="247443" y="633147"/>
                  </a:cubicBezTo>
                  <a:cubicBezTo>
                    <a:pt x="272319" y="640012"/>
                    <a:pt x="294943" y="652389"/>
                    <a:pt x="314639" y="669196"/>
                  </a:cubicBezTo>
                  <a:cubicBezTo>
                    <a:pt x="343999" y="694607"/>
                    <a:pt x="369552" y="724394"/>
                    <a:pt x="400560" y="747865"/>
                  </a:cubicBezTo>
                  <a:cubicBezTo>
                    <a:pt x="412367" y="756745"/>
                    <a:pt x="426205" y="762274"/>
                    <a:pt x="440336" y="766247"/>
                  </a:cubicBezTo>
                  <a:cubicBezTo>
                    <a:pt x="453973" y="770842"/>
                    <a:pt x="468488" y="772123"/>
                    <a:pt x="482729" y="770165"/>
                  </a:cubicBezTo>
                  <a:cubicBezTo>
                    <a:pt x="509857" y="765386"/>
                    <a:pt x="533652" y="740011"/>
                    <a:pt x="543683" y="715204"/>
                  </a:cubicBezTo>
                  <a:cubicBezTo>
                    <a:pt x="546502" y="707313"/>
                    <a:pt x="548790" y="699184"/>
                    <a:pt x="550383" y="690946"/>
                  </a:cubicBezTo>
                  <a:cubicBezTo>
                    <a:pt x="551591" y="691275"/>
                    <a:pt x="552799" y="691623"/>
                    <a:pt x="554025" y="691934"/>
                  </a:cubicBezTo>
                  <a:cubicBezTo>
                    <a:pt x="571415" y="696090"/>
                    <a:pt x="589152" y="698562"/>
                    <a:pt x="606944" y="700209"/>
                  </a:cubicBezTo>
                  <a:cubicBezTo>
                    <a:pt x="603136" y="720879"/>
                    <a:pt x="596309" y="741366"/>
                    <a:pt x="585052" y="759198"/>
                  </a:cubicBezTo>
                  <a:close/>
                  <a:moveTo>
                    <a:pt x="904301" y="474837"/>
                  </a:moveTo>
                  <a:cubicBezTo>
                    <a:pt x="901500" y="494097"/>
                    <a:pt x="896119" y="513119"/>
                    <a:pt x="888119" y="530988"/>
                  </a:cubicBezTo>
                  <a:cubicBezTo>
                    <a:pt x="872542" y="571064"/>
                    <a:pt x="845342" y="601858"/>
                    <a:pt x="811424" y="627581"/>
                  </a:cubicBezTo>
                  <a:cubicBezTo>
                    <a:pt x="801027" y="636076"/>
                    <a:pt x="790758" y="644937"/>
                    <a:pt x="779079" y="651675"/>
                  </a:cubicBezTo>
                  <a:cubicBezTo>
                    <a:pt x="767236" y="658375"/>
                    <a:pt x="754789" y="663502"/>
                    <a:pt x="742525" y="669855"/>
                  </a:cubicBezTo>
                  <a:cubicBezTo>
                    <a:pt x="693671" y="695175"/>
                    <a:pt x="645914" y="697445"/>
                    <a:pt x="592282" y="690158"/>
                  </a:cubicBezTo>
                  <a:cubicBezTo>
                    <a:pt x="578261" y="688840"/>
                    <a:pt x="564587" y="686076"/>
                    <a:pt x="551133" y="682396"/>
                  </a:cubicBezTo>
                  <a:cubicBezTo>
                    <a:pt x="550547" y="681407"/>
                    <a:pt x="549449" y="680711"/>
                    <a:pt x="548296" y="680711"/>
                  </a:cubicBezTo>
                  <a:cubicBezTo>
                    <a:pt x="547710" y="680711"/>
                    <a:pt x="547198" y="680876"/>
                    <a:pt x="546740" y="681132"/>
                  </a:cubicBezTo>
                  <a:cubicBezTo>
                    <a:pt x="531163" y="676610"/>
                    <a:pt x="515860" y="670898"/>
                    <a:pt x="500704" y="664765"/>
                  </a:cubicBezTo>
                  <a:cubicBezTo>
                    <a:pt x="474730" y="654494"/>
                    <a:pt x="450001" y="641312"/>
                    <a:pt x="427431" y="624798"/>
                  </a:cubicBezTo>
                  <a:cubicBezTo>
                    <a:pt x="402006" y="608211"/>
                    <a:pt x="379748" y="587432"/>
                    <a:pt x="359576" y="564803"/>
                  </a:cubicBezTo>
                  <a:cubicBezTo>
                    <a:pt x="344018" y="547575"/>
                    <a:pt x="331772" y="528022"/>
                    <a:pt x="319197" y="508524"/>
                  </a:cubicBezTo>
                  <a:cubicBezTo>
                    <a:pt x="320496" y="508725"/>
                    <a:pt x="321814" y="508890"/>
                    <a:pt x="323132" y="509037"/>
                  </a:cubicBezTo>
                  <a:cubicBezTo>
                    <a:pt x="337098" y="510446"/>
                    <a:pt x="351083" y="512003"/>
                    <a:pt x="365123" y="512222"/>
                  </a:cubicBezTo>
                  <a:cubicBezTo>
                    <a:pt x="376051" y="511728"/>
                    <a:pt x="387033" y="511105"/>
                    <a:pt x="397961" y="510080"/>
                  </a:cubicBezTo>
                  <a:cubicBezTo>
                    <a:pt x="397869" y="510428"/>
                    <a:pt x="397888" y="510813"/>
                    <a:pt x="398053" y="511197"/>
                  </a:cubicBezTo>
                  <a:lnTo>
                    <a:pt x="398034" y="511197"/>
                  </a:lnTo>
                  <a:cubicBezTo>
                    <a:pt x="399773" y="514914"/>
                    <a:pt x="403452" y="517294"/>
                    <a:pt x="406528" y="519857"/>
                  </a:cubicBezTo>
                  <a:cubicBezTo>
                    <a:pt x="412934" y="524653"/>
                    <a:pt x="419615" y="529066"/>
                    <a:pt x="425875" y="534082"/>
                  </a:cubicBezTo>
                  <a:cubicBezTo>
                    <a:pt x="439933" y="545470"/>
                    <a:pt x="453552" y="557461"/>
                    <a:pt x="468671" y="567421"/>
                  </a:cubicBezTo>
                  <a:cubicBezTo>
                    <a:pt x="483992" y="577362"/>
                    <a:pt x="498471" y="588585"/>
                    <a:pt x="515165" y="596238"/>
                  </a:cubicBezTo>
                  <a:cubicBezTo>
                    <a:pt x="549577" y="615168"/>
                    <a:pt x="588401" y="624762"/>
                    <a:pt x="627555" y="626098"/>
                  </a:cubicBezTo>
                  <a:cubicBezTo>
                    <a:pt x="627957" y="626574"/>
                    <a:pt x="628488" y="626977"/>
                    <a:pt x="629111" y="627252"/>
                  </a:cubicBezTo>
                  <a:cubicBezTo>
                    <a:pt x="630685" y="627929"/>
                    <a:pt x="632588" y="627526"/>
                    <a:pt x="633796" y="626318"/>
                  </a:cubicBezTo>
                  <a:cubicBezTo>
                    <a:pt x="668429" y="627453"/>
                    <a:pt x="720413" y="611562"/>
                    <a:pt x="747687" y="590013"/>
                  </a:cubicBezTo>
                  <a:cubicBezTo>
                    <a:pt x="762825" y="577820"/>
                    <a:pt x="778549" y="566213"/>
                    <a:pt x="792350" y="552463"/>
                  </a:cubicBezTo>
                  <a:cubicBezTo>
                    <a:pt x="802326" y="542321"/>
                    <a:pt x="810527" y="530640"/>
                    <a:pt x="818873" y="519179"/>
                  </a:cubicBezTo>
                  <a:cubicBezTo>
                    <a:pt x="827257" y="507499"/>
                    <a:pt x="835860" y="495745"/>
                    <a:pt x="841498" y="482435"/>
                  </a:cubicBezTo>
                  <a:cubicBezTo>
                    <a:pt x="852316" y="457170"/>
                    <a:pt x="858338" y="416196"/>
                    <a:pt x="826708" y="403875"/>
                  </a:cubicBezTo>
                  <a:cubicBezTo>
                    <a:pt x="798720" y="393110"/>
                    <a:pt x="769287" y="392506"/>
                    <a:pt x="746113" y="413816"/>
                  </a:cubicBezTo>
                  <a:cubicBezTo>
                    <a:pt x="731286" y="426229"/>
                    <a:pt x="718180" y="440674"/>
                    <a:pt x="707216" y="456621"/>
                  </a:cubicBezTo>
                  <a:cubicBezTo>
                    <a:pt x="696910" y="472622"/>
                    <a:pt x="687703" y="489319"/>
                    <a:pt x="677654" y="505485"/>
                  </a:cubicBezTo>
                  <a:cubicBezTo>
                    <a:pt x="670204" y="517879"/>
                    <a:pt x="662095" y="529944"/>
                    <a:pt x="656073" y="543126"/>
                  </a:cubicBezTo>
                  <a:cubicBezTo>
                    <a:pt x="645218" y="567421"/>
                    <a:pt x="638611" y="592851"/>
                    <a:pt x="628415" y="617585"/>
                  </a:cubicBezTo>
                  <a:cubicBezTo>
                    <a:pt x="606779" y="616761"/>
                    <a:pt x="585216" y="613557"/>
                    <a:pt x="564422" y="607497"/>
                  </a:cubicBezTo>
                  <a:cubicBezTo>
                    <a:pt x="568266" y="606655"/>
                    <a:pt x="568431" y="600302"/>
                    <a:pt x="569529" y="596952"/>
                  </a:cubicBezTo>
                  <a:cubicBezTo>
                    <a:pt x="569877" y="595799"/>
                    <a:pt x="571488" y="589702"/>
                    <a:pt x="572971" y="582727"/>
                  </a:cubicBezTo>
                  <a:cubicBezTo>
                    <a:pt x="573611" y="581903"/>
                    <a:pt x="574124" y="581006"/>
                    <a:pt x="574472" y="580163"/>
                  </a:cubicBezTo>
                  <a:cubicBezTo>
                    <a:pt x="578444" y="562441"/>
                    <a:pt x="578810" y="543950"/>
                    <a:pt x="584118" y="526448"/>
                  </a:cubicBezTo>
                  <a:cubicBezTo>
                    <a:pt x="592538" y="496862"/>
                    <a:pt x="606523" y="468997"/>
                    <a:pt x="625559" y="444830"/>
                  </a:cubicBezTo>
                  <a:cubicBezTo>
                    <a:pt x="667660" y="385439"/>
                    <a:pt x="752099" y="337032"/>
                    <a:pt x="826214" y="351496"/>
                  </a:cubicBezTo>
                  <a:cubicBezTo>
                    <a:pt x="857148" y="357592"/>
                    <a:pt x="885502" y="379214"/>
                    <a:pt x="898645" y="408031"/>
                  </a:cubicBezTo>
                  <a:cubicBezTo>
                    <a:pt x="907632" y="429067"/>
                    <a:pt x="908474" y="452520"/>
                    <a:pt x="904301" y="474837"/>
                  </a:cubicBezTo>
                  <a:close/>
                  <a:moveTo>
                    <a:pt x="637586" y="617787"/>
                  </a:moveTo>
                  <a:cubicBezTo>
                    <a:pt x="647946" y="592521"/>
                    <a:pt x="654499" y="565810"/>
                    <a:pt x="666525" y="541259"/>
                  </a:cubicBezTo>
                  <a:cubicBezTo>
                    <a:pt x="671961" y="530860"/>
                    <a:pt x="678368" y="521010"/>
                    <a:pt x="684427" y="510941"/>
                  </a:cubicBezTo>
                  <a:cubicBezTo>
                    <a:pt x="694494" y="494720"/>
                    <a:pt x="703830" y="478059"/>
                    <a:pt x="714025" y="461930"/>
                  </a:cubicBezTo>
                  <a:cubicBezTo>
                    <a:pt x="724990" y="445947"/>
                    <a:pt x="738151" y="431484"/>
                    <a:pt x="753124" y="419181"/>
                  </a:cubicBezTo>
                  <a:cubicBezTo>
                    <a:pt x="772600" y="401568"/>
                    <a:pt x="797860" y="402539"/>
                    <a:pt x="821271" y="410887"/>
                  </a:cubicBezTo>
                  <a:cubicBezTo>
                    <a:pt x="847593" y="418869"/>
                    <a:pt x="843475" y="451586"/>
                    <a:pt x="836354" y="472201"/>
                  </a:cubicBezTo>
                  <a:cubicBezTo>
                    <a:pt x="830021" y="490637"/>
                    <a:pt x="818215" y="505357"/>
                    <a:pt x="806829" y="521193"/>
                  </a:cubicBezTo>
                  <a:cubicBezTo>
                    <a:pt x="791142" y="544975"/>
                    <a:pt x="769067" y="562460"/>
                    <a:pt x="746863" y="579779"/>
                  </a:cubicBezTo>
                  <a:cubicBezTo>
                    <a:pt x="720999" y="601950"/>
                    <a:pt x="673938" y="616597"/>
                    <a:pt x="640130" y="617823"/>
                  </a:cubicBezTo>
                  <a:cubicBezTo>
                    <a:pt x="639269" y="617805"/>
                    <a:pt x="638428" y="617805"/>
                    <a:pt x="637586" y="6177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9389495" y="3004433"/>
              <a:ext cx="599964" cy="499079"/>
            </a:xfrm>
            <a:custGeom>
              <a:rect b="b" l="l" r="r" t="t"/>
              <a:pathLst>
                <a:path extrusionOk="0" h="499079" w="599964">
                  <a:moveTo>
                    <a:pt x="599400" y="261782"/>
                  </a:moveTo>
                  <a:cubicBezTo>
                    <a:pt x="601834" y="292100"/>
                    <a:pt x="596142" y="322693"/>
                    <a:pt x="587172" y="351583"/>
                  </a:cubicBezTo>
                  <a:cubicBezTo>
                    <a:pt x="576464" y="381846"/>
                    <a:pt x="552156" y="414032"/>
                    <a:pt x="527518" y="434537"/>
                  </a:cubicBezTo>
                  <a:cubicBezTo>
                    <a:pt x="516554" y="443819"/>
                    <a:pt x="504473" y="451618"/>
                    <a:pt x="492373" y="459344"/>
                  </a:cubicBezTo>
                  <a:cubicBezTo>
                    <a:pt x="480878" y="466631"/>
                    <a:pt x="469566" y="474357"/>
                    <a:pt x="457192" y="480087"/>
                  </a:cubicBezTo>
                  <a:cubicBezTo>
                    <a:pt x="445514" y="485653"/>
                    <a:pt x="433488" y="489077"/>
                    <a:pt x="420620" y="492500"/>
                  </a:cubicBezTo>
                  <a:cubicBezTo>
                    <a:pt x="406653" y="495960"/>
                    <a:pt x="392193" y="496455"/>
                    <a:pt x="377952" y="497901"/>
                  </a:cubicBezTo>
                  <a:cubicBezTo>
                    <a:pt x="363509" y="499567"/>
                    <a:pt x="348994" y="499402"/>
                    <a:pt x="334533" y="497810"/>
                  </a:cubicBezTo>
                  <a:cubicBezTo>
                    <a:pt x="316595" y="496675"/>
                    <a:pt x="298583" y="494185"/>
                    <a:pt x="282091" y="486678"/>
                  </a:cubicBezTo>
                  <a:cubicBezTo>
                    <a:pt x="251504" y="474156"/>
                    <a:pt x="220148" y="460003"/>
                    <a:pt x="195364" y="437485"/>
                  </a:cubicBezTo>
                  <a:cubicBezTo>
                    <a:pt x="167505" y="407862"/>
                    <a:pt x="148413" y="370257"/>
                    <a:pt x="138382" y="330968"/>
                  </a:cubicBezTo>
                  <a:cubicBezTo>
                    <a:pt x="130310" y="297684"/>
                    <a:pt x="126008" y="264547"/>
                    <a:pt x="123427" y="230237"/>
                  </a:cubicBezTo>
                  <a:cubicBezTo>
                    <a:pt x="120151" y="195855"/>
                    <a:pt x="120041" y="160209"/>
                    <a:pt x="107283" y="127639"/>
                  </a:cubicBezTo>
                  <a:cubicBezTo>
                    <a:pt x="96300" y="104168"/>
                    <a:pt x="77428" y="78994"/>
                    <a:pt x="55444" y="65080"/>
                  </a:cubicBezTo>
                  <a:cubicBezTo>
                    <a:pt x="38860" y="55798"/>
                    <a:pt x="18396" y="56585"/>
                    <a:pt x="0" y="57958"/>
                  </a:cubicBezTo>
                  <a:cubicBezTo>
                    <a:pt x="2526" y="38790"/>
                    <a:pt x="7853" y="20152"/>
                    <a:pt x="10470" y="1020"/>
                  </a:cubicBezTo>
                  <a:cubicBezTo>
                    <a:pt x="10470" y="1020"/>
                    <a:pt x="10470" y="1020"/>
                    <a:pt x="10452" y="1020"/>
                  </a:cubicBezTo>
                  <a:cubicBezTo>
                    <a:pt x="10470" y="929"/>
                    <a:pt x="10470" y="819"/>
                    <a:pt x="10470" y="727"/>
                  </a:cubicBezTo>
                  <a:cubicBezTo>
                    <a:pt x="22203" y="-1524"/>
                    <a:pt x="33662" y="1917"/>
                    <a:pt x="45230" y="4719"/>
                  </a:cubicBezTo>
                  <a:cubicBezTo>
                    <a:pt x="62693" y="9094"/>
                    <a:pt x="80778" y="13635"/>
                    <a:pt x="95092" y="25132"/>
                  </a:cubicBezTo>
                  <a:cubicBezTo>
                    <a:pt x="113488" y="39888"/>
                    <a:pt x="127326" y="59423"/>
                    <a:pt x="140286" y="78958"/>
                  </a:cubicBezTo>
                  <a:cubicBezTo>
                    <a:pt x="152165" y="96442"/>
                    <a:pt x="161391" y="115592"/>
                    <a:pt x="168328" y="135530"/>
                  </a:cubicBezTo>
                  <a:cubicBezTo>
                    <a:pt x="180611" y="167477"/>
                    <a:pt x="184528" y="201585"/>
                    <a:pt x="190880" y="234997"/>
                  </a:cubicBezTo>
                  <a:cubicBezTo>
                    <a:pt x="196188" y="260098"/>
                    <a:pt x="203070" y="284978"/>
                    <a:pt x="212113" y="308980"/>
                  </a:cubicBezTo>
                  <a:cubicBezTo>
                    <a:pt x="221979" y="333037"/>
                    <a:pt x="233328" y="356966"/>
                    <a:pt x="248941" y="377855"/>
                  </a:cubicBezTo>
                  <a:cubicBezTo>
                    <a:pt x="252676" y="382231"/>
                    <a:pt x="256593" y="386515"/>
                    <a:pt x="260693" y="390634"/>
                  </a:cubicBezTo>
                  <a:cubicBezTo>
                    <a:pt x="261315" y="392703"/>
                    <a:pt x="262414" y="394442"/>
                    <a:pt x="264683" y="394516"/>
                  </a:cubicBezTo>
                  <a:cubicBezTo>
                    <a:pt x="276526" y="405720"/>
                    <a:pt x="289870" y="415350"/>
                    <a:pt x="304935" y="421520"/>
                  </a:cubicBezTo>
                  <a:cubicBezTo>
                    <a:pt x="336712" y="432962"/>
                    <a:pt x="370905" y="436459"/>
                    <a:pt x="404200" y="430509"/>
                  </a:cubicBezTo>
                  <a:cubicBezTo>
                    <a:pt x="429808" y="427580"/>
                    <a:pt x="454556" y="418920"/>
                    <a:pt x="476229" y="404896"/>
                  </a:cubicBezTo>
                  <a:cubicBezTo>
                    <a:pt x="492282" y="394900"/>
                    <a:pt x="507548" y="381938"/>
                    <a:pt x="515345" y="364307"/>
                  </a:cubicBezTo>
                  <a:cubicBezTo>
                    <a:pt x="522191" y="347976"/>
                    <a:pt x="525761" y="330291"/>
                    <a:pt x="527481" y="312697"/>
                  </a:cubicBezTo>
                  <a:cubicBezTo>
                    <a:pt x="528250" y="298471"/>
                    <a:pt x="526475" y="284246"/>
                    <a:pt x="524754" y="270167"/>
                  </a:cubicBezTo>
                  <a:cubicBezTo>
                    <a:pt x="521313" y="245433"/>
                    <a:pt x="512417" y="220973"/>
                    <a:pt x="494222" y="203270"/>
                  </a:cubicBezTo>
                  <a:cubicBezTo>
                    <a:pt x="482727" y="192340"/>
                    <a:pt x="468211" y="184888"/>
                    <a:pt x="453861" y="178371"/>
                  </a:cubicBezTo>
                  <a:cubicBezTo>
                    <a:pt x="436380" y="171340"/>
                    <a:pt x="416245" y="171505"/>
                    <a:pt x="398471" y="177492"/>
                  </a:cubicBezTo>
                  <a:cubicBezTo>
                    <a:pt x="372058" y="186481"/>
                    <a:pt x="348646" y="203471"/>
                    <a:pt x="332190" y="226008"/>
                  </a:cubicBezTo>
                  <a:cubicBezTo>
                    <a:pt x="324082" y="235528"/>
                    <a:pt x="317236" y="246239"/>
                    <a:pt x="313373" y="258212"/>
                  </a:cubicBezTo>
                  <a:cubicBezTo>
                    <a:pt x="304789" y="287615"/>
                    <a:pt x="301530" y="319507"/>
                    <a:pt x="308212" y="349642"/>
                  </a:cubicBezTo>
                  <a:cubicBezTo>
                    <a:pt x="311122" y="361488"/>
                    <a:pt x="313996" y="373516"/>
                    <a:pt x="318865" y="384721"/>
                  </a:cubicBezTo>
                  <a:cubicBezTo>
                    <a:pt x="324795" y="397903"/>
                    <a:pt x="332630" y="410114"/>
                    <a:pt x="340812" y="422014"/>
                  </a:cubicBezTo>
                  <a:cubicBezTo>
                    <a:pt x="327669" y="419652"/>
                    <a:pt x="314508" y="416723"/>
                    <a:pt x="302354" y="411084"/>
                  </a:cubicBezTo>
                  <a:cubicBezTo>
                    <a:pt x="289870" y="404768"/>
                    <a:pt x="278613" y="396182"/>
                    <a:pt x="268546" y="386405"/>
                  </a:cubicBezTo>
                  <a:cubicBezTo>
                    <a:pt x="267704" y="382377"/>
                    <a:pt x="266697" y="378496"/>
                    <a:pt x="265745" y="374340"/>
                  </a:cubicBezTo>
                  <a:cubicBezTo>
                    <a:pt x="263036" y="363886"/>
                    <a:pt x="260766" y="353103"/>
                    <a:pt x="259192" y="342338"/>
                  </a:cubicBezTo>
                  <a:cubicBezTo>
                    <a:pt x="256721" y="327911"/>
                    <a:pt x="258185" y="313191"/>
                    <a:pt x="259924" y="298783"/>
                  </a:cubicBezTo>
                  <a:cubicBezTo>
                    <a:pt x="261864" y="283532"/>
                    <a:pt x="263036" y="268208"/>
                    <a:pt x="266935" y="253232"/>
                  </a:cubicBezTo>
                  <a:cubicBezTo>
                    <a:pt x="269662" y="243437"/>
                    <a:pt x="274366" y="234869"/>
                    <a:pt x="278284" y="225276"/>
                  </a:cubicBezTo>
                  <a:cubicBezTo>
                    <a:pt x="284837" y="209403"/>
                    <a:pt x="290822" y="193035"/>
                    <a:pt x="301988" y="179652"/>
                  </a:cubicBezTo>
                  <a:cubicBezTo>
                    <a:pt x="312568" y="165427"/>
                    <a:pt x="323276" y="150982"/>
                    <a:pt x="338176" y="140931"/>
                  </a:cubicBezTo>
                  <a:cubicBezTo>
                    <a:pt x="354888" y="129232"/>
                    <a:pt x="374016" y="120059"/>
                    <a:pt x="392687" y="111912"/>
                  </a:cubicBezTo>
                  <a:cubicBezTo>
                    <a:pt x="397245" y="110265"/>
                    <a:pt x="402864" y="109093"/>
                    <a:pt x="407697" y="108031"/>
                  </a:cubicBezTo>
                  <a:cubicBezTo>
                    <a:pt x="416776" y="105797"/>
                    <a:pt x="425489" y="102246"/>
                    <a:pt x="434586" y="100049"/>
                  </a:cubicBezTo>
                  <a:cubicBezTo>
                    <a:pt x="457869" y="94758"/>
                    <a:pt x="493472" y="101312"/>
                    <a:pt x="514595" y="112205"/>
                  </a:cubicBezTo>
                  <a:cubicBezTo>
                    <a:pt x="527408" y="119290"/>
                    <a:pt x="539453" y="128408"/>
                    <a:pt x="549300" y="139265"/>
                  </a:cubicBezTo>
                  <a:cubicBezTo>
                    <a:pt x="563230" y="156621"/>
                    <a:pt x="572199" y="177290"/>
                    <a:pt x="582596" y="196843"/>
                  </a:cubicBezTo>
                  <a:cubicBezTo>
                    <a:pt x="592334" y="217092"/>
                    <a:pt x="596178" y="239684"/>
                    <a:pt x="599400" y="261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9700562" y="3348895"/>
              <a:ext cx="587493" cy="344848"/>
            </a:xfrm>
            <a:custGeom>
              <a:rect b="b" l="l" r="r" t="t"/>
              <a:pathLst>
                <a:path extrusionOk="0" h="344848" w="587493">
                  <a:moveTo>
                    <a:pt x="579466" y="59043"/>
                  </a:moveTo>
                  <a:cubicBezTo>
                    <a:pt x="588417" y="80134"/>
                    <a:pt x="589241" y="103586"/>
                    <a:pt x="585086" y="125904"/>
                  </a:cubicBezTo>
                  <a:cubicBezTo>
                    <a:pt x="582285" y="145164"/>
                    <a:pt x="576885" y="164186"/>
                    <a:pt x="568905" y="182055"/>
                  </a:cubicBezTo>
                  <a:cubicBezTo>
                    <a:pt x="553327" y="222131"/>
                    <a:pt x="526127" y="252925"/>
                    <a:pt x="492209" y="278648"/>
                  </a:cubicBezTo>
                  <a:cubicBezTo>
                    <a:pt x="481812" y="287143"/>
                    <a:pt x="471543" y="296004"/>
                    <a:pt x="459864" y="302741"/>
                  </a:cubicBezTo>
                  <a:cubicBezTo>
                    <a:pt x="448021" y="309442"/>
                    <a:pt x="435574" y="314568"/>
                    <a:pt x="423310" y="320921"/>
                  </a:cubicBezTo>
                  <a:cubicBezTo>
                    <a:pt x="374456" y="346260"/>
                    <a:pt x="326699" y="348512"/>
                    <a:pt x="273067" y="341225"/>
                  </a:cubicBezTo>
                  <a:cubicBezTo>
                    <a:pt x="259046" y="339907"/>
                    <a:pt x="245372" y="337160"/>
                    <a:pt x="231937" y="333462"/>
                  </a:cubicBezTo>
                  <a:cubicBezTo>
                    <a:pt x="231369" y="332474"/>
                    <a:pt x="230253" y="331778"/>
                    <a:pt x="229081" y="331778"/>
                  </a:cubicBezTo>
                  <a:cubicBezTo>
                    <a:pt x="228495" y="331778"/>
                    <a:pt x="227964" y="331924"/>
                    <a:pt x="227489" y="332199"/>
                  </a:cubicBezTo>
                  <a:lnTo>
                    <a:pt x="227489" y="332199"/>
                  </a:lnTo>
                  <a:cubicBezTo>
                    <a:pt x="211911" y="327677"/>
                    <a:pt x="196645" y="321946"/>
                    <a:pt x="181489" y="315832"/>
                  </a:cubicBezTo>
                  <a:cubicBezTo>
                    <a:pt x="155515" y="305561"/>
                    <a:pt x="130786" y="292379"/>
                    <a:pt x="108216" y="275865"/>
                  </a:cubicBezTo>
                  <a:cubicBezTo>
                    <a:pt x="82791" y="259278"/>
                    <a:pt x="60533" y="238498"/>
                    <a:pt x="40380" y="215888"/>
                  </a:cubicBezTo>
                  <a:cubicBezTo>
                    <a:pt x="24821" y="198660"/>
                    <a:pt x="12594" y="179107"/>
                    <a:pt x="0" y="159609"/>
                  </a:cubicBezTo>
                  <a:cubicBezTo>
                    <a:pt x="1300" y="159810"/>
                    <a:pt x="2618" y="159975"/>
                    <a:pt x="3935" y="160103"/>
                  </a:cubicBezTo>
                  <a:cubicBezTo>
                    <a:pt x="17902" y="161495"/>
                    <a:pt x="31886" y="163069"/>
                    <a:pt x="45926" y="163289"/>
                  </a:cubicBezTo>
                  <a:cubicBezTo>
                    <a:pt x="56854" y="162795"/>
                    <a:pt x="67837" y="162190"/>
                    <a:pt x="78764" y="161147"/>
                  </a:cubicBezTo>
                  <a:cubicBezTo>
                    <a:pt x="78673" y="161495"/>
                    <a:pt x="78691" y="161879"/>
                    <a:pt x="78856" y="162264"/>
                  </a:cubicBezTo>
                  <a:cubicBezTo>
                    <a:pt x="78856" y="162264"/>
                    <a:pt x="78856" y="162264"/>
                    <a:pt x="78838" y="162264"/>
                  </a:cubicBezTo>
                  <a:cubicBezTo>
                    <a:pt x="80577" y="165998"/>
                    <a:pt x="84256" y="168360"/>
                    <a:pt x="87331" y="170923"/>
                  </a:cubicBezTo>
                  <a:cubicBezTo>
                    <a:pt x="93737" y="175720"/>
                    <a:pt x="100419" y="180132"/>
                    <a:pt x="106679" y="185149"/>
                  </a:cubicBezTo>
                  <a:cubicBezTo>
                    <a:pt x="120737" y="196536"/>
                    <a:pt x="134355" y="208528"/>
                    <a:pt x="149475" y="218488"/>
                  </a:cubicBezTo>
                  <a:cubicBezTo>
                    <a:pt x="164796" y="228429"/>
                    <a:pt x="179274" y="239652"/>
                    <a:pt x="195968" y="247305"/>
                  </a:cubicBezTo>
                  <a:cubicBezTo>
                    <a:pt x="230381" y="266235"/>
                    <a:pt x="269205" y="275847"/>
                    <a:pt x="308340" y="277165"/>
                  </a:cubicBezTo>
                  <a:cubicBezTo>
                    <a:pt x="308742" y="277659"/>
                    <a:pt x="309273" y="278044"/>
                    <a:pt x="309914" y="278318"/>
                  </a:cubicBezTo>
                  <a:cubicBezTo>
                    <a:pt x="311488" y="278996"/>
                    <a:pt x="313392" y="278593"/>
                    <a:pt x="314600" y="277385"/>
                  </a:cubicBezTo>
                  <a:cubicBezTo>
                    <a:pt x="349250" y="278520"/>
                    <a:pt x="401217" y="262628"/>
                    <a:pt x="428491" y="241080"/>
                  </a:cubicBezTo>
                  <a:cubicBezTo>
                    <a:pt x="443628" y="228887"/>
                    <a:pt x="459352" y="217279"/>
                    <a:pt x="473154" y="203530"/>
                  </a:cubicBezTo>
                  <a:cubicBezTo>
                    <a:pt x="483129" y="193387"/>
                    <a:pt x="491330" y="181707"/>
                    <a:pt x="499677" y="170246"/>
                  </a:cubicBezTo>
                  <a:cubicBezTo>
                    <a:pt x="508060" y="158565"/>
                    <a:pt x="516663" y="146812"/>
                    <a:pt x="522301" y="133502"/>
                  </a:cubicBezTo>
                  <a:cubicBezTo>
                    <a:pt x="533119" y="108237"/>
                    <a:pt x="539141" y="67263"/>
                    <a:pt x="507511" y="54942"/>
                  </a:cubicBezTo>
                  <a:cubicBezTo>
                    <a:pt x="479524" y="44177"/>
                    <a:pt x="450090" y="43591"/>
                    <a:pt x="426916" y="64883"/>
                  </a:cubicBezTo>
                  <a:cubicBezTo>
                    <a:pt x="412090" y="77314"/>
                    <a:pt x="398965" y="91741"/>
                    <a:pt x="388019" y="107687"/>
                  </a:cubicBezTo>
                  <a:cubicBezTo>
                    <a:pt x="377714" y="123688"/>
                    <a:pt x="368507" y="140385"/>
                    <a:pt x="358457" y="156551"/>
                  </a:cubicBezTo>
                  <a:cubicBezTo>
                    <a:pt x="351007" y="168946"/>
                    <a:pt x="342899" y="181011"/>
                    <a:pt x="336876" y="194193"/>
                  </a:cubicBezTo>
                  <a:cubicBezTo>
                    <a:pt x="326022" y="218488"/>
                    <a:pt x="319414" y="243936"/>
                    <a:pt x="309218" y="268670"/>
                  </a:cubicBezTo>
                  <a:cubicBezTo>
                    <a:pt x="287546" y="267846"/>
                    <a:pt x="265965" y="264679"/>
                    <a:pt x="245134" y="258601"/>
                  </a:cubicBezTo>
                  <a:cubicBezTo>
                    <a:pt x="249088" y="257850"/>
                    <a:pt x="249216" y="251406"/>
                    <a:pt x="250314" y="248037"/>
                  </a:cubicBezTo>
                  <a:cubicBezTo>
                    <a:pt x="250662" y="246865"/>
                    <a:pt x="252273" y="240805"/>
                    <a:pt x="253756" y="233811"/>
                  </a:cubicBezTo>
                  <a:cubicBezTo>
                    <a:pt x="254396" y="232988"/>
                    <a:pt x="254909" y="232091"/>
                    <a:pt x="255257" y="231248"/>
                  </a:cubicBezTo>
                  <a:cubicBezTo>
                    <a:pt x="259229" y="213526"/>
                    <a:pt x="259595" y="195035"/>
                    <a:pt x="264903" y="177533"/>
                  </a:cubicBezTo>
                  <a:cubicBezTo>
                    <a:pt x="273323" y="147947"/>
                    <a:pt x="287308" y="120082"/>
                    <a:pt x="306344" y="95915"/>
                  </a:cubicBezTo>
                  <a:cubicBezTo>
                    <a:pt x="348445" y="36524"/>
                    <a:pt x="432884" y="-11883"/>
                    <a:pt x="506999" y="2581"/>
                  </a:cubicBezTo>
                  <a:cubicBezTo>
                    <a:pt x="537988" y="8622"/>
                    <a:pt x="566342" y="30244"/>
                    <a:pt x="579466" y="59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9462938" y="3626714"/>
              <a:ext cx="525371" cy="222727"/>
            </a:xfrm>
            <a:custGeom>
              <a:rect b="b" l="l" r="r" t="t"/>
              <a:pathLst>
                <a:path extrusionOk="0" h="222727" w="525371">
                  <a:moveTo>
                    <a:pt x="525372" y="73474"/>
                  </a:moveTo>
                  <a:cubicBezTo>
                    <a:pt x="521564" y="94126"/>
                    <a:pt x="514718" y="114631"/>
                    <a:pt x="503461" y="132445"/>
                  </a:cubicBezTo>
                  <a:cubicBezTo>
                    <a:pt x="494803" y="145480"/>
                    <a:pt x="483729" y="156593"/>
                    <a:pt x="473039" y="167926"/>
                  </a:cubicBezTo>
                  <a:cubicBezTo>
                    <a:pt x="464033" y="177409"/>
                    <a:pt x="454972" y="186966"/>
                    <a:pt x="444045" y="194289"/>
                  </a:cubicBezTo>
                  <a:cubicBezTo>
                    <a:pt x="422939" y="207013"/>
                    <a:pt x="399308" y="216277"/>
                    <a:pt x="375018" y="220873"/>
                  </a:cubicBezTo>
                  <a:cubicBezTo>
                    <a:pt x="354554" y="224607"/>
                    <a:pt x="333009" y="222557"/>
                    <a:pt x="313002" y="216021"/>
                  </a:cubicBezTo>
                  <a:cubicBezTo>
                    <a:pt x="289481" y="206611"/>
                    <a:pt x="267296" y="193740"/>
                    <a:pt x="248424" y="176659"/>
                  </a:cubicBezTo>
                  <a:cubicBezTo>
                    <a:pt x="233964" y="163568"/>
                    <a:pt x="219576" y="148867"/>
                    <a:pt x="208612" y="132481"/>
                  </a:cubicBezTo>
                  <a:cubicBezTo>
                    <a:pt x="193803" y="111262"/>
                    <a:pt x="177677" y="90483"/>
                    <a:pt x="158512" y="73017"/>
                  </a:cubicBezTo>
                  <a:cubicBezTo>
                    <a:pt x="143228" y="58901"/>
                    <a:pt x="120842" y="58517"/>
                    <a:pt x="101585" y="62874"/>
                  </a:cubicBezTo>
                  <a:cubicBezTo>
                    <a:pt x="90493" y="65693"/>
                    <a:pt x="81707" y="74097"/>
                    <a:pt x="74330" y="82464"/>
                  </a:cubicBezTo>
                  <a:cubicBezTo>
                    <a:pt x="60968" y="97934"/>
                    <a:pt x="55659" y="118439"/>
                    <a:pt x="51632" y="138065"/>
                  </a:cubicBezTo>
                  <a:cubicBezTo>
                    <a:pt x="36439" y="115693"/>
                    <a:pt x="14383" y="98465"/>
                    <a:pt x="233" y="75470"/>
                  </a:cubicBezTo>
                  <a:lnTo>
                    <a:pt x="50" y="74884"/>
                  </a:lnTo>
                  <a:cubicBezTo>
                    <a:pt x="13" y="74610"/>
                    <a:pt x="-41" y="74298"/>
                    <a:pt x="50" y="74024"/>
                  </a:cubicBezTo>
                  <a:cubicBezTo>
                    <a:pt x="1972" y="70673"/>
                    <a:pt x="4205" y="67506"/>
                    <a:pt x="6695" y="64540"/>
                  </a:cubicBezTo>
                  <a:cubicBezTo>
                    <a:pt x="14328" y="55642"/>
                    <a:pt x="24249" y="47587"/>
                    <a:pt x="34115" y="40941"/>
                  </a:cubicBezTo>
                  <a:cubicBezTo>
                    <a:pt x="83958" y="9762"/>
                    <a:pt x="103379" y="-11164"/>
                    <a:pt x="165834" y="6394"/>
                  </a:cubicBezTo>
                  <a:cubicBezTo>
                    <a:pt x="190710" y="13259"/>
                    <a:pt x="213334" y="25635"/>
                    <a:pt x="233030" y="42442"/>
                  </a:cubicBezTo>
                  <a:cubicBezTo>
                    <a:pt x="262372" y="67836"/>
                    <a:pt x="287944" y="97641"/>
                    <a:pt x="318951" y="121112"/>
                  </a:cubicBezTo>
                  <a:cubicBezTo>
                    <a:pt x="330758" y="129991"/>
                    <a:pt x="344596" y="135520"/>
                    <a:pt x="358727" y="139493"/>
                  </a:cubicBezTo>
                  <a:cubicBezTo>
                    <a:pt x="372364" y="144089"/>
                    <a:pt x="386880" y="145370"/>
                    <a:pt x="401120" y="143411"/>
                  </a:cubicBezTo>
                  <a:cubicBezTo>
                    <a:pt x="428248" y="138633"/>
                    <a:pt x="452044" y="113240"/>
                    <a:pt x="462075" y="88450"/>
                  </a:cubicBezTo>
                  <a:cubicBezTo>
                    <a:pt x="464875" y="80560"/>
                    <a:pt x="467181" y="72449"/>
                    <a:pt x="468774" y="64211"/>
                  </a:cubicBezTo>
                  <a:cubicBezTo>
                    <a:pt x="469982" y="64540"/>
                    <a:pt x="471208" y="64870"/>
                    <a:pt x="472417" y="65181"/>
                  </a:cubicBezTo>
                  <a:cubicBezTo>
                    <a:pt x="489824" y="69337"/>
                    <a:pt x="507561" y="71827"/>
                    <a:pt x="525372" y="73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37"/>
          <p:cNvGrpSpPr/>
          <p:nvPr/>
        </p:nvGrpSpPr>
        <p:grpSpPr>
          <a:xfrm>
            <a:off x="3934561" y="1499983"/>
            <a:ext cx="427154" cy="429319"/>
            <a:chOff x="7869121" y="2999966"/>
            <a:chExt cx="854308" cy="858639"/>
          </a:xfrm>
        </p:grpSpPr>
        <p:sp>
          <p:nvSpPr>
            <p:cNvPr id="1345" name="Google Shape;1345;p37"/>
            <p:cNvSpPr/>
            <p:nvPr/>
          </p:nvSpPr>
          <p:spPr>
            <a:xfrm>
              <a:off x="7869121" y="3012163"/>
              <a:ext cx="733850" cy="827915"/>
            </a:xfrm>
            <a:custGeom>
              <a:rect b="b" l="l" r="r" t="t"/>
              <a:pathLst>
                <a:path extrusionOk="0" h="827915" w="733850">
                  <a:moveTo>
                    <a:pt x="716259" y="411145"/>
                  </a:moveTo>
                  <a:cubicBezTo>
                    <a:pt x="721345" y="408775"/>
                    <a:pt x="727084" y="407281"/>
                    <a:pt x="731534" y="403795"/>
                  </a:cubicBezTo>
                  <a:cubicBezTo>
                    <a:pt x="736036" y="399399"/>
                    <a:pt x="733424" y="392323"/>
                    <a:pt x="728424" y="389610"/>
                  </a:cubicBezTo>
                  <a:cubicBezTo>
                    <a:pt x="712788" y="380337"/>
                    <a:pt x="693183" y="381590"/>
                    <a:pt x="677255" y="372695"/>
                  </a:cubicBezTo>
                  <a:cubicBezTo>
                    <a:pt x="624350" y="345218"/>
                    <a:pt x="582253" y="302079"/>
                    <a:pt x="540621" y="260177"/>
                  </a:cubicBezTo>
                  <a:cubicBezTo>
                    <a:pt x="523472" y="245048"/>
                    <a:pt x="510500" y="226381"/>
                    <a:pt x="497321" y="207886"/>
                  </a:cubicBezTo>
                  <a:cubicBezTo>
                    <a:pt x="475465" y="180529"/>
                    <a:pt x="455207" y="151782"/>
                    <a:pt x="439640" y="120338"/>
                  </a:cubicBezTo>
                  <a:cubicBezTo>
                    <a:pt x="421409" y="82163"/>
                    <a:pt x="405721" y="42098"/>
                    <a:pt x="388058" y="3562"/>
                  </a:cubicBezTo>
                  <a:cubicBezTo>
                    <a:pt x="386237" y="162"/>
                    <a:pt x="381426" y="-1023"/>
                    <a:pt x="378178" y="969"/>
                  </a:cubicBezTo>
                  <a:cubicBezTo>
                    <a:pt x="373315" y="3716"/>
                    <a:pt x="374398" y="9521"/>
                    <a:pt x="376666" y="13642"/>
                  </a:cubicBezTo>
                  <a:cubicBezTo>
                    <a:pt x="369827" y="44571"/>
                    <a:pt x="359741" y="75774"/>
                    <a:pt x="344896" y="103904"/>
                  </a:cubicBezTo>
                  <a:cubicBezTo>
                    <a:pt x="335480" y="120390"/>
                    <a:pt x="324225" y="135725"/>
                    <a:pt x="312026" y="150253"/>
                  </a:cubicBezTo>
                  <a:cubicBezTo>
                    <a:pt x="291373" y="175137"/>
                    <a:pt x="270427" y="199866"/>
                    <a:pt x="246475" y="221658"/>
                  </a:cubicBezTo>
                  <a:cubicBezTo>
                    <a:pt x="221801" y="244172"/>
                    <a:pt x="198141" y="267407"/>
                    <a:pt x="171508" y="287929"/>
                  </a:cubicBezTo>
                  <a:cubicBezTo>
                    <a:pt x="137247" y="315354"/>
                    <a:pt x="100029" y="338675"/>
                    <a:pt x="62005" y="360502"/>
                  </a:cubicBezTo>
                  <a:cubicBezTo>
                    <a:pt x="49307" y="367680"/>
                    <a:pt x="36283" y="374309"/>
                    <a:pt x="22932" y="380216"/>
                  </a:cubicBezTo>
                  <a:cubicBezTo>
                    <a:pt x="17417" y="382621"/>
                    <a:pt x="11884" y="384973"/>
                    <a:pt x="6265" y="387120"/>
                  </a:cubicBezTo>
                  <a:cubicBezTo>
                    <a:pt x="3705" y="387841"/>
                    <a:pt x="1540" y="389559"/>
                    <a:pt x="578" y="392066"/>
                  </a:cubicBezTo>
                  <a:cubicBezTo>
                    <a:pt x="-1158" y="395895"/>
                    <a:pt x="1196" y="400687"/>
                    <a:pt x="5234" y="401717"/>
                  </a:cubicBezTo>
                  <a:cubicBezTo>
                    <a:pt x="23241" y="404568"/>
                    <a:pt x="41833" y="401356"/>
                    <a:pt x="59788" y="405272"/>
                  </a:cubicBezTo>
                  <a:cubicBezTo>
                    <a:pt x="80562" y="409737"/>
                    <a:pt x="100304" y="417997"/>
                    <a:pt x="119291" y="427408"/>
                  </a:cubicBezTo>
                  <a:cubicBezTo>
                    <a:pt x="154446" y="445199"/>
                    <a:pt x="188072" y="466201"/>
                    <a:pt x="216200" y="494022"/>
                  </a:cubicBezTo>
                  <a:cubicBezTo>
                    <a:pt x="239173" y="514887"/>
                    <a:pt x="261836" y="536422"/>
                    <a:pt x="278383" y="562920"/>
                  </a:cubicBezTo>
                  <a:cubicBezTo>
                    <a:pt x="304070" y="601232"/>
                    <a:pt x="333676" y="636935"/>
                    <a:pt x="354054" y="678597"/>
                  </a:cubicBezTo>
                  <a:cubicBezTo>
                    <a:pt x="368539" y="706142"/>
                    <a:pt x="383402" y="733035"/>
                    <a:pt x="395240" y="762057"/>
                  </a:cubicBezTo>
                  <a:cubicBezTo>
                    <a:pt x="401873" y="778303"/>
                    <a:pt x="407388" y="794978"/>
                    <a:pt x="413625" y="811344"/>
                  </a:cubicBezTo>
                  <a:cubicBezTo>
                    <a:pt x="415704" y="816032"/>
                    <a:pt x="416564" y="821544"/>
                    <a:pt x="420034" y="825460"/>
                  </a:cubicBezTo>
                  <a:cubicBezTo>
                    <a:pt x="422870" y="828465"/>
                    <a:pt x="427784" y="828706"/>
                    <a:pt x="431014" y="826215"/>
                  </a:cubicBezTo>
                  <a:cubicBezTo>
                    <a:pt x="436701" y="820583"/>
                    <a:pt x="435945" y="811550"/>
                    <a:pt x="438213" y="804251"/>
                  </a:cubicBezTo>
                  <a:cubicBezTo>
                    <a:pt x="443935" y="779110"/>
                    <a:pt x="449348" y="753831"/>
                    <a:pt x="457166" y="729240"/>
                  </a:cubicBezTo>
                  <a:cubicBezTo>
                    <a:pt x="463712" y="707464"/>
                    <a:pt x="470568" y="685792"/>
                    <a:pt x="478489" y="664498"/>
                  </a:cubicBezTo>
                  <a:cubicBezTo>
                    <a:pt x="490895" y="631835"/>
                    <a:pt x="500448" y="597970"/>
                    <a:pt x="515792" y="566492"/>
                  </a:cubicBezTo>
                  <a:cubicBezTo>
                    <a:pt x="545036" y="506816"/>
                    <a:pt x="614385" y="462664"/>
                    <a:pt x="671275" y="430980"/>
                  </a:cubicBezTo>
                  <a:cubicBezTo>
                    <a:pt x="685846" y="423801"/>
                    <a:pt x="701259" y="417499"/>
                    <a:pt x="716259" y="411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8527100" y="2999966"/>
              <a:ext cx="196329" cy="241495"/>
            </a:xfrm>
            <a:custGeom>
              <a:rect b="b" l="l" r="r" t="t"/>
              <a:pathLst>
                <a:path extrusionOk="0" h="241495" w="196329">
                  <a:moveTo>
                    <a:pt x="162217" y="66677"/>
                  </a:moveTo>
                  <a:cubicBezTo>
                    <a:pt x="143367" y="53437"/>
                    <a:pt x="126374" y="36487"/>
                    <a:pt x="115962" y="15776"/>
                  </a:cubicBezTo>
                  <a:cubicBezTo>
                    <a:pt x="114913" y="13596"/>
                    <a:pt x="113247" y="8821"/>
                    <a:pt x="110223" y="7894"/>
                  </a:cubicBezTo>
                  <a:cubicBezTo>
                    <a:pt x="110618" y="5782"/>
                    <a:pt x="111202" y="3481"/>
                    <a:pt x="110360" y="1386"/>
                  </a:cubicBezTo>
                  <a:cubicBezTo>
                    <a:pt x="109913" y="29"/>
                    <a:pt x="107955" y="-589"/>
                    <a:pt x="107044" y="733"/>
                  </a:cubicBezTo>
                  <a:cubicBezTo>
                    <a:pt x="103161" y="7035"/>
                    <a:pt x="99913" y="14008"/>
                    <a:pt x="96150" y="20499"/>
                  </a:cubicBezTo>
                  <a:cubicBezTo>
                    <a:pt x="88212" y="35182"/>
                    <a:pt x="77885" y="48319"/>
                    <a:pt x="66854" y="60959"/>
                  </a:cubicBezTo>
                  <a:cubicBezTo>
                    <a:pt x="50101" y="81154"/>
                    <a:pt x="28641" y="96558"/>
                    <a:pt x="4774" y="107274"/>
                  </a:cubicBezTo>
                  <a:cubicBezTo>
                    <a:pt x="1681" y="108785"/>
                    <a:pt x="-346" y="112048"/>
                    <a:pt x="49" y="115534"/>
                  </a:cubicBezTo>
                  <a:cubicBezTo>
                    <a:pt x="427" y="120772"/>
                    <a:pt x="5805" y="123056"/>
                    <a:pt x="9912" y="125065"/>
                  </a:cubicBezTo>
                  <a:cubicBezTo>
                    <a:pt x="15857" y="127950"/>
                    <a:pt x="20891" y="130303"/>
                    <a:pt x="26974" y="133377"/>
                  </a:cubicBezTo>
                  <a:cubicBezTo>
                    <a:pt x="26940" y="133360"/>
                    <a:pt x="26871" y="133325"/>
                    <a:pt x="26802" y="133291"/>
                  </a:cubicBezTo>
                  <a:cubicBezTo>
                    <a:pt x="26579" y="133188"/>
                    <a:pt x="26373" y="133085"/>
                    <a:pt x="26149" y="132965"/>
                  </a:cubicBezTo>
                  <a:cubicBezTo>
                    <a:pt x="26458" y="133102"/>
                    <a:pt x="26751" y="133257"/>
                    <a:pt x="27043" y="133411"/>
                  </a:cubicBezTo>
                  <a:cubicBezTo>
                    <a:pt x="27300" y="133549"/>
                    <a:pt x="27575" y="133669"/>
                    <a:pt x="27833" y="133806"/>
                  </a:cubicBezTo>
                  <a:cubicBezTo>
                    <a:pt x="27352" y="133583"/>
                    <a:pt x="27266" y="133549"/>
                    <a:pt x="27180" y="133497"/>
                  </a:cubicBezTo>
                  <a:cubicBezTo>
                    <a:pt x="27129" y="133463"/>
                    <a:pt x="27060" y="133446"/>
                    <a:pt x="27008" y="133411"/>
                  </a:cubicBezTo>
                  <a:cubicBezTo>
                    <a:pt x="63950" y="152542"/>
                    <a:pt x="96185" y="186922"/>
                    <a:pt x="109192" y="226832"/>
                  </a:cubicBezTo>
                  <a:cubicBezTo>
                    <a:pt x="111305" y="231830"/>
                    <a:pt x="111803" y="240399"/>
                    <a:pt x="118694" y="241378"/>
                  </a:cubicBezTo>
                  <a:cubicBezTo>
                    <a:pt x="125652" y="242545"/>
                    <a:pt x="128333" y="234783"/>
                    <a:pt x="129364" y="229254"/>
                  </a:cubicBezTo>
                  <a:cubicBezTo>
                    <a:pt x="131271" y="221560"/>
                    <a:pt x="132972" y="213849"/>
                    <a:pt x="134948" y="206190"/>
                  </a:cubicBezTo>
                  <a:cubicBezTo>
                    <a:pt x="139948" y="186733"/>
                    <a:pt x="145429" y="167259"/>
                    <a:pt x="155962" y="149880"/>
                  </a:cubicBezTo>
                  <a:cubicBezTo>
                    <a:pt x="166718" y="130217"/>
                    <a:pt x="184829" y="115637"/>
                    <a:pt x="195894" y="96369"/>
                  </a:cubicBezTo>
                  <a:cubicBezTo>
                    <a:pt x="200172" y="80879"/>
                    <a:pt x="171753" y="74542"/>
                    <a:pt x="162217" y="666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8649212" y="3631273"/>
              <a:ext cx="34" cy="68"/>
            </a:xfrm>
            <a:custGeom>
              <a:rect b="b" l="l" r="r" t="t"/>
              <a:pathLst>
                <a:path extrusionOk="0" h="68" w="34">
                  <a:moveTo>
                    <a:pt x="0" y="0"/>
                  </a:moveTo>
                  <a:cubicBezTo>
                    <a:pt x="17" y="17"/>
                    <a:pt x="17" y="52"/>
                    <a:pt x="34" y="69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17" y="5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8512884" y="3613886"/>
              <a:ext cx="207972" cy="244719"/>
            </a:xfrm>
            <a:custGeom>
              <a:rect b="b" l="l" r="r" t="t"/>
              <a:pathLst>
                <a:path extrusionOk="0" h="244719" w="207972">
                  <a:moveTo>
                    <a:pt x="201054" y="99560"/>
                  </a:moveTo>
                  <a:cubicBezTo>
                    <a:pt x="190968" y="90063"/>
                    <a:pt x="179456" y="82215"/>
                    <a:pt x="170160" y="71877"/>
                  </a:cubicBezTo>
                  <a:cubicBezTo>
                    <a:pt x="155538" y="55958"/>
                    <a:pt x="145916" y="36673"/>
                    <a:pt x="136362" y="17456"/>
                  </a:cubicBezTo>
                  <a:cubicBezTo>
                    <a:pt x="136380" y="17508"/>
                    <a:pt x="136397" y="17542"/>
                    <a:pt x="136414" y="17576"/>
                  </a:cubicBezTo>
                  <a:cubicBezTo>
                    <a:pt x="134335" y="13747"/>
                    <a:pt x="132960" y="9642"/>
                    <a:pt x="132153" y="5366"/>
                  </a:cubicBezTo>
                  <a:cubicBezTo>
                    <a:pt x="131757" y="3580"/>
                    <a:pt x="130366" y="1949"/>
                    <a:pt x="128802" y="1021"/>
                  </a:cubicBezTo>
                  <a:cubicBezTo>
                    <a:pt x="122410" y="-2636"/>
                    <a:pt x="115778" y="4216"/>
                    <a:pt x="118441" y="10724"/>
                  </a:cubicBezTo>
                  <a:cubicBezTo>
                    <a:pt x="89094" y="51510"/>
                    <a:pt x="58904" y="74419"/>
                    <a:pt x="10587" y="89153"/>
                  </a:cubicBezTo>
                  <a:cubicBezTo>
                    <a:pt x="-21097" y="99062"/>
                    <a:pt x="27512" y="125182"/>
                    <a:pt x="37117" y="134455"/>
                  </a:cubicBezTo>
                  <a:cubicBezTo>
                    <a:pt x="48835" y="144004"/>
                    <a:pt x="58028" y="156334"/>
                    <a:pt x="63767" y="170313"/>
                  </a:cubicBezTo>
                  <a:cubicBezTo>
                    <a:pt x="69557" y="183879"/>
                    <a:pt x="73286" y="197652"/>
                    <a:pt x="74901" y="212867"/>
                  </a:cubicBezTo>
                  <a:cubicBezTo>
                    <a:pt x="75640" y="219753"/>
                    <a:pt x="76155" y="226657"/>
                    <a:pt x="76860" y="233561"/>
                  </a:cubicBezTo>
                  <a:cubicBezTo>
                    <a:pt x="77083" y="237545"/>
                    <a:pt x="78028" y="241838"/>
                    <a:pt x="81843" y="243882"/>
                  </a:cubicBezTo>
                  <a:cubicBezTo>
                    <a:pt x="93698" y="248707"/>
                    <a:pt x="99386" y="231431"/>
                    <a:pt x="105108" y="224030"/>
                  </a:cubicBezTo>
                  <a:cubicBezTo>
                    <a:pt x="117118" y="204384"/>
                    <a:pt x="130366" y="185528"/>
                    <a:pt x="145521" y="167943"/>
                  </a:cubicBezTo>
                  <a:cubicBezTo>
                    <a:pt x="160332" y="148846"/>
                    <a:pt x="182325" y="137632"/>
                    <a:pt x="200779" y="122572"/>
                  </a:cubicBezTo>
                  <a:cubicBezTo>
                    <a:pt x="211037" y="115943"/>
                    <a:pt x="209594" y="106927"/>
                    <a:pt x="201054" y="995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9" name="Google Shape;1349;p37"/>
          <p:cNvSpPr/>
          <p:nvPr/>
        </p:nvSpPr>
        <p:spPr>
          <a:xfrm>
            <a:off x="3934561" y="1506082"/>
            <a:ext cx="366925" cy="413958"/>
          </a:xfrm>
          <a:custGeom>
            <a:rect b="b" l="l" r="r" t="t"/>
            <a:pathLst>
              <a:path extrusionOk="0" h="827915" w="733850">
                <a:moveTo>
                  <a:pt x="420034" y="825460"/>
                </a:moveTo>
                <a:cubicBezTo>
                  <a:pt x="416564" y="821544"/>
                  <a:pt x="415704" y="816032"/>
                  <a:pt x="413625" y="811344"/>
                </a:cubicBezTo>
                <a:cubicBezTo>
                  <a:pt x="407388" y="794978"/>
                  <a:pt x="401873" y="778303"/>
                  <a:pt x="395240" y="762057"/>
                </a:cubicBezTo>
                <a:cubicBezTo>
                  <a:pt x="383402" y="733035"/>
                  <a:pt x="368539" y="706142"/>
                  <a:pt x="354054" y="678597"/>
                </a:cubicBezTo>
                <a:cubicBezTo>
                  <a:pt x="333676" y="636935"/>
                  <a:pt x="304070" y="601232"/>
                  <a:pt x="278383" y="562920"/>
                </a:cubicBezTo>
                <a:cubicBezTo>
                  <a:pt x="261836" y="536422"/>
                  <a:pt x="239173" y="514887"/>
                  <a:pt x="216200" y="494022"/>
                </a:cubicBezTo>
                <a:cubicBezTo>
                  <a:pt x="188072" y="466201"/>
                  <a:pt x="154446" y="445199"/>
                  <a:pt x="119291" y="427408"/>
                </a:cubicBezTo>
                <a:cubicBezTo>
                  <a:pt x="100304" y="417997"/>
                  <a:pt x="80562" y="409737"/>
                  <a:pt x="59788" y="405272"/>
                </a:cubicBezTo>
                <a:cubicBezTo>
                  <a:pt x="41833" y="401356"/>
                  <a:pt x="23241" y="404568"/>
                  <a:pt x="5234" y="401717"/>
                </a:cubicBezTo>
                <a:cubicBezTo>
                  <a:pt x="1196" y="400687"/>
                  <a:pt x="-1158" y="395895"/>
                  <a:pt x="578" y="392066"/>
                </a:cubicBezTo>
                <a:cubicBezTo>
                  <a:pt x="1540" y="389559"/>
                  <a:pt x="3705" y="387841"/>
                  <a:pt x="6265" y="387120"/>
                </a:cubicBezTo>
                <a:cubicBezTo>
                  <a:pt x="11884" y="384973"/>
                  <a:pt x="17417" y="382621"/>
                  <a:pt x="22932" y="380216"/>
                </a:cubicBezTo>
                <a:cubicBezTo>
                  <a:pt x="36283" y="374309"/>
                  <a:pt x="49307" y="367680"/>
                  <a:pt x="62005" y="360502"/>
                </a:cubicBezTo>
                <a:cubicBezTo>
                  <a:pt x="100029" y="338675"/>
                  <a:pt x="137247" y="315354"/>
                  <a:pt x="171508" y="287929"/>
                </a:cubicBezTo>
                <a:cubicBezTo>
                  <a:pt x="198141" y="267407"/>
                  <a:pt x="221801" y="244172"/>
                  <a:pt x="246475" y="221658"/>
                </a:cubicBezTo>
                <a:cubicBezTo>
                  <a:pt x="270427" y="199866"/>
                  <a:pt x="291373" y="175137"/>
                  <a:pt x="312026" y="150253"/>
                </a:cubicBezTo>
                <a:cubicBezTo>
                  <a:pt x="324225" y="135725"/>
                  <a:pt x="335480" y="120390"/>
                  <a:pt x="344896" y="103904"/>
                </a:cubicBezTo>
                <a:cubicBezTo>
                  <a:pt x="359741" y="75774"/>
                  <a:pt x="369827" y="44571"/>
                  <a:pt x="376666" y="13642"/>
                </a:cubicBezTo>
                <a:cubicBezTo>
                  <a:pt x="374398" y="9521"/>
                  <a:pt x="373315" y="3716"/>
                  <a:pt x="378178" y="969"/>
                </a:cubicBezTo>
                <a:cubicBezTo>
                  <a:pt x="381426" y="-1023"/>
                  <a:pt x="386237" y="162"/>
                  <a:pt x="388058" y="3562"/>
                </a:cubicBezTo>
                <a:cubicBezTo>
                  <a:pt x="405721" y="42098"/>
                  <a:pt x="421409" y="82163"/>
                  <a:pt x="439640" y="120338"/>
                </a:cubicBezTo>
                <a:cubicBezTo>
                  <a:pt x="455207" y="151782"/>
                  <a:pt x="475465" y="180529"/>
                  <a:pt x="497321" y="207886"/>
                </a:cubicBezTo>
                <a:cubicBezTo>
                  <a:pt x="510500" y="226381"/>
                  <a:pt x="523472" y="245048"/>
                  <a:pt x="540621" y="260177"/>
                </a:cubicBezTo>
                <a:cubicBezTo>
                  <a:pt x="582253" y="302079"/>
                  <a:pt x="624350" y="345218"/>
                  <a:pt x="677255" y="372695"/>
                </a:cubicBezTo>
                <a:cubicBezTo>
                  <a:pt x="693183" y="381590"/>
                  <a:pt x="712788" y="380337"/>
                  <a:pt x="728424" y="389610"/>
                </a:cubicBezTo>
                <a:cubicBezTo>
                  <a:pt x="733424" y="392323"/>
                  <a:pt x="736036" y="399399"/>
                  <a:pt x="731534" y="403795"/>
                </a:cubicBezTo>
                <a:cubicBezTo>
                  <a:pt x="727084" y="407281"/>
                  <a:pt x="721345" y="408775"/>
                  <a:pt x="716259" y="411145"/>
                </a:cubicBezTo>
                <a:cubicBezTo>
                  <a:pt x="701259" y="417499"/>
                  <a:pt x="685846" y="423801"/>
                  <a:pt x="671275" y="430980"/>
                </a:cubicBezTo>
                <a:cubicBezTo>
                  <a:pt x="614385" y="462664"/>
                  <a:pt x="545036" y="506816"/>
                  <a:pt x="515792" y="566492"/>
                </a:cubicBezTo>
                <a:cubicBezTo>
                  <a:pt x="500448" y="597970"/>
                  <a:pt x="490895" y="631835"/>
                  <a:pt x="478489" y="664498"/>
                </a:cubicBezTo>
                <a:cubicBezTo>
                  <a:pt x="470568" y="685792"/>
                  <a:pt x="463712" y="707464"/>
                  <a:pt x="457166" y="729240"/>
                </a:cubicBezTo>
                <a:cubicBezTo>
                  <a:pt x="449348" y="753831"/>
                  <a:pt x="443935" y="779110"/>
                  <a:pt x="438213" y="804251"/>
                </a:cubicBezTo>
                <a:cubicBezTo>
                  <a:pt x="435945" y="811550"/>
                  <a:pt x="436701" y="820583"/>
                  <a:pt x="431014" y="826215"/>
                </a:cubicBezTo>
                <a:cubicBezTo>
                  <a:pt x="427784" y="828706"/>
                  <a:pt x="422870" y="828465"/>
                  <a:pt x="420034" y="825460"/>
                </a:cubicBezTo>
                <a:close/>
                <a:moveTo>
                  <a:pt x="311064" y="584678"/>
                </a:moveTo>
                <a:cubicBezTo>
                  <a:pt x="338882" y="620054"/>
                  <a:pt x="361047" y="659174"/>
                  <a:pt x="381391" y="699221"/>
                </a:cubicBezTo>
                <a:cubicBezTo>
                  <a:pt x="398694" y="731094"/>
                  <a:pt x="412680" y="764547"/>
                  <a:pt x="424467" y="798825"/>
                </a:cubicBezTo>
                <a:cubicBezTo>
                  <a:pt x="435825" y="744369"/>
                  <a:pt x="452629" y="691322"/>
                  <a:pt x="472131" y="639271"/>
                </a:cubicBezTo>
                <a:cubicBezTo>
                  <a:pt x="480929" y="614851"/>
                  <a:pt x="488712" y="590001"/>
                  <a:pt x="499640" y="566423"/>
                </a:cubicBezTo>
                <a:cubicBezTo>
                  <a:pt x="509881" y="542484"/>
                  <a:pt x="525552" y="521619"/>
                  <a:pt x="544555" y="503913"/>
                </a:cubicBezTo>
                <a:cubicBezTo>
                  <a:pt x="557030" y="491429"/>
                  <a:pt x="569831" y="479167"/>
                  <a:pt x="584281" y="468949"/>
                </a:cubicBezTo>
                <a:cubicBezTo>
                  <a:pt x="623216" y="440184"/>
                  <a:pt x="665021" y="415232"/>
                  <a:pt x="710314" y="397836"/>
                </a:cubicBezTo>
                <a:cubicBezTo>
                  <a:pt x="698870" y="394848"/>
                  <a:pt x="687014" y="393148"/>
                  <a:pt x="676155" y="388236"/>
                </a:cubicBezTo>
                <a:cubicBezTo>
                  <a:pt x="656911" y="379135"/>
                  <a:pt x="638577" y="367629"/>
                  <a:pt x="621756" y="354594"/>
                </a:cubicBezTo>
                <a:cubicBezTo>
                  <a:pt x="593972" y="332063"/>
                  <a:pt x="566789" y="308828"/>
                  <a:pt x="542511" y="282485"/>
                </a:cubicBezTo>
                <a:cubicBezTo>
                  <a:pt x="523283" y="264385"/>
                  <a:pt x="504915" y="245529"/>
                  <a:pt x="490499" y="223256"/>
                </a:cubicBezTo>
                <a:cubicBezTo>
                  <a:pt x="475052" y="202236"/>
                  <a:pt x="458128" y="182315"/>
                  <a:pt x="445052" y="159647"/>
                </a:cubicBezTo>
                <a:cubicBezTo>
                  <a:pt x="418711" y="118191"/>
                  <a:pt x="403196" y="71189"/>
                  <a:pt x="382353" y="26969"/>
                </a:cubicBezTo>
                <a:cubicBezTo>
                  <a:pt x="366357" y="108111"/>
                  <a:pt x="336854" y="141615"/>
                  <a:pt x="284122" y="201858"/>
                </a:cubicBezTo>
                <a:cubicBezTo>
                  <a:pt x="253262" y="234332"/>
                  <a:pt x="220066" y="264745"/>
                  <a:pt x="185821" y="293630"/>
                </a:cubicBezTo>
                <a:cubicBezTo>
                  <a:pt x="140064" y="330449"/>
                  <a:pt x="90304" y="362511"/>
                  <a:pt x="37778" y="388786"/>
                </a:cubicBezTo>
                <a:cubicBezTo>
                  <a:pt x="80510" y="389215"/>
                  <a:pt x="119377" y="410595"/>
                  <a:pt x="155821" y="430825"/>
                </a:cubicBezTo>
                <a:cubicBezTo>
                  <a:pt x="195203" y="452412"/>
                  <a:pt x="227660" y="483907"/>
                  <a:pt x="259327" y="515282"/>
                </a:cubicBezTo>
                <a:cubicBezTo>
                  <a:pt x="279826" y="535889"/>
                  <a:pt x="293898" y="561494"/>
                  <a:pt x="311064" y="5846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37"/>
          <p:cNvSpPr/>
          <p:nvPr/>
        </p:nvSpPr>
        <p:spPr>
          <a:xfrm>
            <a:off x="4263550" y="1499983"/>
            <a:ext cx="98164" cy="120748"/>
          </a:xfrm>
          <a:custGeom>
            <a:rect b="b" l="l" r="r" t="t"/>
            <a:pathLst>
              <a:path extrusionOk="0" h="241495" w="196329">
                <a:moveTo>
                  <a:pt x="118694" y="241378"/>
                </a:moveTo>
                <a:cubicBezTo>
                  <a:pt x="111803" y="240399"/>
                  <a:pt x="111305" y="231830"/>
                  <a:pt x="109192" y="226832"/>
                </a:cubicBezTo>
                <a:cubicBezTo>
                  <a:pt x="96185" y="186922"/>
                  <a:pt x="63950" y="152542"/>
                  <a:pt x="27008" y="133411"/>
                </a:cubicBezTo>
                <a:cubicBezTo>
                  <a:pt x="27060" y="133446"/>
                  <a:pt x="27129" y="133463"/>
                  <a:pt x="27180" y="133497"/>
                </a:cubicBezTo>
                <a:cubicBezTo>
                  <a:pt x="27266" y="133549"/>
                  <a:pt x="27352" y="133583"/>
                  <a:pt x="27833" y="133806"/>
                </a:cubicBezTo>
                <a:cubicBezTo>
                  <a:pt x="27575" y="133669"/>
                  <a:pt x="27300" y="133549"/>
                  <a:pt x="27043" y="133411"/>
                </a:cubicBezTo>
                <a:cubicBezTo>
                  <a:pt x="26751" y="133257"/>
                  <a:pt x="26458" y="133102"/>
                  <a:pt x="26149" y="132965"/>
                </a:cubicBezTo>
                <a:cubicBezTo>
                  <a:pt x="26373" y="133085"/>
                  <a:pt x="26579" y="133188"/>
                  <a:pt x="26802" y="133291"/>
                </a:cubicBezTo>
                <a:cubicBezTo>
                  <a:pt x="26871" y="133325"/>
                  <a:pt x="26940" y="133360"/>
                  <a:pt x="26974" y="133377"/>
                </a:cubicBezTo>
                <a:cubicBezTo>
                  <a:pt x="20891" y="130303"/>
                  <a:pt x="15857" y="127950"/>
                  <a:pt x="9912" y="125065"/>
                </a:cubicBezTo>
                <a:cubicBezTo>
                  <a:pt x="5805" y="123056"/>
                  <a:pt x="427" y="120772"/>
                  <a:pt x="49" y="115534"/>
                </a:cubicBezTo>
                <a:cubicBezTo>
                  <a:pt x="-346" y="112048"/>
                  <a:pt x="1681" y="108785"/>
                  <a:pt x="4774" y="107274"/>
                </a:cubicBezTo>
                <a:cubicBezTo>
                  <a:pt x="28641" y="96558"/>
                  <a:pt x="50101" y="81154"/>
                  <a:pt x="66854" y="60959"/>
                </a:cubicBezTo>
                <a:cubicBezTo>
                  <a:pt x="77885" y="48319"/>
                  <a:pt x="88212" y="35182"/>
                  <a:pt x="96150" y="20499"/>
                </a:cubicBezTo>
                <a:cubicBezTo>
                  <a:pt x="99913" y="14008"/>
                  <a:pt x="103161" y="7035"/>
                  <a:pt x="107044" y="733"/>
                </a:cubicBezTo>
                <a:cubicBezTo>
                  <a:pt x="107955" y="-589"/>
                  <a:pt x="109913" y="29"/>
                  <a:pt x="110360" y="1386"/>
                </a:cubicBezTo>
                <a:cubicBezTo>
                  <a:pt x="111202" y="3481"/>
                  <a:pt x="110618" y="5782"/>
                  <a:pt x="110223" y="7894"/>
                </a:cubicBezTo>
                <a:cubicBezTo>
                  <a:pt x="113247" y="8821"/>
                  <a:pt x="114913" y="13596"/>
                  <a:pt x="115962" y="15776"/>
                </a:cubicBezTo>
                <a:cubicBezTo>
                  <a:pt x="126374" y="36487"/>
                  <a:pt x="143367" y="53437"/>
                  <a:pt x="162217" y="66677"/>
                </a:cubicBezTo>
                <a:cubicBezTo>
                  <a:pt x="171753" y="74542"/>
                  <a:pt x="200172" y="80879"/>
                  <a:pt x="195894" y="96369"/>
                </a:cubicBezTo>
                <a:cubicBezTo>
                  <a:pt x="184829" y="115637"/>
                  <a:pt x="166718" y="130217"/>
                  <a:pt x="155962" y="149880"/>
                </a:cubicBezTo>
                <a:cubicBezTo>
                  <a:pt x="145429" y="167259"/>
                  <a:pt x="139948" y="186733"/>
                  <a:pt x="134948" y="206190"/>
                </a:cubicBezTo>
                <a:cubicBezTo>
                  <a:pt x="132972" y="213849"/>
                  <a:pt x="131271" y="221560"/>
                  <a:pt x="129364" y="229254"/>
                </a:cubicBezTo>
                <a:cubicBezTo>
                  <a:pt x="128333" y="234783"/>
                  <a:pt x="125652" y="242545"/>
                  <a:pt x="118694" y="241378"/>
                </a:cubicBezTo>
                <a:close/>
                <a:moveTo>
                  <a:pt x="25720" y="117011"/>
                </a:moveTo>
                <a:cubicBezTo>
                  <a:pt x="65669" y="135180"/>
                  <a:pt x="102130" y="170264"/>
                  <a:pt x="118728" y="211188"/>
                </a:cubicBezTo>
                <a:cubicBezTo>
                  <a:pt x="131048" y="155341"/>
                  <a:pt x="144656" y="136314"/>
                  <a:pt x="180636" y="93810"/>
                </a:cubicBezTo>
                <a:cubicBezTo>
                  <a:pt x="169227" y="86735"/>
                  <a:pt x="156598" y="81669"/>
                  <a:pt x="146185" y="73014"/>
                </a:cubicBezTo>
                <a:cubicBezTo>
                  <a:pt x="129347" y="59756"/>
                  <a:pt x="114071" y="43562"/>
                  <a:pt x="104054" y="24500"/>
                </a:cubicBezTo>
                <a:cubicBezTo>
                  <a:pt x="96322" y="42687"/>
                  <a:pt x="83934" y="58228"/>
                  <a:pt x="71305" y="73203"/>
                </a:cubicBezTo>
                <a:cubicBezTo>
                  <a:pt x="57146" y="90238"/>
                  <a:pt x="39672" y="104131"/>
                  <a:pt x="20032" y="114349"/>
                </a:cubicBezTo>
                <a:cubicBezTo>
                  <a:pt x="21939" y="115242"/>
                  <a:pt x="23830" y="116118"/>
                  <a:pt x="25720" y="1170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37"/>
          <p:cNvSpPr/>
          <p:nvPr/>
        </p:nvSpPr>
        <p:spPr>
          <a:xfrm>
            <a:off x="4256442" y="1806943"/>
            <a:ext cx="103986" cy="122360"/>
          </a:xfrm>
          <a:custGeom>
            <a:rect b="b" l="l" r="r" t="t"/>
            <a:pathLst>
              <a:path extrusionOk="0" h="244719" w="207972">
                <a:moveTo>
                  <a:pt x="81843" y="243882"/>
                </a:moveTo>
                <a:cubicBezTo>
                  <a:pt x="78028" y="241838"/>
                  <a:pt x="77083" y="237545"/>
                  <a:pt x="76860" y="233561"/>
                </a:cubicBezTo>
                <a:cubicBezTo>
                  <a:pt x="76155" y="226657"/>
                  <a:pt x="75640" y="219753"/>
                  <a:pt x="74901" y="212867"/>
                </a:cubicBezTo>
                <a:cubicBezTo>
                  <a:pt x="73286" y="197652"/>
                  <a:pt x="69557" y="183879"/>
                  <a:pt x="63767" y="170313"/>
                </a:cubicBezTo>
                <a:cubicBezTo>
                  <a:pt x="58028" y="156334"/>
                  <a:pt x="48835" y="144004"/>
                  <a:pt x="37117" y="134455"/>
                </a:cubicBezTo>
                <a:cubicBezTo>
                  <a:pt x="27512" y="125182"/>
                  <a:pt x="-21097" y="99062"/>
                  <a:pt x="10587" y="89153"/>
                </a:cubicBezTo>
                <a:cubicBezTo>
                  <a:pt x="58904" y="74419"/>
                  <a:pt x="89094" y="51510"/>
                  <a:pt x="118441" y="10724"/>
                </a:cubicBezTo>
                <a:cubicBezTo>
                  <a:pt x="115778" y="4216"/>
                  <a:pt x="122410" y="-2636"/>
                  <a:pt x="128802" y="1021"/>
                </a:cubicBezTo>
                <a:cubicBezTo>
                  <a:pt x="130366" y="1949"/>
                  <a:pt x="131757" y="3580"/>
                  <a:pt x="132153" y="5366"/>
                </a:cubicBezTo>
                <a:cubicBezTo>
                  <a:pt x="132960" y="9642"/>
                  <a:pt x="134335" y="13747"/>
                  <a:pt x="136414" y="17576"/>
                </a:cubicBezTo>
                <a:cubicBezTo>
                  <a:pt x="136397" y="17542"/>
                  <a:pt x="136380" y="17508"/>
                  <a:pt x="136362" y="17456"/>
                </a:cubicBezTo>
                <a:cubicBezTo>
                  <a:pt x="136345" y="17439"/>
                  <a:pt x="136328" y="17404"/>
                  <a:pt x="136328" y="17387"/>
                </a:cubicBezTo>
                <a:cubicBezTo>
                  <a:pt x="145899" y="36621"/>
                  <a:pt x="155521" y="55941"/>
                  <a:pt x="170160" y="71877"/>
                </a:cubicBezTo>
                <a:cubicBezTo>
                  <a:pt x="179456" y="82215"/>
                  <a:pt x="190968" y="90063"/>
                  <a:pt x="201054" y="99560"/>
                </a:cubicBezTo>
                <a:cubicBezTo>
                  <a:pt x="209594" y="106927"/>
                  <a:pt x="211037" y="115943"/>
                  <a:pt x="200779" y="122572"/>
                </a:cubicBezTo>
                <a:cubicBezTo>
                  <a:pt x="182325" y="137632"/>
                  <a:pt x="160332" y="148846"/>
                  <a:pt x="145521" y="167943"/>
                </a:cubicBezTo>
                <a:cubicBezTo>
                  <a:pt x="130366" y="185528"/>
                  <a:pt x="117118" y="204384"/>
                  <a:pt x="105108" y="224030"/>
                </a:cubicBezTo>
                <a:cubicBezTo>
                  <a:pt x="99386" y="231431"/>
                  <a:pt x="93698" y="248707"/>
                  <a:pt x="81843" y="243882"/>
                </a:cubicBezTo>
                <a:close/>
                <a:moveTo>
                  <a:pt x="89729" y="216164"/>
                </a:moveTo>
                <a:cubicBezTo>
                  <a:pt x="89867" y="217658"/>
                  <a:pt x="90004" y="219152"/>
                  <a:pt x="90125" y="220646"/>
                </a:cubicBezTo>
                <a:cubicBezTo>
                  <a:pt x="106998" y="193170"/>
                  <a:pt x="125400" y="166174"/>
                  <a:pt x="148579" y="143591"/>
                </a:cubicBezTo>
                <a:cubicBezTo>
                  <a:pt x="161827" y="131175"/>
                  <a:pt x="178167" y="122812"/>
                  <a:pt x="191947" y="111031"/>
                </a:cubicBezTo>
                <a:cubicBezTo>
                  <a:pt x="180349" y="99955"/>
                  <a:pt x="166672" y="91008"/>
                  <a:pt x="156569" y="78403"/>
                </a:cubicBezTo>
                <a:cubicBezTo>
                  <a:pt x="141380" y="61247"/>
                  <a:pt x="131517" y="40279"/>
                  <a:pt x="121414" y="19912"/>
                </a:cubicBezTo>
                <a:cubicBezTo>
                  <a:pt x="97358" y="60715"/>
                  <a:pt x="60451" y="85547"/>
                  <a:pt x="16292" y="100693"/>
                </a:cubicBezTo>
                <a:cubicBezTo>
                  <a:pt x="29831" y="112732"/>
                  <a:pt x="46224" y="121455"/>
                  <a:pt x="58268" y="135211"/>
                </a:cubicBezTo>
                <a:cubicBezTo>
                  <a:pt x="77994" y="157261"/>
                  <a:pt x="87032" y="187297"/>
                  <a:pt x="89729" y="216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37"/>
          <p:cNvSpPr/>
          <p:nvPr/>
        </p:nvSpPr>
        <p:spPr>
          <a:xfrm>
            <a:off x="3953466" y="1519566"/>
            <a:ext cx="336259" cy="385928"/>
          </a:xfrm>
          <a:custGeom>
            <a:rect b="b" l="l" r="r" t="t"/>
            <a:pathLst>
              <a:path extrusionOk="0" h="771855" w="672518">
                <a:moveTo>
                  <a:pt x="638360" y="361268"/>
                </a:moveTo>
                <a:cubicBezTo>
                  <a:pt x="649220" y="366179"/>
                  <a:pt x="661075" y="367879"/>
                  <a:pt x="672519" y="370867"/>
                </a:cubicBezTo>
                <a:cubicBezTo>
                  <a:pt x="627243" y="388263"/>
                  <a:pt x="585439" y="413199"/>
                  <a:pt x="546486" y="441980"/>
                </a:cubicBezTo>
                <a:cubicBezTo>
                  <a:pt x="532053" y="452181"/>
                  <a:pt x="519235" y="464443"/>
                  <a:pt x="506760" y="476945"/>
                </a:cubicBezTo>
                <a:cubicBezTo>
                  <a:pt x="487757" y="494633"/>
                  <a:pt x="472086" y="515498"/>
                  <a:pt x="461846" y="539454"/>
                </a:cubicBezTo>
                <a:cubicBezTo>
                  <a:pt x="450918" y="563016"/>
                  <a:pt x="443134" y="587882"/>
                  <a:pt x="434337" y="612302"/>
                </a:cubicBezTo>
                <a:cubicBezTo>
                  <a:pt x="414835" y="664353"/>
                  <a:pt x="398030" y="717400"/>
                  <a:pt x="386673" y="771856"/>
                </a:cubicBezTo>
                <a:cubicBezTo>
                  <a:pt x="374868" y="737579"/>
                  <a:pt x="360882" y="704143"/>
                  <a:pt x="343579" y="672270"/>
                </a:cubicBezTo>
                <a:cubicBezTo>
                  <a:pt x="323252" y="632223"/>
                  <a:pt x="301087" y="593103"/>
                  <a:pt x="273252" y="557726"/>
                </a:cubicBezTo>
                <a:cubicBezTo>
                  <a:pt x="256086" y="534526"/>
                  <a:pt x="242014" y="508938"/>
                  <a:pt x="221550" y="488313"/>
                </a:cubicBezTo>
                <a:cubicBezTo>
                  <a:pt x="189883" y="456955"/>
                  <a:pt x="157425" y="425460"/>
                  <a:pt x="118043" y="403857"/>
                </a:cubicBezTo>
                <a:cubicBezTo>
                  <a:pt x="81616" y="383610"/>
                  <a:pt x="42733" y="362229"/>
                  <a:pt x="0" y="361817"/>
                </a:cubicBezTo>
                <a:cubicBezTo>
                  <a:pt x="52527" y="335560"/>
                  <a:pt x="102304" y="303498"/>
                  <a:pt x="148044" y="266662"/>
                </a:cubicBezTo>
                <a:cubicBezTo>
                  <a:pt x="182305" y="237777"/>
                  <a:pt x="215484" y="207346"/>
                  <a:pt x="246344" y="174889"/>
                </a:cubicBezTo>
                <a:cubicBezTo>
                  <a:pt x="299077" y="114647"/>
                  <a:pt x="328579" y="81142"/>
                  <a:pt x="344593" y="0"/>
                </a:cubicBezTo>
                <a:cubicBezTo>
                  <a:pt x="365435" y="44238"/>
                  <a:pt x="380934" y="91223"/>
                  <a:pt x="407274" y="132695"/>
                </a:cubicBezTo>
                <a:cubicBezTo>
                  <a:pt x="420350" y="155364"/>
                  <a:pt x="437275" y="175284"/>
                  <a:pt x="452722" y="196304"/>
                </a:cubicBezTo>
                <a:cubicBezTo>
                  <a:pt x="467138" y="218560"/>
                  <a:pt x="485506" y="237416"/>
                  <a:pt x="504733" y="255534"/>
                </a:cubicBezTo>
                <a:cubicBezTo>
                  <a:pt x="529012" y="281877"/>
                  <a:pt x="556194" y="305112"/>
                  <a:pt x="583978" y="327643"/>
                </a:cubicBezTo>
                <a:cubicBezTo>
                  <a:pt x="600800" y="340660"/>
                  <a:pt x="619116" y="352166"/>
                  <a:pt x="638360" y="3612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37"/>
          <p:cNvSpPr/>
          <p:nvPr/>
        </p:nvSpPr>
        <p:spPr>
          <a:xfrm>
            <a:off x="4273575" y="1512233"/>
            <a:ext cx="80293" cy="93335"/>
          </a:xfrm>
          <a:custGeom>
            <a:rect b="b" l="l" r="r" t="t"/>
            <a:pathLst>
              <a:path extrusionOk="0" h="186670" w="160586">
                <a:moveTo>
                  <a:pt x="126136" y="48514"/>
                </a:moveTo>
                <a:cubicBezTo>
                  <a:pt x="136548" y="57169"/>
                  <a:pt x="149178" y="62218"/>
                  <a:pt x="160587" y="69310"/>
                </a:cubicBezTo>
                <a:cubicBezTo>
                  <a:pt x="124607" y="111813"/>
                  <a:pt x="110998" y="130841"/>
                  <a:pt x="98696" y="186670"/>
                </a:cubicBezTo>
                <a:cubicBezTo>
                  <a:pt x="82098" y="145764"/>
                  <a:pt x="45636" y="110680"/>
                  <a:pt x="5670" y="92511"/>
                </a:cubicBezTo>
                <a:cubicBezTo>
                  <a:pt x="3797" y="91618"/>
                  <a:pt x="1890" y="90742"/>
                  <a:pt x="0" y="89849"/>
                </a:cubicBezTo>
                <a:cubicBezTo>
                  <a:pt x="19640" y="79631"/>
                  <a:pt x="37114" y="65755"/>
                  <a:pt x="51272" y="48703"/>
                </a:cubicBezTo>
                <a:cubicBezTo>
                  <a:pt x="63901" y="33711"/>
                  <a:pt x="76307" y="18169"/>
                  <a:pt x="84022" y="0"/>
                </a:cubicBezTo>
                <a:cubicBezTo>
                  <a:pt x="94022" y="19079"/>
                  <a:pt x="109314" y="35256"/>
                  <a:pt x="126136" y="485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37"/>
          <p:cNvSpPr/>
          <p:nvPr/>
        </p:nvSpPr>
        <p:spPr>
          <a:xfrm>
            <a:off x="4264588" y="1816898"/>
            <a:ext cx="87828" cy="100367"/>
          </a:xfrm>
          <a:custGeom>
            <a:rect b="b" l="l" r="r" t="t"/>
            <a:pathLst>
              <a:path extrusionOk="0" h="200734" w="175655">
                <a:moveTo>
                  <a:pt x="140277" y="58474"/>
                </a:moveTo>
                <a:cubicBezTo>
                  <a:pt x="150398" y="71062"/>
                  <a:pt x="164058" y="80026"/>
                  <a:pt x="175656" y="91085"/>
                </a:cubicBezTo>
                <a:cubicBezTo>
                  <a:pt x="161875" y="102883"/>
                  <a:pt x="145535" y="111246"/>
                  <a:pt x="132287" y="123663"/>
                </a:cubicBezTo>
                <a:cubicBezTo>
                  <a:pt x="109108" y="146245"/>
                  <a:pt x="90706" y="173241"/>
                  <a:pt x="73833" y="200735"/>
                </a:cubicBezTo>
                <a:cubicBezTo>
                  <a:pt x="73712" y="199241"/>
                  <a:pt x="73575" y="197747"/>
                  <a:pt x="73438" y="196253"/>
                </a:cubicBezTo>
                <a:cubicBezTo>
                  <a:pt x="70740" y="167385"/>
                  <a:pt x="61719" y="137349"/>
                  <a:pt x="41977" y="115282"/>
                </a:cubicBezTo>
                <a:cubicBezTo>
                  <a:pt x="29932" y="101527"/>
                  <a:pt x="13540" y="92803"/>
                  <a:pt x="0" y="80764"/>
                </a:cubicBezTo>
                <a:cubicBezTo>
                  <a:pt x="44142" y="65618"/>
                  <a:pt x="81049" y="40786"/>
                  <a:pt x="105122" y="0"/>
                </a:cubicBezTo>
                <a:cubicBezTo>
                  <a:pt x="115225" y="20350"/>
                  <a:pt x="125088" y="41318"/>
                  <a:pt x="140277" y="584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6115696" y="1557846"/>
            <a:ext cx="763197" cy="313537"/>
          </a:xfrm>
          <a:custGeom>
            <a:rect b="b" l="l" r="r" t="t"/>
            <a:pathLst>
              <a:path extrusionOk="0" h="627073" w="1526394">
                <a:moveTo>
                  <a:pt x="1516972" y="380816"/>
                </a:moveTo>
                <a:cubicBezTo>
                  <a:pt x="1506562" y="349361"/>
                  <a:pt x="1493190" y="316653"/>
                  <a:pt x="1469010" y="293276"/>
                </a:cubicBezTo>
                <a:cubicBezTo>
                  <a:pt x="1450662" y="277855"/>
                  <a:pt x="1428436" y="264239"/>
                  <a:pt x="1404196" y="261792"/>
                </a:cubicBezTo>
                <a:cubicBezTo>
                  <a:pt x="1382825" y="261302"/>
                  <a:pt x="1360721" y="265035"/>
                  <a:pt x="1342220" y="276203"/>
                </a:cubicBezTo>
                <a:cubicBezTo>
                  <a:pt x="1341365" y="218037"/>
                  <a:pt x="1312271" y="163329"/>
                  <a:pt x="1272368" y="122329"/>
                </a:cubicBezTo>
                <a:cubicBezTo>
                  <a:pt x="1260034" y="108957"/>
                  <a:pt x="1247700" y="95433"/>
                  <a:pt x="1233473" y="84021"/>
                </a:cubicBezTo>
                <a:cubicBezTo>
                  <a:pt x="1219338" y="73220"/>
                  <a:pt x="1203829" y="64224"/>
                  <a:pt x="1187740" y="56636"/>
                </a:cubicBezTo>
                <a:cubicBezTo>
                  <a:pt x="1109126" y="16890"/>
                  <a:pt x="1020162" y="40939"/>
                  <a:pt x="961148" y="103511"/>
                </a:cubicBezTo>
                <a:cubicBezTo>
                  <a:pt x="929214" y="136771"/>
                  <a:pt x="898227" y="171743"/>
                  <a:pt x="878352" y="213815"/>
                </a:cubicBezTo>
                <a:cubicBezTo>
                  <a:pt x="868033" y="198118"/>
                  <a:pt x="858660" y="181810"/>
                  <a:pt x="847608" y="166603"/>
                </a:cubicBezTo>
                <a:cubicBezTo>
                  <a:pt x="837381" y="152620"/>
                  <a:pt x="825688" y="139769"/>
                  <a:pt x="814239" y="126765"/>
                </a:cubicBezTo>
                <a:cubicBezTo>
                  <a:pt x="786823" y="93842"/>
                  <a:pt x="754645" y="63398"/>
                  <a:pt x="717704" y="41215"/>
                </a:cubicBezTo>
                <a:cubicBezTo>
                  <a:pt x="666994" y="11352"/>
                  <a:pt x="600501" y="-4590"/>
                  <a:pt x="541853" y="1163"/>
                </a:cubicBezTo>
                <a:cubicBezTo>
                  <a:pt x="454294" y="10189"/>
                  <a:pt x="392746" y="88365"/>
                  <a:pt x="365880" y="167123"/>
                </a:cubicBezTo>
                <a:cubicBezTo>
                  <a:pt x="334831" y="137780"/>
                  <a:pt x="300058" y="123246"/>
                  <a:pt x="258293" y="116301"/>
                </a:cubicBezTo>
                <a:cubicBezTo>
                  <a:pt x="194333" y="103909"/>
                  <a:pt x="129702" y="131141"/>
                  <a:pt x="90624" y="182636"/>
                </a:cubicBezTo>
                <a:cubicBezTo>
                  <a:pt x="69131" y="206777"/>
                  <a:pt x="52065" y="234162"/>
                  <a:pt x="37899" y="263168"/>
                </a:cubicBezTo>
                <a:cubicBezTo>
                  <a:pt x="23672" y="291043"/>
                  <a:pt x="10208" y="319651"/>
                  <a:pt x="3889" y="350493"/>
                </a:cubicBezTo>
                <a:cubicBezTo>
                  <a:pt x="-1973" y="385466"/>
                  <a:pt x="12" y="421541"/>
                  <a:pt x="1996" y="456819"/>
                </a:cubicBezTo>
                <a:cubicBezTo>
                  <a:pt x="4316" y="478176"/>
                  <a:pt x="12" y="533435"/>
                  <a:pt x="13109" y="548061"/>
                </a:cubicBezTo>
                <a:cubicBezTo>
                  <a:pt x="20283" y="553752"/>
                  <a:pt x="30877" y="548398"/>
                  <a:pt x="39273" y="548673"/>
                </a:cubicBezTo>
                <a:cubicBezTo>
                  <a:pt x="53316" y="547939"/>
                  <a:pt x="67635" y="549530"/>
                  <a:pt x="81556" y="546684"/>
                </a:cubicBezTo>
                <a:cubicBezTo>
                  <a:pt x="90196" y="544726"/>
                  <a:pt x="100241" y="543288"/>
                  <a:pt x="106713" y="536801"/>
                </a:cubicBezTo>
                <a:cubicBezTo>
                  <a:pt x="109522" y="533833"/>
                  <a:pt x="109552" y="529458"/>
                  <a:pt x="110132" y="525633"/>
                </a:cubicBezTo>
                <a:cubicBezTo>
                  <a:pt x="113246" y="506785"/>
                  <a:pt x="115811" y="487815"/>
                  <a:pt x="118131" y="468875"/>
                </a:cubicBezTo>
                <a:cubicBezTo>
                  <a:pt x="120146" y="452719"/>
                  <a:pt x="122558" y="436625"/>
                  <a:pt x="125122" y="420562"/>
                </a:cubicBezTo>
                <a:cubicBezTo>
                  <a:pt x="131411" y="382254"/>
                  <a:pt x="138067" y="343548"/>
                  <a:pt x="151225" y="306923"/>
                </a:cubicBezTo>
                <a:cubicBezTo>
                  <a:pt x="156232" y="295265"/>
                  <a:pt x="163040" y="284525"/>
                  <a:pt x="169238" y="273449"/>
                </a:cubicBezTo>
                <a:cubicBezTo>
                  <a:pt x="176260" y="261822"/>
                  <a:pt x="181999" y="249032"/>
                  <a:pt x="191616" y="239272"/>
                </a:cubicBezTo>
                <a:cubicBezTo>
                  <a:pt x="196653" y="235080"/>
                  <a:pt x="203797" y="236732"/>
                  <a:pt x="209903" y="237681"/>
                </a:cubicBezTo>
                <a:cubicBezTo>
                  <a:pt x="239670" y="244565"/>
                  <a:pt x="261926" y="272868"/>
                  <a:pt x="275664" y="298906"/>
                </a:cubicBezTo>
                <a:cubicBezTo>
                  <a:pt x="282869" y="313134"/>
                  <a:pt x="288395" y="328096"/>
                  <a:pt x="294349" y="342875"/>
                </a:cubicBezTo>
                <a:cubicBezTo>
                  <a:pt x="304546" y="367353"/>
                  <a:pt x="315475" y="391616"/>
                  <a:pt x="321276" y="417624"/>
                </a:cubicBezTo>
                <a:cubicBezTo>
                  <a:pt x="326313" y="439226"/>
                  <a:pt x="331961" y="460889"/>
                  <a:pt x="333396" y="483133"/>
                </a:cubicBezTo>
                <a:cubicBezTo>
                  <a:pt x="333976" y="495709"/>
                  <a:pt x="333579" y="508315"/>
                  <a:pt x="334465" y="520860"/>
                </a:cubicBezTo>
                <a:cubicBezTo>
                  <a:pt x="335014" y="526673"/>
                  <a:pt x="335167" y="532885"/>
                  <a:pt x="338434" y="537903"/>
                </a:cubicBezTo>
                <a:cubicBezTo>
                  <a:pt x="344448" y="546317"/>
                  <a:pt x="354828" y="540289"/>
                  <a:pt x="362949" y="538729"/>
                </a:cubicBezTo>
                <a:cubicBezTo>
                  <a:pt x="378458" y="534476"/>
                  <a:pt x="393753" y="529335"/>
                  <a:pt x="409110" y="524593"/>
                </a:cubicBezTo>
                <a:cubicBezTo>
                  <a:pt x="418757" y="521655"/>
                  <a:pt x="428466" y="518963"/>
                  <a:pt x="438174" y="516270"/>
                </a:cubicBezTo>
                <a:cubicBezTo>
                  <a:pt x="444707" y="514343"/>
                  <a:pt x="453897" y="512599"/>
                  <a:pt x="455454" y="504704"/>
                </a:cubicBezTo>
                <a:cubicBezTo>
                  <a:pt x="456553" y="467070"/>
                  <a:pt x="457744" y="429312"/>
                  <a:pt x="460400" y="391708"/>
                </a:cubicBezTo>
                <a:cubicBezTo>
                  <a:pt x="462903" y="359734"/>
                  <a:pt x="466811" y="327392"/>
                  <a:pt x="477710" y="296826"/>
                </a:cubicBezTo>
                <a:cubicBezTo>
                  <a:pt x="485220" y="276111"/>
                  <a:pt x="495112" y="256437"/>
                  <a:pt x="506652" y="237711"/>
                </a:cubicBezTo>
                <a:cubicBezTo>
                  <a:pt x="518681" y="216966"/>
                  <a:pt x="532053" y="196956"/>
                  <a:pt x="549455" y="180341"/>
                </a:cubicBezTo>
                <a:cubicBezTo>
                  <a:pt x="565178" y="164828"/>
                  <a:pt x="582122" y="148398"/>
                  <a:pt x="604714" y="144542"/>
                </a:cubicBezTo>
                <a:cubicBezTo>
                  <a:pt x="654691" y="136801"/>
                  <a:pt x="700424" y="162136"/>
                  <a:pt x="729916" y="201668"/>
                </a:cubicBezTo>
                <a:cubicBezTo>
                  <a:pt x="774062" y="260262"/>
                  <a:pt x="798425" y="331309"/>
                  <a:pt x="807859" y="403764"/>
                </a:cubicBezTo>
                <a:cubicBezTo>
                  <a:pt x="810362" y="421602"/>
                  <a:pt x="813445" y="439532"/>
                  <a:pt x="812774" y="457584"/>
                </a:cubicBezTo>
                <a:cubicBezTo>
                  <a:pt x="812377" y="470466"/>
                  <a:pt x="810484" y="483256"/>
                  <a:pt x="810576" y="496137"/>
                </a:cubicBezTo>
                <a:cubicBezTo>
                  <a:pt x="810484" y="510579"/>
                  <a:pt x="816804" y="515566"/>
                  <a:pt x="830695" y="512721"/>
                </a:cubicBezTo>
                <a:cubicBezTo>
                  <a:pt x="849348" y="510916"/>
                  <a:pt x="867849" y="507887"/>
                  <a:pt x="886350" y="505072"/>
                </a:cubicBezTo>
                <a:cubicBezTo>
                  <a:pt x="897982" y="503328"/>
                  <a:pt x="909553" y="501614"/>
                  <a:pt x="921124" y="499656"/>
                </a:cubicBezTo>
                <a:cubicBezTo>
                  <a:pt x="929703" y="498707"/>
                  <a:pt x="937366" y="494638"/>
                  <a:pt x="937762" y="485122"/>
                </a:cubicBezTo>
                <a:cubicBezTo>
                  <a:pt x="941579" y="465785"/>
                  <a:pt x="945609" y="446508"/>
                  <a:pt x="950677" y="427477"/>
                </a:cubicBezTo>
                <a:cubicBezTo>
                  <a:pt x="956782" y="404743"/>
                  <a:pt x="964293" y="382437"/>
                  <a:pt x="971101" y="359917"/>
                </a:cubicBezTo>
                <a:cubicBezTo>
                  <a:pt x="977512" y="339203"/>
                  <a:pt x="983038" y="318121"/>
                  <a:pt x="991617" y="298111"/>
                </a:cubicBezTo>
                <a:cubicBezTo>
                  <a:pt x="1014453" y="241108"/>
                  <a:pt x="1056279" y="190775"/>
                  <a:pt x="1117399" y="174283"/>
                </a:cubicBezTo>
                <a:cubicBezTo>
                  <a:pt x="1138831" y="170091"/>
                  <a:pt x="1163652" y="176364"/>
                  <a:pt x="1178031" y="193529"/>
                </a:cubicBezTo>
                <a:cubicBezTo>
                  <a:pt x="1193205" y="212193"/>
                  <a:pt x="1197082" y="237161"/>
                  <a:pt x="1201448" y="260170"/>
                </a:cubicBezTo>
                <a:cubicBezTo>
                  <a:pt x="1203310" y="273816"/>
                  <a:pt x="1201661" y="287585"/>
                  <a:pt x="1201234" y="301293"/>
                </a:cubicBezTo>
                <a:cubicBezTo>
                  <a:pt x="1200379" y="320845"/>
                  <a:pt x="1199860" y="340458"/>
                  <a:pt x="1196899" y="359826"/>
                </a:cubicBezTo>
                <a:cubicBezTo>
                  <a:pt x="1192930" y="394034"/>
                  <a:pt x="1180199" y="426069"/>
                  <a:pt x="1170246" y="458808"/>
                </a:cubicBezTo>
                <a:cubicBezTo>
                  <a:pt x="1165209" y="474260"/>
                  <a:pt x="1160599" y="489926"/>
                  <a:pt x="1153730" y="504704"/>
                </a:cubicBezTo>
                <a:cubicBezTo>
                  <a:pt x="1149089" y="514649"/>
                  <a:pt x="1143166" y="524226"/>
                  <a:pt x="1140541" y="534996"/>
                </a:cubicBezTo>
                <a:cubicBezTo>
                  <a:pt x="1138556" y="541819"/>
                  <a:pt x="1141579" y="550907"/>
                  <a:pt x="1149852" y="550692"/>
                </a:cubicBezTo>
                <a:cubicBezTo>
                  <a:pt x="1168201" y="551121"/>
                  <a:pt x="1186519" y="552528"/>
                  <a:pt x="1204714" y="555190"/>
                </a:cubicBezTo>
                <a:cubicBezTo>
                  <a:pt x="1213934" y="556445"/>
                  <a:pt x="1223185" y="557791"/>
                  <a:pt x="1232496" y="557944"/>
                </a:cubicBezTo>
                <a:cubicBezTo>
                  <a:pt x="1238236" y="557913"/>
                  <a:pt x="1245288" y="558617"/>
                  <a:pt x="1249563" y="553997"/>
                </a:cubicBezTo>
                <a:cubicBezTo>
                  <a:pt x="1251700" y="551916"/>
                  <a:pt x="1252005" y="548765"/>
                  <a:pt x="1252707" y="546011"/>
                </a:cubicBezTo>
                <a:cubicBezTo>
                  <a:pt x="1253989" y="540993"/>
                  <a:pt x="1255424" y="536006"/>
                  <a:pt x="1256798" y="531018"/>
                </a:cubicBezTo>
                <a:cubicBezTo>
                  <a:pt x="1262049" y="511497"/>
                  <a:pt x="1267972" y="492098"/>
                  <a:pt x="1275879" y="473464"/>
                </a:cubicBezTo>
                <a:cubicBezTo>
                  <a:pt x="1283573" y="457034"/>
                  <a:pt x="1292609" y="441245"/>
                  <a:pt x="1301188" y="425243"/>
                </a:cubicBezTo>
                <a:cubicBezTo>
                  <a:pt x="1314713" y="404437"/>
                  <a:pt x="1325215" y="380357"/>
                  <a:pt x="1345059" y="364721"/>
                </a:cubicBezTo>
                <a:cubicBezTo>
                  <a:pt x="1354310" y="357959"/>
                  <a:pt x="1364354" y="350463"/>
                  <a:pt x="1376383" y="350677"/>
                </a:cubicBezTo>
                <a:cubicBezTo>
                  <a:pt x="1432985" y="360866"/>
                  <a:pt x="1418728" y="460399"/>
                  <a:pt x="1412225" y="502012"/>
                </a:cubicBezTo>
                <a:cubicBezTo>
                  <a:pt x="1406485" y="532518"/>
                  <a:pt x="1395434" y="561585"/>
                  <a:pt x="1385695" y="590959"/>
                </a:cubicBezTo>
                <a:cubicBezTo>
                  <a:pt x="1382611" y="599832"/>
                  <a:pt x="1376413" y="616079"/>
                  <a:pt x="1390244" y="618588"/>
                </a:cubicBezTo>
                <a:cubicBezTo>
                  <a:pt x="1396136" y="618833"/>
                  <a:pt x="1402089" y="618282"/>
                  <a:pt x="1408012" y="618496"/>
                </a:cubicBezTo>
                <a:cubicBezTo>
                  <a:pt x="1435672" y="619506"/>
                  <a:pt x="1463057" y="624310"/>
                  <a:pt x="1490595" y="626941"/>
                </a:cubicBezTo>
                <a:cubicBezTo>
                  <a:pt x="1494472" y="627186"/>
                  <a:pt x="1498777" y="627369"/>
                  <a:pt x="1501982" y="624830"/>
                </a:cubicBezTo>
                <a:cubicBezTo>
                  <a:pt x="1504516" y="622841"/>
                  <a:pt x="1505493" y="619506"/>
                  <a:pt x="1505829" y="616446"/>
                </a:cubicBezTo>
                <a:cubicBezTo>
                  <a:pt x="1506592" y="609501"/>
                  <a:pt x="1507294" y="602524"/>
                  <a:pt x="1508210" y="595579"/>
                </a:cubicBezTo>
                <a:cubicBezTo>
                  <a:pt x="1511324" y="572019"/>
                  <a:pt x="1515934" y="548673"/>
                  <a:pt x="1519628" y="525205"/>
                </a:cubicBezTo>
                <a:cubicBezTo>
                  <a:pt x="1527658" y="477626"/>
                  <a:pt x="1530528" y="427691"/>
                  <a:pt x="1516972" y="3808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6115696" y="1557846"/>
            <a:ext cx="763197" cy="313537"/>
          </a:xfrm>
          <a:custGeom>
            <a:rect b="b" l="l" r="r" t="t"/>
            <a:pathLst>
              <a:path extrusionOk="0" h="627073" w="1526394">
                <a:moveTo>
                  <a:pt x="1490595" y="626941"/>
                </a:moveTo>
                <a:cubicBezTo>
                  <a:pt x="1463057" y="624310"/>
                  <a:pt x="1435672" y="619506"/>
                  <a:pt x="1408012" y="618496"/>
                </a:cubicBezTo>
                <a:cubicBezTo>
                  <a:pt x="1402089" y="618282"/>
                  <a:pt x="1396136" y="618833"/>
                  <a:pt x="1390244" y="618588"/>
                </a:cubicBezTo>
                <a:cubicBezTo>
                  <a:pt x="1376413" y="616079"/>
                  <a:pt x="1382611" y="599832"/>
                  <a:pt x="1385695" y="590959"/>
                </a:cubicBezTo>
                <a:cubicBezTo>
                  <a:pt x="1395434" y="561585"/>
                  <a:pt x="1406485" y="532518"/>
                  <a:pt x="1412225" y="502012"/>
                </a:cubicBezTo>
                <a:cubicBezTo>
                  <a:pt x="1418728" y="460399"/>
                  <a:pt x="1432985" y="360866"/>
                  <a:pt x="1376383" y="350677"/>
                </a:cubicBezTo>
                <a:cubicBezTo>
                  <a:pt x="1364354" y="350463"/>
                  <a:pt x="1354310" y="357959"/>
                  <a:pt x="1345059" y="364721"/>
                </a:cubicBezTo>
                <a:cubicBezTo>
                  <a:pt x="1325215" y="380357"/>
                  <a:pt x="1314713" y="404437"/>
                  <a:pt x="1301188" y="425243"/>
                </a:cubicBezTo>
                <a:cubicBezTo>
                  <a:pt x="1292609" y="441245"/>
                  <a:pt x="1283573" y="457034"/>
                  <a:pt x="1275879" y="473464"/>
                </a:cubicBezTo>
                <a:cubicBezTo>
                  <a:pt x="1267972" y="492098"/>
                  <a:pt x="1262049" y="511497"/>
                  <a:pt x="1256798" y="531018"/>
                </a:cubicBezTo>
                <a:cubicBezTo>
                  <a:pt x="1255424" y="536006"/>
                  <a:pt x="1253989" y="540993"/>
                  <a:pt x="1252707" y="546011"/>
                </a:cubicBezTo>
                <a:cubicBezTo>
                  <a:pt x="1252005" y="548765"/>
                  <a:pt x="1251700" y="551916"/>
                  <a:pt x="1249563" y="553997"/>
                </a:cubicBezTo>
                <a:cubicBezTo>
                  <a:pt x="1245288" y="558617"/>
                  <a:pt x="1238236" y="557913"/>
                  <a:pt x="1232496" y="557944"/>
                </a:cubicBezTo>
                <a:cubicBezTo>
                  <a:pt x="1223185" y="557791"/>
                  <a:pt x="1213934" y="556445"/>
                  <a:pt x="1204714" y="555190"/>
                </a:cubicBezTo>
                <a:cubicBezTo>
                  <a:pt x="1186519" y="552528"/>
                  <a:pt x="1168201" y="551121"/>
                  <a:pt x="1149852" y="550692"/>
                </a:cubicBezTo>
                <a:cubicBezTo>
                  <a:pt x="1141579" y="550907"/>
                  <a:pt x="1138556" y="541819"/>
                  <a:pt x="1140541" y="534996"/>
                </a:cubicBezTo>
                <a:cubicBezTo>
                  <a:pt x="1143166" y="524226"/>
                  <a:pt x="1149089" y="514649"/>
                  <a:pt x="1153730" y="504704"/>
                </a:cubicBezTo>
                <a:cubicBezTo>
                  <a:pt x="1160599" y="489926"/>
                  <a:pt x="1165209" y="474260"/>
                  <a:pt x="1170246" y="458808"/>
                </a:cubicBezTo>
                <a:cubicBezTo>
                  <a:pt x="1180199" y="426069"/>
                  <a:pt x="1192930" y="394034"/>
                  <a:pt x="1196899" y="359826"/>
                </a:cubicBezTo>
                <a:cubicBezTo>
                  <a:pt x="1199860" y="340458"/>
                  <a:pt x="1200379" y="320845"/>
                  <a:pt x="1201234" y="301293"/>
                </a:cubicBezTo>
                <a:cubicBezTo>
                  <a:pt x="1201661" y="287585"/>
                  <a:pt x="1203310" y="273816"/>
                  <a:pt x="1201448" y="260170"/>
                </a:cubicBezTo>
                <a:cubicBezTo>
                  <a:pt x="1197082" y="237161"/>
                  <a:pt x="1193205" y="212193"/>
                  <a:pt x="1178031" y="193529"/>
                </a:cubicBezTo>
                <a:cubicBezTo>
                  <a:pt x="1163652" y="176364"/>
                  <a:pt x="1138831" y="170091"/>
                  <a:pt x="1117399" y="174283"/>
                </a:cubicBezTo>
                <a:cubicBezTo>
                  <a:pt x="1056279" y="190775"/>
                  <a:pt x="1014453" y="241108"/>
                  <a:pt x="991617" y="298111"/>
                </a:cubicBezTo>
                <a:cubicBezTo>
                  <a:pt x="983038" y="318121"/>
                  <a:pt x="977512" y="339203"/>
                  <a:pt x="971101" y="359917"/>
                </a:cubicBezTo>
                <a:cubicBezTo>
                  <a:pt x="964293" y="382437"/>
                  <a:pt x="956782" y="404743"/>
                  <a:pt x="950677" y="427477"/>
                </a:cubicBezTo>
                <a:cubicBezTo>
                  <a:pt x="945609" y="446508"/>
                  <a:pt x="941579" y="465785"/>
                  <a:pt x="937762" y="485122"/>
                </a:cubicBezTo>
                <a:cubicBezTo>
                  <a:pt x="937366" y="494638"/>
                  <a:pt x="929703" y="498707"/>
                  <a:pt x="921124" y="499656"/>
                </a:cubicBezTo>
                <a:cubicBezTo>
                  <a:pt x="909553" y="501614"/>
                  <a:pt x="897982" y="503328"/>
                  <a:pt x="886350" y="505072"/>
                </a:cubicBezTo>
                <a:cubicBezTo>
                  <a:pt x="867849" y="507887"/>
                  <a:pt x="849348" y="510916"/>
                  <a:pt x="830695" y="512721"/>
                </a:cubicBezTo>
                <a:cubicBezTo>
                  <a:pt x="816804" y="515566"/>
                  <a:pt x="810484" y="510579"/>
                  <a:pt x="810576" y="496137"/>
                </a:cubicBezTo>
                <a:cubicBezTo>
                  <a:pt x="810484" y="483256"/>
                  <a:pt x="812377" y="470466"/>
                  <a:pt x="812774" y="457584"/>
                </a:cubicBezTo>
                <a:cubicBezTo>
                  <a:pt x="813445" y="439532"/>
                  <a:pt x="810362" y="421602"/>
                  <a:pt x="807859" y="403764"/>
                </a:cubicBezTo>
                <a:cubicBezTo>
                  <a:pt x="798425" y="331309"/>
                  <a:pt x="774062" y="260262"/>
                  <a:pt x="729916" y="201668"/>
                </a:cubicBezTo>
                <a:cubicBezTo>
                  <a:pt x="700424" y="162136"/>
                  <a:pt x="654691" y="136801"/>
                  <a:pt x="604714" y="144542"/>
                </a:cubicBezTo>
                <a:cubicBezTo>
                  <a:pt x="582122" y="148398"/>
                  <a:pt x="565178" y="164828"/>
                  <a:pt x="549455" y="180341"/>
                </a:cubicBezTo>
                <a:cubicBezTo>
                  <a:pt x="532053" y="196956"/>
                  <a:pt x="518681" y="216966"/>
                  <a:pt x="506652" y="237711"/>
                </a:cubicBezTo>
                <a:cubicBezTo>
                  <a:pt x="495112" y="256437"/>
                  <a:pt x="485220" y="276111"/>
                  <a:pt x="477710" y="296826"/>
                </a:cubicBezTo>
                <a:cubicBezTo>
                  <a:pt x="466811" y="327392"/>
                  <a:pt x="462903" y="359734"/>
                  <a:pt x="460400" y="391708"/>
                </a:cubicBezTo>
                <a:cubicBezTo>
                  <a:pt x="457744" y="429312"/>
                  <a:pt x="456553" y="467070"/>
                  <a:pt x="455454" y="504704"/>
                </a:cubicBezTo>
                <a:cubicBezTo>
                  <a:pt x="453897" y="512599"/>
                  <a:pt x="444707" y="514343"/>
                  <a:pt x="438174" y="516270"/>
                </a:cubicBezTo>
                <a:cubicBezTo>
                  <a:pt x="428466" y="518963"/>
                  <a:pt x="418757" y="521655"/>
                  <a:pt x="409110" y="524593"/>
                </a:cubicBezTo>
                <a:cubicBezTo>
                  <a:pt x="393753" y="529335"/>
                  <a:pt x="378458" y="534476"/>
                  <a:pt x="362949" y="538729"/>
                </a:cubicBezTo>
                <a:cubicBezTo>
                  <a:pt x="354828" y="540289"/>
                  <a:pt x="344448" y="546317"/>
                  <a:pt x="338434" y="537903"/>
                </a:cubicBezTo>
                <a:cubicBezTo>
                  <a:pt x="335167" y="532885"/>
                  <a:pt x="335014" y="526673"/>
                  <a:pt x="334465" y="520860"/>
                </a:cubicBezTo>
                <a:cubicBezTo>
                  <a:pt x="333579" y="508315"/>
                  <a:pt x="333976" y="495709"/>
                  <a:pt x="333396" y="483133"/>
                </a:cubicBezTo>
                <a:cubicBezTo>
                  <a:pt x="331961" y="460889"/>
                  <a:pt x="326313" y="439226"/>
                  <a:pt x="321276" y="417624"/>
                </a:cubicBezTo>
                <a:cubicBezTo>
                  <a:pt x="315475" y="391616"/>
                  <a:pt x="304546" y="367353"/>
                  <a:pt x="294349" y="342875"/>
                </a:cubicBezTo>
                <a:cubicBezTo>
                  <a:pt x="288395" y="328096"/>
                  <a:pt x="282869" y="313134"/>
                  <a:pt x="275664" y="298906"/>
                </a:cubicBezTo>
                <a:cubicBezTo>
                  <a:pt x="261926" y="272868"/>
                  <a:pt x="239670" y="244565"/>
                  <a:pt x="209903" y="237681"/>
                </a:cubicBezTo>
                <a:cubicBezTo>
                  <a:pt x="203797" y="236732"/>
                  <a:pt x="196653" y="235080"/>
                  <a:pt x="191616" y="239272"/>
                </a:cubicBezTo>
                <a:cubicBezTo>
                  <a:pt x="181999" y="249032"/>
                  <a:pt x="176260" y="261822"/>
                  <a:pt x="169238" y="273449"/>
                </a:cubicBezTo>
                <a:cubicBezTo>
                  <a:pt x="163040" y="284525"/>
                  <a:pt x="156232" y="295265"/>
                  <a:pt x="151225" y="306923"/>
                </a:cubicBezTo>
                <a:cubicBezTo>
                  <a:pt x="138067" y="343548"/>
                  <a:pt x="131411" y="382254"/>
                  <a:pt x="125122" y="420562"/>
                </a:cubicBezTo>
                <a:cubicBezTo>
                  <a:pt x="122558" y="436625"/>
                  <a:pt x="120146" y="452719"/>
                  <a:pt x="118131" y="468875"/>
                </a:cubicBezTo>
                <a:cubicBezTo>
                  <a:pt x="115811" y="487815"/>
                  <a:pt x="113246" y="506785"/>
                  <a:pt x="110132" y="525633"/>
                </a:cubicBezTo>
                <a:cubicBezTo>
                  <a:pt x="109552" y="529458"/>
                  <a:pt x="109522" y="533833"/>
                  <a:pt x="106713" y="536801"/>
                </a:cubicBezTo>
                <a:cubicBezTo>
                  <a:pt x="100241" y="543288"/>
                  <a:pt x="90196" y="544726"/>
                  <a:pt x="81556" y="546684"/>
                </a:cubicBezTo>
                <a:cubicBezTo>
                  <a:pt x="67635" y="549530"/>
                  <a:pt x="53316" y="547939"/>
                  <a:pt x="39273" y="548673"/>
                </a:cubicBezTo>
                <a:cubicBezTo>
                  <a:pt x="30877" y="548398"/>
                  <a:pt x="20283" y="553752"/>
                  <a:pt x="13109" y="548061"/>
                </a:cubicBezTo>
                <a:cubicBezTo>
                  <a:pt x="12" y="533435"/>
                  <a:pt x="4316" y="478176"/>
                  <a:pt x="1996" y="456819"/>
                </a:cubicBezTo>
                <a:cubicBezTo>
                  <a:pt x="12" y="421541"/>
                  <a:pt x="-1973" y="385466"/>
                  <a:pt x="3889" y="350493"/>
                </a:cubicBezTo>
                <a:cubicBezTo>
                  <a:pt x="10208" y="319651"/>
                  <a:pt x="23672" y="291043"/>
                  <a:pt x="37899" y="263168"/>
                </a:cubicBezTo>
                <a:cubicBezTo>
                  <a:pt x="52065" y="234162"/>
                  <a:pt x="69131" y="206777"/>
                  <a:pt x="90624" y="182636"/>
                </a:cubicBezTo>
                <a:cubicBezTo>
                  <a:pt x="129702" y="131141"/>
                  <a:pt x="194333" y="103909"/>
                  <a:pt x="258293" y="116301"/>
                </a:cubicBezTo>
                <a:cubicBezTo>
                  <a:pt x="300058" y="123246"/>
                  <a:pt x="334831" y="137780"/>
                  <a:pt x="365880" y="167123"/>
                </a:cubicBezTo>
                <a:cubicBezTo>
                  <a:pt x="392746" y="88365"/>
                  <a:pt x="454294" y="10189"/>
                  <a:pt x="541853" y="1163"/>
                </a:cubicBezTo>
                <a:cubicBezTo>
                  <a:pt x="600501" y="-4590"/>
                  <a:pt x="666994" y="11352"/>
                  <a:pt x="717704" y="41215"/>
                </a:cubicBezTo>
                <a:cubicBezTo>
                  <a:pt x="754645" y="63398"/>
                  <a:pt x="786823" y="93842"/>
                  <a:pt x="814239" y="126765"/>
                </a:cubicBezTo>
                <a:cubicBezTo>
                  <a:pt x="825688" y="139769"/>
                  <a:pt x="837381" y="152620"/>
                  <a:pt x="847608" y="166603"/>
                </a:cubicBezTo>
                <a:cubicBezTo>
                  <a:pt x="858660" y="181810"/>
                  <a:pt x="868033" y="198118"/>
                  <a:pt x="878352" y="213815"/>
                </a:cubicBezTo>
                <a:cubicBezTo>
                  <a:pt x="898227" y="171743"/>
                  <a:pt x="929214" y="136771"/>
                  <a:pt x="961148" y="103511"/>
                </a:cubicBezTo>
                <a:cubicBezTo>
                  <a:pt x="1020162" y="40939"/>
                  <a:pt x="1109126" y="16890"/>
                  <a:pt x="1187740" y="56636"/>
                </a:cubicBezTo>
                <a:cubicBezTo>
                  <a:pt x="1203829" y="64224"/>
                  <a:pt x="1219338" y="73220"/>
                  <a:pt x="1233473" y="84021"/>
                </a:cubicBezTo>
                <a:cubicBezTo>
                  <a:pt x="1247700" y="95433"/>
                  <a:pt x="1260034" y="108957"/>
                  <a:pt x="1272368" y="122329"/>
                </a:cubicBezTo>
                <a:cubicBezTo>
                  <a:pt x="1312271" y="163329"/>
                  <a:pt x="1341365" y="218037"/>
                  <a:pt x="1342220" y="276203"/>
                </a:cubicBezTo>
                <a:cubicBezTo>
                  <a:pt x="1360721" y="265035"/>
                  <a:pt x="1382825" y="261302"/>
                  <a:pt x="1404196" y="261792"/>
                </a:cubicBezTo>
                <a:cubicBezTo>
                  <a:pt x="1428436" y="264239"/>
                  <a:pt x="1450662" y="277855"/>
                  <a:pt x="1469010" y="293276"/>
                </a:cubicBezTo>
                <a:cubicBezTo>
                  <a:pt x="1493190" y="316653"/>
                  <a:pt x="1506562" y="349361"/>
                  <a:pt x="1516972" y="380816"/>
                </a:cubicBezTo>
                <a:cubicBezTo>
                  <a:pt x="1530528" y="427691"/>
                  <a:pt x="1527658" y="477626"/>
                  <a:pt x="1519628" y="525205"/>
                </a:cubicBezTo>
                <a:cubicBezTo>
                  <a:pt x="1515934" y="548673"/>
                  <a:pt x="1511324" y="572019"/>
                  <a:pt x="1508210" y="595579"/>
                </a:cubicBezTo>
                <a:cubicBezTo>
                  <a:pt x="1507294" y="602524"/>
                  <a:pt x="1506592" y="609501"/>
                  <a:pt x="1505829" y="616446"/>
                </a:cubicBezTo>
                <a:cubicBezTo>
                  <a:pt x="1505493" y="619506"/>
                  <a:pt x="1504516" y="622841"/>
                  <a:pt x="1501982" y="624830"/>
                </a:cubicBezTo>
                <a:cubicBezTo>
                  <a:pt x="1498777" y="627369"/>
                  <a:pt x="1494472" y="627186"/>
                  <a:pt x="1490595" y="626941"/>
                </a:cubicBezTo>
                <a:close/>
                <a:moveTo>
                  <a:pt x="1492823" y="613692"/>
                </a:moveTo>
                <a:cubicBezTo>
                  <a:pt x="1499815" y="544389"/>
                  <a:pt x="1522132" y="474964"/>
                  <a:pt x="1509248" y="405049"/>
                </a:cubicBezTo>
                <a:cubicBezTo>
                  <a:pt x="1502288" y="370902"/>
                  <a:pt x="1485008" y="327086"/>
                  <a:pt x="1459638" y="302670"/>
                </a:cubicBezTo>
                <a:cubicBezTo>
                  <a:pt x="1445380" y="290614"/>
                  <a:pt x="1428070" y="280425"/>
                  <a:pt x="1409966" y="275928"/>
                </a:cubicBezTo>
                <a:cubicBezTo>
                  <a:pt x="1393083" y="273572"/>
                  <a:pt x="1375162" y="276295"/>
                  <a:pt x="1359286" y="282414"/>
                </a:cubicBezTo>
                <a:cubicBezTo>
                  <a:pt x="1352539" y="285260"/>
                  <a:pt x="1346525" y="289543"/>
                  <a:pt x="1339839" y="292481"/>
                </a:cubicBezTo>
                <a:cubicBezTo>
                  <a:pt x="1336969" y="293705"/>
                  <a:pt x="1333092" y="292787"/>
                  <a:pt x="1331138" y="290278"/>
                </a:cubicBezTo>
                <a:cubicBezTo>
                  <a:pt x="1328573" y="286973"/>
                  <a:pt x="1329398" y="282598"/>
                  <a:pt x="1329092" y="278712"/>
                </a:cubicBezTo>
                <a:cubicBezTo>
                  <a:pt x="1328909" y="270022"/>
                  <a:pt x="1328360" y="262648"/>
                  <a:pt x="1327352" y="254326"/>
                </a:cubicBezTo>
                <a:cubicBezTo>
                  <a:pt x="1319750" y="203473"/>
                  <a:pt x="1291083" y="159045"/>
                  <a:pt x="1255272" y="123369"/>
                </a:cubicBezTo>
                <a:cubicBezTo>
                  <a:pt x="1236282" y="101614"/>
                  <a:pt x="1213537" y="83684"/>
                  <a:pt x="1187496" y="71170"/>
                </a:cubicBezTo>
                <a:cubicBezTo>
                  <a:pt x="1160965" y="58380"/>
                  <a:pt x="1131565" y="48528"/>
                  <a:pt x="1101860" y="50302"/>
                </a:cubicBezTo>
                <a:cubicBezTo>
                  <a:pt x="1056584" y="52383"/>
                  <a:pt x="1012896" y="72179"/>
                  <a:pt x="980199" y="103358"/>
                </a:cubicBezTo>
                <a:cubicBezTo>
                  <a:pt x="955683" y="128142"/>
                  <a:pt x="931107" y="153568"/>
                  <a:pt x="911660" y="182636"/>
                </a:cubicBezTo>
                <a:cubicBezTo>
                  <a:pt x="904149" y="194110"/>
                  <a:pt x="897097" y="205921"/>
                  <a:pt x="890960" y="218221"/>
                </a:cubicBezTo>
                <a:cubicBezTo>
                  <a:pt x="887755" y="225748"/>
                  <a:pt x="881527" y="238170"/>
                  <a:pt x="872581" y="228961"/>
                </a:cubicBezTo>
                <a:cubicBezTo>
                  <a:pt x="857347" y="206808"/>
                  <a:pt x="844677" y="182820"/>
                  <a:pt x="827398" y="162105"/>
                </a:cubicBezTo>
                <a:cubicBezTo>
                  <a:pt x="800043" y="130223"/>
                  <a:pt x="774093" y="98187"/>
                  <a:pt x="740449" y="73005"/>
                </a:cubicBezTo>
                <a:cubicBezTo>
                  <a:pt x="691571" y="33657"/>
                  <a:pt x="628374" y="14350"/>
                  <a:pt x="566155" y="13035"/>
                </a:cubicBezTo>
                <a:cubicBezTo>
                  <a:pt x="496791" y="11749"/>
                  <a:pt x="443669" y="52138"/>
                  <a:pt x="407858" y="109049"/>
                </a:cubicBezTo>
                <a:cubicBezTo>
                  <a:pt x="398455" y="125082"/>
                  <a:pt x="389785" y="141635"/>
                  <a:pt x="382854" y="158892"/>
                </a:cubicBezTo>
                <a:cubicBezTo>
                  <a:pt x="378305" y="166970"/>
                  <a:pt x="377359" y="190591"/>
                  <a:pt x="363559" y="182422"/>
                </a:cubicBezTo>
                <a:cubicBezTo>
                  <a:pt x="346402" y="167888"/>
                  <a:pt x="329641" y="152100"/>
                  <a:pt x="308331" y="143961"/>
                </a:cubicBezTo>
                <a:cubicBezTo>
                  <a:pt x="269039" y="127897"/>
                  <a:pt x="224619" y="120278"/>
                  <a:pt x="183190" y="132303"/>
                </a:cubicBezTo>
                <a:cubicBezTo>
                  <a:pt x="152416" y="141024"/>
                  <a:pt x="125244" y="160147"/>
                  <a:pt x="104912" y="184502"/>
                </a:cubicBezTo>
                <a:cubicBezTo>
                  <a:pt x="72489" y="218986"/>
                  <a:pt x="50294" y="261027"/>
                  <a:pt x="30480" y="303649"/>
                </a:cubicBezTo>
                <a:cubicBezTo>
                  <a:pt x="31915" y="304689"/>
                  <a:pt x="32312" y="306647"/>
                  <a:pt x="31457" y="308208"/>
                </a:cubicBezTo>
                <a:cubicBezTo>
                  <a:pt x="27427" y="315735"/>
                  <a:pt x="23642" y="322833"/>
                  <a:pt x="20100" y="330116"/>
                </a:cubicBezTo>
                <a:cubicBezTo>
                  <a:pt x="12926" y="351932"/>
                  <a:pt x="11460" y="375339"/>
                  <a:pt x="12712" y="398164"/>
                </a:cubicBezTo>
                <a:cubicBezTo>
                  <a:pt x="13384" y="421143"/>
                  <a:pt x="14361" y="444152"/>
                  <a:pt x="15765" y="467100"/>
                </a:cubicBezTo>
                <a:cubicBezTo>
                  <a:pt x="16956" y="490568"/>
                  <a:pt x="15185" y="514649"/>
                  <a:pt x="21566" y="537168"/>
                </a:cubicBezTo>
                <a:cubicBezTo>
                  <a:pt x="46295" y="532548"/>
                  <a:pt x="72855" y="539341"/>
                  <a:pt x="96272" y="528326"/>
                </a:cubicBezTo>
                <a:cubicBezTo>
                  <a:pt x="106011" y="466458"/>
                  <a:pt x="111445" y="403794"/>
                  <a:pt x="126710" y="342905"/>
                </a:cubicBezTo>
                <a:cubicBezTo>
                  <a:pt x="130526" y="327760"/>
                  <a:pt x="134068" y="312430"/>
                  <a:pt x="140479" y="298141"/>
                </a:cubicBezTo>
                <a:cubicBezTo>
                  <a:pt x="146798" y="284587"/>
                  <a:pt x="154950" y="271950"/>
                  <a:pt x="162185" y="258854"/>
                </a:cubicBezTo>
                <a:cubicBezTo>
                  <a:pt x="170245" y="246370"/>
                  <a:pt x="176657" y="229205"/>
                  <a:pt x="191891" y="224279"/>
                </a:cubicBezTo>
                <a:cubicBezTo>
                  <a:pt x="213292" y="219934"/>
                  <a:pt x="234877" y="230735"/>
                  <a:pt x="250447" y="244871"/>
                </a:cubicBezTo>
                <a:cubicBezTo>
                  <a:pt x="281892" y="270573"/>
                  <a:pt x="295417" y="309677"/>
                  <a:pt x="310071" y="346179"/>
                </a:cubicBezTo>
                <a:cubicBezTo>
                  <a:pt x="327962" y="385313"/>
                  <a:pt x="339136" y="427171"/>
                  <a:pt x="345455" y="469670"/>
                </a:cubicBezTo>
                <a:cubicBezTo>
                  <a:pt x="348234" y="489161"/>
                  <a:pt x="345700" y="509080"/>
                  <a:pt x="348722" y="528540"/>
                </a:cubicBezTo>
                <a:cubicBezTo>
                  <a:pt x="380290" y="520462"/>
                  <a:pt x="411125" y="509661"/>
                  <a:pt x="442479" y="500819"/>
                </a:cubicBezTo>
                <a:cubicBezTo>
                  <a:pt x="443975" y="443938"/>
                  <a:pt x="444646" y="386568"/>
                  <a:pt x="454813" y="330452"/>
                </a:cubicBezTo>
                <a:cubicBezTo>
                  <a:pt x="461499" y="294990"/>
                  <a:pt x="476275" y="261516"/>
                  <a:pt x="495173" y="230949"/>
                </a:cubicBezTo>
                <a:cubicBezTo>
                  <a:pt x="510072" y="204483"/>
                  <a:pt x="528451" y="180188"/>
                  <a:pt x="551287" y="160086"/>
                </a:cubicBezTo>
                <a:cubicBezTo>
                  <a:pt x="566918" y="145154"/>
                  <a:pt x="585846" y="132762"/>
                  <a:pt x="607767" y="130529"/>
                </a:cubicBezTo>
                <a:cubicBezTo>
                  <a:pt x="695448" y="122298"/>
                  <a:pt x="745883" y="189092"/>
                  <a:pt x="780687" y="260139"/>
                </a:cubicBezTo>
                <a:cubicBezTo>
                  <a:pt x="807187" y="314541"/>
                  <a:pt x="818513" y="374788"/>
                  <a:pt x="825260" y="434514"/>
                </a:cubicBezTo>
                <a:cubicBezTo>
                  <a:pt x="828161" y="456116"/>
                  <a:pt x="823154" y="478513"/>
                  <a:pt x="824131" y="499962"/>
                </a:cubicBezTo>
                <a:cubicBezTo>
                  <a:pt x="857591" y="496168"/>
                  <a:pt x="891266" y="491609"/>
                  <a:pt x="924238" y="485122"/>
                </a:cubicBezTo>
                <a:cubicBezTo>
                  <a:pt x="932237" y="440144"/>
                  <a:pt x="945425" y="396451"/>
                  <a:pt x="959347" y="353002"/>
                </a:cubicBezTo>
                <a:cubicBezTo>
                  <a:pt x="971986" y="308300"/>
                  <a:pt x="987923" y="263199"/>
                  <a:pt x="1017476" y="226635"/>
                </a:cubicBezTo>
                <a:cubicBezTo>
                  <a:pt x="1032313" y="207726"/>
                  <a:pt x="1050234" y="191203"/>
                  <a:pt x="1071422" y="179699"/>
                </a:cubicBezTo>
                <a:cubicBezTo>
                  <a:pt x="1092304" y="167704"/>
                  <a:pt x="1115781" y="156506"/>
                  <a:pt x="1140449" y="160331"/>
                </a:cubicBezTo>
                <a:cubicBezTo>
                  <a:pt x="1191922" y="165838"/>
                  <a:pt x="1206577" y="210082"/>
                  <a:pt x="1214087" y="254601"/>
                </a:cubicBezTo>
                <a:cubicBezTo>
                  <a:pt x="1216835" y="270359"/>
                  <a:pt x="1215033" y="286331"/>
                  <a:pt x="1214453" y="302180"/>
                </a:cubicBezTo>
                <a:cubicBezTo>
                  <a:pt x="1213690" y="333665"/>
                  <a:pt x="1210942" y="365180"/>
                  <a:pt x="1203615" y="395900"/>
                </a:cubicBezTo>
                <a:cubicBezTo>
                  <a:pt x="1195220" y="427018"/>
                  <a:pt x="1184168" y="457401"/>
                  <a:pt x="1174521" y="488151"/>
                </a:cubicBezTo>
                <a:cubicBezTo>
                  <a:pt x="1169483" y="505439"/>
                  <a:pt x="1159164" y="520523"/>
                  <a:pt x="1153577" y="537474"/>
                </a:cubicBezTo>
                <a:cubicBezTo>
                  <a:pt x="1182397" y="537046"/>
                  <a:pt x="1210698" y="544665"/>
                  <a:pt x="1239457" y="544450"/>
                </a:cubicBezTo>
                <a:cubicBezTo>
                  <a:pt x="1248586" y="509631"/>
                  <a:pt x="1258111" y="474413"/>
                  <a:pt x="1276459" y="443173"/>
                </a:cubicBezTo>
                <a:cubicBezTo>
                  <a:pt x="1290961" y="416400"/>
                  <a:pt x="1305890" y="388159"/>
                  <a:pt x="1325368" y="364721"/>
                </a:cubicBezTo>
                <a:cubicBezTo>
                  <a:pt x="1380077" y="307412"/>
                  <a:pt x="1427429" y="348749"/>
                  <a:pt x="1431520" y="416186"/>
                </a:cubicBezTo>
                <a:cubicBezTo>
                  <a:pt x="1432649" y="449690"/>
                  <a:pt x="1430237" y="483562"/>
                  <a:pt x="1422697" y="516301"/>
                </a:cubicBezTo>
                <a:cubicBezTo>
                  <a:pt x="1416255" y="546745"/>
                  <a:pt x="1403921" y="575476"/>
                  <a:pt x="1395189" y="605248"/>
                </a:cubicBezTo>
                <a:cubicBezTo>
                  <a:pt x="1427948" y="604207"/>
                  <a:pt x="1460309" y="610969"/>
                  <a:pt x="1492823" y="6136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6121857" y="1564349"/>
            <a:ext cx="750436" cy="300343"/>
          </a:xfrm>
          <a:custGeom>
            <a:rect b="b" l="l" r="r" t="t"/>
            <a:pathLst>
              <a:path extrusionOk="0" h="600686" w="1500872">
                <a:moveTo>
                  <a:pt x="1496926" y="392043"/>
                </a:moveTo>
                <a:cubicBezTo>
                  <a:pt x="1509840" y="461958"/>
                  <a:pt x="1487523" y="531383"/>
                  <a:pt x="1480501" y="600686"/>
                </a:cubicBezTo>
                <a:cubicBezTo>
                  <a:pt x="1447987" y="597963"/>
                  <a:pt x="1415625" y="591201"/>
                  <a:pt x="1382836" y="592303"/>
                </a:cubicBezTo>
                <a:cubicBezTo>
                  <a:pt x="1391568" y="562531"/>
                  <a:pt x="1403902" y="533800"/>
                  <a:pt x="1410344" y="503387"/>
                </a:cubicBezTo>
                <a:cubicBezTo>
                  <a:pt x="1417885" y="470678"/>
                  <a:pt x="1420296" y="436807"/>
                  <a:pt x="1419167" y="403272"/>
                </a:cubicBezTo>
                <a:cubicBezTo>
                  <a:pt x="1415045" y="335835"/>
                  <a:pt x="1367724" y="294498"/>
                  <a:pt x="1313015" y="351807"/>
                </a:cubicBezTo>
                <a:cubicBezTo>
                  <a:pt x="1293537" y="375245"/>
                  <a:pt x="1278608" y="403486"/>
                  <a:pt x="1264106" y="430259"/>
                </a:cubicBezTo>
                <a:cubicBezTo>
                  <a:pt x="1245758" y="461499"/>
                  <a:pt x="1236233" y="496716"/>
                  <a:pt x="1227104" y="531536"/>
                </a:cubicBezTo>
                <a:cubicBezTo>
                  <a:pt x="1198345" y="531720"/>
                  <a:pt x="1170075" y="524101"/>
                  <a:pt x="1141255" y="524560"/>
                </a:cubicBezTo>
                <a:cubicBezTo>
                  <a:pt x="1146842" y="507578"/>
                  <a:pt x="1157161" y="492524"/>
                  <a:pt x="1162198" y="475237"/>
                </a:cubicBezTo>
                <a:cubicBezTo>
                  <a:pt x="1171846" y="444486"/>
                  <a:pt x="1182897" y="414103"/>
                  <a:pt x="1191293" y="382986"/>
                </a:cubicBezTo>
                <a:cubicBezTo>
                  <a:pt x="1198620" y="352266"/>
                  <a:pt x="1201337" y="320751"/>
                  <a:pt x="1202131" y="289266"/>
                </a:cubicBezTo>
                <a:cubicBezTo>
                  <a:pt x="1202711" y="273386"/>
                  <a:pt x="1204482" y="257414"/>
                  <a:pt x="1201765" y="241687"/>
                </a:cubicBezTo>
                <a:cubicBezTo>
                  <a:pt x="1194224" y="197168"/>
                  <a:pt x="1179570" y="152924"/>
                  <a:pt x="1128127" y="147416"/>
                </a:cubicBezTo>
                <a:cubicBezTo>
                  <a:pt x="1103459" y="143561"/>
                  <a:pt x="1079951" y="154790"/>
                  <a:pt x="1059099" y="166784"/>
                </a:cubicBezTo>
                <a:cubicBezTo>
                  <a:pt x="1037912" y="178289"/>
                  <a:pt x="1019991" y="194812"/>
                  <a:pt x="1005153" y="213721"/>
                </a:cubicBezTo>
                <a:cubicBezTo>
                  <a:pt x="975600" y="250254"/>
                  <a:pt x="959694" y="295355"/>
                  <a:pt x="947025" y="340088"/>
                </a:cubicBezTo>
                <a:cubicBezTo>
                  <a:pt x="933134" y="383536"/>
                  <a:pt x="919914" y="427199"/>
                  <a:pt x="911915" y="472208"/>
                </a:cubicBezTo>
                <a:cubicBezTo>
                  <a:pt x="878943" y="478694"/>
                  <a:pt x="845269" y="483253"/>
                  <a:pt x="811809" y="487048"/>
                </a:cubicBezTo>
                <a:cubicBezTo>
                  <a:pt x="810862" y="465599"/>
                  <a:pt x="815869" y="443201"/>
                  <a:pt x="812969" y="421600"/>
                </a:cubicBezTo>
                <a:cubicBezTo>
                  <a:pt x="806222" y="361873"/>
                  <a:pt x="794895" y="301627"/>
                  <a:pt x="768395" y="247225"/>
                </a:cubicBezTo>
                <a:cubicBezTo>
                  <a:pt x="733591" y="176178"/>
                  <a:pt x="683156" y="109353"/>
                  <a:pt x="595475" y="117614"/>
                </a:cubicBezTo>
                <a:cubicBezTo>
                  <a:pt x="573524" y="119848"/>
                  <a:pt x="554626" y="132270"/>
                  <a:pt x="538995" y="147171"/>
                </a:cubicBezTo>
                <a:cubicBezTo>
                  <a:pt x="516159" y="167274"/>
                  <a:pt x="497749" y="191538"/>
                  <a:pt x="482881" y="218035"/>
                </a:cubicBezTo>
                <a:cubicBezTo>
                  <a:pt x="463983" y="248602"/>
                  <a:pt x="449207" y="282075"/>
                  <a:pt x="442521" y="317538"/>
                </a:cubicBezTo>
                <a:cubicBezTo>
                  <a:pt x="432355" y="373653"/>
                  <a:pt x="431683" y="431024"/>
                  <a:pt x="430187" y="487904"/>
                </a:cubicBezTo>
                <a:cubicBezTo>
                  <a:pt x="398833" y="496716"/>
                  <a:pt x="367998" y="507517"/>
                  <a:pt x="336430" y="515595"/>
                </a:cubicBezTo>
                <a:cubicBezTo>
                  <a:pt x="333408" y="496135"/>
                  <a:pt x="335911" y="476247"/>
                  <a:pt x="333164" y="456725"/>
                </a:cubicBezTo>
                <a:cubicBezTo>
                  <a:pt x="326844" y="414195"/>
                  <a:pt x="315670" y="372368"/>
                  <a:pt x="297780" y="333234"/>
                </a:cubicBezTo>
                <a:cubicBezTo>
                  <a:pt x="283125" y="296732"/>
                  <a:pt x="269601" y="257597"/>
                  <a:pt x="238155" y="231896"/>
                </a:cubicBezTo>
                <a:cubicBezTo>
                  <a:pt x="222585" y="217760"/>
                  <a:pt x="200970" y="206959"/>
                  <a:pt x="179599" y="211304"/>
                </a:cubicBezTo>
                <a:cubicBezTo>
                  <a:pt x="164365" y="216230"/>
                  <a:pt x="157953" y="233395"/>
                  <a:pt x="149894" y="245879"/>
                </a:cubicBezTo>
                <a:cubicBezTo>
                  <a:pt x="142658" y="258944"/>
                  <a:pt x="134537" y="271611"/>
                  <a:pt x="128187" y="285166"/>
                </a:cubicBezTo>
                <a:cubicBezTo>
                  <a:pt x="121745" y="299455"/>
                  <a:pt x="118204" y="314784"/>
                  <a:pt x="114418" y="329930"/>
                </a:cubicBezTo>
                <a:cubicBezTo>
                  <a:pt x="99123" y="390788"/>
                  <a:pt x="93688" y="453482"/>
                  <a:pt x="83949" y="515319"/>
                </a:cubicBezTo>
                <a:cubicBezTo>
                  <a:pt x="60533" y="526304"/>
                  <a:pt x="33972" y="519542"/>
                  <a:pt x="9243" y="524132"/>
                </a:cubicBezTo>
                <a:cubicBezTo>
                  <a:pt x="2863" y="501612"/>
                  <a:pt x="4633" y="477532"/>
                  <a:pt x="3443" y="454063"/>
                </a:cubicBezTo>
                <a:cubicBezTo>
                  <a:pt x="2038" y="431115"/>
                  <a:pt x="1061" y="408137"/>
                  <a:pt x="390" y="385128"/>
                </a:cubicBezTo>
                <a:cubicBezTo>
                  <a:pt x="-832" y="362302"/>
                  <a:pt x="603" y="338864"/>
                  <a:pt x="7778" y="317079"/>
                </a:cubicBezTo>
                <a:cubicBezTo>
                  <a:pt x="11319" y="309797"/>
                  <a:pt x="15105" y="302698"/>
                  <a:pt x="19135" y="295171"/>
                </a:cubicBezTo>
                <a:cubicBezTo>
                  <a:pt x="19990" y="293611"/>
                  <a:pt x="19593" y="291622"/>
                  <a:pt x="18158" y="290612"/>
                </a:cubicBezTo>
                <a:cubicBezTo>
                  <a:pt x="37972" y="247990"/>
                  <a:pt x="60197" y="205949"/>
                  <a:pt x="92589" y="171496"/>
                </a:cubicBezTo>
                <a:cubicBezTo>
                  <a:pt x="112922" y="147141"/>
                  <a:pt x="140094" y="127987"/>
                  <a:pt x="170868" y="119297"/>
                </a:cubicBezTo>
                <a:cubicBezTo>
                  <a:pt x="212296" y="107272"/>
                  <a:pt x="256717" y="114891"/>
                  <a:pt x="296009" y="130955"/>
                </a:cubicBezTo>
                <a:cubicBezTo>
                  <a:pt x="317319" y="139063"/>
                  <a:pt x="334079" y="154882"/>
                  <a:pt x="351237" y="169416"/>
                </a:cubicBezTo>
                <a:cubicBezTo>
                  <a:pt x="365037" y="177585"/>
                  <a:pt x="365983" y="153964"/>
                  <a:pt x="370532" y="145886"/>
                </a:cubicBezTo>
                <a:cubicBezTo>
                  <a:pt x="377462" y="128629"/>
                  <a:pt x="386133" y="112046"/>
                  <a:pt x="395536" y="96043"/>
                </a:cubicBezTo>
                <a:cubicBezTo>
                  <a:pt x="431317" y="39163"/>
                  <a:pt x="484469" y="-1226"/>
                  <a:pt x="553832" y="28"/>
                </a:cubicBezTo>
                <a:cubicBezTo>
                  <a:pt x="616052" y="1314"/>
                  <a:pt x="679248" y="20620"/>
                  <a:pt x="728127" y="59999"/>
                </a:cubicBezTo>
                <a:cubicBezTo>
                  <a:pt x="761770" y="85181"/>
                  <a:pt x="787721" y="117217"/>
                  <a:pt x="815075" y="149099"/>
                </a:cubicBezTo>
                <a:cubicBezTo>
                  <a:pt x="832355" y="169813"/>
                  <a:pt x="845025" y="193802"/>
                  <a:pt x="860259" y="215954"/>
                </a:cubicBezTo>
                <a:cubicBezTo>
                  <a:pt x="869204" y="225134"/>
                  <a:pt x="875432" y="212742"/>
                  <a:pt x="878638" y="205184"/>
                </a:cubicBezTo>
                <a:cubicBezTo>
                  <a:pt x="884744" y="192884"/>
                  <a:pt x="891796" y="181073"/>
                  <a:pt x="899307" y="169599"/>
                </a:cubicBezTo>
                <a:cubicBezTo>
                  <a:pt x="918754" y="140501"/>
                  <a:pt x="943331" y="115105"/>
                  <a:pt x="967846" y="90321"/>
                </a:cubicBezTo>
                <a:cubicBezTo>
                  <a:pt x="1000543" y="59143"/>
                  <a:pt x="1044231" y="39346"/>
                  <a:pt x="1089507" y="37265"/>
                </a:cubicBezTo>
                <a:cubicBezTo>
                  <a:pt x="1119182" y="35491"/>
                  <a:pt x="1148582" y="45343"/>
                  <a:pt x="1175112" y="58133"/>
                </a:cubicBezTo>
                <a:cubicBezTo>
                  <a:pt x="1201154" y="70647"/>
                  <a:pt x="1223899" y="88577"/>
                  <a:pt x="1242888" y="110332"/>
                </a:cubicBezTo>
                <a:cubicBezTo>
                  <a:pt x="1278700" y="146009"/>
                  <a:pt x="1307336" y="190436"/>
                  <a:pt x="1314969" y="241289"/>
                </a:cubicBezTo>
                <a:cubicBezTo>
                  <a:pt x="1316007" y="249612"/>
                  <a:pt x="1316526" y="256955"/>
                  <a:pt x="1316709" y="265675"/>
                </a:cubicBezTo>
                <a:cubicBezTo>
                  <a:pt x="1316984" y="269561"/>
                  <a:pt x="1316160" y="273937"/>
                  <a:pt x="1318755" y="277241"/>
                </a:cubicBezTo>
                <a:cubicBezTo>
                  <a:pt x="1320678" y="279750"/>
                  <a:pt x="1324555" y="280668"/>
                  <a:pt x="1327455" y="279444"/>
                </a:cubicBezTo>
                <a:cubicBezTo>
                  <a:pt x="1334142" y="276507"/>
                  <a:pt x="1340156" y="272223"/>
                  <a:pt x="1346933" y="269377"/>
                </a:cubicBezTo>
                <a:cubicBezTo>
                  <a:pt x="1362809" y="263227"/>
                  <a:pt x="1380699" y="260535"/>
                  <a:pt x="1397613" y="262891"/>
                </a:cubicBezTo>
                <a:cubicBezTo>
                  <a:pt x="1415717" y="267358"/>
                  <a:pt x="1433027" y="277578"/>
                  <a:pt x="1447285" y="289602"/>
                </a:cubicBezTo>
                <a:cubicBezTo>
                  <a:pt x="1472655" y="314080"/>
                  <a:pt x="1489935" y="357896"/>
                  <a:pt x="1496926" y="3920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5477416" y="1499984"/>
            <a:ext cx="308898" cy="429316"/>
          </a:xfrm>
          <a:custGeom>
            <a:rect b="b" l="l" r="r" t="t"/>
            <a:pathLst>
              <a:path extrusionOk="0" h="858631" w="617796">
                <a:moveTo>
                  <a:pt x="613894" y="281834"/>
                </a:moveTo>
                <a:cubicBezTo>
                  <a:pt x="607661" y="244311"/>
                  <a:pt x="593441" y="207785"/>
                  <a:pt x="569863" y="177715"/>
                </a:cubicBezTo>
                <a:cubicBezTo>
                  <a:pt x="564522" y="171052"/>
                  <a:pt x="557979" y="165488"/>
                  <a:pt x="551196" y="160336"/>
                </a:cubicBezTo>
                <a:cubicBezTo>
                  <a:pt x="545666" y="155836"/>
                  <a:pt x="539724" y="152007"/>
                  <a:pt x="533422" y="148778"/>
                </a:cubicBezTo>
                <a:cubicBezTo>
                  <a:pt x="531842" y="132979"/>
                  <a:pt x="528270" y="117403"/>
                  <a:pt x="522654" y="102497"/>
                </a:cubicBezTo>
                <a:cubicBezTo>
                  <a:pt x="520078" y="94872"/>
                  <a:pt x="517262" y="87230"/>
                  <a:pt x="512814" y="80464"/>
                </a:cubicBezTo>
                <a:cubicBezTo>
                  <a:pt x="506031" y="70590"/>
                  <a:pt x="498509" y="61024"/>
                  <a:pt x="489545" y="53022"/>
                </a:cubicBezTo>
                <a:cubicBezTo>
                  <a:pt x="479997" y="45620"/>
                  <a:pt x="470208" y="38442"/>
                  <a:pt x="460093" y="31830"/>
                </a:cubicBezTo>
                <a:cubicBezTo>
                  <a:pt x="446372" y="24343"/>
                  <a:pt x="432204" y="17302"/>
                  <a:pt x="417384" y="12270"/>
                </a:cubicBezTo>
                <a:cubicBezTo>
                  <a:pt x="402358" y="7668"/>
                  <a:pt x="386919" y="4560"/>
                  <a:pt x="371515" y="1572"/>
                </a:cubicBezTo>
                <a:cubicBezTo>
                  <a:pt x="359872" y="-43"/>
                  <a:pt x="348108" y="-231"/>
                  <a:pt x="336379" y="198"/>
                </a:cubicBezTo>
                <a:cubicBezTo>
                  <a:pt x="324135" y="284"/>
                  <a:pt x="311856" y="267"/>
                  <a:pt x="299749" y="2276"/>
                </a:cubicBezTo>
                <a:cubicBezTo>
                  <a:pt x="288278" y="3547"/>
                  <a:pt x="276686" y="3976"/>
                  <a:pt x="265232" y="5539"/>
                </a:cubicBezTo>
                <a:cubicBezTo>
                  <a:pt x="241705" y="9506"/>
                  <a:pt x="218263" y="15070"/>
                  <a:pt x="196832" y="25837"/>
                </a:cubicBezTo>
                <a:cubicBezTo>
                  <a:pt x="189791" y="29237"/>
                  <a:pt x="182973" y="33050"/>
                  <a:pt x="176121" y="36793"/>
                </a:cubicBezTo>
                <a:cubicBezTo>
                  <a:pt x="168256" y="40949"/>
                  <a:pt x="160665" y="45655"/>
                  <a:pt x="155170" y="52816"/>
                </a:cubicBezTo>
                <a:cubicBezTo>
                  <a:pt x="155221" y="52747"/>
                  <a:pt x="155273" y="52696"/>
                  <a:pt x="155324" y="52644"/>
                </a:cubicBezTo>
                <a:cubicBezTo>
                  <a:pt x="155324" y="52644"/>
                  <a:pt x="155342" y="52627"/>
                  <a:pt x="155376" y="52627"/>
                </a:cubicBezTo>
                <a:cubicBezTo>
                  <a:pt x="154758" y="53194"/>
                  <a:pt x="154569" y="54121"/>
                  <a:pt x="155015" y="54877"/>
                </a:cubicBezTo>
                <a:cubicBezTo>
                  <a:pt x="155805" y="56130"/>
                  <a:pt x="156990" y="55855"/>
                  <a:pt x="158021" y="55203"/>
                </a:cubicBezTo>
                <a:cubicBezTo>
                  <a:pt x="158261" y="56972"/>
                  <a:pt x="158793" y="58912"/>
                  <a:pt x="158742" y="59822"/>
                </a:cubicBezTo>
                <a:cubicBezTo>
                  <a:pt x="159755" y="67361"/>
                  <a:pt x="160957" y="74866"/>
                  <a:pt x="162159" y="82370"/>
                </a:cubicBezTo>
                <a:cubicBezTo>
                  <a:pt x="162743" y="86200"/>
                  <a:pt x="163550" y="89995"/>
                  <a:pt x="164203" y="93808"/>
                </a:cubicBezTo>
                <a:cubicBezTo>
                  <a:pt x="164770" y="97431"/>
                  <a:pt x="169200" y="97242"/>
                  <a:pt x="171690" y="95748"/>
                </a:cubicBezTo>
                <a:cubicBezTo>
                  <a:pt x="177907" y="92485"/>
                  <a:pt x="183522" y="88209"/>
                  <a:pt x="189688" y="84843"/>
                </a:cubicBezTo>
                <a:cubicBezTo>
                  <a:pt x="200455" y="79966"/>
                  <a:pt x="211686" y="76137"/>
                  <a:pt x="222728" y="71895"/>
                </a:cubicBezTo>
                <a:cubicBezTo>
                  <a:pt x="243525" y="64270"/>
                  <a:pt x="264974" y="57229"/>
                  <a:pt x="287076" y="54482"/>
                </a:cubicBezTo>
                <a:cubicBezTo>
                  <a:pt x="309813" y="52490"/>
                  <a:pt x="332876" y="51322"/>
                  <a:pt x="355613" y="54396"/>
                </a:cubicBezTo>
                <a:cubicBezTo>
                  <a:pt x="384721" y="58363"/>
                  <a:pt x="402615" y="67087"/>
                  <a:pt x="425129" y="86011"/>
                </a:cubicBezTo>
                <a:cubicBezTo>
                  <a:pt x="434162" y="94993"/>
                  <a:pt x="441804" y="105468"/>
                  <a:pt x="447660" y="116837"/>
                </a:cubicBezTo>
                <a:cubicBezTo>
                  <a:pt x="447076" y="116751"/>
                  <a:pt x="446509" y="116665"/>
                  <a:pt x="445926" y="116545"/>
                </a:cubicBezTo>
                <a:cubicBezTo>
                  <a:pt x="434935" y="113952"/>
                  <a:pt x="423085" y="114862"/>
                  <a:pt x="411872" y="115703"/>
                </a:cubicBezTo>
                <a:cubicBezTo>
                  <a:pt x="396296" y="117592"/>
                  <a:pt x="380771" y="120117"/>
                  <a:pt x="366071" y="125801"/>
                </a:cubicBezTo>
                <a:cubicBezTo>
                  <a:pt x="358635" y="128634"/>
                  <a:pt x="352075" y="133168"/>
                  <a:pt x="345292" y="137238"/>
                </a:cubicBezTo>
                <a:cubicBezTo>
                  <a:pt x="341754" y="139161"/>
                  <a:pt x="338285" y="141222"/>
                  <a:pt x="334988" y="143558"/>
                </a:cubicBezTo>
                <a:cubicBezTo>
                  <a:pt x="319447" y="155373"/>
                  <a:pt x="305914" y="170468"/>
                  <a:pt x="297860" y="188379"/>
                </a:cubicBezTo>
                <a:cubicBezTo>
                  <a:pt x="292605" y="199181"/>
                  <a:pt x="289188" y="210773"/>
                  <a:pt x="286303" y="222416"/>
                </a:cubicBezTo>
                <a:cubicBezTo>
                  <a:pt x="283813" y="234197"/>
                  <a:pt x="284156" y="246561"/>
                  <a:pt x="285805" y="258445"/>
                </a:cubicBezTo>
                <a:cubicBezTo>
                  <a:pt x="289875" y="273780"/>
                  <a:pt x="295902" y="289270"/>
                  <a:pt x="306292" y="301463"/>
                </a:cubicBezTo>
                <a:cubicBezTo>
                  <a:pt x="321576" y="316867"/>
                  <a:pt x="349431" y="324956"/>
                  <a:pt x="370347" y="329369"/>
                </a:cubicBezTo>
                <a:cubicBezTo>
                  <a:pt x="380290" y="330829"/>
                  <a:pt x="390371" y="329180"/>
                  <a:pt x="400297" y="328304"/>
                </a:cubicBezTo>
                <a:cubicBezTo>
                  <a:pt x="410481" y="327102"/>
                  <a:pt x="420012" y="322792"/>
                  <a:pt x="429525" y="319186"/>
                </a:cubicBezTo>
                <a:cubicBezTo>
                  <a:pt x="446990" y="311235"/>
                  <a:pt x="464026" y="301497"/>
                  <a:pt x="477197" y="287313"/>
                </a:cubicBezTo>
                <a:cubicBezTo>
                  <a:pt x="487123" y="277404"/>
                  <a:pt x="495023" y="265829"/>
                  <a:pt x="503335" y="254598"/>
                </a:cubicBezTo>
                <a:cubicBezTo>
                  <a:pt x="510839" y="245290"/>
                  <a:pt x="518705" y="235983"/>
                  <a:pt x="522912" y="224631"/>
                </a:cubicBezTo>
                <a:cubicBezTo>
                  <a:pt x="524578" y="220475"/>
                  <a:pt x="525934" y="216234"/>
                  <a:pt x="527119" y="211923"/>
                </a:cubicBezTo>
                <a:cubicBezTo>
                  <a:pt x="527154" y="211992"/>
                  <a:pt x="527171" y="212044"/>
                  <a:pt x="527205" y="212095"/>
                </a:cubicBezTo>
                <a:cubicBezTo>
                  <a:pt x="530176" y="218552"/>
                  <a:pt x="533061" y="225627"/>
                  <a:pt x="534521" y="232668"/>
                </a:cubicBezTo>
                <a:cubicBezTo>
                  <a:pt x="535895" y="240087"/>
                  <a:pt x="536358" y="247643"/>
                  <a:pt x="536942" y="255148"/>
                </a:cubicBezTo>
                <a:cubicBezTo>
                  <a:pt x="539982" y="288000"/>
                  <a:pt x="539759" y="321349"/>
                  <a:pt x="534744" y="353995"/>
                </a:cubicBezTo>
                <a:cubicBezTo>
                  <a:pt x="528356" y="385267"/>
                  <a:pt x="514703" y="414513"/>
                  <a:pt x="496294" y="440650"/>
                </a:cubicBezTo>
                <a:cubicBezTo>
                  <a:pt x="491176" y="448979"/>
                  <a:pt x="485990" y="457342"/>
                  <a:pt x="479876" y="464950"/>
                </a:cubicBezTo>
                <a:cubicBezTo>
                  <a:pt x="477799" y="456793"/>
                  <a:pt x="474124" y="449030"/>
                  <a:pt x="469847" y="441801"/>
                </a:cubicBezTo>
                <a:cubicBezTo>
                  <a:pt x="461192" y="425005"/>
                  <a:pt x="447402" y="411799"/>
                  <a:pt x="432943" y="399933"/>
                </a:cubicBezTo>
                <a:cubicBezTo>
                  <a:pt x="427636" y="395983"/>
                  <a:pt x="421763" y="392909"/>
                  <a:pt x="416010" y="389698"/>
                </a:cubicBezTo>
                <a:cubicBezTo>
                  <a:pt x="407836" y="385044"/>
                  <a:pt x="399610" y="380424"/>
                  <a:pt x="390543" y="377763"/>
                </a:cubicBezTo>
                <a:cubicBezTo>
                  <a:pt x="377783" y="373830"/>
                  <a:pt x="364989" y="369657"/>
                  <a:pt x="351715" y="367819"/>
                </a:cubicBezTo>
                <a:cubicBezTo>
                  <a:pt x="338491" y="366360"/>
                  <a:pt x="324873" y="366480"/>
                  <a:pt x="311770" y="368970"/>
                </a:cubicBezTo>
                <a:cubicBezTo>
                  <a:pt x="289394" y="373744"/>
                  <a:pt x="270469" y="381163"/>
                  <a:pt x="255048" y="398885"/>
                </a:cubicBezTo>
                <a:cubicBezTo>
                  <a:pt x="232826" y="423357"/>
                  <a:pt x="246513" y="459798"/>
                  <a:pt x="261986" y="484218"/>
                </a:cubicBezTo>
                <a:cubicBezTo>
                  <a:pt x="268752" y="495861"/>
                  <a:pt x="278180" y="505598"/>
                  <a:pt x="287076" y="515627"/>
                </a:cubicBezTo>
                <a:cubicBezTo>
                  <a:pt x="295731" y="526137"/>
                  <a:pt x="306824" y="533934"/>
                  <a:pt x="318365" y="540940"/>
                </a:cubicBezTo>
                <a:cubicBezTo>
                  <a:pt x="329252" y="548771"/>
                  <a:pt x="341668" y="553820"/>
                  <a:pt x="354634" y="557031"/>
                </a:cubicBezTo>
                <a:cubicBezTo>
                  <a:pt x="364766" y="559744"/>
                  <a:pt x="375053" y="562372"/>
                  <a:pt x="385563" y="562767"/>
                </a:cubicBezTo>
                <a:cubicBezTo>
                  <a:pt x="400091" y="562698"/>
                  <a:pt x="414722" y="561736"/>
                  <a:pt x="429062" y="559298"/>
                </a:cubicBezTo>
                <a:cubicBezTo>
                  <a:pt x="426142" y="562303"/>
                  <a:pt x="423790" y="565978"/>
                  <a:pt x="420887" y="568983"/>
                </a:cubicBezTo>
                <a:cubicBezTo>
                  <a:pt x="414121" y="576935"/>
                  <a:pt x="405500" y="583048"/>
                  <a:pt x="396467" y="588303"/>
                </a:cubicBezTo>
                <a:cubicBezTo>
                  <a:pt x="385322" y="595189"/>
                  <a:pt x="373181" y="600221"/>
                  <a:pt x="360627" y="603913"/>
                </a:cubicBezTo>
                <a:cubicBezTo>
                  <a:pt x="350512" y="607004"/>
                  <a:pt x="340501" y="610576"/>
                  <a:pt x="330111" y="612706"/>
                </a:cubicBezTo>
                <a:cubicBezTo>
                  <a:pt x="324152" y="613753"/>
                  <a:pt x="318176" y="614612"/>
                  <a:pt x="312182" y="615402"/>
                </a:cubicBezTo>
                <a:cubicBezTo>
                  <a:pt x="312423" y="613616"/>
                  <a:pt x="312595" y="611813"/>
                  <a:pt x="312612" y="610027"/>
                </a:cubicBezTo>
                <a:cubicBezTo>
                  <a:pt x="312766" y="599860"/>
                  <a:pt x="311959" y="589711"/>
                  <a:pt x="310190" y="579717"/>
                </a:cubicBezTo>
                <a:cubicBezTo>
                  <a:pt x="308662" y="568640"/>
                  <a:pt x="306412" y="557684"/>
                  <a:pt x="301260" y="547655"/>
                </a:cubicBezTo>
                <a:cubicBezTo>
                  <a:pt x="295559" y="535788"/>
                  <a:pt x="287642" y="524935"/>
                  <a:pt x="278678" y="515318"/>
                </a:cubicBezTo>
                <a:cubicBezTo>
                  <a:pt x="272238" y="508621"/>
                  <a:pt x="264373" y="503589"/>
                  <a:pt x="256662" y="498506"/>
                </a:cubicBezTo>
                <a:cubicBezTo>
                  <a:pt x="244177" y="490606"/>
                  <a:pt x="230697" y="482569"/>
                  <a:pt x="215670" y="481281"/>
                </a:cubicBezTo>
                <a:cubicBezTo>
                  <a:pt x="204250" y="480714"/>
                  <a:pt x="192624" y="480405"/>
                  <a:pt x="181307" y="482243"/>
                </a:cubicBezTo>
                <a:cubicBezTo>
                  <a:pt x="166538" y="485540"/>
                  <a:pt x="151993" y="492736"/>
                  <a:pt x="142994" y="505272"/>
                </a:cubicBezTo>
                <a:cubicBezTo>
                  <a:pt x="121133" y="532817"/>
                  <a:pt x="125495" y="572590"/>
                  <a:pt x="140745" y="602265"/>
                </a:cubicBezTo>
                <a:cubicBezTo>
                  <a:pt x="149091" y="619163"/>
                  <a:pt x="162056" y="633193"/>
                  <a:pt x="174455" y="647189"/>
                </a:cubicBezTo>
                <a:cubicBezTo>
                  <a:pt x="192349" y="666663"/>
                  <a:pt x="216941" y="679491"/>
                  <a:pt x="241979" y="687254"/>
                </a:cubicBezTo>
                <a:cubicBezTo>
                  <a:pt x="250823" y="690036"/>
                  <a:pt x="259685" y="692921"/>
                  <a:pt x="268838" y="694312"/>
                </a:cubicBezTo>
                <a:cubicBezTo>
                  <a:pt x="268786" y="694329"/>
                  <a:pt x="268735" y="694329"/>
                  <a:pt x="268700" y="694363"/>
                </a:cubicBezTo>
                <a:cubicBezTo>
                  <a:pt x="267567" y="694999"/>
                  <a:pt x="266863" y="696115"/>
                  <a:pt x="266210" y="697197"/>
                </a:cubicBezTo>
                <a:cubicBezTo>
                  <a:pt x="262398" y="705131"/>
                  <a:pt x="258740" y="713254"/>
                  <a:pt x="252661" y="719779"/>
                </a:cubicBezTo>
                <a:cubicBezTo>
                  <a:pt x="228327" y="745865"/>
                  <a:pt x="197879" y="766095"/>
                  <a:pt x="165216" y="780245"/>
                </a:cubicBezTo>
                <a:cubicBezTo>
                  <a:pt x="141895" y="790274"/>
                  <a:pt x="118523" y="800509"/>
                  <a:pt x="93416" y="805232"/>
                </a:cubicBezTo>
                <a:cubicBezTo>
                  <a:pt x="77462" y="808701"/>
                  <a:pt x="61114" y="808666"/>
                  <a:pt x="44885" y="808993"/>
                </a:cubicBezTo>
                <a:cubicBezTo>
                  <a:pt x="31610" y="809645"/>
                  <a:pt x="18336" y="808237"/>
                  <a:pt x="5147" y="807035"/>
                </a:cubicBezTo>
                <a:cubicBezTo>
                  <a:pt x="-3921" y="808976"/>
                  <a:pt x="1695" y="828141"/>
                  <a:pt x="1970" y="834821"/>
                </a:cubicBezTo>
                <a:cubicBezTo>
                  <a:pt x="4597" y="852337"/>
                  <a:pt x="2176" y="857541"/>
                  <a:pt x="22577" y="858554"/>
                </a:cubicBezTo>
                <a:cubicBezTo>
                  <a:pt x="49316" y="859292"/>
                  <a:pt x="76003" y="854639"/>
                  <a:pt x="102174" y="849504"/>
                </a:cubicBezTo>
                <a:cubicBezTo>
                  <a:pt x="110984" y="847392"/>
                  <a:pt x="119828" y="846069"/>
                  <a:pt x="128775" y="844249"/>
                </a:cubicBezTo>
                <a:cubicBezTo>
                  <a:pt x="141174" y="841570"/>
                  <a:pt x="153247" y="837586"/>
                  <a:pt x="165560" y="834649"/>
                </a:cubicBezTo>
                <a:cubicBezTo>
                  <a:pt x="184536" y="828862"/>
                  <a:pt x="203477" y="821924"/>
                  <a:pt x="220444" y="811517"/>
                </a:cubicBezTo>
                <a:cubicBezTo>
                  <a:pt x="232122" y="805421"/>
                  <a:pt x="241464" y="796079"/>
                  <a:pt x="252438" y="788935"/>
                </a:cubicBezTo>
                <a:cubicBezTo>
                  <a:pt x="274196" y="774664"/>
                  <a:pt x="290407" y="753713"/>
                  <a:pt x="302239" y="730770"/>
                </a:cubicBezTo>
                <a:cubicBezTo>
                  <a:pt x="307872" y="719899"/>
                  <a:pt x="312543" y="708273"/>
                  <a:pt x="314449" y="696132"/>
                </a:cubicBezTo>
                <a:cubicBezTo>
                  <a:pt x="314587" y="695085"/>
                  <a:pt x="314278" y="694088"/>
                  <a:pt x="313694" y="693281"/>
                </a:cubicBezTo>
                <a:cubicBezTo>
                  <a:pt x="322812" y="691633"/>
                  <a:pt x="331828" y="689280"/>
                  <a:pt x="340724" y="686481"/>
                </a:cubicBezTo>
                <a:cubicBezTo>
                  <a:pt x="355046" y="682445"/>
                  <a:pt x="368956" y="677379"/>
                  <a:pt x="382076" y="670287"/>
                </a:cubicBezTo>
                <a:cubicBezTo>
                  <a:pt x="388894" y="667161"/>
                  <a:pt x="395454" y="663486"/>
                  <a:pt x="401396" y="658884"/>
                </a:cubicBezTo>
                <a:cubicBezTo>
                  <a:pt x="407303" y="654264"/>
                  <a:pt x="413400" y="649903"/>
                  <a:pt x="419393" y="645403"/>
                </a:cubicBezTo>
                <a:cubicBezTo>
                  <a:pt x="428375" y="638448"/>
                  <a:pt x="435433" y="629450"/>
                  <a:pt x="443075" y="621121"/>
                </a:cubicBezTo>
                <a:cubicBezTo>
                  <a:pt x="450511" y="612946"/>
                  <a:pt x="455611" y="603106"/>
                  <a:pt x="461106" y="593610"/>
                </a:cubicBezTo>
                <a:cubicBezTo>
                  <a:pt x="469143" y="581159"/>
                  <a:pt x="475738" y="567919"/>
                  <a:pt x="479979" y="553700"/>
                </a:cubicBezTo>
                <a:cubicBezTo>
                  <a:pt x="481010" y="550729"/>
                  <a:pt x="482435" y="547036"/>
                  <a:pt x="483483" y="543825"/>
                </a:cubicBezTo>
                <a:cubicBezTo>
                  <a:pt x="483723" y="543035"/>
                  <a:pt x="484101" y="542142"/>
                  <a:pt x="484118" y="541266"/>
                </a:cubicBezTo>
                <a:cubicBezTo>
                  <a:pt x="505172" y="532542"/>
                  <a:pt x="524354" y="519440"/>
                  <a:pt x="541442" y="504465"/>
                </a:cubicBezTo>
                <a:cubicBezTo>
                  <a:pt x="552398" y="493663"/>
                  <a:pt x="561448" y="481058"/>
                  <a:pt x="570687" y="468814"/>
                </a:cubicBezTo>
                <a:cubicBezTo>
                  <a:pt x="580356" y="453942"/>
                  <a:pt x="587912" y="437713"/>
                  <a:pt x="595056" y="421519"/>
                </a:cubicBezTo>
                <a:cubicBezTo>
                  <a:pt x="602131" y="404930"/>
                  <a:pt x="606544" y="387379"/>
                  <a:pt x="611009" y="369949"/>
                </a:cubicBezTo>
                <a:cubicBezTo>
                  <a:pt x="613843" y="358958"/>
                  <a:pt x="616539" y="347864"/>
                  <a:pt x="617501" y="336530"/>
                </a:cubicBezTo>
                <a:cubicBezTo>
                  <a:pt x="618514" y="318275"/>
                  <a:pt x="616831" y="299900"/>
                  <a:pt x="613894" y="281834"/>
                </a:cubicBezTo>
                <a:close/>
                <a:moveTo>
                  <a:pt x="434952" y="252469"/>
                </a:moveTo>
                <a:cubicBezTo>
                  <a:pt x="429354" y="258720"/>
                  <a:pt x="423120" y="264266"/>
                  <a:pt x="416165" y="269144"/>
                </a:cubicBezTo>
                <a:cubicBezTo>
                  <a:pt x="400091" y="279121"/>
                  <a:pt x="381750" y="287107"/>
                  <a:pt x="362499" y="286815"/>
                </a:cubicBezTo>
                <a:cubicBezTo>
                  <a:pt x="355063" y="286574"/>
                  <a:pt x="348057" y="283517"/>
                  <a:pt x="341857" y="279619"/>
                </a:cubicBezTo>
                <a:cubicBezTo>
                  <a:pt x="333305" y="275034"/>
                  <a:pt x="326900" y="267512"/>
                  <a:pt x="323671" y="258359"/>
                </a:cubicBezTo>
                <a:cubicBezTo>
                  <a:pt x="322005" y="253551"/>
                  <a:pt x="321816" y="248399"/>
                  <a:pt x="321713" y="243367"/>
                </a:cubicBezTo>
                <a:cubicBezTo>
                  <a:pt x="321662" y="236841"/>
                  <a:pt x="322126" y="230453"/>
                  <a:pt x="324478" y="224253"/>
                </a:cubicBezTo>
                <a:cubicBezTo>
                  <a:pt x="328308" y="214156"/>
                  <a:pt x="333236" y="204127"/>
                  <a:pt x="341789" y="197137"/>
                </a:cubicBezTo>
                <a:cubicBezTo>
                  <a:pt x="364165" y="176890"/>
                  <a:pt x="382128" y="170382"/>
                  <a:pt x="412181" y="168888"/>
                </a:cubicBezTo>
                <a:cubicBezTo>
                  <a:pt x="428409" y="167737"/>
                  <a:pt x="446046" y="165951"/>
                  <a:pt x="461141" y="173456"/>
                </a:cubicBezTo>
                <a:cubicBezTo>
                  <a:pt x="462188" y="193806"/>
                  <a:pt x="460883" y="215272"/>
                  <a:pt x="450511" y="233321"/>
                </a:cubicBezTo>
                <a:cubicBezTo>
                  <a:pt x="446441" y="240533"/>
                  <a:pt x="440276" y="246201"/>
                  <a:pt x="434952" y="252469"/>
                </a:cubicBezTo>
                <a:close/>
                <a:moveTo>
                  <a:pt x="276858" y="618665"/>
                </a:moveTo>
                <a:cubicBezTo>
                  <a:pt x="271517" y="618785"/>
                  <a:pt x="266142" y="618871"/>
                  <a:pt x="260801" y="618631"/>
                </a:cubicBezTo>
                <a:cubicBezTo>
                  <a:pt x="243387" y="618064"/>
                  <a:pt x="227107" y="614973"/>
                  <a:pt x="212820" y="604377"/>
                </a:cubicBezTo>
                <a:cubicBezTo>
                  <a:pt x="207771" y="600685"/>
                  <a:pt x="203701" y="595894"/>
                  <a:pt x="199991" y="590896"/>
                </a:cubicBezTo>
                <a:cubicBezTo>
                  <a:pt x="194633" y="584113"/>
                  <a:pt x="189962" y="576368"/>
                  <a:pt x="189688" y="567507"/>
                </a:cubicBezTo>
                <a:cubicBezTo>
                  <a:pt x="188417" y="556808"/>
                  <a:pt x="192624" y="545731"/>
                  <a:pt x="200713" y="538501"/>
                </a:cubicBezTo>
                <a:cubicBezTo>
                  <a:pt x="213369" y="527494"/>
                  <a:pt x="232208" y="533006"/>
                  <a:pt x="244074" y="542589"/>
                </a:cubicBezTo>
                <a:cubicBezTo>
                  <a:pt x="263617" y="558525"/>
                  <a:pt x="274694" y="594142"/>
                  <a:pt x="276858" y="618665"/>
                </a:cubicBezTo>
                <a:close/>
                <a:moveTo>
                  <a:pt x="330197" y="435103"/>
                </a:moveTo>
                <a:cubicBezTo>
                  <a:pt x="341153" y="429900"/>
                  <a:pt x="353861" y="432596"/>
                  <a:pt x="365161" y="435361"/>
                </a:cubicBezTo>
                <a:cubicBezTo>
                  <a:pt x="378230" y="439019"/>
                  <a:pt x="391109" y="444205"/>
                  <a:pt x="402152" y="452293"/>
                </a:cubicBezTo>
                <a:cubicBezTo>
                  <a:pt x="406410" y="456260"/>
                  <a:pt x="410206" y="460691"/>
                  <a:pt x="414190" y="464932"/>
                </a:cubicBezTo>
                <a:cubicBezTo>
                  <a:pt x="421780" y="474429"/>
                  <a:pt x="429371" y="485523"/>
                  <a:pt x="429886" y="498059"/>
                </a:cubicBezTo>
                <a:cubicBezTo>
                  <a:pt x="425816" y="499227"/>
                  <a:pt x="421694" y="500257"/>
                  <a:pt x="417556" y="501116"/>
                </a:cubicBezTo>
                <a:cubicBezTo>
                  <a:pt x="414104" y="501734"/>
                  <a:pt x="410618" y="502095"/>
                  <a:pt x="407115" y="502370"/>
                </a:cubicBezTo>
                <a:cubicBezTo>
                  <a:pt x="388654" y="504035"/>
                  <a:pt x="369506" y="500206"/>
                  <a:pt x="354050" y="489679"/>
                </a:cubicBezTo>
                <a:cubicBezTo>
                  <a:pt x="343145" y="483582"/>
                  <a:pt x="332412" y="475528"/>
                  <a:pt x="328342" y="463147"/>
                </a:cubicBezTo>
                <a:cubicBezTo>
                  <a:pt x="325148" y="454114"/>
                  <a:pt x="323620" y="443123"/>
                  <a:pt x="330197" y="435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9" name="Google Shape;1359;p37"/>
          <p:cNvGrpSpPr/>
          <p:nvPr/>
        </p:nvGrpSpPr>
        <p:grpSpPr>
          <a:xfrm>
            <a:off x="5477416" y="1499984"/>
            <a:ext cx="308898" cy="429316"/>
            <a:chOff x="10954833" y="2999969"/>
            <a:chExt cx="617796" cy="858631"/>
          </a:xfrm>
        </p:grpSpPr>
        <p:sp>
          <p:nvSpPr>
            <p:cNvPr id="1360" name="Google Shape;1360;p37"/>
            <p:cNvSpPr/>
            <p:nvPr/>
          </p:nvSpPr>
          <p:spPr>
            <a:xfrm>
              <a:off x="11493991" y="3157385"/>
              <a:ext cx="789" cy="789"/>
            </a:xfrm>
            <a:custGeom>
              <a:rect b="b" l="l" r="r" t="t"/>
              <a:pathLst>
                <a:path extrusionOk="0" h="789" w="789">
                  <a:moveTo>
                    <a:pt x="395" y="0"/>
                  </a:moveTo>
                  <a:cubicBezTo>
                    <a:pt x="172" y="0"/>
                    <a:pt x="0" y="172"/>
                    <a:pt x="0" y="395"/>
                  </a:cubicBezTo>
                  <a:cubicBezTo>
                    <a:pt x="0" y="618"/>
                    <a:pt x="172" y="790"/>
                    <a:pt x="395" y="790"/>
                  </a:cubicBezTo>
                  <a:cubicBezTo>
                    <a:pt x="618" y="790"/>
                    <a:pt x="790" y="618"/>
                    <a:pt x="790" y="395"/>
                  </a:cubicBezTo>
                  <a:cubicBezTo>
                    <a:pt x="790" y="172"/>
                    <a:pt x="618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10954833" y="2999969"/>
              <a:ext cx="617796" cy="858631"/>
            </a:xfrm>
            <a:custGeom>
              <a:rect b="b" l="l" r="r" t="t"/>
              <a:pathLst>
                <a:path extrusionOk="0" h="858631" w="617796">
                  <a:moveTo>
                    <a:pt x="613894" y="281834"/>
                  </a:moveTo>
                  <a:cubicBezTo>
                    <a:pt x="607661" y="244311"/>
                    <a:pt x="593441" y="207785"/>
                    <a:pt x="569863" y="177715"/>
                  </a:cubicBezTo>
                  <a:cubicBezTo>
                    <a:pt x="564522" y="171052"/>
                    <a:pt x="557979" y="165488"/>
                    <a:pt x="551196" y="160336"/>
                  </a:cubicBezTo>
                  <a:cubicBezTo>
                    <a:pt x="545666" y="155836"/>
                    <a:pt x="539724" y="152007"/>
                    <a:pt x="533422" y="148778"/>
                  </a:cubicBezTo>
                  <a:cubicBezTo>
                    <a:pt x="531842" y="132979"/>
                    <a:pt x="528270" y="117403"/>
                    <a:pt x="522654" y="102497"/>
                  </a:cubicBezTo>
                  <a:cubicBezTo>
                    <a:pt x="520078" y="94872"/>
                    <a:pt x="517262" y="87230"/>
                    <a:pt x="512814" y="80464"/>
                  </a:cubicBezTo>
                  <a:cubicBezTo>
                    <a:pt x="506031" y="70590"/>
                    <a:pt x="498509" y="61024"/>
                    <a:pt x="489545" y="53022"/>
                  </a:cubicBezTo>
                  <a:cubicBezTo>
                    <a:pt x="479997" y="45620"/>
                    <a:pt x="470208" y="38442"/>
                    <a:pt x="460093" y="31830"/>
                  </a:cubicBezTo>
                  <a:cubicBezTo>
                    <a:pt x="446372" y="24343"/>
                    <a:pt x="432204" y="17302"/>
                    <a:pt x="417384" y="12270"/>
                  </a:cubicBezTo>
                  <a:cubicBezTo>
                    <a:pt x="402358" y="7668"/>
                    <a:pt x="386919" y="4560"/>
                    <a:pt x="371515" y="1572"/>
                  </a:cubicBezTo>
                  <a:cubicBezTo>
                    <a:pt x="359872" y="-43"/>
                    <a:pt x="348108" y="-231"/>
                    <a:pt x="336379" y="198"/>
                  </a:cubicBezTo>
                  <a:cubicBezTo>
                    <a:pt x="324135" y="284"/>
                    <a:pt x="311856" y="267"/>
                    <a:pt x="299749" y="2276"/>
                  </a:cubicBezTo>
                  <a:cubicBezTo>
                    <a:pt x="288278" y="3547"/>
                    <a:pt x="276686" y="3976"/>
                    <a:pt x="265232" y="5539"/>
                  </a:cubicBezTo>
                  <a:cubicBezTo>
                    <a:pt x="241705" y="9506"/>
                    <a:pt x="218263" y="15070"/>
                    <a:pt x="196832" y="25837"/>
                  </a:cubicBezTo>
                  <a:cubicBezTo>
                    <a:pt x="189791" y="29237"/>
                    <a:pt x="182973" y="33050"/>
                    <a:pt x="176121" y="36793"/>
                  </a:cubicBezTo>
                  <a:cubicBezTo>
                    <a:pt x="168256" y="40949"/>
                    <a:pt x="160665" y="45655"/>
                    <a:pt x="155170" y="52816"/>
                  </a:cubicBezTo>
                  <a:cubicBezTo>
                    <a:pt x="155221" y="52747"/>
                    <a:pt x="155273" y="52696"/>
                    <a:pt x="155324" y="52644"/>
                  </a:cubicBezTo>
                  <a:cubicBezTo>
                    <a:pt x="155324" y="52644"/>
                    <a:pt x="155342" y="52627"/>
                    <a:pt x="155376" y="52627"/>
                  </a:cubicBezTo>
                  <a:cubicBezTo>
                    <a:pt x="154758" y="53194"/>
                    <a:pt x="154569" y="54121"/>
                    <a:pt x="155015" y="54877"/>
                  </a:cubicBezTo>
                  <a:cubicBezTo>
                    <a:pt x="155805" y="56130"/>
                    <a:pt x="156990" y="55855"/>
                    <a:pt x="158021" y="55203"/>
                  </a:cubicBezTo>
                  <a:cubicBezTo>
                    <a:pt x="158261" y="56972"/>
                    <a:pt x="158793" y="58912"/>
                    <a:pt x="158742" y="59822"/>
                  </a:cubicBezTo>
                  <a:cubicBezTo>
                    <a:pt x="159755" y="67361"/>
                    <a:pt x="160957" y="74866"/>
                    <a:pt x="162159" y="82370"/>
                  </a:cubicBezTo>
                  <a:cubicBezTo>
                    <a:pt x="162743" y="86200"/>
                    <a:pt x="163550" y="89995"/>
                    <a:pt x="164203" y="93808"/>
                  </a:cubicBezTo>
                  <a:cubicBezTo>
                    <a:pt x="164770" y="97431"/>
                    <a:pt x="169200" y="97242"/>
                    <a:pt x="171690" y="95748"/>
                  </a:cubicBezTo>
                  <a:cubicBezTo>
                    <a:pt x="177907" y="92485"/>
                    <a:pt x="183522" y="88209"/>
                    <a:pt x="189688" y="84843"/>
                  </a:cubicBezTo>
                  <a:cubicBezTo>
                    <a:pt x="200455" y="79966"/>
                    <a:pt x="211686" y="76137"/>
                    <a:pt x="222728" y="71895"/>
                  </a:cubicBezTo>
                  <a:cubicBezTo>
                    <a:pt x="243525" y="64270"/>
                    <a:pt x="264974" y="57229"/>
                    <a:pt x="287076" y="54482"/>
                  </a:cubicBezTo>
                  <a:cubicBezTo>
                    <a:pt x="309813" y="52490"/>
                    <a:pt x="332876" y="51322"/>
                    <a:pt x="355613" y="54396"/>
                  </a:cubicBezTo>
                  <a:cubicBezTo>
                    <a:pt x="384721" y="58363"/>
                    <a:pt x="402615" y="67087"/>
                    <a:pt x="425129" y="86011"/>
                  </a:cubicBezTo>
                  <a:cubicBezTo>
                    <a:pt x="434162" y="94993"/>
                    <a:pt x="441804" y="105468"/>
                    <a:pt x="447660" y="116837"/>
                  </a:cubicBezTo>
                  <a:cubicBezTo>
                    <a:pt x="447076" y="116751"/>
                    <a:pt x="446509" y="116665"/>
                    <a:pt x="445926" y="116545"/>
                  </a:cubicBezTo>
                  <a:cubicBezTo>
                    <a:pt x="434935" y="113952"/>
                    <a:pt x="423085" y="114862"/>
                    <a:pt x="411872" y="115703"/>
                  </a:cubicBezTo>
                  <a:cubicBezTo>
                    <a:pt x="396296" y="117592"/>
                    <a:pt x="380771" y="120117"/>
                    <a:pt x="366071" y="125801"/>
                  </a:cubicBezTo>
                  <a:cubicBezTo>
                    <a:pt x="358635" y="128634"/>
                    <a:pt x="352075" y="133168"/>
                    <a:pt x="345292" y="137238"/>
                  </a:cubicBezTo>
                  <a:cubicBezTo>
                    <a:pt x="341754" y="139161"/>
                    <a:pt x="338285" y="141222"/>
                    <a:pt x="334988" y="143558"/>
                  </a:cubicBezTo>
                  <a:cubicBezTo>
                    <a:pt x="319447" y="155373"/>
                    <a:pt x="305914" y="170468"/>
                    <a:pt x="297860" y="188379"/>
                  </a:cubicBezTo>
                  <a:cubicBezTo>
                    <a:pt x="292605" y="199181"/>
                    <a:pt x="289188" y="210773"/>
                    <a:pt x="286303" y="222416"/>
                  </a:cubicBezTo>
                  <a:cubicBezTo>
                    <a:pt x="283813" y="234197"/>
                    <a:pt x="284156" y="246561"/>
                    <a:pt x="285805" y="258445"/>
                  </a:cubicBezTo>
                  <a:cubicBezTo>
                    <a:pt x="289875" y="273780"/>
                    <a:pt x="295902" y="289270"/>
                    <a:pt x="306292" y="301463"/>
                  </a:cubicBezTo>
                  <a:cubicBezTo>
                    <a:pt x="321576" y="316867"/>
                    <a:pt x="349431" y="324956"/>
                    <a:pt x="370347" y="329369"/>
                  </a:cubicBezTo>
                  <a:cubicBezTo>
                    <a:pt x="380290" y="330829"/>
                    <a:pt x="390371" y="329180"/>
                    <a:pt x="400297" y="328304"/>
                  </a:cubicBezTo>
                  <a:cubicBezTo>
                    <a:pt x="410481" y="327102"/>
                    <a:pt x="420012" y="322792"/>
                    <a:pt x="429525" y="319186"/>
                  </a:cubicBezTo>
                  <a:cubicBezTo>
                    <a:pt x="446990" y="311235"/>
                    <a:pt x="464026" y="301497"/>
                    <a:pt x="477197" y="287313"/>
                  </a:cubicBezTo>
                  <a:cubicBezTo>
                    <a:pt x="487123" y="277404"/>
                    <a:pt x="495023" y="265829"/>
                    <a:pt x="503335" y="254598"/>
                  </a:cubicBezTo>
                  <a:cubicBezTo>
                    <a:pt x="510839" y="245290"/>
                    <a:pt x="518705" y="235983"/>
                    <a:pt x="522912" y="224631"/>
                  </a:cubicBezTo>
                  <a:cubicBezTo>
                    <a:pt x="524578" y="220475"/>
                    <a:pt x="525934" y="216234"/>
                    <a:pt x="527119" y="211923"/>
                  </a:cubicBezTo>
                  <a:cubicBezTo>
                    <a:pt x="527154" y="211992"/>
                    <a:pt x="527171" y="212044"/>
                    <a:pt x="527205" y="212095"/>
                  </a:cubicBezTo>
                  <a:cubicBezTo>
                    <a:pt x="530176" y="218552"/>
                    <a:pt x="533061" y="225627"/>
                    <a:pt x="534521" y="232668"/>
                  </a:cubicBezTo>
                  <a:cubicBezTo>
                    <a:pt x="535895" y="240087"/>
                    <a:pt x="536358" y="247643"/>
                    <a:pt x="536942" y="255148"/>
                  </a:cubicBezTo>
                  <a:cubicBezTo>
                    <a:pt x="539982" y="288000"/>
                    <a:pt x="539759" y="321349"/>
                    <a:pt x="534744" y="353995"/>
                  </a:cubicBezTo>
                  <a:cubicBezTo>
                    <a:pt x="528356" y="385267"/>
                    <a:pt x="514703" y="414513"/>
                    <a:pt x="496294" y="440650"/>
                  </a:cubicBezTo>
                  <a:cubicBezTo>
                    <a:pt x="491176" y="448979"/>
                    <a:pt x="485990" y="457342"/>
                    <a:pt x="479876" y="464950"/>
                  </a:cubicBezTo>
                  <a:cubicBezTo>
                    <a:pt x="477799" y="456793"/>
                    <a:pt x="474124" y="449030"/>
                    <a:pt x="469847" y="441801"/>
                  </a:cubicBezTo>
                  <a:cubicBezTo>
                    <a:pt x="461192" y="425005"/>
                    <a:pt x="447402" y="411799"/>
                    <a:pt x="432943" y="399933"/>
                  </a:cubicBezTo>
                  <a:cubicBezTo>
                    <a:pt x="427636" y="395983"/>
                    <a:pt x="421763" y="392909"/>
                    <a:pt x="416010" y="389698"/>
                  </a:cubicBezTo>
                  <a:cubicBezTo>
                    <a:pt x="407836" y="385044"/>
                    <a:pt x="399610" y="380424"/>
                    <a:pt x="390543" y="377763"/>
                  </a:cubicBezTo>
                  <a:cubicBezTo>
                    <a:pt x="377783" y="373830"/>
                    <a:pt x="364989" y="369657"/>
                    <a:pt x="351715" y="367819"/>
                  </a:cubicBezTo>
                  <a:cubicBezTo>
                    <a:pt x="338491" y="366360"/>
                    <a:pt x="324873" y="366480"/>
                    <a:pt x="311770" y="368970"/>
                  </a:cubicBezTo>
                  <a:cubicBezTo>
                    <a:pt x="289394" y="373744"/>
                    <a:pt x="270469" y="381163"/>
                    <a:pt x="255048" y="398885"/>
                  </a:cubicBezTo>
                  <a:cubicBezTo>
                    <a:pt x="232826" y="423357"/>
                    <a:pt x="246513" y="459798"/>
                    <a:pt x="261986" y="484218"/>
                  </a:cubicBezTo>
                  <a:cubicBezTo>
                    <a:pt x="268752" y="495861"/>
                    <a:pt x="278180" y="505598"/>
                    <a:pt x="287076" y="515627"/>
                  </a:cubicBezTo>
                  <a:cubicBezTo>
                    <a:pt x="295731" y="526137"/>
                    <a:pt x="306824" y="533934"/>
                    <a:pt x="318365" y="540940"/>
                  </a:cubicBezTo>
                  <a:cubicBezTo>
                    <a:pt x="329252" y="548771"/>
                    <a:pt x="341668" y="553820"/>
                    <a:pt x="354634" y="557031"/>
                  </a:cubicBezTo>
                  <a:cubicBezTo>
                    <a:pt x="364766" y="559744"/>
                    <a:pt x="375053" y="562372"/>
                    <a:pt x="385563" y="562767"/>
                  </a:cubicBezTo>
                  <a:cubicBezTo>
                    <a:pt x="400091" y="562698"/>
                    <a:pt x="414722" y="561736"/>
                    <a:pt x="429062" y="559298"/>
                  </a:cubicBezTo>
                  <a:cubicBezTo>
                    <a:pt x="426142" y="562303"/>
                    <a:pt x="423790" y="565978"/>
                    <a:pt x="420887" y="568983"/>
                  </a:cubicBezTo>
                  <a:cubicBezTo>
                    <a:pt x="414121" y="576935"/>
                    <a:pt x="405500" y="583048"/>
                    <a:pt x="396467" y="588303"/>
                  </a:cubicBezTo>
                  <a:cubicBezTo>
                    <a:pt x="385322" y="595189"/>
                    <a:pt x="373181" y="600221"/>
                    <a:pt x="360627" y="603913"/>
                  </a:cubicBezTo>
                  <a:cubicBezTo>
                    <a:pt x="350512" y="607004"/>
                    <a:pt x="340501" y="610576"/>
                    <a:pt x="330111" y="612706"/>
                  </a:cubicBezTo>
                  <a:cubicBezTo>
                    <a:pt x="324152" y="613753"/>
                    <a:pt x="318176" y="614612"/>
                    <a:pt x="312182" y="615402"/>
                  </a:cubicBezTo>
                  <a:cubicBezTo>
                    <a:pt x="312423" y="613616"/>
                    <a:pt x="312595" y="611813"/>
                    <a:pt x="312612" y="610027"/>
                  </a:cubicBezTo>
                  <a:cubicBezTo>
                    <a:pt x="312766" y="599860"/>
                    <a:pt x="311959" y="589711"/>
                    <a:pt x="310190" y="579717"/>
                  </a:cubicBezTo>
                  <a:cubicBezTo>
                    <a:pt x="308662" y="568640"/>
                    <a:pt x="306412" y="557684"/>
                    <a:pt x="301260" y="547655"/>
                  </a:cubicBezTo>
                  <a:cubicBezTo>
                    <a:pt x="295559" y="535788"/>
                    <a:pt x="287642" y="524935"/>
                    <a:pt x="278678" y="515318"/>
                  </a:cubicBezTo>
                  <a:cubicBezTo>
                    <a:pt x="272238" y="508621"/>
                    <a:pt x="264373" y="503589"/>
                    <a:pt x="256662" y="498506"/>
                  </a:cubicBezTo>
                  <a:cubicBezTo>
                    <a:pt x="244177" y="490606"/>
                    <a:pt x="230697" y="482569"/>
                    <a:pt x="215670" y="481281"/>
                  </a:cubicBezTo>
                  <a:cubicBezTo>
                    <a:pt x="204250" y="480714"/>
                    <a:pt x="192624" y="480405"/>
                    <a:pt x="181307" y="482243"/>
                  </a:cubicBezTo>
                  <a:cubicBezTo>
                    <a:pt x="166538" y="485540"/>
                    <a:pt x="151993" y="492736"/>
                    <a:pt x="142994" y="505272"/>
                  </a:cubicBezTo>
                  <a:cubicBezTo>
                    <a:pt x="121133" y="532817"/>
                    <a:pt x="125495" y="572590"/>
                    <a:pt x="140745" y="602265"/>
                  </a:cubicBezTo>
                  <a:cubicBezTo>
                    <a:pt x="149091" y="619163"/>
                    <a:pt x="162056" y="633193"/>
                    <a:pt x="174455" y="647189"/>
                  </a:cubicBezTo>
                  <a:cubicBezTo>
                    <a:pt x="192349" y="666663"/>
                    <a:pt x="216941" y="679491"/>
                    <a:pt x="241979" y="687254"/>
                  </a:cubicBezTo>
                  <a:cubicBezTo>
                    <a:pt x="250823" y="690036"/>
                    <a:pt x="259685" y="692921"/>
                    <a:pt x="268838" y="694312"/>
                  </a:cubicBezTo>
                  <a:cubicBezTo>
                    <a:pt x="268786" y="694329"/>
                    <a:pt x="268735" y="694329"/>
                    <a:pt x="268700" y="694363"/>
                  </a:cubicBezTo>
                  <a:cubicBezTo>
                    <a:pt x="267567" y="694999"/>
                    <a:pt x="266863" y="696115"/>
                    <a:pt x="266210" y="697197"/>
                  </a:cubicBezTo>
                  <a:cubicBezTo>
                    <a:pt x="262398" y="705131"/>
                    <a:pt x="258740" y="713254"/>
                    <a:pt x="252661" y="719779"/>
                  </a:cubicBezTo>
                  <a:cubicBezTo>
                    <a:pt x="228327" y="745865"/>
                    <a:pt x="197879" y="766095"/>
                    <a:pt x="165216" y="780245"/>
                  </a:cubicBezTo>
                  <a:cubicBezTo>
                    <a:pt x="141895" y="790274"/>
                    <a:pt x="118523" y="800509"/>
                    <a:pt x="93416" y="805232"/>
                  </a:cubicBezTo>
                  <a:cubicBezTo>
                    <a:pt x="77462" y="808701"/>
                    <a:pt x="61114" y="808666"/>
                    <a:pt x="44885" y="808993"/>
                  </a:cubicBezTo>
                  <a:cubicBezTo>
                    <a:pt x="31610" y="809645"/>
                    <a:pt x="18336" y="808237"/>
                    <a:pt x="5147" y="807035"/>
                  </a:cubicBezTo>
                  <a:cubicBezTo>
                    <a:pt x="-3921" y="808976"/>
                    <a:pt x="1695" y="828141"/>
                    <a:pt x="1970" y="834821"/>
                  </a:cubicBezTo>
                  <a:cubicBezTo>
                    <a:pt x="4597" y="852337"/>
                    <a:pt x="2176" y="857541"/>
                    <a:pt x="22577" y="858554"/>
                  </a:cubicBezTo>
                  <a:cubicBezTo>
                    <a:pt x="49316" y="859292"/>
                    <a:pt x="76003" y="854639"/>
                    <a:pt x="102174" y="849504"/>
                  </a:cubicBezTo>
                  <a:cubicBezTo>
                    <a:pt x="110984" y="847392"/>
                    <a:pt x="119828" y="846069"/>
                    <a:pt x="128775" y="844249"/>
                  </a:cubicBezTo>
                  <a:cubicBezTo>
                    <a:pt x="141174" y="841570"/>
                    <a:pt x="153247" y="837586"/>
                    <a:pt x="165560" y="834649"/>
                  </a:cubicBezTo>
                  <a:cubicBezTo>
                    <a:pt x="184536" y="828862"/>
                    <a:pt x="203477" y="821924"/>
                    <a:pt x="220444" y="811517"/>
                  </a:cubicBezTo>
                  <a:cubicBezTo>
                    <a:pt x="232122" y="805421"/>
                    <a:pt x="241464" y="796079"/>
                    <a:pt x="252438" y="788935"/>
                  </a:cubicBezTo>
                  <a:cubicBezTo>
                    <a:pt x="274196" y="774664"/>
                    <a:pt x="290407" y="753713"/>
                    <a:pt x="302239" y="730770"/>
                  </a:cubicBezTo>
                  <a:cubicBezTo>
                    <a:pt x="307872" y="719899"/>
                    <a:pt x="312543" y="708273"/>
                    <a:pt x="314449" y="696132"/>
                  </a:cubicBezTo>
                  <a:cubicBezTo>
                    <a:pt x="314587" y="695085"/>
                    <a:pt x="314278" y="694088"/>
                    <a:pt x="313694" y="693281"/>
                  </a:cubicBezTo>
                  <a:cubicBezTo>
                    <a:pt x="322812" y="691633"/>
                    <a:pt x="331828" y="689280"/>
                    <a:pt x="340724" y="686481"/>
                  </a:cubicBezTo>
                  <a:cubicBezTo>
                    <a:pt x="355046" y="682445"/>
                    <a:pt x="368956" y="677379"/>
                    <a:pt x="382076" y="670287"/>
                  </a:cubicBezTo>
                  <a:cubicBezTo>
                    <a:pt x="388894" y="667161"/>
                    <a:pt x="395454" y="663486"/>
                    <a:pt x="401396" y="658884"/>
                  </a:cubicBezTo>
                  <a:cubicBezTo>
                    <a:pt x="407303" y="654264"/>
                    <a:pt x="413400" y="649903"/>
                    <a:pt x="419393" y="645403"/>
                  </a:cubicBezTo>
                  <a:cubicBezTo>
                    <a:pt x="428375" y="638448"/>
                    <a:pt x="435433" y="629450"/>
                    <a:pt x="443075" y="621121"/>
                  </a:cubicBezTo>
                  <a:cubicBezTo>
                    <a:pt x="450511" y="612946"/>
                    <a:pt x="455611" y="603106"/>
                    <a:pt x="461106" y="593610"/>
                  </a:cubicBezTo>
                  <a:cubicBezTo>
                    <a:pt x="469143" y="581159"/>
                    <a:pt x="475738" y="567919"/>
                    <a:pt x="479979" y="553700"/>
                  </a:cubicBezTo>
                  <a:cubicBezTo>
                    <a:pt x="481010" y="550729"/>
                    <a:pt x="482435" y="547036"/>
                    <a:pt x="483483" y="543825"/>
                  </a:cubicBezTo>
                  <a:cubicBezTo>
                    <a:pt x="483723" y="543035"/>
                    <a:pt x="484101" y="542142"/>
                    <a:pt x="484118" y="541266"/>
                  </a:cubicBezTo>
                  <a:cubicBezTo>
                    <a:pt x="505172" y="532542"/>
                    <a:pt x="524354" y="519440"/>
                    <a:pt x="541442" y="504465"/>
                  </a:cubicBezTo>
                  <a:cubicBezTo>
                    <a:pt x="552398" y="493663"/>
                    <a:pt x="561448" y="481058"/>
                    <a:pt x="570687" y="468814"/>
                  </a:cubicBezTo>
                  <a:cubicBezTo>
                    <a:pt x="580356" y="453942"/>
                    <a:pt x="587912" y="437713"/>
                    <a:pt x="595056" y="421519"/>
                  </a:cubicBezTo>
                  <a:cubicBezTo>
                    <a:pt x="602131" y="404930"/>
                    <a:pt x="606544" y="387379"/>
                    <a:pt x="611009" y="369949"/>
                  </a:cubicBezTo>
                  <a:cubicBezTo>
                    <a:pt x="613843" y="358958"/>
                    <a:pt x="616539" y="347864"/>
                    <a:pt x="617501" y="336530"/>
                  </a:cubicBezTo>
                  <a:cubicBezTo>
                    <a:pt x="618514" y="318275"/>
                    <a:pt x="616831" y="299900"/>
                    <a:pt x="613894" y="281834"/>
                  </a:cubicBezTo>
                  <a:close/>
                  <a:moveTo>
                    <a:pt x="527875" y="176358"/>
                  </a:moveTo>
                  <a:cubicBezTo>
                    <a:pt x="527119" y="185803"/>
                    <a:pt x="524698" y="194888"/>
                    <a:pt x="522568" y="204144"/>
                  </a:cubicBezTo>
                  <a:cubicBezTo>
                    <a:pt x="520628" y="212542"/>
                    <a:pt x="518018" y="220819"/>
                    <a:pt x="514222" y="228581"/>
                  </a:cubicBezTo>
                  <a:cubicBezTo>
                    <a:pt x="510616" y="235691"/>
                    <a:pt x="505430" y="241821"/>
                    <a:pt x="500484" y="248021"/>
                  </a:cubicBezTo>
                  <a:cubicBezTo>
                    <a:pt x="485046" y="268680"/>
                    <a:pt x="469950" y="291022"/>
                    <a:pt x="446355" y="303266"/>
                  </a:cubicBezTo>
                  <a:cubicBezTo>
                    <a:pt x="433475" y="311217"/>
                    <a:pt x="419187" y="317176"/>
                    <a:pt x="404556" y="321195"/>
                  </a:cubicBezTo>
                  <a:cubicBezTo>
                    <a:pt x="395574" y="322740"/>
                    <a:pt x="386387" y="323393"/>
                    <a:pt x="377285" y="323633"/>
                  </a:cubicBezTo>
                  <a:cubicBezTo>
                    <a:pt x="364646" y="322981"/>
                    <a:pt x="352608" y="318241"/>
                    <a:pt x="340655" y="314377"/>
                  </a:cubicBezTo>
                  <a:cubicBezTo>
                    <a:pt x="329802" y="310238"/>
                    <a:pt x="318365" y="305104"/>
                    <a:pt x="310208" y="296363"/>
                  </a:cubicBezTo>
                  <a:cubicBezTo>
                    <a:pt x="301690" y="285887"/>
                    <a:pt x="296830" y="273076"/>
                    <a:pt x="292760" y="260351"/>
                  </a:cubicBezTo>
                  <a:cubicBezTo>
                    <a:pt x="289926" y="246887"/>
                    <a:pt x="290046" y="232376"/>
                    <a:pt x="293636" y="219050"/>
                  </a:cubicBezTo>
                  <a:cubicBezTo>
                    <a:pt x="300316" y="192896"/>
                    <a:pt x="311461" y="171687"/>
                    <a:pt x="332155" y="153930"/>
                  </a:cubicBezTo>
                  <a:cubicBezTo>
                    <a:pt x="337925" y="148607"/>
                    <a:pt x="344760" y="144811"/>
                    <a:pt x="351491" y="140896"/>
                  </a:cubicBezTo>
                  <a:cubicBezTo>
                    <a:pt x="356454" y="137770"/>
                    <a:pt x="361400" y="134593"/>
                    <a:pt x="366827" y="132327"/>
                  </a:cubicBezTo>
                  <a:cubicBezTo>
                    <a:pt x="382574" y="126007"/>
                    <a:pt x="399421" y="123414"/>
                    <a:pt x="416199" y="121662"/>
                  </a:cubicBezTo>
                  <a:cubicBezTo>
                    <a:pt x="423085" y="121302"/>
                    <a:pt x="429989" y="121233"/>
                    <a:pt x="436875" y="121353"/>
                  </a:cubicBezTo>
                  <a:cubicBezTo>
                    <a:pt x="441375" y="121800"/>
                    <a:pt x="445513" y="123276"/>
                    <a:pt x="450167" y="123465"/>
                  </a:cubicBezTo>
                  <a:cubicBezTo>
                    <a:pt x="450390" y="123483"/>
                    <a:pt x="450614" y="123500"/>
                    <a:pt x="450803" y="123483"/>
                  </a:cubicBezTo>
                  <a:cubicBezTo>
                    <a:pt x="456779" y="136998"/>
                    <a:pt x="460299" y="151577"/>
                    <a:pt x="460797" y="166346"/>
                  </a:cubicBezTo>
                  <a:cubicBezTo>
                    <a:pt x="444535" y="159683"/>
                    <a:pt x="426572" y="161503"/>
                    <a:pt x="409484" y="162774"/>
                  </a:cubicBezTo>
                  <a:cubicBezTo>
                    <a:pt x="380565" y="164303"/>
                    <a:pt x="360971" y="171498"/>
                    <a:pt x="339333" y="190904"/>
                  </a:cubicBezTo>
                  <a:cubicBezTo>
                    <a:pt x="327604" y="200143"/>
                    <a:pt x="320546" y="214018"/>
                    <a:pt x="316682" y="228203"/>
                  </a:cubicBezTo>
                  <a:cubicBezTo>
                    <a:pt x="314707" y="239452"/>
                    <a:pt x="314312" y="251782"/>
                    <a:pt x="318485" y="262584"/>
                  </a:cubicBezTo>
                  <a:cubicBezTo>
                    <a:pt x="321799" y="270225"/>
                    <a:pt x="326659" y="277472"/>
                    <a:pt x="333820" y="281955"/>
                  </a:cubicBezTo>
                  <a:cubicBezTo>
                    <a:pt x="342029" y="287742"/>
                    <a:pt x="351388" y="292653"/>
                    <a:pt x="361606" y="293117"/>
                  </a:cubicBezTo>
                  <a:cubicBezTo>
                    <a:pt x="387778" y="293959"/>
                    <a:pt x="418569" y="279001"/>
                    <a:pt x="436395" y="260179"/>
                  </a:cubicBezTo>
                  <a:cubicBezTo>
                    <a:pt x="445153" y="250477"/>
                    <a:pt x="454855" y="241152"/>
                    <a:pt x="459836" y="228804"/>
                  </a:cubicBezTo>
                  <a:cubicBezTo>
                    <a:pt x="468336" y="209244"/>
                    <a:pt x="468371" y="187521"/>
                    <a:pt x="467134" y="166587"/>
                  </a:cubicBezTo>
                  <a:cubicBezTo>
                    <a:pt x="466293" y="143523"/>
                    <a:pt x="459029" y="120546"/>
                    <a:pt x="445771" y="101570"/>
                  </a:cubicBezTo>
                  <a:cubicBezTo>
                    <a:pt x="440121" y="93413"/>
                    <a:pt x="434523" y="85049"/>
                    <a:pt x="426537" y="78970"/>
                  </a:cubicBezTo>
                  <a:cubicBezTo>
                    <a:pt x="416182" y="71071"/>
                    <a:pt x="405672" y="62845"/>
                    <a:pt x="393548" y="57865"/>
                  </a:cubicBezTo>
                  <a:cubicBezTo>
                    <a:pt x="362894" y="45122"/>
                    <a:pt x="328995" y="45105"/>
                    <a:pt x="296383" y="47338"/>
                  </a:cubicBezTo>
                  <a:cubicBezTo>
                    <a:pt x="270212" y="48815"/>
                    <a:pt x="245002" y="57058"/>
                    <a:pt x="220530" y="66005"/>
                  </a:cubicBezTo>
                  <a:cubicBezTo>
                    <a:pt x="209883" y="70057"/>
                    <a:pt x="199133" y="73921"/>
                    <a:pt x="188657" y="78404"/>
                  </a:cubicBezTo>
                  <a:cubicBezTo>
                    <a:pt x="181754" y="81684"/>
                    <a:pt x="175760" y="86544"/>
                    <a:pt x="169080" y="90219"/>
                  </a:cubicBezTo>
                  <a:cubicBezTo>
                    <a:pt x="166435" y="80001"/>
                    <a:pt x="164564" y="69577"/>
                    <a:pt x="162400" y="59101"/>
                  </a:cubicBezTo>
                  <a:cubicBezTo>
                    <a:pt x="161953" y="57023"/>
                    <a:pt x="161696" y="54842"/>
                    <a:pt x="160717" y="52936"/>
                  </a:cubicBezTo>
                  <a:cubicBezTo>
                    <a:pt x="162589" y="51356"/>
                    <a:pt x="164478" y="49793"/>
                    <a:pt x="166521" y="48402"/>
                  </a:cubicBezTo>
                  <a:cubicBezTo>
                    <a:pt x="186923" y="36347"/>
                    <a:pt x="208406" y="25545"/>
                    <a:pt x="231246" y="19002"/>
                  </a:cubicBezTo>
                  <a:cubicBezTo>
                    <a:pt x="243542" y="16255"/>
                    <a:pt x="255254" y="13181"/>
                    <a:pt x="267859" y="11480"/>
                  </a:cubicBezTo>
                  <a:cubicBezTo>
                    <a:pt x="279434" y="10004"/>
                    <a:pt x="291146" y="9677"/>
                    <a:pt x="302720" y="8252"/>
                  </a:cubicBezTo>
                  <a:cubicBezTo>
                    <a:pt x="313848" y="6432"/>
                    <a:pt x="325131" y="6689"/>
                    <a:pt x="336362" y="6518"/>
                  </a:cubicBezTo>
                  <a:cubicBezTo>
                    <a:pt x="349396" y="6088"/>
                    <a:pt x="362345" y="6208"/>
                    <a:pt x="375293" y="8647"/>
                  </a:cubicBezTo>
                  <a:cubicBezTo>
                    <a:pt x="390079" y="11996"/>
                    <a:pt x="405088" y="14640"/>
                    <a:pt x="419445" y="19638"/>
                  </a:cubicBezTo>
                  <a:cubicBezTo>
                    <a:pt x="431603" y="24377"/>
                    <a:pt x="443384" y="30062"/>
                    <a:pt x="454924" y="36175"/>
                  </a:cubicBezTo>
                  <a:cubicBezTo>
                    <a:pt x="465760" y="42907"/>
                    <a:pt x="476133" y="50686"/>
                    <a:pt x="486196" y="58517"/>
                  </a:cubicBezTo>
                  <a:cubicBezTo>
                    <a:pt x="494834" y="66692"/>
                    <a:pt x="502442" y="76068"/>
                    <a:pt x="508830" y="86097"/>
                  </a:cubicBezTo>
                  <a:cubicBezTo>
                    <a:pt x="511938" y="91455"/>
                    <a:pt x="514137" y="97242"/>
                    <a:pt x="516163" y="103098"/>
                  </a:cubicBezTo>
                  <a:cubicBezTo>
                    <a:pt x="521366" y="117146"/>
                    <a:pt x="525179" y="131708"/>
                    <a:pt x="526879" y="146597"/>
                  </a:cubicBezTo>
                  <a:cubicBezTo>
                    <a:pt x="526742" y="146803"/>
                    <a:pt x="526776" y="147078"/>
                    <a:pt x="526965" y="147387"/>
                  </a:cubicBezTo>
                  <a:cubicBezTo>
                    <a:pt x="527222" y="149774"/>
                    <a:pt x="527428" y="152161"/>
                    <a:pt x="527583" y="154548"/>
                  </a:cubicBezTo>
                  <a:cubicBezTo>
                    <a:pt x="527995" y="161795"/>
                    <a:pt x="528098" y="169077"/>
                    <a:pt x="527875" y="176358"/>
                  </a:cubicBezTo>
                  <a:close/>
                  <a:moveTo>
                    <a:pt x="461141" y="173456"/>
                  </a:moveTo>
                  <a:cubicBezTo>
                    <a:pt x="462188" y="193806"/>
                    <a:pt x="460883" y="215272"/>
                    <a:pt x="450511" y="233321"/>
                  </a:cubicBezTo>
                  <a:cubicBezTo>
                    <a:pt x="446441" y="240533"/>
                    <a:pt x="440276" y="246201"/>
                    <a:pt x="434952" y="252469"/>
                  </a:cubicBezTo>
                  <a:cubicBezTo>
                    <a:pt x="429354" y="258720"/>
                    <a:pt x="423120" y="264266"/>
                    <a:pt x="416165" y="269144"/>
                  </a:cubicBezTo>
                  <a:cubicBezTo>
                    <a:pt x="400091" y="279121"/>
                    <a:pt x="381750" y="287107"/>
                    <a:pt x="362499" y="286815"/>
                  </a:cubicBezTo>
                  <a:cubicBezTo>
                    <a:pt x="355063" y="286574"/>
                    <a:pt x="348057" y="283517"/>
                    <a:pt x="341857" y="279619"/>
                  </a:cubicBezTo>
                  <a:cubicBezTo>
                    <a:pt x="333305" y="275034"/>
                    <a:pt x="326900" y="267512"/>
                    <a:pt x="323671" y="258359"/>
                  </a:cubicBezTo>
                  <a:cubicBezTo>
                    <a:pt x="322005" y="253551"/>
                    <a:pt x="321816" y="248399"/>
                    <a:pt x="321713" y="243367"/>
                  </a:cubicBezTo>
                  <a:cubicBezTo>
                    <a:pt x="321662" y="236841"/>
                    <a:pt x="322126" y="230453"/>
                    <a:pt x="324478" y="224253"/>
                  </a:cubicBezTo>
                  <a:cubicBezTo>
                    <a:pt x="328308" y="214156"/>
                    <a:pt x="333236" y="204127"/>
                    <a:pt x="341789" y="197137"/>
                  </a:cubicBezTo>
                  <a:cubicBezTo>
                    <a:pt x="364165" y="176890"/>
                    <a:pt x="382128" y="170382"/>
                    <a:pt x="412181" y="168888"/>
                  </a:cubicBezTo>
                  <a:cubicBezTo>
                    <a:pt x="428409" y="167737"/>
                    <a:pt x="446046" y="165951"/>
                    <a:pt x="461141" y="173456"/>
                  </a:cubicBezTo>
                  <a:close/>
                  <a:moveTo>
                    <a:pt x="306292" y="698090"/>
                  </a:moveTo>
                  <a:cubicBezTo>
                    <a:pt x="303304" y="711364"/>
                    <a:pt x="297620" y="723918"/>
                    <a:pt x="290699" y="735596"/>
                  </a:cubicBezTo>
                  <a:cubicBezTo>
                    <a:pt x="283229" y="747857"/>
                    <a:pt x="275140" y="760187"/>
                    <a:pt x="264064" y="769838"/>
                  </a:cubicBezTo>
                  <a:cubicBezTo>
                    <a:pt x="254636" y="778717"/>
                    <a:pt x="243387" y="785260"/>
                    <a:pt x="233273" y="793297"/>
                  </a:cubicBezTo>
                  <a:cubicBezTo>
                    <a:pt x="219964" y="804305"/>
                    <a:pt x="204216" y="812427"/>
                    <a:pt x="188090" y="818507"/>
                  </a:cubicBezTo>
                  <a:cubicBezTo>
                    <a:pt x="167861" y="826801"/>
                    <a:pt x="146480" y="831833"/>
                    <a:pt x="125289" y="837036"/>
                  </a:cubicBezTo>
                  <a:cubicBezTo>
                    <a:pt x="102621" y="841141"/>
                    <a:pt x="79437" y="846653"/>
                    <a:pt x="56374" y="849092"/>
                  </a:cubicBezTo>
                  <a:cubicBezTo>
                    <a:pt x="47203" y="850002"/>
                    <a:pt x="38617" y="850895"/>
                    <a:pt x="29275" y="850981"/>
                  </a:cubicBezTo>
                  <a:cubicBezTo>
                    <a:pt x="23522" y="850672"/>
                    <a:pt x="17288" y="851187"/>
                    <a:pt x="11964" y="848680"/>
                  </a:cubicBezTo>
                  <a:cubicBezTo>
                    <a:pt x="10282" y="837534"/>
                    <a:pt x="8066" y="826320"/>
                    <a:pt x="7963" y="815021"/>
                  </a:cubicBezTo>
                  <a:cubicBezTo>
                    <a:pt x="21564" y="816789"/>
                    <a:pt x="35337" y="817201"/>
                    <a:pt x="49041" y="816686"/>
                  </a:cubicBezTo>
                  <a:cubicBezTo>
                    <a:pt x="62264" y="816343"/>
                    <a:pt x="75556" y="816412"/>
                    <a:pt x="88607" y="814007"/>
                  </a:cubicBezTo>
                  <a:cubicBezTo>
                    <a:pt x="115174" y="809731"/>
                    <a:pt x="140109" y="799599"/>
                    <a:pt x="164581" y="788780"/>
                  </a:cubicBezTo>
                  <a:cubicBezTo>
                    <a:pt x="190752" y="778116"/>
                    <a:pt x="214880" y="762935"/>
                    <a:pt x="236638" y="744972"/>
                  </a:cubicBezTo>
                  <a:cubicBezTo>
                    <a:pt x="251648" y="732161"/>
                    <a:pt x="266640" y="717598"/>
                    <a:pt x="271328" y="697729"/>
                  </a:cubicBezTo>
                  <a:cubicBezTo>
                    <a:pt x="272015" y="697970"/>
                    <a:pt x="272255" y="696939"/>
                    <a:pt x="271620" y="696785"/>
                  </a:cubicBezTo>
                  <a:cubicBezTo>
                    <a:pt x="271637" y="696802"/>
                    <a:pt x="271637" y="696785"/>
                    <a:pt x="271637" y="696785"/>
                  </a:cubicBezTo>
                  <a:cubicBezTo>
                    <a:pt x="271620" y="696785"/>
                    <a:pt x="271620" y="696767"/>
                    <a:pt x="271603" y="696750"/>
                  </a:cubicBezTo>
                  <a:lnTo>
                    <a:pt x="271603" y="696750"/>
                  </a:lnTo>
                  <a:cubicBezTo>
                    <a:pt x="271895" y="696029"/>
                    <a:pt x="271774" y="695205"/>
                    <a:pt x="271294" y="694672"/>
                  </a:cubicBezTo>
                  <a:cubicBezTo>
                    <a:pt x="272496" y="694827"/>
                    <a:pt x="273715" y="694947"/>
                    <a:pt x="274934" y="695033"/>
                  </a:cubicBezTo>
                  <a:cubicBezTo>
                    <a:pt x="285736" y="696218"/>
                    <a:pt x="296452" y="695823"/>
                    <a:pt x="307031" y="694363"/>
                  </a:cubicBezTo>
                  <a:cubicBezTo>
                    <a:pt x="306584" y="695514"/>
                    <a:pt x="306395" y="696871"/>
                    <a:pt x="306292" y="698090"/>
                  </a:cubicBezTo>
                  <a:close/>
                  <a:moveTo>
                    <a:pt x="445445" y="608121"/>
                  </a:moveTo>
                  <a:cubicBezTo>
                    <a:pt x="440963" y="614818"/>
                    <a:pt x="435261" y="620554"/>
                    <a:pt x="429903" y="626547"/>
                  </a:cubicBezTo>
                  <a:cubicBezTo>
                    <a:pt x="422879" y="634996"/>
                    <a:pt x="414344" y="641831"/>
                    <a:pt x="405311" y="648048"/>
                  </a:cubicBezTo>
                  <a:cubicBezTo>
                    <a:pt x="398665" y="653062"/>
                    <a:pt x="392174" y="658403"/>
                    <a:pt x="384635" y="662078"/>
                  </a:cubicBezTo>
                  <a:cubicBezTo>
                    <a:pt x="372099" y="668381"/>
                    <a:pt x="359545" y="674683"/>
                    <a:pt x="345910" y="678307"/>
                  </a:cubicBezTo>
                  <a:cubicBezTo>
                    <a:pt x="330746" y="682909"/>
                    <a:pt x="315995" y="687563"/>
                    <a:pt x="300024" y="688971"/>
                  </a:cubicBezTo>
                  <a:cubicBezTo>
                    <a:pt x="287917" y="689744"/>
                    <a:pt x="275673" y="689486"/>
                    <a:pt x="263755" y="687065"/>
                  </a:cubicBezTo>
                  <a:cubicBezTo>
                    <a:pt x="254756" y="684935"/>
                    <a:pt x="245998" y="681844"/>
                    <a:pt x="237137" y="679148"/>
                  </a:cubicBezTo>
                  <a:cubicBezTo>
                    <a:pt x="212304" y="670390"/>
                    <a:pt x="189018" y="656205"/>
                    <a:pt x="172377" y="635546"/>
                  </a:cubicBezTo>
                  <a:cubicBezTo>
                    <a:pt x="150173" y="610920"/>
                    <a:pt x="134185" y="584714"/>
                    <a:pt x="134305" y="550437"/>
                  </a:cubicBezTo>
                  <a:cubicBezTo>
                    <a:pt x="133875" y="530001"/>
                    <a:pt x="143630" y="508311"/>
                    <a:pt x="161009" y="497012"/>
                  </a:cubicBezTo>
                  <a:cubicBezTo>
                    <a:pt x="178491" y="486450"/>
                    <a:pt x="194032" y="486828"/>
                    <a:pt x="213661" y="487515"/>
                  </a:cubicBezTo>
                  <a:cubicBezTo>
                    <a:pt x="226936" y="488253"/>
                    <a:pt x="238837" y="495157"/>
                    <a:pt x="250016" y="501803"/>
                  </a:cubicBezTo>
                  <a:cubicBezTo>
                    <a:pt x="259358" y="507951"/>
                    <a:pt x="269095" y="513910"/>
                    <a:pt x="276583" y="522410"/>
                  </a:cubicBezTo>
                  <a:cubicBezTo>
                    <a:pt x="286474" y="533899"/>
                    <a:pt x="295027" y="546727"/>
                    <a:pt x="299938" y="561170"/>
                  </a:cubicBezTo>
                  <a:cubicBezTo>
                    <a:pt x="303682" y="575303"/>
                    <a:pt x="305880" y="590038"/>
                    <a:pt x="306223" y="604652"/>
                  </a:cubicBezTo>
                  <a:cubicBezTo>
                    <a:pt x="306378" y="608567"/>
                    <a:pt x="306258" y="612465"/>
                    <a:pt x="305622" y="616312"/>
                  </a:cubicBezTo>
                  <a:cubicBezTo>
                    <a:pt x="298152" y="617188"/>
                    <a:pt x="290665" y="617926"/>
                    <a:pt x="283177" y="618510"/>
                  </a:cubicBezTo>
                  <a:cubicBezTo>
                    <a:pt x="280859" y="591377"/>
                    <a:pt x="268254" y="551416"/>
                    <a:pt x="244985" y="535479"/>
                  </a:cubicBezTo>
                  <a:cubicBezTo>
                    <a:pt x="230525" y="524901"/>
                    <a:pt x="208080" y="521449"/>
                    <a:pt x="194719" y="535548"/>
                  </a:cubicBezTo>
                  <a:cubicBezTo>
                    <a:pt x="185892" y="544323"/>
                    <a:pt x="181891" y="557048"/>
                    <a:pt x="183505" y="569327"/>
                  </a:cubicBezTo>
                  <a:cubicBezTo>
                    <a:pt x="184106" y="577587"/>
                    <a:pt x="187781" y="585229"/>
                    <a:pt x="192744" y="591755"/>
                  </a:cubicBezTo>
                  <a:cubicBezTo>
                    <a:pt x="198188" y="599431"/>
                    <a:pt x="204319" y="606850"/>
                    <a:pt x="212442" y="611796"/>
                  </a:cubicBezTo>
                  <a:cubicBezTo>
                    <a:pt x="227279" y="621739"/>
                    <a:pt x="243851" y="624383"/>
                    <a:pt x="261368" y="624985"/>
                  </a:cubicBezTo>
                  <a:cubicBezTo>
                    <a:pt x="277441" y="625603"/>
                    <a:pt x="293464" y="624195"/>
                    <a:pt x="309383" y="622048"/>
                  </a:cubicBezTo>
                  <a:cubicBezTo>
                    <a:pt x="323070" y="620554"/>
                    <a:pt x="336671" y="618287"/>
                    <a:pt x="349723" y="613805"/>
                  </a:cubicBezTo>
                  <a:cubicBezTo>
                    <a:pt x="367909" y="608292"/>
                    <a:pt x="386181" y="602454"/>
                    <a:pt x="402100" y="591772"/>
                  </a:cubicBezTo>
                  <a:cubicBezTo>
                    <a:pt x="414499" y="584250"/>
                    <a:pt x="425816" y="573998"/>
                    <a:pt x="432462" y="560929"/>
                  </a:cubicBezTo>
                  <a:cubicBezTo>
                    <a:pt x="432685" y="560449"/>
                    <a:pt x="433029" y="559470"/>
                    <a:pt x="433132" y="558594"/>
                  </a:cubicBezTo>
                  <a:cubicBezTo>
                    <a:pt x="434025" y="558422"/>
                    <a:pt x="434935" y="558268"/>
                    <a:pt x="435828" y="558079"/>
                  </a:cubicBezTo>
                  <a:cubicBezTo>
                    <a:pt x="450390" y="554524"/>
                    <a:pt x="464318" y="548822"/>
                    <a:pt x="478348" y="543636"/>
                  </a:cubicBezTo>
                  <a:cubicBezTo>
                    <a:pt x="474261" y="553579"/>
                    <a:pt x="470878" y="563814"/>
                    <a:pt x="466087" y="573448"/>
                  </a:cubicBezTo>
                  <a:cubicBezTo>
                    <a:pt x="459406" y="585075"/>
                    <a:pt x="452468" y="596649"/>
                    <a:pt x="445445" y="608121"/>
                  </a:cubicBezTo>
                  <a:close/>
                  <a:moveTo>
                    <a:pt x="276858" y="618665"/>
                  </a:moveTo>
                  <a:cubicBezTo>
                    <a:pt x="271517" y="618785"/>
                    <a:pt x="266142" y="618871"/>
                    <a:pt x="260801" y="618631"/>
                  </a:cubicBezTo>
                  <a:cubicBezTo>
                    <a:pt x="243387" y="618064"/>
                    <a:pt x="227107" y="614973"/>
                    <a:pt x="212820" y="604377"/>
                  </a:cubicBezTo>
                  <a:cubicBezTo>
                    <a:pt x="207771" y="600685"/>
                    <a:pt x="203701" y="595894"/>
                    <a:pt x="199991" y="590896"/>
                  </a:cubicBezTo>
                  <a:cubicBezTo>
                    <a:pt x="194633" y="584113"/>
                    <a:pt x="189962" y="576368"/>
                    <a:pt x="189688" y="567507"/>
                  </a:cubicBezTo>
                  <a:cubicBezTo>
                    <a:pt x="188417" y="556808"/>
                    <a:pt x="192624" y="545731"/>
                    <a:pt x="200713" y="538501"/>
                  </a:cubicBezTo>
                  <a:cubicBezTo>
                    <a:pt x="213369" y="527494"/>
                    <a:pt x="232208" y="533006"/>
                    <a:pt x="244074" y="542589"/>
                  </a:cubicBezTo>
                  <a:cubicBezTo>
                    <a:pt x="263617" y="558525"/>
                    <a:pt x="274694" y="594142"/>
                    <a:pt x="276858" y="618665"/>
                  </a:cubicBezTo>
                  <a:close/>
                  <a:moveTo>
                    <a:pt x="611336" y="336736"/>
                  </a:moveTo>
                  <a:cubicBezTo>
                    <a:pt x="609241" y="355609"/>
                    <a:pt x="603488" y="374002"/>
                    <a:pt x="598628" y="392325"/>
                  </a:cubicBezTo>
                  <a:cubicBezTo>
                    <a:pt x="594317" y="407884"/>
                    <a:pt x="588204" y="422859"/>
                    <a:pt x="580939" y="437267"/>
                  </a:cubicBezTo>
                  <a:cubicBezTo>
                    <a:pt x="575856" y="447073"/>
                    <a:pt x="570945" y="458046"/>
                    <a:pt x="564230" y="467096"/>
                  </a:cubicBezTo>
                  <a:cubicBezTo>
                    <a:pt x="556331" y="477349"/>
                    <a:pt x="548654" y="487841"/>
                    <a:pt x="539793" y="497304"/>
                  </a:cubicBezTo>
                  <a:cubicBezTo>
                    <a:pt x="525333" y="511214"/>
                    <a:pt x="508315" y="522307"/>
                    <a:pt x="490575" y="531564"/>
                  </a:cubicBezTo>
                  <a:cubicBezTo>
                    <a:pt x="472509" y="539549"/>
                    <a:pt x="453859" y="546504"/>
                    <a:pt x="434729" y="551793"/>
                  </a:cubicBezTo>
                  <a:cubicBezTo>
                    <a:pt x="417882" y="555125"/>
                    <a:pt x="400606" y="556688"/>
                    <a:pt x="383433" y="556310"/>
                  </a:cubicBezTo>
                  <a:cubicBezTo>
                    <a:pt x="374692" y="555709"/>
                    <a:pt x="366106" y="553511"/>
                    <a:pt x="357605" y="551261"/>
                  </a:cubicBezTo>
                  <a:cubicBezTo>
                    <a:pt x="348435" y="548719"/>
                    <a:pt x="339092" y="546212"/>
                    <a:pt x="330849" y="541301"/>
                  </a:cubicBezTo>
                  <a:cubicBezTo>
                    <a:pt x="321370" y="535307"/>
                    <a:pt x="311547" y="529640"/>
                    <a:pt x="302823" y="522531"/>
                  </a:cubicBezTo>
                  <a:cubicBezTo>
                    <a:pt x="295404" y="516125"/>
                    <a:pt x="289085" y="508191"/>
                    <a:pt x="282473" y="500944"/>
                  </a:cubicBezTo>
                  <a:cubicBezTo>
                    <a:pt x="268340" y="485145"/>
                    <a:pt x="256937" y="465860"/>
                    <a:pt x="251390" y="445269"/>
                  </a:cubicBezTo>
                  <a:cubicBezTo>
                    <a:pt x="247234" y="424920"/>
                    <a:pt x="250652" y="409206"/>
                    <a:pt x="267103" y="395777"/>
                  </a:cubicBezTo>
                  <a:cubicBezTo>
                    <a:pt x="277012" y="386950"/>
                    <a:pt x="289205" y="380974"/>
                    <a:pt x="302102" y="378003"/>
                  </a:cubicBezTo>
                  <a:cubicBezTo>
                    <a:pt x="314535" y="373950"/>
                    <a:pt x="327569" y="372885"/>
                    <a:pt x="340587" y="373315"/>
                  </a:cubicBezTo>
                  <a:cubicBezTo>
                    <a:pt x="357536" y="373572"/>
                    <a:pt x="373748" y="379274"/>
                    <a:pt x="389804" y="384168"/>
                  </a:cubicBezTo>
                  <a:cubicBezTo>
                    <a:pt x="398442" y="386813"/>
                    <a:pt x="406187" y="391467"/>
                    <a:pt x="414035" y="395846"/>
                  </a:cubicBezTo>
                  <a:cubicBezTo>
                    <a:pt x="419273" y="398782"/>
                    <a:pt x="424597" y="401581"/>
                    <a:pt x="429405" y="405188"/>
                  </a:cubicBezTo>
                  <a:cubicBezTo>
                    <a:pt x="438661" y="413019"/>
                    <a:pt x="447780" y="421107"/>
                    <a:pt x="455336" y="430672"/>
                  </a:cubicBezTo>
                  <a:cubicBezTo>
                    <a:pt x="462583" y="441062"/>
                    <a:pt x="469332" y="452104"/>
                    <a:pt x="473110" y="464263"/>
                  </a:cubicBezTo>
                  <a:cubicBezTo>
                    <a:pt x="473660" y="465757"/>
                    <a:pt x="473952" y="467354"/>
                    <a:pt x="474725" y="468762"/>
                  </a:cubicBezTo>
                  <a:cubicBezTo>
                    <a:pt x="474982" y="469243"/>
                    <a:pt x="475343" y="469604"/>
                    <a:pt x="475738" y="469844"/>
                  </a:cubicBezTo>
                  <a:cubicBezTo>
                    <a:pt x="472801" y="473107"/>
                    <a:pt x="469659" y="476164"/>
                    <a:pt x="466207" y="478963"/>
                  </a:cubicBezTo>
                  <a:cubicBezTo>
                    <a:pt x="457225" y="486021"/>
                    <a:pt x="446784" y="491963"/>
                    <a:pt x="436137" y="496170"/>
                  </a:cubicBezTo>
                  <a:cubicBezTo>
                    <a:pt x="434918" y="482071"/>
                    <a:pt x="426400" y="469380"/>
                    <a:pt x="417298" y="458956"/>
                  </a:cubicBezTo>
                  <a:cubicBezTo>
                    <a:pt x="412936" y="454440"/>
                    <a:pt x="409038" y="449374"/>
                    <a:pt x="403955" y="445647"/>
                  </a:cubicBezTo>
                  <a:cubicBezTo>
                    <a:pt x="395935" y="440495"/>
                    <a:pt x="387349" y="436116"/>
                    <a:pt x="378350" y="432939"/>
                  </a:cubicBezTo>
                  <a:cubicBezTo>
                    <a:pt x="364629" y="427856"/>
                    <a:pt x="336499" y="420420"/>
                    <a:pt x="324770" y="431754"/>
                  </a:cubicBezTo>
                  <a:cubicBezTo>
                    <a:pt x="314896" y="445098"/>
                    <a:pt x="319618" y="464194"/>
                    <a:pt x="328497" y="476851"/>
                  </a:cubicBezTo>
                  <a:cubicBezTo>
                    <a:pt x="334232" y="484956"/>
                    <a:pt x="342596" y="490349"/>
                    <a:pt x="351028" y="495243"/>
                  </a:cubicBezTo>
                  <a:cubicBezTo>
                    <a:pt x="364388" y="504121"/>
                    <a:pt x="380548" y="508930"/>
                    <a:pt x="396570" y="509033"/>
                  </a:cubicBezTo>
                  <a:cubicBezTo>
                    <a:pt x="426984" y="509668"/>
                    <a:pt x="457552" y="497664"/>
                    <a:pt x="478846" y="475855"/>
                  </a:cubicBezTo>
                  <a:cubicBezTo>
                    <a:pt x="486419" y="467903"/>
                    <a:pt x="492550" y="458785"/>
                    <a:pt x="498217" y="449425"/>
                  </a:cubicBezTo>
                  <a:cubicBezTo>
                    <a:pt x="505155" y="438503"/>
                    <a:pt x="512660" y="427908"/>
                    <a:pt x="518756" y="416470"/>
                  </a:cubicBezTo>
                  <a:cubicBezTo>
                    <a:pt x="529403" y="396309"/>
                    <a:pt x="537251" y="374603"/>
                    <a:pt x="541459" y="352192"/>
                  </a:cubicBezTo>
                  <a:cubicBezTo>
                    <a:pt x="545597" y="321161"/>
                    <a:pt x="546336" y="289476"/>
                    <a:pt x="543125" y="258290"/>
                  </a:cubicBezTo>
                  <a:cubicBezTo>
                    <a:pt x="541802" y="245565"/>
                    <a:pt x="541631" y="232342"/>
                    <a:pt x="536221" y="220510"/>
                  </a:cubicBezTo>
                  <a:cubicBezTo>
                    <a:pt x="534057" y="215701"/>
                    <a:pt x="531996" y="210652"/>
                    <a:pt x="528510" y="206651"/>
                  </a:cubicBezTo>
                  <a:cubicBezTo>
                    <a:pt x="529369" y="203182"/>
                    <a:pt x="530159" y="199679"/>
                    <a:pt x="530949" y="196193"/>
                  </a:cubicBezTo>
                  <a:cubicBezTo>
                    <a:pt x="532683" y="188414"/>
                    <a:pt x="534366" y="180565"/>
                    <a:pt x="534349" y="172563"/>
                  </a:cubicBezTo>
                  <a:cubicBezTo>
                    <a:pt x="534521" y="165848"/>
                    <a:pt x="534349" y="159134"/>
                    <a:pt x="533800" y="152453"/>
                  </a:cubicBezTo>
                  <a:cubicBezTo>
                    <a:pt x="534452" y="152865"/>
                    <a:pt x="534967" y="153209"/>
                    <a:pt x="535277" y="153449"/>
                  </a:cubicBezTo>
                  <a:cubicBezTo>
                    <a:pt x="547830" y="162706"/>
                    <a:pt x="560401" y="172666"/>
                    <a:pt x="569330" y="185631"/>
                  </a:cubicBezTo>
                  <a:cubicBezTo>
                    <a:pt x="599830" y="229371"/>
                    <a:pt x="613379" y="283741"/>
                    <a:pt x="611336" y="336736"/>
                  </a:cubicBezTo>
                  <a:close/>
                  <a:moveTo>
                    <a:pt x="429886" y="498059"/>
                  </a:moveTo>
                  <a:cubicBezTo>
                    <a:pt x="425816" y="499227"/>
                    <a:pt x="421694" y="500257"/>
                    <a:pt x="417556" y="501116"/>
                  </a:cubicBezTo>
                  <a:cubicBezTo>
                    <a:pt x="414104" y="501734"/>
                    <a:pt x="410618" y="502095"/>
                    <a:pt x="407115" y="502370"/>
                  </a:cubicBezTo>
                  <a:cubicBezTo>
                    <a:pt x="388654" y="504035"/>
                    <a:pt x="369506" y="500206"/>
                    <a:pt x="354050" y="489679"/>
                  </a:cubicBezTo>
                  <a:cubicBezTo>
                    <a:pt x="343145" y="483582"/>
                    <a:pt x="332412" y="475528"/>
                    <a:pt x="328342" y="463147"/>
                  </a:cubicBezTo>
                  <a:cubicBezTo>
                    <a:pt x="325148" y="454114"/>
                    <a:pt x="323620" y="443123"/>
                    <a:pt x="330197" y="435103"/>
                  </a:cubicBezTo>
                  <a:cubicBezTo>
                    <a:pt x="341153" y="429900"/>
                    <a:pt x="353861" y="432596"/>
                    <a:pt x="365161" y="435361"/>
                  </a:cubicBezTo>
                  <a:cubicBezTo>
                    <a:pt x="378230" y="439019"/>
                    <a:pt x="391109" y="444205"/>
                    <a:pt x="402152" y="452293"/>
                  </a:cubicBezTo>
                  <a:cubicBezTo>
                    <a:pt x="406410" y="456260"/>
                    <a:pt x="410206" y="460691"/>
                    <a:pt x="414190" y="464932"/>
                  </a:cubicBezTo>
                  <a:cubicBezTo>
                    <a:pt x="421780" y="474429"/>
                    <a:pt x="429371" y="485523"/>
                    <a:pt x="429886" y="4980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2" name="Google Shape;1362;p37"/>
          <p:cNvSpPr/>
          <p:nvPr/>
        </p:nvSpPr>
        <p:spPr>
          <a:xfrm>
            <a:off x="5557801" y="1503129"/>
            <a:ext cx="183611" cy="158663"/>
          </a:xfrm>
          <a:custGeom>
            <a:rect b="b" l="l" r="r" t="t"/>
            <a:pathLst>
              <a:path extrusionOk="0" h="317325" w="367222">
                <a:moveTo>
                  <a:pt x="366832" y="148224"/>
                </a:moveTo>
                <a:cubicBezTo>
                  <a:pt x="367227" y="155505"/>
                  <a:pt x="367330" y="162769"/>
                  <a:pt x="367107" y="170051"/>
                </a:cubicBezTo>
                <a:cubicBezTo>
                  <a:pt x="366351" y="179496"/>
                  <a:pt x="363930" y="188580"/>
                  <a:pt x="361800" y="197836"/>
                </a:cubicBezTo>
                <a:cubicBezTo>
                  <a:pt x="359860" y="206234"/>
                  <a:pt x="357249" y="214511"/>
                  <a:pt x="353454" y="222274"/>
                </a:cubicBezTo>
                <a:cubicBezTo>
                  <a:pt x="349848" y="229383"/>
                  <a:pt x="344662" y="235514"/>
                  <a:pt x="339716" y="241713"/>
                </a:cubicBezTo>
                <a:cubicBezTo>
                  <a:pt x="324277" y="262372"/>
                  <a:pt x="309182" y="284714"/>
                  <a:pt x="285604" y="296959"/>
                </a:cubicBezTo>
                <a:cubicBezTo>
                  <a:pt x="272724" y="304910"/>
                  <a:pt x="258436" y="310869"/>
                  <a:pt x="243805" y="314887"/>
                </a:cubicBezTo>
                <a:cubicBezTo>
                  <a:pt x="234823" y="316433"/>
                  <a:pt x="225636" y="317103"/>
                  <a:pt x="216517" y="317326"/>
                </a:cubicBezTo>
                <a:cubicBezTo>
                  <a:pt x="203878" y="316656"/>
                  <a:pt x="191839" y="311934"/>
                  <a:pt x="179887" y="308070"/>
                </a:cubicBezTo>
                <a:cubicBezTo>
                  <a:pt x="169034" y="303931"/>
                  <a:pt x="157596" y="298813"/>
                  <a:pt x="149456" y="290055"/>
                </a:cubicBezTo>
                <a:cubicBezTo>
                  <a:pt x="140939" y="279580"/>
                  <a:pt x="136079" y="266751"/>
                  <a:pt x="132009" y="254026"/>
                </a:cubicBezTo>
                <a:cubicBezTo>
                  <a:pt x="129175" y="240563"/>
                  <a:pt x="129295" y="226052"/>
                  <a:pt x="132884" y="212725"/>
                </a:cubicBezTo>
                <a:cubicBezTo>
                  <a:pt x="139565" y="186571"/>
                  <a:pt x="150710" y="165362"/>
                  <a:pt x="171403" y="147605"/>
                </a:cubicBezTo>
                <a:cubicBezTo>
                  <a:pt x="177174" y="142282"/>
                  <a:pt x="184008" y="138487"/>
                  <a:pt x="190740" y="134571"/>
                </a:cubicBezTo>
                <a:cubicBezTo>
                  <a:pt x="195703" y="131463"/>
                  <a:pt x="200666" y="128286"/>
                  <a:pt x="206076" y="126002"/>
                </a:cubicBezTo>
                <a:cubicBezTo>
                  <a:pt x="221823" y="119682"/>
                  <a:pt x="238670" y="117072"/>
                  <a:pt x="255448" y="115337"/>
                </a:cubicBezTo>
                <a:cubicBezTo>
                  <a:pt x="262334" y="114977"/>
                  <a:pt x="269238" y="114908"/>
                  <a:pt x="276124" y="115028"/>
                </a:cubicBezTo>
                <a:cubicBezTo>
                  <a:pt x="280624" y="115475"/>
                  <a:pt x="284779" y="116952"/>
                  <a:pt x="289416" y="117141"/>
                </a:cubicBezTo>
                <a:cubicBezTo>
                  <a:pt x="289639" y="117158"/>
                  <a:pt x="289863" y="117175"/>
                  <a:pt x="290052" y="117141"/>
                </a:cubicBezTo>
                <a:cubicBezTo>
                  <a:pt x="296028" y="130656"/>
                  <a:pt x="299548" y="145236"/>
                  <a:pt x="300063" y="160004"/>
                </a:cubicBezTo>
                <a:cubicBezTo>
                  <a:pt x="283818" y="153341"/>
                  <a:pt x="265838" y="155162"/>
                  <a:pt x="248751" y="156432"/>
                </a:cubicBezTo>
                <a:cubicBezTo>
                  <a:pt x="219831" y="157961"/>
                  <a:pt x="200237" y="165156"/>
                  <a:pt x="178582" y="184562"/>
                </a:cubicBezTo>
                <a:cubicBezTo>
                  <a:pt x="166853" y="193801"/>
                  <a:pt x="159795" y="207676"/>
                  <a:pt x="155931" y="221861"/>
                </a:cubicBezTo>
                <a:cubicBezTo>
                  <a:pt x="153956" y="233110"/>
                  <a:pt x="153561" y="245440"/>
                  <a:pt x="157751" y="256242"/>
                </a:cubicBezTo>
                <a:cubicBezTo>
                  <a:pt x="161065" y="263884"/>
                  <a:pt x="165925" y="271131"/>
                  <a:pt x="173086" y="275613"/>
                </a:cubicBezTo>
                <a:cubicBezTo>
                  <a:pt x="181295" y="281417"/>
                  <a:pt x="190654" y="286311"/>
                  <a:pt x="200872" y="286775"/>
                </a:cubicBezTo>
                <a:cubicBezTo>
                  <a:pt x="227044" y="287617"/>
                  <a:pt x="257835" y="272659"/>
                  <a:pt x="275661" y="253855"/>
                </a:cubicBezTo>
                <a:cubicBezTo>
                  <a:pt x="284419" y="244152"/>
                  <a:pt x="294122" y="234827"/>
                  <a:pt x="299102" y="222497"/>
                </a:cubicBezTo>
                <a:cubicBezTo>
                  <a:pt x="307602" y="202920"/>
                  <a:pt x="307637" y="181196"/>
                  <a:pt x="306400" y="160279"/>
                </a:cubicBezTo>
                <a:cubicBezTo>
                  <a:pt x="305559" y="137216"/>
                  <a:pt x="298295" y="114238"/>
                  <a:pt x="285037" y="95262"/>
                </a:cubicBezTo>
                <a:cubicBezTo>
                  <a:pt x="279387" y="87105"/>
                  <a:pt x="273789" y="78742"/>
                  <a:pt x="265820" y="72663"/>
                </a:cubicBezTo>
                <a:cubicBezTo>
                  <a:pt x="255465" y="64763"/>
                  <a:pt x="244955" y="56537"/>
                  <a:pt x="232831" y="51557"/>
                </a:cubicBezTo>
                <a:cubicBezTo>
                  <a:pt x="202177" y="38815"/>
                  <a:pt x="168278" y="38815"/>
                  <a:pt x="135666" y="41030"/>
                </a:cubicBezTo>
                <a:cubicBezTo>
                  <a:pt x="109495" y="42507"/>
                  <a:pt x="84285" y="50750"/>
                  <a:pt x="59813" y="59680"/>
                </a:cubicBezTo>
                <a:cubicBezTo>
                  <a:pt x="49166" y="63733"/>
                  <a:pt x="38433" y="67597"/>
                  <a:pt x="27958" y="72079"/>
                </a:cubicBezTo>
                <a:cubicBezTo>
                  <a:pt x="21071" y="75376"/>
                  <a:pt x="15061" y="80219"/>
                  <a:pt x="8380" y="83894"/>
                </a:cubicBezTo>
                <a:cubicBezTo>
                  <a:pt x="5736" y="73676"/>
                  <a:pt x="3847" y="63252"/>
                  <a:pt x="1683" y="52776"/>
                </a:cubicBezTo>
                <a:cubicBezTo>
                  <a:pt x="1236" y="50698"/>
                  <a:pt x="979" y="48517"/>
                  <a:pt x="0" y="46611"/>
                </a:cubicBezTo>
                <a:cubicBezTo>
                  <a:pt x="1872" y="45031"/>
                  <a:pt x="3761" y="43451"/>
                  <a:pt x="5804" y="42078"/>
                </a:cubicBezTo>
                <a:cubicBezTo>
                  <a:pt x="26206" y="30022"/>
                  <a:pt x="47689" y="19220"/>
                  <a:pt x="70529" y="12678"/>
                </a:cubicBezTo>
                <a:cubicBezTo>
                  <a:pt x="82825" y="9913"/>
                  <a:pt x="94537" y="6856"/>
                  <a:pt x="107142" y="5156"/>
                </a:cubicBezTo>
                <a:cubicBezTo>
                  <a:pt x="118717" y="3679"/>
                  <a:pt x="130429" y="3353"/>
                  <a:pt x="142003" y="1927"/>
                </a:cubicBezTo>
                <a:cubicBezTo>
                  <a:pt x="153149" y="107"/>
                  <a:pt x="164414" y="364"/>
                  <a:pt x="175645" y="193"/>
                </a:cubicBezTo>
                <a:cubicBezTo>
                  <a:pt x="188679" y="-237"/>
                  <a:pt x="201628" y="-116"/>
                  <a:pt x="214576" y="2322"/>
                </a:cubicBezTo>
                <a:cubicBezTo>
                  <a:pt x="229362" y="5671"/>
                  <a:pt x="244371" y="8316"/>
                  <a:pt x="258728" y="13313"/>
                </a:cubicBezTo>
                <a:cubicBezTo>
                  <a:pt x="270886" y="18053"/>
                  <a:pt x="282667" y="23737"/>
                  <a:pt x="294207" y="29850"/>
                </a:cubicBezTo>
                <a:cubicBezTo>
                  <a:pt x="305044" y="36582"/>
                  <a:pt x="315416" y="44362"/>
                  <a:pt x="325479" y="52192"/>
                </a:cubicBezTo>
                <a:cubicBezTo>
                  <a:pt x="334117" y="60367"/>
                  <a:pt x="341725" y="69743"/>
                  <a:pt x="348113" y="79772"/>
                </a:cubicBezTo>
                <a:cubicBezTo>
                  <a:pt x="351222" y="85130"/>
                  <a:pt x="353420" y="90918"/>
                  <a:pt x="355429" y="96773"/>
                </a:cubicBezTo>
                <a:cubicBezTo>
                  <a:pt x="360632" y="110821"/>
                  <a:pt x="364445" y="125384"/>
                  <a:pt x="366145" y="140273"/>
                </a:cubicBezTo>
                <a:cubicBezTo>
                  <a:pt x="366008" y="140479"/>
                  <a:pt x="366042" y="140753"/>
                  <a:pt x="366231" y="141080"/>
                </a:cubicBezTo>
                <a:cubicBezTo>
                  <a:pt x="366488" y="143450"/>
                  <a:pt x="366677" y="145837"/>
                  <a:pt x="366832" y="1482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37"/>
          <p:cNvSpPr/>
          <p:nvPr/>
        </p:nvSpPr>
        <p:spPr>
          <a:xfrm>
            <a:off x="5602306" y="1576211"/>
            <a:ext cx="180879" cy="201964"/>
          </a:xfrm>
          <a:custGeom>
            <a:rect b="b" l="l" r="r" t="t"/>
            <a:pathLst>
              <a:path extrusionOk="0" h="403928" w="361757">
                <a:moveTo>
                  <a:pt x="290169" y="5358"/>
                </a:moveTo>
                <a:cubicBezTo>
                  <a:pt x="290169" y="5135"/>
                  <a:pt x="289997" y="4963"/>
                  <a:pt x="289774" y="4963"/>
                </a:cubicBezTo>
                <a:cubicBezTo>
                  <a:pt x="289568" y="4963"/>
                  <a:pt x="289379" y="5135"/>
                  <a:pt x="289379" y="5358"/>
                </a:cubicBezTo>
                <a:cubicBezTo>
                  <a:pt x="289379" y="5564"/>
                  <a:pt x="289551" y="5753"/>
                  <a:pt x="289774" y="5753"/>
                </a:cubicBezTo>
                <a:cubicBezTo>
                  <a:pt x="289997" y="5753"/>
                  <a:pt x="290169" y="5564"/>
                  <a:pt x="290169" y="5358"/>
                </a:cubicBezTo>
                <a:close/>
                <a:moveTo>
                  <a:pt x="319501" y="33195"/>
                </a:moveTo>
                <a:cubicBezTo>
                  <a:pt x="350051" y="76918"/>
                  <a:pt x="363601" y="131287"/>
                  <a:pt x="361557" y="184283"/>
                </a:cubicBezTo>
                <a:cubicBezTo>
                  <a:pt x="359462" y="203156"/>
                  <a:pt x="353709" y="221531"/>
                  <a:pt x="348849" y="239872"/>
                </a:cubicBezTo>
                <a:cubicBezTo>
                  <a:pt x="344539" y="255431"/>
                  <a:pt x="338425" y="270423"/>
                  <a:pt x="331161" y="284831"/>
                </a:cubicBezTo>
                <a:cubicBezTo>
                  <a:pt x="326078" y="294637"/>
                  <a:pt x="321166" y="305610"/>
                  <a:pt x="314452" y="314660"/>
                </a:cubicBezTo>
                <a:cubicBezTo>
                  <a:pt x="306552" y="324912"/>
                  <a:pt x="298876" y="335405"/>
                  <a:pt x="290015" y="344867"/>
                </a:cubicBezTo>
                <a:cubicBezTo>
                  <a:pt x="275572" y="358778"/>
                  <a:pt x="258536" y="369871"/>
                  <a:pt x="240797" y="379127"/>
                </a:cubicBezTo>
                <a:cubicBezTo>
                  <a:pt x="222731" y="387113"/>
                  <a:pt x="204081" y="394068"/>
                  <a:pt x="184950" y="399357"/>
                </a:cubicBezTo>
                <a:cubicBezTo>
                  <a:pt x="168104" y="402689"/>
                  <a:pt x="150828" y="404251"/>
                  <a:pt x="133637" y="403874"/>
                </a:cubicBezTo>
                <a:cubicBezTo>
                  <a:pt x="124914" y="403273"/>
                  <a:pt x="116310" y="401074"/>
                  <a:pt x="107809" y="398842"/>
                </a:cubicBezTo>
                <a:cubicBezTo>
                  <a:pt x="98639" y="396300"/>
                  <a:pt x="89280" y="393776"/>
                  <a:pt x="81054" y="388882"/>
                </a:cubicBezTo>
                <a:cubicBezTo>
                  <a:pt x="71574" y="382871"/>
                  <a:pt x="61751" y="377204"/>
                  <a:pt x="53045" y="370112"/>
                </a:cubicBezTo>
                <a:cubicBezTo>
                  <a:pt x="45626" y="363689"/>
                  <a:pt x="39306" y="355772"/>
                  <a:pt x="32695" y="348508"/>
                </a:cubicBezTo>
                <a:cubicBezTo>
                  <a:pt x="18561" y="332709"/>
                  <a:pt x="7159" y="313424"/>
                  <a:pt x="1612" y="292833"/>
                </a:cubicBezTo>
                <a:cubicBezTo>
                  <a:pt x="-2544" y="272483"/>
                  <a:pt x="873" y="256787"/>
                  <a:pt x="17325" y="243341"/>
                </a:cubicBezTo>
                <a:cubicBezTo>
                  <a:pt x="27234" y="234514"/>
                  <a:pt x="39427" y="228538"/>
                  <a:pt x="52323" y="225567"/>
                </a:cubicBezTo>
                <a:cubicBezTo>
                  <a:pt x="64757" y="221514"/>
                  <a:pt x="77791" y="220449"/>
                  <a:pt x="90808" y="220879"/>
                </a:cubicBezTo>
                <a:cubicBezTo>
                  <a:pt x="107775" y="221153"/>
                  <a:pt x="123969" y="226838"/>
                  <a:pt x="140026" y="231749"/>
                </a:cubicBezTo>
                <a:cubicBezTo>
                  <a:pt x="148664" y="234394"/>
                  <a:pt x="156426" y="239048"/>
                  <a:pt x="164257" y="243427"/>
                </a:cubicBezTo>
                <a:cubicBezTo>
                  <a:pt x="169495" y="246346"/>
                  <a:pt x="174818" y="249162"/>
                  <a:pt x="179627" y="252769"/>
                </a:cubicBezTo>
                <a:cubicBezTo>
                  <a:pt x="188883" y="260600"/>
                  <a:pt x="198002" y="268688"/>
                  <a:pt x="205558" y="278253"/>
                </a:cubicBezTo>
                <a:cubicBezTo>
                  <a:pt x="212805" y="288643"/>
                  <a:pt x="219554" y="299685"/>
                  <a:pt x="223332" y="311844"/>
                </a:cubicBezTo>
                <a:cubicBezTo>
                  <a:pt x="223881" y="313338"/>
                  <a:pt x="224173" y="314935"/>
                  <a:pt x="224946" y="316343"/>
                </a:cubicBezTo>
                <a:cubicBezTo>
                  <a:pt x="225204" y="316824"/>
                  <a:pt x="225547" y="317185"/>
                  <a:pt x="225959" y="317425"/>
                </a:cubicBezTo>
                <a:cubicBezTo>
                  <a:pt x="223023" y="320671"/>
                  <a:pt x="219880" y="323745"/>
                  <a:pt x="216428" y="326544"/>
                </a:cubicBezTo>
                <a:cubicBezTo>
                  <a:pt x="207430" y="333602"/>
                  <a:pt x="197006" y="339544"/>
                  <a:pt x="186341" y="343751"/>
                </a:cubicBezTo>
                <a:cubicBezTo>
                  <a:pt x="185122" y="329652"/>
                  <a:pt x="176604" y="316961"/>
                  <a:pt x="167520" y="306537"/>
                </a:cubicBezTo>
                <a:cubicBezTo>
                  <a:pt x="163158" y="302021"/>
                  <a:pt x="159260" y="296955"/>
                  <a:pt x="154159" y="293228"/>
                </a:cubicBezTo>
                <a:cubicBezTo>
                  <a:pt x="146139" y="288076"/>
                  <a:pt x="137553" y="283697"/>
                  <a:pt x="128554" y="280520"/>
                </a:cubicBezTo>
                <a:cubicBezTo>
                  <a:pt x="114833" y="275437"/>
                  <a:pt x="86704" y="268001"/>
                  <a:pt x="74975" y="279318"/>
                </a:cubicBezTo>
                <a:cubicBezTo>
                  <a:pt x="65100" y="292662"/>
                  <a:pt x="69823" y="311758"/>
                  <a:pt x="78684" y="324414"/>
                </a:cubicBezTo>
                <a:cubicBezTo>
                  <a:pt x="84420" y="332520"/>
                  <a:pt x="92783" y="337912"/>
                  <a:pt x="101215" y="342807"/>
                </a:cubicBezTo>
                <a:cubicBezTo>
                  <a:pt x="114575" y="351685"/>
                  <a:pt x="130718" y="356493"/>
                  <a:pt x="146758" y="356597"/>
                </a:cubicBezTo>
                <a:cubicBezTo>
                  <a:pt x="177171" y="357232"/>
                  <a:pt x="207722" y="345228"/>
                  <a:pt x="229033" y="323418"/>
                </a:cubicBezTo>
                <a:cubicBezTo>
                  <a:pt x="236607" y="315467"/>
                  <a:pt x="242754" y="306348"/>
                  <a:pt x="248404" y="296989"/>
                </a:cubicBezTo>
                <a:cubicBezTo>
                  <a:pt x="255325" y="286050"/>
                  <a:pt x="262847" y="275471"/>
                  <a:pt x="268926" y="264034"/>
                </a:cubicBezTo>
                <a:cubicBezTo>
                  <a:pt x="279573" y="243890"/>
                  <a:pt x="287421" y="222167"/>
                  <a:pt x="291646" y="199756"/>
                </a:cubicBezTo>
                <a:cubicBezTo>
                  <a:pt x="295785" y="168724"/>
                  <a:pt x="296506" y="137023"/>
                  <a:pt x="293312" y="105854"/>
                </a:cubicBezTo>
                <a:cubicBezTo>
                  <a:pt x="291972" y="93146"/>
                  <a:pt x="291818" y="79906"/>
                  <a:pt x="286408" y="68074"/>
                </a:cubicBezTo>
                <a:cubicBezTo>
                  <a:pt x="284244" y="63265"/>
                  <a:pt x="282184" y="58216"/>
                  <a:pt x="278698" y="54215"/>
                </a:cubicBezTo>
                <a:cubicBezTo>
                  <a:pt x="279556" y="50746"/>
                  <a:pt x="280346" y="47243"/>
                  <a:pt x="281136" y="43757"/>
                </a:cubicBezTo>
                <a:cubicBezTo>
                  <a:pt x="282871" y="35977"/>
                  <a:pt x="284554" y="28129"/>
                  <a:pt x="284519" y="20110"/>
                </a:cubicBezTo>
                <a:cubicBezTo>
                  <a:pt x="284691" y="13395"/>
                  <a:pt x="284519" y="6680"/>
                  <a:pt x="283970" y="0"/>
                </a:cubicBezTo>
                <a:cubicBezTo>
                  <a:pt x="284622" y="412"/>
                  <a:pt x="285137" y="756"/>
                  <a:pt x="285447" y="996"/>
                </a:cubicBezTo>
                <a:cubicBezTo>
                  <a:pt x="298017" y="10269"/>
                  <a:pt x="310571" y="20230"/>
                  <a:pt x="319501" y="331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37"/>
          <p:cNvSpPr/>
          <p:nvPr/>
        </p:nvSpPr>
        <p:spPr>
          <a:xfrm>
            <a:off x="5544596" y="1743577"/>
            <a:ext cx="171986" cy="101069"/>
          </a:xfrm>
          <a:custGeom>
            <a:rect b="b" l="l" r="r" t="t"/>
            <a:pathLst>
              <a:path extrusionOk="0" h="202139" w="343971">
                <a:moveTo>
                  <a:pt x="343971" y="56400"/>
                </a:moveTo>
                <a:cubicBezTo>
                  <a:pt x="339884" y="66343"/>
                  <a:pt x="336501" y="76578"/>
                  <a:pt x="331727" y="86212"/>
                </a:cubicBezTo>
                <a:cubicBezTo>
                  <a:pt x="325064" y="97890"/>
                  <a:pt x="318126" y="109447"/>
                  <a:pt x="311102" y="120919"/>
                </a:cubicBezTo>
                <a:cubicBezTo>
                  <a:pt x="306603" y="127616"/>
                  <a:pt x="300918" y="133352"/>
                  <a:pt x="295560" y="139345"/>
                </a:cubicBezTo>
                <a:cubicBezTo>
                  <a:pt x="288537" y="147794"/>
                  <a:pt x="280002" y="154629"/>
                  <a:pt x="270986" y="160846"/>
                </a:cubicBezTo>
                <a:cubicBezTo>
                  <a:pt x="264340" y="165860"/>
                  <a:pt x="257849" y="171201"/>
                  <a:pt x="250310" y="174876"/>
                </a:cubicBezTo>
                <a:cubicBezTo>
                  <a:pt x="237773" y="181178"/>
                  <a:pt x="225220" y="187481"/>
                  <a:pt x="211585" y="191104"/>
                </a:cubicBezTo>
                <a:cubicBezTo>
                  <a:pt x="196421" y="195707"/>
                  <a:pt x="181669" y="200361"/>
                  <a:pt x="165698" y="201752"/>
                </a:cubicBezTo>
                <a:cubicBezTo>
                  <a:pt x="153591" y="202524"/>
                  <a:pt x="141347" y="202267"/>
                  <a:pt x="129429" y="199845"/>
                </a:cubicBezTo>
                <a:cubicBezTo>
                  <a:pt x="120430" y="197699"/>
                  <a:pt x="111672" y="194625"/>
                  <a:pt x="102828" y="191912"/>
                </a:cubicBezTo>
                <a:cubicBezTo>
                  <a:pt x="77996" y="183153"/>
                  <a:pt x="54710" y="168968"/>
                  <a:pt x="38069" y="148309"/>
                </a:cubicBezTo>
                <a:cubicBezTo>
                  <a:pt x="15881" y="123666"/>
                  <a:pt x="-124" y="97477"/>
                  <a:pt x="14" y="63200"/>
                </a:cubicBezTo>
                <a:cubicBezTo>
                  <a:pt x="-416" y="42782"/>
                  <a:pt x="9339" y="21075"/>
                  <a:pt x="26718" y="9792"/>
                </a:cubicBezTo>
                <a:cubicBezTo>
                  <a:pt x="44200" y="-769"/>
                  <a:pt x="59741" y="-391"/>
                  <a:pt x="79370" y="296"/>
                </a:cubicBezTo>
                <a:cubicBezTo>
                  <a:pt x="92627" y="1034"/>
                  <a:pt x="104545" y="7938"/>
                  <a:pt x="115725" y="14566"/>
                </a:cubicBezTo>
                <a:cubicBezTo>
                  <a:pt x="125067" y="20714"/>
                  <a:pt x="134804" y="26673"/>
                  <a:pt x="142292" y="35174"/>
                </a:cubicBezTo>
                <a:cubicBezTo>
                  <a:pt x="152183" y="46663"/>
                  <a:pt x="160735" y="59491"/>
                  <a:pt x="165630" y="73916"/>
                </a:cubicBezTo>
                <a:cubicBezTo>
                  <a:pt x="169373" y="88050"/>
                  <a:pt x="171572" y="102784"/>
                  <a:pt x="171915" y="117398"/>
                </a:cubicBezTo>
                <a:cubicBezTo>
                  <a:pt x="172070" y="121314"/>
                  <a:pt x="171984" y="125212"/>
                  <a:pt x="171331" y="129076"/>
                </a:cubicBezTo>
                <a:cubicBezTo>
                  <a:pt x="163844" y="129952"/>
                  <a:pt x="156339" y="130690"/>
                  <a:pt x="148852" y="131274"/>
                </a:cubicBezTo>
                <a:cubicBezTo>
                  <a:pt x="146533" y="104141"/>
                  <a:pt x="133928" y="64179"/>
                  <a:pt x="110659" y="48243"/>
                </a:cubicBezTo>
                <a:cubicBezTo>
                  <a:pt x="96199" y="37664"/>
                  <a:pt x="73754" y="34212"/>
                  <a:pt x="60377" y="48311"/>
                </a:cubicBezTo>
                <a:cubicBezTo>
                  <a:pt x="51550" y="57087"/>
                  <a:pt x="47548" y="69812"/>
                  <a:pt x="49163" y="82090"/>
                </a:cubicBezTo>
                <a:cubicBezTo>
                  <a:pt x="49764" y="90351"/>
                  <a:pt x="53439" y="97993"/>
                  <a:pt x="58402" y="104518"/>
                </a:cubicBezTo>
                <a:cubicBezTo>
                  <a:pt x="63846" y="112195"/>
                  <a:pt x="69959" y="119613"/>
                  <a:pt x="78099" y="124559"/>
                </a:cubicBezTo>
                <a:cubicBezTo>
                  <a:pt x="92937" y="134502"/>
                  <a:pt x="109508" y="137147"/>
                  <a:pt x="127042" y="137748"/>
                </a:cubicBezTo>
                <a:cubicBezTo>
                  <a:pt x="143116" y="138366"/>
                  <a:pt x="159138" y="136958"/>
                  <a:pt x="175058" y="134829"/>
                </a:cubicBezTo>
                <a:cubicBezTo>
                  <a:pt x="188727" y="133335"/>
                  <a:pt x="202346" y="131068"/>
                  <a:pt x="215397" y="126586"/>
                </a:cubicBezTo>
                <a:cubicBezTo>
                  <a:pt x="233583" y="121073"/>
                  <a:pt x="251855" y="115234"/>
                  <a:pt x="267775" y="104553"/>
                </a:cubicBezTo>
                <a:cubicBezTo>
                  <a:pt x="280173" y="97031"/>
                  <a:pt x="291490" y="86779"/>
                  <a:pt x="298136" y="73710"/>
                </a:cubicBezTo>
                <a:cubicBezTo>
                  <a:pt x="298360" y="73229"/>
                  <a:pt x="298703" y="72268"/>
                  <a:pt x="298806" y="71392"/>
                </a:cubicBezTo>
                <a:cubicBezTo>
                  <a:pt x="299699" y="71220"/>
                  <a:pt x="300592" y="71048"/>
                  <a:pt x="301485" y="70859"/>
                </a:cubicBezTo>
                <a:cubicBezTo>
                  <a:pt x="315996" y="67287"/>
                  <a:pt x="329924" y="61586"/>
                  <a:pt x="343971" y="564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37"/>
          <p:cNvSpPr/>
          <p:nvPr/>
        </p:nvSpPr>
        <p:spPr>
          <a:xfrm>
            <a:off x="5481398" y="1847174"/>
            <a:ext cx="149525" cy="78292"/>
          </a:xfrm>
          <a:custGeom>
            <a:rect b="b" l="l" r="r" t="t"/>
            <a:pathLst>
              <a:path extrusionOk="0" h="156583" w="299050">
                <a:moveTo>
                  <a:pt x="299050" y="0"/>
                </a:moveTo>
                <a:cubicBezTo>
                  <a:pt x="298621" y="1151"/>
                  <a:pt x="298449" y="2507"/>
                  <a:pt x="298329" y="3709"/>
                </a:cubicBezTo>
                <a:cubicBezTo>
                  <a:pt x="295341" y="16984"/>
                  <a:pt x="289657" y="29537"/>
                  <a:pt x="282736" y="41215"/>
                </a:cubicBezTo>
                <a:cubicBezTo>
                  <a:pt x="275266" y="53477"/>
                  <a:pt x="267177" y="65807"/>
                  <a:pt x="256101" y="75441"/>
                </a:cubicBezTo>
                <a:cubicBezTo>
                  <a:pt x="246673" y="84319"/>
                  <a:pt x="235424" y="90879"/>
                  <a:pt x="225309" y="98899"/>
                </a:cubicBezTo>
                <a:cubicBezTo>
                  <a:pt x="212000" y="109907"/>
                  <a:pt x="196253" y="118030"/>
                  <a:pt x="180127" y="124109"/>
                </a:cubicBezTo>
                <a:cubicBezTo>
                  <a:pt x="159898" y="132404"/>
                  <a:pt x="138517" y="137435"/>
                  <a:pt x="117326" y="142639"/>
                </a:cubicBezTo>
                <a:cubicBezTo>
                  <a:pt x="94657" y="146743"/>
                  <a:pt x="71474" y="152255"/>
                  <a:pt x="48411" y="154694"/>
                </a:cubicBezTo>
                <a:cubicBezTo>
                  <a:pt x="39240" y="155604"/>
                  <a:pt x="30654" y="156480"/>
                  <a:pt x="21312" y="156583"/>
                </a:cubicBezTo>
                <a:cubicBezTo>
                  <a:pt x="15559" y="156274"/>
                  <a:pt x="9325" y="156789"/>
                  <a:pt x="4001" y="154282"/>
                </a:cubicBezTo>
                <a:cubicBezTo>
                  <a:pt x="2318" y="143137"/>
                  <a:pt x="103" y="131906"/>
                  <a:pt x="0" y="120623"/>
                </a:cubicBezTo>
                <a:cubicBezTo>
                  <a:pt x="13601" y="122392"/>
                  <a:pt x="27374" y="122804"/>
                  <a:pt x="41095" y="122289"/>
                </a:cubicBezTo>
                <a:cubicBezTo>
                  <a:pt x="54301" y="121945"/>
                  <a:pt x="67610" y="122014"/>
                  <a:pt x="80661" y="119610"/>
                </a:cubicBezTo>
                <a:cubicBezTo>
                  <a:pt x="107228" y="115334"/>
                  <a:pt x="132163" y="105202"/>
                  <a:pt x="156635" y="94383"/>
                </a:cubicBezTo>
                <a:cubicBezTo>
                  <a:pt x="182806" y="83718"/>
                  <a:pt x="206934" y="68537"/>
                  <a:pt x="228692" y="50574"/>
                </a:cubicBezTo>
                <a:cubicBezTo>
                  <a:pt x="243702" y="37763"/>
                  <a:pt x="258694" y="23201"/>
                  <a:pt x="263382" y="3332"/>
                </a:cubicBezTo>
                <a:cubicBezTo>
                  <a:pt x="264086" y="3589"/>
                  <a:pt x="264309" y="2542"/>
                  <a:pt x="263691" y="2387"/>
                </a:cubicBezTo>
                <a:lnTo>
                  <a:pt x="263691" y="2387"/>
                </a:lnTo>
                <a:lnTo>
                  <a:pt x="263674" y="2370"/>
                </a:lnTo>
                <a:lnTo>
                  <a:pt x="263674" y="2370"/>
                </a:lnTo>
                <a:cubicBezTo>
                  <a:pt x="263966" y="1649"/>
                  <a:pt x="263846" y="841"/>
                  <a:pt x="263382" y="309"/>
                </a:cubicBezTo>
                <a:cubicBezTo>
                  <a:pt x="264584" y="446"/>
                  <a:pt x="265803" y="584"/>
                  <a:pt x="267023" y="653"/>
                </a:cubicBezTo>
                <a:cubicBezTo>
                  <a:pt x="277756" y="1838"/>
                  <a:pt x="288472" y="1460"/>
                  <a:pt x="299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5590573" y="772510"/>
            <a:ext cx="384347" cy="429331"/>
          </a:xfrm>
          <a:custGeom>
            <a:rect b="b" l="l" r="r" t="t"/>
            <a:pathLst>
              <a:path extrusionOk="0" h="858661" w="768693">
                <a:moveTo>
                  <a:pt x="765820" y="615650"/>
                </a:moveTo>
                <a:cubicBezTo>
                  <a:pt x="763191" y="588946"/>
                  <a:pt x="752365" y="564440"/>
                  <a:pt x="740887" y="540518"/>
                </a:cubicBezTo>
                <a:cubicBezTo>
                  <a:pt x="725937" y="503424"/>
                  <a:pt x="712792" y="465798"/>
                  <a:pt x="707036" y="425991"/>
                </a:cubicBezTo>
                <a:cubicBezTo>
                  <a:pt x="701228" y="386013"/>
                  <a:pt x="703375" y="345862"/>
                  <a:pt x="714923" y="306931"/>
                </a:cubicBezTo>
                <a:cubicBezTo>
                  <a:pt x="725164" y="270559"/>
                  <a:pt x="738206" y="234376"/>
                  <a:pt x="737038" y="196028"/>
                </a:cubicBezTo>
                <a:cubicBezTo>
                  <a:pt x="737038" y="178924"/>
                  <a:pt x="730749" y="162369"/>
                  <a:pt x="722999" y="147343"/>
                </a:cubicBezTo>
                <a:cubicBezTo>
                  <a:pt x="715077" y="132763"/>
                  <a:pt x="703908" y="120090"/>
                  <a:pt x="691845" y="108790"/>
                </a:cubicBezTo>
                <a:cubicBezTo>
                  <a:pt x="681157" y="99018"/>
                  <a:pt x="669765" y="89419"/>
                  <a:pt x="662754" y="76505"/>
                </a:cubicBezTo>
                <a:cubicBezTo>
                  <a:pt x="650760" y="46521"/>
                  <a:pt x="649918" y="40819"/>
                  <a:pt x="621514" y="22410"/>
                </a:cubicBezTo>
                <a:cubicBezTo>
                  <a:pt x="617149" y="19044"/>
                  <a:pt x="611667" y="15043"/>
                  <a:pt x="606581" y="12535"/>
                </a:cubicBezTo>
                <a:cubicBezTo>
                  <a:pt x="604777" y="11505"/>
                  <a:pt x="602990" y="10354"/>
                  <a:pt x="600962" y="9805"/>
                </a:cubicBezTo>
                <a:cubicBezTo>
                  <a:pt x="598316" y="9049"/>
                  <a:pt x="595481" y="10801"/>
                  <a:pt x="594931" y="13480"/>
                </a:cubicBezTo>
                <a:cubicBezTo>
                  <a:pt x="539256" y="-1735"/>
                  <a:pt x="477929" y="-7214"/>
                  <a:pt x="423062" y="13892"/>
                </a:cubicBezTo>
                <a:cubicBezTo>
                  <a:pt x="396118" y="24556"/>
                  <a:pt x="372577" y="42536"/>
                  <a:pt x="351596" y="62268"/>
                </a:cubicBezTo>
                <a:cubicBezTo>
                  <a:pt x="325752" y="88800"/>
                  <a:pt x="306833" y="121944"/>
                  <a:pt x="294805" y="156857"/>
                </a:cubicBezTo>
                <a:cubicBezTo>
                  <a:pt x="286333" y="181912"/>
                  <a:pt x="295647" y="203155"/>
                  <a:pt x="272827" y="222509"/>
                </a:cubicBezTo>
                <a:cubicBezTo>
                  <a:pt x="255351" y="236436"/>
                  <a:pt x="235023" y="244765"/>
                  <a:pt x="215039" y="254811"/>
                </a:cubicBezTo>
                <a:cubicBezTo>
                  <a:pt x="194419" y="264136"/>
                  <a:pt x="174400" y="274440"/>
                  <a:pt x="154141" y="284555"/>
                </a:cubicBezTo>
                <a:cubicBezTo>
                  <a:pt x="129672" y="296971"/>
                  <a:pt x="105477" y="310452"/>
                  <a:pt x="83826" y="327401"/>
                </a:cubicBezTo>
                <a:cubicBezTo>
                  <a:pt x="64478" y="343407"/>
                  <a:pt x="47157" y="362057"/>
                  <a:pt x="32156" y="382166"/>
                </a:cubicBezTo>
                <a:cubicBezTo>
                  <a:pt x="6810" y="417577"/>
                  <a:pt x="-1936" y="462759"/>
                  <a:pt x="349" y="505691"/>
                </a:cubicBezTo>
                <a:cubicBezTo>
                  <a:pt x="2892" y="535160"/>
                  <a:pt x="11398" y="565007"/>
                  <a:pt x="27774" y="589839"/>
                </a:cubicBezTo>
                <a:cubicBezTo>
                  <a:pt x="50112" y="623721"/>
                  <a:pt x="83551" y="647712"/>
                  <a:pt x="120375" y="663803"/>
                </a:cubicBezTo>
                <a:cubicBezTo>
                  <a:pt x="153832" y="678056"/>
                  <a:pt x="190450" y="683139"/>
                  <a:pt x="226449" y="686402"/>
                </a:cubicBezTo>
                <a:cubicBezTo>
                  <a:pt x="257139" y="689150"/>
                  <a:pt x="288361" y="688308"/>
                  <a:pt x="318398" y="696002"/>
                </a:cubicBezTo>
                <a:cubicBezTo>
                  <a:pt x="341234" y="702802"/>
                  <a:pt x="365222" y="709929"/>
                  <a:pt x="383592" y="725780"/>
                </a:cubicBezTo>
                <a:cubicBezTo>
                  <a:pt x="408095" y="748311"/>
                  <a:pt x="424351" y="777968"/>
                  <a:pt x="445967" y="803007"/>
                </a:cubicBezTo>
                <a:cubicBezTo>
                  <a:pt x="478616" y="838383"/>
                  <a:pt x="526334" y="858784"/>
                  <a:pt x="574431" y="858492"/>
                </a:cubicBezTo>
                <a:cubicBezTo>
                  <a:pt x="593006" y="859489"/>
                  <a:pt x="611341" y="855968"/>
                  <a:pt x="629143" y="850936"/>
                </a:cubicBezTo>
                <a:cubicBezTo>
                  <a:pt x="640914" y="847759"/>
                  <a:pt x="652822" y="844428"/>
                  <a:pt x="663596" y="838589"/>
                </a:cubicBezTo>
                <a:cubicBezTo>
                  <a:pt x="684371" y="827049"/>
                  <a:pt x="699818" y="808450"/>
                  <a:pt x="715610" y="791123"/>
                </a:cubicBezTo>
                <a:cubicBezTo>
                  <a:pt x="729065" y="775787"/>
                  <a:pt x="742485" y="760057"/>
                  <a:pt x="750939" y="741304"/>
                </a:cubicBezTo>
                <a:cubicBezTo>
                  <a:pt x="769068" y="702339"/>
                  <a:pt x="771851" y="657758"/>
                  <a:pt x="765820" y="6156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Google Shape;1367;p37"/>
          <p:cNvSpPr/>
          <p:nvPr/>
        </p:nvSpPr>
        <p:spPr>
          <a:xfrm>
            <a:off x="5590573" y="772510"/>
            <a:ext cx="384347" cy="429331"/>
          </a:xfrm>
          <a:custGeom>
            <a:rect b="b" l="l" r="r" t="t"/>
            <a:pathLst>
              <a:path extrusionOk="0" h="858661" w="768693">
                <a:moveTo>
                  <a:pt x="574431" y="858492"/>
                </a:moveTo>
                <a:cubicBezTo>
                  <a:pt x="526334" y="858784"/>
                  <a:pt x="478616" y="838383"/>
                  <a:pt x="445967" y="803007"/>
                </a:cubicBezTo>
                <a:cubicBezTo>
                  <a:pt x="424351" y="777968"/>
                  <a:pt x="408095" y="748311"/>
                  <a:pt x="383592" y="725780"/>
                </a:cubicBezTo>
                <a:cubicBezTo>
                  <a:pt x="365222" y="709929"/>
                  <a:pt x="341234" y="702802"/>
                  <a:pt x="318398" y="696002"/>
                </a:cubicBezTo>
                <a:cubicBezTo>
                  <a:pt x="288361" y="688308"/>
                  <a:pt x="257139" y="689150"/>
                  <a:pt x="226449" y="686402"/>
                </a:cubicBezTo>
                <a:cubicBezTo>
                  <a:pt x="190450" y="683139"/>
                  <a:pt x="153832" y="678056"/>
                  <a:pt x="120375" y="663803"/>
                </a:cubicBezTo>
                <a:cubicBezTo>
                  <a:pt x="83551" y="647712"/>
                  <a:pt x="50112" y="623721"/>
                  <a:pt x="27774" y="589839"/>
                </a:cubicBezTo>
                <a:cubicBezTo>
                  <a:pt x="11398" y="565007"/>
                  <a:pt x="2892" y="535160"/>
                  <a:pt x="349" y="505691"/>
                </a:cubicBezTo>
                <a:cubicBezTo>
                  <a:pt x="-1936" y="462759"/>
                  <a:pt x="6810" y="417577"/>
                  <a:pt x="32156" y="382166"/>
                </a:cubicBezTo>
                <a:cubicBezTo>
                  <a:pt x="47157" y="362057"/>
                  <a:pt x="64478" y="343407"/>
                  <a:pt x="83826" y="327401"/>
                </a:cubicBezTo>
                <a:cubicBezTo>
                  <a:pt x="105477" y="310452"/>
                  <a:pt x="129672" y="296971"/>
                  <a:pt x="154141" y="284555"/>
                </a:cubicBezTo>
                <a:cubicBezTo>
                  <a:pt x="174400" y="274440"/>
                  <a:pt x="194419" y="264136"/>
                  <a:pt x="215039" y="254811"/>
                </a:cubicBezTo>
                <a:cubicBezTo>
                  <a:pt x="235023" y="244765"/>
                  <a:pt x="255351" y="236436"/>
                  <a:pt x="272827" y="222509"/>
                </a:cubicBezTo>
                <a:cubicBezTo>
                  <a:pt x="295647" y="203155"/>
                  <a:pt x="286333" y="181912"/>
                  <a:pt x="294805" y="156857"/>
                </a:cubicBezTo>
                <a:cubicBezTo>
                  <a:pt x="306833" y="121944"/>
                  <a:pt x="325752" y="88800"/>
                  <a:pt x="351596" y="62268"/>
                </a:cubicBezTo>
                <a:cubicBezTo>
                  <a:pt x="372577" y="42536"/>
                  <a:pt x="396118" y="24556"/>
                  <a:pt x="423062" y="13892"/>
                </a:cubicBezTo>
                <a:cubicBezTo>
                  <a:pt x="477929" y="-7214"/>
                  <a:pt x="539256" y="-1735"/>
                  <a:pt x="594931" y="13480"/>
                </a:cubicBezTo>
                <a:cubicBezTo>
                  <a:pt x="595481" y="10801"/>
                  <a:pt x="598316" y="9049"/>
                  <a:pt x="600962" y="9805"/>
                </a:cubicBezTo>
                <a:cubicBezTo>
                  <a:pt x="602990" y="10354"/>
                  <a:pt x="604777" y="11505"/>
                  <a:pt x="606581" y="12535"/>
                </a:cubicBezTo>
                <a:cubicBezTo>
                  <a:pt x="611667" y="15043"/>
                  <a:pt x="617149" y="19044"/>
                  <a:pt x="621514" y="22410"/>
                </a:cubicBezTo>
                <a:cubicBezTo>
                  <a:pt x="649918" y="40819"/>
                  <a:pt x="650760" y="46521"/>
                  <a:pt x="662754" y="76505"/>
                </a:cubicBezTo>
                <a:cubicBezTo>
                  <a:pt x="669765" y="89419"/>
                  <a:pt x="681157" y="99018"/>
                  <a:pt x="691845" y="108790"/>
                </a:cubicBezTo>
                <a:cubicBezTo>
                  <a:pt x="703908" y="120090"/>
                  <a:pt x="715077" y="132763"/>
                  <a:pt x="722999" y="147343"/>
                </a:cubicBezTo>
                <a:cubicBezTo>
                  <a:pt x="730749" y="162369"/>
                  <a:pt x="737038" y="178924"/>
                  <a:pt x="737038" y="196028"/>
                </a:cubicBezTo>
                <a:cubicBezTo>
                  <a:pt x="738206" y="234376"/>
                  <a:pt x="725164" y="270559"/>
                  <a:pt x="714923" y="306931"/>
                </a:cubicBezTo>
                <a:cubicBezTo>
                  <a:pt x="703375" y="345862"/>
                  <a:pt x="701228" y="386013"/>
                  <a:pt x="707036" y="425991"/>
                </a:cubicBezTo>
                <a:cubicBezTo>
                  <a:pt x="712792" y="465798"/>
                  <a:pt x="725937" y="503424"/>
                  <a:pt x="740887" y="540518"/>
                </a:cubicBezTo>
                <a:cubicBezTo>
                  <a:pt x="752365" y="564440"/>
                  <a:pt x="763191" y="588946"/>
                  <a:pt x="765820" y="615650"/>
                </a:cubicBezTo>
                <a:cubicBezTo>
                  <a:pt x="771851" y="657758"/>
                  <a:pt x="769068" y="702339"/>
                  <a:pt x="750939" y="741304"/>
                </a:cubicBezTo>
                <a:cubicBezTo>
                  <a:pt x="742485" y="760057"/>
                  <a:pt x="729065" y="775787"/>
                  <a:pt x="715610" y="791123"/>
                </a:cubicBezTo>
                <a:cubicBezTo>
                  <a:pt x="699818" y="808450"/>
                  <a:pt x="684371" y="827049"/>
                  <a:pt x="663596" y="838589"/>
                </a:cubicBezTo>
                <a:cubicBezTo>
                  <a:pt x="652822" y="844428"/>
                  <a:pt x="640914" y="847759"/>
                  <a:pt x="629143" y="850936"/>
                </a:cubicBezTo>
                <a:cubicBezTo>
                  <a:pt x="611341" y="855968"/>
                  <a:pt x="593006" y="859489"/>
                  <a:pt x="574431" y="858492"/>
                </a:cubicBezTo>
                <a:close/>
                <a:moveTo>
                  <a:pt x="567540" y="848498"/>
                </a:moveTo>
                <a:cubicBezTo>
                  <a:pt x="587800" y="850095"/>
                  <a:pt x="607921" y="847107"/>
                  <a:pt x="627339" y="841320"/>
                </a:cubicBezTo>
                <a:cubicBezTo>
                  <a:pt x="654832" y="835051"/>
                  <a:pt x="673047" y="823597"/>
                  <a:pt x="691828" y="802646"/>
                </a:cubicBezTo>
                <a:cubicBezTo>
                  <a:pt x="730542" y="762152"/>
                  <a:pt x="752176" y="734504"/>
                  <a:pt x="757950" y="676803"/>
                </a:cubicBezTo>
                <a:cubicBezTo>
                  <a:pt x="760648" y="645445"/>
                  <a:pt x="757950" y="613160"/>
                  <a:pt x="748688" y="583038"/>
                </a:cubicBezTo>
                <a:cubicBezTo>
                  <a:pt x="742760" y="565848"/>
                  <a:pt x="733739" y="549963"/>
                  <a:pt x="727192" y="533031"/>
                </a:cubicBezTo>
                <a:cubicBezTo>
                  <a:pt x="720885" y="516356"/>
                  <a:pt x="715404" y="499337"/>
                  <a:pt x="709750" y="482422"/>
                </a:cubicBezTo>
                <a:cubicBezTo>
                  <a:pt x="695196" y="434320"/>
                  <a:pt x="689148" y="382338"/>
                  <a:pt x="698805" y="332691"/>
                </a:cubicBezTo>
                <a:cubicBezTo>
                  <a:pt x="705352" y="297177"/>
                  <a:pt x="719992" y="263587"/>
                  <a:pt x="725250" y="227833"/>
                </a:cubicBezTo>
                <a:cubicBezTo>
                  <a:pt x="726934" y="214232"/>
                  <a:pt x="727896" y="201541"/>
                  <a:pt x="726814" y="188146"/>
                </a:cubicBezTo>
                <a:cubicBezTo>
                  <a:pt x="722415" y="156994"/>
                  <a:pt x="702722" y="130634"/>
                  <a:pt x="679370" y="110559"/>
                </a:cubicBezTo>
                <a:cubicBezTo>
                  <a:pt x="670710" y="103140"/>
                  <a:pt x="662840" y="94656"/>
                  <a:pt x="656465" y="85177"/>
                </a:cubicBezTo>
                <a:cubicBezTo>
                  <a:pt x="649918" y="74616"/>
                  <a:pt x="647753" y="61942"/>
                  <a:pt x="641051" y="51449"/>
                </a:cubicBezTo>
                <a:cubicBezTo>
                  <a:pt x="635449" y="43069"/>
                  <a:pt x="626016" y="37676"/>
                  <a:pt x="618146" y="31855"/>
                </a:cubicBezTo>
                <a:cubicBezTo>
                  <a:pt x="613042" y="28386"/>
                  <a:pt x="608179" y="24110"/>
                  <a:pt x="602491" y="21517"/>
                </a:cubicBezTo>
                <a:cubicBezTo>
                  <a:pt x="568485" y="11316"/>
                  <a:pt x="532761" y="7074"/>
                  <a:pt x="497329" y="7692"/>
                </a:cubicBezTo>
                <a:cubicBezTo>
                  <a:pt x="469629" y="8431"/>
                  <a:pt x="442067" y="14081"/>
                  <a:pt x="416859" y="25724"/>
                </a:cubicBezTo>
                <a:cubicBezTo>
                  <a:pt x="380980" y="44374"/>
                  <a:pt x="349070" y="71919"/>
                  <a:pt x="328467" y="106969"/>
                </a:cubicBezTo>
                <a:cubicBezTo>
                  <a:pt x="318346" y="124520"/>
                  <a:pt x="308586" y="142689"/>
                  <a:pt x="303070" y="162266"/>
                </a:cubicBezTo>
                <a:cubicBezTo>
                  <a:pt x="299822" y="172948"/>
                  <a:pt x="299547" y="184231"/>
                  <a:pt x="298551" y="195067"/>
                </a:cubicBezTo>
                <a:cubicBezTo>
                  <a:pt x="295973" y="217993"/>
                  <a:pt x="277140" y="233981"/>
                  <a:pt x="257792" y="243958"/>
                </a:cubicBezTo>
                <a:cubicBezTo>
                  <a:pt x="210434" y="269494"/>
                  <a:pt x="159932" y="289192"/>
                  <a:pt x="114344" y="317991"/>
                </a:cubicBezTo>
                <a:cubicBezTo>
                  <a:pt x="94583" y="329754"/>
                  <a:pt x="77176" y="344866"/>
                  <a:pt x="61746" y="361850"/>
                </a:cubicBezTo>
                <a:cubicBezTo>
                  <a:pt x="46744" y="377959"/>
                  <a:pt x="32637" y="395424"/>
                  <a:pt x="24354" y="416014"/>
                </a:cubicBezTo>
                <a:cubicBezTo>
                  <a:pt x="2755" y="468632"/>
                  <a:pt x="4353" y="531966"/>
                  <a:pt x="33737" y="581287"/>
                </a:cubicBezTo>
                <a:cubicBezTo>
                  <a:pt x="57158" y="617934"/>
                  <a:pt x="92693" y="642405"/>
                  <a:pt x="132576" y="658324"/>
                </a:cubicBezTo>
                <a:cubicBezTo>
                  <a:pt x="168042" y="671015"/>
                  <a:pt x="206447" y="675446"/>
                  <a:pt x="243770" y="677902"/>
                </a:cubicBezTo>
                <a:cubicBezTo>
                  <a:pt x="273239" y="679499"/>
                  <a:pt x="303207" y="680443"/>
                  <a:pt x="331526" y="689614"/>
                </a:cubicBezTo>
                <a:cubicBezTo>
                  <a:pt x="350273" y="696002"/>
                  <a:pt x="369604" y="702287"/>
                  <a:pt x="385413" y="714617"/>
                </a:cubicBezTo>
                <a:cubicBezTo>
                  <a:pt x="413027" y="737200"/>
                  <a:pt x="430056" y="769519"/>
                  <a:pt x="453064" y="796292"/>
                </a:cubicBezTo>
                <a:cubicBezTo>
                  <a:pt x="482293" y="827856"/>
                  <a:pt x="524444" y="847347"/>
                  <a:pt x="567540" y="8484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37"/>
          <p:cNvSpPr/>
          <p:nvPr/>
        </p:nvSpPr>
        <p:spPr>
          <a:xfrm>
            <a:off x="5595407" y="776335"/>
            <a:ext cx="374637" cy="420644"/>
          </a:xfrm>
          <a:custGeom>
            <a:rect b="b" l="l" r="r" t="t"/>
            <a:pathLst>
              <a:path extrusionOk="0" h="841288" w="749274">
                <a:moveTo>
                  <a:pt x="739018" y="575408"/>
                </a:moveTo>
                <a:cubicBezTo>
                  <a:pt x="748280" y="605529"/>
                  <a:pt x="750978" y="637814"/>
                  <a:pt x="748280" y="669172"/>
                </a:cubicBezTo>
                <a:cubicBezTo>
                  <a:pt x="742506" y="726873"/>
                  <a:pt x="720873" y="754521"/>
                  <a:pt x="682158" y="795015"/>
                </a:cubicBezTo>
                <a:cubicBezTo>
                  <a:pt x="663377" y="815966"/>
                  <a:pt x="645162" y="827421"/>
                  <a:pt x="617669" y="833689"/>
                </a:cubicBezTo>
                <a:cubicBezTo>
                  <a:pt x="598251" y="839476"/>
                  <a:pt x="578130" y="842447"/>
                  <a:pt x="557870" y="840867"/>
                </a:cubicBezTo>
                <a:cubicBezTo>
                  <a:pt x="514757" y="839699"/>
                  <a:pt x="472623" y="820225"/>
                  <a:pt x="443360" y="788661"/>
                </a:cubicBezTo>
                <a:cubicBezTo>
                  <a:pt x="420351" y="761889"/>
                  <a:pt x="403322" y="729569"/>
                  <a:pt x="375709" y="706987"/>
                </a:cubicBezTo>
                <a:cubicBezTo>
                  <a:pt x="359900" y="694657"/>
                  <a:pt x="340568" y="688371"/>
                  <a:pt x="321821" y="681983"/>
                </a:cubicBezTo>
                <a:cubicBezTo>
                  <a:pt x="293520" y="672813"/>
                  <a:pt x="263535" y="671868"/>
                  <a:pt x="234066" y="670271"/>
                </a:cubicBezTo>
                <a:cubicBezTo>
                  <a:pt x="196726" y="667815"/>
                  <a:pt x="158338" y="663385"/>
                  <a:pt x="122871" y="650694"/>
                </a:cubicBezTo>
                <a:cubicBezTo>
                  <a:pt x="82989" y="634757"/>
                  <a:pt x="47436" y="610303"/>
                  <a:pt x="24032" y="573656"/>
                </a:cubicBezTo>
                <a:cubicBezTo>
                  <a:pt x="-5351" y="524318"/>
                  <a:pt x="-6950" y="461001"/>
                  <a:pt x="14650" y="408383"/>
                </a:cubicBezTo>
                <a:cubicBezTo>
                  <a:pt x="22932" y="387793"/>
                  <a:pt x="37057" y="370328"/>
                  <a:pt x="52041" y="354220"/>
                </a:cubicBezTo>
                <a:cubicBezTo>
                  <a:pt x="67472" y="337236"/>
                  <a:pt x="84879" y="322123"/>
                  <a:pt x="104640" y="310360"/>
                </a:cubicBezTo>
                <a:cubicBezTo>
                  <a:pt x="150227" y="281578"/>
                  <a:pt x="200747" y="261881"/>
                  <a:pt x="248087" y="236327"/>
                </a:cubicBezTo>
                <a:cubicBezTo>
                  <a:pt x="267436" y="226350"/>
                  <a:pt x="286269" y="210362"/>
                  <a:pt x="288846" y="187436"/>
                </a:cubicBezTo>
                <a:cubicBezTo>
                  <a:pt x="289843" y="176600"/>
                  <a:pt x="290118" y="165317"/>
                  <a:pt x="293366" y="154636"/>
                </a:cubicBezTo>
                <a:cubicBezTo>
                  <a:pt x="298881" y="135058"/>
                  <a:pt x="308642" y="116889"/>
                  <a:pt x="318763" y="99339"/>
                </a:cubicBezTo>
                <a:cubicBezTo>
                  <a:pt x="339348" y="64289"/>
                  <a:pt x="371275" y="36743"/>
                  <a:pt x="407154" y="18093"/>
                </a:cubicBezTo>
                <a:cubicBezTo>
                  <a:pt x="432380" y="6450"/>
                  <a:pt x="459925" y="800"/>
                  <a:pt x="487624" y="62"/>
                </a:cubicBezTo>
                <a:cubicBezTo>
                  <a:pt x="523057" y="-574"/>
                  <a:pt x="558781" y="3668"/>
                  <a:pt x="592787" y="13886"/>
                </a:cubicBezTo>
                <a:cubicBezTo>
                  <a:pt x="598475" y="16479"/>
                  <a:pt x="603338" y="20755"/>
                  <a:pt x="608441" y="24224"/>
                </a:cubicBezTo>
                <a:cubicBezTo>
                  <a:pt x="616311" y="30029"/>
                  <a:pt x="625745" y="35438"/>
                  <a:pt x="631347" y="43801"/>
                </a:cubicBezTo>
                <a:cubicBezTo>
                  <a:pt x="638048" y="54294"/>
                  <a:pt x="640213" y="66968"/>
                  <a:pt x="646760" y="77546"/>
                </a:cubicBezTo>
                <a:cubicBezTo>
                  <a:pt x="653153" y="87008"/>
                  <a:pt x="661005" y="95509"/>
                  <a:pt x="669666" y="102928"/>
                </a:cubicBezTo>
                <a:cubicBezTo>
                  <a:pt x="693001" y="123003"/>
                  <a:pt x="712710" y="149364"/>
                  <a:pt x="717109" y="180515"/>
                </a:cubicBezTo>
                <a:cubicBezTo>
                  <a:pt x="718192" y="193910"/>
                  <a:pt x="717230" y="206601"/>
                  <a:pt x="715546" y="220202"/>
                </a:cubicBezTo>
                <a:cubicBezTo>
                  <a:pt x="710287" y="255956"/>
                  <a:pt x="695647" y="289546"/>
                  <a:pt x="689100" y="325060"/>
                </a:cubicBezTo>
                <a:cubicBezTo>
                  <a:pt x="679443" y="374707"/>
                  <a:pt x="685492" y="426690"/>
                  <a:pt x="700046" y="474791"/>
                </a:cubicBezTo>
                <a:cubicBezTo>
                  <a:pt x="705682" y="491706"/>
                  <a:pt x="711164" y="508725"/>
                  <a:pt x="717487" y="525400"/>
                </a:cubicBezTo>
                <a:cubicBezTo>
                  <a:pt x="724069" y="542332"/>
                  <a:pt x="733090" y="558217"/>
                  <a:pt x="739018" y="5754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37"/>
          <p:cNvSpPr/>
          <p:nvPr/>
        </p:nvSpPr>
        <p:spPr>
          <a:xfrm>
            <a:off x="4789584" y="772523"/>
            <a:ext cx="473237" cy="429087"/>
          </a:xfrm>
          <a:custGeom>
            <a:rect b="b" l="l" r="r" t="t"/>
            <a:pathLst>
              <a:path extrusionOk="0" h="858173" w="946474">
                <a:moveTo>
                  <a:pt x="915982" y="406524"/>
                </a:moveTo>
                <a:cubicBezTo>
                  <a:pt x="883577" y="399262"/>
                  <a:pt x="850226" y="397881"/>
                  <a:pt x="817310" y="394307"/>
                </a:cubicBezTo>
                <a:cubicBezTo>
                  <a:pt x="755169" y="387668"/>
                  <a:pt x="692631" y="384131"/>
                  <a:pt x="630149" y="386874"/>
                </a:cubicBezTo>
                <a:cubicBezTo>
                  <a:pt x="653071" y="364481"/>
                  <a:pt x="676920" y="342996"/>
                  <a:pt x="700713" y="321492"/>
                </a:cubicBezTo>
                <a:cubicBezTo>
                  <a:pt x="712713" y="309747"/>
                  <a:pt x="725509" y="298853"/>
                  <a:pt x="738020" y="287637"/>
                </a:cubicBezTo>
                <a:cubicBezTo>
                  <a:pt x="749888" y="276498"/>
                  <a:pt x="761624" y="265226"/>
                  <a:pt x="773984" y="254615"/>
                </a:cubicBezTo>
                <a:cubicBezTo>
                  <a:pt x="785151" y="244346"/>
                  <a:pt x="796092" y="233830"/>
                  <a:pt x="808187" y="224638"/>
                </a:cubicBezTo>
                <a:cubicBezTo>
                  <a:pt x="824351" y="211399"/>
                  <a:pt x="838604" y="195437"/>
                  <a:pt x="849734" y="177753"/>
                </a:cubicBezTo>
                <a:cubicBezTo>
                  <a:pt x="857154" y="164684"/>
                  <a:pt x="866069" y="149232"/>
                  <a:pt x="860826" y="133856"/>
                </a:cubicBezTo>
                <a:cubicBezTo>
                  <a:pt x="856832" y="123114"/>
                  <a:pt x="846838" y="114149"/>
                  <a:pt x="835292" y="112598"/>
                </a:cubicBezTo>
                <a:cubicBezTo>
                  <a:pt x="814774" y="110272"/>
                  <a:pt x="795335" y="119898"/>
                  <a:pt x="778167" y="130093"/>
                </a:cubicBezTo>
                <a:cubicBezTo>
                  <a:pt x="753409" y="145847"/>
                  <a:pt x="731376" y="165290"/>
                  <a:pt x="708776" y="183881"/>
                </a:cubicBezTo>
                <a:cubicBezTo>
                  <a:pt x="681141" y="207314"/>
                  <a:pt x="654755" y="232204"/>
                  <a:pt x="628313" y="256980"/>
                </a:cubicBezTo>
                <a:cubicBezTo>
                  <a:pt x="614211" y="270862"/>
                  <a:pt x="601832" y="286389"/>
                  <a:pt x="587315" y="299893"/>
                </a:cubicBezTo>
                <a:cubicBezTo>
                  <a:pt x="580254" y="306834"/>
                  <a:pt x="573705" y="314286"/>
                  <a:pt x="566948" y="321511"/>
                </a:cubicBezTo>
                <a:cubicBezTo>
                  <a:pt x="558866" y="330286"/>
                  <a:pt x="549420" y="337511"/>
                  <a:pt x="540505" y="345360"/>
                </a:cubicBezTo>
                <a:cubicBezTo>
                  <a:pt x="545767" y="268138"/>
                  <a:pt x="564090" y="192259"/>
                  <a:pt x="571737" y="115303"/>
                </a:cubicBezTo>
                <a:cubicBezTo>
                  <a:pt x="575219" y="85817"/>
                  <a:pt x="578418" y="56143"/>
                  <a:pt x="575882" y="26450"/>
                </a:cubicBezTo>
                <a:cubicBezTo>
                  <a:pt x="575655" y="4983"/>
                  <a:pt x="552581" y="-4473"/>
                  <a:pt x="534259" y="2014"/>
                </a:cubicBezTo>
                <a:cubicBezTo>
                  <a:pt x="516523" y="7461"/>
                  <a:pt x="502289" y="21400"/>
                  <a:pt x="493847" y="37627"/>
                </a:cubicBezTo>
                <a:cubicBezTo>
                  <a:pt x="470301" y="84853"/>
                  <a:pt x="462749" y="137979"/>
                  <a:pt x="451922" y="189120"/>
                </a:cubicBezTo>
                <a:cubicBezTo>
                  <a:pt x="447644" y="208430"/>
                  <a:pt x="445297" y="228062"/>
                  <a:pt x="442306" y="247599"/>
                </a:cubicBezTo>
                <a:cubicBezTo>
                  <a:pt x="436363" y="283363"/>
                  <a:pt x="430154" y="319298"/>
                  <a:pt x="427997" y="355535"/>
                </a:cubicBezTo>
                <a:cubicBezTo>
                  <a:pt x="417454" y="338948"/>
                  <a:pt x="407573" y="321851"/>
                  <a:pt x="397484" y="304924"/>
                </a:cubicBezTo>
                <a:cubicBezTo>
                  <a:pt x="386771" y="285822"/>
                  <a:pt x="377818" y="265736"/>
                  <a:pt x="366385" y="247031"/>
                </a:cubicBezTo>
                <a:cubicBezTo>
                  <a:pt x="348631" y="218605"/>
                  <a:pt x="331804" y="189593"/>
                  <a:pt x="311456" y="162907"/>
                </a:cubicBezTo>
                <a:cubicBezTo>
                  <a:pt x="304945" y="153034"/>
                  <a:pt x="299531" y="142481"/>
                  <a:pt x="292339" y="133062"/>
                </a:cubicBezTo>
                <a:cubicBezTo>
                  <a:pt x="285108" y="123473"/>
                  <a:pt x="277329" y="114300"/>
                  <a:pt x="269644" y="105090"/>
                </a:cubicBezTo>
                <a:cubicBezTo>
                  <a:pt x="250735" y="83094"/>
                  <a:pt x="229270" y="61457"/>
                  <a:pt x="201597" y="50999"/>
                </a:cubicBezTo>
                <a:cubicBezTo>
                  <a:pt x="191016" y="46705"/>
                  <a:pt x="179243" y="44398"/>
                  <a:pt x="167962" y="47084"/>
                </a:cubicBezTo>
                <a:cubicBezTo>
                  <a:pt x="151116" y="51453"/>
                  <a:pt x="154712" y="73713"/>
                  <a:pt x="157116" y="86876"/>
                </a:cubicBezTo>
                <a:cubicBezTo>
                  <a:pt x="164593" y="126310"/>
                  <a:pt x="181401" y="163209"/>
                  <a:pt x="203490" y="196534"/>
                </a:cubicBezTo>
                <a:cubicBezTo>
                  <a:pt x="212367" y="211059"/>
                  <a:pt x="219920" y="226378"/>
                  <a:pt x="229024" y="240790"/>
                </a:cubicBezTo>
                <a:cubicBezTo>
                  <a:pt x="241327" y="259760"/>
                  <a:pt x="255126" y="277784"/>
                  <a:pt x="268830" y="295770"/>
                </a:cubicBezTo>
                <a:cubicBezTo>
                  <a:pt x="288288" y="319544"/>
                  <a:pt x="306062" y="344622"/>
                  <a:pt x="327431" y="366788"/>
                </a:cubicBezTo>
                <a:cubicBezTo>
                  <a:pt x="337255" y="378193"/>
                  <a:pt x="346360" y="390165"/>
                  <a:pt x="356297" y="401456"/>
                </a:cubicBezTo>
                <a:cubicBezTo>
                  <a:pt x="361956" y="408132"/>
                  <a:pt x="367938" y="414922"/>
                  <a:pt x="370777" y="423338"/>
                </a:cubicBezTo>
                <a:cubicBezTo>
                  <a:pt x="339848" y="418231"/>
                  <a:pt x="308598" y="420747"/>
                  <a:pt x="277423" y="421201"/>
                </a:cubicBezTo>
                <a:cubicBezTo>
                  <a:pt x="237485" y="422619"/>
                  <a:pt x="197490" y="422430"/>
                  <a:pt x="157608" y="425116"/>
                </a:cubicBezTo>
                <a:cubicBezTo>
                  <a:pt x="137866" y="426175"/>
                  <a:pt x="118067" y="426326"/>
                  <a:pt x="98288" y="427007"/>
                </a:cubicBezTo>
                <a:cubicBezTo>
                  <a:pt x="68059" y="427820"/>
                  <a:pt x="35768" y="428161"/>
                  <a:pt x="8814" y="443537"/>
                </a:cubicBezTo>
                <a:cubicBezTo>
                  <a:pt x="-17458" y="463585"/>
                  <a:pt x="21477" y="491084"/>
                  <a:pt x="41295" y="496493"/>
                </a:cubicBezTo>
                <a:cubicBezTo>
                  <a:pt x="60299" y="502281"/>
                  <a:pt x="80344" y="503415"/>
                  <a:pt x="100048" y="504777"/>
                </a:cubicBezTo>
                <a:cubicBezTo>
                  <a:pt x="130219" y="506082"/>
                  <a:pt x="160485" y="505458"/>
                  <a:pt x="190638" y="504210"/>
                </a:cubicBezTo>
                <a:cubicBezTo>
                  <a:pt x="221074" y="502753"/>
                  <a:pt x="251530" y="501600"/>
                  <a:pt x="281909" y="499330"/>
                </a:cubicBezTo>
                <a:cubicBezTo>
                  <a:pt x="308238" y="497098"/>
                  <a:pt x="334624" y="494696"/>
                  <a:pt x="361067" y="495964"/>
                </a:cubicBezTo>
                <a:cubicBezTo>
                  <a:pt x="349956" y="503396"/>
                  <a:pt x="340303" y="512607"/>
                  <a:pt x="330592" y="521685"/>
                </a:cubicBezTo>
                <a:cubicBezTo>
                  <a:pt x="287247" y="554140"/>
                  <a:pt x="243883" y="586746"/>
                  <a:pt x="204001" y="623494"/>
                </a:cubicBezTo>
                <a:cubicBezTo>
                  <a:pt x="172145" y="649896"/>
                  <a:pt x="142030" y="679344"/>
                  <a:pt x="120812" y="715184"/>
                </a:cubicBezTo>
                <a:cubicBezTo>
                  <a:pt x="109777" y="732829"/>
                  <a:pt x="98855" y="752953"/>
                  <a:pt x="103436" y="774438"/>
                </a:cubicBezTo>
                <a:cubicBezTo>
                  <a:pt x="106086" y="791327"/>
                  <a:pt x="122232" y="787299"/>
                  <a:pt x="134213" y="783876"/>
                </a:cubicBezTo>
                <a:cubicBezTo>
                  <a:pt x="152687" y="777672"/>
                  <a:pt x="170555" y="769350"/>
                  <a:pt x="187174" y="759156"/>
                </a:cubicBezTo>
                <a:cubicBezTo>
                  <a:pt x="234040" y="729501"/>
                  <a:pt x="277897" y="695060"/>
                  <a:pt x="316775" y="655494"/>
                </a:cubicBezTo>
                <a:cubicBezTo>
                  <a:pt x="339356" y="635466"/>
                  <a:pt x="359004" y="612486"/>
                  <a:pt x="381206" y="592060"/>
                </a:cubicBezTo>
                <a:cubicBezTo>
                  <a:pt x="405945" y="567360"/>
                  <a:pt x="433599" y="545345"/>
                  <a:pt x="459815" y="522101"/>
                </a:cubicBezTo>
                <a:cubicBezTo>
                  <a:pt x="459720" y="574566"/>
                  <a:pt x="459777" y="627049"/>
                  <a:pt x="461518" y="679495"/>
                </a:cubicBezTo>
                <a:cubicBezTo>
                  <a:pt x="461745" y="719912"/>
                  <a:pt x="468711" y="759875"/>
                  <a:pt x="478648" y="798949"/>
                </a:cubicBezTo>
                <a:cubicBezTo>
                  <a:pt x="483702" y="814685"/>
                  <a:pt x="492371" y="852492"/>
                  <a:pt x="508839" y="857901"/>
                </a:cubicBezTo>
                <a:cubicBezTo>
                  <a:pt x="531628" y="864426"/>
                  <a:pt x="550991" y="751723"/>
                  <a:pt x="555818" y="732792"/>
                </a:cubicBezTo>
                <a:cubicBezTo>
                  <a:pt x="563635" y="694550"/>
                  <a:pt x="570071" y="656024"/>
                  <a:pt x="572872" y="617063"/>
                </a:cubicBezTo>
                <a:cubicBezTo>
                  <a:pt x="575447" y="583304"/>
                  <a:pt x="577018" y="549658"/>
                  <a:pt x="580444" y="515898"/>
                </a:cubicBezTo>
                <a:cubicBezTo>
                  <a:pt x="591876" y="527605"/>
                  <a:pt x="604501" y="538026"/>
                  <a:pt x="616199" y="549449"/>
                </a:cubicBezTo>
                <a:cubicBezTo>
                  <a:pt x="626553" y="559927"/>
                  <a:pt x="636698" y="570613"/>
                  <a:pt x="647392" y="580769"/>
                </a:cubicBezTo>
                <a:cubicBezTo>
                  <a:pt x="660282" y="593895"/>
                  <a:pt x="671791" y="608307"/>
                  <a:pt x="685343" y="620808"/>
                </a:cubicBezTo>
                <a:cubicBezTo>
                  <a:pt x="694145" y="629508"/>
                  <a:pt x="701016" y="638832"/>
                  <a:pt x="709609" y="648232"/>
                </a:cubicBezTo>
                <a:cubicBezTo>
                  <a:pt x="719849" y="659069"/>
                  <a:pt x="730790" y="669206"/>
                  <a:pt x="741806" y="679230"/>
                </a:cubicBezTo>
                <a:cubicBezTo>
                  <a:pt x="761415" y="694739"/>
                  <a:pt x="792817" y="720687"/>
                  <a:pt x="819127" y="710871"/>
                </a:cubicBezTo>
                <a:cubicBezTo>
                  <a:pt x="839399" y="701226"/>
                  <a:pt x="831828" y="681103"/>
                  <a:pt x="823746" y="665537"/>
                </a:cubicBezTo>
                <a:cubicBezTo>
                  <a:pt x="816118" y="650577"/>
                  <a:pt x="808698" y="635144"/>
                  <a:pt x="799423" y="620903"/>
                </a:cubicBezTo>
                <a:cubicBezTo>
                  <a:pt x="791927" y="609895"/>
                  <a:pt x="783561" y="599512"/>
                  <a:pt x="775876" y="588618"/>
                </a:cubicBezTo>
                <a:cubicBezTo>
                  <a:pt x="758008" y="564599"/>
                  <a:pt x="735749" y="544267"/>
                  <a:pt x="712978" y="524995"/>
                </a:cubicBezTo>
                <a:cubicBezTo>
                  <a:pt x="705483" y="518205"/>
                  <a:pt x="698593" y="510810"/>
                  <a:pt x="691022" y="504115"/>
                </a:cubicBezTo>
                <a:cubicBezTo>
                  <a:pt x="683167" y="496947"/>
                  <a:pt x="673721" y="491784"/>
                  <a:pt x="665885" y="484616"/>
                </a:cubicBezTo>
                <a:cubicBezTo>
                  <a:pt x="696984" y="484408"/>
                  <a:pt x="727932" y="488871"/>
                  <a:pt x="759030" y="487245"/>
                </a:cubicBezTo>
                <a:cubicBezTo>
                  <a:pt x="783277" y="486280"/>
                  <a:pt x="807600" y="487339"/>
                  <a:pt x="831677" y="483822"/>
                </a:cubicBezTo>
                <a:cubicBezTo>
                  <a:pt x="846573" y="482384"/>
                  <a:pt x="861659" y="482290"/>
                  <a:pt x="876328" y="478961"/>
                </a:cubicBezTo>
                <a:cubicBezTo>
                  <a:pt x="890392" y="475916"/>
                  <a:pt x="903812" y="470545"/>
                  <a:pt x="917516" y="466214"/>
                </a:cubicBezTo>
                <a:cubicBezTo>
                  <a:pt x="924822" y="463793"/>
                  <a:pt x="932450" y="461239"/>
                  <a:pt x="937939" y="455584"/>
                </a:cubicBezTo>
                <a:cubicBezTo>
                  <a:pt x="958514" y="436842"/>
                  <a:pt x="938204" y="410704"/>
                  <a:pt x="915982" y="4065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37"/>
          <p:cNvSpPr/>
          <p:nvPr/>
        </p:nvSpPr>
        <p:spPr>
          <a:xfrm>
            <a:off x="4789584" y="772523"/>
            <a:ext cx="473237" cy="429087"/>
          </a:xfrm>
          <a:custGeom>
            <a:rect b="b" l="l" r="r" t="t"/>
            <a:pathLst>
              <a:path extrusionOk="0" h="858173" w="946474">
                <a:moveTo>
                  <a:pt x="508839" y="857901"/>
                </a:moveTo>
                <a:cubicBezTo>
                  <a:pt x="492371" y="852492"/>
                  <a:pt x="483702" y="814685"/>
                  <a:pt x="478648" y="798949"/>
                </a:cubicBezTo>
                <a:cubicBezTo>
                  <a:pt x="468711" y="759875"/>
                  <a:pt x="461745" y="719912"/>
                  <a:pt x="461518" y="679495"/>
                </a:cubicBezTo>
                <a:cubicBezTo>
                  <a:pt x="459777" y="627049"/>
                  <a:pt x="459720" y="574566"/>
                  <a:pt x="459815" y="522101"/>
                </a:cubicBezTo>
                <a:cubicBezTo>
                  <a:pt x="433599" y="545345"/>
                  <a:pt x="405945" y="567360"/>
                  <a:pt x="381206" y="592060"/>
                </a:cubicBezTo>
                <a:cubicBezTo>
                  <a:pt x="359004" y="612486"/>
                  <a:pt x="339356" y="635466"/>
                  <a:pt x="316775" y="655494"/>
                </a:cubicBezTo>
                <a:cubicBezTo>
                  <a:pt x="277897" y="695060"/>
                  <a:pt x="234040" y="729501"/>
                  <a:pt x="187174" y="759156"/>
                </a:cubicBezTo>
                <a:cubicBezTo>
                  <a:pt x="170555" y="769350"/>
                  <a:pt x="152687" y="777672"/>
                  <a:pt x="134213" y="783876"/>
                </a:cubicBezTo>
                <a:cubicBezTo>
                  <a:pt x="122232" y="787299"/>
                  <a:pt x="106086" y="791327"/>
                  <a:pt x="103436" y="774438"/>
                </a:cubicBezTo>
                <a:cubicBezTo>
                  <a:pt x="98855" y="752953"/>
                  <a:pt x="109777" y="732829"/>
                  <a:pt x="120812" y="715184"/>
                </a:cubicBezTo>
                <a:cubicBezTo>
                  <a:pt x="142030" y="679344"/>
                  <a:pt x="172145" y="649896"/>
                  <a:pt x="204001" y="623494"/>
                </a:cubicBezTo>
                <a:cubicBezTo>
                  <a:pt x="243883" y="586746"/>
                  <a:pt x="287247" y="554140"/>
                  <a:pt x="330592" y="521685"/>
                </a:cubicBezTo>
                <a:cubicBezTo>
                  <a:pt x="340303" y="512607"/>
                  <a:pt x="349956" y="503396"/>
                  <a:pt x="361067" y="495964"/>
                </a:cubicBezTo>
                <a:cubicBezTo>
                  <a:pt x="334624" y="494696"/>
                  <a:pt x="308238" y="497098"/>
                  <a:pt x="281909" y="499330"/>
                </a:cubicBezTo>
                <a:cubicBezTo>
                  <a:pt x="251530" y="501600"/>
                  <a:pt x="221074" y="502753"/>
                  <a:pt x="190638" y="504210"/>
                </a:cubicBezTo>
                <a:cubicBezTo>
                  <a:pt x="160485" y="505458"/>
                  <a:pt x="130219" y="506082"/>
                  <a:pt x="100048" y="504777"/>
                </a:cubicBezTo>
                <a:cubicBezTo>
                  <a:pt x="80344" y="503415"/>
                  <a:pt x="60299" y="502281"/>
                  <a:pt x="41295" y="496493"/>
                </a:cubicBezTo>
                <a:cubicBezTo>
                  <a:pt x="21477" y="491084"/>
                  <a:pt x="-17458" y="463585"/>
                  <a:pt x="8814" y="443537"/>
                </a:cubicBezTo>
                <a:cubicBezTo>
                  <a:pt x="35768" y="428161"/>
                  <a:pt x="68059" y="427820"/>
                  <a:pt x="98288" y="427007"/>
                </a:cubicBezTo>
                <a:cubicBezTo>
                  <a:pt x="118067" y="426326"/>
                  <a:pt x="137866" y="426175"/>
                  <a:pt x="157608" y="425116"/>
                </a:cubicBezTo>
                <a:cubicBezTo>
                  <a:pt x="197490" y="422430"/>
                  <a:pt x="237485" y="422619"/>
                  <a:pt x="277423" y="421201"/>
                </a:cubicBezTo>
                <a:cubicBezTo>
                  <a:pt x="308598" y="420747"/>
                  <a:pt x="339848" y="418231"/>
                  <a:pt x="370777" y="423338"/>
                </a:cubicBezTo>
                <a:cubicBezTo>
                  <a:pt x="367938" y="414922"/>
                  <a:pt x="361956" y="408132"/>
                  <a:pt x="356297" y="401456"/>
                </a:cubicBezTo>
                <a:cubicBezTo>
                  <a:pt x="346360" y="390165"/>
                  <a:pt x="337255" y="378193"/>
                  <a:pt x="327431" y="366788"/>
                </a:cubicBezTo>
                <a:cubicBezTo>
                  <a:pt x="306062" y="344622"/>
                  <a:pt x="288288" y="319544"/>
                  <a:pt x="268830" y="295770"/>
                </a:cubicBezTo>
                <a:cubicBezTo>
                  <a:pt x="255126" y="277784"/>
                  <a:pt x="241327" y="259760"/>
                  <a:pt x="229024" y="240790"/>
                </a:cubicBezTo>
                <a:cubicBezTo>
                  <a:pt x="219920" y="226378"/>
                  <a:pt x="212367" y="211059"/>
                  <a:pt x="203490" y="196534"/>
                </a:cubicBezTo>
                <a:cubicBezTo>
                  <a:pt x="181401" y="163209"/>
                  <a:pt x="164593" y="126310"/>
                  <a:pt x="157116" y="86876"/>
                </a:cubicBezTo>
                <a:cubicBezTo>
                  <a:pt x="154712" y="73713"/>
                  <a:pt x="151116" y="51453"/>
                  <a:pt x="167962" y="47084"/>
                </a:cubicBezTo>
                <a:cubicBezTo>
                  <a:pt x="179243" y="44398"/>
                  <a:pt x="191016" y="46705"/>
                  <a:pt x="201597" y="50999"/>
                </a:cubicBezTo>
                <a:cubicBezTo>
                  <a:pt x="229270" y="61457"/>
                  <a:pt x="250735" y="83094"/>
                  <a:pt x="269644" y="105090"/>
                </a:cubicBezTo>
                <a:cubicBezTo>
                  <a:pt x="277329" y="114300"/>
                  <a:pt x="285108" y="123473"/>
                  <a:pt x="292339" y="133062"/>
                </a:cubicBezTo>
                <a:cubicBezTo>
                  <a:pt x="299531" y="142481"/>
                  <a:pt x="304945" y="153034"/>
                  <a:pt x="311456" y="162907"/>
                </a:cubicBezTo>
                <a:cubicBezTo>
                  <a:pt x="331804" y="189593"/>
                  <a:pt x="348631" y="218605"/>
                  <a:pt x="366385" y="247031"/>
                </a:cubicBezTo>
                <a:cubicBezTo>
                  <a:pt x="377818" y="265736"/>
                  <a:pt x="386771" y="285822"/>
                  <a:pt x="397484" y="304924"/>
                </a:cubicBezTo>
                <a:cubicBezTo>
                  <a:pt x="407573" y="321851"/>
                  <a:pt x="417454" y="338948"/>
                  <a:pt x="427997" y="355535"/>
                </a:cubicBezTo>
                <a:cubicBezTo>
                  <a:pt x="430154" y="319298"/>
                  <a:pt x="436363" y="283363"/>
                  <a:pt x="442306" y="247599"/>
                </a:cubicBezTo>
                <a:cubicBezTo>
                  <a:pt x="445297" y="228062"/>
                  <a:pt x="447644" y="208430"/>
                  <a:pt x="451922" y="189120"/>
                </a:cubicBezTo>
                <a:cubicBezTo>
                  <a:pt x="462749" y="137979"/>
                  <a:pt x="470301" y="84853"/>
                  <a:pt x="493847" y="37627"/>
                </a:cubicBezTo>
                <a:cubicBezTo>
                  <a:pt x="502289" y="21400"/>
                  <a:pt x="516523" y="7461"/>
                  <a:pt x="534259" y="2014"/>
                </a:cubicBezTo>
                <a:cubicBezTo>
                  <a:pt x="552581" y="-4473"/>
                  <a:pt x="575655" y="4983"/>
                  <a:pt x="575882" y="26450"/>
                </a:cubicBezTo>
                <a:cubicBezTo>
                  <a:pt x="578418" y="56143"/>
                  <a:pt x="575219" y="85817"/>
                  <a:pt x="571737" y="115303"/>
                </a:cubicBezTo>
                <a:cubicBezTo>
                  <a:pt x="564090" y="192259"/>
                  <a:pt x="545767" y="268138"/>
                  <a:pt x="540505" y="345360"/>
                </a:cubicBezTo>
                <a:cubicBezTo>
                  <a:pt x="549420" y="337511"/>
                  <a:pt x="558866" y="330286"/>
                  <a:pt x="566948" y="321511"/>
                </a:cubicBezTo>
                <a:cubicBezTo>
                  <a:pt x="573705" y="314286"/>
                  <a:pt x="580254" y="306834"/>
                  <a:pt x="587315" y="299893"/>
                </a:cubicBezTo>
                <a:cubicBezTo>
                  <a:pt x="601832" y="286389"/>
                  <a:pt x="614211" y="270862"/>
                  <a:pt x="628313" y="256980"/>
                </a:cubicBezTo>
                <a:cubicBezTo>
                  <a:pt x="654755" y="232204"/>
                  <a:pt x="681141" y="207314"/>
                  <a:pt x="708776" y="183881"/>
                </a:cubicBezTo>
                <a:cubicBezTo>
                  <a:pt x="731376" y="165290"/>
                  <a:pt x="753409" y="145847"/>
                  <a:pt x="778167" y="130093"/>
                </a:cubicBezTo>
                <a:cubicBezTo>
                  <a:pt x="795335" y="119898"/>
                  <a:pt x="814774" y="110272"/>
                  <a:pt x="835292" y="112598"/>
                </a:cubicBezTo>
                <a:cubicBezTo>
                  <a:pt x="846838" y="114149"/>
                  <a:pt x="856832" y="123114"/>
                  <a:pt x="860826" y="133856"/>
                </a:cubicBezTo>
                <a:cubicBezTo>
                  <a:pt x="866069" y="149232"/>
                  <a:pt x="857154" y="164684"/>
                  <a:pt x="849734" y="177753"/>
                </a:cubicBezTo>
                <a:cubicBezTo>
                  <a:pt x="838604" y="195437"/>
                  <a:pt x="824351" y="211399"/>
                  <a:pt x="808187" y="224638"/>
                </a:cubicBezTo>
                <a:cubicBezTo>
                  <a:pt x="796092" y="233830"/>
                  <a:pt x="785151" y="244346"/>
                  <a:pt x="773984" y="254615"/>
                </a:cubicBezTo>
                <a:cubicBezTo>
                  <a:pt x="761624" y="265226"/>
                  <a:pt x="749888" y="276498"/>
                  <a:pt x="738020" y="287637"/>
                </a:cubicBezTo>
                <a:cubicBezTo>
                  <a:pt x="725509" y="298853"/>
                  <a:pt x="712713" y="309747"/>
                  <a:pt x="700713" y="321492"/>
                </a:cubicBezTo>
                <a:cubicBezTo>
                  <a:pt x="676920" y="342996"/>
                  <a:pt x="653071" y="364481"/>
                  <a:pt x="630149" y="386874"/>
                </a:cubicBezTo>
                <a:cubicBezTo>
                  <a:pt x="692631" y="384131"/>
                  <a:pt x="755169" y="387668"/>
                  <a:pt x="817310" y="394307"/>
                </a:cubicBezTo>
                <a:cubicBezTo>
                  <a:pt x="850226" y="397881"/>
                  <a:pt x="883577" y="399262"/>
                  <a:pt x="915982" y="406524"/>
                </a:cubicBezTo>
                <a:cubicBezTo>
                  <a:pt x="938204" y="410704"/>
                  <a:pt x="958514" y="436842"/>
                  <a:pt x="937939" y="455584"/>
                </a:cubicBezTo>
                <a:cubicBezTo>
                  <a:pt x="932450" y="461239"/>
                  <a:pt x="924822" y="463793"/>
                  <a:pt x="917516" y="466214"/>
                </a:cubicBezTo>
                <a:cubicBezTo>
                  <a:pt x="903812" y="470545"/>
                  <a:pt x="890392" y="475916"/>
                  <a:pt x="876328" y="478961"/>
                </a:cubicBezTo>
                <a:cubicBezTo>
                  <a:pt x="861659" y="482290"/>
                  <a:pt x="846573" y="482384"/>
                  <a:pt x="831677" y="483822"/>
                </a:cubicBezTo>
                <a:cubicBezTo>
                  <a:pt x="807600" y="487339"/>
                  <a:pt x="783277" y="486280"/>
                  <a:pt x="759030" y="487245"/>
                </a:cubicBezTo>
                <a:cubicBezTo>
                  <a:pt x="727932" y="488871"/>
                  <a:pt x="696984" y="484408"/>
                  <a:pt x="665885" y="484616"/>
                </a:cubicBezTo>
                <a:cubicBezTo>
                  <a:pt x="673721" y="491784"/>
                  <a:pt x="683167" y="496947"/>
                  <a:pt x="691022" y="504115"/>
                </a:cubicBezTo>
                <a:cubicBezTo>
                  <a:pt x="698593" y="510810"/>
                  <a:pt x="705483" y="518205"/>
                  <a:pt x="712978" y="524995"/>
                </a:cubicBezTo>
                <a:cubicBezTo>
                  <a:pt x="735749" y="544267"/>
                  <a:pt x="758008" y="564599"/>
                  <a:pt x="775876" y="588618"/>
                </a:cubicBezTo>
                <a:cubicBezTo>
                  <a:pt x="783561" y="599512"/>
                  <a:pt x="791927" y="609895"/>
                  <a:pt x="799423" y="620903"/>
                </a:cubicBezTo>
                <a:cubicBezTo>
                  <a:pt x="808698" y="635144"/>
                  <a:pt x="816118" y="650577"/>
                  <a:pt x="823746" y="665537"/>
                </a:cubicBezTo>
                <a:cubicBezTo>
                  <a:pt x="831828" y="681103"/>
                  <a:pt x="839399" y="701226"/>
                  <a:pt x="819127" y="710871"/>
                </a:cubicBezTo>
                <a:cubicBezTo>
                  <a:pt x="792817" y="720687"/>
                  <a:pt x="761415" y="694739"/>
                  <a:pt x="741806" y="679230"/>
                </a:cubicBezTo>
                <a:cubicBezTo>
                  <a:pt x="730790" y="669206"/>
                  <a:pt x="719849" y="659069"/>
                  <a:pt x="709609" y="648232"/>
                </a:cubicBezTo>
                <a:cubicBezTo>
                  <a:pt x="701016" y="638832"/>
                  <a:pt x="694145" y="629508"/>
                  <a:pt x="685343" y="620808"/>
                </a:cubicBezTo>
                <a:cubicBezTo>
                  <a:pt x="671791" y="608307"/>
                  <a:pt x="660282" y="593895"/>
                  <a:pt x="647392" y="580769"/>
                </a:cubicBezTo>
                <a:cubicBezTo>
                  <a:pt x="636698" y="570613"/>
                  <a:pt x="626553" y="559927"/>
                  <a:pt x="616199" y="549449"/>
                </a:cubicBezTo>
                <a:cubicBezTo>
                  <a:pt x="604501" y="538026"/>
                  <a:pt x="591876" y="527605"/>
                  <a:pt x="580444" y="515898"/>
                </a:cubicBezTo>
                <a:cubicBezTo>
                  <a:pt x="577018" y="549658"/>
                  <a:pt x="575447" y="583304"/>
                  <a:pt x="572872" y="617063"/>
                </a:cubicBezTo>
                <a:cubicBezTo>
                  <a:pt x="570071" y="656024"/>
                  <a:pt x="563635" y="694550"/>
                  <a:pt x="555818" y="732792"/>
                </a:cubicBezTo>
                <a:cubicBezTo>
                  <a:pt x="550991" y="751723"/>
                  <a:pt x="531628" y="864426"/>
                  <a:pt x="508839" y="857901"/>
                </a:cubicBezTo>
                <a:close/>
                <a:moveTo>
                  <a:pt x="510618" y="848104"/>
                </a:moveTo>
                <a:cubicBezTo>
                  <a:pt x="515407" y="842090"/>
                  <a:pt x="518965" y="835281"/>
                  <a:pt x="521445" y="828018"/>
                </a:cubicBezTo>
                <a:cubicBezTo>
                  <a:pt x="526707" y="812907"/>
                  <a:pt x="531136" y="797531"/>
                  <a:pt x="534732" y="781946"/>
                </a:cubicBezTo>
                <a:cubicBezTo>
                  <a:pt x="547452" y="728877"/>
                  <a:pt x="558411" y="675126"/>
                  <a:pt x="562746" y="620657"/>
                </a:cubicBezTo>
                <a:cubicBezTo>
                  <a:pt x="565964" y="583020"/>
                  <a:pt x="566986" y="545213"/>
                  <a:pt x="571661" y="507727"/>
                </a:cubicBezTo>
                <a:cubicBezTo>
                  <a:pt x="572380" y="503113"/>
                  <a:pt x="577358" y="499652"/>
                  <a:pt x="581447" y="502999"/>
                </a:cubicBezTo>
                <a:cubicBezTo>
                  <a:pt x="586349" y="507860"/>
                  <a:pt x="591081" y="512910"/>
                  <a:pt x="596154" y="517600"/>
                </a:cubicBezTo>
                <a:cubicBezTo>
                  <a:pt x="609631" y="530083"/>
                  <a:pt x="623448" y="542187"/>
                  <a:pt x="635922" y="555691"/>
                </a:cubicBezTo>
                <a:cubicBezTo>
                  <a:pt x="645310" y="565431"/>
                  <a:pt x="655456" y="574396"/>
                  <a:pt x="664428" y="584533"/>
                </a:cubicBezTo>
                <a:cubicBezTo>
                  <a:pt x="673911" y="595900"/>
                  <a:pt x="684454" y="606226"/>
                  <a:pt x="694940" y="616666"/>
                </a:cubicBezTo>
                <a:cubicBezTo>
                  <a:pt x="702057" y="623967"/>
                  <a:pt x="708341" y="632061"/>
                  <a:pt x="715041" y="639740"/>
                </a:cubicBezTo>
                <a:cubicBezTo>
                  <a:pt x="728291" y="653546"/>
                  <a:pt x="741976" y="667107"/>
                  <a:pt x="756986" y="679022"/>
                </a:cubicBezTo>
                <a:cubicBezTo>
                  <a:pt x="772488" y="689538"/>
                  <a:pt x="798155" y="710588"/>
                  <a:pt x="817329" y="700677"/>
                </a:cubicBezTo>
                <a:cubicBezTo>
                  <a:pt x="821171" y="697916"/>
                  <a:pt x="823632" y="693566"/>
                  <a:pt x="822080" y="688838"/>
                </a:cubicBezTo>
                <a:cubicBezTo>
                  <a:pt x="820869" y="682313"/>
                  <a:pt x="818162" y="676242"/>
                  <a:pt x="815228" y="670322"/>
                </a:cubicBezTo>
                <a:cubicBezTo>
                  <a:pt x="807467" y="655059"/>
                  <a:pt x="800010" y="639570"/>
                  <a:pt x="790584" y="625234"/>
                </a:cubicBezTo>
                <a:cubicBezTo>
                  <a:pt x="779094" y="609782"/>
                  <a:pt x="768286" y="593763"/>
                  <a:pt x="755718" y="579181"/>
                </a:cubicBezTo>
                <a:cubicBezTo>
                  <a:pt x="742071" y="564220"/>
                  <a:pt x="727439" y="549771"/>
                  <a:pt x="711880" y="536986"/>
                </a:cubicBezTo>
                <a:cubicBezTo>
                  <a:pt x="702246" y="528929"/>
                  <a:pt x="693728" y="519662"/>
                  <a:pt x="684397" y="511264"/>
                </a:cubicBezTo>
                <a:cubicBezTo>
                  <a:pt x="677110" y="504909"/>
                  <a:pt x="668857" y="499841"/>
                  <a:pt x="661399" y="493713"/>
                </a:cubicBezTo>
                <a:cubicBezTo>
                  <a:pt x="656194" y="489552"/>
                  <a:pt x="645935" y="479358"/>
                  <a:pt x="656478" y="475216"/>
                </a:cubicBezTo>
                <a:cubicBezTo>
                  <a:pt x="667986" y="474176"/>
                  <a:pt x="679665" y="475292"/>
                  <a:pt x="691230" y="475462"/>
                </a:cubicBezTo>
                <a:cubicBezTo>
                  <a:pt x="715628" y="476691"/>
                  <a:pt x="739970" y="478866"/>
                  <a:pt x="764406" y="477240"/>
                </a:cubicBezTo>
                <a:cubicBezTo>
                  <a:pt x="784186" y="476559"/>
                  <a:pt x="804060" y="477505"/>
                  <a:pt x="823727" y="474857"/>
                </a:cubicBezTo>
                <a:cubicBezTo>
                  <a:pt x="839494" y="472852"/>
                  <a:pt x="855469" y="473022"/>
                  <a:pt x="871123" y="470072"/>
                </a:cubicBezTo>
                <a:cubicBezTo>
                  <a:pt x="887117" y="466819"/>
                  <a:pt x="902297" y="460691"/>
                  <a:pt x="917818" y="455811"/>
                </a:cubicBezTo>
                <a:cubicBezTo>
                  <a:pt x="938545" y="449494"/>
                  <a:pt x="943958" y="432605"/>
                  <a:pt x="924159" y="419934"/>
                </a:cubicBezTo>
                <a:cubicBezTo>
                  <a:pt x="910664" y="413484"/>
                  <a:pt x="895256" y="412728"/>
                  <a:pt x="880644" y="410515"/>
                </a:cubicBezTo>
                <a:cubicBezTo>
                  <a:pt x="871123" y="409380"/>
                  <a:pt x="861583" y="408226"/>
                  <a:pt x="852024" y="407300"/>
                </a:cubicBezTo>
                <a:cubicBezTo>
                  <a:pt x="818067" y="404311"/>
                  <a:pt x="784016" y="400794"/>
                  <a:pt x="750058" y="398051"/>
                </a:cubicBezTo>
                <a:cubicBezTo>
                  <a:pt x="716158" y="396349"/>
                  <a:pt x="682201" y="394968"/>
                  <a:pt x="648263" y="396028"/>
                </a:cubicBezTo>
                <a:cubicBezTo>
                  <a:pt x="640540" y="395649"/>
                  <a:pt x="621101" y="399753"/>
                  <a:pt x="617107" y="392132"/>
                </a:cubicBezTo>
                <a:cubicBezTo>
                  <a:pt x="615120" y="387630"/>
                  <a:pt x="619530" y="384207"/>
                  <a:pt x="622161" y="381124"/>
                </a:cubicBezTo>
                <a:cubicBezTo>
                  <a:pt x="628256" y="374599"/>
                  <a:pt x="634862" y="368604"/>
                  <a:pt x="641487" y="362646"/>
                </a:cubicBezTo>
                <a:cubicBezTo>
                  <a:pt x="648793" y="356140"/>
                  <a:pt x="655872" y="349369"/>
                  <a:pt x="662838" y="342504"/>
                </a:cubicBezTo>
                <a:cubicBezTo>
                  <a:pt x="676561" y="329567"/>
                  <a:pt x="690984" y="317823"/>
                  <a:pt x="704347" y="304565"/>
                </a:cubicBezTo>
                <a:cubicBezTo>
                  <a:pt x="717805" y="292139"/>
                  <a:pt x="732001" y="280564"/>
                  <a:pt x="744967" y="267609"/>
                </a:cubicBezTo>
                <a:cubicBezTo>
                  <a:pt x="758330" y="255315"/>
                  <a:pt x="771958" y="243343"/>
                  <a:pt x="785227" y="230955"/>
                </a:cubicBezTo>
                <a:cubicBezTo>
                  <a:pt x="801732" y="217319"/>
                  <a:pt x="818503" y="203985"/>
                  <a:pt x="831506" y="186756"/>
                </a:cubicBezTo>
                <a:cubicBezTo>
                  <a:pt x="841425" y="173328"/>
                  <a:pt x="851967" y="158973"/>
                  <a:pt x="852668" y="141913"/>
                </a:cubicBezTo>
                <a:cubicBezTo>
                  <a:pt x="848030" y="115530"/>
                  <a:pt x="819582" y="120144"/>
                  <a:pt x="801202" y="128901"/>
                </a:cubicBezTo>
                <a:cubicBezTo>
                  <a:pt x="779397" y="138698"/>
                  <a:pt x="760753" y="153866"/>
                  <a:pt x="742298" y="168732"/>
                </a:cubicBezTo>
                <a:cubicBezTo>
                  <a:pt x="721761" y="185545"/>
                  <a:pt x="701073" y="203267"/>
                  <a:pt x="681330" y="220856"/>
                </a:cubicBezTo>
                <a:cubicBezTo>
                  <a:pt x="673532" y="227664"/>
                  <a:pt x="665980" y="234795"/>
                  <a:pt x="658617" y="242076"/>
                </a:cubicBezTo>
                <a:cubicBezTo>
                  <a:pt x="644364" y="255675"/>
                  <a:pt x="629278" y="268403"/>
                  <a:pt x="616672" y="283628"/>
                </a:cubicBezTo>
                <a:cubicBezTo>
                  <a:pt x="606735" y="295108"/>
                  <a:pt x="595321" y="305151"/>
                  <a:pt x="585005" y="316272"/>
                </a:cubicBezTo>
                <a:cubicBezTo>
                  <a:pt x="574330" y="328508"/>
                  <a:pt x="562765" y="339856"/>
                  <a:pt x="550007" y="349918"/>
                </a:cubicBezTo>
                <a:cubicBezTo>
                  <a:pt x="545711" y="353360"/>
                  <a:pt x="542228" y="357861"/>
                  <a:pt x="537609" y="360812"/>
                </a:cubicBezTo>
                <a:cubicBezTo>
                  <a:pt x="534808" y="362419"/>
                  <a:pt x="531022" y="360793"/>
                  <a:pt x="530152" y="357710"/>
                </a:cubicBezTo>
                <a:cubicBezTo>
                  <a:pt x="529678" y="355138"/>
                  <a:pt x="530417" y="352263"/>
                  <a:pt x="530454" y="349729"/>
                </a:cubicBezTo>
                <a:cubicBezTo>
                  <a:pt x="531193" y="336301"/>
                  <a:pt x="532385" y="322929"/>
                  <a:pt x="534051" y="309595"/>
                </a:cubicBezTo>
                <a:cubicBezTo>
                  <a:pt x="539124" y="266323"/>
                  <a:pt x="546449" y="223315"/>
                  <a:pt x="553168" y="180269"/>
                </a:cubicBezTo>
                <a:cubicBezTo>
                  <a:pt x="556765" y="160959"/>
                  <a:pt x="559263" y="141516"/>
                  <a:pt x="561232" y="121979"/>
                </a:cubicBezTo>
                <a:cubicBezTo>
                  <a:pt x="563503" y="98527"/>
                  <a:pt x="567213" y="75132"/>
                  <a:pt x="566929" y="51490"/>
                </a:cubicBezTo>
                <a:cubicBezTo>
                  <a:pt x="566569" y="40861"/>
                  <a:pt x="567648" y="29438"/>
                  <a:pt x="564468" y="19225"/>
                </a:cubicBezTo>
                <a:cubicBezTo>
                  <a:pt x="553944" y="1995"/>
                  <a:pt x="529451" y="11508"/>
                  <a:pt x="517659" y="22610"/>
                </a:cubicBezTo>
                <a:cubicBezTo>
                  <a:pt x="494472" y="43093"/>
                  <a:pt x="484402" y="89203"/>
                  <a:pt x="476453" y="118764"/>
                </a:cubicBezTo>
                <a:cubicBezTo>
                  <a:pt x="468711" y="154585"/>
                  <a:pt x="460477" y="190368"/>
                  <a:pt x="454780" y="226568"/>
                </a:cubicBezTo>
                <a:cubicBezTo>
                  <a:pt x="452452" y="245897"/>
                  <a:pt x="448004" y="264866"/>
                  <a:pt x="445335" y="284139"/>
                </a:cubicBezTo>
                <a:cubicBezTo>
                  <a:pt x="442514" y="302446"/>
                  <a:pt x="439202" y="320697"/>
                  <a:pt x="437006" y="339119"/>
                </a:cubicBezTo>
                <a:cubicBezTo>
                  <a:pt x="436268" y="344944"/>
                  <a:pt x="435530" y="350769"/>
                  <a:pt x="435076" y="356613"/>
                </a:cubicBezTo>
                <a:cubicBezTo>
                  <a:pt x="434678" y="359034"/>
                  <a:pt x="435662" y="362325"/>
                  <a:pt x="432918" y="363573"/>
                </a:cubicBezTo>
                <a:cubicBezTo>
                  <a:pt x="432729" y="367412"/>
                  <a:pt x="428091" y="369436"/>
                  <a:pt x="425101" y="367110"/>
                </a:cubicBezTo>
                <a:cubicBezTo>
                  <a:pt x="416696" y="358977"/>
                  <a:pt x="412343" y="347573"/>
                  <a:pt x="405851" y="337946"/>
                </a:cubicBezTo>
                <a:cubicBezTo>
                  <a:pt x="395289" y="320678"/>
                  <a:pt x="384784" y="303354"/>
                  <a:pt x="376077" y="285046"/>
                </a:cubicBezTo>
                <a:cubicBezTo>
                  <a:pt x="359723" y="252932"/>
                  <a:pt x="339943" y="222615"/>
                  <a:pt x="320598" y="192278"/>
                </a:cubicBezTo>
                <a:cubicBezTo>
                  <a:pt x="309241" y="176997"/>
                  <a:pt x="298490" y="161375"/>
                  <a:pt x="288856" y="144939"/>
                </a:cubicBezTo>
                <a:cubicBezTo>
                  <a:pt x="270533" y="120296"/>
                  <a:pt x="251056" y="95898"/>
                  <a:pt x="226961" y="76626"/>
                </a:cubicBezTo>
                <a:cubicBezTo>
                  <a:pt x="211837" y="65221"/>
                  <a:pt x="186379" y="50261"/>
                  <a:pt x="167527" y="57788"/>
                </a:cubicBezTo>
                <a:cubicBezTo>
                  <a:pt x="162473" y="66923"/>
                  <a:pt x="165634" y="77779"/>
                  <a:pt x="167186" y="87463"/>
                </a:cubicBezTo>
                <a:cubicBezTo>
                  <a:pt x="172145" y="110972"/>
                  <a:pt x="180038" y="133781"/>
                  <a:pt x="190657" y="155322"/>
                </a:cubicBezTo>
                <a:cubicBezTo>
                  <a:pt x="198228" y="170566"/>
                  <a:pt x="208071" y="184505"/>
                  <a:pt x="216494" y="199276"/>
                </a:cubicBezTo>
                <a:cubicBezTo>
                  <a:pt x="229232" y="222577"/>
                  <a:pt x="242615" y="245480"/>
                  <a:pt x="259101" y="266379"/>
                </a:cubicBezTo>
                <a:cubicBezTo>
                  <a:pt x="271007" y="283325"/>
                  <a:pt x="284370" y="299118"/>
                  <a:pt x="297109" y="315421"/>
                </a:cubicBezTo>
                <a:cubicBezTo>
                  <a:pt x="304131" y="324650"/>
                  <a:pt x="310983" y="334069"/>
                  <a:pt x="318819" y="342674"/>
                </a:cubicBezTo>
                <a:cubicBezTo>
                  <a:pt x="332504" y="357143"/>
                  <a:pt x="345129" y="372519"/>
                  <a:pt x="357679" y="387971"/>
                </a:cubicBezTo>
                <a:cubicBezTo>
                  <a:pt x="365174" y="397370"/>
                  <a:pt x="385919" y="417437"/>
                  <a:pt x="379862" y="430052"/>
                </a:cubicBezTo>
                <a:cubicBezTo>
                  <a:pt x="374165" y="437031"/>
                  <a:pt x="351470" y="429466"/>
                  <a:pt x="342252" y="429939"/>
                </a:cubicBezTo>
                <a:cubicBezTo>
                  <a:pt x="292528" y="429749"/>
                  <a:pt x="242823" y="432511"/>
                  <a:pt x="193099" y="432984"/>
                </a:cubicBezTo>
                <a:cubicBezTo>
                  <a:pt x="163079" y="434497"/>
                  <a:pt x="133077" y="436123"/>
                  <a:pt x="103001" y="436615"/>
                </a:cubicBezTo>
                <a:cubicBezTo>
                  <a:pt x="76312" y="437352"/>
                  <a:pt x="50494" y="437333"/>
                  <a:pt x="25376" y="446431"/>
                </a:cubicBezTo>
                <a:cubicBezTo>
                  <a:pt x="19603" y="448889"/>
                  <a:pt x="11578" y="450894"/>
                  <a:pt x="9874" y="457703"/>
                </a:cubicBezTo>
                <a:cubicBezTo>
                  <a:pt x="10499" y="470393"/>
                  <a:pt x="29881" y="481722"/>
                  <a:pt x="40595" y="485959"/>
                </a:cubicBezTo>
                <a:cubicBezTo>
                  <a:pt x="76198" y="496966"/>
                  <a:pt x="114093" y="495453"/>
                  <a:pt x="150946" y="495585"/>
                </a:cubicBezTo>
                <a:cubicBezTo>
                  <a:pt x="191130" y="494980"/>
                  <a:pt x="231277" y="492559"/>
                  <a:pt x="271404" y="490328"/>
                </a:cubicBezTo>
                <a:cubicBezTo>
                  <a:pt x="300497" y="488134"/>
                  <a:pt x="329589" y="484843"/>
                  <a:pt x="358814" y="486091"/>
                </a:cubicBezTo>
                <a:cubicBezTo>
                  <a:pt x="365061" y="486904"/>
                  <a:pt x="377705" y="484843"/>
                  <a:pt x="377723" y="493883"/>
                </a:cubicBezTo>
                <a:cubicBezTo>
                  <a:pt x="377553" y="495075"/>
                  <a:pt x="376910" y="496342"/>
                  <a:pt x="376058" y="497193"/>
                </a:cubicBezTo>
                <a:cubicBezTo>
                  <a:pt x="371572" y="500824"/>
                  <a:pt x="366575" y="503850"/>
                  <a:pt x="361994" y="507368"/>
                </a:cubicBezTo>
                <a:cubicBezTo>
                  <a:pt x="350618" y="515293"/>
                  <a:pt x="341590" y="525941"/>
                  <a:pt x="330536" y="534262"/>
                </a:cubicBezTo>
                <a:cubicBezTo>
                  <a:pt x="306440" y="551322"/>
                  <a:pt x="283461" y="569894"/>
                  <a:pt x="260142" y="587994"/>
                </a:cubicBezTo>
                <a:cubicBezTo>
                  <a:pt x="243447" y="601706"/>
                  <a:pt x="227075" y="615777"/>
                  <a:pt x="211099" y="630283"/>
                </a:cubicBezTo>
                <a:cubicBezTo>
                  <a:pt x="187837" y="649650"/>
                  <a:pt x="165596" y="670417"/>
                  <a:pt x="146838" y="694228"/>
                </a:cubicBezTo>
                <a:cubicBezTo>
                  <a:pt x="140157" y="703023"/>
                  <a:pt x="134137" y="712309"/>
                  <a:pt x="128345" y="721690"/>
                </a:cubicBezTo>
                <a:cubicBezTo>
                  <a:pt x="118673" y="737709"/>
                  <a:pt x="107638" y="756622"/>
                  <a:pt x="114130" y="775800"/>
                </a:cubicBezTo>
                <a:cubicBezTo>
                  <a:pt x="116421" y="778882"/>
                  <a:pt x="121645" y="776310"/>
                  <a:pt x="124901" y="776235"/>
                </a:cubicBezTo>
                <a:cubicBezTo>
                  <a:pt x="133607" y="774362"/>
                  <a:pt x="141803" y="770844"/>
                  <a:pt x="149961" y="767383"/>
                </a:cubicBezTo>
                <a:cubicBezTo>
                  <a:pt x="169438" y="759402"/>
                  <a:pt x="187117" y="748054"/>
                  <a:pt x="204455" y="736272"/>
                </a:cubicBezTo>
                <a:cubicBezTo>
                  <a:pt x="229062" y="718947"/>
                  <a:pt x="253271" y="701056"/>
                  <a:pt x="275814" y="681103"/>
                </a:cubicBezTo>
                <a:cubicBezTo>
                  <a:pt x="287285" y="671362"/>
                  <a:pt x="297582" y="660393"/>
                  <a:pt x="308447" y="649991"/>
                </a:cubicBezTo>
                <a:cubicBezTo>
                  <a:pt x="315753" y="643258"/>
                  <a:pt x="323229" y="636695"/>
                  <a:pt x="330176" y="629584"/>
                </a:cubicBezTo>
                <a:cubicBezTo>
                  <a:pt x="359571" y="598056"/>
                  <a:pt x="391181" y="568741"/>
                  <a:pt x="423567" y="540333"/>
                </a:cubicBezTo>
                <a:cubicBezTo>
                  <a:pt x="433031" y="531993"/>
                  <a:pt x="443158" y="524428"/>
                  <a:pt x="452357" y="515784"/>
                </a:cubicBezTo>
                <a:cubicBezTo>
                  <a:pt x="456654" y="511794"/>
                  <a:pt x="464925" y="502281"/>
                  <a:pt x="469222" y="511207"/>
                </a:cubicBezTo>
                <a:cubicBezTo>
                  <a:pt x="470206" y="515690"/>
                  <a:pt x="469392" y="520437"/>
                  <a:pt x="469638" y="525014"/>
                </a:cubicBezTo>
                <a:cubicBezTo>
                  <a:pt x="469619" y="572334"/>
                  <a:pt x="469525" y="619673"/>
                  <a:pt x="471001" y="666975"/>
                </a:cubicBezTo>
                <a:cubicBezTo>
                  <a:pt x="471209" y="701112"/>
                  <a:pt x="474200" y="735118"/>
                  <a:pt x="481639" y="768480"/>
                </a:cubicBezTo>
                <a:cubicBezTo>
                  <a:pt x="485027" y="784348"/>
                  <a:pt x="488567" y="800254"/>
                  <a:pt x="494018" y="815574"/>
                </a:cubicBezTo>
                <a:cubicBezTo>
                  <a:pt x="498409" y="826789"/>
                  <a:pt x="501002" y="840028"/>
                  <a:pt x="510618" y="848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37"/>
          <p:cNvSpPr/>
          <p:nvPr/>
        </p:nvSpPr>
        <p:spPr>
          <a:xfrm>
            <a:off x="4794492" y="777408"/>
            <a:ext cx="463339" cy="419148"/>
          </a:xfrm>
          <a:custGeom>
            <a:rect b="b" l="l" r="r" t="t"/>
            <a:pathLst>
              <a:path extrusionOk="0" h="838296" w="926678">
                <a:moveTo>
                  <a:pt x="914342" y="410145"/>
                </a:moveTo>
                <a:cubicBezTo>
                  <a:pt x="934141" y="422817"/>
                  <a:pt x="928708" y="439706"/>
                  <a:pt x="908001" y="446023"/>
                </a:cubicBezTo>
                <a:cubicBezTo>
                  <a:pt x="892480" y="450902"/>
                  <a:pt x="877299" y="457030"/>
                  <a:pt x="861305" y="460283"/>
                </a:cubicBezTo>
                <a:cubicBezTo>
                  <a:pt x="845671" y="463234"/>
                  <a:pt x="829676" y="463063"/>
                  <a:pt x="813909" y="465068"/>
                </a:cubicBezTo>
                <a:cubicBezTo>
                  <a:pt x="794224" y="467735"/>
                  <a:pt x="774368" y="466770"/>
                  <a:pt x="754588" y="467451"/>
                </a:cubicBezTo>
                <a:cubicBezTo>
                  <a:pt x="730152" y="469078"/>
                  <a:pt x="705792" y="466903"/>
                  <a:pt x="681412" y="465673"/>
                </a:cubicBezTo>
                <a:cubicBezTo>
                  <a:pt x="669847" y="465503"/>
                  <a:pt x="658169" y="464368"/>
                  <a:pt x="646660" y="465428"/>
                </a:cubicBezTo>
                <a:cubicBezTo>
                  <a:pt x="636117" y="469569"/>
                  <a:pt x="646357" y="479764"/>
                  <a:pt x="651582" y="483924"/>
                </a:cubicBezTo>
                <a:cubicBezTo>
                  <a:pt x="659039" y="490052"/>
                  <a:pt x="667292" y="495121"/>
                  <a:pt x="674560" y="501476"/>
                </a:cubicBezTo>
                <a:cubicBezTo>
                  <a:pt x="683892" y="509873"/>
                  <a:pt x="692410" y="519140"/>
                  <a:pt x="702044" y="527197"/>
                </a:cubicBezTo>
                <a:cubicBezTo>
                  <a:pt x="717603" y="539964"/>
                  <a:pt x="732253" y="554432"/>
                  <a:pt x="745900" y="569373"/>
                </a:cubicBezTo>
                <a:cubicBezTo>
                  <a:pt x="758469" y="583974"/>
                  <a:pt x="769296" y="599974"/>
                  <a:pt x="780766" y="615426"/>
                </a:cubicBezTo>
                <a:cubicBezTo>
                  <a:pt x="790192" y="629762"/>
                  <a:pt x="797631" y="645252"/>
                  <a:pt x="805410" y="660515"/>
                </a:cubicBezTo>
                <a:cubicBezTo>
                  <a:pt x="808344" y="666434"/>
                  <a:pt x="811051" y="672487"/>
                  <a:pt x="812262" y="679030"/>
                </a:cubicBezTo>
                <a:cubicBezTo>
                  <a:pt x="813815" y="683759"/>
                  <a:pt x="811354" y="688109"/>
                  <a:pt x="807512" y="690870"/>
                </a:cubicBezTo>
                <a:cubicBezTo>
                  <a:pt x="788318" y="700780"/>
                  <a:pt x="762652" y="679730"/>
                  <a:pt x="747169" y="669215"/>
                </a:cubicBezTo>
                <a:cubicBezTo>
                  <a:pt x="732178" y="657299"/>
                  <a:pt x="718493" y="643720"/>
                  <a:pt x="705224" y="629932"/>
                </a:cubicBezTo>
                <a:cubicBezTo>
                  <a:pt x="698523" y="622254"/>
                  <a:pt x="692258" y="614159"/>
                  <a:pt x="685122" y="606859"/>
                </a:cubicBezTo>
                <a:cubicBezTo>
                  <a:pt x="674636" y="596419"/>
                  <a:pt x="664093" y="586092"/>
                  <a:pt x="654610" y="574725"/>
                </a:cubicBezTo>
                <a:cubicBezTo>
                  <a:pt x="645638" y="564588"/>
                  <a:pt x="635493" y="555623"/>
                  <a:pt x="626104" y="545883"/>
                </a:cubicBezTo>
                <a:cubicBezTo>
                  <a:pt x="613631" y="532360"/>
                  <a:pt x="599813" y="520275"/>
                  <a:pt x="586336" y="507793"/>
                </a:cubicBezTo>
                <a:cubicBezTo>
                  <a:pt x="581264" y="503102"/>
                  <a:pt x="576532" y="498052"/>
                  <a:pt x="571629" y="493192"/>
                </a:cubicBezTo>
                <a:cubicBezTo>
                  <a:pt x="567541" y="489863"/>
                  <a:pt x="562563" y="493305"/>
                  <a:pt x="561843" y="497920"/>
                </a:cubicBezTo>
                <a:cubicBezTo>
                  <a:pt x="557168" y="535387"/>
                  <a:pt x="556146" y="573212"/>
                  <a:pt x="552928" y="610849"/>
                </a:cubicBezTo>
                <a:cubicBezTo>
                  <a:pt x="548594" y="665319"/>
                  <a:pt x="537634" y="719069"/>
                  <a:pt x="524915" y="772139"/>
                </a:cubicBezTo>
                <a:cubicBezTo>
                  <a:pt x="521337" y="787723"/>
                  <a:pt x="516889" y="803099"/>
                  <a:pt x="511627" y="818211"/>
                </a:cubicBezTo>
                <a:cubicBezTo>
                  <a:pt x="509148" y="825473"/>
                  <a:pt x="505589" y="832282"/>
                  <a:pt x="500800" y="838296"/>
                </a:cubicBezTo>
                <a:cubicBezTo>
                  <a:pt x="491185" y="830202"/>
                  <a:pt x="488592" y="816963"/>
                  <a:pt x="484162" y="805728"/>
                </a:cubicBezTo>
                <a:cubicBezTo>
                  <a:pt x="478711" y="790428"/>
                  <a:pt x="475190" y="774503"/>
                  <a:pt x="471783" y="758635"/>
                </a:cubicBezTo>
                <a:cubicBezTo>
                  <a:pt x="464326" y="725273"/>
                  <a:pt x="461335" y="691267"/>
                  <a:pt x="461146" y="657129"/>
                </a:cubicBezTo>
                <a:cubicBezTo>
                  <a:pt x="459669" y="609828"/>
                  <a:pt x="459745" y="562489"/>
                  <a:pt x="459783" y="515169"/>
                </a:cubicBezTo>
                <a:cubicBezTo>
                  <a:pt x="459537" y="510592"/>
                  <a:pt x="460351" y="505845"/>
                  <a:pt x="459367" y="501362"/>
                </a:cubicBezTo>
                <a:cubicBezTo>
                  <a:pt x="455089" y="492435"/>
                  <a:pt x="446798" y="501967"/>
                  <a:pt x="442502" y="505939"/>
                </a:cubicBezTo>
                <a:cubicBezTo>
                  <a:pt x="433303" y="514582"/>
                  <a:pt x="423176" y="522147"/>
                  <a:pt x="413712" y="530488"/>
                </a:cubicBezTo>
                <a:cubicBezTo>
                  <a:pt x="381307" y="558895"/>
                  <a:pt x="349716" y="588210"/>
                  <a:pt x="320321" y="619738"/>
                </a:cubicBezTo>
                <a:cubicBezTo>
                  <a:pt x="313374" y="626850"/>
                  <a:pt x="305916" y="633412"/>
                  <a:pt x="298591" y="640145"/>
                </a:cubicBezTo>
                <a:cubicBezTo>
                  <a:pt x="287745" y="650529"/>
                  <a:pt x="277448" y="661517"/>
                  <a:pt x="265978" y="671257"/>
                </a:cubicBezTo>
                <a:cubicBezTo>
                  <a:pt x="243435" y="691210"/>
                  <a:pt x="219225" y="709121"/>
                  <a:pt x="194619" y="726426"/>
                </a:cubicBezTo>
                <a:cubicBezTo>
                  <a:pt x="177281" y="738209"/>
                  <a:pt x="159602" y="749576"/>
                  <a:pt x="140125" y="757557"/>
                </a:cubicBezTo>
                <a:cubicBezTo>
                  <a:pt x="131967" y="761018"/>
                  <a:pt x="123771" y="764517"/>
                  <a:pt x="115064" y="766408"/>
                </a:cubicBezTo>
                <a:cubicBezTo>
                  <a:pt x="111789" y="766484"/>
                  <a:pt x="106584" y="769075"/>
                  <a:pt x="104294" y="765973"/>
                </a:cubicBezTo>
                <a:cubicBezTo>
                  <a:pt x="97783" y="746796"/>
                  <a:pt x="108837" y="727883"/>
                  <a:pt x="118509" y="711863"/>
                </a:cubicBezTo>
                <a:cubicBezTo>
                  <a:pt x="124301" y="702482"/>
                  <a:pt x="130320" y="693196"/>
                  <a:pt x="137002" y="684402"/>
                </a:cubicBezTo>
                <a:cubicBezTo>
                  <a:pt x="155778" y="660590"/>
                  <a:pt x="178019" y="639824"/>
                  <a:pt x="201263" y="620457"/>
                </a:cubicBezTo>
                <a:cubicBezTo>
                  <a:pt x="217257" y="605951"/>
                  <a:pt x="233611" y="591880"/>
                  <a:pt x="250305" y="578168"/>
                </a:cubicBezTo>
                <a:cubicBezTo>
                  <a:pt x="273644" y="560068"/>
                  <a:pt x="296623" y="541495"/>
                  <a:pt x="320699" y="524436"/>
                </a:cubicBezTo>
                <a:cubicBezTo>
                  <a:pt x="331753" y="516114"/>
                  <a:pt x="340782" y="505466"/>
                  <a:pt x="352158" y="497542"/>
                </a:cubicBezTo>
                <a:cubicBezTo>
                  <a:pt x="356757" y="494024"/>
                  <a:pt x="361735" y="490998"/>
                  <a:pt x="366221" y="487367"/>
                </a:cubicBezTo>
                <a:cubicBezTo>
                  <a:pt x="367073" y="486515"/>
                  <a:pt x="367717" y="485248"/>
                  <a:pt x="367887" y="484057"/>
                </a:cubicBezTo>
                <a:cubicBezTo>
                  <a:pt x="367849" y="475016"/>
                  <a:pt x="355224" y="477078"/>
                  <a:pt x="348978" y="476265"/>
                </a:cubicBezTo>
                <a:cubicBezTo>
                  <a:pt x="319753" y="475016"/>
                  <a:pt x="290660" y="478307"/>
                  <a:pt x="261568" y="480501"/>
                </a:cubicBezTo>
                <a:cubicBezTo>
                  <a:pt x="221440" y="482733"/>
                  <a:pt x="181294" y="485154"/>
                  <a:pt x="141109" y="485759"/>
                </a:cubicBezTo>
                <a:cubicBezTo>
                  <a:pt x="104256" y="485627"/>
                  <a:pt x="66343" y="487140"/>
                  <a:pt x="30758" y="476132"/>
                </a:cubicBezTo>
                <a:cubicBezTo>
                  <a:pt x="19988" y="471934"/>
                  <a:pt x="606" y="460605"/>
                  <a:pt x="0" y="447914"/>
                </a:cubicBezTo>
                <a:cubicBezTo>
                  <a:pt x="1722" y="441105"/>
                  <a:pt x="9748" y="439101"/>
                  <a:pt x="15502" y="436642"/>
                </a:cubicBezTo>
                <a:cubicBezTo>
                  <a:pt x="40620" y="427545"/>
                  <a:pt x="66438" y="427564"/>
                  <a:pt x="93126" y="426826"/>
                </a:cubicBezTo>
                <a:cubicBezTo>
                  <a:pt x="123184" y="426334"/>
                  <a:pt x="153204" y="424708"/>
                  <a:pt x="183224" y="423195"/>
                </a:cubicBezTo>
                <a:cubicBezTo>
                  <a:pt x="232948" y="422741"/>
                  <a:pt x="282635" y="419961"/>
                  <a:pt x="332359" y="420150"/>
                </a:cubicBezTo>
                <a:cubicBezTo>
                  <a:pt x="341577" y="419677"/>
                  <a:pt x="364272" y="427242"/>
                  <a:pt x="369969" y="420282"/>
                </a:cubicBezTo>
                <a:cubicBezTo>
                  <a:pt x="376026" y="407648"/>
                  <a:pt x="355281" y="387601"/>
                  <a:pt x="347785" y="378201"/>
                </a:cubicBezTo>
                <a:cubicBezTo>
                  <a:pt x="335236" y="362768"/>
                  <a:pt x="322611" y="347392"/>
                  <a:pt x="308945" y="332904"/>
                </a:cubicBezTo>
                <a:cubicBezTo>
                  <a:pt x="301109" y="324299"/>
                  <a:pt x="294257" y="314880"/>
                  <a:pt x="287234" y="305651"/>
                </a:cubicBezTo>
                <a:cubicBezTo>
                  <a:pt x="274496" y="289348"/>
                  <a:pt x="261132" y="273556"/>
                  <a:pt x="249227" y="256610"/>
                </a:cubicBezTo>
                <a:cubicBezTo>
                  <a:pt x="232740" y="235711"/>
                  <a:pt x="219358" y="212807"/>
                  <a:pt x="206619" y="189506"/>
                </a:cubicBezTo>
                <a:cubicBezTo>
                  <a:pt x="198215" y="174735"/>
                  <a:pt x="188354" y="160797"/>
                  <a:pt x="180782" y="145553"/>
                </a:cubicBezTo>
                <a:cubicBezTo>
                  <a:pt x="170164" y="124011"/>
                  <a:pt x="162271" y="101202"/>
                  <a:pt x="157312" y="77693"/>
                </a:cubicBezTo>
                <a:cubicBezTo>
                  <a:pt x="155760" y="68010"/>
                  <a:pt x="152599" y="57154"/>
                  <a:pt x="157652" y="48019"/>
                </a:cubicBezTo>
                <a:cubicBezTo>
                  <a:pt x="176486" y="40491"/>
                  <a:pt x="201944" y="55451"/>
                  <a:pt x="217068" y="66856"/>
                </a:cubicBezTo>
                <a:cubicBezTo>
                  <a:pt x="241163" y="86128"/>
                  <a:pt x="260640" y="110526"/>
                  <a:pt x="278963" y="135170"/>
                </a:cubicBezTo>
                <a:cubicBezTo>
                  <a:pt x="288597" y="151586"/>
                  <a:pt x="299348" y="167227"/>
                  <a:pt x="310705" y="182509"/>
                </a:cubicBezTo>
                <a:cubicBezTo>
                  <a:pt x="330050" y="212826"/>
                  <a:pt x="349848" y="243144"/>
                  <a:pt x="366183" y="275258"/>
                </a:cubicBezTo>
                <a:cubicBezTo>
                  <a:pt x="374890" y="293566"/>
                  <a:pt x="385395" y="310890"/>
                  <a:pt x="395957" y="328157"/>
                </a:cubicBezTo>
                <a:cubicBezTo>
                  <a:pt x="402450" y="337765"/>
                  <a:pt x="406803" y="349170"/>
                  <a:pt x="415207" y="357321"/>
                </a:cubicBezTo>
                <a:cubicBezTo>
                  <a:pt x="418198" y="359628"/>
                  <a:pt x="422835" y="357624"/>
                  <a:pt x="423025" y="353784"/>
                </a:cubicBezTo>
                <a:cubicBezTo>
                  <a:pt x="425769" y="352536"/>
                  <a:pt x="424785" y="349264"/>
                  <a:pt x="425182" y="346843"/>
                </a:cubicBezTo>
                <a:cubicBezTo>
                  <a:pt x="425637" y="340999"/>
                  <a:pt x="426375" y="335174"/>
                  <a:pt x="427113" y="329349"/>
                </a:cubicBezTo>
                <a:cubicBezTo>
                  <a:pt x="429309" y="310928"/>
                  <a:pt x="432640" y="292677"/>
                  <a:pt x="435441" y="274369"/>
                </a:cubicBezTo>
                <a:cubicBezTo>
                  <a:pt x="438110" y="255097"/>
                  <a:pt x="442558" y="236108"/>
                  <a:pt x="444887" y="216798"/>
                </a:cubicBezTo>
                <a:cubicBezTo>
                  <a:pt x="450584" y="180598"/>
                  <a:pt x="458799" y="144796"/>
                  <a:pt x="466559" y="108994"/>
                </a:cubicBezTo>
                <a:cubicBezTo>
                  <a:pt x="474509" y="79452"/>
                  <a:pt x="484579" y="33323"/>
                  <a:pt x="507728" y="12841"/>
                </a:cubicBezTo>
                <a:cubicBezTo>
                  <a:pt x="519520" y="1720"/>
                  <a:pt x="544032" y="-7775"/>
                  <a:pt x="554537" y="9455"/>
                </a:cubicBezTo>
                <a:cubicBezTo>
                  <a:pt x="557736" y="19649"/>
                  <a:pt x="556638" y="31092"/>
                  <a:pt x="557017" y="41721"/>
                </a:cubicBezTo>
                <a:cubicBezTo>
                  <a:pt x="557301" y="65343"/>
                  <a:pt x="553591" y="88738"/>
                  <a:pt x="551319" y="112209"/>
                </a:cubicBezTo>
                <a:cubicBezTo>
                  <a:pt x="549351" y="131746"/>
                  <a:pt x="546852" y="151208"/>
                  <a:pt x="543256" y="170499"/>
                </a:cubicBezTo>
                <a:cubicBezTo>
                  <a:pt x="536537" y="213545"/>
                  <a:pt x="529211" y="256553"/>
                  <a:pt x="524139" y="299826"/>
                </a:cubicBezTo>
                <a:cubicBezTo>
                  <a:pt x="522473" y="313159"/>
                  <a:pt x="521280" y="326531"/>
                  <a:pt x="520542" y="339959"/>
                </a:cubicBezTo>
                <a:cubicBezTo>
                  <a:pt x="520504" y="342493"/>
                  <a:pt x="519766" y="345368"/>
                  <a:pt x="520239" y="347940"/>
                </a:cubicBezTo>
                <a:cubicBezTo>
                  <a:pt x="521091" y="351023"/>
                  <a:pt x="524877" y="352650"/>
                  <a:pt x="527697" y="351042"/>
                </a:cubicBezTo>
                <a:cubicBezTo>
                  <a:pt x="532316" y="348092"/>
                  <a:pt x="535817" y="343590"/>
                  <a:pt x="540095" y="340148"/>
                </a:cubicBezTo>
                <a:cubicBezTo>
                  <a:pt x="552853" y="330086"/>
                  <a:pt x="564437" y="318739"/>
                  <a:pt x="575093" y="306502"/>
                </a:cubicBezTo>
                <a:cubicBezTo>
                  <a:pt x="585409" y="295362"/>
                  <a:pt x="596804" y="285319"/>
                  <a:pt x="606760" y="273858"/>
                </a:cubicBezTo>
                <a:cubicBezTo>
                  <a:pt x="619385" y="258633"/>
                  <a:pt x="634452" y="245905"/>
                  <a:pt x="648705" y="232306"/>
                </a:cubicBezTo>
                <a:cubicBezTo>
                  <a:pt x="656068" y="225025"/>
                  <a:pt x="663620" y="217895"/>
                  <a:pt x="671418" y="211086"/>
                </a:cubicBezTo>
                <a:cubicBezTo>
                  <a:pt x="691141" y="193497"/>
                  <a:pt x="711849" y="175776"/>
                  <a:pt x="732386" y="158962"/>
                </a:cubicBezTo>
                <a:cubicBezTo>
                  <a:pt x="750841" y="144096"/>
                  <a:pt x="769485" y="128909"/>
                  <a:pt x="791290" y="119131"/>
                </a:cubicBezTo>
                <a:cubicBezTo>
                  <a:pt x="809669" y="110375"/>
                  <a:pt x="838118" y="105760"/>
                  <a:pt x="842756" y="132143"/>
                </a:cubicBezTo>
                <a:cubicBezTo>
                  <a:pt x="842055" y="149203"/>
                  <a:pt x="831512" y="163558"/>
                  <a:pt x="821594" y="176967"/>
                </a:cubicBezTo>
                <a:cubicBezTo>
                  <a:pt x="808609" y="194197"/>
                  <a:pt x="791820" y="207531"/>
                  <a:pt x="775315" y="221167"/>
                </a:cubicBezTo>
                <a:cubicBezTo>
                  <a:pt x="762046" y="233555"/>
                  <a:pt x="748418" y="245546"/>
                  <a:pt x="735055" y="257820"/>
                </a:cubicBezTo>
                <a:cubicBezTo>
                  <a:pt x="722089" y="270757"/>
                  <a:pt x="707874" y="282350"/>
                  <a:pt x="694435" y="294776"/>
                </a:cubicBezTo>
                <a:cubicBezTo>
                  <a:pt x="681091" y="308034"/>
                  <a:pt x="666667" y="319779"/>
                  <a:pt x="652926" y="332715"/>
                </a:cubicBezTo>
                <a:cubicBezTo>
                  <a:pt x="645960" y="339562"/>
                  <a:pt x="638881" y="346352"/>
                  <a:pt x="631575" y="352858"/>
                </a:cubicBezTo>
                <a:cubicBezTo>
                  <a:pt x="624950" y="358815"/>
                  <a:pt x="618344" y="364811"/>
                  <a:pt x="612249" y="371336"/>
                </a:cubicBezTo>
                <a:cubicBezTo>
                  <a:pt x="609618" y="374399"/>
                  <a:pt x="605227" y="377823"/>
                  <a:pt x="607195" y="382343"/>
                </a:cubicBezTo>
                <a:cubicBezTo>
                  <a:pt x="611189" y="389984"/>
                  <a:pt x="630628" y="385861"/>
                  <a:pt x="638351" y="386239"/>
                </a:cubicBezTo>
                <a:cubicBezTo>
                  <a:pt x="672289" y="385180"/>
                  <a:pt x="706246" y="386561"/>
                  <a:pt x="740146" y="388263"/>
                </a:cubicBezTo>
                <a:cubicBezTo>
                  <a:pt x="774103" y="391005"/>
                  <a:pt x="808155" y="394523"/>
                  <a:pt x="842112" y="397511"/>
                </a:cubicBezTo>
                <a:cubicBezTo>
                  <a:pt x="851671" y="398438"/>
                  <a:pt x="861211" y="399592"/>
                  <a:pt x="870731" y="400726"/>
                </a:cubicBezTo>
                <a:cubicBezTo>
                  <a:pt x="885420" y="402920"/>
                  <a:pt x="900846" y="403696"/>
                  <a:pt x="914342" y="4101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37"/>
          <p:cNvSpPr/>
          <p:nvPr/>
        </p:nvSpPr>
        <p:spPr>
          <a:xfrm>
            <a:off x="3957286" y="772515"/>
            <a:ext cx="504561" cy="429773"/>
          </a:xfrm>
          <a:custGeom>
            <a:rect b="b" l="l" r="r" t="t"/>
            <a:pathLst>
              <a:path extrusionOk="0" h="859546" w="1009122">
                <a:moveTo>
                  <a:pt x="998420" y="141229"/>
                </a:moveTo>
                <a:cubicBezTo>
                  <a:pt x="989237" y="109348"/>
                  <a:pt x="970306" y="81487"/>
                  <a:pt x="947299" y="57930"/>
                </a:cubicBezTo>
                <a:cubicBezTo>
                  <a:pt x="916299" y="22897"/>
                  <a:pt x="871395" y="-882"/>
                  <a:pt x="824008" y="290"/>
                </a:cubicBezTo>
                <a:cubicBezTo>
                  <a:pt x="798296" y="-1024"/>
                  <a:pt x="772725" y="2189"/>
                  <a:pt x="747841" y="8714"/>
                </a:cubicBezTo>
                <a:cubicBezTo>
                  <a:pt x="733209" y="12230"/>
                  <a:pt x="718618" y="16452"/>
                  <a:pt x="705318" y="23625"/>
                </a:cubicBezTo>
                <a:cubicBezTo>
                  <a:pt x="696539" y="28494"/>
                  <a:pt x="689051" y="35343"/>
                  <a:pt x="680999" y="41282"/>
                </a:cubicBezTo>
                <a:cubicBezTo>
                  <a:pt x="668486" y="50819"/>
                  <a:pt x="655045" y="59062"/>
                  <a:pt x="642794" y="68921"/>
                </a:cubicBezTo>
                <a:cubicBezTo>
                  <a:pt x="630786" y="78598"/>
                  <a:pt x="619948" y="89609"/>
                  <a:pt x="608667" y="100095"/>
                </a:cubicBezTo>
                <a:cubicBezTo>
                  <a:pt x="593530" y="114278"/>
                  <a:pt x="577768" y="128077"/>
                  <a:pt x="566022" y="145351"/>
                </a:cubicBezTo>
                <a:cubicBezTo>
                  <a:pt x="548444" y="170928"/>
                  <a:pt x="532319" y="197476"/>
                  <a:pt x="516557" y="224205"/>
                </a:cubicBezTo>
                <a:cubicBezTo>
                  <a:pt x="508141" y="238105"/>
                  <a:pt x="500694" y="252712"/>
                  <a:pt x="495446" y="268107"/>
                </a:cubicBezTo>
                <a:cubicBezTo>
                  <a:pt x="490845" y="254813"/>
                  <a:pt x="482812" y="242954"/>
                  <a:pt x="475204" y="231236"/>
                </a:cubicBezTo>
                <a:cubicBezTo>
                  <a:pt x="462388" y="212204"/>
                  <a:pt x="448665" y="193778"/>
                  <a:pt x="433690" y="176383"/>
                </a:cubicBezTo>
                <a:cubicBezTo>
                  <a:pt x="416293" y="156584"/>
                  <a:pt x="399058" y="136400"/>
                  <a:pt x="378815" y="119450"/>
                </a:cubicBezTo>
                <a:cubicBezTo>
                  <a:pt x="356938" y="101832"/>
                  <a:pt x="333285" y="86377"/>
                  <a:pt x="308360" y="73467"/>
                </a:cubicBezTo>
                <a:cubicBezTo>
                  <a:pt x="259903" y="46455"/>
                  <a:pt x="209005" y="34353"/>
                  <a:pt x="153545" y="37222"/>
                </a:cubicBezTo>
                <a:cubicBezTo>
                  <a:pt x="115219" y="38232"/>
                  <a:pt x="82424" y="54172"/>
                  <a:pt x="57237" y="82982"/>
                </a:cubicBezTo>
                <a:cubicBezTo>
                  <a:pt x="38508" y="103085"/>
                  <a:pt x="28619" y="129147"/>
                  <a:pt x="20909" y="155069"/>
                </a:cubicBezTo>
                <a:cubicBezTo>
                  <a:pt x="8760" y="194526"/>
                  <a:pt x="-100" y="235256"/>
                  <a:pt x="1" y="276734"/>
                </a:cubicBezTo>
                <a:cubicBezTo>
                  <a:pt x="404" y="325889"/>
                  <a:pt x="10556" y="376196"/>
                  <a:pt x="34229" y="419613"/>
                </a:cubicBezTo>
                <a:cubicBezTo>
                  <a:pt x="55562" y="453878"/>
                  <a:pt x="80103" y="486527"/>
                  <a:pt x="107893" y="515842"/>
                </a:cubicBezTo>
                <a:cubicBezTo>
                  <a:pt x="130336" y="539541"/>
                  <a:pt x="156431" y="559138"/>
                  <a:pt x="183394" y="577342"/>
                </a:cubicBezTo>
                <a:cubicBezTo>
                  <a:pt x="232557" y="611526"/>
                  <a:pt x="280408" y="647710"/>
                  <a:pt x="332356" y="677672"/>
                </a:cubicBezTo>
                <a:cubicBezTo>
                  <a:pt x="393931" y="712705"/>
                  <a:pt x="448241" y="758506"/>
                  <a:pt x="506001" y="799236"/>
                </a:cubicBezTo>
                <a:cubicBezTo>
                  <a:pt x="523640" y="812308"/>
                  <a:pt x="540977" y="825844"/>
                  <a:pt x="557808" y="839946"/>
                </a:cubicBezTo>
                <a:cubicBezTo>
                  <a:pt x="563722" y="844876"/>
                  <a:pt x="569776" y="849644"/>
                  <a:pt x="575912" y="854291"/>
                </a:cubicBezTo>
                <a:cubicBezTo>
                  <a:pt x="578555" y="856129"/>
                  <a:pt x="580977" y="858635"/>
                  <a:pt x="584227" y="859301"/>
                </a:cubicBezTo>
                <a:cubicBezTo>
                  <a:pt x="592118" y="860958"/>
                  <a:pt x="597829" y="853826"/>
                  <a:pt x="603601" y="849442"/>
                </a:cubicBezTo>
                <a:cubicBezTo>
                  <a:pt x="616215" y="839057"/>
                  <a:pt x="628485" y="828269"/>
                  <a:pt x="640978" y="817743"/>
                </a:cubicBezTo>
                <a:cubicBezTo>
                  <a:pt x="674621" y="790731"/>
                  <a:pt x="705278" y="760244"/>
                  <a:pt x="735207" y="729211"/>
                </a:cubicBezTo>
                <a:cubicBezTo>
                  <a:pt x="764148" y="696259"/>
                  <a:pt x="792625" y="662762"/>
                  <a:pt x="817953" y="626901"/>
                </a:cubicBezTo>
                <a:cubicBezTo>
                  <a:pt x="850668" y="583544"/>
                  <a:pt x="883665" y="540147"/>
                  <a:pt x="911900" y="493679"/>
                </a:cubicBezTo>
                <a:cubicBezTo>
                  <a:pt x="925220" y="470485"/>
                  <a:pt x="935836" y="445837"/>
                  <a:pt x="947844" y="421957"/>
                </a:cubicBezTo>
                <a:cubicBezTo>
                  <a:pt x="964998" y="387651"/>
                  <a:pt x="978621" y="351749"/>
                  <a:pt x="988853" y="314797"/>
                </a:cubicBezTo>
                <a:cubicBezTo>
                  <a:pt x="1006916" y="253136"/>
                  <a:pt x="1018824" y="204729"/>
                  <a:pt x="998420" y="1412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37"/>
          <p:cNvSpPr/>
          <p:nvPr/>
        </p:nvSpPr>
        <p:spPr>
          <a:xfrm>
            <a:off x="3957286" y="772515"/>
            <a:ext cx="504561" cy="429773"/>
          </a:xfrm>
          <a:custGeom>
            <a:rect b="b" l="l" r="r" t="t"/>
            <a:pathLst>
              <a:path extrusionOk="0" h="859546" w="1009122">
                <a:moveTo>
                  <a:pt x="584227" y="859301"/>
                </a:moveTo>
                <a:cubicBezTo>
                  <a:pt x="580977" y="858635"/>
                  <a:pt x="578555" y="856129"/>
                  <a:pt x="575912" y="854291"/>
                </a:cubicBezTo>
                <a:cubicBezTo>
                  <a:pt x="569776" y="849644"/>
                  <a:pt x="563722" y="844876"/>
                  <a:pt x="557808" y="839946"/>
                </a:cubicBezTo>
                <a:cubicBezTo>
                  <a:pt x="540977" y="825844"/>
                  <a:pt x="523640" y="812308"/>
                  <a:pt x="506001" y="799236"/>
                </a:cubicBezTo>
                <a:cubicBezTo>
                  <a:pt x="448241" y="758506"/>
                  <a:pt x="393931" y="712705"/>
                  <a:pt x="332356" y="677672"/>
                </a:cubicBezTo>
                <a:cubicBezTo>
                  <a:pt x="280408" y="647710"/>
                  <a:pt x="232557" y="611526"/>
                  <a:pt x="183394" y="577342"/>
                </a:cubicBezTo>
                <a:cubicBezTo>
                  <a:pt x="156431" y="559138"/>
                  <a:pt x="130336" y="539541"/>
                  <a:pt x="107893" y="515842"/>
                </a:cubicBezTo>
                <a:cubicBezTo>
                  <a:pt x="80103" y="486527"/>
                  <a:pt x="55562" y="453878"/>
                  <a:pt x="34229" y="419613"/>
                </a:cubicBezTo>
                <a:cubicBezTo>
                  <a:pt x="10556" y="376196"/>
                  <a:pt x="404" y="325889"/>
                  <a:pt x="1" y="276734"/>
                </a:cubicBezTo>
                <a:cubicBezTo>
                  <a:pt x="-100" y="235256"/>
                  <a:pt x="8760" y="194526"/>
                  <a:pt x="20909" y="155069"/>
                </a:cubicBezTo>
                <a:cubicBezTo>
                  <a:pt x="28619" y="129147"/>
                  <a:pt x="38508" y="103085"/>
                  <a:pt x="57237" y="82982"/>
                </a:cubicBezTo>
                <a:cubicBezTo>
                  <a:pt x="82424" y="54172"/>
                  <a:pt x="115219" y="38232"/>
                  <a:pt x="153545" y="37222"/>
                </a:cubicBezTo>
                <a:cubicBezTo>
                  <a:pt x="209005" y="34353"/>
                  <a:pt x="259903" y="46455"/>
                  <a:pt x="308360" y="73467"/>
                </a:cubicBezTo>
                <a:cubicBezTo>
                  <a:pt x="333285" y="86377"/>
                  <a:pt x="356938" y="101832"/>
                  <a:pt x="378815" y="119450"/>
                </a:cubicBezTo>
                <a:cubicBezTo>
                  <a:pt x="399058" y="136400"/>
                  <a:pt x="416293" y="156584"/>
                  <a:pt x="433690" y="176383"/>
                </a:cubicBezTo>
                <a:cubicBezTo>
                  <a:pt x="448665" y="193778"/>
                  <a:pt x="462388" y="212204"/>
                  <a:pt x="475204" y="231236"/>
                </a:cubicBezTo>
                <a:cubicBezTo>
                  <a:pt x="482812" y="242954"/>
                  <a:pt x="490845" y="254813"/>
                  <a:pt x="495446" y="268107"/>
                </a:cubicBezTo>
                <a:cubicBezTo>
                  <a:pt x="500694" y="252712"/>
                  <a:pt x="508141" y="238105"/>
                  <a:pt x="516557" y="224205"/>
                </a:cubicBezTo>
                <a:cubicBezTo>
                  <a:pt x="532319" y="197476"/>
                  <a:pt x="548444" y="170928"/>
                  <a:pt x="566022" y="145351"/>
                </a:cubicBezTo>
                <a:cubicBezTo>
                  <a:pt x="577768" y="128077"/>
                  <a:pt x="593530" y="114278"/>
                  <a:pt x="608667" y="100095"/>
                </a:cubicBezTo>
                <a:cubicBezTo>
                  <a:pt x="619948" y="89609"/>
                  <a:pt x="630786" y="78598"/>
                  <a:pt x="642794" y="68921"/>
                </a:cubicBezTo>
                <a:cubicBezTo>
                  <a:pt x="655045" y="59062"/>
                  <a:pt x="668486" y="50819"/>
                  <a:pt x="680999" y="41282"/>
                </a:cubicBezTo>
                <a:cubicBezTo>
                  <a:pt x="689051" y="35343"/>
                  <a:pt x="696539" y="28494"/>
                  <a:pt x="705318" y="23625"/>
                </a:cubicBezTo>
                <a:cubicBezTo>
                  <a:pt x="718618" y="16452"/>
                  <a:pt x="733209" y="12230"/>
                  <a:pt x="747841" y="8714"/>
                </a:cubicBezTo>
                <a:cubicBezTo>
                  <a:pt x="772725" y="2189"/>
                  <a:pt x="798296" y="-1024"/>
                  <a:pt x="824008" y="290"/>
                </a:cubicBezTo>
                <a:cubicBezTo>
                  <a:pt x="871395" y="-882"/>
                  <a:pt x="916299" y="22897"/>
                  <a:pt x="947299" y="57930"/>
                </a:cubicBezTo>
                <a:cubicBezTo>
                  <a:pt x="970306" y="81487"/>
                  <a:pt x="989237" y="109348"/>
                  <a:pt x="998420" y="141229"/>
                </a:cubicBezTo>
                <a:cubicBezTo>
                  <a:pt x="1018824" y="204729"/>
                  <a:pt x="1006916" y="253136"/>
                  <a:pt x="988853" y="314797"/>
                </a:cubicBezTo>
                <a:cubicBezTo>
                  <a:pt x="978621" y="351749"/>
                  <a:pt x="964998" y="387651"/>
                  <a:pt x="947844" y="421957"/>
                </a:cubicBezTo>
                <a:cubicBezTo>
                  <a:pt x="935836" y="445837"/>
                  <a:pt x="925220" y="470485"/>
                  <a:pt x="911900" y="493679"/>
                </a:cubicBezTo>
                <a:cubicBezTo>
                  <a:pt x="883665" y="540147"/>
                  <a:pt x="850668" y="583544"/>
                  <a:pt x="817953" y="626901"/>
                </a:cubicBezTo>
                <a:cubicBezTo>
                  <a:pt x="792625" y="662762"/>
                  <a:pt x="764148" y="696259"/>
                  <a:pt x="735207" y="729211"/>
                </a:cubicBezTo>
                <a:cubicBezTo>
                  <a:pt x="705278" y="760244"/>
                  <a:pt x="674621" y="790731"/>
                  <a:pt x="640978" y="817743"/>
                </a:cubicBezTo>
                <a:cubicBezTo>
                  <a:pt x="628485" y="828269"/>
                  <a:pt x="616215" y="839057"/>
                  <a:pt x="603601" y="849442"/>
                </a:cubicBezTo>
                <a:cubicBezTo>
                  <a:pt x="597829" y="853826"/>
                  <a:pt x="592118" y="860958"/>
                  <a:pt x="584227" y="859301"/>
                </a:cubicBezTo>
                <a:close/>
                <a:moveTo>
                  <a:pt x="292578" y="638760"/>
                </a:moveTo>
                <a:cubicBezTo>
                  <a:pt x="342629" y="670076"/>
                  <a:pt x="394295" y="698966"/>
                  <a:pt x="440592" y="735898"/>
                </a:cubicBezTo>
                <a:cubicBezTo>
                  <a:pt x="465880" y="755920"/>
                  <a:pt x="492843" y="773679"/>
                  <a:pt x="518514" y="793216"/>
                </a:cubicBezTo>
                <a:cubicBezTo>
                  <a:pt x="541966" y="810267"/>
                  <a:pt x="563641" y="829602"/>
                  <a:pt x="586769" y="847038"/>
                </a:cubicBezTo>
                <a:cubicBezTo>
                  <a:pt x="612078" y="826996"/>
                  <a:pt x="636195" y="805398"/>
                  <a:pt x="661079" y="784791"/>
                </a:cubicBezTo>
                <a:cubicBezTo>
                  <a:pt x="680454" y="767113"/>
                  <a:pt x="698840" y="748404"/>
                  <a:pt x="717488" y="729979"/>
                </a:cubicBezTo>
                <a:cubicBezTo>
                  <a:pt x="740757" y="705674"/>
                  <a:pt x="761666" y="679147"/>
                  <a:pt x="783139" y="653246"/>
                </a:cubicBezTo>
                <a:cubicBezTo>
                  <a:pt x="798821" y="632699"/>
                  <a:pt x="813634" y="611485"/>
                  <a:pt x="829618" y="591140"/>
                </a:cubicBezTo>
                <a:cubicBezTo>
                  <a:pt x="853514" y="558795"/>
                  <a:pt x="877328" y="526247"/>
                  <a:pt x="898519" y="492042"/>
                </a:cubicBezTo>
                <a:cubicBezTo>
                  <a:pt x="910527" y="472344"/>
                  <a:pt x="919730" y="451151"/>
                  <a:pt x="929942" y="430523"/>
                </a:cubicBezTo>
                <a:cubicBezTo>
                  <a:pt x="940942" y="408158"/>
                  <a:pt x="951678" y="385651"/>
                  <a:pt x="960599" y="362356"/>
                </a:cubicBezTo>
                <a:cubicBezTo>
                  <a:pt x="970205" y="336294"/>
                  <a:pt x="977713" y="309524"/>
                  <a:pt x="984857" y="282694"/>
                </a:cubicBezTo>
                <a:cubicBezTo>
                  <a:pt x="992930" y="253742"/>
                  <a:pt x="998763" y="224265"/>
                  <a:pt x="996523" y="194182"/>
                </a:cubicBezTo>
                <a:cubicBezTo>
                  <a:pt x="992405" y="153957"/>
                  <a:pt x="979671" y="113530"/>
                  <a:pt x="952788" y="82619"/>
                </a:cubicBezTo>
                <a:cubicBezTo>
                  <a:pt x="932546" y="58516"/>
                  <a:pt x="909417" y="35403"/>
                  <a:pt x="879710" y="23645"/>
                </a:cubicBezTo>
                <a:cubicBezTo>
                  <a:pt x="859952" y="14493"/>
                  <a:pt x="838317" y="12210"/>
                  <a:pt x="816783" y="12513"/>
                </a:cubicBezTo>
                <a:cubicBezTo>
                  <a:pt x="800496" y="11947"/>
                  <a:pt x="784270" y="13422"/>
                  <a:pt x="768326" y="16735"/>
                </a:cubicBezTo>
                <a:cubicBezTo>
                  <a:pt x="748265" y="21140"/>
                  <a:pt x="729011" y="25039"/>
                  <a:pt x="711211" y="34454"/>
                </a:cubicBezTo>
                <a:cubicBezTo>
                  <a:pt x="693007" y="46717"/>
                  <a:pt x="676034" y="60799"/>
                  <a:pt x="657729" y="72982"/>
                </a:cubicBezTo>
                <a:cubicBezTo>
                  <a:pt x="642128" y="84397"/>
                  <a:pt x="629757" y="97448"/>
                  <a:pt x="615771" y="110338"/>
                </a:cubicBezTo>
                <a:cubicBezTo>
                  <a:pt x="604933" y="120642"/>
                  <a:pt x="593127" y="130865"/>
                  <a:pt x="583843" y="142239"/>
                </a:cubicBezTo>
                <a:cubicBezTo>
                  <a:pt x="573631" y="154705"/>
                  <a:pt x="565377" y="168524"/>
                  <a:pt x="556719" y="182101"/>
                </a:cubicBezTo>
                <a:cubicBezTo>
                  <a:pt x="540069" y="208850"/>
                  <a:pt x="522349" y="235297"/>
                  <a:pt x="509876" y="264329"/>
                </a:cubicBezTo>
                <a:cubicBezTo>
                  <a:pt x="507959" y="269198"/>
                  <a:pt x="506324" y="274148"/>
                  <a:pt x="505013" y="279219"/>
                </a:cubicBezTo>
                <a:cubicBezTo>
                  <a:pt x="504125" y="282916"/>
                  <a:pt x="499442" y="284795"/>
                  <a:pt x="496254" y="282775"/>
                </a:cubicBezTo>
                <a:cubicBezTo>
                  <a:pt x="493791" y="284068"/>
                  <a:pt x="492964" y="280815"/>
                  <a:pt x="492500" y="279077"/>
                </a:cubicBezTo>
                <a:cubicBezTo>
                  <a:pt x="488706" y="267178"/>
                  <a:pt x="482126" y="256510"/>
                  <a:pt x="475285" y="246146"/>
                </a:cubicBezTo>
                <a:cubicBezTo>
                  <a:pt x="451510" y="210951"/>
                  <a:pt x="424184" y="178323"/>
                  <a:pt x="394496" y="147977"/>
                </a:cubicBezTo>
                <a:cubicBezTo>
                  <a:pt x="374456" y="126945"/>
                  <a:pt x="350359" y="110479"/>
                  <a:pt x="325676" y="95428"/>
                </a:cubicBezTo>
                <a:cubicBezTo>
                  <a:pt x="270075" y="62718"/>
                  <a:pt x="220650" y="45667"/>
                  <a:pt x="155442" y="48798"/>
                </a:cubicBezTo>
                <a:cubicBezTo>
                  <a:pt x="113060" y="49647"/>
                  <a:pt x="78690" y="70578"/>
                  <a:pt x="55057" y="105227"/>
                </a:cubicBezTo>
                <a:cubicBezTo>
                  <a:pt x="41535" y="125632"/>
                  <a:pt x="35178" y="149614"/>
                  <a:pt x="28316" y="172868"/>
                </a:cubicBezTo>
                <a:cubicBezTo>
                  <a:pt x="5087" y="248570"/>
                  <a:pt x="5793" y="333142"/>
                  <a:pt x="40385" y="405289"/>
                </a:cubicBezTo>
                <a:cubicBezTo>
                  <a:pt x="51081" y="426118"/>
                  <a:pt x="65673" y="444625"/>
                  <a:pt x="79598" y="463353"/>
                </a:cubicBezTo>
                <a:cubicBezTo>
                  <a:pt x="94069" y="482890"/>
                  <a:pt x="109992" y="501336"/>
                  <a:pt x="127591" y="518105"/>
                </a:cubicBezTo>
                <a:cubicBezTo>
                  <a:pt x="146461" y="536611"/>
                  <a:pt x="168035" y="551966"/>
                  <a:pt x="189812" y="566856"/>
                </a:cubicBezTo>
                <a:cubicBezTo>
                  <a:pt x="224121" y="590736"/>
                  <a:pt x="257946" y="615344"/>
                  <a:pt x="292578" y="6387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4" name="Google Shape;1374;p37"/>
          <p:cNvSpPr/>
          <p:nvPr/>
        </p:nvSpPr>
        <p:spPr>
          <a:xfrm>
            <a:off x="3963489" y="778719"/>
            <a:ext cx="492300" cy="417305"/>
          </a:xfrm>
          <a:custGeom>
            <a:rect b="b" l="l" r="r" t="t"/>
            <a:pathLst>
              <a:path extrusionOk="0" h="834609" w="984599">
                <a:moveTo>
                  <a:pt x="984116" y="181754"/>
                </a:moveTo>
                <a:cubicBezTo>
                  <a:pt x="986356" y="211837"/>
                  <a:pt x="980524" y="241334"/>
                  <a:pt x="972451" y="270265"/>
                </a:cubicBezTo>
                <a:cubicBezTo>
                  <a:pt x="965307" y="297095"/>
                  <a:pt x="957779" y="323885"/>
                  <a:pt x="948192" y="349928"/>
                </a:cubicBezTo>
                <a:cubicBezTo>
                  <a:pt x="939292" y="373222"/>
                  <a:pt x="928535" y="395749"/>
                  <a:pt x="917536" y="418094"/>
                </a:cubicBezTo>
                <a:cubicBezTo>
                  <a:pt x="907304" y="438722"/>
                  <a:pt x="898101" y="459915"/>
                  <a:pt x="886113" y="479614"/>
                </a:cubicBezTo>
                <a:cubicBezTo>
                  <a:pt x="864922" y="513818"/>
                  <a:pt x="841127" y="546366"/>
                  <a:pt x="817212" y="578692"/>
                </a:cubicBezTo>
                <a:cubicBezTo>
                  <a:pt x="801228" y="599016"/>
                  <a:pt x="786414" y="620250"/>
                  <a:pt x="770733" y="640797"/>
                </a:cubicBezTo>
                <a:cubicBezTo>
                  <a:pt x="749280" y="666698"/>
                  <a:pt x="728351" y="693225"/>
                  <a:pt x="705081" y="717530"/>
                </a:cubicBezTo>
                <a:cubicBezTo>
                  <a:pt x="686413" y="735956"/>
                  <a:pt x="668027" y="754684"/>
                  <a:pt x="648673" y="772362"/>
                </a:cubicBezTo>
                <a:cubicBezTo>
                  <a:pt x="623789" y="792970"/>
                  <a:pt x="599671" y="814567"/>
                  <a:pt x="574363" y="834609"/>
                </a:cubicBezTo>
                <a:cubicBezTo>
                  <a:pt x="551214" y="817153"/>
                  <a:pt x="529559" y="797819"/>
                  <a:pt x="506108" y="780787"/>
                </a:cubicBezTo>
                <a:cubicBezTo>
                  <a:pt x="480436" y="761270"/>
                  <a:pt x="453473" y="743512"/>
                  <a:pt x="428185" y="723470"/>
                </a:cubicBezTo>
                <a:cubicBezTo>
                  <a:pt x="381888" y="686538"/>
                  <a:pt x="330223" y="657647"/>
                  <a:pt x="280192" y="626331"/>
                </a:cubicBezTo>
                <a:cubicBezTo>
                  <a:pt x="245559" y="602916"/>
                  <a:pt x="211735" y="578308"/>
                  <a:pt x="177425" y="554427"/>
                </a:cubicBezTo>
                <a:cubicBezTo>
                  <a:pt x="155649" y="539537"/>
                  <a:pt x="134095" y="524183"/>
                  <a:pt x="115205" y="505676"/>
                </a:cubicBezTo>
                <a:cubicBezTo>
                  <a:pt x="97586" y="488907"/>
                  <a:pt x="81662" y="470462"/>
                  <a:pt x="67212" y="450925"/>
                </a:cubicBezTo>
                <a:cubicBezTo>
                  <a:pt x="53287" y="432196"/>
                  <a:pt x="38695" y="413690"/>
                  <a:pt x="27999" y="392880"/>
                </a:cubicBezTo>
                <a:cubicBezTo>
                  <a:pt x="-6613" y="320734"/>
                  <a:pt x="-7320" y="236162"/>
                  <a:pt x="15930" y="160459"/>
                </a:cubicBezTo>
                <a:cubicBezTo>
                  <a:pt x="22792" y="137225"/>
                  <a:pt x="29129" y="113244"/>
                  <a:pt x="42651" y="92818"/>
                </a:cubicBezTo>
                <a:cubicBezTo>
                  <a:pt x="66284" y="58169"/>
                  <a:pt x="100633" y="37258"/>
                  <a:pt x="143035" y="36410"/>
                </a:cubicBezTo>
                <a:cubicBezTo>
                  <a:pt x="208263" y="33299"/>
                  <a:pt x="257689" y="50330"/>
                  <a:pt x="313290" y="83040"/>
                </a:cubicBezTo>
                <a:cubicBezTo>
                  <a:pt x="337972" y="98091"/>
                  <a:pt x="362070" y="114557"/>
                  <a:pt x="382110" y="135589"/>
                </a:cubicBezTo>
                <a:cubicBezTo>
                  <a:pt x="411778" y="165914"/>
                  <a:pt x="439104" y="198563"/>
                  <a:pt x="462878" y="233758"/>
                </a:cubicBezTo>
                <a:cubicBezTo>
                  <a:pt x="469720" y="244122"/>
                  <a:pt x="476299" y="254789"/>
                  <a:pt x="480093" y="266689"/>
                </a:cubicBezTo>
                <a:cubicBezTo>
                  <a:pt x="480558" y="268427"/>
                  <a:pt x="481385" y="271659"/>
                  <a:pt x="483847" y="270366"/>
                </a:cubicBezTo>
                <a:cubicBezTo>
                  <a:pt x="487016" y="272366"/>
                  <a:pt x="491718" y="270508"/>
                  <a:pt x="492606" y="266810"/>
                </a:cubicBezTo>
                <a:cubicBezTo>
                  <a:pt x="493918" y="261760"/>
                  <a:pt x="495553" y="256790"/>
                  <a:pt x="497470" y="251920"/>
                </a:cubicBezTo>
                <a:cubicBezTo>
                  <a:pt x="509942" y="222888"/>
                  <a:pt x="527662" y="196442"/>
                  <a:pt x="544312" y="169692"/>
                </a:cubicBezTo>
                <a:cubicBezTo>
                  <a:pt x="552950" y="156136"/>
                  <a:pt x="561225" y="142317"/>
                  <a:pt x="571416" y="129831"/>
                </a:cubicBezTo>
                <a:cubicBezTo>
                  <a:pt x="580700" y="118456"/>
                  <a:pt x="592486" y="108254"/>
                  <a:pt x="603344" y="97930"/>
                </a:cubicBezTo>
                <a:cubicBezTo>
                  <a:pt x="617310" y="85020"/>
                  <a:pt x="629682" y="71988"/>
                  <a:pt x="645302" y="60573"/>
                </a:cubicBezTo>
                <a:cubicBezTo>
                  <a:pt x="663607" y="48391"/>
                  <a:pt x="680580" y="34329"/>
                  <a:pt x="698764" y="22045"/>
                </a:cubicBezTo>
                <a:cubicBezTo>
                  <a:pt x="716585" y="12651"/>
                  <a:pt x="735818" y="8751"/>
                  <a:pt x="755899" y="4347"/>
                </a:cubicBezTo>
                <a:cubicBezTo>
                  <a:pt x="771843" y="1034"/>
                  <a:pt x="788089" y="-461"/>
                  <a:pt x="804376" y="124"/>
                </a:cubicBezTo>
                <a:cubicBezTo>
                  <a:pt x="825890" y="-179"/>
                  <a:pt x="847545" y="2104"/>
                  <a:pt x="867303" y="11257"/>
                </a:cubicBezTo>
                <a:cubicBezTo>
                  <a:pt x="897011" y="23015"/>
                  <a:pt x="920119" y="46128"/>
                  <a:pt x="940382" y="70231"/>
                </a:cubicBezTo>
                <a:cubicBezTo>
                  <a:pt x="967264" y="101101"/>
                  <a:pt x="979999" y="141529"/>
                  <a:pt x="984116" y="1817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37"/>
          <p:cNvSpPr/>
          <p:nvPr/>
        </p:nvSpPr>
        <p:spPr>
          <a:xfrm>
            <a:off x="6302391" y="799829"/>
            <a:ext cx="763235" cy="374949"/>
          </a:xfrm>
          <a:custGeom>
            <a:rect b="b" l="l" r="r" t="t"/>
            <a:pathLst>
              <a:path extrusionOk="0" h="749897" w="1526470">
                <a:moveTo>
                  <a:pt x="1524696" y="481541"/>
                </a:moveTo>
                <a:cubicBezTo>
                  <a:pt x="1522315" y="441657"/>
                  <a:pt x="1521887" y="401711"/>
                  <a:pt x="1518621" y="361887"/>
                </a:cubicBezTo>
                <a:cubicBezTo>
                  <a:pt x="1517399" y="348093"/>
                  <a:pt x="1516239" y="334451"/>
                  <a:pt x="1515507" y="320565"/>
                </a:cubicBezTo>
                <a:cubicBezTo>
                  <a:pt x="1514743" y="314295"/>
                  <a:pt x="1515049" y="302825"/>
                  <a:pt x="1508546" y="300562"/>
                </a:cubicBezTo>
                <a:cubicBezTo>
                  <a:pt x="1507691" y="294016"/>
                  <a:pt x="1498013" y="292548"/>
                  <a:pt x="1491938" y="290652"/>
                </a:cubicBezTo>
                <a:cubicBezTo>
                  <a:pt x="1481741" y="287501"/>
                  <a:pt x="1471483" y="284565"/>
                  <a:pt x="1461103" y="282088"/>
                </a:cubicBezTo>
                <a:cubicBezTo>
                  <a:pt x="1413568" y="272178"/>
                  <a:pt x="1365697" y="263277"/>
                  <a:pt x="1319139" y="249299"/>
                </a:cubicBezTo>
                <a:cubicBezTo>
                  <a:pt x="1272368" y="235658"/>
                  <a:pt x="1224619" y="225778"/>
                  <a:pt x="1177726" y="212657"/>
                </a:cubicBezTo>
                <a:cubicBezTo>
                  <a:pt x="1114865" y="194121"/>
                  <a:pt x="1051516" y="177268"/>
                  <a:pt x="988472" y="159406"/>
                </a:cubicBezTo>
                <a:cubicBezTo>
                  <a:pt x="926558" y="141635"/>
                  <a:pt x="865651" y="120622"/>
                  <a:pt x="803523" y="103616"/>
                </a:cubicBezTo>
                <a:cubicBezTo>
                  <a:pt x="677740" y="71929"/>
                  <a:pt x="553973" y="31463"/>
                  <a:pt x="426053" y="9043"/>
                </a:cubicBezTo>
                <a:cubicBezTo>
                  <a:pt x="408560" y="6107"/>
                  <a:pt x="388990" y="-408"/>
                  <a:pt x="370550" y="20"/>
                </a:cubicBezTo>
                <a:cubicBezTo>
                  <a:pt x="363223" y="142"/>
                  <a:pt x="357789" y="5281"/>
                  <a:pt x="352202" y="9349"/>
                </a:cubicBezTo>
                <a:cubicBezTo>
                  <a:pt x="342799" y="15956"/>
                  <a:pt x="333243" y="22379"/>
                  <a:pt x="323809" y="28955"/>
                </a:cubicBezTo>
                <a:cubicBezTo>
                  <a:pt x="298225" y="46358"/>
                  <a:pt x="273252" y="64557"/>
                  <a:pt x="247974" y="82328"/>
                </a:cubicBezTo>
                <a:cubicBezTo>
                  <a:pt x="230175" y="94593"/>
                  <a:pt x="211338" y="105207"/>
                  <a:pt x="193020" y="116677"/>
                </a:cubicBezTo>
                <a:cubicBezTo>
                  <a:pt x="169512" y="131878"/>
                  <a:pt x="146493" y="147905"/>
                  <a:pt x="123076" y="163229"/>
                </a:cubicBezTo>
                <a:cubicBezTo>
                  <a:pt x="108850" y="172680"/>
                  <a:pt x="94653" y="182193"/>
                  <a:pt x="80304" y="191430"/>
                </a:cubicBezTo>
                <a:cubicBezTo>
                  <a:pt x="55453" y="207977"/>
                  <a:pt x="27732" y="220670"/>
                  <a:pt x="5690" y="241041"/>
                </a:cubicBezTo>
                <a:cubicBezTo>
                  <a:pt x="3858" y="242876"/>
                  <a:pt x="1935" y="244650"/>
                  <a:pt x="744" y="246944"/>
                </a:cubicBezTo>
                <a:cubicBezTo>
                  <a:pt x="-1088" y="249850"/>
                  <a:pt x="713" y="253459"/>
                  <a:pt x="3430" y="254774"/>
                </a:cubicBezTo>
                <a:cubicBezTo>
                  <a:pt x="2881" y="256028"/>
                  <a:pt x="2850" y="257496"/>
                  <a:pt x="3675" y="258781"/>
                </a:cubicBezTo>
                <a:cubicBezTo>
                  <a:pt x="4163" y="259545"/>
                  <a:pt x="4804" y="260157"/>
                  <a:pt x="5507" y="260708"/>
                </a:cubicBezTo>
                <a:cubicBezTo>
                  <a:pt x="5720" y="290621"/>
                  <a:pt x="8468" y="320443"/>
                  <a:pt x="10697" y="350234"/>
                </a:cubicBezTo>
                <a:cubicBezTo>
                  <a:pt x="11460" y="364610"/>
                  <a:pt x="12131" y="379016"/>
                  <a:pt x="12925" y="393391"/>
                </a:cubicBezTo>
                <a:cubicBezTo>
                  <a:pt x="13353" y="397643"/>
                  <a:pt x="12620" y="402384"/>
                  <a:pt x="13933" y="406452"/>
                </a:cubicBezTo>
                <a:cubicBezTo>
                  <a:pt x="13994" y="408654"/>
                  <a:pt x="14085" y="410887"/>
                  <a:pt x="14177" y="413089"/>
                </a:cubicBezTo>
                <a:cubicBezTo>
                  <a:pt x="14238" y="414435"/>
                  <a:pt x="14482" y="415872"/>
                  <a:pt x="15123" y="417004"/>
                </a:cubicBezTo>
                <a:cubicBezTo>
                  <a:pt x="14116" y="424314"/>
                  <a:pt x="32434" y="425446"/>
                  <a:pt x="41654" y="429422"/>
                </a:cubicBezTo>
                <a:cubicBezTo>
                  <a:pt x="53957" y="433582"/>
                  <a:pt x="66261" y="437650"/>
                  <a:pt x="78564" y="441901"/>
                </a:cubicBezTo>
                <a:cubicBezTo>
                  <a:pt x="115688" y="455054"/>
                  <a:pt x="153057" y="467380"/>
                  <a:pt x="190120" y="480624"/>
                </a:cubicBezTo>
                <a:cubicBezTo>
                  <a:pt x="244615" y="497416"/>
                  <a:pt x="300027" y="510874"/>
                  <a:pt x="354736" y="526870"/>
                </a:cubicBezTo>
                <a:cubicBezTo>
                  <a:pt x="380350" y="534517"/>
                  <a:pt x="405690" y="543112"/>
                  <a:pt x="431549" y="549994"/>
                </a:cubicBezTo>
                <a:cubicBezTo>
                  <a:pt x="470627" y="560026"/>
                  <a:pt x="510163" y="568070"/>
                  <a:pt x="549119" y="578500"/>
                </a:cubicBezTo>
                <a:cubicBezTo>
                  <a:pt x="588502" y="589481"/>
                  <a:pt x="628496" y="597708"/>
                  <a:pt x="668429" y="606456"/>
                </a:cubicBezTo>
                <a:cubicBezTo>
                  <a:pt x="709156" y="615081"/>
                  <a:pt x="748936" y="627438"/>
                  <a:pt x="789327" y="637471"/>
                </a:cubicBezTo>
                <a:cubicBezTo>
                  <a:pt x="828282" y="647167"/>
                  <a:pt x="867880" y="653926"/>
                  <a:pt x="906897" y="663316"/>
                </a:cubicBezTo>
                <a:cubicBezTo>
                  <a:pt x="971772" y="679986"/>
                  <a:pt x="1037808" y="690752"/>
                  <a:pt x="1102409" y="708798"/>
                </a:cubicBezTo>
                <a:cubicBezTo>
                  <a:pt x="1136602" y="717760"/>
                  <a:pt x="1171467" y="723816"/>
                  <a:pt x="1205813" y="732074"/>
                </a:cubicBezTo>
                <a:cubicBezTo>
                  <a:pt x="1228161" y="737366"/>
                  <a:pt x="1249929" y="744737"/>
                  <a:pt x="1272368" y="749631"/>
                </a:cubicBezTo>
                <a:cubicBezTo>
                  <a:pt x="1276215" y="750732"/>
                  <a:pt x="1280580" y="748316"/>
                  <a:pt x="1281588" y="744370"/>
                </a:cubicBezTo>
                <a:cubicBezTo>
                  <a:pt x="1281771" y="743667"/>
                  <a:pt x="1281832" y="742963"/>
                  <a:pt x="1281801" y="742260"/>
                </a:cubicBezTo>
                <a:cubicBezTo>
                  <a:pt x="1305096" y="731493"/>
                  <a:pt x="1346433" y="685461"/>
                  <a:pt x="1361392" y="673868"/>
                </a:cubicBezTo>
                <a:cubicBezTo>
                  <a:pt x="1404470" y="636400"/>
                  <a:pt x="1452096" y="603948"/>
                  <a:pt x="1491266" y="562167"/>
                </a:cubicBezTo>
                <a:cubicBezTo>
                  <a:pt x="1520727" y="529348"/>
                  <a:pt x="1530985" y="529134"/>
                  <a:pt x="1524696" y="4815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6" name="Google Shape;1376;p37"/>
          <p:cNvGrpSpPr/>
          <p:nvPr/>
        </p:nvGrpSpPr>
        <p:grpSpPr>
          <a:xfrm>
            <a:off x="6302391" y="799829"/>
            <a:ext cx="763235" cy="374948"/>
            <a:chOff x="12604782" y="1599658"/>
            <a:chExt cx="1526470" cy="749897"/>
          </a:xfrm>
        </p:grpSpPr>
        <p:sp>
          <p:nvSpPr>
            <p:cNvPr id="1377" name="Google Shape;1377;p37"/>
            <p:cNvSpPr/>
            <p:nvPr/>
          </p:nvSpPr>
          <p:spPr>
            <a:xfrm>
              <a:off x="13898045" y="2307966"/>
              <a:ext cx="3122" cy="4467"/>
            </a:xfrm>
            <a:custGeom>
              <a:rect b="b" l="l" r="r" t="t"/>
              <a:pathLst>
                <a:path extrusionOk="0" h="4467" w="3122">
                  <a:moveTo>
                    <a:pt x="1422" y="460"/>
                  </a:moveTo>
                  <a:cubicBezTo>
                    <a:pt x="1117" y="1653"/>
                    <a:pt x="-837" y="3274"/>
                    <a:pt x="414" y="4344"/>
                  </a:cubicBezTo>
                  <a:cubicBezTo>
                    <a:pt x="842" y="4589"/>
                    <a:pt x="1483" y="4467"/>
                    <a:pt x="1697" y="4008"/>
                  </a:cubicBezTo>
                  <a:cubicBezTo>
                    <a:pt x="2033" y="2815"/>
                    <a:pt x="3956" y="1194"/>
                    <a:pt x="2704" y="124"/>
                  </a:cubicBezTo>
                  <a:cubicBezTo>
                    <a:pt x="2277" y="-121"/>
                    <a:pt x="1636" y="1"/>
                    <a:pt x="1422" y="4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12604782" y="1599658"/>
              <a:ext cx="1526470" cy="749897"/>
            </a:xfrm>
            <a:custGeom>
              <a:rect b="b" l="l" r="r" t="t"/>
              <a:pathLst>
                <a:path extrusionOk="0" h="749897" w="1526470">
                  <a:moveTo>
                    <a:pt x="1524696" y="481541"/>
                  </a:moveTo>
                  <a:cubicBezTo>
                    <a:pt x="1522315" y="441657"/>
                    <a:pt x="1521887" y="401711"/>
                    <a:pt x="1518621" y="361887"/>
                  </a:cubicBezTo>
                  <a:cubicBezTo>
                    <a:pt x="1517399" y="348093"/>
                    <a:pt x="1516239" y="334451"/>
                    <a:pt x="1515507" y="320565"/>
                  </a:cubicBezTo>
                  <a:cubicBezTo>
                    <a:pt x="1514743" y="314295"/>
                    <a:pt x="1515049" y="302825"/>
                    <a:pt x="1508546" y="300562"/>
                  </a:cubicBezTo>
                  <a:cubicBezTo>
                    <a:pt x="1507691" y="294016"/>
                    <a:pt x="1498013" y="292548"/>
                    <a:pt x="1491938" y="290652"/>
                  </a:cubicBezTo>
                  <a:cubicBezTo>
                    <a:pt x="1481741" y="287501"/>
                    <a:pt x="1471483" y="284565"/>
                    <a:pt x="1461103" y="282088"/>
                  </a:cubicBezTo>
                  <a:cubicBezTo>
                    <a:pt x="1413568" y="272178"/>
                    <a:pt x="1365697" y="263277"/>
                    <a:pt x="1319139" y="249299"/>
                  </a:cubicBezTo>
                  <a:cubicBezTo>
                    <a:pt x="1272368" y="235658"/>
                    <a:pt x="1224619" y="225778"/>
                    <a:pt x="1177726" y="212657"/>
                  </a:cubicBezTo>
                  <a:cubicBezTo>
                    <a:pt x="1114865" y="194121"/>
                    <a:pt x="1051516" y="177268"/>
                    <a:pt x="988472" y="159406"/>
                  </a:cubicBezTo>
                  <a:cubicBezTo>
                    <a:pt x="926558" y="141635"/>
                    <a:pt x="865651" y="120622"/>
                    <a:pt x="803523" y="103616"/>
                  </a:cubicBezTo>
                  <a:cubicBezTo>
                    <a:pt x="677740" y="71929"/>
                    <a:pt x="553973" y="31463"/>
                    <a:pt x="426053" y="9043"/>
                  </a:cubicBezTo>
                  <a:cubicBezTo>
                    <a:pt x="408560" y="6107"/>
                    <a:pt x="388990" y="-408"/>
                    <a:pt x="370550" y="20"/>
                  </a:cubicBezTo>
                  <a:cubicBezTo>
                    <a:pt x="363223" y="142"/>
                    <a:pt x="357789" y="5281"/>
                    <a:pt x="352202" y="9349"/>
                  </a:cubicBezTo>
                  <a:cubicBezTo>
                    <a:pt x="342799" y="15956"/>
                    <a:pt x="333243" y="22379"/>
                    <a:pt x="323809" y="28955"/>
                  </a:cubicBezTo>
                  <a:cubicBezTo>
                    <a:pt x="298225" y="46358"/>
                    <a:pt x="273252" y="64557"/>
                    <a:pt x="247974" y="82328"/>
                  </a:cubicBezTo>
                  <a:cubicBezTo>
                    <a:pt x="230175" y="94593"/>
                    <a:pt x="211338" y="105207"/>
                    <a:pt x="193020" y="116677"/>
                  </a:cubicBezTo>
                  <a:cubicBezTo>
                    <a:pt x="169512" y="131878"/>
                    <a:pt x="146493" y="147905"/>
                    <a:pt x="123076" y="163229"/>
                  </a:cubicBezTo>
                  <a:cubicBezTo>
                    <a:pt x="108850" y="172680"/>
                    <a:pt x="94653" y="182193"/>
                    <a:pt x="80304" y="191430"/>
                  </a:cubicBezTo>
                  <a:cubicBezTo>
                    <a:pt x="55453" y="207977"/>
                    <a:pt x="27732" y="220670"/>
                    <a:pt x="5690" y="241041"/>
                  </a:cubicBezTo>
                  <a:cubicBezTo>
                    <a:pt x="3858" y="242876"/>
                    <a:pt x="1935" y="244650"/>
                    <a:pt x="744" y="246944"/>
                  </a:cubicBezTo>
                  <a:cubicBezTo>
                    <a:pt x="-1088" y="249850"/>
                    <a:pt x="713" y="253459"/>
                    <a:pt x="3430" y="254774"/>
                  </a:cubicBezTo>
                  <a:cubicBezTo>
                    <a:pt x="2881" y="256028"/>
                    <a:pt x="2850" y="257496"/>
                    <a:pt x="3675" y="258781"/>
                  </a:cubicBezTo>
                  <a:cubicBezTo>
                    <a:pt x="4163" y="259545"/>
                    <a:pt x="4804" y="260157"/>
                    <a:pt x="5507" y="260708"/>
                  </a:cubicBezTo>
                  <a:cubicBezTo>
                    <a:pt x="5720" y="290621"/>
                    <a:pt x="8468" y="320443"/>
                    <a:pt x="10697" y="350234"/>
                  </a:cubicBezTo>
                  <a:cubicBezTo>
                    <a:pt x="11460" y="364610"/>
                    <a:pt x="12131" y="379016"/>
                    <a:pt x="12925" y="393391"/>
                  </a:cubicBezTo>
                  <a:cubicBezTo>
                    <a:pt x="13353" y="397643"/>
                    <a:pt x="12620" y="402384"/>
                    <a:pt x="13933" y="406452"/>
                  </a:cubicBezTo>
                  <a:cubicBezTo>
                    <a:pt x="13994" y="408654"/>
                    <a:pt x="14085" y="410887"/>
                    <a:pt x="14177" y="413089"/>
                  </a:cubicBezTo>
                  <a:cubicBezTo>
                    <a:pt x="14238" y="414435"/>
                    <a:pt x="14482" y="415872"/>
                    <a:pt x="15123" y="417004"/>
                  </a:cubicBezTo>
                  <a:cubicBezTo>
                    <a:pt x="14116" y="424314"/>
                    <a:pt x="32434" y="425446"/>
                    <a:pt x="41654" y="429422"/>
                  </a:cubicBezTo>
                  <a:cubicBezTo>
                    <a:pt x="53957" y="433582"/>
                    <a:pt x="66261" y="437650"/>
                    <a:pt x="78564" y="441901"/>
                  </a:cubicBezTo>
                  <a:cubicBezTo>
                    <a:pt x="115688" y="455054"/>
                    <a:pt x="153057" y="467380"/>
                    <a:pt x="190120" y="480624"/>
                  </a:cubicBezTo>
                  <a:cubicBezTo>
                    <a:pt x="244615" y="497416"/>
                    <a:pt x="300027" y="510874"/>
                    <a:pt x="354736" y="526870"/>
                  </a:cubicBezTo>
                  <a:cubicBezTo>
                    <a:pt x="380350" y="534517"/>
                    <a:pt x="405690" y="543112"/>
                    <a:pt x="431549" y="549994"/>
                  </a:cubicBezTo>
                  <a:cubicBezTo>
                    <a:pt x="470627" y="560026"/>
                    <a:pt x="510163" y="568070"/>
                    <a:pt x="549119" y="578500"/>
                  </a:cubicBezTo>
                  <a:cubicBezTo>
                    <a:pt x="588502" y="589481"/>
                    <a:pt x="628496" y="597708"/>
                    <a:pt x="668429" y="606456"/>
                  </a:cubicBezTo>
                  <a:cubicBezTo>
                    <a:pt x="709156" y="615081"/>
                    <a:pt x="748936" y="627438"/>
                    <a:pt x="789327" y="637471"/>
                  </a:cubicBezTo>
                  <a:cubicBezTo>
                    <a:pt x="828282" y="647167"/>
                    <a:pt x="867880" y="653926"/>
                    <a:pt x="906897" y="663316"/>
                  </a:cubicBezTo>
                  <a:cubicBezTo>
                    <a:pt x="971772" y="679986"/>
                    <a:pt x="1037808" y="690752"/>
                    <a:pt x="1102409" y="708798"/>
                  </a:cubicBezTo>
                  <a:cubicBezTo>
                    <a:pt x="1136602" y="717760"/>
                    <a:pt x="1171467" y="723816"/>
                    <a:pt x="1205813" y="732074"/>
                  </a:cubicBezTo>
                  <a:cubicBezTo>
                    <a:pt x="1228161" y="737366"/>
                    <a:pt x="1249929" y="744737"/>
                    <a:pt x="1272368" y="749631"/>
                  </a:cubicBezTo>
                  <a:cubicBezTo>
                    <a:pt x="1276215" y="750732"/>
                    <a:pt x="1280580" y="748316"/>
                    <a:pt x="1281588" y="744370"/>
                  </a:cubicBezTo>
                  <a:cubicBezTo>
                    <a:pt x="1281771" y="743667"/>
                    <a:pt x="1281832" y="742963"/>
                    <a:pt x="1281801" y="742260"/>
                  </a:cubicBezTo>
                  <a:cubicBezTo>
                    <a:pt x="1305096" y="731493"/>
                    <a:pt x="1346433" y="685461"/>
                    <a:pt x="1361392" y="673868"/>
                  </a:cubicBezTo>
                  <a:cubicBezTo>
                    <a:pt x="1404470" y="636400"/>
                    <a:pt x="1452096" y="603948"/>
                    <a:pt x="1491266" y="562167"/>
                  </a:cubicBezTo>
                  <a:cubicBezTo>
                    <a:pt x="1520727" y="529348"/>
                    <a:pt x="1530985" y="529134"/>
                    <a:pt x="1524696" y="481541"/>
                  </a:cubicBezTo>
                  <a:close/>
                  <a:moveTo>
                    <a:pt x="17444" y="246026"/>
                  </a:moveTo>
                  <a:cubicBezTo>
                    <a:pt x="34204" y="232721"/>
                    <a:pt x="53377" y="222964"/>
                    <a:pt x="71634" y="211922"/>
                  </a:cubicBezTo>
                  <a:cubicBezTo>
                    <a:pt x="113093" y="186536"/>
                    <a:pt x="153179" y="158947"/>
                    <a:pt x="193905" y="132367"/>
                  </a:cubicBezTo>
                  <a:cubicBezTo>
                    <a:pt x="214299" y="119338"/>
                    <a:pt x="235517" y="107684"/>
                    <a:pt x="255545" y="94104"/>
                  </a:cubicBezTo>
                  <a:cubicBezTo>
                    <a:pt x="292944" y="67677"/>
                    <a:pt x="330526" y="41771"/>
                    <a:pt x="368230" y="15803"/>
                  </a:cubicBezTo>
                  <a:cubicBezTo>
                    <a:pt x="370489" y="14365"/>
                    <a:pt x="373268" y="14793"/>
                    <a:pt x="375832" y="14824"/>
                  </a:cubicBezTo>
                  <a:cubicBezTo>
                    <a:pt x="396501" y="17210"/>
                    <a:pt x="415795" y="22715"/>
                    <a:pt x="436983" y="26386"/>
                  </a:cubicBezTo>
                  <a:cubicBezTo>
                    <a:pt x="525855" y="42138"/>
                    <a:pt x="612498" y="67922"/>
                    <a:pt x="699508" y="91535"/>
                  </a:cubicBezTo>
                  <a:cubicBezTo>
                    <a:pt x="761789" y="108510"/>
                    <a:pt x="824527" y="123711"/>
                    <a:pt x="885923" y="143776"/>
                  </a:cubicBezTo>
                  <a:cubicBezTo>
                    <a:pt x="948509" y="163810"/>
                    <a:pt x="1011675" y="181948"/>
                    <a:pt x="1075115" y="199076"/>
                  </a:cubicBezTo>
                  <a:cubicBezTo>
                    <a:pt x="1105401" y="207151"/>
                    <a:pt x="1135381" y="216235"/>
                    <a:pt x="1165514" y="224861"/>
                  </a:cubicBezTo>
                  <a:cubicBezTo>
                    <a:pt x="1228894" y="241836"/>
                    <a:pt x="1292731" y="257068"/>
                    <a:pt x="1355897" y="274777"/>
                  </a:cubicBezTo>
                  <a:cubicBezTo>
                    <a:pt x="1401264" y="286828"/>
                    <a:pt x="1447883" y="291936"/>
                    <a:pt x="1492609" y="306648"/>
                  </a:cubicBezTo>
                  <a:cubicBezTo>
                    <a:pt x="1471147" y="329313"/>
                    <a:pt x="1454111" y="355770"/>
                    <a:pt x="1431764" y="377609"/>
                  </a:cubicBezTo>
                  <a:cubicBezTo>
                    <a:pt x="1398486" y="408287"/>
                    <a:pt x="1370154" y="443798"/>
                    <a:pt x="1338129" y="475699"/>
                  </a:cubicBezTo>
                  <a:cubicBezTo>
                    <a:pt x="1322345" y="491818"/>
                    <a:pt x="1307599" y="508886"/>
                    <a:pt x="1292426" y="525586"/>
                  </a:cubicBezTo>
                  <a:cubicBezTo>
                    <a:pt x="1284458" y="533813"/>
                    <a:pt x="1277375" y="542469"/>
                    <a:pt x="1267361" y="548434"/>
                  </a:cubicBezTo>
                  <a:cubicBezTo>
                    <a:pt x="1267300" y="548495"/>
                    <a:pt x="1266384" y="548954"/>
                    <a:pt x="1265407" y="549321"/>
                  </a:cubicBezTo>
                  <a:cubicBezTo>
                    <a:pt x="1264827" y="549504"/>
                    <a:pt x="1264247" y="549657"/>
                    <a:pt x="1263636" y="549657"/>
                  </a:cubicBezTo>
                  <a:cubicBezTo>
                    <a:pt x="1250509" y="546599"/>
                    <a:pt x="1237900" y="542011"/>
                    <a:pt x="1225566" y="536627"/>
                  </a:cubicBezTo>
                  <a:cubicBezTo>
                    <a:pt x="1197265" y="527451"/>
                    <a:pt x="1168078" y="521365"/>
                    <a:pt x="1139289" y="513993"/>
                  </a:cubicBezTo>
                  <a:cubicBezTo>
                    <a:pt x="1078504" y="497049"/>
                    <a:pt x="1016773" y="483744"/>
                    <a:pt x="956019" y="466707"/>
                  </a:cubicBezTo>
                  <a:cubicBezTo>
                    <a:pt x="909125" y="453952"/>
                    <a:pt x="861560" y="443767"/>
                    <a:pt x="814972" y="429912"/>
                  </a:cubicBezTo>
                  <a:cubicBezTo>
                    <a:pt x="769360" y="416209"/>
                    <a:pt x="722711" y="406788"/>
                    <a:pt x="676244" y="396572"/>
                  </a:cubicBezTo>
                  <a:cubicBezTo>
                    <a:pt x="598791" y="376967"/>
                    <a:pt x="521886" y="355373"/>
                    <a:pt x="443761" y="338397"/>
                  </a:cubicBezTo>
                  <a:cubicBezTo>
                    <a:pt x="381144" y="323043"/>
                    <a:pt x="318772" y="306129"/>
                    <a:pt x="254660" y="298176"/>
                  </a:cubicBezTo>
                  <a:cubicBezTo>
                    <a:pt x="222390" y="293619"/>
                    <a:pt x="190242" y="288144"/>
                    <a:pt x="158247" y="281996"/>
                  </a:cubicBezTo>
                  <a:cubicBezTo>
                    <a:pt x="110193" y="273034"/>
                    <a:pt x="61467" y="266672"/>
                    <a:pt x="14330" y="253520"/>
                  </a:cubicBezTo>
                  <a:cubicBezTo>
                    <a:pt x="14238" y="253061"/>
                    <a:pt x="14177" y="252572"/>
                    <a:pt x="14085" y="252113"/>
                  </a:cubicBezTo>
                  <a:cubicBezTo>
                    <a:pt x="16528" y="250920"/>
                    <a:pt x="18329" y="249177"/>
                    <a:pt x="17444" y="246026"/>
                  </a:cubicBezTo>
                  <a:close/>
                  <a:moveTo>
                    <a:pt x="1199341" y="715068"/>
                  </a:moveTo>
                  <a:cubicBezTo>
                    <a:pt x="1150676" y="705219"/>
                    <a:pt x="1102500" y="693505"/>
                    <a:pt x="1054477" y="680934"/>
                  </a:cubicBezTo>
                  <a:cubicBezTo>
                    <a:pt x="1000317" y="669647"/>
                    <a:pt x="945700" y="657413"/>
                    <a:pt x="891662" y="644383"/>
                  </a:cubicBezTo>
                  <a:cubicBezTo>
                    <a:pt x="852737" y="635941"/>
                    <a:pt x="813567" y="628631"/>
                    <a:pt x="775039" y="618415"/>
                  </a:cubicBezTo>
                  <a:cubicBezTo>
                    <a:pt x="747684" y="611075"/>
                    <a:pt x="720452" y="603030"/>
                    <a:pt x="692822" y="596730"/>
                  </a:cubicBezTo>
                  <a:cubicBezTo>
                    <a:pt x="640433" y="584770"/>
                    <a:pt x="587769" y="574035"/>
                    <a:pt x="535930" y="559689"/>
                  </a:cubicBezTo>
                  <a:cubicBezTo>
                    <a:pt x="503385" y="551309"/>
                    <a:pt x="470413" y="544610"/>
                    <a:pt x="437838" y="536230"/>
                  </a:cubicBezTo>
                  <a:cubicBezTo>
                    <a:pt x="405202" y="527696"/>
                    <a:pt x="373268" y="516502"/>
                    <a:pt x="340814" y="507234"/>
                  </a:cubicBezTo>
                  <a:cubicBezTo>
                    <a:pt x="295050" y="495244"/>
                    <a:pt x="249470" y="482612"/>
                    <a:pt x="203980" y="469674"/>
                  </a:cubicBezTo>
                  <a:cubicBezTo>
                    <a:pt x="168871" y="458296"/>
                    <a:pt x="134281" y="445511"/>
                    <a:pt x="99019" y="434500"/>
                  </a:cubicBezTo>
                  <a:cubicBezTo>
                    <a:pt x="78198" y="427312"/>
                    <a:pt x="56583" y="420002"/>
                    <a:pt x="35120" y="414649"/>
                  </a:cubicBezTo>
                  <a:cubicBezTo>
                    <a:pt x="31976" y="414312"/>
                    <a:pt x="28526" y="413242"/>
                    <a:pt x="25137" y="412753"/>
                  </a:cubicBezTo>
                  <a:cubicBezTo>
                    <a:pt x="25351" y="412202"/>
                    <a:pt x="25565" y="411651"/>
                    <a:pt x="25748" y="411132"/>
                  </a:cubicBezTo>
                  <a:cubicBezTo>
                    <a:pt x="29045" y="409143"/>
                    <a:pt x="29228" y="405565"/>
                    <a:pt x="27824" y="402843"/>
                  </a:cubicBezTo>
                  <a:cubicBezTo>
                    <a:pt x="27030" y="390516"/>
                    <a:pt x="25412" y="378221"/>
                    <a:pt x="24832" y="365894"/>
                  </a:cubicBezTo>
                  <a:cubicBezTo>
                    <a:pt x="23702" y="346105"/>
                    <a:pt x="21474" y="326438"/>
                    <a:pt x="19428" y="306710"/>
                  </a:cubicBezTo>
                  <a:cubicBezTo>
                    <a:pt x="18146" y="292915"/>
                    <a:pt x="17566" y="278968"/>
                    <a:pt x="15978" y="265173"/>
                  </a:cubicBezTo>
                  <a:cubicBezTo>
                    <a:pt x="21199" y="266917"/>
                    <a:pt x="26541" y="268324"/>
                    <a:pt x="31823" y="269853"/>
                  </a:cubicBezTo>
                  <a:cubicBezTo>
                    <a:pt x="61681" y="277928"/>
                    <a:pt x="92180" y="283097"/>
                    <a:pt x="122557" y="288755"/>
                  </a:cubicBezTo>
                  <a:cubicBezTo>
                    <a:pt x="154217" y="294261"/>
                    <a:pt x="185662" y="301174"/>
                    <a:pt x="217383" y="306312"/>
                  </a:cubicBezTo>
                  <a:cubicBezTo>
                    <a:pt x="249256" y="311420"/>
                    <a:pt x="281281" y="315671"/>
                    <a:pt x="313002" y="321728"/>
                  </a:cubicBezTo>
                  <a:cubicBezTo>
                    <a:pt x="355988" y="330567"/>
                    <a:pt x="398271" y="342220"/>
                    <a:pt x="440952" y="352528"/>
                  </a:cubicBezTo>
                  <a:cubicBezTo>
                    <a:pt x="500851" y="366231"/>
                    <a:pt x="560598" y="380729"/>
                    <a:pt x="619764" y="397398"/>
                  </a:cubicBezTo>
                  <a:cubicBezTo>
                    <a:pt x="666322" y="410703"/>
                    <a:pt x="714010" y="419176"/>
                    <a:pt x="760995" y="430768"/>
                  </a:cubicBezTo>
                  <a:cubicBezTo>
                    <a:pt x="791708" y="438292"/>
                    <a:pt x="821902" y="447805"/>
                    <a:pt x="852432" y="455879"/>
                  </a:cubicBezTo>
                  <a:cubicBezTo>
                    <a:pt x="891326" y="465575"/>
                    <a:pt x="930282" y="474996"/>
                    <a:pt x="968902" y="485732"/>
                  </a:cubicBezTo>
                  <a:cubicBezTo>
                    <a:pt x="992654" y="492583"/>
                    <a:pt x="1016681" y="498333"/>
                    <a:pt x="1040739" y="503961"/>
                  </a:cubicBezTo>
                  <a:cubicBezTo>
                    <a:pt x="1086656" y="514880"/>
                    <a:pt x="1131962" y="528400"/>
                    <a:pt x="1177970" y="538983"/>
                  </a:cubicBezTo>
                  <a:cubicBezTo>
                    <a:pt x="1191953" y="542439"/>
                    <a:pt x="1205935" y="546170"/>
                    <a:pt x="1219674" y="550483"/>
                  </a:cubicBezTo>
                  <a:cubicBezTo>
                    <a:pt x="1232832" y="556203"/>
                    <a:pt x="1246265" y="561066"/>
                    <a:pt x="1260248" y="564308"/>
                  </a:cubicBezTo>
                  <a:cubicBezTo>
                    <a:pt x="1263484" y="564859"/>
                    <a:pt x="1266750" y="564461"/>
                    <a:pt x="1270017" y="563421"/>
                  </a:cubicBezTo>
                  <a:cubicBezTo>
                    <a:pt x="1268582" y="602449"/>
                    <a:pt x="1266964" y="641447"/>
                    <a:pt x="1266720" y="680475"/>
                  </a:cubicBezTo>
                  <a:cubicBezTo>
                    <a:pt x="1266476" y="693658"/>
                    <a:pt x="1266231" y="706871"/>
                    <a:pt x="1266048" y="720054"/>
                  </a:cubicBezTo>
                  <a:cubicBezTo>
                    <a:pt x="1266445" y="723969"/>
                    <a:pt x="1265407" y="728526"/>
                    <a:pt x="1265865" y="732594"/>
                  </a:cubicBezTo>
                  <a:cubicBezTo>
                    <a:pt x="1243639" y="727028"/>
                    <a:pt x="1221750" y="720084"/>
                    <a:pt x="1199341" y="715068"/>
                  </a:cubicBezTo>
                  <a:close/>
                  <a:moveTo>
                    <a:pt x="1502073" y="528369"/>
                  </a:moveTo>
                  <a:cubicBezTo>
                    <a:pt x="1484702" y="547638"/>
                    <a:pt x="1467392" y="567030"/>
                    <a:pt x="1447914" y="584250"/>
                  </a:cubicBezTo>
                  <a:cubicBezTo>
                    <a:pt x="1421322" y="606181"/>
                    <a:pt x="1395219" y="628662"/>
                    <a:pt x="1368811" y="650806"/>
                  </a:cubicBezTo>
                  <a:cubicBezTo>
                    <a:pt x="1336938" y="676805"/>
                    <a:pt x="1311324" y="709716"/>
                    <a:pt x="1279542" y="735745"/>
                  </a:cubicBezTo>
                  <a:cubicBezTo>
                    <a:pt x="1279878" y="734888"/>
                    <a:pt x="1280061" y="733971"/>
                    <a:pt x="1280122" y="733022"/>
                  </a:cubicBezTo>
                  <a:cubicBezTo>
                    <a:pt x="1280275" y="726752"/>
                    <a:pt x="1279909" y="720451"/>
                    <a:pt x="1279939" y="714181"/>
                  </a:cubicBezTo>
                  <a:cubicBezTo>
                    <a:pt x="1279756" y="696716"/>
                    <a:pt x="1279725" y="679252"/>
                    <a:pt x="1279512" y="661756"/>
                  </a:cubicBezTo>
                  <a:cubicBezTo>
                    <a:pt x="1278169" y="628509"/>
                    <a:pt x="1280855" y="594986"/>
                    <a:pt x="1277008" y="561922"/>
                  </a:cubicBezTo>
                  <a:cubicBezTo>
                    <a:pt x="1276886" y="561433"/>
                    <a:pt x="1276795" y="560913"/>
                    <a:pt x="1276673" y="560393"/>
                  </a:cubicBezTo>
                  <a:cubicBezTo>
                    <a:pt x="1291388" y="551859"/>
                    <a:pt x="1305401" y="532498"/>
                    <a:pt x="1314865" y="523078"/>
                  </a:cubicBezTo>
                  <a:cubicBezTo>
                    <a:pt x="1329428" y="506561"/>
                    <a:pt x="1344449" y="490473"/>
                    <a:pt x="1359958" y="474843"/>
                  </a:cubicBezTo>
                  <a:cubicBezTo>
                    <a:pt x="1390365" y="442238"/>
                    <a:pt x="1419979" y="409052"/>
                    <a:pt x="1452127" y="378159"/>
                  </a:cubicBezTo>
                  <a:cubicBezTo>
                    <a:pt x="1468949" y="359502"/>
                    <a:pt x="1483511" y="338948"/>
                    <a:pt x="1500394" y="320351"/>
                  </a:cubicBezTo>
                  <a:cubicBezTo>
                    <a:pt x="1500547" y="321942"/>
                    <a:pt x="1500669" y="323532"/>
                    <a:pt x="1500761" y="325123"/>
                  </a:cubicBezTo>
                  <a:cubicBezTo>
                    <a:pt x="1501432" y="340844"/>
                    <a:pt x="1503417" y="357911"/>
                    <a:pt x="1504424" y="373847"/>
                  </a:cubicBezTo>
                  <a:cubicBezTo>
                    <a:pt x="1506989" y="408562"/>
                    <a:pt x="1507447" y="443492"/>
                    <a:pt x="1509462" y="478238"/>
                  </a:cubicBezTo>
                  <a:cubicBezTo>
                    <a:pt x="1509920" y="494785"/>
                    <a:pt x="1516758" y="515920"/>
                    <a:pt x="1502073" y="5283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9" name="Google Shape;1379;p37"/>
          <p:cNvSpPr/>
          <p:nvPr/>
        </p:nvSpPr>
        <p:spPr>
          <a:xfrm>
            <a:off x="6309464" y="807200"/>
            <a:ext cx="739231" cy="267475"/>
          </a:xfrm>
          <a:custGeom>
            <a:rect b="b" l="l" r="r" t="t"/>
            <a:pathLst>
              <a:path extrusionOk="0" h="534950" w="1478462">
                <a:moveTo>
                  <a:pt x="1478463" y="291908"/>
                </a:moveTo>
                <a:cubicBezTo>
                  <a:pt x="1457000" y="314572"/>
                  <a:pt x="1439965" y="341060"/>
                  <a:pt x="1417648" y="362898"/>
                </a:cubicBezTo>
                <a:cubicBezTo>
                  <a:pt x="1384340" y="393577"/>
                  <a:pt x="1356039" y="429087"/>
                  <a:pt x="1324013" y="460989"/>
                </a:cubicBezTo>
                <a:cubicBezTo>
                  <a:pt x="1308229" y="477108"/>
                  <a:pt x="1293483" y="494175"/>
                  <a:pt x="1278310" y="510875"/>
                </a:cubicBezTo>
                <a:cubicBezTo>
                  <a:pt x="1270342" y="519103"/>
                  <a:pt x="1263259" y="527759"/>
                  <a:pt x="1253245" y="533723"/>
                </a:cubicBezTo>
                <a:cubicBezTo>
                  <a:pt x="1253184" y="533785"/>
                  <a:pt x="1252238" y="534243"/>
                  <a:pt x="1251291" y="534610"/>
                </a:cubicBezTo>
                <a:cubicBezTo>
                  <a:pt x="1250711" y="534794"/>
                  <a:pt x="1250131" y="534977"/>
                  <a:pt x="1249520" y="534947"/>
                </a:cubicBezTo>
                <a:cubicBezTo>
                  <a:pt x="1236393" y="531888"/>
                  <a:pt x="1223814" y="527300"/>
                  <a:pt x="1211450" y="521948"/>
                </a:cubicBezTo>
                <a:cubicBezTo>
                  <a:pt x="1183149" y="512772"/>
                  <a:pt x="1153962" y="506654"/>
                  <a:pt x="1125173" y="499314"/>
                </a:cubicBezTo>
                <a:cubicBezTo>
                  <a:pt x="1064388" y="482369"/>
                  <a:pt x="1002657" y="469064"/>
                  <a:pt x="941903" y="452027"/>
                </a:cubicBezTo>
                <a:cubicBezTo>
                  <a:pt x="895009" y="439273"/>
                  <a:pt x="847413" y="429087"/>
                  <a:pt x="800856" y="415232"/>
                </a:cubicBezTo>
                <a:cubicBezTo>
                  <a:pt x="755244" y="401529"/>
                  <a:pt x="708564" y="392108"/>
                  <a:pt x="662129" y="381893"/>
                </a:cubicBezTo>
                <a:cubicBezTo>
                  <a:pt x="584675" y="362287"/>
                  <a:pt x="507770" y="340693"/>
                  <a:pt x="429645" y="323717"/>
                </a:cubicBezTo>
                <a:cubicBezTo>
                  <a:pt x="367028" y="308363"/>
                  <a:pt x="304656" y="291418"/>
                  <a:pt x="240544" y="283496"/>
                </a:cubicBezTo>
                <a:cubicBezTo>
                  <a:pt x="208274" y="278939"/>
                  <a:pt x="176126" y="273464"/>
                  <a:pt x="144131" y="267316"/>
                </a:cubicBezTo>
                <a:cubicBezTo>
                  <a:pt x="96108" y="258354"/>
                  <a:pt x="47382" y="252023"/>
                  <a:pt x="244" y="238871"/>
                </a:cubicBezTo>
                <a:cubicBezTo>
                  <a:pt x="183" y="238381"/>
                  <a:pt x="92" y="237892"/>
                  <a:pt x="0" y="237403"/>
                </a:cubicBezTo>
                <a:cubicBezTo>
                  <a:pt x="2412" y="236179"/>
                  <a:pt x="4152" y="234436"/>
                  <a:pt x="3297" y="231285"/>
                </a:cubicBezTo>
                <a:cubicBezTo>
                  <a:pt x="20058" y="217980"/>
                  <a:pt x="39200" y="208223"/>
                  <a:pt x="57487" y="197182"/>
                </a:cubicBezTo>
                <a:cubicBezTo>
                  <a:pt x="98947" y="171795"/>
                  <a:pt x="139032" y="144206"/>
                  <a:pt x="179759" y="117626"/>
                </a:cubicBezTo>
                <a:cubicBezTo>
                  <a:pt x="200153" y="104597"/>
                  <a:pt x="221402" y="92974"/>
                  <a:pt x="241399" y="79363"/>
                </a:cubicBezTo>
                <a:cubicBezTo>
                  <a:pt x="278797" y="52936"/>
                  <a:pt x="316379" y="27030"/>
                  <a:pt x="354114" y="1062"/>
                </a:cubicBezTo>
                <a:cubicBezTo>
                  <a:pt x="356373" y="-376"/>
                  <a:pt x="359152" y="52"/>
                  <a:pt x="361716" y="83"/>
                </a:cubicBezTo>
                <a:cubicBezTo>
                  <a:pt x="382385" y="2469"/>
                  <a:pt x="401680" y="7974"/>
                  <a:pt x="422867" y="11645"/>
                </a:cubicBezTo>
                <a:cubicBezTo>
                  <a:pt x="511739" y="27427"/>
                  <a:pt x="598383" y="53181"/>
                  <a:pt x="685392" y="76794"/>
                </a:cubicBezTo>
                <a:cubicBezTo>
                  <a:pt x="747673" y="93769"/>
                  <a:pt x="810411" y="108970"/>
                  <a:pt x="871807" y="129035"/>
                </a:cubicBezTo>
                <a:cubicBezTo>
                  <a:pt x="934423" y="149100"/>
                  <a:pt x="997559" y="167207"/>
                  <a:pt x="1060999" y="184335"/>
                </a:cubicBezTo>
                <a:cubicBezTo>
                  <a:pt x="1091285" y="192410"/>
                  <a:pt x="1121265" y="201494"/>
                  <a:pt x="1151398" y="210120"/>
                </a:cubicBezTo>
                <a:cubicBezTo>
                  <a:pt x="1214778" y="227095"/>
                  <a:pt x="1278615" y="242327"/>
                  <a:pt x="1341781" y="260037"/>
                </a:cubicBezTo>
                <a:cubicBezTo>
                  <a:pt x="1387118" y="272088"/>
                  <a:pt x="1433767" y="277195"/>
                  <a:pt x="1478463" y="2919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37"/>
          <p:cNvSpPr/>
          <p:nvPr/>
        </p:nvSpPr>
        <p:spPr>
          <a:xfrm>
            <a:off x="6310380" y="932431"/>
            <a:ext cx="627019" cy="233695"/>
          </a:xfrm>
          <a:custGeom>
            <a:rect b="b" l="l" r="r" t="t"/>
            <a:pathLst>
              <a:path extrusionOk="0" h="467390" w="1254038">
                <a:moveTo>
                  <a:pt x="1254039" y="298248"/>
                </a:moveTo>
                <a:cubicBezTo>
                  <a:pt x="1252604" y="337276"/>
                  <a:pt x="1250986" y="376243"/>
                  <a:pt x="1250742" y="415302"/>
                </a:cubicBezTo>
                <a:cubicBezTo>
                  <a:pt x="1250467" y="428484"/>
                  <a:pt x="1250253" y="441698"/>
                  <a:pt x="1250070" y="454880"/>
                </a:cubicBezTo>
                <a:cubicBezTo>
                  <a:pt x="1250436" y="458796"/>
                  <a:pt x="1249398" y="463353"/>
                  <a:pt x="1249856" y="467390"/>
                </a:cubicBezTo>
                <a:cubicBezTo>
                  <a:pt x="1227600" y="461824"/>
                  <a:pt x="1205710" y="454880"/>
                  <a:pt x="1183332" y="449864"/>
                </a:cubicBezTo>
                <a:cubicBezTo>
                  <a:pt x="1134668" y="440015"/>
                  <a:pt x="1086461" y="428301"/>
                  <a:pt x="1038469" y="415730"/>
                </a:cubicBezTo>
                <a:cubicBezTo>
                  <a:pt x="984309" y="404444"/>
                  <a:pt x="929691" y="392240"/>
                  <a:pt x="875653" y="379179"/>
                </a:cubicBezTo>
                <a:cubicBezTo>
                  <a:pt x="836728" y="370737"/>
                  <a:pt x="797558" y="363427"/>
                  <a:pt x="759030" y="353211"/>
                </a:cubicBezTo>
                <a:cubicBezTo>
                  <a:pt x="731645" y="345871"/>
                  <a:pt x="704443" y="337826"/>
                  <a:pt x="676813" y="331526"/>
                </a:cubicBezTo>
                <a:cubicBezTo>
                  <a:pt x="624424" y="319566"/>
                  <a:pt x="571730" y="308831"/>
                  <a:pt x="519921" y="294486"/>
                </a:cubicBezTo>
                <a:cubicBezTo>
                  <a:pt x="487346" y="286105"/>
                  <a:pt x="454374" y="279407"/>
                  <a:pt x="421829" y="271026"/>
                </a:cubicBezTo>
                <a:cubicBezTo>
                  <a:pt x="389193" y="262492"/>
                  <a:pt x="357259" y="251298"/>
                  <a:pt x="324806" y="242030"/>
                </a:cubicBezTo>
                <a:cubicBezTo>
                  <a:pt x="279042" y="230040"/>
                  <a:pt x="233461" y="217438"/>
                  <a:pt x="187971" y="204470"/>
                </a:cubicBezTo>
                <a:cubicBezTo>
                  <a:pt x="152862" y="193092"/>
                  <a:pt x="118242" y="180307"/>
                  <a:pt x="83010" y="169265"/>
                </a:cubicBezTo>
                <a:cubicBezTo>
                  <a:pt x="62159" y="162077"/>
                  <a:pt x="40574" y="154798"/>
                  <a:pt x="19112" y="149445"/>
                </a:cubicBezTo>
                <a:cubicBezTo>
                  <a:pt x="15967" y="149078"/>
                  <a:pt x="12517" y="148007"/>
                  <a:pt x="9128" y="147549"/>
                </a:cubicBezTo>
                <a:cubicBezTo>
                  <a:pt x="9342" y="146998"/>
                  <a:pt x="9556" y="146448"/>
                  <a:pt x="9739" y="145958"/>
                </a:cubicBezTo>
                <a:cubicBezTo>
                  <a:pt x="13036" y="143970"/>
                  <a:pt x="13250" y="140391"/>
                  <a:pt x="11815" y="137669"/>
                </a:cubicBezTo>
                <a:cubicBezTo>
                  <a:pt x="11021" y="125343"/>
                  <a:pt x="9403" y="113047"/>
                  <a:pt x="8823" y="100690"/>
                </a:cubicBezTo>
                <a:cubicBezTo>
                  <a:pt x="7693" y="80901"/>
                  <a:pt x="5465" y="61234"/>
                  <a:pt x="3419" y="41506"/>
                </a:cubicBezTo>
                <a:cubicBezTo>
                  <a:pt x="2107" y="27711"/>
                  <a:pt x="1557" y="13794"/>
                  <a:pt x="0" y="0"/>
                </a:cubicBezTo>
                <a:cubicBezTo>
                  <a:pt x="5221" y="1743"/>
                  <a:pt x="10563" y="3150"/>
                  <a:pt x="15845" y="4680"/>
                </a:cubicBezTo>
                <a:cubicBezTo>
                  <a:pt x="45672" y="12755"/>
                  <a:pt x="76202" y="17924"/>
                  <a:pt x="106579" y="23582"/>
                </a:cubicBezTo>
                <a:cubicBezTo>
                  <a:pt x="138239" y="29088"/>
                  <a:pt x="169654" y="36000"/>
                  <a:pt x="201405" y="41139"/>
                </a:cubicBezTo>
                <a:cubicBezTo>
                  <a:pt x="233278" y="46247"/>
                  <a:pt x="265273" y="50498"/>
                  <a:pt x="296993" y="56554"/>
                </a:cubicBezTo>
                <a:cubicBezTo>
                  <a:pt x="339979" y="65394"/>
                  <a:pt x="382263" y="77078"/>
                  <a:pt x="424943" y="87355"/>
                </a:cubicBezTo>
                <a:cubicBezTo>
                  <a:pt x="484843" y="101057"/>
                  <a:pt x="544589" y="115586"/>
                  <a:pt x="603756" y="132225"/>
                </a:cubicBezTo>
                <a:cubicBezTo>
                  <a:pt x="650314" y="145530"/>
                  <a:pt x="698001" y="153972"/>
                  <a:pt x="744986" y="165625"/>
                </a:cubicBezTo>
                <a:cubicBezTo>
                  <a:pt x="775699" y="173119"/>
                  <a:pt x="805863" y="182631"/>
                  <a:pt x="836423" y="190737"/>
                </a:cubicBezTo>
                <a:cubicBezTo>
                  <a:pt x="875287" y="200432"/>
                  <a:pt x="914274" y="209823"/>
                  <a:pt x="952894" y="220589"/>
                </a:cubicBezTo>
                <a:cubicBezTo>
                  <a:pt x="976646" y="227410"/>
                  <a:pt x="1000673" y="233190"/>
                  <a:pt x="1024730" y="238818"/>
                </a:cubicBezTo>
                <a:cubicBezTo>
                  <a:pt x="1070647" y="249738"/>
                  <a:pt x="1115922" y="263226"/>
                  <a:pt x="1161961" y="273840"/>
                </a:cubicBezTo>
                <a:cubicBezTo>
                  <a:pt x="1175944" y="277296"/>
                  <a:pt x="1189896" y="281028"/>
                  <a:pt x="1203665" y="285340"/>
                </a:cubicBezTo>
                <a:cubicBezTo>
                  <a:pt x="1216823" y="291060"/>
                  <a:pt x="1230256" y="295923"/>
                  <a:pt x="1244269" y="299196"/>
                </a:cubicBezTo>
                <a:cubicBezTo>
                  <a:pt x="1247505" y="299685"/>
                  <a:pt x="1250772" y="299318"/>
                  <a:pt x="1254039" y="2982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37"/>
          <p:cNvSpPr/>
          <p:nvPr/>
        </p:nvSpPr>
        <p:spPr>
          <a:xfrm>
            <a:off x="6940712" y="959974"/>
            <a:ext cx="117401" cy="207727"/>
          </a:xfrm>
          <a:custGeom>
            <a:rect b="b" l="l" r="r" t="t"/>
            <a:pathLst>
              <a:path extrusionOk="0" h="415454" w="234802">
                <a:moveTo>
                  <a:pt x="18318" y="392026"/>
                </a:moveTo>
                <a:cubicBezTo>
                  <a:pt x="18654" y="390833"/>
                  <a:pt x="20546" y="389181"/>
                  <a:pt x="19325" y="388141"/>
                </a:cubicBezTo>
                <a:cubicBezTo>
                  <a:pt x="18898" y="387896"/>
                  <a:pt x="18257" y="388019"/>
                  <a:pt x="18043" y="388477"/>
                </a:cubicBezTo>
                <a:cubicBezTo>
                  <a:pt x="17707" y="389670"/>
                  <a:pt x="15784" y="391291"/>
                  <a:pt x="17036" y="392362"/>
                </a:cubicBezTo>
                <a:cubicBezTo>
                  <a:pt x="17463" y="392607"/>
                  <a:pt x="18104" y="392484"/>
                  <a:pt x="18318" y="392026"/>
                </a:cubicBezTo>
                <a:close/>
                <a:moveTo>
                  <a:pt x="232820" y="157979"/>
                </a:moveTo>
                <a:cubicBezTo>
                  <a:pt x="233278" y="174495"/>
                  <a:pt x="240116" y="195630"/>
                  <a:pt x="225401" y="208079"/>
                </a:cubicBezTo>
                <a:cubicBezTo>
                  <a:pt x="208029" y="227348"/>
                  <a:pt x="190689" y="246740"/>
                  <a:pt x="171241" y="263930"/>
                </a:cubicBezTo>
                <a:cubicBezTo>
                  <a:pt x="144650" y="285860"/>
                  <a:pt x="118516" y="308341"/>
                  <a:pt x="92139" y="330486"/>
                </a:cubicBezTo>
                <a:cubicBezTo>
                  <a:pt x="60266" y="356515"/>
                  <a:pt x="34651" y="389426"/>
                  <a:pt x="2839" y="415455"/>
                </a:cubicBezTo>
                <a:cubicBezTo>
                  <a:pt x="3206" y="414598"/>
                  <a:pt x="3389" y="413650"/>
                  <a:pt x="3450" y="412702"/>
                </a:cubicBezTo>
                <a:cubicBezTo>
                  <a:pt x="3602" y="406462"/>
                  <a:pt x="3236" y="400161"/>
                  <a:pt x="3267" y="393861"/>
                </a:cubicBezTo>
                <a:cubicBezTo>
                  <a:pt x="3083" y="376396"/>
                  <a:pt x="3053" y="358931"/>
                  <a:pt x="2839" y="341436"/>
                </a:cubicBezTo>
                <a:cubicBezTo>
                  <a:pt x="1496" y="308219"/>
                  <a:pt x="4183" y="274666"/>
                  <a:pt x="336" y="241602"/>
                </a:cubicBezTo>
                <a:cubicBezTo>
                  <a:pt x="214" y="241112"/>
                  <a:pt x="122" y="240623"/>
                  <a:pt x="0" y="240103"/>
                </a:cubicBezTo>
                <a:cubicBezTo>
                  <a:pt x="14685" y="231569"/>
                  <a:pt x="28728" y="212178"/>
                  <a:pt x="38162" y="202788"/>
                </a:cubicBezTo>
                <a:cubicBezTo>
                  <a:pt x="52725" y="186271"/>
                  <a:pt x="67745" y="170183"/>
                  <a:pt x="83255" y="154553"/>
                </a:cubicBezTo>
                <a:cubicBezTo>
                  <a:pt x="113662" y="121948"/>
                  <a:pt x="143276" y="88762"/>
                  <a:pt x="175424" y="57869"/>
                </a:cubicBezTo>
                <a:cubicBezTo>
                  <a:pt x="192246" y="39181"/>
                  <a:pt x="206778" y="18597"/>
                  <a:pt x="223691" y="0"/>
                </a:cubicBezTo>
                <a:cubicBezTo>
                  <a:pt x="223813" y="1591"/>
                  <a:pt x="223935" y="3212"/>
                  <a:pt x="224058" y="4802"/>
                </a:cubicBezTo>
                <a:cubicBezTo>
                  <a:pt x="224729" y="20523"/>
                  <a:pt x="226714" y="37591"/>
                  <a:pt x="227721" y="53526"/>
                </a:cubicBezTo>
                <a:cubicBezTo>
                  <a:pt x="230377" y="88272"/>
                  <a:pt x="230835" y="123202"/>
                  <a:pt x="232820" y="1579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37"/>
          <p:cNvSpPr/>
          <p:nvPr/>
        </p:nvSpPr>
        <p:spPr>
          <a:xfrm>
            <a:off x="7393391" y="772521"/>
            <a:ext cx="415417" cy="429325"/>
          </a:xfrm>
          <a:custGeom>
            <a:rect b="b" l="l" r="r" t="t"/>
            <a:pathLst>
              <a:path extrusionOk="0" h="858651" w="830834">
                <a:moveTo>
                  <a:pt x="829667" y="136503"/>
                </a:moveTo>
                <a:cubicBezTo>
                  <a:pt x="829392" y="135112"/>
                  <a:pt x="828517" y="133807"/>
                  <a:pt x="826836" y="133086"/>
                </a:cubicBezTo>
                <a:cubicBezTo>
                  <a:pt x="821550" y="131420"/>
                  <a:pt x="816248" y="129737"/>
                  <a:pt x="810962" y="128054"/>
                </a:cubicBezTo>
                <a:cubicBezTo>
                  <a:pt x="786630" y="120429"/>
                  <a:pt x="762314" y="112890"/>
                  <a:pt x="738650" y="103325"/>
                </a:cubicBezTo>
                <a:cubicBezTo>
                  <a:pt x="729933" y="100474"/>
                  <a:pt x="720889" y="98809"/>
                  <a:pt x="712189" y="95872"/>
                </a:cubicBezTo>
                <a:cubicBezTo>
                  <a:pt x="700297" y="91201"/>
                  <a:pt x="688217" y="87165"/>
                  <a:pt x="675827" y="84074"/>
                </a:cubicBezTo>
                <a:cubicBezTo>
                  <a:pt x="639825" y="72122"/>
                  <a:pt x="603360" y="61732"/>
                  <a:pt x="566843" y="51480"/>
                </a:cubicBezTo>
                <a:cubicBezTo>
                  <a:pt x="514728" y="36162"/>
                  <a:pt x="461549" y="24175"/>
                  <a:pt x="410361" y="5903"/>
                </a:cubicBezTo>
                <a:cubicBezTo>
                  <a:pt x="409245" y="5645"/>
                  <a:pt x="406534" y="4752"/>
                  <a:pt x="403360" y="3808"/>
                </a:cubicBezTo>
                <a:cubicBezTo>
                  <a:pt x="403102" y="3619"/>
                  <a:pt x="402810" y="3430"/>
                  <a:pt x="402484" y="3275"/>
                </a:cubicBezTo>
                <a:cubicBezTo>
                  <a:pt x="402502" y="3275"/>
                  <a:pt x="402502" y="3258"/>
                  <a:pt x="402519" y="3258"/>
                </a:cubicBezTo>
                <a:cubicBezTo>
                  <a:pt x="401455" y="2812"/>
                  <a:pt x="400288" y="2709"/>
                  <a:pt x="399121" y="2640"/>
                </a:cubicBezTo>
                <a:cubicBezTo>
                  <a:pt x="396358" y="1936"/>
                  <a:pt x="393613" y="1404"/>
                  <a:pt x="391468" y="1352"/>
                </a:cubicBezTo>
                <a:cubicBezTo>
                  <a:pt x="390421" y="322"/>
                  <a:pt x="388842" y="-262"/>
                  <a:pt x="386749" y="116"/>
                </a:cubicBezTo>
                <a:cubicBezTo>
                  <a:pt x="361266" y="8805"/>
                  <a:pt x="335474" y="16481"/>
                  <a:pt x="310283" y="26012"/>
                </a:cubicBezTo>
                <a:cubicBezTo>
                  <a:pt x="280785" y="37879"/>
                  <a:pt x="251510" y="50398"/>
                  <a:pt x="222475" y="63364"/>
                </a:cubicBezTo>
                <a:cubicBezTo>
                  <a:pt x="188481" y="78235"/>
                  <a:pt x="156735" y="97400"/>
                  <a:pt x="124217" y="115157"/>
                </a:cubicBezTo>
                <a:cubicBezTo>
                  <a:pt x="100261" y="128123"/>
                  <a:pt x="76683" y="141672"/>
                  <a:pt x="52608" y="154397"/>
                </a:cubicBezTo>
                <a:cubicBezTo>
                  <a:pt x="39755" y="161129"/>
                  <a:pt x="27194" y="168342"/>
                  <a:pt x="14650" y="175623"/>
                </a:cubicBezTo>
                <a:cubicBezTo>
                  <a:pt x="8970" y="173820"/>
                  <a:pt x="5624" y="176190"/>
                  <a:pt x="3908" y="181531"/>
                </a:cubicBezTo>
                <a:cubicBezTo>
                  <a:pt x="3873" y="181651"/>
                  <a:pt x="3839" y="181771"/>
                  <a:pt x="3822" y="181874"/>
                </a:cubicBezTo>
                <a:cubicBezTo>
                  <a:pt x="2998" y="182527"/>
                  <a:pt x="2432" y="183471"/>
                  <a:pt x="2449" y="184622"/>
                </a:cubicBezTo>
                <a:cubicBezTo>
                  <a:pt x="2552" y="185103"/>
                  <a:pt x="2672" y="185515"/>
                  <a:pt x="2809" y="185875"/>
                </a:cubicBezTo>
                <a:cubicBezTo>
                  <a:pt x="1265" y="193019"/>
                  <a:pt x="973" y="200438"/>
                  <a:pt x="716" y="207737"/>
                </a:cubicBezTo>
                <a:cubicBezTo>
                  <a:pt x="-571" y="230714"/>
                  <a:pt x="81" y="253829"/>
                  <a:pt x="1076" y="276841"/>
                </a:cubicBezTo>
                <a:cubicBezTo>
                  <a:pt x="1196" y="280275"/>
                  <a:pt x="1265" y="283710"/>
                  <a:pt x="1316" y="287144"/>
                </a:cubicBezTo>
                <a:cubicBezTo>
                  <a:pt x="1145" y="294082"/>
                  <a:pt x="1059" y="301020"/>
                  <a:pt x="1111" y="307958"/>
                </a:cubicBezTo>
                <a:cubicBezTo>
                  <a:pt x="1111" y="313282"/>
                  <a:pt x="1231" y="318588"/>
                  <a:pt x="1419" y="323912"/>
                </a:cubicBezTo>
                <a:cubicBezTo>
                  <a:pt x="1454" y="330077"/>
                  <a:pt x="1557" y="336259"/>
                  <a:pt x="1814" y="342424"/>
                </a:cubicBezTo>
                <a:cubicBezTo>
                  <a:pt x="2638" y="357691"/>
                  <a:pt x="3702" y="372958"/>
                  <a:pt x="4302" y="388242"/>
                </a:cubicBezTo>
                <a:cubicBezTo>
                  <a:pt x="4354" y="390079"/>
                  <a:pt x="4422" y="391917"/>
                  <a:pt x="4491" y="393754"/>
                </a:cubicBezTo>
                <a:cubicBezTo>
                  <a:pt x="4628" y="398563"/>
                  <a:pt x="4731" y="403388"/>
                  <a:pt x="4748" y="408214"/>
                </a:cubicBezTo>
                <a:cubicBezTo>
                  <a:pt x="4371" y="437099"/>
                  <a:pt x="6585" y="465881"/>
                  <a:pt x="9073" y="494645"/>
                </a:cubicBezTo>
                <a:cubicBezTo>
                  <a:pt x="10274" y="521487"/>
                  <a:pt x="11733" y="548276"/>
                  <a:pt x="14307" y="575015"/>
                </a:cubicBezTo>
                <a:cubicBezTo>
                  <a:pt x="15559" y="603745"/>
                  <a:pt x="16726" y="632613"/>
                  <a:pt x="17601" y="661378"/>
                </a:cubicBezTo>
                <a:cubicBezTo>
                  <a:pt x="16486" y="668504"/>
                  <a:pt x="23127" y="671956"/>
                  <a:pt x="28858" y="673845"/>
                </a:cubicBezTo>
                <a:cubicBezTo>
                  <a:pt x="41402" y="678825"/>
                  <a:pt x="54152" y="683342"/>
                  <a:pt x="67074" y="687274"/>
                </a:cubicBezTo>
                <a:cubicBezTo>
                  <a:pt x="92883" y="695191"/>
                  <a:pt x="117747" y="705873"/>
                  <a:pt x="142235" y="717190"/>
                </a:cubicBezTo>
                <a:cubicBezTo>
                  <a:pt x="172231" y="730035"/>
                  <a:pt x="202604" y="742022"/>
                  <a:pt x="232188" y="755846"/>
                </a:cubicBezTo>
                <a:cubicBezTo>
                  <a:pt x="265341" y="770151"/>
                  <a:pt x="298752" y="783907"/>
                  <a:pt x="331493" y="799208"/>
                </a:cubicBezTo>
                <a:cubicBezTo>
                  <a:pt x="357182" y="812482"/>
                  <a:pt x="384655" y="821722"/>
                  <a:pt x="410721" y="834172"/>
                </a:cubicBezTo>
                <a:cubicBezTo>
                  <a:pt x="426783" y="842501"/>
                  <a:pt x="443737" y="848786"/>
                  <a:pt x="460400" y="855707"/>
                </a:cubicBezTo>
                <a:cubicBezTo>
                  <a:pt x="460554" y="856085"/>
                  <a:pt x="460743" y="856462"/>
                  <a:pt x="461000" y="856806"/>
                </a:cubicBezTo>
                <a:cubicBezTo>
                  <a:pt x="463711" y="860326"/>
                  <a:pt x="467796" y="858128"/>
                  <a:pt x="470473" y="855861"/>
                </a:cubicBezTo>
                <a:cubicBezTo>
                  <a:pt x="473939" y="853491"/>
                  <a:pt x="477525" y="851122"/>
                  <a:pt x="481283" y="849147"/>
                </a:cubicBezTo>
                <a:cubicBezTo>
                  <a:pt x="499130" y="841058"/>
                  <a:pt x="515569" y="830360"/>
                  <a:pt x="532781" y="821052"/>
                </a:cubicBezTo>
                <a:cubicBezTo>
                  <a:pt x="548173" y="811486"/>
                  <a:pt x="562965" y="800977"/>
                  <a:pt x="579079" y="792579"/>
                </a:cubicBezTo>
                <a:cubicBezTo>
                  <a:pt x="612215" y="772950"/>
                  <a:pt x="645831" y="754009"/>
                  <a:pt x="677663" y="732268"/>
                </a:cubicBezTo>
                <a:cubicBezTo>
                  <a:pt x="694017" y="721895"/>
                  <a:pt x="710919" y="712364"/>
                  <a:pt x="726226" y="700412"/>
                </a:cubicBezTo>
                <a:cubicBezTo>
                  <a:pt x="745909" y="686811"/>
                  <a:pt x="762520" y="670926"/>
                  <a:pt x="781293" y="655831"/>
                </a:cubicBezTo>
                <a:cubicBezTo>
                  <a:pt x="789083" y="649253"/>
                  <a:pt x="797852" y="643775"/>
                  <a:pt x="805025" y="636494"/>
                </a:cubicBezTo>
                <a:cubicBezTo>
                  <a:pt x="808697" y="632939"/>
                  <a:pt x="809984" y="627993"/>
                  <a:pt x="810019" y="623030"/>
                </a:cubicBezTo>
                <a:cubicBezTo>
                  <a:pt x="810739" y="613551"/>
                  <a:pt x="810739" y="604037"/>
                  <a:pt x="811100" y="594540"/>
                </a:cubicBezTo>
                <a:cubicBezTo>
                  <a:pt x="812026" y="569657"/>
                  <a:pt x="813331" y="545821"/>
                  <a:pt x="815064" y="520731"/>
                </a:cubicBezTo>
                <a:cubicBezTo>
                  <a:pt x="815493" y="497685"/>
                  <a:pt x="818479" y="475171"/>
                  <a:pt x="819457" y="452022"/>
                </a:cubicBezTo>
                <a:cubicBezTo>
                  <a:pt x="819594" y="407819"/>
                  <a:pt x="822340" y="363684"/>
                  <a:pt x="822340" y="319464"/>
                </a:cubicBezTo>
                <a:cubicBezTo>
                  <a:pt x="820744" y="269216"/>
                  <a:pt x="826304" y="219174"/>
                  <a:pt x="829204" y="169063"/>
                </a:cubicBezTo>
                <a:cubicBezTo>
                  <a:pt x="829650" y="161095"/>
                  <a:pt x="829804" y="153127"/>
                  <a:pt x="830542" y="145176"/>
                </a:cubicBezTo>
                <a:cubicBezTo>
                  <a:pt x="831074" y="142170"/>
                  <a:pt x="830937" y="138787"/>
                  <a:pt x="829667" y="1365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37"/>
          <p:cNvSpPr/>
          <p:nvPr/>
        </p:nvSpPr>
        <p:spPr>
          <a:xfrm>
            <a:off x="7393391" y="772521"/>
            <a:ext cx="415417" cy="429325"/>
          </a:xfrm>
          <a:custGeom>
            <a:rect b="b" l="l" r="r" t="t"/>
            <a:pathLst>
              <a:path extrusionOk="0" h="858651" w="830834">
                <a:moveTo>
                  <a:pt x="829667" y="136503"/>
                </a:moveTo>
                <a:cubicBezTo>
                  <a:pt x="829392" y="135112"/>
                  <a:pt x="828517" y="133807"/>
                  <a:pt x="826836" y="133086"/>
                </a:cubicBezTo>
                <a:cubicBezTo>
                  <a:pt x="821550" y="131420"/>
                  <a:pt x="816248" y="129737"/>
                  <a:pt x="810962" y="128054"/>
                </a:cubicBezTo>
                <a:cubicBezTo>
                  <a:pt x="786630" y="120429"/>
                  <a:pt x="762314" y="112890"/>
                  <a:pt x="738650" y="103325"/>
                </a:cubicBezTo>
                <a:cubicBezTo>
                  <a:pt x="729933" y="100474"/>
                  <a:pt x="720889" y="98809"/>
                  <a:pt x="712189" y="95872"/>
                </a:cubicBezTo>
                <a:cubicBezTo>
                  <a:pt x="700297" y="91201"/>
                  <a:pt x="688217" y="87165"/>
                  <a:pt x="675827" y="84074"/>
                </a:cubicBezTo>
                <a:cubicBezTo>
                  <a:pt x="639825" y="72122"/>
                  <a:pt x="603360" y="61732"/>
                  <a:pt x="566843" y="51480"/>
                </a:cubicBezTo>
                <a:cubicBezTo>
                  <a:pt x="514728" y="36162"/>
                  <a:pt x="461549" y="24175"/>
                  <a:pt x="410361" y="5903"/>
                </a:cubicBezTo>
                <a:cubicBezTo>
                  <a:pt x="409245" y="5645"/>
                  <a:pt x="406534" y="4752"/>
                  <a:pt x="403360" y="3808"/>
                </a:cubicBezTo>
                <a:cubicBezTo>
                  <a:pt x="403102" y="3619"/>
                  <a:pt x="402810" y="3430"/>
                  <a:pt x="402484" y="3275"/>
                </a:cubicBezTo>
                <a:cubicBezTo>
                  <a:pt x="402502" y="3275"/>
                  <a:pt x="402502" y="3258"/>
                  <a:pt x="402519" y="3258"/>
                </a:cubicBezTo>
                <a:cubicBezTo>
                  <a:pt x="401455" y="2812"/>
                  <a:pt x="400288" y="2709"/>
                  <a:pt x="399121" y="2640"/>
                </a:cubicBezTo>
                <a:cubicBezTo>
                  <a:pt x="396358" y="1936"/>
                  <a:pt x="393613" y="1404"/>
                  <a:pt x="391468" y="1352"/>
                </a:cubicBezTo>
                <a:cubicBezTo>
                  <a:pt x="390421" y="322"/>
                  <a:pt x="388842" y="-262"/>
                  <a:pt x="386749" y="116"/>
                </a:cubicBezTo>
                <a:cubicBezTo>
                  <a:pt x="361266" y="8805"/>
                  <a:pt x="335474" y="16481"/>
                  <a:pt x="310283" y="26012"/>
                </a:cubicBezTo>
                <a:cubicBezTo>
                  <a:pt x="280785" y="37879"/>
                  <a:pt x="251510" y="50398"/>
                  <a:pt x="222475" y="63364"/>
                </a:cubicBezTo>
                <a:cubicBezTo>
                  <a:pt x="188481" y="78235"/>
                  <a:pt x="156735" y="97400"/>
                  <a:pt x="124217" y="115157"/>
                </a:cubicBezTo>
                <a:cubicBezTo>
                  <a:pt x="100261" y="128123"/>
                  <a:pt x="76683" y="141672"/>
                  <a:pt x="52608" y="154397"/>
                </a:cubicBezTo>
                <a:cubicBezTo>
                  <a:pt x="39755" y="161129"/>
                  <a:pt x="27194" y="168342"/>
                  <a:pt x="14650" y="175623"/>
                </a:cubicBezTo>
                <a:cubicBezTo>
                  <a:pt x="8970" y="173820"/>
                  <a:pt x="5624" y="176190"/>
                  <a:pt x="3908" y="181531"/>
                </a:cubicBezTo>
                <a:cubicBezTo>
                  <a:pt x="3873" y="181651"/>
                  <a:pt x="3839" y="181771"/>
                  <a:pt x="3822" y="181874"/>
                </a:cubicBezTo>
                <a:cubicBezTo>
                  <a:pt x="2998" y="182527"/>
                  <a:pt x="2432" y="183471"/>
                  <a:pt x="2449" y="184622"/>
                </a:cubicBezTo>
                <a:cubicBezTo>
                  <a:pt x="2552" y="185103"/>
                  <a:pt x="2672" y="185515"/>
                  <a:pt x="2809" y="185875"/>
                </a:cubicBezTo>
                <a:cubicBezTo>
                  <a:pt x="1265" y="193019"/>
                  <a:pt x="973" y="200438"/>
                  <a:pt x="716" y="207737"/>
                </a:cubicBezTo>
                <a:cubicBezTo>
                  <a:pt x="-571" y="230714"/>
                  <a:pt x="81" y="253829"/>
                  <a:pt x="1076" y="276841"/>
                </a:cubicBezTo>
                <a:cubicBezTo>
                  <a:pt x="1196" y="280275"/>
                  <a:pt x="1265" y="283710"/>
                  <a:pt x="1316" y="287144"/>
                </a:cubicBezTo>
                <a:cubicBezTo>
                  <a:pt x="1145" y="294082"/>
                  <a:pt x="1059" y="301020"/>
                  <a:pt x="1111" y="307958"/>
                </a:cubicBezTo>
                <a:cubicBezTo>
                  <a:pt x="1111" y="313282"/>
                  <a:pt x="1231" y="318588"/>
                  <a:pt x="1419" y="323912"/>
                </a:cubicBezTo>
                <a:cubicBezTo>
                  <a:pt x="1454" y="330077"/>
                  <a:pt x="1557" y="336259"/>
                  <a:pt x="1814" y="342424"/>
                </a:cubicBezTo>
                <a:cubicBezTo>
                  <a:pt x="2638" y="357691"/>
                  <a:pt x="3702" y="372958"/>
                  <a:pt x="4302" y="388242"/>
                </a:cubicBezTo>
                <a:cubicBezTo>
                  <a:pt x="4354" y="390079"/>
                  <a:pt x="4422" y="391917"/>
                  <a:pt x="4491" y="393754"/>
                </a:cubicBezTo>
                <a:cubicBezTo>
                  <a:pt x="4628" y="398563"/>
                  <a:pt x="4731" y="403388"/>
                  <a:pt x="4748" y="408214"/>
                </a:cubicBezTo>
                <a:cubicBezTo>
                  <a:pt x="4371" y="437099"/>
                  <a:pt x="6585" y="465881"/>
                  <a:pt x="9073" y="494645"/>
                </a:cubicBezTo>
                <a:cubicBezTo>
                  <a:pt x="10274" y="521487"/>
                  <a:pt x="11733" y="548276"/>
                  <a:pt x="14307" y="575015"/>
                </a:cubicBezTo>
                <a:cubicBezTo>
                  <a:pt x="15559" y="603745"/>
                  <a:pt x="16726" y="632613"/>
                  <a:pt x="17601" y="661378"/>
                </a:cubicBezTo>
                <a:cubicBezTo>
                  <a:pt x="16486" y="668504"/>
                  <a:pt x="23127" y="671956"/>
                  <a:pt x="28858" y="673845"/>
                </a:cubicBezTo>
                <a:cubicBezTo>
                  <a:pt x="41402" y="678825"/>
                  <a:pt x="54152" y="683342"/>
                  <a:pt x="67074" y="687274"/>
                </a:cubicBezTo>
                <a:cubicBezTo>
                  <a:pt x="92883" y="695191"/>
                  <a:pt x="117747" y="705873"/>
                  <a:pt x="142235" y="717190"/>
                </a:cubicBezTo>
                <a:cubicBezTo>
                  <a:pt x="172231" y="730035"/>
                  <a:pt x="202604" y="742022"/>
                  <a:pt x="232188" y="755846"/>
                </a:cubicBezTo>
                <a:cubicBezTo>
                  <a:pt x="265341" y="770151"/>
                  <a:pt x="298752" y="783907"/>
                  <a:pt x="331493" y="799208"/>
                </a:cubicBezTo>
                <a:cubicBezTo>
                  <a:pt x="357182" y="812482"/>
                  <a:pt x="384655" y="821722"/>
                  <a:pt x="410721" y="834172"/>
                </a:cubicBezTo>
                <a:cubicBezTo>
                  <a:pt x="426783" y="842501"/>
                  <a:pt x="443737" y="848786"/>
                  <a:pt x="460400" y="855707"/>
                </a:cubicBezTo>
                <a:cubicBezTo>
                  <a:pt x="460554" y="856085"/>
                  <a:pt x="460743" y="856462"/>
                  <a:pt x="461000" y="856806"/>
                </a:cubicBezTo>
                <a:cubicBezTo>
                  <a:pt x="463711" y="860326"/>
                  <a:pt x="467796" y="858128"/>
                  <a:pt x="470473" y="855861"/>
                </a:cubicBezTo>
                <a:cubicBezTo>
                  <a:pt x="473939" y="853491"/>
                  <a:pt x="477525" y="851122"/>
                  <a:pt x="481283" y="849147"/>
                </a:cubicBezTo>
                <a:cubicBezTo>
                  <a:pt x="499130" y="841058"/>
                  <a:pt x="515569" y="830360"/>
                  <a:pt x="532781" y="821052"/>
                </a:cubicBezTo>
                <a:cubicBezTo>
                  <a:pt x="548173" y="811486"/>
                  <a:pt x="562965" y="800977"/>
                  <a:pt x="579079" y="792579"/>
                </a:cubicBezTo>
                <a:cubicBezTo>
                  <a:pt x="612215" y="772950"/>
                  <a:pt x="645831" y="754009"/>
                  <a:pt x="677663" y="732268"/>
                </a:cubicBezTo>
                <a:cubicBezTo>
                  <a:pt x="694017" y="721895"/>
                  <a:pt x="710919" y="712364"/>
                  <a:pt x="726226" y="700412"/>
                </a:cubicBezTo>
                <a:cubicBezTo>
                  <a:pt x="745909" y="686811"/>
                  <a:pt x="762520" y="670926"/>
                  <a:pt x="781293" y="655831"/>
                </a:cubicBezTo>
                <a:cubicBezTo>
                  <a:pt x="789083" y="649253"/>
                  <a:pt x="797852" y="643775"/>
                  <a:pt x="805025" y="636494"/>
                </a:cubicBezTo>
                <a:cubicBezTo>
                  <a:pt x="808697" y="632939"/>
                  <a:pt x="809984" y="627993"/>
                  <a:pt x="810019" y="623030"/>
                </a:cubicBezTo>
                <a:cubicBezTo>
                  <a:pt x="810739" y="613551"/>
                  <a:pt x="810739" y="604037"/>
                  <a:pt x="811100" y="594540"/>
                </a:cubicBezTo>
                <a:cubicBezTo>
                  <a:pt x="812026" y="569657"/>
                  <a:pt x="813331" y="545821"/>
                  <a:pt x="815064" y="520731"/>
                </a:cubicBezTo>
                <a:cubicBezTo>
                  <a:pt x="815493" y="497685"/>
                  <a:pt x="818479" y="475171"/>
                  <a:pt x="819457" y="452022"/>
                </a:cubicBezTo>
                <a:cubicBezTo>
                  <a:pt x="819594" y="407819"/>
                  <a:pt x="822340" y="363684"/>
                  <a:pt x="822340" y="319464"/>
                </a:cubicBezTo>
                <a:cubicBezTo>
                  <a:pt x="820744" y="269216"/>
                  <a:pt x="826304" y="219174"/>
                  <a:pt x="829204" y="169063"/>
                </a:cubicBezTo>
                <a:cubicBezTo>
                  <a:pt x="829650" y="161095"/>
                  <a:pt x="829804" y="153127"/>
                  <a:pt x="830542" y="145176"/>
                </a:cubicBezTo>
                <a:cubicBezTo>
                  <a:pt x="831074" y="142170"/>
                  <a:pt x="830937" y="138787"/>
                  <a:pt x="829667" y="136503"/>
                </a:cubicBezTo>
                <a:close/>
                <a:moveTo>
                  <a:pt x="166156" y="102655"/>
                </a:moveTo>
                <a:cubicBezTo>
                  <a:pt x="199172" y="83095"/>
                  <a:pt x="234710" y="68481"/>
                  <a:pt x="269803" y="53163"/>
                </a:cubicBezTo>
                <a:cubicBezTo>
                  <a:pt x="286500" y="46448"/>
                  <a:pt x="302939" y="39081"/>
                  <a:pt x="319842" y="32882"/>
                </a:cubicBezTo>
                <a:cubicBezTo>
                  <a:pt x="342150" y="24604"/>
                  <a:pt x="365007" y="17872"/>
                  <a:pt x="387555" y="10179"/>
                </a:cubicBezTo>
                <a:cubicBezTo>
                  <a:pt x="388087" y="10522"/>
                  <a:pt x="388688" y="10746"/>
                  <a:pt x="389374" y="10814"/>
                </a:cubicBezTo>
                <a:cubicBezTo>
                  <a:pt x="392532" y="11244"/>
                  <a:pt x="395689" y="11724"/>
                  <a:pt x="398881" y="11793"/>
                </a:cubicBezTo>
                <a:cubicBezTo>
                  <a:pt x="400837" y="12188"/>
                  <a:pt x="402519" y="11587"/>
                  <a:pt x="403668" y="10557"/>
                </a:cubicBezTo>
                <a:cubicBezTo>
                  <a:pt x="409383" y="12721"/>
                  <a:pt x="415046" y="14987"/>
                  <a:pt x="420674" y="17374"/>
                </a:cubicBezTo>
                <a:cubicBezTo>
                  <a:pt x="451837" y="29035"/>
                  <a:pt x="484166" y="37312"/>
                  <a:pt x="516067" y="46603"/>
                </a:cubicBezTo>
                <a:cubicBezTo>
                  <a:pt x="556942" y="58641"/>
                  <a:pt x="598023" y="69958"/>
                  <a:pt x="638796" y="82323"/>
                </a:cubicBezTo>
                <a:cubicBezTo>
                  <a:pt x="656591" y="88264"/>
                  <a:pt x="674420" y="93966"/>
                  <a:pt x="692507" y="98997"/>
                </a:cubicBezTo>
                <a:cubicBezTo>
                  <a:pt x="705497" y="104184"/>
                  <a:pt x="718779" y="108322"/>
                  <a:pt x="732352" y="111620"/>
                </a:cubicBezTo>
                <a:cubicBezTo>
                  <a:pt x="742889" y="114865"/>
                  <a:pt x="753356" y="119811"/>
                  <a:pt x="764150" y="123452"/>
                </a:cubicBezTo>
                <a:cubicBezTo>
                  <a:pt x="780744" y="128981"/>
                  <a:pt x="797492" y="134030"/>
                  <a:pt x="814171" y="139320"/>
                </a:cubicBezTo>
                <a:cubicBezTo>
                  <a:pt x="805111" y="144437"/>
                  <a:pt x="795759" y="148851"/>
                  <a:pt x="786286" y="153865"/>
                </a:cubicBezTo>
                <a:cubicBezTo>
                  <a:pt x="763052" y="167123"/>
                  <a:pt x="738993" y="178594"/>
                  <a:pt x="715364" y="191165"/>
                </a:cubicBezTo>
                <a:cubicBezTo>
                  <a:pt x="688268" y="207496"/>
                  <a:pt x="661773" y="224858"/>
                  <a:pt x="634591" y="241069"/>
                </a:cubicBezTo>
                <a:cubicBezTo>
                  <a:pt x="622476" y="249089"/>
                  <a:pt x="610756" y="257779"/>
                  <a:pt x="598161" y="265060"/>
                </a:cubicBezTo>
                <a:cubicBezTo>
                  <a:pt x="567890" y="284483"/>
                  <a:pt x="534994" y="299732"/>
                  <a:pt x="506011" y="321130"/>
                </a:cubicBezTo>
                <a:cubicBezTo>
                  <a:pt x="505342" y="320803"/>
                  <a:pt x="504604" y="320511"/>
                  <a:pt x="503746" y="320288"/>
                </a:cubicBezTo>
                <a:cubicBezTo>
                  <a:pt x="496316" y="319481"/>
                  <a:pt x="488782" y="318897"/>
                  <a:pt x="481764" y="316029"/>
                </a:cubicBezTo>
                <a:cubicBezTo>
                  <a:pt x="439190" y="300058"/>
                  <a:pt x="396307" y="285118"/>
                  <a:pt x="352823" y="271792"/>
                </a:cubicBezTo>
                <a:cubicBezTo>
                  <a:pt x="300399" y="255065"/>
                  <a:pt x="248044" y="238081"/>
                  <a:pt x="195345" y="222196"/>
                </a:cubicBezTo>
                <a:cubicBezTo>
                  <a:pt x="168541" y="213610"/>
                  <a:pt x="140828" y="208218"/>
                  <a:pt x="114024" y="199683"/>
                </a:cubicBezTo>
                <a:cubicBezTo>
                  <a:pt x="96160" y="193346"/>
                  <a:pt x="77318" y="186837"/>
                  <a:pt x="58648" y="182956"/>
                </a:cubicBezTo>
                <a:cubicBezTo>
                  <a:pt x="47460" y="182338"/>
                  <a:pt x="36546" y="180243"/>
                  <a:pt x="25632" y="177976"/>
                </a:cubicBezTo>
                <a:cubicBezTo>
                  <a:pt x="32050" y="174404"/>
                  <a:pt x="38502" y="170901"/>
                  <a:pt x="45040" y="167552"/>
                </a:cubicBezTo>
                <a:cubicBezTo>
                  <a:pt x="85830" y="146704"/>
                  <a:pt x="125778" y="124276"/>
                  <a:pt x="166156" y="102655"/>
                </a:cubicBezTo>
                <a:close/>
                <a:moveTo>
                  <a:pt x="351570" y="797988"/>
                </a:moveTo>
                <a:cubicBezTo>
                  <a:pt x="338529" y="791669"/>
                  <a:pt x="325470" y="785435"/>
                  <a:pt x="312188" y="779648"/>
                </a:cubicBezTo>
                <a:cubicBezTo>
                  <a:pt x="258769" y="756619"/>
                  <a:pt x="205693" y="732817"/>
                  <a:pt x="151896" y="710681"/>
                </a:cubicBezTo>
                <a:cubicBezTo>
                  <a:pt x="132025" y="701734"/>
                  <a:pt x="112136" y="692753"/>
                  <a:pt x="91681" y="685196"/>
                </a:cubicBezTo>
                <a:cubicBezTo>
                  <a:pt x="70317" y="677434"/>
                  <a:pt x="48112" y="671836"/>
                  <a:pt x="27331" y="662494"/>
                </a:cubicBezTo>
                <a:cubicBezTo>
                  <a:pt x="27211" y="642899"/>
                  <a:pt x="25375" y="623391"/>
                  <a:pt x="25066" y="603797"/>
                </a:cubicBezTo>
                <a:cubicBezTo>
                  <a:pt x="24894" y="581884"/>
                  <a:pt x="22423" y="560109"/>
                  <a:pt x="20724" y="538282"/>
                </a:cubicBezTo>
                <a:cubicBezTo>
                  <a:pt x="19386" y="508555"/>
                  <a:pt x="17155" y="478915"/>
                  <a:pt x="14598" y="449274"/>
                </a:cubicBezTo>
                <a:cubicBezTo>
                  <a:pt x="13620" y="424271"/>
                  <a:pt x="13483" y="399250"/>
                  <a:pt x="12282" y="374263"/>
                </a:cubicBezTo>
                <a:cubicBezTo>
                  <a:pt x="12625" y="361555"/>
                  <a:pt x="12779" y="348847"/>
                  <a:pt x="11818" y="336156"/>
                </a:cubicBezTo>
                <a:cubicBezTo>
                  <a:pt x="7854" y="286509"/>
                  <a:pt x="15473" y="236690"/>
                  <a:pt x="12385" y="187112"/>
                </a:cubicBezTo>
                <a:cubicBezTo>
                  <a:pt x="12522" y="186494"/>
                  <a:pt x="12659" y="185893"/>
                  <a:pt x="12814" y="185292"/>
                </a:cubicBezTo>
                <a:cubicBezTo>
                  <a:pt x="21685" y="186734"/>
                  <a:pt x="30317" y="189465"/>
                  <a:pt x="39257" y="190684"/>
                </a:cubicBezTo>
                <a:cubicBezTo>
                  <a:pt x="46173" y="191834"/>
                  <a:pt x="53208" y="191955"/>
                  <a:pt x="60124" y="193122"/>
                </a:cubicBezTo>
                <a:cubicBezTo>
                  <a:pt x="78623" y="197914"/>
                  <a:pt x="96795" y="203821"/>
                  <a:pt x="114779" y="210278"/>
                </a:cubicBezTo>
                <a:cubicBezTo>
                  <a:pt x="138408" y="217474"/>
                  <a:pt x="162690" y="222385"/>
                  <a:pt x="186285" y="229735"/>
                </a:cubicBezTo>
                <a:cubicBezTo>
                  <a:pt x="229786" y="242684"/>
                  <a:pt x="273046" y="256491"/>
                  <a:pt x="316186" y="270573"/>
                </a:cubicBezTo>
                <a:cubicBezTo>
                  <a:pt x="352617" y="281821"/>
                  <a:pt x="388859" y="293172"/>
                  <a:pt x="424913" y="305691"/>
                </a:cubicBezTo>
                <a:cubicBezTo>
                  <a:pt x="440820" y="311152"/>
                  <a:pt x="456418" y="317420"/>
                  <a:pt x="472274" y="323036"/>
                </a:cubicBezTo>
                <a:cubicBezTo>
                  <a:pt x="481455" y="326591"/>
                  <a:pt x="490893" y="329510"/>
                  <a:pt x="500829" y="329716"/>
                </a:cubicBezTo>
                <a:cubicBezTo>
                  <a:pt x="500022" y="344846"/>
                  <a:pt x="496058" y="359546"/>
                  <a:pt x="494497" y="374572"/>
                </a:cubicBezTo>
                <a:cubicBezTo>
                  <a:pt x="490790" y="408832"/>
                  <a:pt x="486723" y="443109"/>
                  <a:pt x="484132" y="477472"/>
                </a:cubicBezTo>
                <a:cubicBezTo>
                  <a:pt x="480803" y="537303"/>
                  <a:pt x="475929" y="597031"/>
                  <a:pt x="470490" y="656707"/>
                </a:cubicBezTo>
                <a:cubicBezTo>
                  <a:pt x="467761" y="699210"/>
                  <a:pt x="464724" y="741730"/>
                  <a:pt x="463917" y="784319"/>
                </a:cubicBezTo>
                <a:cubicBezTo>
                  <a:pt x="463282" y="804514"/>
                  <a:pt x="464192" y="825002"/>
                  <a:pt x="460211" y="844905"/>
                </a:cubicBezTo>
                <a:cubicBezTo>
                  <a:pt x="443411" y="838414"/>
                  <a:pt x="426903" y="831407"/>
                  <a:pt x="410773" y="823370"/>
                </a:cubicBezTo>
                <a:cubicBezTo>
                  <a:pt x="391330" y="814200"/>
                  <a:pt x="371099" y="806953"/>
                  <a:pt x="351570" y="797988"/>
                </a:cubicBezTo>
                <a:close/>
                <a:moveTo>
                  <a:pt x="813382" y="260320"/>
                </a:moveTo>
                <a:cubicBezTo>
                  <a:pt x="811615" y="282336"/>
                  <a:pt x="812541" y="304403"/>
                  <a:pt x="812507" y="326453"/>
                </a:cubicBezTo>
                <a:cubicBezTo>
                  <a:pt x="812455" y="349139"/>
                  <a:pt x="811340" y="371807"/>
                  <a:pt x="810911" y="394475"/>
                </a:cubicBezTo>
                <a:cubicBezTo>
                  <a:pt x="809710" y="417024"/>
                  <a:pt x="810156" y="439589"/>
                  <a:pt x="809161" y="462137"/>
                </a:cubicBezTo>
                <a:cubicBezTo>
                  <a:pt x="804648" y="514841"/>
                  <a:pt x="802297" y="567751"/>
                  <a:pt x="800340" y="620643"/>
                </a:cubicBezTo>
                <a:cubicBezTo>
                  <a:pt x="799963" y="623168"/>
                  <a:pt x="800461" y="626053"/>
                  <a:pt x="799053" y="628268"/>
                </a:cubicBezTo>
                <a:cubicBezTo>
                  <a:pt x="795072" y="633317"/>
                  <a:pt x="789392" y="636734"/>
                  <a:pt x="784467" y="640787"/>
                </a:cubicBezTo>
                <a:cubicBezTo>
                  <a:pt x="773262" y="649477"/>
                  <a:pt x="762297" y="658441"/>
                  <a:pt x="751726" y="667903"/>
                </a:cubicBezTo>
                <a:cubicBezTo>
                  <a:pt x="726998" y="689524"/>
                  <a:pt x="698770" y="707968"/>
                  <a:pt x="670576" y="725175"/>
                </a:cubicBezTo>
                <a:cubicBezTo>
                  <a:pt x="639173" y="746538"/>
                  <a:pt x="606054" y="765102"/>
                  <a:pt x="573416" y="784473"/>
                </a:cubicBezTo>
                <a:cubicBezTo>
                  <a:pt x="560786" y="791652"/>
                  <a:pt x="548019" y="798693"/>
                  <a:pt x="536333" y="807365"/>
                </a:cubicBezTo>
                <a:cubicBezTo>
                  <a:pt x="521507" y="816535"/>
                  <a:pt x="506011" y="824572"/>
                  <a:pt x="491030" y="833502"/>
                </a:cubicBezTo>
                <a:cubicBezTo>
                  <a:pt x="484063" y="836782"/>
                  <a:pt x="477131" y="840097"/>
                  <a:pt x="470558" y="844046"/>
                </a:cubicBezTo>
                <a:cubicBezTo>
                  <a:pt x="472583" y="833828"/>
                  <a:pt x="472532" y="820124"/>
                  <a:pt x="473115" y="814955"/>
                </a:cubicBezTo>
                <a:cubicBezTo>
                  <a:pt x="473681" y="794228"/>
                  <a:pt x="473819" y="773483"/>
                  <a:pt x="474625" y="752755"/>
                </a:cubicBezTo>
                <a:cubicBezTo>
                  <a:pt x="477354" y="683101"/>
                  <a:pt x="484612" y="613791"/>
                  <a:pt x="489623" y="544292"/>
                </a:cubicBezTo>
                <a:cubicBezTo>
                  <a:pt x="492334" y="511904"/>
                  <a:pt x="493141" y="479241"/>
                  <a:pt x="496556" y="446853"/>
                </a:cubicBezTo>
                <a:cubicBezTo>
                  <a:pt x="499627" y="423086"/>
                  <a:pt x="501172" y="399129"/>
                  <a:pt x="504295" y="375379"/>
                </a:cubicBezTo>
                <a:cubicBezTo>
                  <a:pt x="505599" y="362379"/>
                  <a:pt x="508911" y="349688"/>
                  <a:pt x="510078" y="336688"/>
                </a:cubicBezTo>
                <a:cubicBezTo>
                  <a:pt x="510507" y="333168"/>
                  <a:pt x="510987" y="329493"/>
                  <a:pt x="510250" y="326471"/>
                </a:cubicBezTo>
                <a:cubicBezTo>
                  <a:pt x="544226" y="303287"/>
                  <a:pt x="582202" y="286681"/>
                  <a:pt x="616659" y="264184"/>
                </a:cubicBezTo>
                <a:cubicBezTo>
                  <a:pt x="648388" y="242495"/>
                  <a:pt x="681970" y="223364"/>
                  <a:pt x="714506" y="202860"/>
                </a:cubicBezTo>
                <a:cubicBezTo>
                  <a:pt x="731391" y="192710"/>
                  <a:pt x="749615" y="184982"/>
                  <a:pt x="767016" y="175503"/>
                </a:cubicBezTo>
                <a:cubicBezTo>
                  <a:pt x="784673" y="165491"/>
                  <a:pt x="802382" y="156681"/>
                  <a:pt x="820486" y="147185"/>
                </a:cubicBezTo>
                <a:cubicBezTo>
                  <a:pt x="818873" y="184914"/>
                  <a:pt x="815201" y="222574"/>
                  <a:pt x="813382" y="2603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37"/>
          <p:cNvSpPr/>
          <p:nvPr/>
        </p:nvSpPr>
        <p:spPr>
          <a:xfrm>
            <a:off x="7398716" y="865158"/>
            <a:ext cx="245089" cy="329815"/>
          </a:xfrm>
          <a:custGeom>
            <a:rect b="b" l="l" r="r" t="t"/>
            <a:pathLst>
              <a:path extrusionOk="0" h="659630" w="490178">
                <a:moveTo>
                  <a:pt x="490178" y="144442"/>
                </a:moveTo>
                <a:cubicBezTo>
                  <a:pt x="489372" y="159571"/>
                  <a:pt x="485408" y="174254"/>
                  <a:pt x="483846" y="189298"/>
                </a:cubicBezTo>
                <a:cubicBezTo>
                  <a:pt x="480123" y="223575"/>
                  <a:pt x="476073" y="257835"/>
                  <a:pt x="473482" y="292198"/>
                </a:cubicBezTo>
                <a:cubicBezTo>
                  <a:pt x="470153" y="352029"/>
                  <a:pt x="465279" y="411773"/>
                  <a:pt x="459839" y="471432"/>
                </a:cubicBezTo>
                <a:cubicBezTo>
                  <a:pt x="457111" y="513935"/>
                  <a:pt x="454074" y="556455"/>
                  <a:pt x="453267" y="599044"/>
                </a:cubicBezTo>
                <a:cubicBezTo>
                  <a:pt x="452632" y="619257"/>
                  <a:pt x="453542" y="639727"/>
                  <a:pt x="449561" y="659631"/>
                </a:cubicBezTo>
                <a:cubicBezTo>
                  <a:pt x="432761" y="653139"/>
                  <a:pt x="416253" y="646133"/>
                  <a:pt x="400122" y="638096"/>
                </a:cubicBezTo>
                <a:cubicBezTo>
                  <a:pt x="380697" y="628925"/>
                  <a:pt x="360448" y="621678"/>
                  <a:pt x="340937" y="612714"/>
                </a:cubicBezTo>
                <a:cubicBezTo>
                  <a:pt x="327896" y="606394"/>
                  <a:pt x="314837" y="600161"/>
                  <a:pt x="301555" y="594373"/>
                </a:cubicBezTo>
                <a:cubicBezTo>
                  <a:pt x="248136" y="571344"/>
                  <a:pt x="195060" y="547543"/>
                  <a:pt x="141263" y="525407"/>
                </a:cubicBezTo>
                <a:cubicBezTo>
                  <a:pt x="121374" y="516442"/>
                  <a:pt x="101486" y="507478"/>
                  <a:pt x="81031" y="499922"/>
                </a:cubicBezTo>
                <a:cubicBezTo>
                  <a:pt x="59667" y="492160"/>
                  <a:pt x="37462" y="486561"/>
                  <a:pt x="16681" y="477219"/>
                </a:cubicBezTo>
                <a:cubicBezTo>
                  <a:pt x="16561" y="457625"/>
                  <a:pt x="14707" y="438117"/>
                  <a:pt x="14416" y="418522"/>
                </a:cubicBezTo>
                <a:cubicBezTo>
                  <a:pt x="14227" y="396610"/>
                  <a:pt x="11773" y="374834"/>
                  <a:pt x="10074" y="353007"/>
                </a:cubicBezTo>
                <a:cubicBezTo>
                  <a:pt x="8719" y="323281"/>
                  <a:pt x="6505" y="293658"/>
                  <a:pt x="3948" y="264000"/>
                </a:cubicBezTo>
                <a:cubicBezTo>
                  <a:pt x="2953" y="238859"/>
                  <a:pt x="2850" y="213717"/>
                  <a:pt x="1631" y="188593"/>
                </a:cubicBezTo>
                <a:cubicBezTo>
                  <a:pt x="1975" y="176023"/>
                  <a:pt x="2095" y="163452"/>
                  <a:pt x="1168" y="150882"/>
                </a:cubicBezTo>
                <a:cubicBezTo>
                  <a:pt x="-2796" y="101200"/>
                  <a:pt x="4858" y="51330"/>
                  <a:pt x="1752" y="1700"/>
                </a:cubicBezTo>
                <a:cubicBezTo>
                  <a:pt x="1889" y="1133"/>
                  <a:pt x="2026" y="567"/>
                  <a:pt x="2181" y="0"/>
                </a:cubicBezTo>
                <a:cubicBezTo>
                  <a:pt x="11052" y="1443"/>
                  <a:pt x="19684" y="4156"/>
                  <a:pt x="28624" y="5392"/>
                </a:cubicBezTo>
                <a:cubicBezTo>
                  <a:pt x="35540" y="6543"/>
                  <a:pt x="42575" y="6663"/>
                  <a:pt x="49491" y="7831"/>
                </a:cubicBezTo>
                <a:cubicBezTo>
                  <a:pt x="67989" y="12622"/>
                  <a:pt x="86162" y="18530"/>
                  <a:pt x="104146" y="24987"/>
                </a:cubicBezTo>
                <a:cubicBezTo>
                  <a:pt x="127792" y="32182"/>
                  <a:pt x="152057" y="37094"/>
                  <a:pt x="175652" y="44444"/>
                </a:cubicBezTo>
                <a:cubicBezTo>
                  <a:pt x="219152" y="57392"/>
                  <a:pt x="262413" y="71199"/>
                  <a:pt x="305553" y="85281"/>
                </a:cubicBezTo>
                <a:cubicBezTo>
                  <a:pt x="341984" y="96529"/>
                  <a:pt x="378226" y="107881"/>
                  <a:pt x="414279" y="120400"/>
                </a:cubicBezTo>
                <a:cubicBezTo>
                  <a:pt x="430187" y="125861"/>
                  <a:pt x="445785" y="132129"/>
                  <a:pt x="461641" y="137727"/>
                </a:cubicBezTo>
                <a:cubicBezTo>
                  <a:pt x="470805" y="141316"/>
                  <a:pt x="480260" y="144236"/>
                  <a:pt x="490178" y="14444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7"/>
          <p:cNvSpPr/>
          <p:nvPr/>
        </p:nvSpPr>
        <p:spPr>
          <a:xfrm>
            <a:off x="7628688" y="846105"/>
            <a:ext cx="174955" cy="348431"/>
          </a:xfrm>
          <a:custGeom>
            <a:rect b="b" l="l" r="r" t="t"/>
            <a:pathLst>
              <a:path extrusionOk="0" h="696861" w="349910">
                <a:moveTo>
                  <a:pt x="349911" y="0"/>
                </a:moveTo>
                <a:cubicBezTo>
                  <a:pt x="348298" y="37729"/>
                  <a:pt x="344608" y="75406"/>
                  <a:pt x="342789" y="113153"/>
                </a:cubicBezTo>
                <a:cubicBezTo>
                  <a:pt x="341022" y="135168"/>
                  <a:pt x="341949" y="157253"/>
                  <a:pt x="341914" y="179286"/>
                </a:cubicBezTo>
                <a:cubicBezTo>
                  <a:pt x="341863" y="201971"/>
                  <a:pt x="340747" y="224639"/>
                  <a:pt x="340318" y="247308"/>
                </a:cubicBezTo>
                <a:cubicBezTo>
                  <a:pt x="339117" y="269856"/>
                  <a:pt x="339563" y="292421"/>
                  <a:pt x="338568" y="314969"/>
                </a:cubicBezTo>
                <a:cubicBezTo>
                  <a:pt x="334038" y="367673"/>
                  <a:pt x="331704" y="420583"/>
                  <a:pt x="329748" y="473476"/>
                </a:cubicBezTo>
                <a:cubicBezTo>
                  <a:pt x="329370" y="475983"/>
                  <a:pt x="329868" y="478885"/>
                  <a:pt x="328461" y="481118"/>
                </a:cubicBezTo>
                <a:cubicBezTo>
                  <a:pt x="324480" y="486149"/>
                  <a:pt x="318800" y="489584"/>
                  <a:pt x="313875" y="493620"/>
                </a:cubicBezTo>
                <a:cubicBezTo>
                  <a:pt x="302669" y="502309"/>
                  <a:pt x="291704" y="511273"/>
                  <a:pt x="281133" y="520736"/>
                </a:cubicBezTo>
                <a:cubicBezTo>
                  <a:pt x="256406" y="542356"/>
                  <a:pt x="228195" y="560800"/>
                  <a:pt x="200001" y="578008"/>
                </a:cubicBezTo>
                <a:cubicBezTo>
                  <a:pt x="168598" y="599371"/>
                  <a:pt x="135479" y="617935"/>
                  <a:pt x="102840" y="637306"/>
                </a:cubicBezTo>
                <a:cubicBezTo>
                  <a:pt x="90210" y="644484"/>
                  <a:pt x="77443" y="651525"/>
                  <a:pt x="65757" y="660197"/>
                </a:cubicBezTo>
                <a:cubicBezTo>
                  <a:pt x="50931" y="669368"/>
                  <a:pt x="35418" y="677405"/>
                  <a:pt x="20455" y="686335"/>
                </a:cubicBezTo>
                <a:cubicBezTo>
                  <a:pt x="13505" y="689615"/>
                  <a:pt x="6572" y="692912"/>
                  <a:pt x="0" y="696862"/>
                </a:cubicBezTo>
                <a:cubicBezTo>
                  <a:pt x="2008" y="686644"/>
                  <a:pt x="1973" y="672957"/>
                  <a:pt x="2557" y="667788"/>
                </a:cubicBezTo>
                <a:cubicBezTo>
                  <a:pt x="3123" y="647060"/>
                  <a:pt x="3260" y="626315"/>
                  <a:pt x="4067" y="605587"/>
                </a:cubicBezTo>
                <a:cubicBezTo>
                  <a:pt x="6795" y="535934"/>
                  <a:pt x="14054" y="466624"/>
                  <a:pt x="19065" y="397125"/>
                </a:cubicBezTo>
                <a:cubicBezTo>
                  <a:pt x="21776" y="364719"/>
                  <a:pt x="22583" y="332074"/>
                  <a:pt x="25998" y="299685"/>
                </a:cubicBezTo>
                <a:cubicBezTo>
                  <a:pt x="29069" y="275918"/>
                  <a:pt x="30614" y="251962"/>
                  <a:pt x="33737" y="228211"/>
                </a:cubicBezTo>
                <a:cubicBezTo>
                  <a:pt x="35024" y="215212"/>
                  <a:pt x="38353" y="202521"/>
                  <a:pt x="39520" y="189521"/>
                </a:cubicBezTo>
                <a:cubicBezTo>
                  <a:pt x="39949" y="185983"/>
                  <a:pt x="40446" y="182308"/>
                  <a:pt x="39708" y="179269"/>
                </a:cubicBezTo>
                <a:cubicBezTo>
                  <a:pt x="73685" y="156085"/>
                  <a:pt x="111661" y="139496"/>
                  <a:pt x="146118" y="116999"/>
                </a:cubicBezTo>
                <a:cubicBezTo>
                  <a:pt x="177847" y="95310"/>
                  <a:pt x="211429" y="76179"/>
                  <a:pt x="243965" y="55658"/>
                </a:cubicBezTo>
                <a:cubicBezTo>
                  <a:pt x="260850" y="45508"/>
                  <a:pt x="279074" y="37781"/>
                  <a:pt x="296474" y="28301"/>
                </a:cubicBezTo>
                <a:cubicBezTo>
                  <a:pt x="314098" y="18324"/>
                  <a:pt x="331807" y="9514"/>
                  <a:pt x="3499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37"/>
          <p:cNvSpPr/>
          <p:nvPr/>
        </p:nvSpPr>
        <p:spPr>
          <a:xfrm>
            <a:off x="7406190" y="777627"/>
            <a:ext cx="394287" cy="155450"/>
          </a:xfrm>
          <a:custGeom>
            <a:rect b="b" l="l" r="r" t="t"/>
            <a:pathLst>
              <a:path extrusionOk="0" h="310899" w="788573">
                <a:moveTo>
                  <a:pt x="788574" y="129089"/>
                </a:moveTo>
                <a:cubicBezTo>
                  <a:pt x="779513" y="134224"/>
                  <a:pt x="770161" y="138637"/>
                  <a:pt x="760671" y="143652"/>
                </a:cubicBezTo>
                <a:cubicBezTo>
                  <a:pt x="737437" y="156927"/>
                  <a:pt x="713378" y="168381"/>
                  <a:pt x="689749" y="180951"/>
                </a:cubicBezTo>
                <a:cubicBezTo>
                  <a:pt x="662653" y="197283"/>
                  <a:pt x="636158" y="214645"/>
                  <a:pt x="608976" y="230856"/>
                </a:cubicBezTo>
                <a:cubicBezTo>
                  <a:pt x="596844" y="238876"/>
                  <a:pt x="585141" y="247565"/>
                  <a:pt x="572546" y="254847"/>
                </a:cubicBezTo>
                <a:cubicBezTo>
                  <a:pt x="542275" y="274269"/>
                  <a:pt x="509379" y="289485"/>
                  <a:pt x="480413" y="310899"/>
                </a:cubicBezTo>
                <a:cubicBezTo>
                  <a:pt x="479744" y="310573"/>
                  <a:pt x="479006" y="310298"/>
                  <a:pt x="478148" y="310092"/>
                </a:cubicBezTo>
                <a:cubicBezTo>
                  <a:pt x="470718" y="309285"/>
                  <a:pt x="463184" y="308718"/>
                  <a:pt x="456149" y="305833"/>
                </a:cubicBezTo>
                <a:cubicBezTo>
                  <a:pt x="413592" y="289845"/>
                  <a:pt x="370692" y="274922"/>
                  <a:pt x="327208" y="261596"/>
                </a:cubicBezTo>
                <a:cubicBezTo>
                  <a:pt x="274801" y="244869"/>
                  <a:pt x="222429" y="227885"/>
                  <a:pt x="169730" y="212000"/>
                </a:cubicBezTo>
                <a:cubicBezTo>
                  <a:pt x="142926" y="203414"/>
                  <a:pt x="115213" y="198021"/>
                  <a:pt x="88409" y="189486"/>
                </a:cubicBezTo>
                <a:cubicBezTo>
                  <a:pt x="70545" y="183150"/>
                  <a:pt x="51703" y="176641"/>
                  <a:pt x="33033" y="172760"/>
                </a:cubicBezTo>
                <a:cubicBezTo>
                  <a:pt x="21828" y="172142"/>
                  <a:pt x="10914" y="170047"/>
                  <a:pt x="0" y="167780"/>
                </a:cubicBezTo>
                <a:cubicBezTo>
                  <a:pt x="6418" y="164208"/>
                  <a:pt x="12870" y="160705"/>
                  <a:pt x="19408" y="157356"/>
                </a:cubicBezTo>
                <a:cubicBezTo>
                  <a:pt x="60197" y="136525"/>
                  <a:pt x="100163" y="114097"/>
                  <a:pt x="140541" y="92476"/>
                </a:cubicBezTo>
                <a:cubicBezTo>
                  <a:pt x="173540" y="72916"/>
                  <a:pt x="209078" y="58302"/>
                  <a:pt x="244188" y="42984"/>
                </a:cubicBezTo>
                <a:cubicBezTo>
                  <a:pt x="260884" y="36252"/>
                  <a:pt x="277324" y="28902"/>
                  <a:pt x="294226" y="22703"/>
                </a:cubicBezTo>
                <a:cubicBezTo>
                  <a:pt x="316517" y="14425"/>
                  <a:pt x="339375" y="7693"/>
                  <a:pt x="361923" y="0"/>
                </a:cubicBezTo>
                <a:cubicBezTo>
                  <a:pt x="362455" y="343"/>
                  <a:pt x="363055" y="567"/>
                  <a:pt x="363742" y="635"/>
                </a:cubicBezTo>
                <a:cubicBezTo>
                  <a:pt x="366899" y="1065"/>
                  <a:pt x="370057" y="1546"/>
                  <a:pt x="373249" y="1614"/>
                </a:cubicBezTo>
                <a:cubicBezTo>
                  <a:pt x="375222" y="1992"/>
                  <a:pt x="376904" y="1408"/>
                  <a:pt x="378053" y="361"/>
                </a:cubicBezTo>
                <a:cubicBezTo>
                  <a:pt x="383750" y="2524"/>
                  <a:pt x="389430" y="4791"/>
                  <a:pt x="395042" y="7178"/>
                </a:cubicBezTo>
                <a:cubicBezTo>
                  <a:pt x="426204" y="18839"/>
                  <a:pt x="458517" y="27116"/>
                  <a:pt x="490435" y="36407"/>
                </a:cubicBezTo>
                <a:cubicBezTo>
                  <a:pt x="531310" y="48445"/>
                  <a:pt x="572391" y="59762"/>
                  <a:pt x="613163" y="72126"/>
                </a:cubicBezTo>
                <a:cubicBezTo>
                  <a:pt x="630958" y="78068"/>
                  <a:pt x="648788" y="83770"/>
                  <a:pt x="666874" y="88819"/>
                </a:cubicBezTo>
                <a:cubicBezTo>
                  <a:pt x="679847" y="93988"/>
                  <a:pt x="693146" y="98143"/>
                  <a:pt x="706720" y="101441"/>
                </a:cubicBezTo>
                <a:cubicBezTo>
                  <a:pt x="717256" y="104686"/>
                  <a:pt x="727724" y="109632"/>
                  <a:pt x="738518" y="113273"/>
                </a:cubicBezTo>
                <a:cubicBezTo>
                  <a:pt x="755146" y="118768"/>
                  <a:pt x="771894" y="123800"/>
                  <a:pt x="788574" y="1290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37"/>
          <p:cNvSpPr/>
          <p:nvPr/>
        </p:nvSpPr>
        <p:spPr>
          <a:xfrm>
            <a:off x="8136420" y="772538"/>
            <a:ext cx="378049" cy="429304"/>
          </a:xfrm>
          <a:custGeom>
            <a:rect b="b" l="l" r="r" t="t"/>
            <a:pathLst>
              <a:path extrusionOk="0" h="858608" w="756097">
                <a:moveTo>
                  <a:pt x="752378" y="199716"/>
                </a:moveTo>
                <a:cubicBezTo>
                  <a:pt x="743173" y="191198"/>
                  <a:pt x="733797" y="182389"/>
                  <a:pt x="725451" y="172926"/>
                </a:cubicBezTo>
                <a:cubicBezTo>
                  <a:pt x="712657" y="158793"/>
                  <a:pt x="698163" y="146343"/>
                  <a:pt x="684150" y="133446"/>
                </a:cubicBezTo>
                <a:cubicBezTo>
                  <a:pt x="668454" y="118007"/>
                  <a:pt x="651830" y="103736"/>
                  <a:pt x="634829" y="89620"/>
                </a:cubicBezTo>
                <a:cubicBezTo>
                  <a:pt x="626363" y="81532"/>
                  <a:pt x="617055" y="74439"/>
                  <a:pt x="608039" y="66986"/>
                </a:cubicBezTo>
                <a:cubicBezTo>
                  <a:pt x="595537" y="56013"/>
                  <a:pt x="582932" y="44661"/>
                  <a:pt x="569795" y="34375"/>
                </a:cubicBezTo>
                <a:cubicBezTo>
                  <a:pt x="556297" y="24655"/>
                  <a:pt x="545100" y="11999"/>
                  <a:pt x="530933" y="3172"/>
                </a:cubicBezTo>
                <a:cubicBezTo>
                  <a:pt x="528151" y="1815"/>
                  <a:pt x="524888" y="-795"/>
                  <a:pt x="521677" y="235"/>
                </a:cubicBezTo>
                <a:cubicBezTo>
                  <a:pt x="521367" y="372"/>
                  <a:pt x="521144" y="630"/>
                  <a:pt x="520972" y="888"/>
                </a:cubicBezTo>
                <a:cubicBezTo>
                  <a:pt x="519547" y="321"/>
                  <a:pt x="517589" y="1334"/>
                  <a:pt x="516216" y="1884"/>
                </a:cubicBezTo>
                <a:cubicBezTo>
                  <a:pt x="493547" y="13991"/>
                  <a:pt x="472115" y="28313"/>
                  <a:pt x="450598" y="42343"/>
                </a:cubicBezTo>
                <a:cubicBezTo>
                  <a:pt x="450615" y="42326"/>
                  <a:pt x="450649" y="42309"/>
                  <a:pt x="450666" y="42292"/>
                </a:cubicBezTo>
                <a:cubicBezTo>
                  <a:pt x="450735" y="42240"/>
                  <a:pt x="450821" y="42189"/>
                  <a:pt x="450890" y="42137"/>
                </a:cubicBezTo>
                <a:cubicBezTo>
                  <a:pt x="448331" y="43872"/>
                  <a:pt x="445755" y="45572"/>
                  <a:pt x="443196" y="47323"/>
                </a:cubicBezTo>
                <a:cubicBezTo>
                  <a:pt x="443213" y="47323"/>
                  <a:pt x="443213" y="47306"/>
                  <a:pt x="443230" y="47306"/>
                </a:cubicBezTo>
                <a:cubicBezTo>
                  <a:pt x="443316" y="47255"/>
                  <a:pt x="443385" y="47203"/>
                  <a:pt x="443471" y="47152"/>
                </a:cubicBezTo>
                <a:cubicBezTo>
                  <a:pt x="440809" y="48955"/>
                  <a:pt x="438096" y="50775"/>
                  <a:pt x="435400" y="52595"/>
                </a:cubicBezTo>
                <a:cubicBezTo>
                  <a:pt x="435434" y="52578"/>
                  <a:pt x="435468" y="52544"/>
                  <a:pt x="435503" y="52527"/>
                </a:cubicBezTo>
                <a:cubicBezTo>
                  <a:pt x="435537" y="52510"/>
                  <a:pt x="435554" y="52492"/>
                  <a:pt x="435589" y="52475"/>
                </a:cubicBezTo>
                <a:cubicBezTo>
                  <a:pt x="435623" y="52458"/>
                  <a:pt x="435657" y="52424"/>
                  <a:pt x="435692" y="52407"/>
                </a:cubicBezTo>
                <a:cubicBezTo>
                  <a:pt x="395507" y="79849"/>
                  <a:pt x="355563" y="108270"/>
                  <a:pt x="318400" y="139748"/>
                </a:cubicBezTo>
                <a:cubicBezTo>
                  <a:pt x="311806" y="145432"/>
                  <a:pt x="304988" y="150928"/>
                  <a:pt x="299081" y="157350"/>
                </a:cubicBezTo>
                <a:cubicBezTo>
                  <a:pt x="295389" y="161008"/>
                  <a:pt x="294684" y="165010"/>
                  <a:pt x="298514" y="168891"/>
                </a:cubicBezTo>
                <a:cubicBezTo>
                  <a:pt x="307392" y="178971"/>
                  <a:pt x="313643" y="190924"/>
                  <a:pt x="321972" y="201399"/>
                </a:cubicBezTo>
                <a:cubicBezTo>
                  <a:pt x="323844" y="203460"/>
                  <a:pt x="325458" y="206156"/>
                  <a:pt x="328206" y="207066"/>
                </a:cubicBezTo>
                <a:cubicBezTo>
                  <a:pt x="334028" y="208165"/>
                  <a:pt x="338321" y="202481"/>
                  <a:pt x="342666" y="199459"/>
                </a:cubicBezTo>
                <a:cubicBezTo>
                  <a:pt x="351235" y="191971"/>
                  <a:pt x="360337" y="185119"/>
                  <a:pt x="369112" y="177872"/>
                </a:cubicBezTo>
                <a:cubicBezTo>
                  <a:pt x="382404" y="166830"/>
                  <a:pt x="395988" y="156148"/>
                  <a:pt x="410070" y="146154"/>
                </a:cubicBezTo>
                <a:cubicBezTo>
                  <a:pt x="419051" y="138752"/>
                  <a:pt x="428032" y="131454"/>
                  <a:pt x="437718" y="124962"/>
                </a:cubicBezTo>
                <a:cubicBezTo>
                  <a:pt x="448159" y="116736"/>
                  <a:pt x="459768" y="110125"/>
                  <a:pt x="469763" y="101315"/>
                </a:cubicBezTo>
                <a:cubicBezTo>
                  <a:pt x="473798" y="97606"/>
                  <a:pt x="478933" y="95167"/>
                  <a:pt x="483278" y="91870"/>
                </a:cubicBezTo>
                <a:cubicBezTo>
                  <a:pt x="479963" y="115311"/>
                  <a:pt x="477353" y="138821"/>
                  <a:pt x="476683" y="162502"/>
                </a:cubicBezTo>
                <a:cubicBezTo>
                  <a:pt x="472665" y="202223"/>
                  <a:pt x="465590" y="241790"/>
                  <a:pt x="455097" y="280326"/>
                </a:cubicBezTo>
                <a:cubicBezTo>
                  <a:pt x="450117" y="296726"/>
                  <a:pt x="446390" y="313470"/>
                  <a:pt x="441221" y="329801"/>
                </a:cubicBezTo>
                <a:cubicBezTo>
                  <a:pt x="436636" y="343145"/>
                  <a:pt x="429612" y="355475"/>
                  <a:pt x="423018" y="367891"/>
                </a:cubicBezTo>
                <a:cubicBezTo>
                  <a:pt x="410310" y="386936"/>
                  <a:pt x="394133" y="406771"/>
                  <a:pt x="375878" y="424442"/>
                </a:cubicBezTo>
                <a:cubicBezTo>
                  <a:pt x="372375" y="411837"/>
                  <a:pt x="367481" y="392242"/>
                  <a:pt x="358602" y="382522"/>
                </a:cubicBezTo>
                <a:cubicBezTo>
                  <a:pt x="348504" y="365933"/>
                  <a:pt x="338046" y="349636"/>
                  <a:pt x="327227" y="333322"/>
                </a:cubicBezTo>
                <a:cubicBezTo>
                  <a:pt x="310501" y="312044"/>
                  <a:pt x="291284" y="292072"/>
                  <a:pt x="267706" y="278437"/>
                </a:cubicBezTo>
                <a:cubicBezTo>
                  <a:pt x="259858" y="273697"/>
                  <a:pt x="252181" y="268580"/>
                  <a:pt x="243715" y="264991"/>
                </a:cubicBezTo>
                <a:cubicBezTo>
                  <a:pt x="230269" y="259427"/>
                  <a:pt x="216049" y="256043"/>
                  <a:pt x="201968" y="252489"/>
                </a:cubicBezTo>
                <a:cubicBezTo>
                  <a:pt x="178475" y="246272"/>
                  <a:pt x="153918" y="247148"/>
                  <a:pt x="129927" y="249398"/>
                </a:cubicBezTo>
                <a:cubicBezTo>
                  <a:pt x="110367" y="251372"/>
                  <a:pt x="91889" y="258534"/>
                  <a:pt x="73651" y="265489"/>
                </a:cubicBezTo>
                <a:cubicBezTo>
                  <a:pt x="62626" y="269936"/>
                  <a:pt x="52357" y="276050"/>
                  <a:pt x="42087" y="281957"/>
                </a:cubicBezTo>
                <a:cubicBezTo>
                  <a:pt x="31938" y="288002"/>
                  <a:pt x="21720" y="294820"/>
                  <a:pt x="16208" y="305639"/>
                </a:cubicBezTo>
                <a:cubicBezTo>
                  <a:pt x="9631" y="317694"/>
                  <a:pt x="4238" y="330626"/>
                  <a:pt x="1388" y="344072"/>
                </a:cubicBezTo>
                <a:cubicBezTo>
                  <a:pt x="-467" y="353466"/>
                  <a:pt x="31" y="363117"/>
                  <a:pt x="151" y="372631"/>
                </a:cubicBezTo>
                <a:cubicBezTo>
                  <a:pt x="443" y="388739"/>
                  <a:pt x="2109" y="404967"/>
                  <a:pt x="7948" y="420097"/>
                </a:cubicBezTo>
                <a:cubicBezTo>
                  <a:pt x="12206" y="431362"/>
                  <a:pt x="16603" y="442662"/>
                  <a:pt x="22218" y="453326"/>
                </a:cubicBezTo>
                <a:cubicBezTo>
                  <a:pt x="27868" y="463716"/>
                  <a:pt x="35012" y="473230"/>
                  <a:pt x="42105" y="482658"/>
                </a:cubicBezTo>
                <a:cubicBezTo>
                  <a:pt x="64344" y="511251"/>
                  <a:pt x="92387" y="535654"/>
                  <a:pt x="125668" y="550440"/>
                </a:cubicBezTo>
                <a:cubicBezTo>
                  <a:pt x="152458" y="564023"/>
                  <a:pt x="182442" y="569914"/>
                  <a:pt x="212306" y="571013"/>
                </a:cubicBezTo>
                <a:cubicBezTo>
                  <a:pt x="230166" y="571339"/>
                  <a:pt x="247888" y="568832"/>
                  <a:pt x="265542" y="566874"/>
                </a:cubicBezTo>
                <a:cubicBezTo>
                  <a:pt x="278645" y="565672"/>
                  <a:pt x="291439" y="562718"/>
                  <a:pt x="304061" y="559163"/>
                </a:cubicBezTo>
                <a:cubicBezTo>
                  <a:pt x="303683" y="571837"/>
                  <a:pt x="299098" y="583875"/>
                  <a:pt x="294324" y="595467"/>
                </a:cubicBezTo>
                <a:cubicBezTo>
                  <a:pt x="286802" y="613172"/>
                  <a:pt x="276155" y="629658"/>
                  <a:pt x="266710" y="646471"/>
                </a:cubicBezTo>
                <a:cubicBezTo>
                  <a:pt x="258896" y="661634"/>
                  <a:pt x="248627" y="675218"/>
                  <a:pt x="238323" y="688733"/>
                </a:cubicBezTo>
                <a:cubicBezTo>
                  <a:pt x="229582" y="701098"/>
                  <a:pt x="219209" y="712037"/>
                  <a:pt x="208236" y="722410"/>
                </a:cubicBezTo>
                <a:cubicBezTo>
                  <a:pt x="181257" y="750642"/>
                  <a:pt x="146825" y="769635"/>
                  <a:pt x="115931" y="792990"/>
                </a:cubicBezTo>
                <a:cubicBezTo>
                  <a:pt x="100596" y="801663"/>
                  <a:pt x="127592" y="817204"/>
                  <a:pt x="133911" y="823627"/>
                </a:cubicBezTo>
                <a:cubicBezTo>
                  <a:pt x="149178" y="835116"/>
                  <a:pt x="164170" y="847051"/>
                  <a:pt x="179402" y="858608"/>
                </a:cubicBezTo>
                <a:cubicBezTo>
                  <a:pt x="179454" y="858557"/>
                  <a:pt x="179523" y="858522"/>
                  <a:pt x="179574" y="858488"/>
                </a:cubicBezTo>
                <a:cubicBezTo>
                  <a:pt x="181051" y="857509"/>
                  <a:pt x="182579" y="856651"/>
                  <a:pt x="184176" y="855843"/>
                </a:cubicBezTo>
                <a:cubicBezTo>
                  <a:pt x="184468" y="855689"/>
                  <a:pt x="184778" y="855534"/>
                  <a:pt x="185069" y="855397"/>
                </a:cubicBezTo>
                <a:cubicBezTo>
                  <a:pt x="185859" y="855019"/>
                  <a:pt x="186649" y="854641"/>
                  <a:pt x="187439" y="854298"/>
                </a:cubicBezTo>
                <a:cubicBezTo>
                  <a:pt x="187474" y="854281"/>
                  <a:pt x="187491" y="854281"/>
                  <a:pt x="187525" y="854264"/>
                </a:cubicBezTo>
                <a:cubicBezTo>
                  <a:pt x="188332" y="853903"/>
                  <a:pt x="189139" y="853577"/>
                  <a:pt x="189964" y="853250"/>
                </a:cubicBezTo>
                <a:cubicBezTo>
                  <a:pt x="189981" y="853233"/>
                  <a:pt x="189998" y="853216"/>
                  <a:pt x="190015" y="853199"/>
                </a:cubicBezTo>
                <a:cubicBezTo>
                  <a:pt x="199598" y="846570"/>
                  <a:pt x="208322" y="838825"/>
                  <a:pt x="217131" y="831217"/>
                </a:cubicBezTo>
                <a:cubicBezTo>
                  <a:pt x="227779" y="821755"/>
                  <a:pt x="237722" y="811554"/>
                  <a:pt x="247974" y="801663"/>
                </a:cubicBezTo>
                <a:cubicBezTo>
                  <a:pt x="258175" y="791376"/>
                  <a:pt x="266778" y="779630"/>
                  <a:pt x="276344" y="768777"/>
                </a:cubicBezTo>
                <a:cubicBezTo>
                  <a:pt x="290357" y="752394"/>
                  <a:pt x="302515" y="734585"/>
                  <a:pt x="314141" y="716485"/>
                </a:cubicBezTo>
                <a:cubicBezTo>
                  <a:pt x="324548" y="702111"/>
                  <a:pt x="333890" y="687050"/>
                  <a:pt x="341893" y="671200"/>
                </a:cubicBezTo>
                <a:cubicBezTo>
                  <a:pt x="348676" y="658440"/>
                  <a:pt x="355820" y="645904"/>
                  <a:pt x="362741" y="633230"/>
                </a:cubicBezTo>
                <a:cubicBezTo>
                  <a:pt x="368305" y="622738"/>
                  <a:pt x="371327" y="612022"/>
                  <a:pt x="375329" y="600722"/>
                </a:cubicBezTo>
                <a:cubicBezTo>
                  <a:pt x="380189" y="587173"/>
                  <a:pt x="383177" y="573074"/>
                  <a:pt x="387092" y="559249"/>
                </a:cubicBezTo>
                <a:cubicBezTo>
                  <a:pt x="390132" y="548739"/>
                  <a:pt x="393188" y="538195"/>
                  <a:pt x="394288" y="527273"/>
                </a:cubicBezTo>
                <a:cubicBezTo>
                  <a:pt x="394339" y="525573"/>
                  <a:pt x="394700" y="523598"/>
                  <a:pt x="394734" y="521692"/>
                </a:cubicBezTo>
                <a:cubicBezTo>
                  <a:pt x="408369" y="514016"/>
                  <a:pt x="421335" y="505206"/>
                  <a:pt x="433562" y="495435"/>
                </a:cubicBezTo>
                <a:cubicBezTo>
                  <a:pt x="456935" y="476579"/>
                  <a:pt x="477920" y="454391"/>
                  <a:pt x="494045" y="428975"/>
                </a:cubicBezTo>
                <a:cubicBezTo>
                  <a:pt x="507320" y="409123"/>
                  <a:pt x="517109" y="387451"/>
                  <a:pt x="526004" y="365367"/>
                </a:cubicBezTo>
                <a:cubicBezTo>
                  <a:pt x="539416" y="336173"/>
                  <a:pt x="544225" y="304231"/>
                  <a:pt x="548449" y="272650"/>
                </a:cubicBezTo>
                <a:cubicBezTo>
                  <a:pt x="556812" y="211050"/>
                  <a:pt x="549136" y="148901"/>
                  <a:pt x="543074" y="87508"/>
                </a:cubicBezTo>
                <a:cubicBezTo>
                  <a:pt x="548415" y="91028"/>
                  <a:pt x="552777" y="95631"/>
                  <a:pt x="557602" y="99787"/>
                </a:cubicBezTo>
                <a:cubicBezTo>
                  <a:pt x="562308" y="103565"/>
                  <a:pt x="567614" y="106518"/>
                  <a:pt x="572423" y="110142"/>
                </a:cubicBezTo>
                <a:cubicBezTo>
                  <a:pt x="596448" y="128191"/>
                  <a:pt x="620799" y="145862"/>
                  <a:pt x="643982" y="165010"/>
                </a:cubicBezTo>
                <a:cubicBezTo>
                  <a:pt x="650783" y="171449"/>
                  <a:pt x="657824" y="177597"/>
                  <a:pt x="665036" y="183574"/>
                </a:cubicBezTo>
                <a:cubicBezTo>
                  <a:pt x="671940" y="189962"/>
                  <a:pt x="677968" y="197260"/>
                  <a:pt x="685060" y="203460"/>
                </a:cubicBezTo>
                <a:cubicBezTo>
                  <a:pt x="690315" y="208285"/>
                  <a:pt x="694488" y="214073"/>
                  <a:pt x="699863" y="218933"/>
                </a:cubicBezTo>
                <a:cubicBezTo>
                  <a:pt x="705410" y="224119"/>
                  <a:pt x="711558" y="228601"/>
                  <a:pt x="718187" y="232293"/>
                </a:cubicBezTo>
                <a:cubicBezTo>
                  <a:pt x="721450" y="234388"/>
                  <a:pt x="725897" y="235419"/>
                  <a:pt x="728834" y="232242"/>
                </a:cubicBezTo>
                <a:cubicBezTo>
                  <a:pt x="737609" y="223638"/>
                  <a:pt x="749373" y="217233"/>
                  <a:pt x="755830" y="206620"/>
                </a:cubicBezTo>
                <a:cubicBezTo>
                  <a:pt x="756877" y="203632"/>
                  <a:pt x="754662" y="201279"/>
                  <a:pt x="752378" y="199716"/>
                </a:cubicBezTo>
                <a:close/>
                <a:moveTo>
                  <a:pt x="300094" y="474878"/>
                </a:moveTo>
                <a:cubicBezTo>
                  <a:pt x="282389" y="480099"/>
                  <a:pt x="263962" y="484152"/>
                  <a:pt x="245295" y="483877"/>
                </a:cubicBezTo>
                <a:cubicBezTo>
                  <a:pt x="232604" y="484392"/>
                  <a:pt x="220274" y="482125"/>
                  <a:pt x="208304" y="477712"/>
                </a:cubicBezTo>
                <a:cubicBezTo>
                  <a:pt x="191561" y="473470"/>
                  <a:pt x="175796" y="466447"/>
                  <a:pt x="160976" y="457637"/>
                </a:cubicBezTo>
                <a:cubicBezTo>
                  <a:pt x="131679" y="440533"/>
                  <a:pt x="113132" y="410171"/>
                  <a:pt x="102158" y="378796"/>
                </a:cubicBezTo>
                <a:cubicBezTo>
                  <a:pt x="97625" y="364525"/>
                  <a:pt x="97110" y="347850"/>
                  <a:pt x="106778" y="335400"/>
                </a:cubicBezTo>
                <a:cubicBezTo>
                  <a:pt x="112600" y="325216"/>
                  <a:pt x="119864" y="323756"/>
                  <a:pt x="130545" y="321558"/>
                </a:cubicBezTo>
                <a:cubicBezTo>
                  <a:pt x="156133" y="315599"/>
                  <a:pt x="181034" y="327500"/>
                  <a:pt x="201727" y="341651"/>
                </a:cubicBezTo>
                <a:cubicBezTo>
                  <a:pt x="227882" y="360112"/>
                  <a:pt x="249502" y="384446"/>
                  <a:pt x="267345" y="410978"/>
                </a:cubicBezTo>
                <a:cubicBezTo>
                  <a:pt x="274300" y="420955"/>
                  <a:pt x="279246" y="432496"/>
                  <a:pt x="285342" y="443040"/>
                </a:cubicBezTo>
                <a:cubicBezTo>
                  <a:pt x="291301" y="453103"/>
                  <a:pt x="295423" y="463957"/>
                  <a:pt x="300094" y="4748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37"/>
          <p:cNvSpPr/>
          <p:nvPr/>
        </p:nvSpPr>
        <p:spPr>
          <a:xfrm>
            <a:off x="8284398" y="772890"/>
            <a:ext cx="113043" cy="103251"/>
          </a:xfrm>
          <a:custGeom>
            <a:rect b="b" l="l" r="r" t="t"/>
            <a:pathLst>
              <a:path extrusionOk="0" h="206503" w="226085">
                <a:moveTo>
                  <a:pt x="32249" y="206365"/>
                </a:moveTo>
                <a:cubicBezTo>
                  <a:pt x="29502" y="205455"/>
                  <a:pt x="27887" y="202758"/>
                  <a:pt x="26016" y="200698"/>
                </a:cubicBezTo>
                <a:cubicBezTo>
                  <a:pt x="17687" y="190222"/>
                  <a:pt x="11436" y="178270"/>
                  <a:pt x="2557" y="168189"/>
                </a:cubicBezTo>
                <a:cubicBezTo>
                  <a:pt x="-1272" y="164308"/>
                  <a:pt x="-568" y="160307"/>
                  <a:pt x="3124" y="156649"/>
                </a:cubicBezTo>
                <a:cubicBezTo>
                  <a:pt x="9032" y="150226"/>
                  <a:pt x="15849" y="144731"/>
                  <a:pt x="22444" y="139047"/>
                </a:cubicBezTo>
                <a:cubicBezTo>
                  <a:pt x="59606" y="107569"/>
                  <a:pt x="99550" y="79147"/>
                  <a:pt x="139735" y="51705"/>
                </a:cubicBezTo>
                <a:cubicBezTo>
                  <a:pt x="139701" y="51722"/>
                  <a:pt x="139666" y="51757"/>
                  <a:pt x="139632" y="51774"/>
                </a:cubicBezTo>
                <a:cubicBezTo>
                  <a:pt x="139632" y="51774"/>
                  <a:pt x="139615" y="51774"/>
                  <a:pt x="139632" y="51774"/>
                </a:cubicBezTo>
                <a:cubicBezTo>
                  <a:pt x="139597" y="51791"/>
                  <a:pt x="139580" y="51808"/>
                  <a:pt x="139546" y="51825"/>
                </a:cubicBezTo>
                <a:cubicBezTo>
                  <a:pt x="139512" y="51842"/>
                  <a:pt x="139477" y="51877"/>
                  <a:pt x="139443" y="51894"/>
                </a:cubicBezTo>
                <a:cubicBezTo>
                  <a:pt x="142139" y="50074"/>
                  <a:pt x="144852" y="48253"/>
                  <a:pt x="147514" y="46450"/>
                </a:cubicBezTo>
                <a:cubicBezTo>
                  <a:pt x="147428" y="46502"/>
                  <a:pt x="147360" y="46553"/>
                  <a:pt x="147274" y="46605"/>
                </a:cubicBezTo>
                <a:cubicBezTo>
                  <a:pt x="147257" y="46605"/>
                  <a:pt x="147257" y="46622"/>
                  <a:pt x="147239" y="46622"/>
                </a:cubicBezTo>
                <a:cubicBezTo>
                  <a:pt x="149798" y="44870"/>
                  <a:pt x="152374" y="43170"/>
                  <a:pt x="154933" y="41436"/>
                </a:cubicBezTo>
                <a:cubicBezTo>
                  <a:pt x="154864" y="41487"/>
                  <a:pt x="154778" y="41539"/>
                  <a:pt x="154710" y="41590"/>
                </a:cubicBezTo>
                <a:cubicBezTo>
                  <a:pt x="154693" y="41607"/>
                  <a:pt x="154658" y="41624"/>
                  <a:pt x="154641" y="41642"/>
                </a:cubicBezTo>
                <a:cubicBezTo>
                  <a:pt x="176159" y="27611"/>
                  <a:pt x="197591" y="13289"/>
                  <a:pt x="220259" y="1182"/>
                </a:cubicBezTo>
                <a:cubicBezTo>
                  <a:pt x="221959" y="512"/>
                  <a:pt x="224569" y="-930"/>
                  <a:pt x="225943" y="873"/>
                </a:cubicBezTo>
                <a:cubicBezTo>
                  <a:pt x="226287" y="1457"/>
                  <a:pt x="225960" y="2127"/>
                  <a:pt x="225497" y="2504"/>
                </a:cubicBezTo>
                <a:cubicBezTo>
                  <a:pt x="220122" y="6471"/>
                  <a:pt x="214695" y="10301"/>
                  <a:pt x="209028" y="13856"/>
                </a:cubicBezTo>
                <a:cubicBezTo>
                  <a:pt x="165803" y="41985"/>
                  <a:pt x="123352" y="71162"/>
                  <a:pt x="82188" y="102211"/>
                </a:cubicBezTo>
                <a:cubicBezTo>
                  <a:pt x="57288" y="121427"/>
                  <a:pt x="31425" y="140026"/>
                  <a:pt x="9444" y="162608"/>
                </a:cubicBezTo>
                <a:cubicBezTo>
                  <a:pt x="19009" y="173324"/>
                  <a:pt x="25397" y="186118"/>
                  <a:pt x="34516" y="196920"/>
                </a:cubicBezTo>
                <a:cubicBezTo>
                  <a:pt x="52599" y="182563"/>
                  <a:pt x="70133" y="167554"/>
                  <a:pt x="88422" y="153438"/>
                </a:cubicBezTo>
                <a:cubicBezTo>
                  <a:pt x="99791" y="144405"/>
                  <a:pt x="111880" y="136316"/>
                  <a:pt x="122837" y="126751"/>
                </a:cubicBezTo>
                <a:cubicBezTo>
                  <a:pt x="134257" y="118765"/>
                  <a:pt x="145213" y="110076"/>
                  <a:pt x="156977" y="102571"/>
                </a:cubicBezTo>
                <a:cubicBezTo>
                  <a:pt x="164962" y="96544"/>
                  <a:pt x="172381" y="89795"/>
                  <a:pt x="180984" y="84626"/>
                </a:cubicBezTo>
                <a:cubicBezTo>
                  <a:pt x="182873" y="83458"/>
                  <a:pt x="184522" y="81672"/>
                  <a:pt x="186806" y="81346"/>
                </a:cubicBezTo>
                <a:cubicBezTo>
                  <a:pt x="190223" y="80744"/>
                  <a:pt x="192920" y="84814"/>
                  <a:pt x="191099" y="87768"/>
                </a:cubicBezTo>
                <a:cubicBezTo>
                  <a:pt x="186308" y="93075"/>
                  <a:pt x="179095" y="95754"/>
                  <a:pt x="173806" y="100614"/>
                </a:cubicBezTo>
                <a:cubicBezTo>
                  <a:pt x="163811" y="109423"/>
                  <a:pt x="152202" y="116035"/>
                  <a:pt x="141761" y="124261"/>
                </a:cubicBezTo>
                <a:cubicBezTo>
                  <a:pt x="132076" y="130752"/>
                  <a:pt x="123094" y="138051"/>
                  <a:pt x="114113" y="145452"/>
                </a:cubicBezTo>
                <a:cubicBezTo>
                  <a:pt x="100031" y="155447"/>
                  <a:pt x="86447" y="166128"/>
                  <a:pt x="73155" y="177171"/>
                </a:cubicBezTo>
                <a:cubicBezTo>
                  <a:pt x="64380" y="184418"/>
                  <a:pt x="55278" y="191270"/>
                  <a:pt x="46709" y="198757"/>
                </a:cubicBezTo>
                <a:cubicBezTo>
                  <a:pt x="42364" y="201780"/>
                  <a:pt x="38071" y="207464"/>
                  <a:pt x="32249" y="2063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37"/>
          <p:cNvSpPr/>
          <p:nvPr/>
        </p:nvSpPr>
        <p:spPr>
          <a:xfrm>
            <a:off x="8136420" y="772538"/>
            <a:ext cx="378049" cy="285521"/>
          </a:xfrm>
          <a:custGeom>
            <a:rect b="b" l="l" r="r" t="t"/>
            <a:pathLst>
              <a:path extrusionOk="0" h="571041" w="756097">
                <a:moveTo>
                  <a:pt x="212306" y="571013"/>
                </a:moveTo>
                <a:cubicBezTo>
                  <a:pt x="182442" y="569914"/>
                  <a:pt x="152458" y="564023"/>
                  <a:pt x="125668" y="550440"/>
                </a:cubicBezTo>
                <a:cubicBezTo>
                  <a:pt x="92387" y="535654"/>
                  <a:pt x="64344" y="511251"/>
                  <a:pt x="42105" y="482658"/>
                </a:cubicBezTo>
                <a:cubicBezTo>
                  <a:pt x="35012" y="473230"/>
                  <a:pt x="27868" y="463716"/>
                  <a:pt x="22218" y="453326"/>
                </a:cubicBezTo>
                <a:cubicBezTo>
                  <a:pt x="16603" y="442662"/>
                  <a:pt x="12206" y="431362"/>
                  <a:pt x="7948" y="420097"/>
                </a:cubicBezTo>
                <a:cubicBezTo>
                  <a:pt x="2109" y="404967"/>
                  <a:pt x="443" y="388739"/>
                  <a:pt x="151" y="372631"/>
                </a:cubicBezTo>
                <a:cubicBezTo>
                  <a:pt x="31" y="363117"/>
                  <a:pt x="-467" y="353466"/>
                  <a:pt x="1388" y="344072"/>
                </a:cubicBezTo>
                <a:cubicBezTo>
                  <a:pt x="4238" y="330626"/>
                  <a:pt x="9631" y="317694"/>
                  <a:pt x="16208" y="305639"/>
                </a:cubicBezTo>
                <a:cubicBezTo>
                  <a:pt x="21720" y="294820"/>
                  <a:pt x="31938" y="288002"/>
                  <a:pt x="42087" y="281957"/>
                </a:cubicBezTo>
                <a:cubicBezTo>
                  <a:pt x="52357" y="276050"/>
                  <a:pt x="62626" y="269936"/>
                  <a:pt x="73651" y="265489"/>
                </a:cubicBezTo>
                <a:cubicBezTo>
                  <a:pt x="91889" y="258534"/>
                  <a:pt x="110367" y="251372"/>
                  <a:pt x="129927" y="249398"/>
                </a:cubicBezTo>
                <a:cubicBezTo>
                  <a:pt x="153918" y="247148"/>
                  <a:pt x="178475" y="246272"/>
                  <a:pt x="201968" y="252489"/>
                </a:cubicBezTo>
                <a:cubicBezTo>
                  <a:pt x="216049" y="256043"/>
                  <a:pt x="230269" y="259427"/>
                  <a:pt x="243715" y="264991"/>
                </a:cubicBezTo>
                <a:cubicBezTo>
                  <a:pt x="252181" y="268580"/>
                  <a:pt x="259858" y="273697"/>
                  <a:pt x="267706" y="278437"/>
                </a:cubicBezTo>
                <a:cubicBezTo>
                  <a:pt x="291284" y="292072"/>
                  <a:pt x="310501" y="312044"/>
                  <a:pt x="327227" y="333322"/>
                </a:cubicBezTo>
                <a:cubicBezTo>
                  <a:pt x="338493" y="350306"/>
                  <a:pt x="349363" y="367256"/>
                  <a:pt x="359839" y="384532"/>
                </a:cubicBezTo>
                <a:cubicBezTo>
                  <a:pt x="360972" y="388086"/>
                  <a:pt x="356662" y="391435"/>
                  <a:pt x="353502" y="389392"/>
                </a:cubicBezTo>
                <a:cubicBezTo>
                  <a:pt x="351578" y="388241"/>
                  <a:pt x="350582" y="386094"/>
                  <a:pt x="349294" y="384343"/>
                </a:cubicBezTo>
                <a:cubicBezTo>
                  <a:pt x="337428" y="366311"/>
                  <a:pt x="327227" y="347301"/>
                  <a:pt x="313678" y="330557"/>
                </a:cubicBezTo>
                <a:cubicBezTo>
                  <a:pt x="302670" y="318793"/>
                  <a:pt x="291954" y="306051"/>
                  <a:pt x="278937" y="296606"/>
                </a:cubicBezTo>
                <a:cubicBezTo>
                  <a:pt x="261094" y="284224"/>
                  <a:pt x="242959" y="272272"/>
                  <a:pt x="221734" y="266897"/>
                </a:cubicBezTo>
                <a:cubicBezTo>
                  <a:pt x="203977" y="262174"/>
                  <a:pt x="186100" y="256782"/>
                  <a:pt x="167553" y="256748"/>
                </a:cubicBezTo>
                <a:cubicBezTo>
                  <a:pt x="151771" y="256645"/>
                  <a:pt x="135869" y="257091"/>
                  <a:pt x="120310" y="259856"/>
                </a:cubicBezTo>
                <a:cubicBezTo>
                  <a:pt x="107310" y="262449"/>
                  <a:pt x="94826" y="267086"/>
                  <a:pt x="82427" y="271722"/>
                </a:cubicBezTo>
                <a:cubicBezTo>
                  <a:pt x="71968" y="275243"/>
                  <a:pt x="62437" y="280738"/>
                  <a:pt x="52889" y="286045"/>
                </a:cubicBezTo>
                <a:cubicBezTo>
                  <a:pt x="43478" y="291780"/>
                  <a:pt x="32883" y="296812"/>
                  <a:pt x="26443" y="306103"/>
                </a:cubicBezTo>
                <a:cubicBezTo>
                  <a:pt x="18440" y="319085"/>
                  <a:pt x="12567" y="333339"/>
                  <a:pt x="9734" y="348279"/>
                </a:cubicBezTo>
                <a:cubicBezTo>
                  <a:pt x="8154" y="363392"/>
                  <a:pt x="8978" y="378521"/>
                  <a:pt x="10541" y="393582"/>
                </a:cubicBezTo>
                <a:cubicBezTo>
                  <a:pt x="12052" y="407028"/>
                  <a:pt x="17135" y="419650"/>
                  <a:pt x="22253" y="432066"/>
                </a:cubicBezTo>
                <a:cubicBezTo>
                  <a:pt x="26803" y="443366"/>
                  <a:pt x="32368" y="454374"/>
                  <a:pt x="39615" y="464145"/>
                </a:cubicBezTo>
                <a:cubicBezTo>
                  <a:pt x="60136" y="493511"/>
                  <a:pt x="85878" y="519975"/>
                  <a:pt x="117906" y="536615"/>
                </a:cubicBezTo>
                <a:cubicBezTo>
                  <a:pt x="130116" y="542901"/>
                  <a:pt x="142618" y="548825"/>
                  <a:pt x="155687" y="553119"/>
                </a:cubicBezTo>
                <a:cubicBezTo>
                  <a:pt x="173220" y="558322"/>
                  <a:pt x="191509" y="560984"/>
                  <a:pt x="209747" y="562048"/>
                </a:cubicBezTo>
                <a:cubicBezTo>
                  <a:pt x="230475" y="562632"/>
                  <a:pt x="251048" y="559490"/>
                  <a:pt x="271570" y="557051"/>
                </a:cubicBezTo>
                <a:cubicBezTo>
                  <a:pt x="284106" y="555523"/>
                  <a:pt x="296333" y="552243"/>
                  <a:pt x="308371" y="548516"/>
                </a:cubicBezTo>
                <a:cubicBezTo>
                  <a:pt x="329305" y="542798"/>
                  <a:pt x="349689" y="535104"/>
                  <a:pt x="368889" y="525006"/>
                </a:cubicBezTo>
                <a:cubicBezTo>
                  <a:pt x="419463" y="501256"/>
                  <a:pt x="464027" y="463390"/>
                  <a:pt x="492242" y="414876"/>
                </a:cubicBezTo>
                <a:cubicBezTo>
                  <a:pt x="501309" y="400812"/>
                  <a:pt x="507938" y="385648"/>
                  <a:pt x="514241" y="370261"/>
                </a:cubicBezTo>
                <a:cubicBezTo>
                  <a:pt x="519736" y="357450"/>
                  <a:pt x="525283" y="344553"/>
                  <a:pt x="528958" y="331072"/>
                </a:cubicBezTo>
                <a:cubicBezTo>
                  <a:pt x="540412" y="284001"/>
                  <a:pt x="544894" y="235350"/>
                  <a:pt x="542645" y="186974"/>
                </a:cubicBezTo>
                <a:cubicBezTo>
                  <a:pt x="542353" y="166126"/>
                  <a:pt x="539330" y="145467"/>
                  <a:pt x="538042" y="124670"/>
                </a:cubicBezTo>
                <a:cubicBezTo>
                  <a:pt x="538455" y="115689"/>
                  <a:pt x="528443" y="76500"/>
                  <a:pt x="538815" y="75607"/>
                </a:cubicBezTo>
                <a:cubicBezTo>
                  <a:pt x="541872" y="75401"/>
                  <a:pt x="544431" y="77702"/>
                  <a:pt x="546904" y="79196"/>
                </a:cubicBezTo>
                <a:cubicBezTo>
                  <a:pt x="554374" y="83902"/>
                  <a:pt x="560075" y="90719"/>
                  <a:pt x="567254" y="95768"/>
                </a:cubicBezTo>
                <a:cubicBezTo>
                  <a:pt x="595623" y="115414"/>
                  <a:pt x="623014" y="136537"/>
                  <a:pt x="649855" y="158226"/>
                </a:cubicBezTo>
                <a:cubicBezTo>
                  <a:pt x="656759" y="164666"/>
                  <a:pt x="663182" y="170419"/>
                  <a:pt x="670326" y="176292"/>
                </a:cubicBezTo>
                <a:cubicBezTo>
                  <a:pt x="677538" y="182663"/>
                  <a:pt x="683549" y="190237"/>
                  <a:pt x="690813" y="196556"/>
                </a:cubicBezTo>
                <a:cubicBezTo>
                  <a:pt x="701014" y="206826"/>
                  <a:pt x="710201" y="218469"/>
                  <a:pt x="723510" y="224978"/>
                </a:cubicBezTo>
                <a:cubicBezTo>
                  <a:pt x="730740" y="218366"/>
                  <a:pt x="738880" y="212802"/>
                  <a:pt x="745578" y="205606"/>
                </a:cubicBezTo>
                <a:cubicBezTo>
                  <a:pt x="725657" y="187506"/>
                  <a:pt x="708501" y="166658"/>
                  <a:pt x="688134" y="149004"/>
                </a:cubicBezTo>
                <a:cubicBezTo>
                  <a:pt x="673932" y="136142"/>
                  <a:pt x="660314" y="122678"/>
                  <a:pt x="645734" y="110211"/>
                </a:cubicBezTo>
                <a:cubicBezTo>
                  <a:pt x="627926" y="94789"/>
                  <a:pt x="609688" y="79918"/>
                  <a:pt x="592172" y="64187"/>
                </a:cubicBezTo>
                <a:cubicBezTo>
                  <a:pt x="580133" y="53506"/>
                  <a:pt x="568284" y="43305"/>
                  <a:pt x="555765" y="33327"/>
                </a:cubicBezTo>
                <a:cubicBezTo>
                  <a:pt x="546732" y="25393"/>
                  <a:pt x="538386" y="16652"/>
                  <a:pt x="528889" y="9217"/>
                </a:cubicBezTo>
                <a:cubicBezTo>
                  <a:pt x="526313" y="6933"/>
                  <a:pt x="522982" y="5301"/>
                  <a:pt x="520921" y="2536"/>
                </a:cubicBezTo>
                <a:cubicBezTo>
                  <a:pt x="520440" y="1712"/>
                  <a:pt x="520801" y="630"/>
                  <a:pt x="521677" y="235"/>
                </a:cubicBezTo>
                <a:cubicBezTo>
                  <a:pt x="524888" y="-795"/>
                  <a:pt x="528151" y="1815"/>
                  <a:pt x="530933" y="3172"/>
                </a:cubicBezTo>
                <a:cubicBezTo>
                  <a:pt x="545100" y="11999"/>
                  <a:pt x="556297" y="24655"/>
                  <a:pt x="569795" y="34375"/>
                </a:cubicBezTo>
                <a:cubicBezTo>
                  <a:pt x="582932" y="44661"/>
                  <a:pt x="595537" y="56013"/>
                  <a:pt x="608039" y="66986"/>
                </a:cubicBezTo>
                <a:cubicBezTo>
                  <a:pt x="617055" y="74439"/>
                  <a:pt x="626363" y="81532"/>
                  <a:pt x="634829" y="89620"/>
                </a:cubicBezTo>
                <a:cubicBezTo>
                  <a:pt x="651830" y="103736"/>
                  <a:pt x="668454" y="118007"/>
                  <a:pt x="684150" y="133446"/>
                </a:cubicBezTo>
                <a:cubicBezTo>
                  <a:pt x="698163" y="146343"/>
                  <a:pt x="712657" y="158793"/>
                  <a:pt x="725451" y="172926"/>
                </a:cubicBezTo>
                <a:cubicBezTo>
                  <a:pt x="733797" y="182389"/>
                  <a:pt x="743173" y="191198"/>
                  <a:pt x="752378" y="199716"/>
                </a:cubicBezTo>
                <a:cubicBezTo>
                  <a:pt x="754662" y="201279"/>
                  <a:pt x="756877" y="203632"/>
                  <a:pt x="755830" y="206620"/>
                </a:cubicBezTo>
                <a:cubicBezTo>
                  <a:pt x="749373" y="217233"/>
                  <a:pt x="737609" y="223638"/>
                  <a:pt x="728834" y="232242"/>
                </a:cubicBezTo>
                <a:cubicBezTo>
                  <a:pt x="725897" y="235419"/>
                  <a:pt x="721450" y="234388"/>
                  <a:pt x="718187" y="232293"/>
                </a:cubicBezTo>
                <a:cubicBezTo>
                  <a:pt x="711558" y="228601"/>
                  <a:pt x="705410" y="224119"/>
                  <a:pt x="699863" y="218933"/>
                </a:cubicBezTo>
                <a:cubicBezTo>
                  <a:pt x="694488" y="214073"/>
                  <a:pt x="690315" y="208285"/>
                  <a:pt x="685060" y="203460"/>
                </a:cubicBezTo>
                <a:cubicBezTo>
                  <a:pt x="677968" y="197260"/>
                  <a:pt x="671940" y="189962"/>
                  <a:pt x="665036" y="183574"/>
                </a:cubicBezTo>
                <a:cubicBezTo>
                  <a:pt x="657824" y="177597"/>
                  <a:pt x="650783" y="171449"/>
                  <a:pt x="643982" y="165010"/>
                </a:cubicBezTo>
                <a:cubicBezTo>
                  <a:pt x="620799" y="145862"/>
                  <a:pt x="596448" y="128191"/>
                  <a:pt x="572423" y="110142"/>
                </a:cubicBezTo>
                <a:cubicBezTo>
                  <a:pt x="567614" y="106518"/>
                  <a:pt x="562308" y="103565"/>
                  <a:pt x="557602" y="99787"/>
                </a:cubicBezTo>
                <a:cubicBezTo>
                  <a:pt x="552777" y="95631"/>
                  <a:pt x="548415" y="91028"/>
                  <a:pt x="543074" y="87508"/>
                </a:cubicBezTo>
                <a:cubicBezTo>
                  <a:pt x="549136" y="148901"/>
                  <a:pt x="556812" y="211050"/>
                  <a:pt x="548449" y="272650"/>
                </a:cubicBezTo>
                <a:cubicBezTo>
                  <a:pt x="544225" y="304231"/>
                  <a:pt x="539416" y="336173"/>
                  <a:pt x="526004" y="365367"/>
                </a:cubicBezTo>
                <a:cubicBezTo>
                  <a:pt x="517109" y="387451"/>
                  <a:pt x="507320" y="409123"/>
                  <a:pt x="494045" y="428975"/>
                </a:cubicBezTo>
                <a:cubicBezTo>
                  <a:pt x="477920" y="454391"/>
                  <a:pt x="456935" y="476579"/>
                  <a:pt x="433562" y="495435"/>
                </a:cubicBezTo>
                <a:cubicBezTo>
                  <a:pt x="416527" y="509036"/>
                  <a:pt x="398100" y="520816"/>
                  <a:pt x="378403" y="530210"/>
                </a:cubicBezTo>
                <a:cubicBezTo>
                  <a:pt x="360629" y="539432"/>
                  <a:pt x="342391" y="547898"/>
                  <a:pt x="323106" y="553479"/>
                </a:cubicBezTo>
                <a:cubicBezTo>
                  <a:pt x="304267" y="559318"/>
                  <a:pt x="285274" y="565071"/>
                  <a:pt x="265542" y="566874"/>
                </a:cubicBezTo>
                <a:cubicBezTo>
                  <a:pt x="247888" y="568832"/>
                  <a:pt x="230166" y="571339"/>
                  <a:pt x="212306" y="5710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37"/>
          <p:cNvSpPr/>
          <p:nvPr/>
        </p:nvSpPr>
        <p:spPr>
          <a:xfrm>
            <a:off x="8181402" y="812860"/>
            <a:ext cx="199616" cy="206120"/>
          </a:xfrm>
          <a:custGeom>
            <a:rect b="b" l="l" r="r" t="t"/>
            <a:pathLst>
              <a:path extrusionOk="0" h="412240" w="399232">
                <a:moveTo>
                  <a:pt x="148050" y="412165"/>
                </a:moveTo>
                <a:cubicBezTo>
                  <a:pt x="135462" y="412010"/>
                  <a:pt x="123441" y="408215"/>
                  <a:pt x="111592" y="404386"/>
                </a:cubicBezTo>
                <a:cubicBezTo>
                  <a:pt x="95140" y="400144"/>
                  <a:pt x="79856" y="392588"/>
                  <a:pt x="65294" y="383984"/>
                </a:cubicBezTo>
                <a:cubicBezTo>
                  <a:pt x="36460" y="366605"/>
                  <a:pt x="17141" y="337377"/>
                  <a:pt x="5686" y="306277"/>
                </a:cubicBezTo>
                <a:cubicBezTo>
                  <a:pt x="260" y="292401"/>
                  <a:pt x="-2488" y="276001"/>
                  <a:pt x="2973" y="261730"/>
                </a:cubicBezTo>
                <a:cubicBezTo>
                  <a:pt x="6974" y="252233"/>
                  <a:pt x="12882" y="242376"/>
                  <a:pt x="21915" y="237001"/>
                </a:cubicBezTo>
                <a:cubicBezTo>
                  <a:pt x="52448" y="224774"/>
                  <a:pt x="80767" y="230664"/>
                  <a:pt x="107883" y="247923"/>
                </a:cubicBezTo>
                <a:cubicBezTo>
                  <a:pt x="142589" y="269355"/>
                  <a:pt x="169963" y="301039"/>
                  <a:pt x="191189" y="335556"/>
                </a:cubicBezTo>
                <a:cubicBezTo>
                  <a:pt x="200634" y="353863"/>
                  <a:pt x="211539" y="371568"/>
                  <a:pt x="218253" y="391111"/>
                </a:cubicBezTo>
                <a:cubicBezTo>
                  <a:pt x="263349" y="371791"/>
                  <a:pt x="306041" y="327743"/>
                  <a:pt x="333054" y="287249"/>
                </a:cubicBezTo>
                <a:cubicBezTo>
                  <a:pt x="339649" y="274833"/>
                  <a:pt x="346673" y="262503"/>
                  <a:pt x="351258" y="249159"/>
                </a:cubicBezTo>
                <a:cubicBezTo>
                  <a:pt x="356427" y="232828"/>
                  <a:pt x="360153" y="216084"/>
                  <a:pt x="365133" y="199684"/>
                </a:cubicBezTo>
                <a:cubicBezTo>
                  <a:pt x="375626" y="161148"/>
                  <a:pt x="382701" y="121581"/>
                  <a:pt x="386720" y="81860"/>
                </a:cubicBezTo>
                <a:cubicBezTo>
                  <a:pt x="387424" y="56771"/>
                  <a:pt x="390309" y="31887"/>
                  <a:pt x="393898" y="7055"/>
                </a:cubicBezTo>
                <a:cubicBezTo>
                  <a:pt x="394431" y="4771"/>
                  <a:pt x="394224" y="1972"/>
                  <a:pt x="396028" y="289"/>
                </a:cubicBezTo>
                <a:cubicBezTo>
                  <a:pt x="396594" y="-106"/>
                  <a:pt x="397401" y="-123"/>
                  <a:pt x="397917" y="409"/>
                </a:cubicBezTo>
                <a:cubicBezTo>
                  <a:pt x="399136" y="1851"/>
                  <a:pt x="398930" y="3981"/>
                  <a:pt x="399084" y="5750"/>
                </a:cubicBezTo>
                <a:cubicBezTo>
                  <a:pt x="399376" y="11777"/>
                  <a:pt x="399222" y="17822"/>
                  <a:pt x="398741" y="23833"/>
                </a:cubicBezTo>
                <a:cubicBezTo>
                  <a:pt x="395753" y="49163"/>
                  <a:pt x="396594" y="74734"/>
                  <a:pt x="393538" y="100029"/>
                </a:cubicBezTo>
                <a:cubicBezTo>
                  <a:pt x="388454" y="138445"/>
                  <a:pt x="381551" y="176775"/>
                  <a:pt x="370337" y="213920"/>
                </a:cubicBezTo>
                <a:cubicBezTo>
                  <a:pt x="364601" y="234992"/>
                  <a:pt x="360085" y="256647"/>
                  <a:pt x="349180" y="275812"/>
                </a:cubicBezTo>
                <a:cubicBezTo>
                  <a:pt x="342105" y="291233"/>
                  <a:pt x="332488" y="305092"/>
                  <a:pt x="321480" y="317988"/>
                </a:cubicBezTo>
                <a:cubicBezTo>
                  <a:pt x="310695" y="331280"/>
                  <a:pt x="299000" y="344006"/>
                  <a:pt x="286258" y="355460"/>
                </a:cubicBezTo>
                <a:cubicBezTo>
                  <a:pt x="267643" y="373182"/>
                  <a:pt x="246503" y="388655"/>
                  <a:pt x="222821" y="398890"/>
                </a:cubicBezTo>
                <a:cubicBezTo>
                  <a:pt x="199208" y="408473"/>
                  <a:pt x="173449" y="412886"/>
                  <a:pt x="148050" y="412165"/>
                </a:cubicBezTo>
                <a:close/>
                <a:moveTo>
                  <a:pt x="155331" y="403235"/>
                </a:moveTo>
                <a:cubicBezTo>
                  <a:pt x="173998" y="403510"/>
                  <a:pt x="192425" y="399457"/>
                  <a:pt x="210130" y="394236"/>
                </a:cubicBezTo>
                <a:cubicBezTo>
                  <a:pt x="205459" y="383314"/>
                  <a:pt x="201338" y="372461"/>
                  <a:pt x="195379" y="362398"/>
                </a:cubicBezTo>
                <a:cubicBezTo>
                  <a:pt x="189282" y="351854"/>
                  <a:pt x="184337" y="340313"/>
                  <a:pt x="177382" y="330336"/>
                </a:cubicBezTo>
                <a:cubicBezTo>
                  <a:pt x="159539" y="303804"/>
                  <a:pt x="137918" y="279470"/>
                  <a:pt x="111764" y="261009"/>
                </a:cubicBezTo>
                <a:cubicBezTo>
                  <a:pt x="91070" y="246858"/>
                  <a:pt x="66170" y="234957"/>
                  <a:pt x="40582" y="240916"/>
                </a:cubicBezTo>
                <a:cubicBezTo>
                  <a:pt x="29900" y="243114"/>
                  <a:pt x="22636" y="244574"/>
                  <a:pt x="16814" y="254758"/>
                </a:cubicBezTo>
                <a:cubicBezTo>
                  <a:pt x="7146" y="267208"/>
                  <a:pt x="7661" y="283883"/>
                  <a:pt x="12195" y="298154"/>
                </a:cubicBezTo>
                <a:cubicBezTo>
                  <a:pt x="23168" y="329529"/>
                  <a:pt x="41715" y="359891"/>
                  <a:pt x="71012" y="376995"/>
                </a:cubicBezTo>
                <a:cubicBezTo>
                  <a:pt x="85833" y="385805"/>
                  <a:pt x="101597" y="392828"/>
                  <a:pt x="118341" y="397070"/>
                </a:cubicBezTo>
                <a:cubicBezTo>
                  <a:pt x="130310" y="401483"/>
                  <a:pt x="142641" y="403750"/>
                  <a:pt x="155331" y="4032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1" name="Google Shape;1391;p37"/>
          <p:cNvSpPr/>
          <p:nvPr/>
        </p:nvSpPr>
        <p:spPr>
          <a:xfrm>
            <a:off x="8311419" y="961667"/>
            <a:ext cx="13531" cy="27649"/>
          </a:xfrm>
          <a:custGeom>
            <a:rect b="b" l="l" r="r" t="t"/>
            <a:pathLst>
              <a:path extrusionOk="0" h="55298" w="27062">
                <a:moveTo>
                  <a:pt x="18326" y="52109"/>
                </a:moveTo>
                <a:cubicBezTo>
                  <a:pt x="13741" y="35486"/>
                  <a:pt x="9774" y="18193"/>
                  <a:pt x="397" y="3510"/>
                </a:cubicBezTo>
                <a:cubicBezTo>
                  <a:pt x="-994" y="1260"/>
                  <a:pt x="1548" y="-681"/>
                  <a:pt x="3712" y="230"/>
                </a:cubicBezTo>
                <a:cubicBezTo>
                  <a:pt x="16797" y="7665"/>
                  <a:pt x="22774" y="35726"/>
                  <a:pt x="26895" y="49739"/>
                </a:cubicBezTo>
                <a:cubicBezTo>
                  <a:pt x="28338" y="55338"/>
                  <a:pt x="20043" y="57690"/>
                  <a:pt x="18326" y="52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2" name="Google Shape;1392;p37"/>
          <p:cNvSpPr/>
          <p:nvPr/>
        </p:nvSpPr>
        <p:spPr>
          <a:xfrm>
            <a:off x="8192063" y="1050113"/>
            <a:ext cx="99079" cy="151730"/>
          </a:xfrm>
          <a:custGeom>
            <a:rect b="b" l="l" r="r" t="t"/>
            <a:pathLst>
              <a:path extrusionOk="0" h="303460" w="198157">
                <a:moveTo>
                  <a:pt x="22627" y="268479"/>
                </a:moveTo>
                <a:cubicBezTo>
                  <a:pt x="16308" y="262056"/>
                  <a:pt x="-10688" y="246515"/>
                  <a:pt x="4647" y="237842"/>
                </a:cubicBezTo>
                <a:cubicBezTo>
                  <a:pt x="35541" y="214487"/>
                  <a:pt x="69973" y="195494"/>
                  <a:pt x="96952" y="167261"/>
                </a:cubicBezTo>
                <a:cubicBezTo>
                  <a:pt x="107925" y="156889"/>
                  <a:pt x="118298" y="145950"/>
                  <a:pt x="127039" y="133585"/>
                </a:cubicBezTo>
                <a:cubicBezTo>
                  <a:pt x="137343" y="120070"/>
                  <a:pt x="147612" y="106486"/>
                  <a:pt x="155426" y="91323"/>
                </a:cubicBezTo>
                <a:cubicBezTo>
                  <a:pt x="164871" y="74510"/>
                  <a:pt x="175518" y="58024"/>
                  <a:pt x="183040" y="40319"/>
                </a:cubicBezTo>
                <a:cubicBezTo>
                  <a:pt x="187866" y="28624"/>
                  <a:pt x="192485" y="16466"/>
                  <a:pt x="192794" y="3672"/>
                </a:cubicBezTo>
                <a:cubicBezTo>
                  <a:pt x="192880" y="2092"/>
                  <a:pt x="193550" y="-948"/>
                  <a:pt x="195628" y="289"/>
                </a:cubicBezTo>
                <a:cubicBezTo>
                  <a:pt x="206653" y="17702"/>
                  <a:pt x="178661" y="67401"/>
                  <a:pt x="168752" y="83938"/>
                </a:cubicBezTo>
                <a:cubicBezTo>
                  <a:pt x="160337" y="98947"/>
                  <a:pt x="152524" y="114300"/>
                  <a:pt x="141808" y="127849"/>
                </a:cubicBezTo>
                <a:cubicBezTo>
                  <a:pt x="133736" y="138548"/>
                  <a:pt x="126180" y="149711"/>
                  <a:pt x="116941" y="159465"/>
                </a:cubicBezTo>
                <a:cubicBezTo>
                  <a:pt x="104748" y="171709"/>
                  <a:pt x="92796" y="184314"/>
                  <a:pt x="79315" y="195150"/>
                </a:cubicBezTo>
                <a:cubicBezTo>
                  <a:pt x="56887" y="212941"/>
                  <a:pt x="32450" y="228019"/>
                  <a:pt x="9610" y="245192"/>
                </a:cubicBezTo>
                <a:cubicBezTo>
                  <a:pt x="29651" y="264426"/>
                  <a:pt x="53024" y="279916"/>
                  <a:pt x="74799" y="297158"/>
                </a:cubicBezTo>
                <a:cubicBezTo>
                  <a:pt x="75520" y="297690"/>
                  <a:pt x="76241" y="298240"/>
                  <a:pt x="76945" y="298789"/>
                </a:cubicBezTo>
                <a:cubicBezTo>
                  <a:pt x="75881" y="299236"/>
                  <a:pt x="74816" y="299734"/>
                  <a:pt x="73751" y="300249"/>
                </a:cubicBezTo>
                <a:cubicBezTo>
                  <a:pt x="71845" y="301159"/>
                  <a:pt x="70042" y="302172"/>
                  <a:pt x="68290" y="303340"/>
                </a:cubicBezTo>
                <a:cubicBezTo>
                  <a:pt x="68239" y="303374"/>
                  <a:pt x="68170" y="303409"/>
                  <a:pt x="68119" y="303460"/>
                </a:cubicBezTo>
                <a:cubicBezTo>
                  <a:pt x="52886" y="291903"/>
                  <a:pt x="37894" y="279968"/>
                  <a:pt x="22627" y="2684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3" name="Google Shape;1393;p37"/>
          <p:cNvSpPr/>
          <p:nvPr/>
        </p:nvSpPr>
        <p:spPr>
          <a:xfrm>
            <a:off x="8226281" y="1030750"/>
            <a:ext cx="107510" cy="169839"/>
          </a:xfrm>
          <a:custGeom>
            <a:rect b="b" l="l" r="r" t="t"/>
            <a:pathLst>
              <a:path extrusionOk="0" h="339678" w="215019">
                <a:moveTo>
                  <a:pt x="590" y="337566"/>
                </a:moveTo>
                <a:cubicBezTo>
                  <a:pt x="-956" y="335265"/>
                  <a:pt x="796" y="331968"/>
                  <a:pt x="2840" y="331040"/>
                </a:cubicBezTo>
                <a:cubicBezTo>
                  <a:pt x="7974" y="327571"/>
                  <a:pt x="12903" y="323793"/>
                  <a:pt x="17711" y="319878"/>
                </a:cubicBezTo>
                <a:cubicBezTo>
                  <a:pt x="34301" y="306277"/>
                  <a:pt x="49567" y="291233"/>
                  <a:pt x="64731" y="276070"/>
                </a:cubicBezTo>
                <a:cubicBezTo>
                  <a:pt x="86695" y="251169"/>
                  <a:pt x="108161" y="225341"/>
                  <a:pt x="125695" y="197177"/>
                </a:cubicBezTo>
                <a:cubicBezTo>
                  <a:pt x="142147" y="174990"/>
                  <a:pt x="154271" y="150844"/>
                  <a:pt x="167511" y="126802"/>
                </a:cubicBezTo>
                <a:cubicBezTo>
                  <a:pt x="187123" y="95358"/>
                  <a:pt x="194146" y="58557"/>
                  <a:pt x="205223" y="23747"/>
                </a:cubicBezTo>
                <a:cubicBezTo>
                  <a:pt x="206957" y="17479"/>
                  <a:pt x="208228" y="11142"/>
                  <a:pt x="209465" y="4771"/>
                </a:cubicBezTo>
                <a:cubicBezTo>
                  <a:pt x="209791" y="2642"/>
                  <a:pt x="210804" y="-1274"/>
                  <a:pt x="213621" y="409"/>
                </a:cubicBezTo>
                <a:cubicBezTo>
                  <a:pt x="213621" y="392"/>
                  <a:pt x="213621" y="392"/>
                  <a:pt x="213621" y="392"/>
                </a:cubicBezTo>
                <a:cubicBezTo>
                  <a:pt x="215990" y="3123"/>
                  <a:pt x="214651" y="7536"/>
                  <a:pt x="214565" y="10850"/>
                </a:cubicBezTo>
                <a:cubicBezTo>
                  <a:pt x="213466" y="21772"/>
                  <a:pt x="210409" y="32317"/>
                  <a:pt x="207370" y="42826"/>
                </a:cubicBezTo>
                <a:cubicBezTo>
                  <a:pt x="203454" y="56651"/>
                  <a:pt x="200466" y="70750"/>
                  <a:pt x="195606" y="84299"/>
                </a:cubicBezTo>
                <a:cubicBezTo>
                  <a:pt x="191605" y="95599"/>
                  <a:pt x="188582" y="106315"/>
                  <a:pt x="183018" y="116808"/>
                </a:cubicBezTo>
                <a:cubicBezTo>
                  <a:pt x="176098" y="129481"/>
                  <a:pt x="168954" y="142017"/>
                  <a:pt x="162170" y="154777"/>
                </a:cubicBezTo>
                <a:cubicBezTo>
                  <a:pt x="154168" y="170628"/>
                  <a:pt x="144826" y="185688"/>
                  <a:pt x="134419" y="200062"/>
                </a:cubicBezTo>
                <a:cubicBezTo>
                  <a:pt x="122793" y="218162"/>
                  <a:pt x="110634" y="235971"/>
                  <a:pt x="96621" y="252354"/>
                </a:cubicBezTo>
                <a:cubicBezTo>
                  <a:pt x="87056" y="263207"/>
                  <a:pt x="78452" y="274953"/>
                  <a:pt x="68251" y="285240"/>
                </a:cubicBezTo>
                <a:cubicBezTo>
                  <a:pt x="57999" y="295132"/>
                  <a:pt x="48056" y="305332"/>
                  <a:pt x="37409" y="314795"/>
                </a:cubicBezTo>
                <a:cubicBezTo>
                  <a:pt x="28599" y="322402"/>
                  <a:pt x="19875" y="330147"/>
                  <a:pt x="10293" y="336776"/>
                </a:cubicBezTo>
                <a:cubicBezTo>
                  <a:pt x="10276" y="336793"/>
                  <a:pt x="10258" y="336810"/>
                  <a:pt x="10241" y="336828"/>
                </a:cubicBezTo>
                <a:cubicBezTo>
                  <a:pt x="8593" y="337463"/>
                  <a:pt x="6978" y="338184"/>
                  <a:pt x="5347" y="338974"/>
                </a:cubicBezTo>
                <a:cubicBezTo>
                  <a:pt x="4866" y="339197"/>
                  <a:pt x="4402" y="339438"/>
                  <a:pt x="3939" y="339678"/>
                </a:cubicBezTo>
                <a:cubicBezTo>
                  <a:pt x="2668" y="339644"/>
                  <a:pt x="1500" y="339043"/>
                  <a:pt x="590" y="3375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4" name="Google Shape;1394;p37"/>
          <p:cNvGrpSpPr/>
          <p:nvPr/>
        </p:nvGrpSpPr>
        <p:grpSpPr>
          <a:xfrm>
            <a:off x="8140905" y="774304"/>
            <a:ext cx="368365" cy="422480"/>
            <a:chOff x="16281809" y="1548609"/>
            <a:chExt cx="736729" cy="844961"/>
          </a:xfrm>
        </p:grpSpPr>
        <p:sp>
          <p:nvSpPr>
            <p:cNvPr id="1395" name="Google Shape;1395;p37"/>
            <p:cNvSpPr/>
            <p:nvPr/>
          </p:nvSpPr>
          <p:spPr>
            <a:xfrm>
              <a:off x="16281809" y="1548609"/>
              <a:ext cx="736729" cy="558586"/>
            </a:xfrm>
            <a:custGeom>
              <a:rect b="b" l="l" r="r" t="t"/>
              <a:pathLst>
                <a:path extrusionOk="0" h="558586" w="736729">
                  <a:moveTo>
                    <a:pt x="679217" y="145421"/>
                  </a:moveTo>
                  <a:cubicBezTo>
                    <a:pt x="665015" y="132558"/>
                    <a:pt x="651397" y="119094"/>
                    <a:pt x="636817" y="106627"/>
                  </a:cubicBezTo>
                  <a:cubicBezTo>
                    <a:pt x="619009" y="91206"/>
                    <a:pt x="600771" y="76334"/>
                    <a:pt x="583255" y="60603"/>
                  </a:cubicBezTo>
                  <a:cubicBezTo>
                    <a:pt x="571216" y="49922"/>
                    <a:pt x="559367" y="39721"/>
                    <a:pt x="546865" y="29761"/>
                  </a:cubicBezTo>
                  <a:cubicBezTo>
                    <a:pt x="537832" y="21827"/>
                    <a:pt x="529486" y="13086"/>
                    <a:pt x="519989" y="5650"/>
                  </a:cubicBezTo>
                  <a:cubicBezTo>
                    <a:pt x="517774" y="3709"/>
                    <a:pt x="515044" y="2232"/>
                    <a:pt x="513000" y="120"/>
                  </a:cubicBezTo>
                  <a:cubicBezTo>
                    <a:pt x="512691" y="120"/>
                    <a:pt x="512382" y="86"/>
                    <a:pt x="512107" y="0"/>
                  </a:cubicBezTo>
                  <a:cubicBezTo>
                    <a:pt x="506852" y="3881"/>
                    <a:pt x="501563" y="7625"/>
                    <a:pt x="496033" y="11077"/>
                  </a:cubicBezTo>
                  <a:cubicBezTo>
                    <a:pt x="452809" y="39206"/>
                    <a:pt x="410357" y="68383"/>
                    <a:pt x="369194" y="99414"/>
                  </a:cubicBezTo>
                  <a:cubicBezTo>
                    <a:pt x="344276" y="118631"/>
                    <a:pt x="318430" y="137229"/>
                    <a:pt x="296466" y="159812"/>
                  </a:cubicBezTo>
                  <a:cubicBezTo>
                    <a:pt x="306014" y="170527"/>
                    <a:pt x="312420" y="183321"/>
                    <a:pt x="321539" y="194106"/>
                  </a:cubicBezTo>
                  <a:cubicBezTo>
                    <a:pt x="339622" y="179767"/>
                    <a:pt x="357155" y="164740"/>
                    <a:pt x="375445" y="150624"/>
                  </a:cubicBezTo>
                  <a:cubicBezTo>
                    <a:pt x="386813" y="141591"/>
                    <a:pt x="398903" y="133503"/>
                    <a:pt x="409859" y="123937"/>
                  </a:cubicBezTo>
                  <a:cubicBezTo>
                    <a:pt x="421279" y="115952"/>
                    <a:pt x="432236" y="107279"/>
                    <a:pt x="443999" y="99758"/>
                  </a:cubicBezTo>
                  <a:cubicBezTo>
                    <a:pt x="451967" y="93730"/>
                    <a:pt x="459403" y="86981"/>
                    <a:pt x="468007" y="81812"/>
                  </a:cubicBezTo>
                  <a:cubicBezTo>
                    <a:pt x="469896" y="80644"/>
                    <a:pt x="471545" y="78858"/>
                    <a:pt x="473829" y="78532"/>
                  </a:cubicBezTo>
                  <a:cubicBezTo>
                    <a:pt x="474636" y="78377"/>
                    <a:pt x="475408" y="78498"/>
                    <a:pt x="476078" y="78807"/>
                  </a:cubicBezTo>
                  <a:cubicBezTo>
                    <a:pt x="476319" y="78292"/>
                    <a:pt x="476628" y="77845"/>
                    <a:pt x="477040" y="77450"/>
                  </a:cubicBezTo>
                  <a:cubicBezTo>
                    <a:pt x="477607" y="77055"/>
                    <a:pt x="478414" y="77038"/>
                    <a:pt x="478929" y="77570"/>
                  </a:cubicBezTo>
                  <a:cubicBezTo>
                    <a:pt x="480148" y="79013"/>
                    <a:pt x="479942" y="81142"/>
                    <a:pt x="480097" y="82911"/>
                  </a:cubicBezTo>
                  <a:cubicBezTo>
                    <a:pt x="480371" y="88939"/>
                    <a:pt x="480234" y="94966"/>
                    <a:pt x="479753" y="100994"/>
                  </a:cubicBezTo>
                  <a:cubicBezTo>
                    <a:pt x="476765" y="126324"/>
                    <a:pt x="477607" y="151895"/>
                    <a:pt x="474550" y="177191"/>
                  </a:cubicBezTo>
                  <a:cubicBezTo>
                    <a:pt x="469449" y="215607"/>
                    <a:pt x="462563" y="253937"/>
                    <a:pt x="451349" y="291082"/>
                  </a:cubicBezTo>
                  <a:cubicBezTo>
                    <a:pt x="445596" y="312153"/>
                    <a:pt x="441097" y="333808"/>
                    <a:pt x="430192" y="352973"/>
                  </a:cubicBezTo>
                  <a:cubicBezTo>
                    <a:pt x="423117" y="368394"/>
                    <a:pt x="413500" y="382253"/>
                    <a:pt x="402492" y="395150"/>
                  </a:cubicBezTo>
                  <a:cubicBezTo>
                    <a:pt x="391690" y="408442"/>
                    <a:pt x="380013" y="421167"/>
                    <a:pt x="367270" y="432621"/>
                  </a:cubicBezTo>
                  <a:cubicBezTo>
                    <a:pt x="348655" y="450361"/>
                    <a:pt x="327515" y="465834"/>
                    <a:pt x="303833" y="476052"/>
                  </a:cubicBezTo>
                  <a:cubicBezTo>
                    <a:pt x="280272" y="485617"/>
                    <a:pt x="254513" y="490013"/>
                    <a:pt x="229114" y="489309"/>
                  </a:cubicBezTo>
                  <a:cubicBezTo>
                    <a:pt x="216526" y="489155"/>
                    <a:pt x="204505" y="485377"/>
                    <a:pt x="192656" y="481530"/>
                  </a:cubicBezTo>
                  <a:cubicBezTo>
                    <a:pt x="176204" y="477288"/>
                    <a:pt x="160920" y="469732"/>
                    <a:pt x="146357" y="461128"/>
                  </a:cubicBezTo>
                  <a:cubicBezTo>
                    <a:pt x="117524" y="443749"/>
                    <a:pt x="98187" y="414521"/>
                    <a:pt x="86750" y="383421"/>
                  </a:cubicBezTo>
                  <a:cubicBezTo>
                    <a:pt x="81323" y="369545"/>
                    <a:pt x="78576" y="353145"/>
                    <a:pt x="84037" y="338874"/>
                  </a:cubicBezTo>
                  <a:cubicBezTo>
                    <a:pt x="88038" y="329377"/>
                    <a:pt x="93946" y="319520"/>
                    <a:pt x="102979" y="314145"/>
                  </a:cubicBezTo>
                  <a:cubicBezTo>
                    <a:pt x="133512" y="301918"/>
                    <a:pt x="161830" y="307808"/>
                    <a:pt x="188946" y="325067"/>
                  </a:cubicBezTo>
                  <a:cubicBezTo>
                    <a:pt x="223636" y="346499"/>
                    <a:pt x="251027" y="378183"/>
                    <a:pt x="272252" y="412701"/>
                  </a:cubicBezTo>
                  <a:cubicBezTo>
                    <a:pt x="281698" y="431007"/>
                    <a:pt x="292602" y="448712"/>
                    <a:pt x="299317" y="468255"/>
                  </a:cubicBezTo>
                  <a:cubicBezTo>
                    <a:pt x="320457" y="459205"/>
                    <a:pt x="341064" y="444711"/>
                    <a:pt x="359783" y="427710"/>
                  </a:cubicBezTo>
                  <a:cubicBezTo>
                    <a:pt x="359646" y="427452"/>
                    <a:pt x="359525" y="427160"/>
                    <a:pt x="359440" y="426851"/>
                  </a:cubicBezTo>
                  <a:cubicBezTo>
                    <a:pt x="355679" y="413233"/>
                    <a:pt x="352330" y="399168"/>
                    <a:pt x="346096" y="386443"/>
                  </a:cubicBezTo>
                  <a:cubicBezTo>
                    <a:pt x="345598" y="386357"/>
                    <a:pt x="345083" y="386186"/>
                    <a:pt x="344619" y="385876"/>
                  </a:cubicBezTo>
                  <a:cubicBezTo>
                    <a:pt x="342696" y="384726"/>
                    <a:pt x="341700" y="382579"/>
                    <a:pt x="340412" y="380828"/>
                  </a:cubicBezTo>
                  <a:cubicBezTo>
                    <a:pt x="328545" y="362796"/>
                    <a:pt x="318345" y="343786"/>
                    <a:pt x="304795" y="327042"/>
                  </a:cubicBezTo>
                  <a:cubicBezTo>
                    <a:pt x="293787" y="315278"/>
                    <a:pt x="283071" y="302536"/>
                    <a:pt x="270054" y="293091"/>
                  </a:cubicBezTo>
                  <a:cubicBezTo>
                    <a:pt x="252212" y="280709"/>
                    <a:pt x="234077" y="268757"/>
                    <a:pt x="212851" y="263382"/>
                  </a:cubicBezTo>
                  <a:cubicBezTo>
                    <a:pt x="195094" y="258659"/>
                    <a:pt x="177200" y="253250"/>
                    <a:pt x="158670" y="253232"/>
                  </a:cubicBezTo>
                  <a:cubicBezTo>
                    <a:pt x="142889" y="253112"/>
                    <a:pt x="126986" y="253576"/>
                    <a:pt x="111428" y="256341"/>
                  </a:cubicBezTo>
                  <a:cubicBezTo>
                    <a:pt x="98428" y="258934"/>
                    <a:pt x="85943" y="263588"/>
                    <a:pt x="73544" y="268207"/>
                  </a:cubicBezTo>
                  <a:cubicBezTo>
                    <a:pt x="63086" y="271728"/>
                    <a:pt x="53555" y="277223"/>
                    <a:pt x="44007" y="282530"/>
                  </a:cubicBezTo>
                  <a:cubicBezTo>
                    <a:pt x="34596" y="288265"/>
                    <a:pt x="24000" y="293297"/>
                    <a:pt x="17560" y="302570"/>
                  </a:cubicBezTo>
                  <a:cubicBezTo>
                    <a:pt x="9558" y="315553"/>
                    <a:pt x="3685" y="329807"/>
                    <a:pt x="851" y="344747"/>
                  </a:cubicBezTo>
                  <a:cubicBezTo>
                    <a:pt x="-729" y="359859"/>
                    <a:pt x="95" y="374989"/>
                    <a:pt x="1658" y="390049"/>
                  </a:cubicBezTo>
                  <a:cubicBezTo>
                    <a:pt x="3152" y="403496"/>
                    <a:pt x="8253" y="416118"/>
                    <a:pt x="13370" y="428534"/>
                  </a:cubicBezTo>
                  <a:cubicBezTo>
                    <a:pt x="17904" y="439834"/>
                    <a:pt x="23485" y="450842"/>
                    <a:pt x="30732" y="460613"/>
                  </a:cubicBezTo>
                  <a:cubicBezTo>
                    <a:pt x="51254" y="489996"/>
                    <a:pt x="76996" y="516442"/>
                    <a:pt x="109023" y="533083"/>
                  </a:cubicBezTo>
                  <a:cubicBezTo>
                    <a:pt x="121233" y="539368"/>
                    <a:pt x="133735" y="545293"/>
                    <a:pt x="146804" y="549586"/>
                  </a:cubicBezTo>
                  <a:cubicBezTo>
                    <a:pt x="164338" y="554790"/>
                    <a:pt x="182627" y="557451"/>
                    <a:pt x="200864" y="558516"/>
                  </a:cubicBezTo>
                  <a:cubicBezTo>
                    <a:pt x="221592" y="559100"/>
                    <a:pt x="242165" y="555940"/>
                    <a:pt x="262687" y="553519"/>
                  </a:cubicBezTo>
                  <a:cubicBezTo>
                    <a:pt x="275223" y="551991"/>
                    <a:pt x="287433" y="548710"/>
                    <a:pt x="299489" y="544984"/>
                  </a:cubicBezTo>
                  <a:cubicBezTo>
                    <a:pt x="320423" y="539265"/>
                    <a:pt x="340807" y="531572"/>
                    <a:pt x="360006" y="521474"/>
                  </a:cubicBezTo>
                  <a:cubicBezTo>
                    <a:pt x="410581" y="497724"/>
                    <a:pt x="455144" y="459858"/>
                    <a:pt x="483360" y="411344"/>
                  </a:cubicBezTo>
                  <a:cubicBezTo>
                    <a:pt x="492410" y="397279"/>
                    <a:pt x="499056" y="382116"/>
                    <a:pt x="505358" y="366729"/>
                  </a:cubicBezTo>
                  <a:cubicBezTo>
                    <a:pt x="510853" y="353918"/>
                    <a:pt x="516383" y="341021"/>
                    <a:pt x="520075" y="327540"/>
                  </a:cubicBezTo>
                  <a:cubicBezTo>
                    <a:pt x="531530" y="280469"/>
                    <a:pt x="536012" y="231818"/>
                    <a:pt x="533762" y="183442"/>
                  </a:cubicBezTo>
                  <a:cubicBezTo>
                    <a:pt x="533470" y="162576"/>
                    <a:pt x="530448" y="141935"/>
                    <a:pt x="529160" y="121138"/>
                  </a:cubicBezTo>
                  <a:cubicBezTo>
                    <a:pt x="529572" y="112157"/>
                    <a:pt x="519560" y="72968"/>
                    <a:pt x="529933" y="72075"/>
                  </a:cubicBezTo>
                  <a:cubicBezTo>
                    <a:pt x="532989" y="71869"/>
                    <a:pt x="535548" y="74187"/>
                    <a:pt x="538038" y="75664"/>
                  </a:cubicBezTo>
                  <a:cubicBezTo>
                    <a:pt x="545508" y="80369"/>
                    <a:pt x="551210" y="87187"/>
                    <a:pt x="558388" y="92236"/>
                  </a:cubicBezTo>
                  <a:cubicBezTo>
                    <a:pt x="586758" y="111882"/>
                    <a:pt x="614166" y="133005"/>
                    <a:pt x="641007" y="154694"/>
                  </a:cubicBezTo>
                  <a:cubicBezTo>
                    <a:pt x="647911" y="161134"/>
                    <a:pt x="654333" y="166887"/>
                    <a:pt x="661477" y="172760"/>
                  </a:cubicBezTo>
                  <a:cubicBezTo>
                    <a:pt x="668690" y="179131"/>
                    <a:pt x="674701" y="186704"/>
                    <a:pt x="681965" y="193024"/>
                  </a:cubicBezTo>
                  <a:cubicBezTo>
                    <a:pt x="692165" y="203294"/>
                    <a:pt x="701353" y="214937"/>
                    <a:pt x="714662" y="221445"/>
                  </a:cubicBezTo>
                  <a:cubicBezTo>
                    <a:pt x="721892" y="214834"/>
                    <a:pt x="730032" y="209253"/>
                    <a:pt x="736729" y="202074"/>
                  </a:cubicBezTo>
                  <a:cubicBezTo>
                    <a:pt x="716723" y="183922"/>
                    <a:pt x="699567" y="163074"/>
                    <a:pt x="679217" y="1454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6393719" y="2070152"/>
              <a:ext cx="267520" cy="323418"/>
            </a:xfrm>
            <a:custGeom>
              <a:rect b="b" l="l" r="r" t="t"/>
              <a:pathLst>
                <a:path extrusionOk="0" h="323418" w="267520">
                  <a:moveTo>
                    <a:pt x="202280" y="28318"/>
                  </a:moveTo>
                  <a:cubicBezTo>
                    <a:pt x="197283" y="29864"/>
                    <a:pt x="192286" y="31409"/>
                    <a:pt x="187254" y="32869"/>
                  </a:cubicBezTo>
                  <a:cubicBezTo>
                    <a:pt x="194587" y="52137"/>
                    <a:pt x="168604" y="98212"/>
                    <a:pt x="159142" y="114011"/>
                  </a:cubicBezTo>
                  <a:cubicBezTo>
                    <a:pt x="150727" y="129020"/>
                    <a:pt x="142913" y="144373"/>
                    <a:pt x="132197" y="157923"/>
                  </a:cubicBezTo>
                  <a:cubicBezTo>
                    <a:pt x="124126" y="168621"/>
                    <a:pt x="116570" y="179784"/>
                    <a:pt x="107331" y="189538"/>
                  </a:cubicBezTo>
                  <a:cubicBezTo>
                    <a:pt x="95138" y="201782"/>
                    <a:pt x="83186" y="214387"/>
                    <a:pt x="69705" y="225223"/>
                  </a:cubicBezTo>
                  <a:cubicBezTo>
                    <a:pt x="47277" y="243015"/>
                    <a:pt x="22840" y="258092"/>
                    <a:pt x="0" y="275265"/>
                  </a:cubicBezTo>
                  <a:cubicBezTo>
                    <a:pt x="18547" y="293074"/>
                    <a:pt x="39944" y="307671"/>
                    <a:pt x="60294" y="323418"/>
                  </a:cubicBezTo>
                  <a:cubicBezTo>
                    <a:pt x="60706" y="322972"/>
                    <a:pt x="61170" y="322611"/>
                    <a:pt x="61651" y="322388"/>
                  </a:cubicBezTo>
                  <a:cubicBezTo>
                    <a:pt x="66786" y="318919"/>
                    <a:pt x="71714" y="315141"/>
                    <a:pt x="76523" y="311226"/>
                  </a:cubicBezTo>
                  <a:cubicBezTo>
                    <a:pt x="93112" y="297625"/>
                    <a:pt x="108379" y="282581"/>
                    <a:pt x="123542" y="267417"/>
                  </a:cubicBezTo>
                  <a:cubicBezTo>
                    <a:pt x="145506" y="242517"/>
                    <a:pt x="166973" y="216688"/>
                    <a:pt x="184506" y="188525"/>
                  </a:cubicBezTo>
                  <a:cubicBezTo>
                    <a:pt x="200958" y="166337"/>
                    <a:pt x="213082" y="142192"/>
                    <a:pt x="226322" y="118150"/>
                  </a:cubicBezTo>
                  <a:cubicBezTo>
                    <a:pt x="245934" y="86706"/>
                    <a:pt x="252958" y="49905"/>
                    <a:pt x="264034" y="15095"/>
                  </a:cubicBezTo>
                  <a:cubicBezTo>
                    <a:pt x="265408" y="10115"/>
                    <a:pt x="266507" y="5066"/>
                    <a:pt x="267520" y="0"/>
                  </a:cubicBezTo>
                  <a:cubicBezTo>
                    <a:pt x="264240" y="1752"/>
                    <a:pt x="260909" y="3417"/>
                    <a:pt x="257560" y="5015"/>
                  </a:cubicBezTo>
                  <a:cubicBezTo>
                    <a:pt x="239803" y="14254"/>
                    <a:pt x="221565" y="22720"/>
                    <a:pt x="202280" y="283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7" name="Google Shape;1397;p37"/>
          <p:cNvSpPr/>
          <p:nvPr/>
        </p:nvSpPr>
        <p:spPr>
          <a:xfrm>
            <a:off x="4722254" y="2227437"/>
            <a:ext cx="360380" cy="539928"/>
          </a:xfrm>
          <a:custGeom>
            <a:rect b="b" l="l" r="r" t="t"/>
            <a:pathLst>
              <a:path extrusionOk="0" h="1079856" w="720760">
                <a:moveTo>
                  <a:pt x="691467" y="655929"/>
                </a:moveTo>
                <a:cubicBezTo>
                  <a:pt x="656411" y="653640"/>
                  <a:pt x="619887" y="655087"/>
                  <a:pt x="586643" y="641610"/>
                </a:cubicBezTo>
                <a:cubicBezTo>
                  <a:pt x="575381" y="634872"/>
                  <a:pt x="563883" y="630078"/>
                  <a:pt x="552729" y="622821"/>
                </a:cubicBezTo>
                <a:cubicBezTo>
                  <a:pt x="558964" y="619474"/>
                  <a:pt x="567421" y="618631"/>
                  <a:pt x="574605" y="618070"/>
                </a:cubicBezTo>
                <a:cubicBezTo>
                  <a:pt x="598206" y="616385"/>
                  <a:pt x="622476" y="619452"/>
                  <a:pt x="645926" y="622627"/>
                </a:cubicBezTo>
                <a:cubicBezTo>
                  <a:pt x="659086" y="624225"/>
                  <a:pt x="672138" y="626708"/>
                  <a:pt x="685125" y="629278"/>
                </a:cubicBezTo>
                <a:cubicBezTo>
                  <a:pt x="691381" y="629818"/>
                  <a:pt x="699946" y="634699"/>
                  <a:pt x="706288" y="631913"/>
                </a:cubicBezTo>
                <a:cubicBezTo>
                  <a:pt x="735132" y="615478"/>
                  <a:pt x="713903" y="471946"/>
                  <a:pt x="702232" y="442833"/>
                </a:cubicBezTo>
                <a:cubicBezTo>
                  <a:pt x="699665" y="430912"/>
                  <a:pt x="685211" y="431387"/>
                  <a:pt x="673259" y="431840"/>
                </a:cubicBezTo>
                <a:cubicBezTo>
                  <a:pt x="669570" y="431992"/>
                  <a:pt x="666097" y="432121"/>
                  <a:pt x="663314" y="431905"/>
                </a:cubicBezTo>
                <a:cubicBezTo>
                  <a:pt x="660143" y="431905"/>
                  <a:pt x="656972" y="431948"/>
                  <a:pt x="653822" y="431970"/>
                </a:cubicBezTo>
                <a:cubicBezTo>
                  <a:pt x="636261" y="432164"/>
                  <a:pt x="618916" y="432359"/>
                  <a:pt x="601852" y="426441"/>
                </a:cubicBezTo>
                <a:cubicBezTo>
                  <a:pt x="596070" y="423655"/>
                  <a:pt x="591130" y="418925"/>
                  <a:pt x="587657" y="413548"/>
                </a:cubicBezTo>
                <a:cubicBezTo>
                  <a:pt x="584960" y="407004"/>
                  <a:pt x="593330" y="402123"/>
                  <a:pt x="597667" y="398495"/>
                </a:cubicBezTo>
                <a:cubicBezTo>
                  <a:pt x="617514" y="385926"/>
                  <a:pt x="641396" y="382794"/>
                  <a:pt x="663853" y="377546"/>
                </a:cubicBezTo>
                <a:cubicBezTo>
                  <a:pt x="670886" y="376121"/>
                  <a:pt x="679343" y="374544"/>
                  <a:pt x="687045" y="374803"/>
                </a:cubicBezTo>
                <a:cubicBezTo>
                  <a:pt x="693883" y="375689"/>
                  <a:pt x="696019" y="370743"/>
                  <a:pt x="696429" y="364890"/>
                </a:cubicBezTo>
                <a:cubicBezTo>
                  <a:pt x="698112" y="353358"/>
                  <a:pt x="696019" y="341976"/>
                  <a:pt x="692395" y="331026"/>
                </a:cubicBezTo>
                <a:cubicBezTo>
                  <a:pt x="689547" y="319861"/>
                  <a:pt x="688016" y="308458"/>
                  <a:pt x="685362" y="297271"/>
                </a:cubicBezTo>
                <a:cubicBezTo>
                  <a:pt x="680896" y="269951"/>
                  <a:pt x="673626" y="242134"/>
                  <a:pt x="663098" y="216412"/>
                </a:cubicBezTo>
                <a:cubicBezTo>
                  <a:pt x="658697" y="205700"/>
                  <a:pt x="653131" y="195528"/>
                  <a:pt x="649335" y="184600"/>
                </a:cubicBezTo>
                <a:cubicBezTo>
                  <a:pt x="646530" y="174730"/>
                  <a:pt x="635010" y="179676"/>
                  <a:pt x="628926" y="183412"/>
                </a:cubicBezTo>
                <a:cubicBezTo>
                  <a:pt x="615572" y="190906"/>
                  <a:pt x="602434" y="198789"/>
                  <a:pt x="588649" y="205527"/>
                </a:cubicBezTo>
                <a:cubicBezTo>
                  <a:pt x="559741" y="221552"/>
                  <a:pt x="531005" y="238614"/>
                  <a:pt x="499012" y="247814"/>
                </a:cubicBezTo>
                <a:cubicBezTo>
                  <a:pt x="497286" y="238398"/>
                  <a:pt x="505484" y="230256"/>
                  <a:pt x="511007" y="223474"/>
                </a:cubicBezTo>
                <a:cubicBezTo>
                  <a:pt x="525849" y="208011"/>
                  <a:pt x="540821" y="192224"/>
                  <a:pt x="558705" y="180216"/>
                </a:cubicBezTo>
                <a:cubicBezTo>
                  <a:pt x="574173" y="169785"/>
                  <a:pt x="591389" y="162334"/>
                  <a:pt x="607202" y="152485"/>
                </a:cubicBezTo>
                <a:cubicBezTo>
                  <a:pt x="610503" y="150823"/>
                  <a:pt x="612509" y="146827"/>
                  <a:pt x="610524" y="143436"/>
                </a:cubicBezTo>
                <a:cubicBezTo>
                  <a:pt x="605390" y="136050"/>
                  <a:pt x="595099" y="135446"/>
                  <a:pt x="587743" y="131083"/>
                </a:cubicBezTo>
                <a:cubicBezTo>
                  <a:pt x="575468" y="125533"/>
                  <a:pt x="566968" y="115101"/>
                  <a:pt x="558360" y="105188"/>
                </a:cubicBezTo>
                <a:cubicBezTo>
                  <a:pt x="548717" y="94865"/>
                  <a:pt x="539181" y="85125"/>
                  <a:pt x="530034" y="74197"/>
                </a:cubicBezTo>
                <a:cubicBezTo>
                  <a:pt x="520585" y="61325"/>
                  <a:pt x="509993" y="49404"/>
                  <a:pt x="499292" y="37569"/>
                </a:cubicBezTo>
                <a:cubicBezTo>
                  <a:pt x="488268" y="24006"/>
                  <a:pt x="473189" y="14935"/>
                  <a:pt x="461302" y="2301"/>
                </a:cubicBezTo>
                <a:cubicBezTo>
                  <a:pt x="459446" y="34"/>
                  <a:pt x="456081" y="-830"/>
                  <a:pt x="453622" y="962"/>
                </a:cubicBezTo>
                <a:cubicBezTo>
                  <a:pt x="451982" y="2128"/>
                  <a:pt x="451594" y="4180"/>
                  <a:pt x="451227" y="6037"/>
                </a:cubicBezTo>
                <a:cubicBezTo>
                  <a:pt x="450580" y="9169"/>
                  <a:pt x="449285" y="12473"/>
                  <a:pt x="447840" y="15389"/>
                </a:cubicBezTo>
                <a:cubicBezTo>
                  <a:pt x="446459" y="15086"/>
                  <a:pt x="444992" y="15367"/>
                  <a:pt x="443827" y="16296"/>
                </a:cubicBezTo>
                <a:cubicBezTo>
                  <a:pt x="439642" y="19838"/>
                  <a:pt x="436061" y="24006"/>
                  <a:pt x="432501" y="28174"/>
                </a:cubicBezTo>
                <a:cubicBezTo>
                  <a:pt x="426418" y="35690"/>
                  <a:pt x="420420" y="43357"/>
                  <a:pt x="413042" y="49641"/>
                </a:cubicBezTo>
                <a:cubicBezTo>
                  <a:pt x="396603" y="62794"/>
                  <a:pt x="377878" y="73031"/>
                  <a:pt x="359433" y="83095"/>
                </a:cubicBezTo>
                <a:cubicBezTo>
                  <a:pt x="346553" y="89077"/>
                  <a:pt x="332703" y="96161"/>
                  <a:pt x="320083" y="103331"/>
                </a:cubicBezTo>
                <a:cubicBezTo>
                  <a:pt x="300171" y="111603"/>
                  <a:pt x="315337" y="122682"/>
                  <a:pt x="326167" y="130392"/>
                </a:cubicBezTo>
                <a:cubicBezTo>
                  <a:pt x="339132" y="140067"/>
                  <a:pt x="350458" y="152485"/>
                  <a:pt x="361568" y="164515"/>
                </a:cubicBezTo>
                <a:cubicBezTo>
                  <a:pt x="369637" y="173499"/>
                  <a:pt x="376411" y="183477"/>
                  <a:pt x="382236" y="194016"/>
                </a:cubicBezTo>
                <a:cubicBezTo>
                  <a:pt x="389290" y="205873"/>
                  <a:pt x="395654" y="217384"/>
                  <a:pt x="398502" y="231184"/>
                </a:cubicBezTo>
                <a:cubicBezTo>
                  <a:pt x="401026" y="242782"/>
                  <a:pt x="402881" y="267575"/>
                  <a:pt x="384717" y="264530"/>
                </a:cubicBezTo>
                <a:cubicBezTo>
                  <a:pt x="372636" y="262932"/>
                  <a:pt x="364761" y="253494"/>
                  <a:pt x="356391" y="245654"/>
                </a:cubicBezTo>
                <a:cubicBezTo>
                  <a:pt x="344202" y="234985"/>
                  <a:pt x="334818" y="221682"/>
                  <a:pt x="324311" y="209436"/>
                </a:cubicBezTo>
                <a:cubicBezTo>
                  <a:pt x="313633" y="196608"/>
                  <a:pt x="303385" y="184449"/>
                  <a:pt x="294907" y="169828"/>
                </a:cubicBezTo>
                <a:cubicBezTo>
                  <a:pt x="290010" y="162528"/>
                  <a:pt x="286062" y="154688"/>
                  <a:pt x="281704" y="147086"/>
                </a:cubicBezTo>
                <a:cubicBezTo>
                  <a:pt x="279568" y="143760"/>
                  <a:pt x="278231" y="138923"/>
                  <a:pt x="273765" y="138232"/>
                </a:cubicBezTo>
                <a:cubicBezTo>
                  <a:pt x="264963" y="137821"/>
                  <a:pt x="256636" y="144257"/>
                  <a:pt x="248438" y="147151"/>
                </a:cubicBezTo>
                <a:cubicBezTo>
                  <a:pt x="235602" y="153436"/>
                  <a:pt x="223542" y="160217"/>
                  <a:pt x="210706" y="166783"/>
                </a:cubicBezTo>
                <a:cubicBezTo>
                  <a:pt x="197439" y="174125"/>
                  <a:pt x="185509" y="183520"/>
                  <a:pt x="172932" y="191921"/>
                </a:cubicBezTo>
                <a:cubicBezTo>
                  <a:pt x="155673" y="203195"/>
                  <a:pt x="140507" y="217146"/>
                  <a:pt x="125319" y="231012"/>
                </a:cubicBezTo>
                <a:cubicBezTo>
                  <a:pt x="116151" y="239046"/>
                  <a:pt x="106637" y="246734"/>
                  <a:pt x="98353" y="255697"/>
                </a:cubicBezTo>
                <a:cubicBezTo>
                  <a:pt x="95203" y="258418"/>
                  <a:pt x="92765" y="262845"/>
                  <a:pt x="95009" y="266862"/>
                </a:cubicBezTo>
                <a:cubicBezTo>
                  <a:pt x="96778" y="270275"/>
                  <a:pt x="100294" y="272197"/>
                  <a:pt x="103681" y="273687"/>
                </a:cubicBezTo>
                <a:cubicBezTo>
                  <a:pt x="112742" y="277380"/>
                  <a:pt x="121717" y="279475"/>
                  <a:pt x="130799" y="283470"/>
                </a:cubicBezTo>
                <a:cubicBezTo>
                  <a:pt x="159923" y="296817"/>
                  <a:pt x="187213" y="313641"/>
                  <a:pt x="215517" y="328564"/>
                </a:cubicBezTo>
                <a:cubicBezTo>
                  <a:pt x="236918" y="341587"/>
                  <a:pt x="259009" y="355323"/>
                  <a:pt x="275577" y="374630"/>
                </a:cubicBezTo>
                <a:cubicBezTo>
                  <a:pt x="283063" y="383183"/>
                  <a:pt x="289880" y="392858"/>
                  <a:pt x="292146" y="404218"/>
                </a:cubicBezTo>
                <a:cubicBezTo>
                  <a:pt x="293073" y="407026"/>
                  <a:pt x="292555" y="409812"/>
                  <a:pt x="289729" y="411172"/>
                </a:cubicBezTo>
                <a:cubicBezTo>
                  <a:pt x="288370" y="411993"/>
                  <a:pt x="286062" y="412900"/>
                  <a:pt x="284228" y="412749"/>
                </a:cubicBezTo>
                <a:cubicBezTo>
                  <a:pt x="279051" y="412144"/>
                  <a:pt x="274434" y="409272"/>
                  <a:pt x="269429" y="406961"/>
                </a:cubicBezTo>
                <a:cubicBezTo>
                  <a:pt x="256873" y="400698"/>
                  <a:pt x="244533" y="394046"/>
                  <a:pt x="232884" y="386185"/>
                </a:cubicBezTo>
                <a:cubicBezTo>
                  <a:pt x="217329" y="375948"/>
                  <a:pt x="201085" y="366877"/>
                  <a:pt x="186027" y="355906"/>
                </a:cubicBezTo>
                <a:cubicBezTo>
                  <a:pt x="174657" y="348002"/>
                  <a:pt x="161778" y="342732"/>
                  <a:pt x="150323" y="335000"/>
                </a:cubicBezTo>
                <a:cubicBezTo>
                  <a:pt x="134682" y="322992"/>
                  <a:pt x="117812" y="312561"/>
                  <a:pt x="100294" y="303534"/>
                </a:cubicBezTo>
                <a:cubicBezTo>
                  <a:pt x="88515" y="301050"/>
                  <a:pt x="74083" y="312734"/>
                  <a:pt x="66230" y="320682"/>
                </a:cubicBezTo>
                <a:cubicBezTo>
                  <a:pt x="20775" y="370894"/>
                  <a:pt x="5911" y="418472"/>
                  <a:pt x="2330" y="485012"/>
                </a:cubicBezTo>
                <a:cubicBezTo>
                  <a:pt x="1208" y="502829"/>
                  <a:pt x="-129" y="510021"/>
                  <a:pt x="19287" y="515226"/>
                </a:cubicBezTo>
                <a:cubicBezTo>
                  <a:pt x="45930" y="521662"/>
                  <a:pt x="73328" y="523562"/>
                  <a:pt x="100186" y="528724"/>
                </a:cubicBezTo>
                <a:cubicBezTo>
                  <a:pt x="114964" y="530516"/>
                  <a:pt x="129073" y="534965"/>
                  <a:pt x="143160" y="539587"/>
                </a:cubicBezTo>
                <a:cubicBezTo>
                  <a:pt x="156126" y="543237"/>
                  <a:pt x="169545" y="544749"/>
                  <a:pt x="182510" y="548377"/>
                </a:cubicBezTo>
                <a:cubicBezTo>
                  <a:pt x="198733" y="553625"/>
                  <a:pt x="214719" y="558052"/>
                  <a:pt x="230295" y="565417"/>
                </a:cubicBezTo>
                <a:cubicBezTo>
                  <a:pt x="231891" y="566302"/>
                  <a:pt x="233552" y="567123"/>
                  <a:pt x="234976" y="568267"/>
                </a:cubicBezTo>
                <a:cubicBezTo>
                  <a:pt x="236120" y="569995"/>
                  <a:pt x="236400" y="572133"/>
                  <a:pt x="236896" y="574099"/>
                </a:cubicBezTo>
                <a:cubicBezTo>
                  <a:pt x="237500" y="577122"/>
                  <a:pt x="237565" y="579692"/>
                  <a:pt x="235926" y="582651"/>
                </a:cubicBezTo>
                <a:cubicBezTo>
                  <a:pt x="232409" y="590750"/>
                  <a:pt x="222507" y="591959"/>
                  <a:pt x="214633" y="592564"/>
                </a:cubicBezTo>
                <a:cubicBezTo>
                  <a:pt x="194246" y="594032"/>
                  <a:pt x="173730" y="593104"/>
                  <a:pt x="153731" y="588698"/>
                </a:cubicBezTo>
                <a:cubicBezTo>
                  <a:pt x="140960" y="586301"/>
                  <a:pt x="126959" y="582543"/>
                  <a:pt x="113885" y="579627"/>
                </a:cubicBezTo>
                <a:cubicBezTo>
                  <a:pt x="91945" y="575697"/>
                  <a:pt x="69941" y="572263"/>
                  <a:pt x="47957" y="568656"/>
                </a:cubicBezTo>
                <a:cubicBezTo>
                  <a:pt x="41097" y="567188"/>
                  <a:pt x="33956" y="565611"/>
                  <a:pt x="26923" y="564596"/>
                </a:cubicBezTo>
                <a:cubicBezTo>
                  <a:pt x="21638" y="563300"/>
                  <a:pt x="16353" y="564358"/>
                  <a:pt x="11930" y="567576"/>
                </a:cubicBezTo>
                <a:cubicBezTo>
                  <a:pt x="-2654" y="578094"/>
                  <a:pt x="626" y="616493"/>
                  <a:pt x="0" y="633188"/>
                </a:cubicBezTo>
                <a:cubicBezTo>
                  <a:pt x="496" y="669600"/>
                  <a:pt x="12254" y="704954"/>
                  <a:pt x="30073" y="736485"/>
                </a:cubicBezTo>
                <a:cubicBezTo>
                  <a:pt x="32446" y="740956"/>
                  <a:pt x="35035" y="745297"/>
                  <a:pt x="37581" y="749681"/>
                </a:cubicBezTo>
                <a:cubicBezTo>
                  <a:pt x="39846" y="754194"/>
                  <a:pt x="42931" y="758557"/>
                  <a:pt x="48130" y="759788"/>
                </a:cubicBezTo>
                <a:cubicBezTo>
                  <a:pt x="60276" y="762725"/>
                  <a:pt x="72896" y="760630"/>
                  <a:pt x="85150" y="759313"/>
                </a:cubicBezTo>
                <a:cubicBezTo>
                  <a:pt x="100230" y="757412"/>
                  <a:pt x="115266" y="754972"/>
                  <a:pt x="130044" y="751409"/>
                </a:cubicBezTo>
                <a:cubicBezTo>
                  <a:pt x="145253" y="747327"/>
                  <a:pt x="160894" y="744908"/>
                  <a:pt x="175650" y="739271"/>
                </a:cubicBezTo>
                <a:cubicBezTo>
                  <a:pt x="190341" y="735232"/>
                  <a:pt x="206047" y="733980"/>
                  <a:pt x="221234" y="732619"/>
                </a:cubicBezTo>
                <a:cubicBezTo>
                  <a:pt x="220134" y="737219"/>
                  <a:pt x="213683" y="739012"/>
                  <a:pt x="210016" y="741604"/>
                </a:cubicBezTo>
                <a:cubicBezTo>
                  <a:pt x="194613" y="748774"/>
                  <a:pt x="178778" y="755663"/>
                  <a:pt x="161713" y="757844"/>
                </a:cubicBezTo>
                <a:cubicBezTo>
                  <a:pt x="151768" y="759313"/>
                  <a:pt x="141974" y="761797"/>
                  <a:pt x="132115" y="763740"/>
                </a:cubicBezTo>
                <a:cubicBezTo>
                  <a:pt x="114878" y="766742"/>
                  <a:pt x="97749" y="766785"/>
                  <a:pt x="80317" y="768816"/>
                </a:cubicBezTo>
                <a:cubicBezTo>
                  <a:pt x="73651" y="769744"/>
                  <a:pt x="67179" y="771580"/>
                  <a:pt x="60664" y="773221"/>
                </a:cubicBezTo>
                <a:cubicBezTo>
                  <a:pt x="52855" y="774949"/>
                  <a:pt x="55314" y="783998"/>
                  <a:pt x="57967" y="789203"/>
                </a:cubicBezTo>
                <a:cubicBezTo>
                  <a:pt x="68064" y="809785"/>
                  <a:pt x="80296" y="829330"/>
                  <a:pt x="93326" y="848184"/>
                </a:cubicBezTo>
                <a:cubicBezTo>
                  <a:pt x="97511" y="854382"/>
                  <a:pt x="102322" y="860192"/>
                  <a:pt x="108039" y="865051"/>
                </a:cubicBezTo>
                <a:cubicBezTo>
                  <a:pt x="126247" y="880234"/>
                  <a:pt x="152221" y="887900"/>
                  <a:pt x="175132" y="879823"/>
                </a:cubicBezTo>
                <a:cubicBezTo>
                  <a:pt x="185013" y="876605"/>
                  <a:pt x="193922" y="871249"/>
                  <a:pt x="203005" y="866347"/>
                </a:cubicBezTo>
                <a:cubicBezTo>
                  <a:pt x="225031" y="856909"/>
                  <a:pt x="245914" y="845139"/>
                  <a:pt x="266236" y="832483"/>
                </a:cubicBezTo>
                <a:cubicBezTo>
                  <a:pt x="266624" y="831813"/>
                  <a:pt x="266991" y="831166"/>
                  <a:pt x="267379" y="830518"/>
                </a:cubicBezTo>
                <a:cubicBezTo>
                  <a:pt x="272600" y="829071"/>
                  <a:pt x="277648" y="826889"/>
                  <a:pt x="282740" y="825140"/>
                </a:cubicBezTo>
                <a:cubicBezTo>
                  <a:pt x="283408" y="824838"/>
                  <a:pt x="284163" y="824622"/>
                  <a:pt x="284940" y="824384"/>
                </a:cubicBezTo>
                <a:cubicBezTo>
                  <a:pt x="277713" y="842374"/>
                  <a:pt x="270572" y="860386"/>
                  <a:pt x="261857" y="877750"/>
                </a:cubicBezTo>
                <a:cubicBezTo>
                  <a:pt x="248977" y="902629"/>
                  <a:pt x="235775" y="927358"/>
                  <a:pt x="221773" y="951611"/>
                </a:cubicBezTo>
                <a:cubicBezTo>
                  <a:pt x="209520" y="971761"/>
                  <a:pt x="196144" y="990442"/>
                  <a:pt x="183157" y="1010398"/>
                </a:cubicBezTo>
                <a:cubicBezTo>
                  <a:pt x="173385" y="1024781"/>
                  <a:pt x="163094" y="1038776"/>
                  <a:pt x="152609" y="1052619"/>
                </a:cubicBezTo>
                <a:cubicBezTo>
                  <a:pt x="134725" y="1071257"/>
                  <a:pt x="162274" y="1077110"/>
                  <a:pt x="176621" y="1079637"/>
                </a:cubicBezTo>
                <a:cubicBezTo>
                  <a:pt x="183848" y="1081041"/>
                  <a:pt x="189435" y="1075426"/>
                  <a:pt x="194785" y="1071344"/>
                </a:cubicBezTo>
                <a:cubicBezTo>
                  <a:pt x="206349" y="1062532"/>
                  <a:pt x="214870" y="1050611"/>
                  <a:pt x="223391" y="1038970"/>
                </a:cubicBezTo>
                <a:cubicBezTo>
                  <a:pt x="266905" y="975972"/>
                  <a:pt x="293505" y="903277"/>
                  <a:pt x="322068" y="832721"/>
                </a:cubicBezTo>
                <a:cubicBezTo>
                  <a:pt x="322456" y="831749"/>
                  <a:pt x="322801" y="830755"/>
                  <a:pt x="323190" y="829783"/>
                </a:cubicBezTo>
                <a:cubicBezTo>
                  <a:pt x="326857" y="835139"/>
                  <a:pt x="332035" y="839588"/>
                  <a:pt x="336522" y="844102"/>
                </a:cubicBezTo>
                <a:cubicBezTo>
                  <a:pt x="342066" y="849782"/>
                  <a:pt x="347050" y="856693"/>
                  <a:pt x="353975" y="860667"/>
                </a:cubicBezTo>
                <a:cubicBezTo>
                  <a:pt x="354255" y="860753"/>
                  <a:pt x="354536" y="860775"/>
                  <a:pt x="354816" y="860818"/>
                </a:cubicBezTo>
                <a:cubicBezTo>
                  <a:pt x="359368" y="866476"/>
                  <a:pt x="363445" y="872502"/>
                  <a:pt x="367113" y="878592"/>
                </a:cubicBezTo>
                <a:cubicBezTo>
                  <a:pt x="376195" y="896366"/>
                  <a:pt x="382904" y="915264"/>
                  <a:pt x="391728" y="933189"/>
                </a:cubicBezTo>
                <a:cubicBezTo>
                  <a:pt x="398977" y="946644"/>
                  <a:pt x="399990" y="963144"/>
                  <a:pt x="409547" y="975238"/>
                </a:cubicBezTo>
                <a:cubicBezTo>
                  <a:pt x="414531" y="980400"/>
                  <a:pt x="421607" y="981415"/>
                  <a:pt x="428769" y="981371"/>
                </a:cubicBezTo>
                <a:cubicBezTo>
                  <a:pt x="432631" y="981371"/>
                  <a:pt x="436471" y="981069"/>
                  <a:pt x="440009" y="980983"/>
                </a:cubicBezTo>
                <a:cubicBezTo>
                  <a:pt x="458799" y="980875"/>
                  <a:pt x="475734" y="972582"/>
                  <a:pt x="492820" y="965779"/>
                </a:cubicBezTo>
                <a:cubicBezTo>
                  <a:pt x="502550" y="961783"/>
                  <a:pt x="512517" y="957593"/>
                  <a:pt x="520391" y="950445"/>
                </a:cubicBezTo>
                <a:cubicBezTo>
                  <a:pt x="527381" y="943836"/>
                  <a:pt x="532515" y="935586"/>
                  <a:pt x="538728" y="928286"/>
                </a:cubicBezTo>
                <a:cubicBezTo>
                  <a:pt x="542525" y="923557"/>
                  <a:pt x="547573" y="919605"/>
                  <a:pt x="550443" y="914249"/>
                </a:cubicBezTo>
                <a:cubicBezTo>
                  <a:pt x="553031" y="905783"/>
                  <a:pt x="541123" y="901247"/>
                  <a:pt x="536312" y="896086"/>
                </a:cubicBezTo>
                <a:cubicBezTo>
                  <a:pt x="532105" y="892522"/>
                  <a:pt x="527726" y="889218"/>
                  <a:pt x="523433" y="885762"/>
                </a:cubicBezTo>
                <a:cubicBezTo>
                  <a:pt x="518665" y="881378"/>
                  <a:pt x="514760" y="876130"/>
                  <a:pt x="509799" y="871940"/>
                </a:cubicBezTo>
                <a:cubicBezTo>
                  <a:pt x="493942" y="857686"/>
                  <a:pt x="479920" y="841446"/>
                  <a:pt x="463696" y="827602"/>
                </a:cubicBezTo>
                <a:cubicBezTo>
                  <a:pt x="453492" y="819179"/>
                  <a:pt x="442641" y="811448"/>
                  <a:pt x="433709" y="801600"/>
                </a:cubicBezTo>
                <a:cubicBezTo>
                  <a:pt x="428877" y="796071"/>
                  <a:pt x="425425" y="789959"/>
                  <a:pt x="421154" y="783782"/>
                </a:cubicBezTo>
                <a:cubicBezTo>
                  <a:pt x="431207" y="786460"/>
                  <a:pt x="440268" y="791730"/>
                  <a:pt x="449717" y="796395"/>
                </a:cubicBezTo>
                <a:cubicBezTo>
                  <a:pt x="459101" y="801880"/>
                  <a:pt x="467342" y="809115"/>
                  <a:pt x="476532" y="814860"/>
                </a:cubicBezTo>
                <a:cubicBezTo>
                  <a:pt x="491353" y="823844"/>
                  <a:pt x="507080" y="832094"/>
                  <a:pt x="518363" y="845635"/>
                </a:cubicBezTo>
                <a:cubicBezTo>
                  <a:pt x="527661" y="856391"/>
                  <a:pt x="536032" y="867837"/>
                  <a:pt x="544834" y="878981"/>
                </a:cubicBezTo>
                <a:cubicBezTo>
                  <a:pt x="550572" y="887123"/>
                  <a:pt x="557454" y="895762"/>
                  <a:pt x="568456" y="891356"/>
                </a:cubicBezTo>
                <a:cubicBezTo>
                  <a:pt x="578229" y="888095"/>
                  <a:pt x="586643" y="881745"/>
                  <a:pt x="595509" y="876627"/>
                </a:cubicBezTo>
                <a:cubicBezTo>
                  <a:pt x="604699" y="870969"/>
                  <a:pt x="613847" y="865202"/>
                  <a:pt x="622174" y="858313"/>
                </a:cubicBezTo>
                <a:cubicBezTo>
                  <a:pt x="638203" y="844577"/>
                  <a:pt x="651470" y="827818"/>
                  <a:pt x="664328" y="811167"/>
                </a:cubicBezTo>
                <a:cubicBezTo>
                  <a:pt x="676344" y="793911"/>
                  <a:pt x="688210" y="776439"/>
                  <a:pt x="696559" y="757067"/>
                </a:cubicBezTo>
                <a:cubicBezTo>
                  <a:pt x="705749" y="734325"/>
                  <a:pt x="712027" y="708992"/>
                  <a:pt x="714141" y="684545"/>
                </a:cubicBezTo>
                <a:cubicBezTo>
                  <a:pt x="715219" y="659795"/>
                  <a:pt x="718240" y="657268"/>
                  <a:pt x="691467" y="6559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37"/>
          <p:cNvSpPr/>
          <p:nvPr/>
        </p:nvSpPr>
        <p:spPr>
          <a:xfrm>
            <a:off x="4722254" y="2227437"/>
            <a:ext cx="360380" cy="490686"/>
          </a:xfrm>
          <a:custGeom>
            <a:rect b="b" l="l" r="r" t="t"/>
            <a:pathLst>
              <a:path extrusionOk="0" h="981372" w="720760">
                <a:moveTo>
                  <a:pt x="409547" y="975238"/>
                </a:moveTo>
                <a:cubicBezTo>
                  <a:pt x="399990" y="963144"/>
                  <a:pt x="398977" y="946644"/>
                  <a:pt x="391728" y="933189"/>
                </a:cubicBezTo>
                <a:cubicBezTo>
                  <a:pt x="382904" y="915264"/>
                  <a:pt x="376195" y="896366"/>
                  <a:pt x="367113" y="878592"/>
                </a:cubicBezTo>
                <a:cubicBezTo>
                  <a:pt x="359864" y="866563"/>
                  <a:pt x="350954" y="854749"/>
                  <a:pt x="340168" y="845506"/>
                </a:cubicBezTo>
                <a:cubicBezTo>
                  <a:pt x="340772" y="842741"/>
                  <a:pt x="341376" y="839999"/>
                  <a:pt x="341980" y="837234"/>
                </a:cubicBezTo>
                <a:cubicBezTo>
                  <a:pt x="342174" y="836327"/>
                  <a:pt x="342368" y="835420"/>
                  <a:pt x="342584" y="834513"/>
                </a:cubicBezTo>
                <a:cubicBezTo>
                  <a:pt x="345928" y="837169"/>
                  <a:pt x="348862" y="839826"/>
                  <a:pt x="350760" y="841424"/>
                </a:cubicBezTo>
                <a:cubicBezTo>
                  <a:pt x="363359" y="854209"/>
                  <a:pt x="374405" y="868787"/>
                  <a:pt x="381653" y="885287"/>
                </a:cubicBezTo>
                <a:cubicBezTo>
                  <a:pt x="388211" y="902392"/>
                  <a:pt x="396388" y="918762"/>
                  <a:pt x="403701" y="935565"/>
                </a:cubicBezTo>
                <a:cubicBezTo>
                  <a:pt x="408275" y="945629"/>
                  <a:pt x="409957" y="956924"/>
                  <a:pt x="415459" y="966513"/>
                </a:cubicBezTo>
                <a:cubicBezTo>
                  <a:pt x="418716" y="972128"/>
                  <a:pt x="427928" y="971653"/>
                  <a:pt x="435306" y="971178"/>
                </a:cubicBezTo>
                <a:cubicBezTo>
                  <a:pt x="437442" y="971048"/>
                  <a:pt x="439448" y="970897"/>
                  <a:pt x="441088" y="970919"/>
                </a:cubicBezTo>
                <a:cubicBezTo>
                  <a:pt x="455520" y="970573"/>
                  <a:pt x="468680" y="964893"/>
                  <a:pt x="481775" y="959386"/>
                </a:cubicBezTo>
                <a:cubicBezTo>
                  <a:pt x="490922" y="955714"/>
                  <a:pt x="500263" y="952281"/>
                  <a:pt x="508634" y="946989"/>
                </a:cubicBezTo>
                <a:cubicBezTo>
                  <a:pt x="521297" y="937616"/>
                  <a:pt x="528654" y="922844"/>
                  <a:pt x="539915" y="911981"/>
                </a:cubicBezTo>
                <a:cubicBezTo>
                  <a:pt x="530121" y="903450"/>
                  <a:pt x="518471" y="896021"/>
                  <a:pt x="509993" y="886237"/>
                </a:cubicBezTo>
                <a:cubicBezTo>
                  <a:pt x="495905" y="872329"/>
                  <a:pt x="481451" y="858809"/>
                  <a:pt x="467601" y="844620"/>
                </a:cubicBezTo>
                <a:cubicBezTo>
                  <a:pt x="454096" y="831101"/>
                  <a:pt x="437161" y="821274"/>
                  <a:pt x="424778" y="806588"/>
                </a:cubicBezTo>
                <a:cubicBezTo>
                  <a:pt x="419773" y="800390"/>
                  <a:pt x="415782" y="793479"/>
                  <a:pt x="411273" y="786914"/>
                </a:cubicBezTo>
                <a:cubicBezTo>
                  <a:pt x="407865" y="782702"/>
                  <a:pt x="406376" y="776828"/>
                  <a:pt x="412848" y="774625"/>
                </a:cubicBezTo>
                <a:cubicBezTo>
                  <a:pt x="424735" y="770846"/>
                  <a:pt x="435932" y="779139"/>
                  <a:pt x="446459" y="783545"/>
                </a:cubicBezTo>
                <a:cubicBezTo>
                  <a:pt x="458281" y="788685"/>
                  <a:pt x="468140" y="797107"/>
                  <a:pt x="478668" y="804364"/>
                </a:cubicBezTo>
                <a:cubicBezTo>
                  <a:pt x="486542" y="809612"/>
                  <a:pt x="494956" y="813975"/>
                  <a:pt x="502830" y="819244"/>
                </a:cubicBezTo>
                <a:cubicBezTo>
                  <a:pt x="514825" y="826760"/>
                  <a:pt x="524641" y="836975"/>
                  <a:pt x="533270" y="848076"/>
                </a:cubicBezTo>
                <a:cubicBezTo>
                  <a:pt x="541684" y="858270"/>
                  <a:pt x="549386" y="869025"/>
                  <a:pt x="557670" y="879305"/>
                </a:cubicBezTo>
                <a:cubicBezTo>
                  <a:pt x="560733" y="883991"/>
                  <a:pt x="565328" y="882242"/>
                  <a:pt x="569535" y="880255"/>
                </a:cubicBezTo>
                <a:cubicBezTo>
                  <a:pt x="575770" y="877016"/>
                  <a:pt x="581724" y="873301"/>
                  <a:pt x="587721" y="869651"/>
                </a:cubicBezTo>
                <a:cubicBezTo>
                  <a:pt x="598594" y="862999"/>
                  <a:pt x="609489" y="856261"/>
                  <a:pt x="619067" y="847795"/>
                </a:cubicBezTo>
                <a:cubicBezTo>
                  <a:pt x="632162" y="835766"/>
                  <a:pt x="643251" y="821728"/>
                  <a:pt x="654296" y="807841"/>
                </a:cubicBezTo>
                <a:cubicBezTo>
                  <a:pt x="668427" y="788209"/>
                  <a:pt x="681695" y="768362"/>
                  <a:pt x="690453" y="745772"/>
                </a:cubicBezTo>
                <a:cubicBezTo>
                  <a:pt x="698414" y="720395"/>
                  <a:pt x="705447" y="694307"/>
                  <a:pt x="704605" y="667440"/>
                </a:cubicBezTo>
                <a:cubicBezTo>
                  <a:pt x="686311" y="664503"/>
                  <a:pt x="667780" y="665345"/>
                  <a:pt x="649356" y="663833"/>
                </a:cubicBezTo>
                <a:cubicBezTo>
                  <a:pt x="628322" y="662797"/>
                  <a:pt x="607224" y="659536"/>
                  <a:pt x="587225" y="652754"/>
                </a:cubicBezTo>
                <a:cubicBezTo>
                  <a:pt x="579006" y="649752"/>
                  <a:pt x="571951" y="644418"/>
                  <a:pt x="564077" y="640660"/>
                </a:cubicBezTo>
                <a:cubicBezTo>
                  <a:pt x="556418" y="636449"/>
                  <a:pt x="547099" y="633101"/>
                  <a:pt x="541684" y="626039"/>
                </a:cubicBezTo>
                <a:cubicBezTo>
                  <a:pt x="537606" y="611655"/>
                  <a:pt x="563602" y="608913"/>
                  <a:pt x="573246" y="608200"/>
                </a:cubicBezTo>
                <a:cubicBezTo>
                  <a:pt x="594862" y="606559"/>
                  <a:pt x="616392" y="608589"/>
                  <a:pt x="637814" y="611548"/>
                </a:cubicBezTo>
                <a:cubicBezTo>
                  <a:pt x="659431" y="614031"/>
                  <a:pt x="680875" y="617897"/>
                  <a:pt x="702038" y="622886"/>
                </a:cubicBezTo>
                <a:cubicBezTo>
                  <a:pt x="702987" y="622324"/>
                  <a:pt x="704282" y="620510"/>
                  <a:pt x="704562" y="619689"/>
                </a:cubicBezTo>
                <a:cubicBezTo>
                  <a:pt x="714270" y="590879"/>
                  <a:pt x="710603" y="559694"/>
                  <a:pt x="708230" y="530128"/>
                </a:cubicBezTo>
                <a:cubicBezTo>
                  <a:pt x="704756" y="501145"/>
                  <a:pt x="701995" y="471125"/>
                  <a:pt x="691920" y="443589"/>
                </a:cubicBezTo>
                <a:cubicBezTo>
                  <a:pt x="687282" y="441602"/>
                  <a:pt x="682104" y="441753"/>
                  <a:pt x="677013" y="441883"/>
                </a:cubicBezTo>
                <a:cubicBezTo>
                  <a:pt x="674964" y="441926"/>
                  <a:pt x="672914" y="441991"/>
                  <a:pt x="670908" y="441904"/>
                </a:cubicBezTo>
                <a:cubicBezTo>
                  <a:pt x="665040" y="441753"/>
                  <a:pt x="659150" y="441861"/>
                  <a:pt x="653239" y="441991"/>
                </a:cubicBezTo>
                <a:cubicBezTo>
                  <a:pt x="640878" y="442228"/>
                  <a:pt x="628516" y="442488"/>
                  <a:pt x="616371" y="440263"/>
                </a:cubicBezTo>
                <a:cubicBezTo>
                  <a:pt x="608949" y="438600"/>
                  <a:pt x="601054" y="437715"/>
                  <a:pt x="594387" y="433827"/>
                </a:cubicBezTo>
                <a:cubicBezTo>
                  <a:pt x="576848" y="422316"/>
                  <a:pt x="568974" y="407436"/>
                  <a:pt x="588714" y="392858"/>
                </a:cubicBezTo>
                <a:cubicBezTo>
                  <a:pt x="606835" y="379554"/>
                  <a:pt x="629746" y="375321"/>
                  <a:pt x="651233" y="370376"/>
                </a:cubicBezTo>
                <a:cubicBezTo>
                  <a:pt x="662775" y="367763"/>
                  <a:pt x="674424" y="364761"/>
                  <a:pt x="686333" y="364912"/>
                </a:cubicBezTo>
                <a:cubicBezTo>
                  <a:pt x="688684" y="352342"/>
                  <a:pt x="684650" y="340335"/>
                  <a:pt x="681414" y="328348"/>
                </a:cubicBezTo>
                <a:cubicBezTo>
                  <a:pt x="680077" y="322625"/>
                  <a:pt x="679257" y="316794"/>
                  <a:pt x="678221" y="311676"/>
                </a:cubicBezTo>
                <a:cubicBezTo>
                  <a:pt x="673108" y="285565"/>
                  <a:pt x="668146" y="259455"/>
                  <a:pt x="659323" y="234294"/>
                </a:cubicBezTo>
                <a:cubicBezTo>
                  <a:pt x="654124" y="218593"/>
                  <a:pt x="645775" y="204231"/>
                  <a:pt x="640188" y="188703"/>
                </a:cubicBezTo>
                <a:cubicBezTo>
                  <a:pt x="628689" y="193347"/>
                  <a:pt x="618442" y="200582"/>
                  <a:pt x="607439" y="206262"/>
                </a:cubicBezTo>
                <a:cubicBezTo>
                  <a:pt x="598896" y="210732"/>
                  <a:pt x="591173" y="214339"/>
                  <a:pt x="582932" y="218853"/>
                </a:cubicBezTo>
                <a:cubicBezTo>
                  <a:pt x="564055" y="229349"/>
                  <a:pt x="545092" y="239737"/>
                  <a:pt x="524770" y="247188"/>
                </a:cubicBezTo>
                <a:cubicBezTo>
                  <a:pt x="515882" y="250276"/>
                  <a:pt x="506994" y="254854"/>
                  <a:pt x="497588" y="255718"/>
                </a:cubicBezTo>
                <a:cubicBezTo>
                  <a:pt x="484730" y="252241"/>
                  <a:pt x="491936" y="234424"/>
                  <a:pt x="497480" y="227124"/>
                </a:cubicBezTo>
                <a:cubicBezTo>
                  <a:pt x="511007" y="209825"/>
                  <a:pt x="527294" y="194599"/>
                  <a:pt x="543971" y="180367"/>
                </a:cubicBezTo>
                <a:cubicBezTo>
                  <a:pt x="560863" y="166912"/>
                  <a:pt x="580580" y="157906"/>
                  <a:pt x="598810" y="146568"/>
                </a:cubicBezTo>
                <a:cubicBezTo>
                  <a:pt x="567960" y="136223"/>
                  <a:pt x="561121" y="122228"/>
                  <a:pt x="540152" y="100351"/>
                </a:cubicBezTo>
                <a:cubicBezTo>
                  <a:pt x="522376" y="81972"/>
                  <a:pt x="507771" y="60677"/>
                  <a:pt x="490188" y="42320"/>
                </a:cubicBezTo>
                <a:cubicBezTo>
                  <a:pt x="480373" y="30593"/>
                  <a:pt x="467493" y="22905"/>
                  <a:pt x="456987" y="12128"/>
                </a:cubicBezTo>
                <a:cubicBezTo>
                  <a:pt x="454096" y="19795"/>
                  <a:pt x="448746" y="26101"/>
                  <a:pt x="442684" y="31478"/>
                </a:cubicBezTo>
                <a:cubicBezTo>
                  <a:pt x="436492" y="38778"/>
                  <a:pt x="430905" y="46596"/>
                  <a:pt x="423894" y="53162"/>
                </a:cubicBezTo>
                <a:cubicBezTo>
                  <a:pt x="413323" y="63615"/>
                  <a:pt x="400206" y="70871"/>
                  <a:pt x="387629" y="78603"/>
                </a:cubicBezTo>
                <a:cubicBezTo>
                  <a:pt x="366466" y="91928"/>
                  <a:pt x="343166" y="101258"/>
                  <a:pt x="321550" y="113849"/>
                </a:cubicBezTo>
                <a:cubicBezTo>
                  <a:pt x="325714" y="117974"/>
                  <a:pt x="330719" y="121105"/>
                  <a:pt x="335292" y="124755"/>
                </a:cubicBezTo>
                <a:cubicBezTo>
                  <a:pt x="347761" y="134668"/>
                  <a:pt x="358656" y="146438"/>
                  <a:pt x="369356" y="158209"/>
                </a:cubicBezTo>
                <a:cubicBezTo>
                  <a:pt x="382689" y="173132"/>
                  <a:pt x="392634" y="190777"/>
                  <a:pt x="401544" y="208616"/>
                </a:cubicBezTo>
                <a:cubicBezTo>
                  <a:pt x="408296" y="224576"/>
                  <a:pt x="413387" y="243279"/>
                  <a:pt x="407735" y="260297"/>
                </a:cubicBezTo>
                <a:cubicBezTo>
                  <a:pt x="400789" y="279820"/>
                  <a:pt x="378072" y="276883"/>
                  <a:pt x="364330" y="266473"/>
                </a:cubicBezTo>
                <a:cubicBezTo>
                  <a:pt x="348581" y="253105"/>
                  <a:pt x="334321" y="238160"/>
                  <a:pt x="321701" y="221790"/>
                </a:cubicBezTo>
                <a:cubicBezTo>
                  <a:pt x="301746" y="199415"/>
                  <a:pt x="284854" y="174795"/>
                  <a:pt x="270917" y="148274"/>
                </a:cubicBezTo>
                <a:cubicBezTo>
                  <a:pt x="251070" y="155963"/>
                  <a:pt x="232711" y="166610"/>
                  <a:pt x="214050" y="176285"/>
                </a:cubicBezTo>
                <a:cubicBezTo>
                  <a:pt x="196166" y="187148"/>
                  <a:pt x="179921" y="199178"/>
                  <a:pt x="162965" y="211250"/>
                </a:cubicBezTo>
                <a:cubicBezTo>
                  <a:pt x="153149" y="218853"/>
                  <a:pt x="144174" y="227426"/>
                  <a:pt x="134941" y="235698"/>
                </a:cubicBezTo>
                <a:cubicBezTo>
                  <a:pt x="124888" y="244725"/>
                  <a:pt x="114209" y="253127"/>
                  <a:pt x="105040" y="263104"/>
                </a:cubicBezTo>
                <a:cubicBezTo>
                  <a:pt x="115201" y="268180"/>
                  <a:pt x="126527" y="270037"/>
                  <a:pt x="136710" y="275069"/>
                </a:cubicBezTo>
                <a:cubicBezTo>
                  <a:pt x="159599" y="285867"/>
                  <a:pt x="181000" y="298091"/>
                  <a:pt x="202940" y="310423"/>
                </a:cubicBezTo>
                <a:cubicBezTo>
                  <a:pt x="235408" y="327657"/>
                  <a:pt x="268501" y="347332"/>
                  <a:pt x="290657" y="377416"/>
                </a:cubicBezTo>
                <a:cubicBezTo>
                  <a:pt x="297000" y="386573"/>
                  <a:pt x="308304" y="406464"/>
                  <a:pt x="299027" y="416355"/>
                </a:cubicBezTo>
                <a:cubicBezTo>
                  <a:pt x="289837" y="426268"/>
                  <a:pt x="277389" y="422705"/>
                  <a:pt x="267056" y="416895"/>
                </a:cubicBezTo>
                <a:cubicBezTo>
                  <a:pt x="246626" y="407436"/>
                  <a:pt x="228073" y="394802"/>
                  <a:pt x="209067" y="382902"/>
                </a:cubicBezTo>
                <a:cubicBezTo>
                  <a:pt x="194936" y="375084"/>
                  <a:pt x="182532" y="364631"/>
                  <a:pt x="168423" y="356813"/>
                </a:cubicBezTo>
                <a:cubicBezTo>
                  <a:pt x="159535" y="352019"/>
                  <a:pt x="150474" y="347462"/>
                  <a:pt x="142254" y="341501"/>
                </a:cubicBezTo>
                <a:cubicBezTo>
                  <a:pt x="128340" y="330443"/>
                  <a:pt x="112764" y="321783"/>
                  <a:pt x="97339" y="313058"/>
                </a:cubicBezTo>
                <a:cubicBezTo>
                  <a:pt x="97101" y="313015"/>
                  <a:pt x="96864" y="313015"/>
                  <a:pt x="96627" y="312971"/>
                </a:cubicBezTo>
                <a:lnTo>
                  <a:pt x="95656" y="313123"/>
                </a:lnTo>
                <a:cubicBezTo>
                  <a:pt x="94793" y="313339"/>
                  <a:pt x="93930" y="313598"/>
                  <a:pt x="93714" y="313706"/>
                </a:cubicBezTo>
                <a:cubicBezTo>
                  <a:pt x="77923" y="319774"/>
                  <a:pt x="67179" y="333726"/>
                  <a:pt x="57601" y="347051"/>
                </a:cubicBezTo>
                <a:cubicBezTo>
                  <a:pt x="41464" y="368389"/>
                  <a:pt x="28973" y="392469"/>
                  <a:pt x="21940" y="418278"/>
                </a:cubicBezTo>
                <a:cubicBezTo>
                  <a:pt x="15101" y="444798"/>
                  <a:pt x="12491" y="472831"/>
                  <a:pt x="11865" y="499957"/>
                </a:cubicBezTo>
                <a:cubicBezTo>
                  <a:pt x="12879" y="506457"/>
                  <a:pt x="51366" y="510820"/>
                  <a:pt x="59111" y="512526"/>
                </a:cubicBezTo>
                <a:cubicBezTo>
                  <a:pt x="70048" y="513649"/>
                  <a:pt x="80965" y="514772"/>
                  <a:pt x="91708" y="517105"/>
                </a:cubicBezTo>
                <a:cubicBezTo>
                  <a:pt x="107888" y="519696"/>
                  <a:pt x="124111" y="522201"/>
                  <a:pt x="139536" y="527989"/>
                </a:cubicBezTo>
                <a:cubicBezTo>
                  <a:pt x="155716" y="533475"/>
                  <a:pt x="172975" y="534706"/>
                  <a:pt x="189219" y="539911"/>
                </a:cubicBezTo>
                <a:cubicBezTo>
                  <a:pt x="199380" y="543194"/>
                  <a:pt x="209541" y="546541"/>
                  <a:pt x="219616" y="550040"/>
                </a:cubicBezTo>
                <a:cubicBezTo>
                  <a:pt x="227857" y="553625"/>
                  <a:pt x="237953" y="555914"/>
                  <a:pt x="243670" y="563235"/>
                </a:cubicBezTo>
                <a:cubicBezTo>
                  <a:pt x="248330" y="571961"/>
                  <a:pt x="248805" y="583256"/>
                  <a:pt x="242290" y="591182"/>
                </a:cubicBezTo>
                <a:cubicBezTo>
                  <a:pt x="230921" y="605889"/>
                  <a:pt x="209088" y="602153"/>
                  <a:pt x="192585" y="603125"/>
                </a:cubicBezTo>
                <a:cubicBezTo>
                  <a:pt x="165618" y="603190"/>
                  <a:pt x="139256" y="595717"/>
                  <a:pt x="113217" y="589648"/>
                </a:cubicBezTo>
                <a:cubicBezTo>
                  <a:pt x="88235" y="584854"/>
                  <a:pt x="62110" y="581744"/>
                  <a:pt x="37343" y="576582"/>
                </a:cubicBezTo>
                <a:cubicBezTo>
                  <a:pt x="22846" y="573926"/>
                  <a:pt x="15101" y="569758"/>
                  <a:pt x="12318" y="588353"/>
                </a:cubicBezTo>
                <a:cubicBezTo>
                  <a:pt x="7054" y="623447"/>
                  <a:pt x="9665" y="660162"/>
                  <a:pt x="21099" y="693723"/>
                </a:cubicBezTo>
                <a:cubicBezTo>
                  <a:pt x="28283" y="713117"/>
                  <a:pt x="38185" y="731237"/>
                  <a:pt x="48712" y="748946"/>
                </a:cubicBezTo>
                <a:cubicBezTo>
                  <a:pt x="52768" y="751495"/>
                  <a:pt x="57967" y="751322"/>
                  <a:pt x="62908" y="751149"/>
                </a:cubicBezTo>
                <a:cubicBezTo>
                  <a:pt x="64353" y="751106"/>
                  <a:pt x="65799" y="751041"/>
                  <a:pt x="67179" y="751063"/>
                </a:cubicBezTo>
                <a:cubicBezTo>
                  <a:pt x="75269" y="750458"/>
                  <a:pt x="83338" y="749508"/>
                  <a:pt x="91363" y="748385"/>
                </a:cubicBezTo>
                <a:cubicBezTo>
                  <a:pt x="108773" y="746074"/>
                  <a:pt x="124672" y="742662"/>
                  <a:pt x="141327" y="738256"/>
                </a:cubicBezTo>
                <a:cubicBezTo>
                  <a:pt x="152825" y="735880"/>
                  <a:pt x="164237" y="732986"/>
                  <a:pt x="175154" y="728905"/>
                </a:cubicBezTo>
                <a:cubicBezTo>
                  <a:pt x="182186" y="726831"/>
                  <a:pt x="189565" y="726313"/>
                  <a:pt x="196770" y="725233"/>
                </a:cubicBezTo>
                <a:cubicBezTo>
                  <a:pt x="205097" y="723851"/>
                  <a:pt x="213532" y="723052"/>
                  <a:pt x="221946" y="722577"/>
                </a:cubicBezTo>
                <a:cubicBezTo>
                  <a:pt x="223521" y="722490"/>
                  <a:pt x="225268" y="722750"/>
                  <a:pt x="226649" y="723549"/>
                </a:cubicBezTo>
                <a:cubicBezTo>
                  <a:pt x="241923" y="737954"/>
                  <a:pt x="217265" y="749897"/>
                  <a:pt x="205594" y="754648"/>
                </a:cubicBezTo>
                <a:cubicBezTo>
                  <a:pt x="189306" y="762077"/>
                  <a:pt x="172025" y="767023"/>
                  <a:pt x="154335" y="769247"/>
                </a:cubicBezTo>
                <a:cubicBezTo>
                  <a:pt x="143506" y="771321"/>
                  <a:pt x="132827" y="774344"/>
                  <a:pt x="121803" y="775208"/>
                </a:cubicBezTo>
                <a:cubicBezTo>
                  <a:pt x="103163" y="777757"/>
                  <a:pt x="84028" y="776547"/>
                  <a:pt x="65906" y="782206"/>
                </a:cubicBezTo>
                <a:cubicBezTo>
                  <a:pt x="73738" y="799872"/>
                  <a:pt x="84503" y="816588"/>
                  <a:pt x="94858" y="832742"/>
                </a:cubicBezTo>
                <a:cubicBezTo>
                  <a:pt x="100769" y="841359"/>
                  <a:pt x="106356" y="850408"/>
                  <a:pt x="114360" y="857298"/>
                </a:cubicBezTo>
                <a:cubicBezTo>
                  <a:pt x="127865" y="868420"/>
                  <a:pt x="146267" y="875461"/>
                  <a:pt x="163849" y="872437"/>
                </a:cubicBezTo>
                <a:cubicBezTo>
                  <a:pt x="177311" y="870040"/>
                  <a:pt x="188853" y="862416"/>
                  <a:pt x="200804" y="856283"/>
                </a:cubicBezTo>
                <a:cubicBezTo>
                  <a:pt x="210577" y="851942"/>
                  <a:pt x="221126" y="846953"/>
                  <a:pt x="230252" y="842115"/>
                </a:cubicBezTo>
                <a:cubicBezTo>
                  <a:pt x="241707" y="835982"/>
                  <a:pt x="252839" y="829200"/>
                  <a:pt x="263690" y="822073"/>
                </a:cubicBezTo>
                <a:cubicBezTo>
                  <a:pt x="267401" y="819762"/>
                  <a:pt x="271435" y="816458"/>
                  <a:pt x="275966" y="816717"/>
                </a:cubicBezTo>
                <a:cubicBezTo>
                  <a:pt x="275275" y="817754"/>
                  <a:pt x="274606" y="818791"/>
                  <a:pt x="273938" y="819827"/>
                </a:cubicBezTo>
                <a:cubicBezTo>
                  <a:pt x="271716" y="823304"/>
                  <a:pt x="269580" y="826803"/>
                  <a:pt x="267466" y="830367"/>
                </a:cubicBezTo>
                <a:cubicBezTo>
                  <a:pt x="267056" y="831058"/>
                  <a:pt x="266646" y="831770"/>
                  <a:pt x="266236" y="832483"/>
                </a:cubicBezTo>
                <a:cubicBezTo>
                  <a:pt x="245914" y="845139"/>
                  <a:pt x="225031" y="856909"/>
                  <a:pt x="203005" y="866347"/>
                </a:cubicBezTo>
                <a:cubicBezTo>
                  <a:pt x="193922" y="871249"/>
                  <a:pt x="185013" y="876605"/>
                  <a:pt x="175132" y="879823"/>
                </a:cubicBezTo>
                <a:cubicBezTo>
                  <a:pt x="152221" y="887900"/>
                  <a:pt x="126247" y="880234"/>
                  <a:pt x="108039" y="865051"/>
                </a:cubicBezTo>
                <a:cubicBezTo>
                  <a:pt x="102322" y="860192"/>
                  <a:pt x="97511" y="854382"/>
                  <a:pt x="93326" y="848184"/>
                </a:cubicBezTo>
                <a:cubicBezTo>
                  <a:pt x="80296" y="829330"/>
                  <a:pt x="68064" y="809785"/>
                  <a:pt x="57967" y="789203"/>
                </a:cubicBezTo>
                <a:cubicBezTo>
                  <a:pt x="55314" y="783998"/>
                  <a:pt x="52855" y="774949"/>
                  <a:pt x="60664" y="773221"/>
                </a:cubicBezTo>
                <a:cubicBezTo>
                  <a:pt x="67179" y="771580"/>
                  <a:pt x="73651" y="769744"/>
                  <a:pt x="80317" y="768816"/>
                </a:cubicBezTo>
                <a:cubicBezTo>
                  <a:pt x="97749" y="766785"/>
                  <a:pt x="114878" y="766742"/>
                  <a:pt x="132115" y="763740"/>
                </a:cubicBezTo>
                <a:cubicBezTo>
                  <a:pt x="141974" y="761797"/>
                  <a:pt x="151768" y="759313"/>
                  <a:pt x="161713" y="757844"/>
                </a:cubicBezTo>
                <a:cubicBezTo>
                  <a:pt x="178778" y="755663"/>
                  <a:pt x="194613" y="748774"/>
                  <a:pt x="210016" y="741604"/>
                </a:cubicBezTo>
                <a:cubicBezTo>
                  <a:pt x="213683" y="739012"/>
                  <a:pt x="220134" y="737219"/>
                  <a:pt x="221234" y="732619"/>
                </a:cubicBezTo>
                <a:cubicBezTo>
                  <a:pt x="206047" y="733980"/>
                  <a:pt x="190341" y="735232"/>
                  <a:pt x="175650" y="739271"/>
                </a:cubicBezTo>
                <a:cubicBezTo>
                  <a:pt x="160894" y="744908"/>
                  <a:pt x="145253" y="747327"/>
                  <a:pt x="130044" y="751409"/>
                </a:cubicBezTo>
                <a:cubicBezTo>
                  <a:pt x="115266" y="754972"/>
                  <a:pt x="100230" y="757412"/>
                  <a:pt x="85150" y="759313"/>
                </a:cubicBezTo>
                <a:cubicBezTo>
                  <a:pt x="72896" y="760630"/>
                  <a:pt x="60276" y="762725"/>
                  <a:pt x="48130" y="759788"/>
                </a:cubicBezTo>
                <a:cubicBezTo>
                  <a:pt x="42931" y="758557"/>
                  <a:pt x="39846" y="754194"/>
                  <a:pt x="37581" y="749681"/>
                </a:cubicBezTo>
                <a:cubicBezTo>
                  <a:pt x="35035" y="745297"/>
                  <a:pt x="32446" y="740956"/>
                  <a:pt x="30073" y="736485"/>
                </a:cubicBezTo>
                <a:cubicBezTo>
                  <a:pt x="12254" y="704954"/>
                  <a:pt x="496" y="669600"/>
                  <a:pt x="0" y="633188"/>
                </a:cubicBezTo>
                <a:cubicBezTo>
                  <a:pt x="626" y="616493"/>
                  <a:pt x="-2654" y="578094"/>
                  <a:pt x="11930" y="567576"/>
                </a:cubicBezTo>
                <a:cubicBezTo>
                  <a:pt x="16353" y="564358"/>
                  <a:pt x="21638" y="563300"/>
                  <a:pt x="26923" y="564596"/>
                </a:cubicBezTo>
                <a:cubicBezTo>
                  <a:pt x="33956" y="565611"/>
                  <a:pt x="41097" y="567188"/>
                  <a:pt x="47957" y="568656"/>
                </a:cubicBezTo>
                <a:cubicBezTo>
                  <a:pt x="69941" y="572263"/>
                  <a:pt x="91945" y="575697"/>
                  <a:pt x="113885" y="579627"/>
                </a:cubicBezTo>
                <a:cubicBezTo>
                  <a:pt x="126959" y="582543"/>
                  <a:pt x="140960" y="586301"/>
                  <a:pt x="153731" y="588698"/>
                </a:cubicBezTo>
                <a:cubicBezTo>
                  <a:pt x="173730" y="593104"/>
                  <a:pt x="194246" y="594032"/>
                  <a:pt x="214633" y="592564"/>
                </a:cubicBezTo>
                <a:cubicBezTo>
                  <a:pt x="222507" y="591959"/>
                  <a:pt x="232409" y="590750"/>
                  <a:pt x="235926" y="582651"/>
                </a:cubicBezTo>
                <a:cubicBezTo>
                  <a:pt x="237565" y="579692"/>
                  <a:pt x="237500" y="577122"/>
                  <a:pt x="236896" y="574099"/>
                </a:cubicBezTo>
                <a:cubicBezTo>
                  <a:pt x="236400" y="572133"/>
                  <a:pt x="236120" y="569995"/>
                  <a:pt x="234976" y="568267"/>
                </a:cubicBezTo>
                <a:cubicBezTo>
                  <a:pt x="233552" y="567123"/>
                  <a:pt x="231891" y="566302"/>
                  <a:pt x="230295" y="565417"/>
                </a:cubicBezTo>
                <a:cubicBezTo>
                  <a:pt x="214719" y="558052"/>
                  <a:pt x="198733" y="553625"/>
                  <a:pt x="182510" y="548377"/>
                </a:cubicBezTo>
                <a:cubicBezTo>
                  <a:pt x="169545" y="544749"/>
                  <a:pt x="156126" y="543237"/>
                  <a:pt x="143160" y="539587"/>
                </a:cubicBezTo>
                <a:cubicBezTo>
                  <a:pt x="129073" y="534965"/>
                  <a:pt x="114964" y="530516"/>
                  <a:pt x="100186" y="528724"/>
                </a:cubicBezTo>
                <a:cubicBezTo>
                  <a:pt x="73328" y="523562"/>
                  <a:pt x="45930" y="521662"/>
                  <a:pt x="19287" y="515226"/>
                </a:cubicBezTo>
                <a:cubicBezTo>
                  <a:pt x="-129" y="510021"/>
                  <a:pt x="1208" y="502829"/>
                  <a:pt x="2330" y="485012"/>
                </a:cubicBezTo>
                <a:cubicBezTo>
                  <a:pt x="5911" y="418472"/>
                  <a:pt x="20775" y="370894"/>
                  <a:pt x="66230" y="320682"/>
                </a:cubicBezTo>
                <a:cubicBezTo>
                  <a:pt x="74083" y="312734"/>
                  <a:pt x="88515" y="301050"/>
                  <a:pt x="100294" y="303534"/>
                </a:cubicBezTo>
                <a:cubicBezTo>
                  <a:pt x="117812" y="312561"/>
                  <a:pt x="134682" y="322992"/>
                  <a:pt x="150323" y="335000"/>
                </a:cubicBezTo>
                <a:cubicBezTo>
                  <a:pt x="161778" y="342732"/>
                  <a:pt x="174657" y="348002"/>
                  <a:pt x="186027" y="355906"/>
                </a:cubicBezTo>
                <a:cubicBezTo>
                  <a:pt x="201085" y="366877"/>
                  <a:pt x="217329" y="375948"/>
                  <a:pt x="232884" y="386185"/>
                </a:cubicBezTo>
                <a:cubicBezTo>
                  <a:pt x="244533" y="394046"/>
                  <a:pt x="256873" y="400698"/>
                  <a:pt x="269429" y="406961"/>
                </a:cubicBezTo>
                <a:cubicBezTo>
                  <a:pt x="274434" y="409272"/>
                  <a:pt x="279051" y="412144"/>
                  <a:pt x="284228" y="412749"/>
                </a:cubicBezTo>
                <a:cubicBezTo>
                  <a:pt x="286062" y="412900"/>
                  <a:pt x="288370" y="411993"/>
                  <a:pt x="289729" y="411172"/>
                </a:cubicBezTo>
                <a:cubicBezTo>
                  <a:pt x="292555" y="409812"/>
                  <a:pt x="293073" y="407026"/>
                  <a:pt x="292146" y="404218"/>
                </a:cubicBezTo>
                <a:cubicBezTo>
                  <a:pt x="289880" y="392858"/>
                  <a:pt x="283063" y="383183"/>
                  <a:pt x="275577" y="374630"/>
                </a:cubicBezTo>
                <a:cubicBezTo>
                  <a:pt x="259009" y="355323"/>
                  <a:pt x="236918" y="341587"/>
                  <a:pt x="215517" y="328564"/>
                </a:cubicBezTo>
                <a:cubicBezTo>
                  <a:pt x="187213" y="313641"/>
                  <a:pt x="159923" y="296817"/>
                  <a:pt x="130799" y="283470"/>
                </a:cubicBezTo>
                <a:cubicBezTo>
                  <a:pt x="121717" y="279475"/>
                  <a:pt x="112742" y="277380"/>
                  <a:pt x="103681" y="273687"/>
                </a:cubicBezTo>
                <a:cubicBezTo>
                  <a:pt x="100294" y="272197"/>
                  <a:pt x="96778" y="270275"/>
                  <a:pt x="95009" y="266862"/>
                </a:cubicBezTo>
                <a:cubicBezTo>
                  <a:pt x="92765" y="262845"/>
                  <a:pt x="95203" y="258418"/>
                  <a:pt x="98353" y="255697"/>
                </a:cubicBezTo>
                <a:cubicBezTo>
                  <a:pt x="106637" y="246734"/>
                  <a:pt x="116151" y="239046"/>
                  <a:pt x="125319" y="231012"/>
                </a:cubicBezTo>
                <a:cubicBezTo>
                  <a:pt x="140507" y="217146"/>
                  <a:pt x="155673" y="203195"/>
                  <a:pt x="172932" y="191921"/>
                </a:cubicBezTo>
                <a:cubicBezTo>
                  <a:pt x="185509" y="183520"/>
                  <a:pt x="197439" y="174125"/>
                  <a:pt x="210706" y="166783"/>
                </a:cubicBezTo>
                <a:cubicBezTo>
                  <a:pt x="223542" y="160217"/>
                  <a:pt x="235602" y="153436"/>
                  <a:pt x="248438" y="147151"/>
                </a:cubicBezTo>
                <a:cubicBezTo>
                  <a:pt x="256636" y="144257"/>
                  <a:pt x="264963" y="137821"/>
                  <a:pt x="273765" y="138232"/>
                </a:cubicBezTo>
                <a:cubicBezTo>
                  <a:pt x="278231" y="138923"/>
                  <a:pt x="279568" y="143760"/>
                  <a:pt x="281704" y="147086"/>
                </a:cubicBezTo>
                <a:cubicBezTo>
                  <a:pt x="286062" y="154688"/>
                  <a:pt x="290010" y="162528"/>
                  <a:pt x="294907" y="169828"/>
                </a:cubicBezTo>
                <a:cubicBezTo>
                  <a:pt x="303385" y="184449"/>
                  <a:pt x="313633" y="196608"/>
                  <a:pt x="324311" y="209436"/>
                </a:cubicBezTo>
                <a:cubicBezTo>
                  <a:pt x="334818" y="221682"/>
                  <a:pt x="344202" y="234985"/>
                  <a:pt x="356391" y="245654"/>
                </a:cubicBezTo>
                <a:cubicBezTo>
                  <a:pt x="364761" y="253494"/>
                  <a:pt x="372636" y="262932"/>
                  <a:pt x="384717" y="264530"/>
                </a:cubicBezTo>
                <a:cubicBezTo>
                  <a:pt x="402881" y="267575"/>
                  <a:pt x="401026" y="242782"/>
                  <a:pt x="398502" y="231184"/>
                </a:cubicBezTo>
                <a:cubicBezTo>
                  <a:pt x="395654" y="217384"/>
                  <a:pt x="389290" y="205873"/>
                  <a:pt x="382236" y="194016"/>
                </a:cubicBezTo>
                <a:cubicBezTo>
                  <a:pt x="376411" y="183477"/>
                  <a:pt x="369637" y="173499"/>
                  <a:pt x="361568" y="164515"/>
                </a:cubicBezTo>
                <a:cubicBezTo>
                  <a:pt x="350458" y="152485"/>
                  <a:pt x="339132" y="140067"/>
                  <a:pt x="326167" y="130392"/>
                </a:cubicBezTo>
                <a:cubicBezTo>
                  <a:pt x="315337" y="122682"/>
                  <a:pt x="300171" y="111603"/>
                  <a:pt x="320083" y="103331"/>
                </a:cubicBezTo>
                <a:cubicBezTo>
                  <a:pt x="332703" y="96161"/>
                  <a:pt x="346553" y="89077"/>
                  <a:pt x="359433" y="83095"/>
                </a:cubicBezTo>
                <a:cubicBezTo>
                  <a:pt x="377878" y="73031"/>
                  <a:pt x="396603" y="62794"/>
                  <a:pt x="413042" y="49641"/>
                </a:cubicBezTo>
                <a:cubicBezTo>
                  <a:pt x="420420" y="43357"/>
                  <a:pt x="426418" y="35690"/>
                  <a:pt x="432501" y="28174"/>
                </a:cubicBezTo>
                <a:cubicBezTo>
                  <a:pt x="436061" y="24006"/>
                  <a:pt x="439642" y="19838"/>
                  <a:pt x="443827" y="16296"/>
                </a:cubicBezTo>
                <a:cubicBezTo>
                  <a:pt x="444992" y="15367"/>
                  <a:pt x="446459" y="15086"/>
                  <a:pt x="447840" y="15389"/>
                </a:cubicBezTo>
                <a:cubicBezTo>
                  <a:pt x="449285" y="12473"/>
                  <a:pt x="450580" y="9169"/>
                  <a:pt x="451227" y="6037"/>
                </a:cubicBezTo>
                <a:cubicBezTo>
                  <a:pt x="451594" y="4180"/>
                  <a:pt x="451982" y="2128"/>
                  <a:pt x="453622" y="962"/>
                </a:cubicBezTo>
                <a:cubicBezTo>
                  <a:pt x="456081" y="-830"/>
                  <a:pt x="459446" y="34"/>
                  <a:pt x="461302" y="2301"/>
                </a:cubicBezTo>
                <a:cubicBezTo>
                  <a:pt x="473189" y="14935"/>
                  <a:pt x="488268" y="24006"/>
                  <a:pt x="499292" y="37569"/>
                </a:cubicBezTo>
                <a:cubicBezTo>
                  <a:pt x="509993" y="49404"/>
                  <a:pt x="520585" y="61325"/>
                  <a:pt x="530034" y="74197"/>
                </a:cubicBezTo>
                <a:cubicBezTo>
                  <a:pt x="539181" y="85125"/>
                  <a:pt x="548717" y="94865"/>
                  <a:pt x="558360" y="105188"/>
                </a:cubicBezTo>
                <a:cubicBezTo>
                  <a:pt x="566968" y="115101"/>
                  <a:pt x="575468" y="125533"/>
                  <a:pt x="587743" y="131083"/>
                </a:cubicBezTo>
                <a:cubicBezTo>
                  <a:pt x="595099" y="135446"/>
                  <a:pt x="605390" y="136050"/>
                  <a:pt x="610524" y="143436"/>
                </a:cubicBezTo>
                <a:cubicBezTo>
                  <a:pt x="612509" y="146827"/>
                  <a:pt x="610503" y="150823"/>
                  <a:pt x="607202" y="152485"/>
                </a:cubicBezTo>
                <a:cubicBezTo>
                  <a:pt x="591389" y="162334"/>
                  <a:pt x="574173" y="169785"/>
                  <a:pt x="558705" y="180216"/>
                </a:cubicBezTo>
                <a:cubicBezTo>
                  <a:pt x="540821" y="192224"/>
                  <a:pt x="525849" y="208011"/>
                  <a:pt x="511007" y="223474"/>
                </a:cubicBezTo>
                <a:cubicBezTo>
                  <a:pt x="505484" y="230256"/>
                  <a:pt x="497286" y="238398"/>
                  <a:pt x="499012" y="247814"/>
                </a:cubicBezTo>
                <a:cubicBezTo>
                  <a:pt x="531005" y="238614"/>
                  <a:pt x="559741" y="221552"/>
                  <a:pt x="588649" y="205527"/>
                </a:cubicBezTo>
                <a:cubicBezTo>
                  <a:pt x="602434" y="198789"/>
                  <a:pt x="615572" y="190906"/>
                  <a:pt x="628926" y="183412"/>
                </a:cubicBezTo>
                <a:cubicBezTo>
                  <a:pt x="635010" y="179676"/>
                  <a:pt x="646530" y="174730"/>
                  <a:pt x="649335" y="184600"/>
                </a:cubicBezTo>
                <a:cubicBezTo>
                  <a:pt x="653131" y="195528"/>
                  <a:pt x="658697" y="205700"/>
                  <a:pt x="663098" y="216412"/>
                </a:cubicBezTo>
                <a:cubicBezTo>
                  <a:pt x="673626" y="242134"/>
                  <a:pt x="680896" y="269951"/>
                  <a:pt x="685362" y="297271"/>
                </a:cubicBezTo>
                <a:cubicBezTo>
                  <a:pt x="688016" y="308458"/>
                  <a:pt x="689547" y="319861"/>
                  <a:pt x="692395" y="331026"/>
                </a:cubicBezTo>
                <a:cubicBezTo>
                  <a:pt x="696019" y="341976"/>
                  <a:pt x="698112" y="353358"/>
                  <a:pt x="696429" y="364890"/>
                </a:cubicBezTo>
                <a:cubicBezTo>
                  <a:pt x="696019" y="370743"/>
                  <a:pt x="693883" y="375689"/>
                  <a:pt x="687045" y="374803"/>
                </a:cubicBezTo>
                <a:cubicBezTo>
                  <a:pt x="679343" y="374544"/>
                  <a:pt x="670886" y="376121"/>
                  <a:pt x="663853" y="377546"/>
                </a:cubicBezTo>
                <a:cubicBezTo>
                  <a:pt x="641396" y="382794"/>
                  <a:pt x="617514" y="385926"/>
                  <a:pt x="597667" y="398495"/>
                </a:cubicBezTo>
                <a:cubicBezTo>
                  <a:pt x="593330" y="402123"/>
                  <a:pt x="584960" y="407004"/>
                  <a:pt x="587657" y="413548"/>
                </a:cubicBezTo>
                <a:cubicBezTo>
                  <a:pt x="591130" y="418925"/>
                  <a:pt x="596070" y="423655"/>
                  <a:pt x="601852" y="426441"/>
                </a:cubicBezTo>
                <a:cubicBezTo>
                  <a:pt x="618916" y="432359"/>
                  <a:pt x="636261" y="432164"/>
                  <a:pt x="653822" y="431970"/>
                </a:cubicBezTo>
                <a:cubicBezTo>
                  <a:pt x="656972" y="431948"/>
                  <a:pt x="660143" y="431905"/>
                  <a:pt x="663314" y="431905"/>
                </a:cubicBezTo>
                <a:cubicBezTo>
                  <a:pt x="666097" y="432121"/>
                  <a:pt x="669570" y="431992"/>
                  <a:pt x="673259" y="431840"/>
                </a:cubicBezTo>
                <a:cubicBezTo>
                  <a:pt x="685211" y="431387"/>
                  <a:pt x="699665" y="430912"/>
                  <a:pt x="702232" y="442833"/>
                </a:cubicBezTo>
                <a:cubicBezTo>
                  <a:pt x="713903" y="471946"/>
                  <a:pt x="735132" y="615478"/>
                  <a:pt x="706288" y="631913"/>
                </a:cubicBezTo>
                <a:cubicBezTo>
                  <a:pt x="699946" y="634699"/>
                  <a:pt x="691381" y="629818"/>
                  <a:pt x="685125" y="629278"/>
                </a:cubicBezTo>
                <a:cubicBezTo>
                  <a:pt x="672138" y="626708"/>
                  <a:pt x="659086" y="624225"/>
                  <a:pt x="645926" y="622627"/>
                </a:cubicBezTo>
                <a:cubicBezTo>
                  <a:pt x="622476" y="619452"/>
                  <a:pt x="598206" y="616385"/>
                  <a:pt x="574605" y="618070"/>
                </a:cubicBezTo>
                <a:cubicBezTo>
                  <a:pt x="567421" y="618631"/>
                  <a:pt x="558964" y="619474"/>
                  <a:pt x="552729" y="622821"/>
                </a:cubicBezTo>
                <a:cubicBezTo>
                  <a:pt x="563883" y="630078"/>
                  <a:pt x="575381" y="634872"/>
                  <a:pt x="586643" y="641610"/>
                </a:cubicBezTo>
                <a:cubicBezTo>
                  <a:pt x="619887" y="655087"/>
                  <a:pt x="656411" y="653640"/>
                  <a:pt x="691467" y="655929"/>
                </a:cubicBezTo>
                <a:cubicBezTo>
                  <a:pt x="718240" y="657268"/>
                  <a:pt x="715219" y="659795"/>
                  <a:pt x="714141" y="684545"/>
                </a:cubicBezTo>
                <a:cubicBezTo>
                  <a:pt x="712027" y="708992"/>
                  <a:pt x="705749" y="734325"/>
                  <a:pt x="696559" y="757067"/>
                </a:cubicBezTo>
                <a:cubicBezTo>
                  <a:pt x="688210" y="776439"/>
                  <a:pt x="676344" y="793911"/>
                  <a:pt x="664328" y="811167"/>
                </a:cubicBezTo>
                <a:cubicBezTo>
                  <a:pt x="651470" y="827818"/>
                  <a:pt x="638203" y="844577"/>
                  <a:pt x="622174" y="858313"/>
                </a:cubicBezTo>
                <a:cubicBezTo>
                  <a:pt x="613847" y="865202"/>
                  <a:pt x="604699" y="870969"/>
                  <a:pt x="595509" y="876627"/>
                </a:cubicBezTo>
                <a:cubicBezTo>
                  <a:pt x="586643" y="881745"/>
                  <a:pt x="578229" y="888095"/>
                  <a:pt x="568456" y="891356"/>
                </a:cubicBezTo>
                <a:cubicBezTo>
                  <a:pt x="557454" y="895762"/>
                  <a:pt x="550572" y="887123"/>
                  <a:pt x="544834" y="878981"/>
                </a:cubicBezTo>
                <a:cubicBezTo>
                  <a:pt x="536032" y="867837"/>
                  <a:pt x="527661" y="856391"/>
                  <a:pt x="518363" y="845635"/>
                </a:cubicBezTo>
                <a:cubicBezTo>
                  <a:pt x="507080" y="832094"/>
                  <a:pt x="491353" y="823844"/>
                  <a:pt x="476532" y="814860"/>
                </a:cubicBezTo>
                <a:cubicBezTo>
                  <a:pt x="467342" y="809115"/>
                  <a:pt x="459101" y="801880"/>
                  <a:pt x="449717" y="796395"/>
                </a:cubicBezTo>
                <a:cubicBezTo>
                  <a:pt x="440268" y="791730"/>
                  <a:pt x="431207" y="786460"/>
                  <a:pt x="421154" y="783782"/>
                </a:cubicBezTo>
                <a:cubicBezTo>
                  <a:pt x="425425" y="789959"/>
                  <a:pt x="428877" y="796071"/>
                  <a:pt x="433709" y="801600"/>
                </a:cubicBezTo>
                <a:cubicBezTo>
                  <a:pt x="442641" y="811448"/>
                  <a:pt x="453492" y="819179"/>
                  <a:pt x="463696" y="827602"/>
                </a:cubicBezTo>
                <a:cubicBezTo>
                  <a:pt x="479920" y="841446"/>
                  <a:pt x="493942" y="857686"/>
                  <a:pt x="509799" y="871940"/>
                </a:cubicBezTo>
                <a:cubicBezTo>
                  <a:pt x="514760" y="876130"/>
                  <a:pt x="518665" y="881378"/>
                  <a:pt x="523433" y="885762"/>
                </a:cubicBezTo>
                <a:cubicBezTo>
                  <a:pt x="527726" y="889218"/>
                  <a:pt x="532105" y="892522"/>
                  <a:pt x="536312" y="896086"/>
                </a:cubicBezTo>
                <a:cubicBezTo>
                  <a:pt x="541123" y="901247"/>
                  <a:pt x="553031" y="905783"/>
                  <a:pt x="550443" y="914249"/>
                </a:cubicBezTo>
                <a:cubicBezTo>
                  <a:pt x="547573" y="919605"/>
                  <a:pt x="542525" y="923557"/>
                  <a:pt x="538728" y="928286"/>
                </a:cubicBezTo>
                <a:cubicBezTo>
                  <a:pt x="532515" y="935586"/>
                  <a:pt x="527381" y="943836"/>
                  <a:pt x="520391" y="950445"/>
                </a:cubicBezTo>
                <a:cubicBezTo>
                  <a:pt x="512517" y="957593"/>
                  <a:pt x="502550" y="961783"/>
                  <a:pt x="492820" y="965779"/>
                </a:cubicBezTo>
                <a:cubicBezTo>
                  <a:pt x="475734" y="972582"/>
                  <a:pt x="458799" y="980875"/>
                  <a:pt x="440009" y="980983"/>
                </a:cubicBezTo>
                <a:cubicBezTo>
                  <a:pt x="436471" y="981069"/>
                  <a:pt x="432631" y="981371"/>
                  <a:pt x="428769" y="981371"/>
                </a:cubicBezTo>
                <a:cubicBezTo>
                  <a:pt x="421607" y="981415"/>
                  <a:pt x="414531" y="980400"/>
                  <a:pt x="409547" y="975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37"/>
          <p:cNvSpPr/>
          <p:nvPr/>
        </p:nvSpPr>
        <p:spPr>
          <a:xfrm>
            <a:off x="4889633" y="2645168"/>
            <a:ext cx="8" cy="43"/>
          </a:xfrm>
          <a:custGeom>
            <a:rect b="b" l="l" r="r" t="t"/>
            <a:pathLst>
              <a:path extrusionOk="0" h="86" w="16">
                <a:moveTo>
                  <a:pt x="16" y="0"/>
                </a:moveTo>
                <a:cubicBezTo>
                  <a:pt x="16" y="22"/>
                  <a:pt x="16" y="65"/>
                  <a:pt x="16" y="86"/>
                </a:cubicBezTo>
                <a:cubicBezTo>
                  <a:pt x="-5" y="65"/>
                  <a:pt x="-5" y="43"/>
                  <a:pt x="1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37"/>
          <p:cNvSpPr/>
          <p:nvPr/>
        </p:nvSpPr>
        <p:spPr>
          <a:xfrm>
            <a:off x="4795637" y="2283248"/>
            <a:ext cx="164868" cy="484116"/>
          </a:xfrm>
          <a:custGeom>
            <a:rect b="b" l="l" r="r" t="t"/>
            <a:pathLst>
              <a:path extrusionOk="0" h="968232" w="329735">
                <a:moveTo>
                  <a:pt x="29855" y="968013"/>
                </a:moveTo>
                <a:cubicBezTo>
                  <a:pt x="15508" y="965486"/>
                  <a:pt x="-12041" y="959633"/>
                  <a:pt x="5843" y="940995"/>
                </a:cubicBezTo>
                <a:cubicBezTo>
                  <a:pt x="16328" y="927152"/>
                  <a:pt x="26619" y="913157"/>
                  <a:pt x="36391" y="898774"/>
                </a:cubicBezTo>
                <a:cubicBezTo>
                  <a:pt x="49378" y="878818"/>
                  <a:pt x="62754" y="860137"/>
                  <a:pt x="75007" y="839987"/>
                </a:cubicBezTo>
                <a:cubicBezTo>
                  <a:pt x="89009" y="815734"/>
                  <a:pt x="102211" y="791005"/>
                  <a:pt x="115091" y="766126"/>
                </a:cubicBezTo>
                <a:cubicBezTo>
                  <a:pt x="124216" y="747963"/>
                  <a:pt x="131616" y="729066"/>
                  <a:pt x="139188" y="710233"/>
                </a:cubicBezTo>
                <a:cubicBezTo>
                  <a:pt x="160179" y="662699"/>
                  <a:pt x="177739" y="613804"/>
                  <a:pt x="196573" y="565405"/>
                </a:cubicBezTo>
                <a:cubicBezTo>
                  <a:pt x="210423" y="531736"/>
                  <a:pt x="221037" y="497030"/>
                  <a:pt x="231500" y="462237"/>
                </a:cubicBezTo>
                <a:cubicBezTo>
                  <a:pt x="240173" y="434269"/>
                  <a:pt x="250096" y="406668"/>
                  <a:pt x="258035" y="378485"/>
                </a:cubicBezTo>
                <a:cubicBezTo>
                  <a:pt x="275725" y="314018"/>
                  <a:pt x="285951" y="248040"/>
                  <a:pt x="298981" y="182601"/>
                </a:cubicBezTo>
                <a:cubicBezTo>
                  <a:pt x="306273" y="144310"/>
                  <a:pt x="313543" y="105328"/>
                  <a:pt x="316413" y="66519"/>
                </a:cubicBezTo>
                <a:cubicBezTo>
                  <a:pt x="317038" y="51444"/>
                  <a:pt x="319109" y="36067"/>
                  <a:pt x="319045" y="21057"/>
                </a:cubicBezTo>
                <a:cubicBezTo>
                  <a:pt x="318958" y="16220"/>
                  <a:pt x="317685" y="11447"/>
                  <a:pt x="318095" y="6609"/>
                </a:cubicBezTo>
                <a:cubicBezTo>
                  <a:pt x="318268" y="4665"/>
                  <a:pt x="320102" y="3089"/>
                  <a:pt x="322022" y="3002"/>
                </a:cubicBezTo>
                <a:cubicBezTo>
                  <a:pt x="322000" y="1512"/>
                  <a:pt x="323079" y="-1015"/>
                  <a:pt x="324805" y="432"/>
                </a:cubicBezTo>
                <a:cubicBezTo>
                  <a:pt x="325732" y="1598"/>
                  <a:pt x="325624" y="3348"/>
                  <a:pt x="325711" y="4795"/>
                </a:cubicBezTo>
                <a:cubicBezTo>
                  <a:pt x="333197" y="29826"/>
                  <a:pt x="328213" y="57167"/>
                  <a:pt x="326789" y="82759"/>
                </a:cubicBezTo>
                <a:cubicBezTo>
                  <a:pt x="325150" y="117185"/>
                  <a:pt x="327005" y="151761"/>
                  <a:pt x="323251" y="186057"/>
                </a:cubicBezTo>
                <a:cubicBezTo>
                  <a:pt x="320210" y="212319"/>
                  <a:pt x="316779" y="238580"/>
                  <a:pt x="312831" y="264734"/>
                </a:cubicBezTo>
                <a:cubicBezTo>
                  <a:pt x="306683" y="296849"/>
                  <a:pt x="299607" y="328898"/>
                  <a:pt x="292488" y="360732"/>
                </a:cubicBezTo>
                <a:cubicBezTo>
                  <a:pt x="286016" y="389693"/>
                  <a:pt x="279565" y="418655"/>
                  <a:pt x="271670" y="447249"/>
                </a:cubicBezTo>
                <a:cubicBezTo>
                  <a:pt x="264507" y="472474"/>
                  <a:pt x="254735" y="497008"/>
                  <a:pt x="245976" y="521650"/>
                </a:cubicBezTo>
                <a:cubicBezTo>
                  <a:pt x="233722" y="559077"/>
                  <a:pt x="222547" y="596936"/>
                  <a:pt x="206885" y="633111"/>
                </a:cubicBezTo>
                <a:cubicBezTo>
                  <a:pt x="194912" y="662116"/>
                  <a:pt x="186736" y="692027"/>
                  <a:pt x="175302" y="721097"/>
                </a:cubicBezTo>
                <a:cubicBezTo>
                  <a:pt x="146739" y="791653"/>
                  <a:pt x="120139" y="864348"/>
                  <a:pt x="76625" y="927346"/>
                </a:cubicBezTo>
                <a:cubicBezTo>
                  <a:pt x="68104" y="938987"/>
                  <a:pt x="59583" y="950908"/>
                  <a:pt x="48019" y="959720"/>
                </a:cubicBezTo>
                <a:cubicBezTo>
                  <a:pt x="42669" y="963802"/>
                  <a:pt x="37082" y="969417"/>
                  <a:pt x="29855" y="968013"/>
                </a:cubicBezTo>
                <a:close/>
                <a:moveTo>
                  <a:pt x="32379" y="958251"/>
                </a:moveTo>
                <a:cubicBezTo>
                  <a:pt x="32422" y="958251"/>
                  <a:pt x="32465" y="958251"/>
                  <a:pt x="32486" y="958251"/>
                </a:cubicBezTo>
                <a:cubicBezTo>
                  <a:pt x="32896" y="958143"/>
                  <a:pt x="33306" y="958014"/>
                  <a:pt x="33695" y="957863"/>
                </a:cubicBezTo>
                <a:cubicBezTo>
                  <a:pt x="33479" y="957949"/>
                  <a:pt x="33285" y="958014"/>
                  <a:pt x="33069" y="958078"/>
                </a:cubicBezTo>
                <a:cubicBezTo>
                  <a:pt x="73540" y="933545"/>
                  <a:pt x="113322" y="843810"/>
                  <a:pt x="132565" y="799363"/>
                </a:cubicBezTo>
                <a:cubicBezTo>
                  <a:pt x="144430" y="773253"/>
                  <a:pt x="154009" y="746127"/>
                  <a:pt x="165054" y="719671"/>
                </a:cubicBezTo>
                <a:cubicBezTo>
                  <a:pt x="175712" y="693042"/>
                  <a:pt x="183521" y="665377"/>
                  <a:pt x="193855" y="638640"/>
                </a:cubicBezTo>
                <a:cubicBezTo>
                  <a:pt x="208330" y="604128"/>
                  <a:pt x="220886" y="568925"/>
                  <a:pt x="231586" y="533075"/>
                </a:cubicBezTo>
                <a:cubicBezTo>
                  <a:pt x="238792" y="509966"/>
                  <a:pt x="248241" y="487657"/>
                  <a:pt x="255684" y="464634"/>
                </a:cubicBezTo>
                <a:cubicBezTo>
                  <a:pt x="263623" y="441137"/>
                  <a:pt x="269124" y="416905"/>
                  <a:pt x="275013" y="392825"/>
                </a:cubicBezTo>
                <a:cubicBezTo>
                  <a:pt x="286965" y="335939"/>
                  <a:pt x="302390" y="279571"/>
                  <a:pt x="308517" y="221670"/>
                </a:cubicBezTo>
                <a:cubicBezTo>
                  <a:pt x="312594" y="193659"/>
                  <a:pt x="315938" y="165475"/>
                  <a:pt x="315614" y="137227"/>
                </a:cubicBezTo>
                <a:cubicBezTo>
                  <a:pt x="302261" y="213377"/>
                  <a:pt x="289446" y="289743"/>
                  <a:pt x="271562" y="364987"/>
                </a:cubicBezTo>
                <a:cubicBezTo>
                  <a:pt x="263860" y="395222"/>
                  <a:pt x="253677" y="424745"/>
                  <a:pt x="244077" y="454419"/>
                </a:cubicBezTo>
                <a:cubicBezTo>
                  <a:pt x="236354" y="478845"/>
                  <a:pt x="229515" y="503573"/>
                  <a:pt x="221102" y="527783"/>
                </a:cubicBezTo>
                <a:cubicBezTo>
                  <a:pt x="212472" y="553181"/>
                  <a:pt x="201923" y="577845"/>
                  <a:pt x="192560" y="602962"/>
                </a:cubicBezTo>
                <a:cubicBezTo>
                  <a:pt x="178667" y="641879"/>
                  <a:pt x="162811" y="679998"/>
                  <a:pt x="146696" y="718051"/>
                </a:cubicBezTo>
                <a:cubicBezTo>
                  <a:pt x="139102" y="737229"/>
                  <a:pt x="131378" y="756364"/>
                  <a:pt x="121865" y="774678"/>
                </a:cubicBezTo>
                <a:cubicBezTo>
                  <a:pt x="112480" y="793079"/>
                  <a:pt x="102298" y="811047"/>
                  <a:pt x="92590" y="829297"/>
                </a:cubicBezTo>
                <a:cubicBezTo>
                  <a:pt x="81113" y="850742"/>
                  <a:pt x="66961" y="870482"/>
                  <a:pt x="53650" y="890761"/>
                </a:cubicBezTo>
                <a:cubicBezTo>
                  <a:pt x="40080" y="911667"/>
                  <a:pt x="25346" y="931752"/>
                  <a:pt x="10309" y="951621"/>
                </a:cubicBezTo>
                <a:cubicBezTo>
                  <a:pt x="17213" y="955724"/>
                  <a:pt x="24677" y="957042"/>
                  <a:pt x="32379" y="9582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37"/>
          <p:cNvSpPr/>
          <p:nvPr/>
        </p:nvSpPr>
        <p:spPr>
          <a:xfrm>
            <a:off x="4849137" y="2633860"/>
            <a:ext cx="19549" cy="9635"/>
          </a:xfrm>
          <a:custGeom>
            <a:rect b="b" l="l" r="r" t="t"/>
            <a:pathLst>
              <a:path extrusionOk="0" h="19269" w="39098">
                <a:moveTo>
                  <a:pt x="3991" y="19248"/>
                </a:moveTo>
                <a:cubicBezTo>
                  <a:pt x="2287" y="19442"/>
                  <a:pt x="-1402" y="18298"/>
                  <a:pt x="561" y="16160"/>
                </a:cubicBezTo>
                <a:cubicBezTo>
                  <a:pt x="2718" y="14518"/>
                  <a:pt x="5307" y="13590"/>
                  <a:pt x="7745" y="12423"/>
                </a:cubicBezTo>
                <a:cubicBezTo>
                  <a:pt x="6601" y="5793"/>
                  <a:pt x="22522" y="2489"/>
                  <a:pt x="27419" y="912"/>
                </a:cubicBezTo>
                <a:cubicBezTo>
                  <a:pt x="32101" y="-945"/>
                  <a:pt x="40428" y="-383"/>
                  <a:pt x="38918" y="6549"/>
                </a:cubicBezTo>
                <a:cubicBezTo>
                  <a:pt x="37581" y="10739"/>
                  <a:pt x="32425" y="10804"/>
                  <a:pt x="28973" y="12294"/>
                </a:cubicBezTo>
                <a:cubicBezTo>
                  <a:pt x="20818" y="15080"/>
                  <a:pt x="12750" y="18989"/>
                  <a:pt x="3991" y="192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37"/>
          <p:cNvSpPr/>
          <p:nvPr/>
        </p:nvSpPr>
        <p:spPr>
          <a:xfrm>
            <a:off x="4882220" y="2637970"/>
            <a:ext cx="20121" cy="19898"/>
          </a:xfrm>
          <a:custGeom>
            <a:rect b="b" l="l" r="r" t="t"/>
            <a:pathLst>
              <a:path extrusionOk="0" h="39796" w="40242">
                <a:moveTo>
                  <a:pt x="34043" y="39600"/>
                </a:moveTo>
                <a:cubicBezTo>
                  <a:pt x="27118" y="35627"/>
                  <a:pt x="22134" y="28716"/>
                  <a:pt x="16590" y="23036"/>
                </a:cubicBezTo>
                <a:cubicBezTo>
                  <a:pt x="10485" y="16902"/>
                  <a:pt x="3107" y="10898"/>
                  <a:pt x="0" y="2605"/>
                </a:cubicBezTo>
                <a:cubicBezTo>
                  <a:pt x="1187" y="-5602"/>
                  <a:pt x="13095" y="8026"/>
                  <a:pt x="15792" y="10013"/>
                </a:cubicBezTo>
                <a:cubicBezTo>
                  <a:pt x="23882" y="16211"/>
                  <a:pt x="30224" y="24224"/>
                  <a:pt x="38142" y="30638"/>
                </a:cubicBezTo>
                <a:cubicBezTo>
                  <a:pt x="42521" y="33920"/>
                  <a:pt x="39522" y="41069"/>
                  <a:pt x="34043" y="396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37"/>
          <p:cNvSpPr/>
          <p:nvPr/>
        </p:nvSpPr>
        <p:spPr>
          <a:xfrm>
            <a:off x="4800791" y="2551218"/>
            <a:ext cx="88442" cy="36419"/>
          </a:xfrm>
          <a:custGeom>
            <a:rect b="b" l="l" r="r" t="t"/>
            <a:pathLst>
              <a:path extrusionOk="0" h="72837" w="176884">
                <a:moveTo>
                  <a:pt x="172931" y="72486"/>
                </a:moveTo>
                <a:cubicBezTo>
                  <a:pt x="168789" y="69355"/>
                  <a:pt x="165553" y="64992"/>
                  <a:pt x="160915" y="62422"/>
                </a:cubicBezTo>
                <a:cubicBezTo>
                  <a:pt x="148640" y="54907"/>
                  <a:pt x="134401" y="51537"/>
                  <a:pt x="121587" y="45123"/>
                </a:cubicBezTo>
                <a:cubicBezTo>
                  <a:pt x="105083" y="37024"/>
                  <a:pt x="87027" y="32943"/>
                  <a:pt x="70048" y="25988"/>
                </a:cubicBezTo>
                <a:cubicBezTo>
                  <a:pt x="51129" y="19963"/>
                  <a:pt x="31475" y="16529"/>
                  <a:pt x="12232" y="11648"/>
                </a:cubicBezTo>
                <a:cubicBezTo>
                  <a:pt x="7766" y="10309"/>
                  <a:pt x="-475" y="10784"/>
                  <a:pt x="21" y="4262"/>
                </a:cubicBezTo>
                <a:cubicBezTo>
                  <a:pt x="367" y="1714"/>
                  <a:pt x="2912" y="-424"/>
                  <a:pt x="5544" y="72"/>
                </a:cubicBezTo>
                <a:cubicBezTo>
                  <a:pt x="26513" y="4845"/>
                  <a:pt x="47569" y="9596"/>
                  <a:pt x="68322" y="15255"/>
                </a:cubicBezTo>
                <a:cubicBezTo>
                  <a:pt x="79282" y="18926"/>
                  <a:pt x="90867" y="23872"/>
                  <a:pt x="101718" y="27176"/>
                </a:cubicBezTo>
                <a:cubicBezTo>
                  <a:pt x="113519" y="30934"/>
                  <a:pt x="124435" y="36679"/>
                  <a:pt x="135653" y="41797"/>
                </a:cubicBezTo>
                <a:cubicBezTo>
                  <a:pt x="145080" y="45922"/>
                  <a:pt x="155112" y="49378"/>
                  <a:pt x="163633" y="54993"/>
                </a:cubicBezTo>
                <a:cubicBezTo>
                  <a:pt x="167495" y="57477"/>
                  <a:pt x="180396" y="67649"/>
                  <a:pt x="175973" y="72292"/>
                </a:cubicBezTo>
                <a:cubicBezTo>
                  <a:pt x="175046" y="72983"/>
                  <a:pt x="173902" y="72983"/>
                  <a:pt x="172931" y="724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7"/>
          <p:cNvSpPr/>
          <p:nvPr/>
        </p:nvSpPr>
        <p:spPr>
          <a:xfrm>
            <a:off x="4899679" y="2580906"/>
            <a:ext cx="102668" cy="12028"/>
          </a:xfrm>
          <a:custGeom>
            <a:rect b="b" l="l" r="r" t="t"/>
            <a:pathLst>
              <a:path extrusionOk="0" h="24056" w="205336">
                <a:moveTo>
                  <a:pt x="1088" y="23908"/>
                </a:moveTo>
                <a:cubicBezTo>
                  <a:pt x="-249" y="23605"/>
                  <a:pt x="-400" y="21554"/>
                  <a:pt x="894" y="21057"/>
                </a:cubicBezTo>
                <a:cubicBezTo>
                  <a:pt x="1477" y="20841"/>
                  <a:pt x="1994" y="20431"/>
                  <a:pt x="2577" y="20193"/>
                </a:cubicBezTo>
                <a:cubicBezTo>
                  <a:pt x="8553" y="17731"/>
                  <a:pt x="14593" y="15442"/>
                  <a:pt x="20655" y="13239"/>
                </a:cubicBezTo>
                <a:cubicBezTo>
                  <a:pt x="45745" y="3024"/>
                  <a:pt x="73057" y="2376"/>
                  <a:pt x="99721" y="1015"/>
                </a:cubicBezTo>
                <a:cubicBezTo>
                  <a:pt x="133311" y="691"/>
                  <a:pt x="166901" y="22"/>
                  <a:pt x="200490" y="0"/>
                </a:cubicBezTo>
                <a:cubicBezTo>
                  <a:pt x="206854" y="216"/>
                  <a:pt x="207049" y="9611"/>
                  <a:pt x="200490" y="9870"/>
                </a:cubicBezTo>
                <a:cubicBezTo>
                  <a:pt x="151368" y="10496"/>
                  <a:pt x="102073" y="8876"/>
                  <a:pt x="53102" y="13390"/>
                </a:cubicBezTo>
                <a:cubicBezTo>
                  <a:pt x="44105" y="14556"/>
                  <a:pt x="36274" y="16759"/>
                  <a:pt x="27645" y="18919"/>
                </a:cubicBezTo>
                <a:cubicBezTo>
                  <a:pt x="18908" y="20668"/>
                  <a:pt x="10084" y="24901"/>
                  <a:pt x="1088" y="239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7"/>
          <p:cNvSpPr/>
          <p:nvPr/>
        </p:nvSpPr>
        <p:spPr>
          <a:xfrm>
            <a:off x="4929239" y="2482360"/>
            <a:ext cx="102113" cy="25853"/>
          </a:xfrm>
          <a:custGeom>
            <a:rect b="b" l="l" r="r" t="t"/>
            <a:pathLst>
              <a:path extrusionOk="0" h="51707" w="204225">
                <a:moveTo>
                  <a:pt x="1251" y="51639"/>
                </a:moveTo>
                <a:cubicBezTo>
                  <a:pt x="885" y="51509"/>
                  <a:pt x="626" y="51229"/>
                  <a:pt x="604" y="50840"/>
                </a:cubicBezTo>
                <a:cubicBezTo>
                  <a:pt x="410" y="50300"/>
                  <a:pt x="22" y="49955"/>
                  <a:pt x="0" y="49393"/>
                </a:cubicBezTo>
                <a:cubicBezTo>
                  <a:pt x="22" y="48551"/>
                  <a:pt x="1273" y="48594"/>
                  <a:pt x="1251" y="49415"/>
                </a:cubicBezTo>
                <a:cubicBezTo>
                  <a:pt x="1251" y="49371"/>
                  <a:pt x="1251" y="49371"/>
                  <a:pt x="1251" y="49328"/>
                </a:cubicBezTo>
                <a:cubicBezTo>
                  <a:pt x="1273" y="49436"/>
                  <a:pt x="1359" y="49523"/>
                  <a:pt x="1381" y="49630"/>
                </a:cubicBezTo>
                <a:cubicBezTo>
                  <a:pt x="21099" y="34534"/>
                  <a:pt x="46555" y="29848"/>
                  <a:pt x="69897" y="22829"/>
                </a:cubicBezTo>
                <a:cubicBezTo>
                  <a:pt x="112138" y="10799"/>
                  <a:pt x="155759" y="3932"/>
                  <a:pt x="199445" y="1"/>
                </a:cubicBezTo>
                <a:cubicBezTo>
                  <a:pt x="204903" y="-107"/>
                  <a:pt x="206154" y="8186"/>
                  <a:pt x="200740" y="9547"/>
                </a:cubicBezTo>
                <a:cubicBezTo>
                  <a:pt x="150474" y="13953"/>
                  <a:pt x="100575" y="22311"/>
                  <a:pt x="51905" y="35852"/>
                </a:cubicBezTo>
                <a:cubicBezTo>
                  <a:pt x="39328" y="38962"/>
                  <a:pt x="26816" y="42525"/>
                  <a:pt x="14778" y="47363"/>
                </a:cubicBezTo>
                <a:cubicBezTo>
                  <a:pt x="10377" y="48702"/>
                  <a:pt x="5954" y="52244"/>
                  <a:pt x="1251" y="516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37"/>
          <p:cNvSpPr/>
          <p:nvPr/>
        </p:nvSpPr>
        <p:spPr>
          <a:xfrm>
            <a:off x="4820909" y="2459646"/>
            <a:ext cx="96023" cy="45261"/>
          </a:xfrm>
          <a:custGeom>
            <a:rect b="b" l="l" r="r" t="t"/>
            <a:pathLst>
              <a:path extrusionOk="0" h="90522" w="192046">
                <a:moveTo>
                  <a:pt x="189757" y="90522"/>
                </a:moveTo>
                <a:cubicBezTo>
                  <a:pt x="186111" y="89896"/>
                  <a:pt x="183652" y="86505"/>
                  <a:pt x="180675" y="84540"/>
                </a:cubicBezTo>
                <a:cubicBezTo>
                  <a:pt x="173038" y="78968"/>
                  <a:pt x="165832" y="74001"/>
                  <a:pt x="157570" y="69876"/>
                </a:cubicBezTo>
                <a:cubicBezTo>
                  <a:pt x="140138" y="62425"/>
                  <a:pt x="125145" y="50028"/>
                  <a:pt x="106916" y="44327"/>
                </a:cubicBezTo>
                <a:cubicBezTo>
                  <a:pt x="97057" y="41238"/>
                  <a:pt x="86809" y="37243"/>
                  <a:pt x="77274" y="33809"/>
                </a:cubicBezTo>
                <a:cubicBezTo>
                  <a:pt x="53673" y="25581"/>
                  <a:pt x="28454" y="22579"/>
                  <a:pt x="6104" y="10916"/>
                </a:cubicBezTo>
                <a:cubicBezTo>
                  <a:pt x="3989" y="9945"/>
                  <a:pt x="1357" y="9318"/>
                  <a:pt x="408" y="6921"/>
                </a:cubicBezTo>
                <a:cubicBezTo>
                  <a:pt x="-1361" y="2990"/>
                  <a:pt x="2954" y="-1351"/>
                  <a:pt x="6923" y="399"/>
                </a:cubicBezTo>
                <a:cubicBezTo>
                  <a:pt x="14366" y="3293"/>
                  <a:pt x="21334" y="7288"/>
                  <a:pt x="28928" y="9837"/>
                </a:cubicBezTo>
                <a:cubicBezTo>
                  <a:pt x="40923" y="13724"/>
                  <a:pt x="53306" y="16143"/>
                  <a:pt x="65387" y="19728"/>
                </a:cubicBezTo>
                <a:cubicBezTo>
                  <a:pt x="83767" y="25192"/>
                  <a:pt x="101716" y="32232"/>
                  <a:pt x="119730" y="38798"/>
                </a:cubicBezTo>
                <a:cubicBezTo>
                  <a:pt x="131552" y="43873"/>
                  <a:pt x="141843" y="51778"/>
                  <a:pt x="153233" y="57717"/>
                </a:cubicBezTo>
                <a:cubicBezTo>
                  <a:pt x="163546" y="62684"/>
                  <a:pt x="173469" y="68558"/>
                  <a:pt x="182206" y="76009"/>
                </a:cubicBezTo>
                <a:cubicBezTo>
                  <a:pt x="184968" y="78234"/>
                  <a:pt x="197006" y="89097"/>
                  <a:pt x="189757" y="905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37"/>
          <p:cNvSpPr/>
          <p:nvPr/>
        </p:nvSpPr>
        <p:spPr>
          <a:xfrm>
            <a:off x="4948910" y="2378294"/>
            <a:ext cx="87832" cy="45843"/>
          </a:xfrm>
          <a:custGeom>
            <a:rect b="b" l="l" r="r" t="t"/>
            <a:pathLst>
              <a:path extrusionOk="0" h="91686" w="175663">
                <a:moveTo>
                  <a:pt x="2596" y="91683"/>
                </a:moveTo>
                <a:cubicBezTo>
                  <a:pt x="395" y="91791"/>
                  <a:pt x="-640" y="89135"/>
                  <a:pt x="417" y="87386"/>
                </a:cubicBezTo>
                <a:cubicBezTo>
                  <a:pt x="827" y="86673"/>
                  <a:pt x="1884" y="87321"/>
                  <a:pt x="1496" y="88012"/>
                </a:cubicBezTo>
                <a:cubicBezTo>
                  <a:pt x="1237" y="88401"/>
                  <a:pt x="1150" y="88897"/>
                  <a:pt x="1280" y="89351"/>
                </a:cubicBezTo>
                <a:cubicBezTo>
                  <a:pt x="7881" y="85766"/>
                  <a:pt x="12973" y="80000"/>
                  <a:pt x="19164" y="75702"/>
                </a:cubicBezTo>
                <a:cubicBezTo>
                  <a:pt x="33791" y="64947"/>
                  <a:pt x="49453" y="55574"/>
                  <a:pt x="64878" y="45985"/>
                </a:cubicBezTo>
                <a:cubicBezTo>
                  <a:pt x="98122" y="27757"/>
                  <a:pt x="134171" y="15360"/>
                  <a:pt x="168947" y="394"/>
                </a:cubicBezTo>
                <a:cubicBezTo>
                  <a:pt x="174772" y="-1939"/>
                  <a:pt x="178612" y="6743"/>
                  <a:pt x="172723" y="9356"/>
                </a:cubicBezTo>
                <a:cubicBezTo>
                  <a:pt x="140406" y="23049"/>
                  <a:pt x="107118" y="34495"/>
                  <a:pt x="75492" y="49764"/>
                </a:cubicBezTo>
                <a:cubicBezTo>
                  <a:pt x="56874" y="59742"/>
                  <a:pt x="38688" y="70648"/>
                  <a:pt x="20847" y="81965"/>
                </a:cubicBezTo>
                <a:cubicBezTo>
                  <a:pt x="15022" y="85464"/>
                  <a:pt x="9521" y="90863"/>
                  <a:pt x="2596" y="916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37"/>
          <p:cNvSpPr/>
          <p:nvPr/>
        </p:nvSpPr>
        <p:spPr>
          <a:xfrm>
            <a:off x="4867205" y="2377878"/>
            <a:ext cx="71957" cy="45128"/>
          </a:xfrm>
          <a:custGeom>
            <a:rect b="b" l="l" r="r" t="t"/>
            <a:pathLst>
              <a:path extrusionOk="0" h="90257" w="143914">
                <a:moveTo>
                  <a:pt x="140764" y="90247"/>
                </a:moveTo>
                <a:cubicBezTo>
                  <a:pt x="135306" y="88541"/>
                  <a:pt x="131509" y="82105"/>
                  <a:pt x="126482" y="79082"/>
                </a:cubicBezTo>
                <a:cubicBezTo>
                  <a:pt x="104844" y="64202"/>
                  <a:pt x="82516" y="50099"/>
                  <a:pt x="59217" y="37940"/>
                </a:cubicBezTo>
                <a:cubicBezTo>
                  <a:pt x="41160" y="26882"/>
                  <a:pt x="22326" y="17876"/>
                  <a:pt x="2997" y="9605"/>
                </a:cubicBezTo>
                <a:cubicBezTo>
                  <a:pt x="-2936" y="7013"/>
                  <a:pt x="775" y="-2057"/>
                  <a:pt x="6880" y="426"/>
                </a:cubicBezTo>
                <a:cubicBezTo>
                  <a:pt x="23750" y="7856"/>
                  <a:pt x="40577" y="15414"/>
                  <a:pt x="56391" y="24960"/>
                </a:cubicBezTo>
                <a:cubicBezTo>
                  <a:pt x="72139" y="34074"/>
                  <a:pt x="88362" y="42302"/>
                  <a:pt x="103269" y="52820"/>
                </a:cubicBezTo>
                <a:cubicBezTo>
                  <a:pt x="116882" y="62236"/>
                  <a:pt x="132889" y="69774"/>
                  <a:pt x="142792" y="83466"/>
                </a:cubicBezTo>
                <a:cubicBezTo>
                  <a:pt x="144496" y="85734"/>
                  <a:pt x="144582" y="90507"/>
                  <a:pt x="140764" y="902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37"/>
          <p:cNvSpPr/>
          <p:nvPr/>
        </p:nvSpPr>
        <p:spPr>
          <a:xfrm>
            <a:off x="4727111" y="2233511"/>
            <a:ext cx="350606" cy="479647"/>
          </a:xfrm>
          <a:custGeom>
            <a:rect b="b" l="l" r="r" t="t"/>
            <a:pathLst>
              <a:path extrusionOk="0" h="959293" w="701212">
                <a:moveTo>
                  <a:pt x="639643" y="651706"/>
                </a:moveTo>
                <a:cubicBezTo>
                  <a:pt x="618609" y="650669"/>
                  <a:pt x="597510" y="647408"/>
                  <a:pt x="577511" y="640627"/>
                </a:cubicBezTo>
                <a:cubicBezTo>
                  <a:pt x="569292" y="637625"/>
                  <a:pt x="562238" y="632290"/>
                  <a:pt x="554363" y="628532"/>
                </a:cubicBezTo>
                <a:cubicBezTo>
                  <a:pt x="546705" y="624321"/>
                  <a:pt x="537385" y="620973"/>
                  <a:pt x="531970" y="613911"/>
                </a:cubicBezTo>
                <a:cubicBezTo>
                  <a:pt x="527893" y="599528"/>
                  <a:pt x="553889" y="596785"/>
                  <a:pt x="563532" y="596072"/>
                </a:cubicBezTo>
                <a:cubicBezTo>
                  <a:pt x="585148" y="594431"/>
                  <a:pt x="606679" y="596461"/>
                  <a:pt x="628101" y="599420"/>
                </a:cubicBezTo>
                <a:cubicBezTo>
                  <a:pt x="649717" y="601903"/>
                  <a:pt x="671161" y="605769"/>
                  <a:pt x="692325" y="610758"/>
                </a:cubicBezTo>
                <a:cubicBezTo>
                  <a:pt x="693274" y="610197"/>
                  <a:pt x="694568" y="608382"/>
                  <a:pt x="694849" y="607562"/>
                </a:cubicBezTo>
                <a:cubicBezTo>
                  <a:pt x="704557" y="578752"/>
                  <a:pt x="700889" y="547566"/>
                  <a:pt x="698516" y="518000"/>
                </a:cubicBezTo>
                <a:cubicBezTo>
                  <a:pt x="695043" y="489017"/>
                  <a:pt x="692281" y="458997"/>
                  <a:pt x="682207" y="431461"/>
                </a:cubicBezTo>
                <a:cubicBezTo>
                  <a:pt x="677568" y="429474"/>
                  <a:pt x="672391" y="429626"/>
                  <a:pt x="667300" y="429755"/>
                </a:cubicBezTo>
                <a:cubicBezTo>
                  <a:pt x="665250" y="429798"/>
                  <a:pt x="663201" y="429863"/>
                  <a:pt x="661194" y="429777"/>
                </a:cubicBezTo>
                <a:cubicBezTo>
                  <a:pt x="655326" y="429626"/>
                  <a:pt x="649437" y="429734"/>
                  <a:pt x="643526" y="429863"/>
                </a:cubicBezTo>
                <a:cubicBezTo>
                  <a:pt x="631164" y="430101"/>
                  <a:pt x="618803" y="430360"/>
                  <a:pt x="606657" y="428135"/>
                </a:cubicBezTo>
                <a:cubicBezTo>
                  <a:pt x="599236" y="426472"/>
                  <a:pt x="591340" y="425587"/>
                  <a:pt x="584674" y="421700"/>
                </a:cubicBezTo>
                <a:cubicBezTo>
                  <a:pt x="567135" y="410188"/>
                  <a:pt x="559260" y="395308"/>
                  <a:pt x="579000" y="380730"/>
                </a:cubicBezTo>
                <a:cubicBezTo>
                  <a:pt x="597122" y="367427"/>
                  <a:pt x="620032" y="363194"/>
                  <a:pt x="641519" y="358248"/>
                </a:cubicBezTo>
                <a:cubicBezTo>
                  <a:pt x="653061" y="355635"/>
                  <a:pt x="664711" y="352633"/>
                  <a:pt x="676619" y="352784"/>
                </a:cubicBezTo>
                <a:cubicBezTo>
                  <a:pt x="678971" y="340215"/>
                  <a:pt x="674936" y="328207"/>
                  <a:pt x="671700" y="316221"/>
                </a:cubicBezTo>
                <a:cubicBezTo>
                  <a:pt x="670363" y="310497"/>
                  <a:pt x="669543" y="304666"/>
                  <a:pt x="668508" y="299548"/>
                </a:cubicBezTo>
                <a:cubicBezTo>
                  <a:pt x="663395" y="273437"/>
                  <a:pt x="658433" y="247327"/>
                  <a:pt x="649609" y="222166"/>
                </a:cubicBezTo>
                <a:cubicBezTo>
                  <a:pt x="644410" y="206466"/>
                  <a:pt x="636061" y="192104"/>
                  <a:pt x="630474" y="176576"/>
                </a:cubicBezTo>
                <a:cubicBezTo>
                  <a:pt x="618975" y="181219"/>
                  <a:pt x="608728" y="188454"/>
                  <a:pt x="597726" y="194134"/>
                </a:cubicBezTo>
                <a:cubicBezTo>
                  <a:pt x="589183" y="198604"/>
                  <a:pt x="581459" y="202211"/>
                  <a:pt x="573218" y="206725"/>
                </a:cubicBezTo>
                <a:cubicBezTo>
                  <a:pt x="554342" y="217221"/>
                  <a:pt x="535379" y="227609"/>
                  <a:pt x="515057" y="235060"/>
                </a:cubicBezTo>
                <a:cubicBezTo>
                  <a:pt x="506169" y="238148"/>
                  <a:pt x="497280" y="242727"/>
                  <a:pt x="487874" y="243591"/>
                </a:cubicBezTo>
                <a:cubicBezTo>
                  <a:pt x="475017" y="240113"/>
                  <a:pt x="482222" y="222296"/>
                  <a:pt x="487767" y="214996"/>
                </a:cubicBezTo>
                <a:cubicBezTo>
                  <a:pt x="501293" y="197697"/>
                  <a:pt x="517581" y="182472"/>
                  <a:pt x="534257" y="168239"/>
                </a:cubicBezTo>
                <a:cubicBezTo>
                  <a:pt x="551149" y="154784"/>
                  <a:pt x="570867" y="145779"/>
                  <a:pt x="589096" y="134440"/>
                </a:cubicBezTo>
                <a:cubicBezTo>
                  <a:pt x="558246" y="124095"/>
                  <a:pt x="551408" y="110101"/>
                  <a:pt x="530439" y="88223"/>
                </a:cubicBezTo>
                <a:cubicBezTo>
                  <a:pt x="512662" y="69844"/>
                  <a:pt x="498057" y="48550"/>
                  <a:pt x="480475" y="30192"/>
                </a:cubicBezTo>
                <a:cubicBezTo>
                  <a:pt x="470659" y="18465"/>
                  <a:pt x="457780" y="10777"/>
                  <a:pt x="447273" y="0"/>
                </a:cubicBezTo>
                <a:cubicBezTo>
                  <a:pt x="444383" y="7667"/>
                  <a:pt x="439032" y="13973"/>
                  <a:pt x="432970" y="19351"/>
                </a:cubicBezTo>
                <a:cubicBezTo>
                  <a:pt x="426779" y="26650"/>
                  <a:pt x="421191" y="34469"/>
                  <a:pt x="414180" y="41034"/>
                </a:cubicBezTo>
                <a:cubicBezTo>
                  <a:pt x="403609" y="51487"/>
                  <a:pt x="390493" y="58743"/>
                  <a:pt x="377915" y="66475"/>
                </a:cubicBezTo>
                <a:cubicBezTo>
                  <a:pt x="356752" y="79800"/>
                  <a:pt x="333453" y="89130"/>
                  <a:pt x="311836" y="101721"/>
                </a:cubicBezTo>
                <a:cubicBezTo>
                  <a:pt x="316000" y="105846"/>
                  <a:pt x="321005" y="108978"/>
                  <a:pt x="325579" y="112627"/>
                </a:cubicBezTo>
                <a:cubicBezTo>
                  <a:pt x="338048" y="122540"/>
                  <a:pt x="348942" y="134311"/>
                  <a:pt x="359643" y="146081"/>
                </a:cubicBezTo>
                <a:cubicBezTo>
                  <a:pt x="372975" y="161004"/>
                  <a:pt x="382920" y="178649"/>
                  <a:pt x="391830" y="196488"/>
                </a:cubicBezTo>
                <a:cubicBezTo>
                  <a:pt x="398583" y="212448"/>
                  <a:pt x="403674" y="231151"/>
                  <a:pt x="398022" y="248169"/>
                </a:cubicBezTo>
                <a:cubicBezTo>
                  <a:pt x="391075" y="267693"/>
                  <a:pt x="368358" y="264755"/>
                  <a:pt x="354616" y="254346"/>
                </a:cubicBezTo>
                <a:cubicBezTo>
                  <a:pt x="338868" y="240977"/>
                  <a:pt x="324608" y="226032"/>
                  <a:pt x="311987" y="209662"/>
                </a:cubicBezTo>
                <a:cubicBezTo>
                  <a:pt x="292032" y="187288"/>
                  <a:pt x="275140" y="162667"/>
                  <a:pt x="261204" y="136146"/>
                </a:cubicBezTo>
                <a:cubicBezTo>
                  <a:pt x="241356" y="143835"/>
                  <a:pt x="222998" y="154482"/>
                  <a:pt x="204337" y="164157"/>
                </a:cubicBezTo>
                <a:cubicBezTo>
                  <a:pt x="186452" y="175021"/>
                  <a:pt x="170208" y="187050"/>
                  <a:pt x="153251" y="199123"/>
                </a:cubicBezTo>
                <a:cubicBezTo>
                  <a:pt x="143435" y="206725"/>
                  <a:pt x="134461" y="215299"/>
                  <a:pt x="125227" y="223570"/>
                </a:cubicBezTo>
                <a:cubicBezTo>
                  <a:pt x="115174" y="232598"/>
                  <a:pt x="104495" y="240999"/>
                  <a:pt x="95327" y="250977"/>
                </a:cubicBezTo>
                <a:cubicBezTo>
                  <a:pt x="105488" y="256052"/>
                  <a:pt x="116814" y="257909"/>
                  <a:pt x="126996" y="262941"/>
                </a:cubicBezTo>
                <a:cubicBezTo>
                  <a:pt x="149886" y="273740"/>
                  <a:pt x="171286" y="285964"/>
                  <a:pt x="193226" y="298295"/>
                </a:cubicBezTo>
                <a:cubicBezTo>
                  <a:pt x="225694" y="315530"/>
                  <a:pt x="258788" y="335204"/>
                  <a:pt x="280943" y="365289"/>
                </a:cubicBezTo>
                <a:cubicBezTo>
                  <a:pt x="287286" y="374446"/>
                  <a:pt x="298590" y="394336"/>
                  <a:pt x="289314" y="404228"/>
                </a:cubicBezTo>
                <a:cubicBezTo>
                  <a:pt x="280124" y="414141"/>
                  <a:pt x="267676" y="410577"/>
                  <a:pt x="257342" y="404768"/>
                </a:cubicBezTo>
                <a:cubicBezTo>
                  <a:pt x="236912" y="395308"/>
                  <a:pt x="218359" y="382674"/>
                  <a:pt x="199353" y="370774"/>
                </a:cubicBezTo>
                <a:cubicBezTo>
                  <a:pt x="185223" y="362956"/>
                  <a:pt x="172818" y="352503"/>
                  <a:pt x="158709" y="344685"/>
                </a:cubicBezTo>
                <a:cubicBezTo>
                  <a:pt x="149821" y="339891"/>
                  <a:pt x="140760" y="335334"/>
                  <a:pt x="132541" y="329373"/>
                </a:cubicBezTo>
                <a:cubicBezTo>
                  <a:pt x="118626" y="318294"/>
                  <a:pt x="103050" y="309655"/>
                  <a:pt x="87625" y="300909"/>
                </a:cubicBezTo>
                <a:cubicBezTo>
                  <a:pt x="87388" y="300865"/>
                  <a:pt x="87150" y="300865"/>
                  <a:pt x="86913" y="300822"/>
                </a:cubicBezTo>
                <a:lnTo>
                  <a:pt x="85942" y="300973"/>
                </a:lnTo>
                <a:cubicBezTo>
                  <a:pt x="85079" y="301189"/>
                  <a:pt x="84217" y="301448"/>
                  <a:pt x="84001" y="301556"/>
                </a:cubicBezTo>
                <a:cubicBezTo>
                  <a:pt x="68209" y="307625"/>
                  <a:pt x="57466" y="321577"/>
                  <a:pt x="47887" y="334902"/>
                </a:cubicBezTo>
                <a:cubicBezTo>
                  <a:pt x="31750" y="356240"/>
                  <a:pt x="19259" y="380320"/>
                  <a:pt x="12226" y="406128"/>
                </a:cubicBezTo>
                <a:cubicBezTo>
                  <a:pt x="5388" y="432649"/>
                  <a:pt x="2777" y="460682"/>
                  <a:pt x="2173" y="487807"/>
                </a:cubicBezTo>
                <a:cubicBezTo>
                  <a:pt x="3187" y="494308"/>
                  <a:pt x="41674" y="498671"/>
                  <a:pt x="49419" y="500377"/>
                </a:cubicBezTo>
                <a:cubicBezTo>
                  <a:pt x="60356" y="501500"/>
                  <a:pt x="71273" y="502623"/>
                  <a:pt x="81994" y="504955"/>
                </a:cubicBezTo>
                <a:cubicBezTo>
                  <a:pt x="98174" y="507547"/>
                  <a:pt x="114398" y="510052"/>
                  <a:pt x="129822" y="515840"/>
                </a:cubicBezTo>
                <a:cubicBezTo>
                  <a:pt x="146002" y="521326"/>
                  <a:pt x="163261" y="522557"/>
                  <a:pt x="179506" y="527762"/>
                </a:cubicBezTo>
                <a:cubicBezTo>
                  <a:pt x="189667" y="531044"/>
                  <a:pt x="199828" y="534392"/>
                  <a:pt x="209903" y="537890"/>
                </a:cubicBezTo>
                <a:cubicBezTo>
                  <a:pt x="218144" y="541475"/>
                  <a:pt x="228240" y="543765"/>
                  <a:pt x="233957" y="551086"/>
                </a:cubicBezTo>
                <a:cubicBezTo>
                  <a:pt x="238617" y="559811"/>
                  <a:pt x="239091" y="571106"/>
                  <a:pt x="232576" y="579032"/>
                </a:cubicBezTo>
                <a:cubicBezTo>
                  <a:pt x="221207" y="593740"/>
                  <a:pt x="199375" y="590004"/>
                  <a:pt x="182871" y="590975"/>
                </a:cubicBezTo>
                <a:cubicBezTo>
                  <a:pt x="155905" y="591040"/>
                  <a:pt x="129542" y="583568"/>
                  <a:pt x="103503" y="577499"/>
                </a:cubicBezTo>
                <a:cubicBezTo>
                  <a:pt x="78521" y="572704"/>
                  <a:pt x="52396" y="569595"/>
                  <a:pt x="27630" y="564433"/>
                </a:cubicBezTo>
                <a:cubicBezTo>
                  <a:pt x="13133" y="561776"/>
                  <a:pt x="5388" y="557608"/>
                  <a:pt x="2605" y="576203"/>
                </a:cubicBezTo>
                <a:cubicBezTo>
                  <a:pt x="-2659" y="611298"/>
                  <a:pt x="-49" y="648013"/>
                  <a:pt x="11385" y="681574"/>
                </a:cubicBezTo>
                <a:cubicBezTo>
                  <a:pt x="18569" y="700968"/>
                  <a:pt x="28471" y="719088"/>
                  <a:pt x="38999" y="736797"/>
                </a:cubicBezTo>
                <a:cubicBezTo>
                  <a:pt x="43055" y="739346"/>
                  <a:pt x="48254" y="739173"/>
                  <a:pt x="53194" y="739000"/>
                </a:cubicBezTo>
                <a:cubicBezTo>
                  <a:pt x="54640" y="738957"/>
                  <a:pt x="56085" y="738892"/>
                  <a:pt x="57466" y="738914"/>
                </a:cubicBezTo>
                <a:cubicBezTo>
                  <a:pt x="65556" y="738309"/>
                  <a:pt x="73624" y="737359"/>
                  <a:pt x="81649" y="736236"/>
                </a:cubicBezTo>
                <a:cubicBezTo>
                  <a:pt x="99059" y="733925"/>
                  <a:pt x="114958" y="730512"/>
                  <a:pt x="131613" y="726107"/>
                </a:cubicBezTo>
                <a:cubicBezTo>
                  <a:pt x="143112" y="723731"/>
                  <a:pt x="154524" y="720837"/>
                  <a:pt x="165440" y="716755"/>
                </a:cubicBezTo>
                <a:cubicBezTo>
                  <a:pt x="172473" y="714682"/>
                  <a:pt x="179851" y="714164"/>
                  <a:pt x="187056" y="713084"/>
                </a:cubicBezTo>
                <a:cubicBezTo>
                  <a:pt x="195384" y="711702"/>
                  <a:pt x="203819" y="710903"/>
                  <a:pt x="212232" y="710427"/>
                </a:cubicBezTo>
                <a:cubicBezTo>
                  <a:pt x="213807" y="710341"/>
                  <a:pt x="215555" y="710600"/>
                  <a:pt x="216935" y="711399"/>
                </a:cubicBezTo>
                <a:cubicBezTo>
                  <a:pt x="232209" y="725804"/>
                  <a:pt x="207551" y="737747"/>
                  <a:pt x="195880" y="742499"/>
                </a:cubicBezTo>
                <a:cubicBezTo>
                  <a:pt x="179592" y="749928"/>
                  <a:pt x="162312" y="754874"/>
                  <a:pt x="144622" y="757098"/>
                </a:cubicBezTo>
                <a:cubicBezTo>
                  <a:pt x="133792" y="759171"/>
                  <a:pt x="123113" y="762195"/>
                  <a:pt x="112089" y="763059"/>
                </a:cubicBezTo>
                <a:cubicBezTo>
                  <a:pt x="93450" y="765607"/>
                  <a:pt x="74314" y="764398"/>
                  <a:pt x="56193" y="770056"/>
                </a:cubicBezTo>
                <a:cubicBezTo>
                  <a:pt x="64024" y="787722"/>
                  <a:pt x="74789" y="804438"/>
                  <a:pt x="85144" y="820593"/>
                </a:cubicBezTo>
                <a:cubicBezTo>
                  <a:pt x="91055" y="829210"/>
                  <a:pt x="96643" y="838259"/>
                  <a:pt x="104646" y="845148"/>
                </a:cubicBezTo>
                <a:cubicBezTo>
                  <a:pt x="118151" y="856271"/>
                  <a:pt x="136553" y="863311"/>
                  <a:pt x="154136" y="860288"/>
                </a:cubicBezTo>
                <a:cubicBezTo>
                  <a:pt x="167597" y="857891"/>
                  <a:pt x="179139" y="850267"/>
                  <a:pt x="191091" y="844133"/>
                </a:cubicBezTo>
                <a:cubicBezTo>
                  <a:pt x="200863" y="839792"/>
                  <a:pt x="211413" y="834804"/>
                  <a:pt x="220538" y="829966"/>
                </a:cubicBezTo>
                <a:cubicBezTo>
                  <a:pt x="231260" y="824221"/>
                  <a:pt x="241680" y="817915"/>
                  <a:pt x="251884" y="811285"/>
                </a:cubicBezTo>
                <a:cubicBezTo>
                  <a:pt x="253524" y="805842"/>
                  <a:pt x="267029" y="802970"/>
                  <a:pt x="271451" y="801544"/>
                </a:cubicBezTo>
                <a:cubicBezTo>
                  <a:pt x="273910" y="800551"/>
                  <a:pt x="277384" y="800249"/>
                  <a:pt x="279908" y="801199"/>
                </a:cubicBezTo>
                <a:cubicBezTo>
                  <a:pt x="293477" y="769775"/>
                  <a:pt x="305688" y="737812"/>
                  <a:pt x="317855" y="705849"/>
                </a:cubicBezTo>
                <a:cubicBezTo>
                  <a:pt x="314770" y="703063"/>
                  <a:pt x="311966" y="699845"/>
                  <a:pt x="308255" y="697793"/>
                </a:cubicBezTo>
                <a:cubicBezTo>
                  <a:pt x="295980" y="690256"/>
                  <a:pt x="281742" y="686908"/>
                  <a:pt x="268927" y="680494"/>
                </a:cubicBezTo>
                <a:cubicBezTo>
                  <a:pt x="252423" y="672395"/>
                  <a:pt x="234367" y="668314"/>
                  <a:pt x="217388" y="661359"/>
                </a:cubicBezTo>
                <a:cubicBezTo>
                  <a:pt x="198469" y="655334"/>
                  <a:pt x="178794" y="651900"/>
                  <a:pt x="159572" y="647019"/>
                </a:cubicBezTo>
                <a:cubicBezTo>
                  <a:pt x="155106" y="645659"/>
                  <a:pt x="146865" y="646155"/>
                  <a:pt x="147362" y="639633"/>
                </a:cubicBezTo>
                <a:cubicBezTo>
                  <a:pt x="147707" y="637085"/>
                  <a:pt x="150252" y="634947"/>
                  <a:pt x="152884" y="635443"/>
                </a:cubicBezTo>
                <a:cubicBezTo>
                  <a:pt x="173854" y="640216"/>
                  <a:pt x="194909" y="644967"/>
                  <a:pt x="215663" y="650626"/>
                </a:cubicBezTo>
                <a:cubicBezTo>
                  <a:pt x="226600" y="654297"/>
                  <a:pt x="238207" y="659243"/>
                  <a:pt x="249058" y="662547"/>
                </a:cubicBezTo>
                <a:cubicBezTo>
                  <a:pt x="260859" y="666284"/>
                  <a:pt x="271775" y="672050"/>
                  <a:pt x="282993" y="677168"/>
                </a:cubicBezTo>
                <a:cubicBezTo>
                  <a:pt x="292420" y="681293"/>
                  <a:pt x="302452" y="684727"/>
                  <a:pt x="310973" y="690364"/>
                </a:cubicBezTo>
                <a:cubicBezTo>
                  <a:pt x="312980" y="691660"/>
                  <a:pt x="317445" y="695051"/>
                  <a:pt x="320638" y="698636"/>
                </a:cubicBezTo>
                <a:cubicBezTo>
                  <a:pt x="324931" y="687362"/>
                  <a:pt x="329246" y="676067"/>
                  <a:pt x="333625" y="664815"/>
                </a:cubicBezTo>
                <a:cubicBezTo>
                  <a:pt x="347475" y="631145"/>
                  <a:pt x="358089" y="596439"/>
                  <a:pt x="368553" y="561647"/>
                </a:cubicBezTo>
                <a:cubicBezTo>
                  <a:pt x="370602" y="555017"/>
                  <a:pt x="372716" y="548430"/>
                  <a:pt x="374874" y="541843"/>
                </a:cubicBezTo>
                <a:cubicBezTo>
                  <a:pt x="372479" y="540547"/>
                  <a:pt x="370516" y="538258"/>
                  <a:pt x="368272" y="536746"/>
                </a:cubicBezTo>
                <a:cubicBezTo>
                  <a:pt x="360635" y="531174"/>
                  <a:pt x="353430" y="526207"/>
                  <a:pt x="345167" y="522103"/>
                </a:cubicBezTo>
                <a:cubicBezTo>
                  <a:pt x="327714" y="514652"/>
                  <a:pt x="312721" y="502256"/>
                  <a:pt x="294513" y="496554"/>
                </a:cubicBezTo>
                <a:cubicBezTo>
                  <a:pt x="284654" y="493487"/>
                  <a:pt x="274407" y="489470"/>
                  <a:pt x="264871" y="486036"/>
                </a:cubicBezTo>
                <a:cubicBezTo>
                  <a:pt x="241270" y="477808"/>
                  <a:pt x="216051" y="474806"/>
                  <a:pt x="193701" y="463122"/>
                </a:cubicBezTo>
                <a:cubicBezTo>
                  <a:pt x="191587" y="462150"/>
                  <a:pt x="188955" y="461524"/>
                  <a:pt x="188006" y="459127"/>
                </a:cubicBezTo>
                <a:cubicBezTo>
                  <a:pt x="186237" y="455196"/>
                  <a:pt x="190551" y="450855"/>
                  <a:pt x="194521" y="452605"/>
                </a:cubicBezTo>
                <a:cubicBezTo>
                  <a:pt x="201964" y="455499"/>
                  <a:pt x="208932" y="459494"/>
                  <a:pt x="216526" y="462042"/>
                </a:cubicBezTo>
                <a:cubicBezTo>
                  <a:pt x="228499" y="465930"/>
                  <a:pt x="240903" y="468349"/>
                  <a:pt x="252984" y="471934"/>
                </a:cubicBezTo>
                <a:cubicBezTo>
                  <a:pt x="271365" y="477398"/>
                  <a:pt x="289314" y="484417"/>
                  <a:pt x="307328" y="491004"/>
                </a:cubicBezTo>
                <a:cubicBezTo>
                  <a:pt x="319150" y="496079"/>
                  <a:pt x="329440" y="503983"/>
                  <a:pt x="340831" y="509923"/>
                </a:cubicBezTo>
                <a:cubicBezTo>
                  <a:pt x="351143" y="514911"/>
                  <a:pt x="361067" y="520764"/>
                  <a:pt x="369804" y="528215"/>
                </a:cubicBezTo>
                <a:cubicBezTo>
                  <a:pt x="371141" y="529273"/>
                  <a:pt x="374550" y="532297"/>
                  <a:pt x="376988" y="535320"/>
                </a:cubicBezTo>
                <a:cubicBezTo>
                  <a:pt x="383244" y="516250"/>
                  <a:pt x="389630" y="497202"/>
                  <a:pt x="395066" y="477873"/>
                </a:cubicBezTo>
                <a:cubicBezTo>
                  <a:pt x="404170" y="444679"/>
                  <a:pt x="411311" y="411095"/>
                  <a:pt x="417848" y="377383"/>
                </a:cubicBezTo>
                <a:cubicBezTo>
                  <a:pt x="413921" y="374770"/>
                  <a:pt x="410685" y="370148"/>
                  <a:pt x="406673" y="367729"/>
                </a:cubicBezTo>
                <a:cubicBezTo>
                  <a:pt x="385035" y="352849"/>
                  <a:pt x="362706" y="338746"/>
                  <a:pt x="339407" y="326587"/>
                </a:cubicBezTo>
                <a:cubicBezTo>
                  <a:pt x="321350" y="315551"/>
                  <a:pt x="302517" y="306524"/>
                  <a:pt x="283187" y="298252"/>
                </a:cubicBezTo>
                <a:cubicBezTo>
                  <a:pt x="277254" y="295660"/>
                  <a:pt x="280987" y="286590"/>
                  <a:pt x="287070" y="289073"/>
                </a:cubicBezTo>
                <a:cubicBezTo>
                  <a:pt x="303941" y="296503"/>
                  <a:pt x="320789" y="304040"/>
                  <a:pt x="336581" y="313607"/>
                </a:cubicBezTo>
                <a:cubicBezTo>
                  <a:pt x="352329" y="322721"/>
                  <a:pt x="368553" y="330971"/>
                  <a:pt x="383460" y="341467"/>
                </a:cubicBezTo>
                <a:cubicBezTo>
                  <a:pt x="395649" y="349890"/>
                  <a:pt x="409779" y="356823"/>
                  <a:pt x="419681" y="368010"/>
                </a:cubicBezTo>
                <a:cubicBezTo>
                  <a:pt x="425161" y="339351"/>
                  <a:pt x="430317" y="310627"/>
                  <a:pt x="436034" y="281990"/>
                </a:cubicBezTo>
                <a:cubicBezTo>
                  <a:pt x="443326" y="243699"/>
                  <a:pt x="450596" y="204716"/>
                  <a:pt x="453465" y="165907"/>
                </a:cubicBezTo>
                <a:cubicBezTo>
                  <a:pt x="454091" y="150832"/>
                  <a:pt x="456162" y="135455"/>
                  <a:pt x="456097" y="120445"/>
                </a:cubicBezTo>
                <a:cubicBezTo>
                  <a:pt x="455989" y="115608"/>
                  <a:pt x="454738" y="110835"/>
                  <a:pt x="455148" y="105997"/>
                </a:cubicBezTo>
                <a:cubicBezTo>
                  <a:pt x="455320" y="104053"/>
                  <a:pt x="457176" y="102477"/>
                  <a:pt x="459074" y="102391"/>
                </a:cubicBezTo>
                <a:cubicBezTo>
                  <a:pt x="459052" y="100900"/>
                  <a:pt x="460131" y="98374"/>
                  <a:pt x="461857" y="99821"/>
                </a:cubicBezTo>
                <a:cubicBezTo>
                  <a:pt x="462785" y="100987"/>
                  <a:pt x="462677" y="102736"/>
                  <a:pt x="462763" y="104183"/>
                </a:cubicBezTo>
                <a:cubicBezTo>
                  <a:pt x="470249" y="129235"/>
                  <a:pt x="465266" y="156555"/>
                  <a:pt x="463863" y="182148"/>
                </a:cubicBezTo>
                <a:cubicBezTo>
                  <a:pt x="462224" y="216573"/>
                  <a:pt x="464057" y="251149"/>
                  <a:pt x="460304" y="285445"/>
                </a:cubicBezTo>
                <a:cubicBezTo>
                  <a:pt x="457262" y="311729"/>
                  <a:pt x="453832" y="337969"/>
                  <a:pt x="449884" y="364122"/>
                </a:cubicBezTo>
                <a:cubicBezTo>
                  <a:pt x="449042" y="368571"/>
                  <a:pt x="448158" y="373042"/>
                  <a:pt x="447273" y="377491"/>
                </a:cubicBezTo>
                <a:cubicBezTo>
                  <a:pt x="452796" y="373927"/>
                  <a:pt x="457391" y="369003"/>
                  <a:pt x="462806" y="365245"/>
                </a:cubicBezTo>
                <a:cubicBezTo>
                  <a:pt x="477433" y="354490"/>
                  <a:pt x="493117" y="345117"/>
                  <a:pt x="508520" y="335528"/>
                </a:cubicBezTo>
                <a:cubicBezTo>
                  <a:pt x="541786" y="317300"/>
                  <a:pt x="577835" y="304904"/>
                  <a:pt x="612590" y="289937"/>
                </a:cubicBezTo>
                <a:cubicBezTo>
                  <a:pt x="618414" y="287605"/>
                  <a:pt x="622276" y="296287"/>
                  <a:pt x="616387" y="298900"/>
                </a:cubicBezTo>
                <a:cubicBezTo>
                  <a:pt x="584070" y="312592"/>
                  <a:pt x="550782" y="324039"/>
                  <a:pt x="519134" y="339308"/>
                </a:cubicBezTo>
                <a:cubicBezTo>
                  <a:pt x="500516" y="349285"/>
                  <a:pt x="482309" y="360192"/>
                  <a:pt x="464489" y="371530"/>
                </a:cubicBezTo>
                <a:cubicBezTo>
                  <a:pt x="458750" y="374942"/>
                  <a:pt x="453314" y="380234"/>
                  <a:pt x="446518" y="381162"/>
                </a:cubicBezTo>
                <a:cubicBezTo>
                  <a:pt x="441211" y="407575"/>
                  <a:pt x="435387" y="433923"/>
                  <a:pt x="429519" y="460120"/>
                </a:cubicBezTo>
                <a:cubicBezTo>
                  <a:pt x="423198" y="488434"/>
                  <a:pt x="416898" y="516769"/>
                  <a:pt x="409240" y="544737"/>
                </a:cubicBezTo>
                <a:cubicBezTo>
                  <a:pt x="428418" y="531627"/>
                  <a:pt x="452235" y="527114"/>
                  <a:pt x="474197" y="520505"/>
                </a:cubicBezTo>
                <a:cubicBezTo>
                  <a:pt x="516416" y="508476"/>
                  <a:pt x="560059" y="501608"/>
                  <a:pt x="603745" y="497677"/>
                </a:cubicBezTo>
                <a:cubicBezTo>
                  <a:pt x="609203" y="497569"/>
                  <a:pt x="610454" y="505862"/>
                  <a:pt x="605039" y="507223"/>
                </a:cubicBezTo>
                <a:cubicBezTo>
                  <a:pt x="554773" y="511629"/>
                  <a:pt x="504874" y="519987"/>
                  <a:pt x="456205" y="533528"/>
                </a:cubicBezTo>
                <a:cubicBezTo>
                  <a:pt x="443628" y="536638"/>
                  <a:pt x="431115" y="540201"/>
                  <a:pt x="419077" y="545039"/>
                </a:cubicBezTo>
                <a:cubicBezTo>
                  <a:pt x="415410" y="546140"/>
                  <a:pt x="411742" y="548754"/>
                  <a:pt x="407945" y="549272"/>
                </a:cubicBezTo>
                <a:cubicBezTo>
                  <a:pt x="400869" y="573590"/>
                  <a:pt x="391463" y="597260"/>
                  <a:pt x="383028" y="621060"/>
                </a:cubicBezTo>
                <a:cubicBezTo>
                  <a:pt x="372932" y="651900"/>
                  <a:pt x="363569" y="683043"/>
                  <a:pt x="351812" y="713300"/>
                </a:cubicBezTo>
                <a:cubicBezTo>
                  <a:pt x="356450" y="711442"/>
                  <a:pt x="361131" y="709672"/>
                  <a:pt x="365834" y="707987"/>
                </a:cubicBezTo>
                <a:cubicBezTo>
                  <a:pt x="390924" y="697772"/>
                  <a:pt x="418236" y="697124"/>
                  <a:pt x="444900" y="695763"/>
                </a:cubicBezTo>
                <a:cubicBezTo>
                  <a:pt x="478490" y="695439"/>
                  <a:pt x="512080" y="694770"/>
                  <a:pt x="545669" y="694748"/>
                </a:cubicBezTo>
                <a:cubicBezTo>
                  <a:pt x="552055" y="694964"/>
                  <a:pt x="552228" y="704359"/>
                  <a:pt x="545669" y="704618"/>
                </a:cubicBezTo>
                <a:cubicBezTo>
                  <a:pt x="496547" y="705244"/>
                  <a:pt x="447252" y="703624"/>
                  <a:pt x="398281" y="708138"/>
                </a:cubicBezTo>
                <a:cubicBezTo>
                  <a:pt x="389284" y="709304"/>
                  <a:pt x="381453" y="711507"/>
                  <a:pt x="372824" y="713667"/>
                </a:cubicBezTo>
                <a:cubicBezTo>
                  <a:pt x="365187" y="715222"/>
                  <a:pt x="357507" y="718634"/>
                  <a:pt x="349676" y="718807"/>
                </a:cubicBezTo>
                <a:cubicBezTo>
                  <a:pt x="347842" y="723407"/>
                  <a:pt x="345922" y="728007"/>
                  <a:pt x="343959" y="732543"/>
                </a:cubicBezTo>
                <a:cubicBezTo>
                  <a:pt x="333366" y="758200"/>
                  <a:pt x="325751" y="784548"/>
                  <a:pt x="316237" y="810399"/>
                </a:cubicBezTo>
                <a:cubicBezTo>
                  <a:pt x="320056" y="812904"/>
                  <a:pt x="324543" y="817785"/>
                  <a:pt x="326053" y="818908"/>
                </a:cubicBezTo>
                <a:cubicBezTo>
                  <a:pt x="328297" y="820636"/>
                  <a:pt x="330411" y="822493"/>
                  <a:pt x="332460" y="824415"/>
                </a:cubicBezTo>
                <a:cubicBezTo>
                  <a:pt x="332611" y="823703"/>
                  <a:pt x="332762" y="823033"/>
                  <a:pt x="332913" y="822342"/>
                </a:cubicBezTo>
                <a:cubicBezTo>
                  <a:pt x="336257" y="824999"/>
                  <a:pt x="339191" y="827655"/>
                  <a:pt x="341090" y="829275"/>
                </a:cubicBezTo>
                <a:cubicBezTo>
                  <a:pt x="353689" y="842060"/>
                  <a:pt x="364734" y="856638"/>
                  <a:pt x="371983" y="873138"/>
                </a:cubicBezTo>
                <a:cubicBezTo>
                  <a:pt x="378541" y="890243"/>
                  <a:pt x="386717" y="906613"/>
                  <a:pt x="394031" y="923415"/>
                </a:cubicBezTo>
                <a:cubicBezTo>
                  <a:pt x="398604" y="933479"/>
                  <a:pt x="400287" y="944774"/>
                  <a:pt x="405788" y="954363"/>
                </a:cubicBezTo>
                <a:cubicBezTo>
                  <a:pt x="409046" y="959979"/>
                  <a:pt x="418257" y="959504"/>
                  <a:pt x="425635" y="959028"/>
                </a:cubicBezTo>
                <a:cubicBezTo>
                  <a:pt x="427771" y="958899"/>
                  <a:pt x="429778" y="958748"/>
                  <a:pt x="431417" y="958769"/>
                </a:cubicBezTo>
                <a:cubicBezTo>
                  <a:pt x="445850" y="958424"/>
                  <a:pt x="459009" y="952744"/>
                  <a:pt x="472104" y="947237"/>
                </a:cubicBezTo>
                <a:cubicBezTo>
                  <a:pt x="481251" y="943565"/>
                  <a:pt x="490593" y="940131"/>
                  <a:pt x="498963" y="934840"/>
                </a:cubicBezTo>
                <a:cubicBezTo>
                  <a:pt x="511627" y="925467"/>
                  <a:pt x="518983" y="910695"/>
                  <a:pt x="530244" y="899832"/>
                </a:cubicBezTo>
                <a:cubicBezTo>
                  <a:pt x="520450" y="891301"/>
                  <a:pt x="508801" y="883871"/>
                  <a:pt x="500322" y="874088"/>
                </a:cubicBezTo>
                <a:cubicBezTo>
                  <a:pt x="486235" y="860180"/>
                  <a:pt x="471781" y="846660"/>
                  <a:pt x="457931" y="832471"/>
                </a:cubicBezTo>
                <a:cubicBezTo>
                  <a:pt x="444426" y="818951"/>
                  <a:pt x="427491" y="809125"/>
                  <a:pt x="415108" y="794439"/>
                </a:cubicBezTo>
                <a:cubicBezTo>
                  <a:pt x="410103" y="788241"/>
                  <a:pt x="406112" y="781330"/>
                  <a:pt x="401603" y="774764"/>
                </a:cubicBezTo>
                <a:cubicBezTo>
                  <a:pt x="398194" y="770553"/>
                  <a:pt x="396706" y="764679"/>
                  <a:pt x="403178" y="762476"/>
                </a:cubicBezTo>
                <a:cubicBezTo>
                  <a:pt x="415065" y="758696"/>
                  <a:pt x="426261" y="766990"/>
                  <a:pt x="436789" y="771395"/>
                </a:cubicBezTo>
                <a:cubicBezTo>
                  <a:pt x="448611" y="776535"/>
                  <a:pt x="458470" y="784958"/>
                  <a:pt x="468998" y="792215"/>
                </a:cubicBezTo>
                <a:cubicBezTo>
                  <a:pt x="476872" y="797463"/>
                  <a:pt x="485286" y="801825"/>
                  <a:pt x="493160" y="807095"/>
                </a:cubicBezTo>
                <a:cubicBezTo>
                  <a:pt x="505155" y="814610"/>
                  <a:pt x="514970" y="824826"/>
                  <a:pt x="523600" y="835927"/>
                </a:cubicBezTo>
                <a:cubicBezTo>
                  <a:pt x="532013" y="846120"/>
                  <a:pt x="539715" y="856875"/>
                  <a:pt x="547999" y="867156"/>
                </a:cubicBezTo>
                <a:cubicBezTo>
                  <a:pt x="551063" y="871842"/>
                  <a:pt x="555658" y="870093"/>
                  <a:pt x="559864" y="868106"/>
                </a:cubicBezTo>
                <a:cubicBezTo>
                  <a:pt x="566099" y="864866"/>
                  <a:pt x="572053" y="861152"/>
                  <a:pt x="578051" y="857502"/>
                </a:cubicBezTo>
                <a:cubicBezTo>
                  <a:pt x="588924" y="850850"/>
                  <a:pt x="599818" y="844112"/>
                  <a:pt x="609397" y="835646"/>
                </a:cubicBezTo>
                <a:cubicBezTo>
                  <a:pt x="622492" y="823616"/>
                  <a:pt x="633580" y="809578"/>
                  <a:pt x="644626" y="795692"/>
                </a:cubicBezTo>
                <a:cubicBezTo>
                  <a:pt x="658756" y="776060"/>
                  <a:pt x="672024" y="756213"/>
                  <a:pt x="680783" y="733622"/>
                </a:cubicBezTo>
                <a:cubicBezTo>
                  <a:pt x="688743" y="708246"/>
                  <a:pt x="695776" y="682157"/>
                  <a:pt x="694935" y="655291"/>
                </a:cubicBezTo>
                <a:cubicBezTo>
                  <a:pt x="676598" y="652375"/>
                  <a:pt x="658088" y="653217"/>
                  <a:pt x="639643" y="6517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37"/>
          <p:cNvSpPr/>
          <p:nvPr/>
        </p:nvSpPr>
        <p:spPr>
          <a:xfrm>
            <a:off x="4800845" y="2351851"/>
            <a:ext cx="152640" cy="410512"/>
          </a:xfrm>
          <a:custGeom>
            <a:rect b="b" l="l" r="r" t="t"/>
            <a:pathLst>
              <a:path extrusionOk="0" h="821024" w="305281">
                <a:moveTo>
                  <a:pt x="305262" y="0"/>
                </a:moveTo>
                <a:cubicBezTo>
                  <a:pt x="305564" y="28249"/>
                  <a:pt x="302220" y="56454"/>
                  <a:pt x="298165" y="84444"/>
                </a:cubicBezTo>
                <a:cubicBezTo>
                  <a:pt x="292038" y="142345"/>
                  <a:pt x="276613" y="198712"/>
                  <a:pt x="264661" y="255598"/>
                </a:cubicBezTo>
                <a:cubicBezTo>
                  <a:pt x="258750" y="279679"/>
                  <a:pt x="253270" y="303910"/>
                  <a:pt x="245332" y="327408"/>
                </a:cubicBezTo>
                <a:cubicBezTo>
                  <a:pt x="237867" y="350430"/>
                  <a:pt x="228440" y="372740"/>
                  <a:pt x="221234" y="395848"/>
                </a:cubicBezTo>
                <a:cubicBezTo>
                  <a:pt x="210512" y="431677"/>
                  <a:pt x="197978" y="466923"/>
                  <a:pt x="183502" y="501413"/>
                </a:cubicBezTo>
                <a:cubicBezTo>
                  <a:pt x="173169" y="528172"/>
                  <a:pt x="165359" y="555816"/>
                  <a:pt x="154702" y="582445"/>
                </a:cubicBezTo>
                <a:cubicBezTo>
                  <a:pt x="143657" y="608901"/>
                  <a:pt x="134056" y="636026"/>
                  <a:pt x="122213" y="662137"/>
                </a:cubicBezTo>
                <a:cubicBezTo>
                  <a:pt x="102991" y="706562"/>
                  <a:pt x="63167" y="796296"/>
                  <a:pt x="22717" y="820852"/>
                </a:cubicBezTo>
                <a:cubicBezTo>
                  <a:pt x="22523" y="820917"/>
                  <a:pt x="22328" y="820982"/>
                  <a:pt x="22113" y="821025"/>
                </a:cubicBezTo>
                <a:cubicBezTo>
                  <a:pt x="22069" y="821025"/>
                  <a:pt x="22026" y="821025"/>
                  <a:pt x="22005" y="821025"/>
                </a:cubicBezTo>
                <a:cubicBezTo>
                  <a:pt x="14303" y="819837"/>
                  <a:pt x="6839" y="818498"/>
                  <a:pt x="0" y="814373"/>
                </a:cubicBezTo>
                <a:cubicBezTo>
                  <a:pt x="15037" y="794525"/>
                  <a:pt x="29771" y="774440"/>
                  <a:pt x="43319" y="753535"/>
                </a:cubicBezTo>
                <a:cubicBezTo>
                  <a:pt x="56630" y="733255"/>
                  <a:pt x="70782" y="713516"/>
                  <a:pt x="82259" y="692070"/>
                </a:cubicBezTo>
                <a:cubicBezTo>
                  <a:pt x="91967" y="673821"/>
                  <a:pt x="102150" y="655852"/>
                  <a:pt x="111534" y="637452"/>
                </a:cubicBezTo>
                <a:cubicBezTo>
                  <a:pt x="121048" y="619138"/>
                  <a:pt x="128771" y="600003"/>
                  <a:pt x="136365" y="580825"/>
                </a:cubicBezTo>
                <a:cubicBezTo>
                  <a:pt x="152480" y="542793"/>
                  <a:pt x="168336" y="504653"/>
                  <a:pt x="182230" y="465735"/>
                </a:cubicBezTo>
                <a:cubicBezTo>
                  <a:pt x="191614" y="440618"/>
                  <a:pt x="202142" y="415955"/>
                  <a:pt x="210771" y="390557"/>
                </a:cubicBezTo>
                <a:cubicBezTo>
                  <a:pt x="219206" y="366347"/>
                  <a:pt x="226045" y="341619"/>
                  <a:pt x="233747" y="317192"/>
                </a:cubicBezTo>
                <a:cubicBezTo>
                  <a:pt x="243347" y="287518"/>
                  <a:pt x="253529" y="258017"/>
                  <a:pt x="261231" y="227760"/>
                </a:cubicBezTo>
                <a:cubicBezTo>
                  <a:pt x="279072" y="152538"/>
                  <a:pt x="291908" y="76150"/>
                  <a:pt x="3052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37"/>
          <p:cNvSpPr/>
          <p:nvPr/>
        </p:nvSpPr>
        <p:spPr>
          <a:xfrm>
            <a:off x="4058385" y="2227441"/>
            <a:ext cx="302656" cy="539926"/>
          </a:xfrm>
          <a:custGeom>
            <a:rect b="b" l="l" r="r" t="t"/>
            <a:pathLst>
              <a:path extrusionOk="0" h="1079852" w="605311">
                <a:moveTo>
                  <a:pt x="603303" y="610307"/>
                </a:moveTo>
                <a:cubicBezTo>
                  <a:pt x="600517" y="567718"/>
                  <a:pt x="591598" y="526663"/>
                  <a:pt x="582657" y="484916"/>
                </a:cubicBezTo>
                <a:cubicBezTo>
                  <a:pt x="575465" y="449951"/>
                  <a:pt x="562658" y="416540"/>
                  <a:pt x="548296" y="383972"/>
                </a:cubicBezTo>
                <a:cubicBezTo>
                  <a:pt x="539053" y="361296"/>
                  <a:pt x="528406" y="339116"/>
                  <a:pt x="514346" y="319009"/>
                </a:cubicBezTo>
                <a:cubicBezTo>
                  <a:pt x="495838" y="289853"/>
                  <a:pt x="472491" y="264348"/>
                  <a:pt x="447180" y="241001"/>
                </a:cubicBezTo>
                <a:cubicBezTo>
                  <a:pt x="422257" y="218130"/>
                  <a:pt x="396276" y="196318"/>
                  <a:pt x="368308" y="177183"/>
                </a:cubicBezTo>
                <a:cubicBezTo>
                  <a:pt x="319327" y="144420"/>
                  <a:pt x="267862" y="114984"/>
                  <a:pt x="213610" y="91789"/>
                </a:cubicBezTo>
                <a:cubicBezTo>
                  <a:pt x="186787" y="80127"/>
                  <a:pt x="160482" y="67363"/>
                  <a:pt x="133702" y="55593"/>
                </a:cubicBezTo>
                <a:cubicBezTo>
                  <a:pt x="107268" y="43844"/>
                  <a:pt x="80185" y="33521"/>
                  <a:pt x="53902" y="21427"/>
                </a:cubicBezTo>
                <a:cubicBezTo>
                  <a:pt x="41095" y="15185"/>
                  <a:pt x="27770" y="10175"/>
                  <a:pt x="14617" y="4775"/>
                </a:cubicBezTo>
                <a:cubicBezTo>
                  <a:pt x="10687" y="3350"/>
                  <a:pt x="7037" y="499"/>
                  <a:pt x="2869" y="3"/>
                </a:cubicBezTo>
                <a:cubicBezTo>
                  <a:pt x="1076" y="-84"/>
                  <a:pt x="-112" y="2076"/>
                  <a:pt x="709" y="3566"/>
                </a:cubicBezTo>
                <a:cubicBezTo>
                  <a:pt x="644" y="3588"/>
                  <a:pt x="601" y="3609"/>
                  <a:pt x="558" y="3652"/>
                </a:cubicBezTo>
                <a:cubicBezTo>
                  <a:pt x="-479" y="4797"/>
                  <a:pt x="191" y="6525"/>
                  <a:pt x="493" y="7885"/>
                </a:cubicBezTo>
                <a:cubicBezTo>
                  <a:pt x="7037" y="30108"/>
                  <a:pt x="16043" y="51619"/>
                  <a:pt x="21053" y="74317"/>
                </a:cubicBezTo>
                <a:cubicBezTo>
                  <a:pt x="26042" y="95158"/>
                  <a:pt x="29908" y="116215"/>
                  <a:pt x="32564" y="137488"/>
                </a:cubicBezTo>
                <a:cubicBezTo>
                  <a:pt x="36387" y="165845"/>
                  <a:pt x="40706" y="194180"/>
                  <a:pt x="43017" y="222709"/>
                </a:cubicBezTo>
                <a:cubicBezTo>
                  <a:pt x="45220" y="252275"/>
                  <a:pt x="44896" y="282921"/>
                  <a:pt x="46775" y="312638"/>
                </a:cubicBezTo>
                <a:cubicBezTo>
                  <a:pt x="48546" y="341556"/>
                  <a:pt x="51397" y="370388"/>
                  <a:pt x="54874" y="399155"/>
                </a:cubicBezTo>
                <a:cubicBezTo>
                  <a:pt x="59452" y="437856"/>
                  <a:pt x="67508" y="476083"/>
                  <a:pt x="77313" y="513769"/>
                </a:cubicBezTo>
                <a:cubicBezTo>
                  <a:pt x="87096" y="551564"/>
                  <a:pt x="98391" y="588948"/>
                  <a:pt x="113876" y="624820"/>
                </a:cubicBezTo>
                <a:cubicBezTo>
                  <a:pt x="131845" y="670001"/>
                  <a:pt x="155040" y="714058"/>
                  <a:pt x="190955" y="747598"/>
                </a:cubicBezTo>
                <a:cubicBezTo>
                  <a:pt x="211084" y="768504"/>
                  <a:pt x="234970" y="785133"/>
                  <a:pt x="257625" y="803123"/>
                </a:cubicBezTo>
                <a:cubicBezTo>
                  <a:pt x="275420" y="814786"/>
                  <a:pt x="292352" y="826707"/>
                  <a:pt x="309651" y="839104"/>
                </a:cubicBezTo>
                <a:cubicBezTo>
                  <a:pt x="337058" y="858433"/>
                  <a:pt x="367272" y="872924"/>
                  <a:pt x="396730" y="888776"/>
                </a:cubicBezTo>
                <a:cubicBezTo>
                  <a:pt x="409148" y="895342"/>
                  <a:pt x="419752" y="904650"/>
                  <a:pt x="431177" y="912792"/>
                </a:cubicBezTo>
                <a:cubicBezTo>
                  <a:pt x="437742" y="917500"/>
                  <a:pt x="445128" y="920805"/>
                  <a:pt x="451953" y="925059"/>
                </a:cubicBezTo>
                <a:cubicBezTo>
                  <a:pt x="453508" y="926074"/>
                  <a:pt x="455279" y="925945"/>
                  <a:pt x="456726" y="925189"/>
                </a:cubicBezTo>
                <a:cubicBezTo>
                  <a:pt x="458194" y="930804"/>
                  <a:pt x="459728" y="936419"/>
                  <a:pt x="461326" y="942013"/>
                </a:cubicBezTo>
                <a:cubicBezTo>
                  <a:pt x="467459" y="966698"/>
                  <a:pt x="475882" y="990692"/>
                  <a:pt x="481908" y="1015399"/>
                </a:cubicBezTo>
                <a:cubicBezTo>
                  <a:pt x="485601" y="1029717"/>
                  <a:pt x="488711" y="1043950"/>
                  <a:pt x="491281" y="1058549"/>
                </a:cubicBezTo>
                <a:cubicBezTo>
                  <a:pt x="493440" y="1069671"/>
                  <a:pt x="493894" y="1079066"/>
                  <a:pt x="507738" y="1079822"/>
                </a:cubicBezTo>
                <a:cubicBezTo>
                  <a:pt x="524756" y="1080362"/>
                  <a:pt x="541601" y="1073753"/>
                  <a:pt x="556633" y="1066324"/>
                </a:cubicBezTo>
                <a:cubicBezTo>
                  <a:pt x="569310" y="1061206"/>
                  <a:pt x="564062" y="1046368"/>
                  <a:pt x="561492" y="1036261"/>
                </a:cubicBezTo>
                <a:cubicBezTo>
                  <a:pt x="559311" y="1027320"/>
                  <a:pt x="556741" y="1018487"/>
                  <a:pt x="554019" y="1009697"/>
                </a:cubicBezTo>
                <a:cubicBezTo>
                  <a:pt x="547281" y="985897"/>
                  <a:pt x="539960" y="962292"/>
                  <a:pt x="533006" y="938557"/>
                </a:cubicBezTo>
                <a:cubicBezTo>
                  <a:pt x="530306" y="931689"/>
                  <a:pt x="527563" y="924843"/>
                  <a:pt x="524799" y="917997"/>
                </a:cubicBezTo>
                <a:cubicBezTo>
                  <a:pt x="527023" y="918774"/>
                  <a:pt x="529788" y="917824"/>
                  <a:pt x="530911" y="915773"/>
                </a:cubicBezTo>
                <a:cubicBezTo>
                  <a:pt x="533611" y="910611"/>
                  <a:pt x="536181" y="905406"/>
                  <a:pt x="538923" y="900266"/>
                </a:cubicBezTo>
                <a:cubicBezTo>
                  <a:pt x="545640" y="888085"/>
                  <a:pt x="551881" y="875602"/>
                  <a:pt x="559224" y="863767"/>
                </a:cubicBezTo>
                <a:cubicBezTo>
                  <a:pt x="565120" y="854546"/>
                  <a:pt x="571513" y="845561"/>
                  <a:pt x="576048" y="835540"/>
                </a:cubicBezTo>
                <a:cubicBezTo>
                  <a:pt x="584493" y="813706"/>
                  <a:pt x="588164" y="790338"/>
                  <a:pt x="594276" y="767769"/>
                </a:cubicBezTo>
                <a:cubicBezTo>
                  <a:pt x="606327" y="716175"/>
                  <a:pt x="607061" y="662917"/>
                  <a:pt x="603303" y="6103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37"/>
          <p:cNvSpPr/>
          <p:nvPr/>
        </p:nvSpPr>
        <p:spPr>
          <a:xfrm>
            <a:off x="4109758" y="2285318"/>
            <a:ext cx="231018" cy="482049"/>
          </a:xfrm>
          <a:custGeom>
            <a:rect b="b" l="l" r="r" t="t"/>
            <a:pathLst>
              <a:path extrusionOk="0" h="964099" w="462035">
                <a:moveTo>
                  <a:pt x="404992" y="964068"/>
                </a:moveTo>
                <a:cubicBezTo>
                  <a:pt x="391148" y="963312"/>
                  <a:pt x="390695" y="953918"/>
                  <a:pt x="388535" y="942795"/>
                </a:cubicBezTo>
                <a:cubicBezTo>
                  <a:pt x="385965" y="928196"/>
                  <a:pt x="382855" y="913964"/>
                  <a:pt x="379162" y="899645"/>
                </a:cubicBezTo>
                <a:cubicBezTo>
                  <a:pt x="373136" y="874938"/>
                  <a:pt x="364714" y="850944"/>
                  <a:pt x="358580" y="826259"/>
                </a:cubicBezTo>
                <a:cubicBezTo>
                  <a:pt x="351561" y="801984"/>
                  <a:pt x="346183" y="777277"/>
                  <a:pt x="339964" y="752787"/>
                </a:cubicBezTo>
                <a:cubicBezTo>
                  <a:pt x="317265" y="675924"/>
                  <a:pt x="292969" y="599492"/>
                  <a:pt x="267485" y="523515"/>
                </a:cubicBezTo>
                <a:cubicBezTo>
                  <a:pt x="257421" y="494510"/>
                  <a:pt x="245909" y="466024"/>
                  <a:pt x="235478" y="437149"/>
                </a:cubicBezTo>
                <a:cubicBezTo>
                  <a:pt x="224356" y="403890"/>
                  <a:pt x="210512" y="371732"/>
                  <a:pt x="193213" y="341216"/>
                </a:cubicBezTo>
                <a:cubicBezTo>
                  <a:pt x="173884" y="304329"/>
                  <a:pt x="150711" y="269666"/>
                  <a:pt x="130885" y="233037"/>
                </a:cubicBezTo>
                <a:cubicBezTo>
                  <a:pt x="119482" y="213341"/>
                  <a:pt x="108791" y="193256"/>
                  <a:pt x="97582" y="173473"/>
                </a:cubicBezTo>
                <a:cubicBezTo>
                  <a:pt x="88425" y="157535"/>
                  <a:pt x="77908" y="142396"/>
                  <a:pt x="68146" y="126803"/>
                </a:cubicBezTo>
                <a:cubicBezTo>
                  <a:pt x="59788" y="113823"/>
                  <a:pt x="52294" y="100217"/>
                  <a:pt x="42273" y="88404"/>
                </a:cubicBezTo>
                <a:cubicBezTo>
                  <a:pt x="34908" y="78620"/>
                  <a:pt x="29142" y="68254"/>
                  <a:pt x="22339" y="58168"/>
                </a:cubicBezTo>
                <a:cubicBezTo>
                  <a:pt x="17696" y="51192"/>
                  <a:pt x="14240" y="43482"/>
                  <a:pt x="10418" y="36398"/>
                </a:cubicBezTo>
                <a:cubicBezTo>
                  <a:pt x="5645" y="25881"/>
                  <a:pt x="-4484" y="13052"/>
                  <a:pt x="2233" y="1757"/>
                </a:cubicBezTo>
                <a:cubicBezTo>
                  <a:pt x="5234" y="-1331"/>
                  <a:pt x="9835" y="29"/>
                  <a:pt x="12448" y="2923"/>
                </a:cubicBezTo>
                <a:cubicBezTo>
                  <a:pt x="18840" y="8323"/>
                  <a:pt x="25147" y="13830"/>
                  <a:pt x="31021" y="19812"/>
                </a:cubicBezTo>
                <a:cubicBezTo>
                  <a:pt x="40740" y="30783"/>
                  <a:pt x="51344" y="40826"/>
                  <a:pt x="61494" y="51365"/>
                </a:cubicBezTo>
                <a:cubicBezTo>
                  <a:pt x="79117" y="74495"/>
                  <a:pt x="96848" y="97604"/>
                  <a:pt x="113391" y="121533"/>
                </a:cubicBezTo>
                <a:cubicBezTo>
                  <a:pt x="126825" y="141597"/>
                  <a:pt x="141597" y="160775"/>
                  <a:pt x="154361" y="181291"/>
                </a:cubicBezTo>
                <a:cubicBezTo>
                  <a:pt x="163950" y="198461"/>
                  <a:pt x="175353" y="214486"/>
                  <a:pt x="184963" y="231655"/>
                </a:cubicBezTo>
                <a:cubicBezTo>
                  <a:pt x="198375" y="256297"/>
                  <a:pt x="211657" y="280982"/>
                  <a:pt x="224982" y="305668"/>
                </a:cubicBezTo>
                <a:cubicBezTo>
                  <a:pt x="237659" y="332124"/>
                  <a:pt x="248393" y="359487"/>
                  <a:pt x="261718" y="385662"/>
                </a:cubicBezTo>
                <a:cubicBezTo>
                  <a:pt x="276188" y="417712"/>
                  <a:pt x="286555" y="451446"/>
                  <a:pt x="302191" y="482999"/>
                </a:cubicBezTo>
                <a:cubicBezTo>
                  <a:pt x="316401" y="514466"/>
                  <a:pt x="326746" y="547487"/>
                  <a:pt x="340935" y="578954"/>
                </a:cubicBezTo>
                <a:cubicBezTo>
                  <a:pt x="350611" y="602516"/>
                  <a:pt x="358796" y="626618"/>
                  <a:pt x="366528" y="650871"/>
                </a:cubicBezTo>
                <a:cubicBezTo>
                  <a:pt x="381343" y="690566"/>
                  <a:pt x="397303" y="729872"/>
                  <a:pt x="409657" y="770410"/>
                </a:cubicBezTo>
                <a:cubicBezTo>
                  <a:pt x="416136" y="788033"/>
                  <a:pt x="423414" y="805332"/>
                  <a:pt x="430260" y="822803"/>
                </a:cubicBezTo>
                <a:cubicBezTo>
                  <a:pt x="437214" y="846538"/>
                  <a:pt x="444535" y="870144"/>
                  <a:pt x="451274" y="893943"/>
                </a:cubicBezTo>
                <a:cubicBezTo>
                  <a:pt x="453995" y="902733"/>
                  <a:pt x="456565" y="911566"/>
                  <a:pt x="458746" y="920507"/>
                </a:cubicBezTo>
                <a:cubicBezTo>
                  <a:pt x="461316" y="930615"/>
                  <a:pt x="466564" y="945452"/>
                  <a:pt x="453887" y="950570"/>
                </a:cubicBezTo>
                <a:cubicBezTo>
                  <a:pt x="438855" y="958000"/>
                  <a:pt x="422010" y="964608"/>
                  <a:pt x="404992" y="964068"/>
                </a:cubicBezTo>
                <a:close/>
                <a:moveTo>
                  <a:pt x="411168" y="953831"/>
                </a:moveTo>
                <a:cubicBezTo>
                  <a:pt x="417302" y="953853"/>
                  <a:pt x="453369" y="943616"/>
                  <a:pt x="451857" y="937655"/>
                </a:cubicBezTo>
                <a:cubicBezTo>
                  <a:pt x="448963" y="918240"/>
                  <a:pt x="441771" y="899753"/>
                  <a:pt x="436955" y="880769"/>
                </a:cubicBezTo>
                <a:cubicBezTo>
                  <a:pt x="431448" y="863427"/>
                  <a:pt x="426286" y="845998"/>
                  <a:pt x="421427" y="828462"/>
                </a:cubicBezTo>
                <a:cubicBezTo>
                  <a:pt x="416589" y="815353"/>
                  <a:pt x="410866" y="802567"/>
                  <a:pt x="406007" y="789458"/>
                </a:cubicBezTo>
                <a:cubicBezTo>
                  <a:pt x="400240" y="775766"/>
                  <a:pt x="396137" y="761512"/>
                  <a:pt x="391645" y="747387"/>
                </a:cubicBezTo>
                <a:cubicBezTo>
                  <a:pt x="387023" y="735185"/>
                  <a:pt x="382337" y="722702"/>
                  <a:pt x="378255" y="710370"/>
                </a:cubicBezTo>
                <a:cubicBezTo>
                  <a:pt x="373503" y="696419"/>
                  <a:pt x="367586" y="682921"/>
                  <a:pt x="362360" y="669164"/>
                </a:cubicBezTo>
                <a:cubicBezTo>
                  <a:pt x="353786" y="646595"/>
                  <a:pt x="347350" y="623292"/>
                  <a:pt x="338560" y="600788"/>
                </a:cubicBezTo>
                <a:cubicBezTo>
                  <a:pt x="331865" y="582150"/>
                  <a:pt x="323032" y="564376"/>
                  <a:pt x="316185" y="545824"/>
                </a:cubicBezTo>
                <a:cubicBezTo>
                  <a:pt x="312838" y="536516"/>
                  <a:pt x="309469" y="527208"/>
                  <a:pt x="305711" y="518051"/>
                </a:cubicBezTo>
                <a:cubicBezTo>
                  <a:pt x="298822" y="499650"/>
                  <a:pt x="290291" y="481984"/>
                  <a:pt x="282451" y="463994"/>
                </a:cubicBezTo>
                <a:cubicBezTo>
                  <a:pt x="274136" y="445226"/>
                  <a:pt x="267377" y="425832"/>
                  <a:pt x="259775" y="406784"/>
                </a:cubicBezTo>
                <a:cubicBezTo>
                  <a:pt x="249991" y="382984"/>
                  <a:pt x="237595" y="360372"/>
                  <a:pt x="227811" y="336551"/>
                </a:cubicBezTo>
                <a:cubicBezTo>
                  <a:pt x="217834" y="311153"/>
                  <a:pt x="203407" y="288088"/>
                  <a:pt x="190816" y="263986"/>
                </a:cubicBezTo>
                <a:cubicBezTo>
                  <a:pt x="180601" y="243814"/>
                  <a:pt x="169413" y="224140"/>
                  <a:pt x="156779" y="205394"/>
                </a:cubicBezTo>
                <a:cubicBezTo>
                  <a:pt x="144124" y="183106"/>
                  <a:pt x="129978" y="162524"/>
                  <a:pt x="115054" y="141942"/>
                </a:cubicBezTo>
                <a:cubicBezTo>
                  <a:pt x="95509" y="112938"/>
                  <a:pt x="74452" y="85013"/>
                  <a:pt x="53179" y="57347"/>
                </a:cubicBezTo>
                <a:cubicBezTo>
                  <a:pt x="37587" y="42575"/>
                  <a:pt x="23981" y="25730"/>
                  <a:pt x="7416" y="11994"/>
                </a:cubicBezTo>
                <a:cubicBezTo>
                  <a:pt x="9230" y="20784"/>
                  <a:pt x="15061" y="28019"/>
                  <a:pt x="19294" y="35772"/>
                </a:cubicBezTo>
                <a:cubicBezTo>
                  <a:pt x="26594" y="51495"/>
                  <a:pt x="36204" y="65770"/>
                  <a:pt x="45880" y="80110"/>
                </a:cubicBezTo>
                <a:cubicBezTo>
                  <a:pt x="63438" y="105659"/>
                  <a:pt x="80240" y="131684"/>
                  <a:pt x="97323" y="157557"/>
                </a:cubicBezTo>
                <a:cubicBezTo>
                  <a:pt x="118683" y="192522"/>
                  <a:pt x="137882" y="228826"/>
                  <a:pt x="158788" y="264072"/>
                </a:cubicBezTo>
                <a:cubicBezTo>
                  <a:pt x="180687" y="299210"/>
                  <a:pt x="201528" y="334974"/>
                  <a:pt x="220015" y="372013"/>
                </a:cubicBezTo>
                <a:cubicBezTo>
                  <a:pt x="233642" y="400110"/>
                  <a:pt x="242821" y="430044"/>
                  <a:pt x="254095" y="459113"/>
                </a:cubicBezTo>
                <a:cubicBezTo>
                  <a:pt x="277095" y="517187"/>
                  <a:pt x="295798" y="576751"/>
                  <a:pt x="314803" y="636207"/>
                </a:cubicBezTo>
                <a:cubicBezTo>
                  <a:pt x="329813" y="685145"/>
                  <a:pt x="346702" y="733630"/>
                  <a:pt x="357997" y="783605"/>
                </a:cubicBezTo>
                <a:cubicBezTo>
                  <a:pt x="366463" y="819197"/>
                  <a:pt x="377197" y="854162"/>
                  <a:pt x="387131" y="889343"/>
                </a:cubicBezTo>
                <a:cubicBezTo>
                  <a:pt x="392984" y="910055"/>
                  <a:pt x="396439" y="931932"/>
                  <a:pt x="401299" y="952665"/>
                </a:cubicBezTo>
                <a:cubicBezTo>
                  <a:pt x="404301" y="954199"/>
                  <a:pt x="407886" y="953918"/>
                  <a:pt x="411168" y="9538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3" name="Google Shape;1413;p37"/>
          <p:cNvSpPr/>
          <p:nvPr/>
        </p:nvSpPr>
        <p:spPr>
          <a:xfrm>
            <a:off x="4058385" y="2229137"/>
            <a:ext cx="229843" cy="461201"/>
          </a:xfrm>
          <a:custGeom>
            <a:rect b="b" l="l" r="r" t="t"/>
            <a:pathLst>
              <a:path extrusionOk="0" h="922401" w="459686">
                <a:moveTo>
                  <a:pt x="451953" y="921667"/>
                </a:moveTo>
                <a:cubicBezTo>
                  <a:pt x="445128" y="917413"/>
                  <a:pt x="437742" y="914108"/>
                  <a:pt x="431177" y="909400"/>
                </a:cubicBezTo>
                <a:cubicBezTo>
                  <a:pt x="419752" y="901258"/>
                  <a:pt x="409148" y="891950"/>
                  <a:pt x="396730" y="885385"/>
                </a:cubicBezTo>
                <a:cubicBezTo>
                  <a:pt x="367272" y="869533"/>
                  <a:pt x="337058" y="855041"/>
                  <a:pt x="309651" y="835712"/>
                </a:cubicBezTo>
                <a:cubicBezTo>
                  <a:pt x="292352" y="823315"/>
                  <a:pt x="275420" y="811394"/>
                  <a:pt x="257625" y="799732"/>
                </a:cubicBezTo>
                <a:cubicBezTo>
                  <a:pt x="234970" y="781742"/>
                  <a:pt x="211084" y="765112"/>
                  <a:pt x="190955" y="744206"/>
                </a:cubicBezTo>
                <a:cubicBezTo>
                  <a:pt x="155040" y="710666"/>
                  <a:pt x="131845" y="666609"/>
                  <a:pt x="113876" y="621428"/>
                </a:cubicBezTo>
                <a:cubicBezTo>
                  <a:pt x="98391" y="585556"/>
                  <a:pt x="87096" y="548172"/>
                  <a:pt x="77313" y="510377"/>
                </a:cubicBezTo>
                <a:cubicBezTo>
                  <a:pt x="67508" y="472691"/>
                  <a:pt x="59452" y="434465"/>
                  <a:pt x="54874" y="395763"/>
                </a:cubicBezTo>
                <a:cubicBezTo>
                  <a:pt x="51397" y="366996"/>
                  <a:pt x="48546" y="338164"/>
                  <a:pt x="46775" y="309246"/>
                </a:cubicBezTo>
                <a:cubicBezTo>
                  <a:pt x="44896" y="279529"/>
                  <a:pt x="45220" y="248883"/>
                  <a:pt x="43017" y="219317"/>
                </a:cubicBezTo>
                <a:cubicBezTo>
                  <a:pt x="40706" y="190788"/>
                  <a:pt x="36387" y="162453"/>
                  <a:pt x="32564" y="134096"/>
                </a:cubicBezTo>
                <a:cubicBezTo>
                  <a:pt x="29908" y="112823"/>
                  <a:pt x="26042" y="91766"/>
                  <a:pt x="21053" y="70925"/>
                </a:cubicBezTo>
                <a:cubicBezTo>
                  <a:pt x="16043" y="48227"/>
                  <a:pt x="7037" y="26717"/>
                  <a:pt x="493" y="4494"/>
                </a:cubicBezTo>
                <a:cubicBezTo>
                  <a:pt x="191" y="3133"/>
                  <a:pt x="-479" y="1405"/>
                  <a:pt x="558" y="261"/>
                </a:cubicBezTo>
                <a:cubicBezTo>
                  <a:pt x="1378" y="-495"/>
                  <a:pt x="2221" y="585"/>
                  <a:pt x="2890" y="1081"/>
                </a:cubicBezTo>
                <a:cubicBezTo>
                  <a:pt x="3365" y="1232"/>
                  <a:pt x="3581" y="1729"/>
                  <a:pt x="3279" y="2118"/>
                </a:cubicBezTo>
                <a:cubicBezTo>
                  <a:pt x="29584" y="49933"/>
                  <a:pt x="38806" y="104422"/>
                  <a:pt x="45846" y="157917"/>
                </a:cubicBezTo>
                <a:cubicBezTo>
                  <a:pt x="48481" y="177182"/>
                  <a:pt x="51202" y="196468"/>
                  <a:pt x="52844" y="215862"/>
                </a:cubicBezTo>
                <a:cubicBezTo>
                  <a:pt x="55997" y="258861"/>
                  <a:pt x="55154" y="302076"/>
                  <a:pt x="59733" y="345011"/>
                </a:cubicBezTo>
                <a:cubicBezTo>
                  <a:pt x="64549" y="402372"/>
                  <a:pt x="73685" y="459409"/>
                  <a:pt x="89105" y="514870"/>
                </a:cubicBezTo>
                <a:cubicBezTo>
                  <a:pt x="98456" y="550569"/>
                  <a:pt x="109557" y="585794"/>
                  <a:pt x="124264" y="619679"/>
                </a:cubicBezTo>
                <a:cubicBezTo>
                  <a:pt x="143723" y="668812"/>
                  <a:pt x="167652" y="710321"/>
                  <a:pt x="207434" y="745934"/>
                </a:cubicBezTo>
                <a:cubicBezTo>
                  <a:pt x="223739" y="761786"/>
                  <a:pt x="242788" y="774399"/>
                  <a:pt x="260260" y="788890"/>
                </a:cubicBezTo>
                <a:cubicBezTo>
                  <a:pt x="270280" y="796665"/>
                  <a:pt x="280690" y="802302"/>
                  <a:pt x="290927" y="809558"/>
                </a:cubicBezTo>
                <a:cubicBezTo>
                  <a:pt x="305526" y="820616"/>
                  <a:pt x="320558" y="830766"/>
                  <a:pt x="335892" y="840679"/>
                </a:cubicBezTo>
                <a:cubicBezTo>
                  <a:pt x="360210" y="855775"/>
                  <a:pt x="386709" y="867071"/>
                  <a:pt x="411113" y="882016"/>
                </a:cubicBezTo>
                <a:cubicBezTo>
                  <a:pt x="424266" y="890395"/>
                  <a:pt x="435669" y="901604"/>
                  <a:pt x="449664" y="908515"/>
                </a:cubicBezTo>
                <a:cubicBezTo>
                  <a:pt x="453054" y="910739"/>
                  <a:pt x="457978" y="911819"/>
                  <a:pt x="459490" y="915879"/>
                </a:cubicBezTo>
                <a:cubicBezTo>
                  <a:pt x="460743" y="920026"/>
                  <a:pt x="455732" y="924108"/>
                  <a:pt x="451953" y="9216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4" name="Google Shape;1414;p37"/>
          <p:cNvSpPr/>
          <p:nvPr/>
        </p:nvSpPr>
        <p:spPr>
          <a:xfrm>
            <a:off x="4058594" y="2227441"/>
            <a:ext cx="302447" cy="459131"/>
          </a:xfrm>
          <a:custGeom>
            <a:rect b="b" l="l" r="r" t="t"/>
            <a:pathLst>
              <a:path extrusionOk="0" h="918261" w="604893">
                <a:moveTo>
                  <a:pt x="523496" y="917565"/>
                </a:moveTo>
                <a:cubicBezTo>
                  <a:pt x="521077" y="916226"/>
                  <a:pt x="520256" y="912922"/>
                  <a:pt x="521660" y="910546"/>
                </a:cubicBezTo>
                <a:cubicBezTo>
                  <a:pt x="524662" y="904780"/>
                  <a:pt x="527578" y="898948"/>
                  <a:pt x="530666" y="893225"/>
                </a:cubicBezTo>
                <a:cubicBezTo>
                  <a:pt x="539672" y="876056"/>
                  <a:pt x="549131" y="859167"/>
                  <a:pt x="559930" y="843056"/>
                </a:cubicBezTo>
                <a:cubicBezTo>
                  <a:pt x="569972" y="827744"/>
                  <a:pt x="572974" y="809451"/>
                  <a:pt x="577315" y="791979"/>
                </a:cubicBezTo>
                <a:cubicBezTo>
                  <a:pt x="580382" y="779561"/>
                  <a:pt x="583643" y="767208"/>
                  <a:pt x="586105" y="755351"/>
                </a:cubicBezTo>
                <a:cubicBezTo>
                  <a:pt x="592541" y="721941"/>
                  <a:pt x="595716" y="688055"/>
                  <a:pt x="594441" y="654062"/>
                </a:cubicBezTo>
                <a:cubicBezTo>
                  <a:pt x="594463" y="603871"/>
                  <a:pt x="586947" y="553745"/>
                  <a:pt x="576084" y="505109"/>
                </a:cubicBezTo>
                <a:cubicBezTo>
                  <a:pt x="569065" y="467530"/>
                  <a:pt x="557640" y="430945"/>
                  <a:pt x="541940" y="396131"/>
                </a:cubicBezTo>
                <a:cubicBezTo>
                  <a:pt x="534899" y="379696"/>
                  <a:pt x="528226" y="363023"/>
                  <a:pt x="519522" y="347366"/>
                </a:cubicBezTo>
                <a:cubicBezTo>
                  <a:pt x="511769" y="333306"/>
                  <a:pt x="502439" y="320240"/>
                  <a:pt x="493303" y="307109"/>
                </a:cubicBezTo>
                <a:cubicBezTo>
                  <a:pt x="475788" y="282489"/>
                  <a:pt x="453911" y="261237"/>
                  <a:pt x="431558" y="241066"/>
                </a:cubicBezTo>
                <a:cubicBezTo>
                  <a:pt x="383181" y="195950"/>
                  <a:pt x="326770" y="160791"/>
                  <a:pt x="268805" y="129389"/>
                </a:cubicBezTo>
                <a:cubicBezTo>
                  <a:pt x="243450" y="115567"/>
                  <a:pt x="217231" y="104531"/>
                  <a:pt x="191013" y="92696"/>
                </a:cubicBezTo>
                <a:cubicBezTo>
                  <a:pt x="151599" y="74079"/>
                  <a:pt x="111752" y="56435"/>
                  <a:pt x="71712" y="39179"/>
                </a:cubicBezTo>
                <a:cubicBezTo>
                  <a:pt x="58581" y="33629"/>
                  <a:pt x="45925" y="27106"/>
                  <a:pt x="32989" y="21102"/>
                </a:cubicBezTo>
                <a:cubicBezTo>
                  <a:pt x="22082" y="15617"/>
                  <a:pt x="9124" y="12593"/>
                  <a:pt x="378" y="3760"/>
                </a:cubicBezTo>
                <a:cubicBezTo>
                  <a:pt x="-659" y="2270"/>
                  <a:pt x="572" y="-84"/>
                  <a:pt x="2451" y="2"/>
                </a:cubicBezTo>
                <a:cubicBezTo>
                  <a:pt x="6619" y="499"/>
                  <a:pt x="10269" y="3350"/>
                  <a:pt x="14200" y="4775"/>
                </a:cubicBezTo>
                <a:cubicBezTo>
                  <a:pt x="27352" y="10174"/>
                  <a:pt x="40677" y="15185"/>
                  <a:pt x="53484" y="21426"/>
                </a:cubicBezTo>
                <a:cubicBezTo>
                  <a:pt x="79768" y="33521"/>
                  <a:pt x="106850" y="43844"/>
                  <a:pt x="133284" y="55593"/>
                </a:cubicBezTo>
                <a:cubicBezTo>
                  <a:pt x="160065" y="67363"/>
                  <a:pt x="186369" y="80127"/>
                  <a:pt x="213193" y="91789"/>
                </a:cubicBezTo>
                <a:cubicBezTo>
                  <a:pt x="267444" y="114984"/>
                  <a:pt x="318909" y="144420"/>
                  <a:pt x="367891" y="177183"/>
                </a:cubicBezTo>
                <a:cubicBezTo>
                  <a:pt x="395859" y="196317"/>
                  <a:pt x="421840" y="218130"/>
                  <a:pt x="446762" y="241001"/>
                </a:cubicBezTo>
                <a:cubicBezTo>
                  <a:pt x="472074" y="264347"/>
                  <a:pt x="495420" y="289853"/>
                  <a:pt x="513928" y="319009"/>
                </a:cubicBezTo>
                <a:cubicBezTo>
                  <a:pt x="527988" y="339116"/>
                  <a:pt x="538635" y="361296"/>
                  <a:pt x="547879" y="383972"/>
                </a:cubicBezTo>
                <a:cubicBezTo>
                  <a:pt x="562241" y="416540"/>
                  <a:pt x="575047" y="449950"/>
                  <a:pt x="582239" y="484916"/>
                </a:cubicBezTo>
                <a:cubicBezTo>
                  <a:pt x="591180" y="526662"/>
                  <a:pt x="600100" y="567718"/>
                  <a:pt x="602886" y="610307"/>
                </a:cubicBezTo>
                <a:cubicBezTo>
                  <a:pt x="606644" y="662917"/>
                  <a:pt x="605909" y="716174"/>
                  <a:pt x="593858" y="767769"/>
                </a:cubicBezTo>
                <a:cubicBezTo>
                  <a:pt x="587746" y="790338"/>
                  <a:pt x="584075" y="813706"/>
                  <a:pt x="575631" y="835540"/>
                </a:cubicBezTo>
                <a:cubicBezTo>
                  <a:pt x="571095" y="845561"/>
                  <a:pt x="564703" y="854545"/>
                  <a:pt x="558807" y="863767"/>
                </a:cubicBezTo>
                <a:cubicBezTo>
                  <a:pt x="551464" y="875602"/>
                  <a:pt x="545222" y="888085"/>
                  <a:pt x="538506" y="900266"/>
                </a:cubicBezTo>
                <a:cubicBezTo>
                  <a:pt x="535763" y="905406"/>
                  <a:pt x="533193" y="910611"/>
                  <a:pt x="530493" y="915772"/>
                </a:cubicBezTo>
                <a:cubicBezTo>
                  <a:pt x="529219" y="918105"/>
                  <a:pt x="525807" y="919012"/>
                  <a:pt x="523496" y="9175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5" name="Google Shape;1415;p37"/>
          <p:cNvSpPr/>
          <p:nvPr/>
        </p:nvSpPr>
        <p:spPr>
          <a:xfrm>
            <a:off x="4178940" y="2574534"/>
            <a:ext cx="85716" cy="34156"/>
          </a:xfrm>
          <a:custGeom>
            <a:rect b="b" l="l" r="r" t="t"/>
            <a:pathLst>
              <a:path extrusionOk="0" h="68313" w="171432">
                <a:moveTo>
                  <a:pt x="169053" y="68314"/>
                </a:moveTo>
                <a:cubicBezTo>
                  <a:pt x="166246" y="67623"/>
                  <a:pt x="164151" y="65334"/>
                  <a:pt x="161818" y="63735"/>
                </a:cubicBezTo>
                <a:cubicBezTo>
                  <a:pt x="153158" y="57343"/>
                  <a:pt x="144692" y="50669"/>
                  <a:pt x="135513" y="45033"/>
                </a:cubicBezTo>
                <a:cubicBezTo>
                  <a:pt x="95538" y="21341"/>
                  <a:pt x="47506" y="21816"/>
                  <a:pt x="3622" y="9959"/>
                </a:cubicBezTo>
                <a:cubicBezTo>
                  <a:pt x="-2274" y="8426"/>
                  <a:pt x="-525" y="-882"/>
                  <a:pt x="5652" y="68"/>
                </a:cubicBezTo>
                <a:cubicBezTo>
                  <a:pt x="30726" y="6461"/>
                  <a:pt x="56231" y="10521"/>
                  <a:pt x="81608" y="15359"/>
                </a:cubicBezTo>
                <a:cubicBezTo>
                  <a:pt x="109273" y="20930"/>
                  <a:pt x="136420" y="31707"/>
                  <a:pt x="157585" y="50820"/>
                </a:cubicBezTo>
                <a:cubicBezTo>
                  <a:pt x="160134" y="53110"/>
                  <a:pt x="177714" y="67385"/>
                  <a:pt x="169053" y="683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6" name="Google Shape;1416;p37"/>
          <p:cNvSpPr/>
          <p:nvPr/>
        </p:nvSpPr>
        <p:spPr>
          <a:xfrm>
            <a:off x="4288568" y="2508346"/>
            <a:ext cx="58739" cy="88928"/>
          </a:xfrm>
          <a:custGeom>
            <a:rect b="b" l="l" r="r" t="t"/>
            <a:pathLst>
              <a:path extrusionOk="0" h="177856" w="117478">
                <a:moveTo>
                  <a:pt x="528" y="177170"/>
                </a:moveTo>
                <a:cubicBezTo>
                  <a:pt x="-3791" y="165983"/>
                  <a:pt x="19620" y="127390"/>
                  <a:pt x="25688" y="115663"/>
                </a:cubicBezTo>
                <a:cubicBezTo>
                  <a:pt x="47048" y="73441"/>
                  <a:pt x="73482" y="33271"/>
                  <a:pt x="108901" y="1459"/>
                </a:cubicBezTo>
                <a:cubicBezTo>
                  <a:pt x="113523" y="-3033"/>
                  <a:pt x="120607" y="3856"/>
                  <a:pt x="115963" y="8542"/>
                </a:cubicBezTo>
                <a:cubicBezTo>
                  <a:pt x="71539" y="46618"/>
                  <a:pt x="44089" y="98644"/>
                  <a:pt x="16467" y="149138"/>
                </a:cubicBezTo>
                <a:cubicBezTo>
                  <a:pt x="12882" y="156070"/>
                  <a:pt x="9577" y="163176"/>
                  <a:pt x="6554" y="170389"/>
                </a:cubicBezTo>
                <a:cubicBezTo>
                  <a:pt x="5172" y="172700"/>
                  <a:pt x="4329" y="180129"/>
                  <a:pt x="528" y="1771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7" name="Google Shape;1417;p37"/>
          <p:cNvSpPr/>
          <p:nvPr/>
        </p:nvSpPr>
        <p:spPr>
          <a:xfrm>
            <a:off x="4235832" y="2395270"/>
            <a:ext cx="52690" cy="77313"/>
          </a:xfrm>
          <a:custGeom>
            <a:rect b="b" l="l" r="r" t="t"/>
            <a:pathLst>
              <a:path extrusionOk="0" h="154625" w="105381">
                <a:moveTo>
                  <a:pt x="220" y="153771"/>
                </a:moveTo>
                <a:cubicBezTo>
                  <a:pt x="-2437" y="142454"/>
                  <a:pt x="19743" y="105459"/>
                  <a:pt x="25898" y="93646"/>
                </a:cubicBezTo>
                <a:cubicBezTo>
                  <a:pt x="36071" y="75807"/>
                  <a:pt x="48316" y="59263"/>
                  <a:pt x="60691" y="42915"/>
                </a:cubicBezTo>
                <a:cubicBezTo>
                  <a:pt x="71835" y="28510"/>
                  <a:pt x="85527" y="16286"/>
                  <a:pt x="96628" y="1859"/>
                </a:cubicBezTo>
                <a:cubicBezTo>
                  <a:pt x="100213" y="-2784"/>
                  <a:pt x="107729" y="2118"/>
                  <a:pt x="104662" y="7280"/>
                </a:cubicBezTo>
                <a:cubicBezTo>
                  <a:pt x="103690" y="8749"/>
                  <a:pt x="102546" y="10066"/>
                  <a:pt x="101379" y="11427"/>
                </a:cubicBezTo>
                <a:cubicBezTo>
                  <a:pt x="88205" y="26631"/>
                  <a:pt x="73411" y="40021"/>
                  <a:pt x="61576" y="56348"/>
                </a:cubicBezTo>
                <a:cubicBezTo>
                  <a:pt x="38619" y="86324"/>
                  <a:pt x="17886" y="118741"/>
                  <a:pt x="3330" y="153598"/>
                </a:cubicBezTo>
                <a:cubicBezTo>
                  <a:pt x="3330" y="153598"/>
                  <a:pt x="3330" y="153598"/>
                  <a:pt x="3330" y="153577"/>
                </a:cubicBezTo>
                <a:cubicBezTo>
                  <a:pt x="2876" y="154873"/>
                  <a:pt x="911" y="155002"/>
                  <a:pt x="220" y="1537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8" name="Google Shape;1418;p37"/>
          <p:cNvSpPr/>
          <p:nvPr/>
        </p:nvSpPr>
        <p:spPr>
          <a:xfrm>
            <a:off x="4123186" y="2455300"/>
            <a:ext cx="100373" cy="26542"/>
          </a:xfrm>
          <a:custGeom>
            <a:rect b="b" l="l" r="r" t="t"/>
            <a:pathLst>
              <a:path extrusionOk="0" h="53085" w="200746">
                <a:moveTo>
                  <a:pt x="197630" y="52587"/>
                </a:moveTo>
                <a:cubicBezTo>
                  <a:pt x="190870" y="44661"/>
                  <a:pt x="181151" y="40579"/>
                  <a:pt x="171562" y="37188"/>
                </a:cubicBezTo>
                <a:cubicBezTo>
                  <a:pt x="161736" y="33171"/>
                  <a:pt x="151672" y="29781"/>
                  <a:pt x="141370" y="27124"/>
                </a:cubicBezTo>
                <a:cubicBezTo>
                  <a:pt x="128952" y="23755"/>
                  <a:pt x="116469" y="18205"/>
                  <a:pt x="103943" y="15786"/>
                </a:cubicBezTo>
                <a:cubicBezTo>
                  <a:pt x="71591" y="11704"/>
                  <a:pt x="39325" y="10192"/>
                  <a:pt x="6843" y="10257"/>
                </a:cubicBezTo>
                <a:cubicBezTo>
                  <a:pt x="-737" y="11445"/>
                  <a:pt x="-2962" y="906"/>
                  <a:pt x="5029" y="85"/>
                </a:cubicBezTo>
                <a:cubicBezTo>
                  <a:pt x="32738" y="-433"/>
                  <a:pt x="60447" y="1489"/>
                  <a:pt x="88047" y="3821"/>
                </a:cubicBezTo>
                <a:cubicBezTo>
                  <a:pt x="106837" y="4340"/>
                  <a:pt x="124200" y="11424"/>
                  <a:pt x="141759" y="17319"/>
                </a:cubicBezTo>
                <a:cubicBezTo>
                  <a:pt x="153982" y="20645"/>
                  <a:pt x="165817" y="25008"/>
                  <a:pt x="177264" y="30386"/>
                </a:cubicBezTo>
                <a:cubicBezTo>
                  <a:pt x="185514" y="33949"/>
                  <a:pt x="194282" y="38074"/>
                  <a:pt x="199249" y="45935"/>
                </a:cubicBezTo>
                <a:cubicBezTo>
                  <a:pt x="200761" y="47749"/>
                  <a:pt x="201971" y="53084"/>
                  <a:pt x="198493" y="53062"/>
                </a:cubicBezTo>
                <a:cubicBezTo>
                  <a:pt x="198493" y="53062"/>
                  <a:pt x="198493" y="53062"/>
                  <a:pt x="198515" y="53084"/>
                </a:cubicBezTo>
                <a:cubicBezTo>
                  <a:pt x="198493" y="53084"/>
                  <a:pt x="198493" y="53084"/>
                  <a:pt x="198472" y="53062"/>
                </a:cubicBezTo>
                <a:cubicBezTo>
                  <a:pt x="198407" y="53084"/>
                  <a:pt x="198342" y="53084"/>
                  <a:pt x="198277" y="53084"/>
                </a:cubicBezTo>
                <a:cubicBezTo>
                  <a:pt x="197997" y="53105"/>
                  <a:pt x="197673" y="52911"/>
                  <a:pt x="197630" y="525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9" name="Google Shape;1419;p37"/>
          <p:cNvSpPr/>
          <p:nvPr/>
        </p:nvSpPr>
        <p:spPr>
          <a:xfrm>
            <a:off x="4100913" y="2360980"/>
            <a:ext cx="69556" cy="26919"/>
          </a:xfrm>
          <a:custGeom>
            <a:rect b="b" l="l" r="r" t="t"/>
            <a:pathLst>
              <a:path extrusionOk="0" h="53838" w="139112">
                <a:moveTo>
                  <a:pt x="137388" y="53832"/>
                </a:moveTo>
                <a:cubicBezTo>
                  <a:pt x="134343" y="51888"/>
                  <a:pt x="132507" y="48368"/>
                  <a:pt x="129656" y="46057"/>
                </a:cubicBezTo>
                <a:cubicBezTo>
                  <a:pt x="120974" y="37980"/>
                  <a:pt x="109031" y="35647"/>
                  <a:pt x="98211" y="31717"/>
                </a:cubicBezTo>
                <a:cubicBezTo>
                  <a:pt x="84109" y="25734"/>
                  <a:pt x="69358" y="21998"/>
                  <a:pt x="54219" y="19882"/>
                </a:cubicBezTo>
                <a:cubicBezTo>
                  <a:pt x="38604" y="16232"/>
                  <a:pt x="22882" y="13187"/>
                  <a:pt x="7051" y="10660"/>
                </a:cubicBezTo>
                <a:cubicBezTo>
                  <a:pt x="3380" y="10293"/>
                  <a:pt x="-1005" y="8003"/>
                  <a:pt x="205" y="3641"/>
                </a:cubicBezTo>
                <a:cubicBezTo>
                  <a:pt x="874" y="1222"/>
                  <a:pt x="3250" y="-247"/>
                  <a:pt x="5691" y="34"/>
                </a:cubicBezTo>
                <a:cubicBezTo>
                  <a:pt x="22385" y="3187"/>
                  <a:pt x="39619" y="6319"/>
                  <a:pt x="55946" y="10617"/>
                </a:cubicBezTo>
                <a:cubicBezTo>
                  <a:pt x="71690" y="13122"/>
                  <a:pt x="86959" y="17420"/>
                  <a:pt x="101408" y="24201"/>
                </a:cubicBezTo>
                <a:cubicBezTo>
                  <a:pt x="115359" y="29557"/>
                  <a:pt x="131794" y="34676"/>
                  <a:pt x="138511" y="49361"/>
                </a:cubicBezTo>
                <a:cubicBezTo>
                  <a:pt x="139245" y="50700"/>
                  <a:pt x="139720" y="54005"/>
                  <a:pt x="137388" y="538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37"/>
          <p:cNvSpPr/>
          <p:nvPr/>
        </p:nvSpPr>
        <p:spPr>
          <a:xfrm>
            <a:off x="4179400" y="2302791"/>
            <a:ext cx="18283" cy="69468"/>
          </a:xfrm>
          <a:custGeom>
            <a:rect b="b" l="l" r="r" t="t"/>
            <a:pathLst>
              <a:path extrusionOk="0" h="138936" w="36566">
                <a:moveTo>
                  <a:pt x="3502" y="138937"/>
                </a:moveTo>
                <a:cubicBezTo>
                  <a:pt x="-4964" y="133732"/>
                  <a:pt x="4257" y="77235"/>
                  <a:pt x="6806" y="66544"/>
                </a:cubicBezTo>
                <a:cubicBezTo>
                  <a:pt x="11514" y="44580"/>
                  <a:pt x="18015" y="22897"/>
                  <a:pt x="27280" y="2423"/>
                </a:cubicBezTo>
                <a:cubicBezTo>
                  <a:pt x="30174" y="-2479"/>
                  <a:pt x="37884" y="695"/>
                  <a:pt x="36372" y="6267"/>
                </a:cubicBezTo>
                <a:cubicBezTo>
                  <a:pt x="23349" y="34883"/>
                  <a:pt x="14732" y="65378"/>
                  <a:pt x="10197" y="96520"/>
                </a:cubicBezTo>
                <a:cubicBezTo>
                  <a:pt x="8879" y="105721"/>
                  <a:pt x="7821" y="115742"/>
                  <a:pt x="7108" y="124856"/>
                </a:cubicBezTo>
                <a:cubicBezTo>
                  <a:pt x="6525" y="128095"/>
                  <a:pt x="7281" y="138483"/>
                  <a:pt x="3502" y="1389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1" name="Google Shape;1421;p37"/>
          <p:cNvSpPr/>
          <p:nvPr/>
        </p:nvSpPr>
        <p:spPr>
          <a:xfrm>
            <a:off x="4060273" y="2230649"/>
            <a:ext cx="295676" cy="453867"/>
          </a:xfrm>
          <a:custGeom>
            <a:rect b="b" l="l" r="r" t="t"/>
            <a:pathLst>
              <a:path extrusionOk="0" h="907735" w="591352">
                <a:moveTo>
                  <a:pt x="572575" y="563936"/>
                </a:moveTo>
                <a:cubicBezTo>
                  <a:pt x="577197" y="559250"/>
                  <a:pt x="570134" y="552382"/>
                  <a:pt x="565513" y="556852"/>
                </a:cubicBezTo>
                <a:cubicBezTo>
                  <a:pt x="530094" y="588643"/>
                  <a:pt x="503660" y="628835"/>
                  <a:pt x="482300" y="671056"/>
                </a:cubicBezTo>
                <a:cubicBezTo>
                  <a:pt x="476232" y="682783"/>
                  <a:pt x="452799" y="721377"/>
                  <a:pt x="457118" y="732564"/>
                </a:cubicBezTo>
                <a:cubicBezTo>
                  <a:pt x="460898" y="735523"/>
                  <a:pt x="461762" y="728094"/>
                  <a:pt x="463144" y="725761"/>
                </a:cubicBezTo>
                <a:cubicBezTo>
                  <a:pt x="466167" y="718548"/>
                  <a:pt x="469472" y="711464"/>
                  <a:pt x="473057" y="704510"/>
                </a:cubicBezTo>
                <a:cubicBezTo>
                  <a:pt x="500679" y="654038"/>
                  <a:pt x="528129" y="602011"/>
                  <a:pt x="572575" y="563936"/>
                </a:cubicBezTo>
                <a:close/>
                <a:moveTo>
                  <a:pt x="591083" y="647645"/>
                </a:moveTo>
                <a:cubicBezTo>
                  <a:pt x="592336" y="681660"/>
                  <a:pt x="589161" y="715546"/>
                  <a:pt x="582747" y="748935"/>
                </a:cubicBezTo>
                <a:cubicBezTo>
                  <a:pt x="580285" y="760791"/>
                  <a:pt x="577024" y="773145"/>
                  <a:pt x="573957" y="785563"/>
                </a:cubicBezTo>
                <a:cubicBezTo>
                  <a:pt x="569616" y="803035"/>
                  <a:pt x="566593" y="821327"/>
                  <a:pt x="556572" y="836639"/>
                </a:cubicBezTo>
                <a:cubicBezTo>
                  <a:pt x="545773" y="852750"/>
                  <a:pt x="536314" y="869639"/>
                  <a:pt x="527308" y="886809"/>
                </a:cubicBezTo>
                <a:cubicBezTo>
                  <a:pt x="524220" y="892532"/>
                  <a:pt x="521304" y="898363"/>
                  <a:pt x="518302" y="904129"/>
                </a:cubicBezTo>
                <a:cubicBezTo>
                  <a:pt x="518259" y="904194"/>
                  <a:pt x="518216" y="904280"/>
                  <a:pt x="518173" y="904367"/>
                </a:cubicBezTo>
                <a:cubicBezTo>
                  <a:pt x="514890" y="896182"/>
                  <a:pt x="511672" y="887975"/>
                  <a:pt x="508627" y="879725"/>
                </a:cubicBezTo>
                <a:cubicBezTo>
                  <a:pt x="496273" y="839188"/>
                  <a:pt x="480335" y="799860"/>
                  <a:pt x="465498" y="760186"/>
                </a:cubicBezTo>
                <a:cubicBezTo>
                  <a:pt x="457745" y="735933"/>
                  <a:pt x="449559" y="711810"/>
                  <a:pt x="439906" y="688269"/>
                </a:cubicBezTo>
                <a:cubicBezTo>
                  <a:pt x="425717" y="656781"/>
                  <a:pt x="415393" y="623759"/>
                  <a:pt x="401161" y="592314"/>
                </a:cubicBezTo>
                <a:cubicBezTo>
                  <a:pt x="385525" y="560761"/>
                  <a:pt x="375137" y="527006"/>
                  <a:pt x="360689" y="494978"/>
                </a:cubicBezTo>
                <a:cubicBezTo>
                  <a:pt x="358594" y="490874"/>
                  <a:pt x="356564" y="486728"/>
                  <a:pt x="354598" y="482559"/>
                </a:cubicBezTo>
                <a:cubicBezTo>
                  <a:pt x="369154" y="447810"/>
                  <a:pt x="389823" y="415501"/>
                  <a:pt x="412737" y="385611"/>
                </a:cubicBezTo>
                <a:cubicBezTo>
                  <a:pt x="424550" y="369284"/>
                  <a:pt x="439344" y="355872"/>
                  <a:pt x="452518" y="340668"/>
                </a:cubicBezTo>
                <a:cubicBezTo>
                  <a:pt x="453663" y="339329"/>
                  <a:pt x="454829" y="338012"/>
                  <a:pt x="455801" y="336522"/>
                </a:cubicBezTo>
                <a:cubicBezTo>
                  <a:pt x="458868" y="331382"/>
                  <a:pt x="451352" y="326479"/>
                  <a:pt x="447767" y="331101"/>
                </a:cubicBezTo>
                <a:cubicBezTo>
                  <a:pt x="436645" y="345528"/>
                  <a:pt x="422952" y="357751"/>
                  <a:pt x="411830" y="372156"/>
                </a:cubicBezTo>
                <a:cubicBezTo>
                  <a:pt x="399455" y="388505"/>
                  <a:pt x="387209" y="405048"/>
                  <a:pt x="377037" y="422887"/>
                </a:cubicBezTo>
                <a:cubicBezTo>
                  <a:pt x="371789" y="432930"/>
                  <a:pt x="354987" y="461135"/>
                  <a:pt x="351704" y="476339"/>
                </a:cubicBezTo>
                <a:cubicBezTo>
                  <a:pt x="342245" y="455974"/>
                  <a:pt x="333671" y="435198"/>
                  <a:pt x="323974" y="414961"/>
                </a:cubicBezTo>
                <a:cubicBezTo>
                  <a:pt x="310649" y="390276"/>
                  <a:pt x="297367" y="365569"/>
                  <a:pt x="283955" y="340949"/>
                </a:cubicBezTo>
                <a:cubicBezTo>
                  <a:pt x="274366" y="323780"/>
                  <a:pt x="262941" y="307755"/>
                  <a:pt x="253352" y="290585"/>
                </a:cubicBezTo>
                <a:cubicBezTo>
                  <a:pt x="250566" y="286115"/>
                  <a:pt x="247694" y="281709"/>
                  <a:pt x="244757" y="277346"/>
                </a:cubicBezTo>
                <a:cubicBezTo>
                  <a:pt x="245124" y="274258"/>
                  <a:pt x="245081" y="270781"/>
                  <a:pt x="245383" y="269140"/>
                </a:cubicBezTo>
                <a:cubicBezTo>
                  <a:pt x="246096" y="260026"/>
                  <a:pt x="247154" y="250005"/>
                  <a:pt x="248471" y="240805"/>
                </a:cubicBezTo>
                <a:cubicBezTo>
                  <a:pt x="253007" y="209684"/>
                  <a:pt x="261624" y="179167"/>
                  <a:pt x="274647" y="150551"/>
                </a:cubicBezTo>
                <a:cubicBezTo>
                  <a:pt x="276159" y="144979"/>
                  <a:pt x="268427" y="141805"/>
                  <a:pt x="265555" y="146707"/>
                </a:cubicBezTo>
                <a:cubicBezTo>
                  <a:pt x="256268" y="167181"/>
                  <a:pt x="249789" y="188864"/>
                  <a:pt x="245081" y="210828"/>
                </a:cubicBezTo>
                <a:cubicBezTo>
                  <a:pt x="243267" y="218387"/>
                  <a:pt x="238148" y="248839"/>
                  <a:pt x="238278" y="267865"/>
                </a:cubicBezTo>
                <a:cubicBezTo>
                  <a:pt x="229682" y="255490"/>
                  <a:pt x="220763" y="243331"/>
                  <a:pt x="212405" y="230805"/>
                </a:cubicBezTo>
                <a:cubicBezTo>
                  <a:pt x="195862" y="206876"/>
                  <a:pt x="178131" y="183767"/>
                  <a:pt x="160508" y="160637"/>
                </a:cubicBezTo>
                <a:cubicBezTo>
                  <a:pt x="150357" y="150098"/>
                  <a:pt x="139775" y="140055"/>
                  <a:pt x="130034" y="129084"/>
                </a:cubicBezTo>
                <a:cubicBezTo>
                  <a:pt x="124182" y="123102"/>
                  <a:pt x="117854" y="117573"/>
                  <a:pt x="111461" y="112195"/>
                </a:cubicBezTo>
                <a:cubicBezTo>
                  <a:pt x="108848" y="109302"/>
                  <a:pt x="104226" y="107941"/>
                  <a:pt x="101246" y="111029"/>
                </a:cubicBezTo>
                <a:cubicBezTo>
                  <a:pt x="94529" y="122324"/>
                  <a:pt x="104658" y="135131"/>
                  <a:pt x="109431" y="145671"/>
                </a:cubicBezTo>
                <a:cubicBezTo>
                  <a:pt x="113254" y="152754"/>
                  <a:pt x="116709" y="160464"/>
                  <a:pt x="121353" y="167440"/>
                </a:cubicBezTo>
                <a:cubicBezTo>
                  <a:pt x="128177" y="177526"/>
                  <a:pt x="133943" y="187892"/>
                  <a:pt x="141286" y="197676"/>
                </a:cubicBezTo>
                <a:cubicBezTo>
                  <a:pt x="151307" y="209468"/>
                  <a:pt x="158801" y="223095"/>
                  <a:pt x="167159" y="236075"/>
                </a:cubicBezTo>
                <a:cubicBezTo>
                  <a:pt x="176900" y="251646"/>
                  <a:pt x="187439" y="266786"/>
                  <a:pt x="196596" y="282746"/>
                </a:cubicBezTo>
                <a:cubicBezTo>
                  <a:pt x="198540" y="286158"/>
                  <a:pt x="200440" y="289570"/>
                  <a:pt x="202341" y="293004"/>
                </a:cubicBezTo>
                <a:cubicBezTo>
                  <a:pt x="196056" y="289678"/>
                  <a:pt x="189123" y="287281"/>
                  <a:pt x="182688" y="284797"/>
                </a:cubicBezTo>
                <a:cubicBezTo>
                  <a:pt x="168239" y="278016"/>
                  <a:pt x="152970" y="273740"/>
                  <a:pt x="137226" y="271213"/>
                </a:cubicBezTo>
                <a:cubicBezTo>
                  <a:pt x="120899" y="266915"/>
                  <a:pt x="103665" y="263784"/>
                  <a:pt x="86970" y="260630"/>
                </a:cubicBezTo>
                <a:cubicBezTo>
                  <a:pt x="84508" y="260350"/>
                  <a:pt x="82154" y="261818"/>
                  <a:pt x="81485" y="264237"/>
                </a:cubicBezTo>
                <a:cubicBezTo>
                  <a:pt x="80275" y="268600"/>
                  <a:pt x="84660" y="270889"/>
                  <a:pt x="88331" y="271256"/>
                </a:cubicBezTo>
                <a:cubicBezTo>
                  <a:pt x="104183" y="273783"/>
                  <a:pt x="119884" y="276850"/>
                  <a:pt x="135498" y="280478"/>
                </a:cubicBezTo>
                <a:cubicBezTo>
                  <a:pt x="150659" y="282594"/>
                  <a:pt x="165410" y="286352"/>
                  <a:pt x="179491" y="292313"/>
                </a:cubicBezTo>
                <a:cubicBezTo>
                  <a:pt x="189512" y="295941"/>
                  <a:pt x="200505" y="298230"/>
                  <a:pt x="208971" y="304969"/>
                </a:cubicBezTo>
                <a:cubicBezTo>
                  <a:pt x="215882" y="317452"/>
                  <a:pt x="222750" y="329956"/>
                  <a:pt x="229877" y="342288"/>
                </a:cubicBezTo>
                <a:cubicBezTo>
                  <a:pt x="249702" y="378895"/>
                  <a:pt x="272876" y="413579"/>
                  <a:pt x="292205" y="450466"/>
                </a:cubicBezTo>
                <a:cubicBezTo>
                  <a:pt x="298079" y="460855"/>
                  <a:pt x="303565" y="471415"/>
                  <a:pt x="308683" y="482171"/>
                </a:cubicBezTo>
                <a:cubicBezTo>
                  <a:pt x="306848" y="481285"/>
                  <a:pt x="304969" y="480464"/>
                  <a:pt x="303111" y="479665"/>
                </a:cubicBezTo>
                <a:cubicBezTo>
                  <a:pt x="291643" y="474288"/>
                  <a:pt x="279808" y="469904"/>
                  <a:pt x="267606" y="466599"/>
                </a:cubicBezTo>
                <a:cubicBezTo>
                  <a:pt x="250048" y="460682"/>
                  <a:pt x="232684" y="453620"/>
                  <a:pt x="213895" y="453101"/>
                </a:cubicBezTo>
                <a:cubicBezTo>
                  <a:pt x="186294" y="450769"/>
                  <a:pt x="158585" y="448847"/>
                  <a:pt x="130877" y="449365"/>
                </a:cubicBezTo>
                <a:cubicBezTo>
                  <a:pt x="122864" y="450207"/>
                  <a:pt x="125110" y="460725"/>
                  <a:pt x="132691" y="459537"/>
                </a:cubicBezTo>
                <a:cubicBezTo>
                  <a:pt x="165173" y="459472"/>
                  <a:pt x="197438" y="460963"/>
                  <a:pt x="229790" y="465066"/>
                </a:cubicBezTo>
                <a:cubicBezTo>
                  <a:pt x="242316" y="467485"/>
                  <a:pt x="254799" y="473035"/>
                  <a:pt x="267217" y="476404"/>
                </a:cubicBezTo>
                <a:cubicBezTo>
                  <a:pt x="277519" y="479061"/>
                  <a:pt x="287583" y="482430"/>
                  <a:pt x="297410" y="486468"/>
                </a:cubicBezTo>
                <a:cubicBezTo>
                  <a:pt x="303155" y="488498"/>
                  <a:pt x="308964" y="490788"/>
                  <a:pt x="314147" y="494006"/>
                </a:cubicBezTo>
                <a:cubicBezTo>
                  <a:pt x="321793" y="511110"/>
                  <a:pt x="328531" y="528625"/>
                  <a:pt x="334492" y="546443"/>
                </a:cubicBezTo>
                <a:cubicBezTo>
                  <a:pt x="344923" y="575318"/>
                  <a:pt x="356412" y="603804"/>
                  <a:pt x="366498" y="632808"/>
                </a:cubicBezTo>
                <a:cubicBezTo>
                  <a:pt x="379154" y="670581"/>
                  <a:pt x="391529" y="708462"/>
                  <a:pt x="403558" y="746451"/>
                </a:cubicBezTo>
                <a:cubicBezTo>
                  <a:pt x="400124" y="742952"/>
                  <a:pt x="396043" y="739583"/>
                  <a:pt x="394941" y="738568"/>
                </a:cubicBezTo>
                <a:cubicBezTo>
                  <a:pt x="373776" y="719455"/>
                  <a:pt x="346651" y="708678"/>
                  <a:pt x="318963" y="703106"/>
                </a:cubicBezTo>
                <a:cubicBezTo>
                  <a:pt x="293587" y="698268"/>
                  <a:pt x="268081" y="694208"/>
                  <a:pt x="243007" y="687816"/>
                </a:cubicBezTo>
                <a:cubicBezTo>
                  <a:pt x="236831" y="686865"/>
                  <a:pt x="235081" y="696174"/>
                  <a:pt x="240977" y="697707"/>
                </a:cubicBezTo>
                <a:cubicBezTo>
                  <a:pt x="284884" y="709564"/>
                  <a:pt x="332893" y="709088"/>
                  <a:pt x="372869" y="732780"/>
                </a:cubicBezTo>
                <a:cubicBezTo>
                  <a:pt x="382048" y="738417"/>
                  <a:pt x="390514" y="745090"/>
                  <a:pt x="399174" y="751483"/>
                </a:cubicBezTo>
                <a:cubicBezTo>
                  <a:pt x="401507" y="753081"/>
                  <a:pt x="403601" y="755370"/>
                  <a:pt x="406409" y="756061"/>
                </a:cubicBezTo>
                <a:cubicBezTo>
                  <a:pt x="406474" y="756061"/>
                  <a:pt x="406539" y="756061"/>
                  <a:pt x="406582" y="756040"/>
                </a:cubicBezTo>
                <a:cubicBezTo>
                  <a:pt x="417683" y="791308"/>
                  <a:pt x="428503" y="826640"/>
                  <a:pt x="438955" y="862080"/>
                </a:cubicBezTo>
                <a:cubicBezTo>
                  <a:pt x="442800" y="877263"/>
                  <a:pt x="446342" y="892532"/>
                  <a:pt x="450143" y="907736"/>
                </a:cubicBezTo>
                <a:cubicBezTo>
                  <a:pt x="448674" y="907002"/>
                  <a:pt x="447184" y="906311"/>
                  <a:pt x="445888" y="905468"/>
                </a:cubicBezTo>
                <a:cubicBezTo>
                  <a:pt x="431893" y="898557"/>
                  <a:pt x="420490" y="887349"/>
                  <a:pt x="407338" y="878969"/>
                </a:cubicBezTo>
                <a:cubicBezTo>
                  <a:pt x="382933" y="864024"/>
                  <a:pt x="356434" y="852707"/>
                  <a:pt x="332116" y="837633"/>
                </a:cubicBezTo>
                <a:cubicBezTo>
                  <a:pt x="316782" y="827720"/>
                  <a:pt x="301751" y="817591"/>
                  <a:pt x="287151" y="806512"/>
                </a:cubicBezTo>
                <a:cubicBezTo>
                  <a:pt x="276914" y="799255"/>
                  <a:pt x="266505" y="793618"/>
                  <a:pt x="256484" y="785844"/>
                </a:cubicBezTo>
                <a:cubicBezTo>
                  <a:pt x="239012" y="771352"/>
                  <a:pt x="219942" y="758761"/>
                  <a:pt x="203658" y="742887"/>
                </a:cubicBezTo>
                <a:cubicBezTo>
                  <a:pt x="163877" y="707274"/>
                  <a:pt x="139947" y="665765"/>
                  <a:pt x="120489" y="616632"/>
                </a:cubicBezTo>
                <a:cubicBezTo>
                  <a:pt x="105781" y="582747"/>
                  <a:pt x="94680" y="547523"/>
                  <a:pt x="85329" y="511823"/>
                </a:cubicBezTo>
                <a:cubicBezTo>
                  <a:pt x="69909" y="456362"/>
                  <a:pt x="60773" y="399347"/>
                  <a:pt x="55957" y="341964"/>
                </a:cubicBezTo>
                <a:cubicBezTo>
                  <a:pt x="51379" y="299051"/>
                  <a:pt x="52221" y="255836"/>
                  <a:pt x="49068" y="212815"/>
                </a:cubicBezTo>
                <a:cubicBezTo>
                  <a:pt x="47405" y="193421"/>
                  <a:pt x="44684" y="174135"/>
                  <a:pt x="42071" y="154871"/>
                </a:cubicBezTo>
                <a:cubicBezTo>
                  <a:pt x="35073" y="101743"/>
                  <a:pt x="25938" y="47599"/>
                  <a:pt x="0" y="0"/>
                </a:cubicBezTo>
                <a:cubicBezTo>
                  <a:pt x="8531" y="6868"/>
                  <a:pt x="19891" y="9783"/>
                  <a:pt x="29631" y="14686"/>
                </a:cubicBezTo>
                <a:cubicBezTo>
                  <a:pt x="42567" y="20690"/>
                  <a:pt x="55223" y="27212"/>
                  <a:pt x="68354" y="32762"/>
                </a:cubicBezTo>
                <a:cubicBezTo>
                  <a:pt x="108394" y="50018"/>
                  <a:pt x="148241" y="67663"/>
                  <a:pt x="187676" y="86279"/>
                </a:cubicBezTo>
                <a:cubicBezTo>
                  <a:pt x="213895" y="98114"/>
                  <a:pt x="240113" y="109150"/>
                  <a:pt x="265468" y="122972"/>
                </a:cubicBezTo>
                <a:cubicBezTo>
                  <a:pt x="323434" y="154374"/>
                  <a:pt x="379845" y="189512"/>
                  <a:pt x="428222" y="234649"/>
                </a:cubicBezTo>
                <a:cubicBezTo>
                  <a:pt x="450575" y="254821"/>
                  <a:pt x="472452" y="276094"/>
                  <a:pt x="489967" y="300693"/>
                </a:cubicBezTo>
                <a:cubicBezTo>
                  <a:pt x="499103" y="313845"/>
                  <a:pt x="508432" y="326889"/>
                  <a:pt x="516186" y="340949"/>
                </a:cubicBezTo>
                <a:cubicBezTo>
                  <a:pt x="524889" y="356607"/>
                  <a:pt x="531563" y="373258"/>
                  <a:pt x="538603" y="389715"/>
                </a:cubicBezTo>
                <a:cubicBezTo>
                  <a:pt x="554282" y="424529"/>
                  <a:pt x="565707" y="461114"/>
                  <a:pt x="572748" y="498692"/>
                </a:cubicBezTo>
                <a:cubicBezTo>
                  <a:pt x="583589" y="547307"/>
                  <a:pt x="591083" y="597454"/>
                  <a:pt x="591083" y="6476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2" name="Google Shape;1422;p37"/>
          <p:cNvSpPr/>
          <p:nvPr/>
        </p:nvSpPr>
        <p:spPr>
          <a:xfrm>
            <a:off x="4113466" y="2291315"/>
            <a:ext cx="222244" cy="470967"/>
          </a:xfrm>
          <a:custGeom>
            <a:rect b="b" l="l" r="r" t="t"/>
            <a:pathLst>
              <a:path extrusionOk="0" h="941935" w="444488">
                <a:moveTo>
                  <a:pt x="444441" y="925683"/>
                </a:moveTo>
                <a:cubicBezTo>
                  <a:pt x="445974" y="931644"/>
                  <a:pt x="409886" y="941881"/>
                  <a:pt x="403753" y="941859"/>
                </a:cubicBezTo>
                <a:cubicBezTo>
                  <a:pt x="400470" y="941945"/>
                  <a:pt x="396906" y="942226"/>
                  <a:pt x="393904" y="940671"/>
                </a:cubicBezTo>
                <a:cubicBezTo>
                  <a:pt x="389045" y="919938"/>
                  <a:pt x="385590" y="898082"/>
                  <a:pt x="379737" y="877371"/>
                </a:cubicBezTo>
                <a:cubicBezTo>
                  <a:pt x="369802" y="842168"/>
                  <a:pt x="359069" y="807224"/>
                  <a:pt x="350603" y="771633"/>
                </a:cubicBezTo>
                <a:cubicBezTo>
                  <a:pt x="339308" y="721658"/>
                  <a:pt x="322419" y="673173"/>
                  <a:pt x="307409" y="624235"/>
                </a:cubicBezTo>
                <a:cubicBezTo>
                  <a:pt x="288404" y="564778"/>
                  <a:pt x="269701" y="505193"/>
                  <a:pt x="246701" y="447141"/>
                </a:cubicBezTo>
                <a:cubicBezTo>
                  <a:pt x="235427" y="418071"/>
                  <a:pt x="226248" y="388138"/>
                  <a:pt x="212621" y="360041"/>
                </a:cubicBezTo>
                <a:cubicBezTo>
                  <a:pt x="194112" y="322980"/>
                  <a:pt x="173271" y="287216"/>
                  <a:pt x="151394" y="252078"/>
                </a:cubicBezTo>
                <a:cubicBezTo>
                  <a:pt x="130466" y="216832"/>
                  <a:pt x="111288" y="180549"/>
                  <a:pt x="89908" y="145563"/>
                </a:cubicBezTo>
                <a:cubicBezTo>
                  <a:pt x="72824" y="119690"/>
                  <a:pt x="56022" y="93665"/>
                  <a:pt x="38464" y="68116"/>
                </a:cubicBezTo>
                <a:cubicBezTo>
                  <a:pt x="28789" y="53776"/>
                  <a:pt x="19178" y="39479"/>
                  <a:pt x="11878" y="23778"/>
                </a:cubicBezTo>
                <a:cubicBezTo>
                  <a:pt x="7645" y="16025"/>
                  <a:pt x="1836" y="8811"/>
                  <a:pt x="0" y="0"/>
                </a:cubicBezTo>
                <a:cubicBezTo>
                  <a:pt x="16565" y="13736"/>
                  <a:pt x="30171" y="30581"/>
                  <a:pt x="45764" y="45353"/>
                </a:cubicBezTo>
                <a:cubicBezTo>
                  <a:pt x="67058" y="73040"/>
                  <a:pt x="88093" y="100944"/>
                  <a:pt x="107574" y="129926"/>
                </a:cubicBezTo>
                <a:cubicBezTo>
                  <a:pt x="122519" y="150508"/>
                  <a:pt x="136643" y="171090"/>
                  <a:pt x="149299" y="193378"/>
                </a:cubicBezTo>
                <a:cubicBezTo>
                  <a:pt x="161933" y="212146"/>
                  <a:pt x="173120" y="231820"/>
                  <a:pt x="183335" y="251970"/>
                </a:cubicBezTo>
                <a:cubicBezTo>
                  <a:pt x="195948" y="276051"/>
                  <a:pt x="210375" y="299116"/>
                  <a:pt x="220331" y="324535"/>
                </a:cubicBezTo>
                <a:cubicBezTo>
                  <a:pt x="230093" y="348357"/>
                  <a:pt x="242511" y="370969"/>
                  <a:pt x="252294" y="394768"/>
                </a:cubicBezTo>
                <a:cubicBezTo>
                  <a:pt x="259918" y="413817"/>
                  <a:pt x="266678" y="433189"/>
                  <a:pt x="274971" y="451978"/>
                </a:cubicBezTo>
                <a:cubicBezTo>
                  <a:pt x="282832" y="469947"/>
                  <a:pt x="291363" y="487635"/>
                  <a:pt x="298231" y="506035"/>
                </a:cubicBezTo>
                <a:cubicBezTo>
                  <a:pt x="301988" y="515192"/>
                  <a:pt x="305357" y="524500"/>
                  <a:pt x="308705" y="533809"/>
                </a:cubicBezTo>
                <a:cubicBezTo>
                  <a:pt x="315551" y="552382"/>
                  <a:pt x="324384" y="570156"/>
                  <a:pt x="331079" y="588773"/>
                </a:cubicBezTo>
                <a:cubicBezTo>
                  <a:pt x="339869" y="611276"/>
                  <a:pt x="346327" y="634579"/>
                  <a:pt x="354879" y="657148"/>
                </a:cubicBezTo>
                <a:cubicBezTo>
                  <a:pt x="360127" y="670905"/>
                  <a:pt x="366023" y="684403"/>
                  <a:pt x="370774" y="698355"/>
                </a:cubicBezTo>
                <a:cubicBezTo>
                  <a:pt x="374856" y="710687"/>
                  <a:pt x="379564" y="723148"/>
                  <a:pt x="384164" y="735350"/>
                </a:cubicBezTo>
                <a:cubicBezTo>
                  <a:pt x="388656" y="749496"/>
                  <a:pt x="392781" y="763728"/>
                  <a:pt x="398526" y="777421"/>
                </a:cubicBezTo>
                <a:cubicBezTo>
                  <a:pt x="403385" y="790530"/>
                  <a:pt x="409109" y="803315"/>
                  <a:pt x="413946" y="816425"/>
                </a:cubicBezTo>
                <a:cubicBezTo>
                  <a:pt x="418806" y="833961"/>
                  <a:pt x="423989" y="851368"/>
                  <a:pt x="429474" y="868732"/>
                </a:cubicBezTo>
                <a:cubicBezTo>
                  <a:pt x="434355" y="887759"/>
                  <a:pt x="441547" y="906267"/>
                  <a:pt x="444441" y="925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3" name="Google Shape;1423;p37"/>
          <p:cNvSpPr/>
          <p:nvPr/>
        </p:nvSpPr>
        <p:spPr>
          <a:xfrm>
            <a:off x="5444073" y="2299555"/>
            <a:ext cx="643847" cy="395958"/>
          </a:xfrm>
          <a:custGeom>
            <a:rect b="b" l="l" r="r" t="t"/>
            <a:pathLst>
              <a:path extrusionOk="0" h="791915" w="1287695">
                <a:moveTo>
                  <a:pt x="1237254" y="670773"/>
                </a:moveTo>
                <a:cubicBezTo>
                  <a:pt x="1243178" y="654198"/>
                  <a:pt x="1250390" y="636797"/>
                  <a:pt x="1246526" y="618907"/>
                </a:cubicBezTo>
                <a:cubicBezTo>
                  <a:pt x="1244414" y="608493"/>
                  <a:pt x="1238851" y="599213"/>
                  <a:pt x="1233623" y="590139"/>
                </a:cubicBezTo>
                <a:cubicBezTo>
                  <a:pt x="1228188" y="580730"/>
                  <a:pt x="1222368" y="571398"/>
                  <a:pt x="1215130" y="563252"/>
                </a:cubicBezTo>
                <a:cubicBezTo>
                  <a:pt x="1209902" y="557349"/>
                  <a:pt x="1203669" y="553121"/>
                  <a:pt x="1196818" y="550105"/>
                </a:cubicBezTo>
                <a:cubicBezTo>
                  <a:pt x="1196947" y="549770"/>
                  <a:pt x="1197076" y="549435"/>
                  <a:pt x="1197102" y="549048"/>
                </a:cubicBezTo>
                <a:cubicBezTo>
                  <a:pt x="1197230" y="545491"/>
                  <a:pt x="1197102" y="541907"/>
                  <a:pt x="1197076" y="538350"/>
                </a:cubicBezTo>
                <a:cubicBezTo>
                  <a:pt x="1197050" y="536984"/>
                  <a:pt x="1196380" y="535746"/>
                  <a:pt x="1195273" y="534973"/>
                </a:cubicBezTo>
                <a:cubicBezTo>
                  <a:pt x="1196020" y="533994"/>
                  <a:pt x="1196509" y="532756"/>
                  <a:pt x="1196586" y="531261"/>
                </a:cubicBezTo>
                <a:cubicBezTo>
                  <a:pt x="1194423" y="486407"/>
                  <a:pt x="1188680" y="441501"/>
                  <a:pt x="1178532" y="397730"/>
                </a:cubicBezTo>
                <a:cubicBezTo>
                  <a:pt x="1167354" y="353829"/>
                  <a:pt x="1157181" y="309413"/>
                  <a:pt x="1139255" y="267652"/>
                </a:cubicBezTo>
                <a:cubicBezTo>
                  <a:pt x="1124574" y="237002"/>
                  <a:pt x="1110666" y="205321"/>
                  <a:pt x="1092123" y="176604"/>
                </a:cubicBezTo>
                <a:cubicBezTo>
                  <a:pt x="1076978" y="154718"/>
                  <a:pt x="1060804" y="133296"/>
                  <a:pt x="1041977" y="114452"/>
                </a:cubicBezTo>
                <a:cubicBezTo>
                  <a:pt x="1018565" y="93159"/>
                  <a:pt x="991573" y="75965"/>
                  <a:pt x="964350" y="60034"/>
                </a:cubicBezTo>
                <a:cubicBezTo>
                  <a:pt x="934036" y="42093"/>
                  <a:pt x="900425" y="31420"/>
                  <a:pt x="866505" y="22656"/>
                </a:cubicBezTo>
                <a:cubicBezTo>
                  <a:pt x="838870" y="15180"/>
                  <a:pt x="811002" y="8117"/>
                  <a:pt x="782440" y="5384"/>
                </a:cubicBezTo>
                <a:cubicBezTo>
                  <a:pt x="747103" y="1775"/>
                  <a:pt x="711535" y="-1370"/>
                  <a:pt x="675993" y="615"/>
                </a:cubicBezTo>
                <a:cubicBezTo>
                  <a:pt x="634681" y="2368"/>
                  <a:pt x="594065" y="10927"/>
                  <a:pt x="553526" y="18531"/>
                </a:cubicBezTo>
                <a:cubicBezTo>
                  <a:pt x="481539" y="31833"/>
                  <a:pt x="411665" y="57379"/>
                  <a:pt x="348204" y="93881"/>
                </a:cubicBezTo>
                <a:cubicBezTo>
                  <a:pt x="323350" y="109374"/>
                  <a:pt x="299989" y="127470"/>
                  <a:pt x="278226" y="147062"/>
                </a:cubicBezTo>
                <a:cubicBezTo>
                  <a:pt x="261356" y="163328"/>
                  <a:pt x="245929" y="181141"/>
                  <a:pt x="231016" y="199211"/>
                </a:cubicBezTo>
                <a:cubicBezTo>
                  <a:pt x="187129" y="257341"/>
                  <a:pt x="149011" y="319905"/>
                  <a:pt x="116405" y="385021"/>
                </a:cubicBezTo>
                <a:cubicBezTo>
                  <a:pt x="114499" y="389274"/>
                  <a:pt x="112773" y="393579"/>
                  <a:pt x="111125" y="397936"/>
                </a:cubicBezTo>
                <a:cubicBezTo>
                  <a:pt x="103141" y="414537"/>
                  <a:pt x="99226" y="432685"/>
                  <a:pt x="93328" y="450008"/>
                </a:cubicBezTo>
                <a:cubicBezTo>
                  <a:pt x="87301" y="468646"/>
                  <a:pt x="78081" y="488392"/>
                  <a:pt x="80296" y="508293"/>
                </a:cubicBezTo>
                <a:cubicBezTo>
                  <a:pt x="77334" y="513603"/>
                  <a:pt x="75093" y="519351"/>
                  <a:pt x="73806" y="525487"/>
                </a:cubicBezTo>
                <a:cubicBezTo>
                  <a:pt x="46299" y="519893"/>
                  <a:pt x="15495" y="536778"/>
                  <a:pt x="4781" y="562633"/>
                </a:cubicBezTo>
                <a:cubicBezTo>
                  <a:pt x="-4851" y="585370"/>
                  <a:pt x="171" y="614834"/>
                  <a:pt x="18947" y="631410"/>
                </a:cubicBezTo>
                <a:cubicBezTo>
                  <a:pt x="35095" y="646722"/>
                  <a:pt x="58764" y="647006"/>
                  <a:pt x="79446" y="651130"/>
                </a:cubicBezTo>
                <a:cubicBezTo>
                  <a:pt x="115916" y="656853"/>
                  <a:pt x="152823" y="657729"/>
                  <a:pt x="189396" y="662266"/>
                </a:cubicBezTo>
                <a:cubicBezTo>
                  <a:pt x="221435" y="664174"/>
                  <a:pt x="253707" y="667628"/>
                  <a:pt x="284304" y="677836"/>
                </a:cubicBezTo>
                <a:cubicBezTo>
                  <a:pt x="303904" y="682141"/>
                  <a:pt x="323787" y="684951"/>
                  <a:pt x="343027" y="690932"/>
                </a:cubicBezTo>
                <a:cubicBezTo>
                  <a:pt x="363631" y="696165"/>
                  <a:pt x="385111" y="696190"/>
                  <a:pt x="405818" y="701140"/>
                </a:cubicBezTo>
                <a:cubicBezTo>
                  <a:pt x="425083" y="703202"/>
                  <a:pt x="444529" y="703125"/>
                  <a:pt x="463691" y="706528"/>
                </a:cubicBezTo>
                <a:cubicBezTo>
                  <a:pt x="479170" y="707146"/>
                  <a:pt x="502015" y="709492"/>
                  <a:pt x="510772" y="693716"/>
                </a:cubicBezTo>
                <a:cubicBezTo>
                  <a:pt x="521795" y="667061"/>
                  <a:pt x="515639" y="622052"/>
                  <a:pt x="480895" y="618778"/>
                </a:cubicBezTo>
                <a:cubicBezTo>
                  <a:pt x="486149" y="591505"/>
                  <a:pt x="472679" y="565031"/>
                  <a:pt x="456531" y="543918"/>
                </a:cubicBezTo>
                <a:cubicBezTo>
                  <a:pt x="442134" y="523579"/>
                  <a:pt x="418773" y="506411"/>
                  <a:pt x="392863" y="507983"/>
                </a:cubicBezTo>
                <a:cubicBezTo>
                  <a:pt x="390442" y="508138"/>
                  <a:pt x="388047" y="508473"/>
                  <a:pt x="385652" y="508834"/>
                </a:cubicBezTo>
                <a:cubicBezTo>
                  <a:pt x="390211" y="499683"/>
                  <a:pt x="396031" y="491202"/>
                  <a:pt x="401363" y="482617"/>
                </a:cubicBezTo>
                <a:cubicBezTo>
                  <a:pt x="401543" y="482076"/>
                  <a:pt x="401543" y="481509"/>
                  <a:pt x="401491" y="480968"/>
                </a:cubicBezTo>
                <a:cubicBezTo>
                  <a:pt x="427839" y="445832"/>
                  <a:pt x="455501" y="410902"/>
                  <a:pt x="491661" y="385304"/>
                </a:cubicBezTo>
                <a:cubicBezTo>
                  <a:pt x="506033" y="374168"/>
                  <a:pt x="521074" y="363908"/>
                  <a:pt x="537300" y="355685"/>
                </a:cubicBezTo>
                <a:cubicBezTo>
                  <a:pt x="556822" y="345142"/>
                  <a:pt x="575701" y="334109"/>
                  <a:pt x="597464" y="328566"/>
                </a:cubicBezTo>
                <a:cubicBezTo>
                  <a:pt x="632749" y="320163"/>
                  <a:pt x="670043" y="319467"/>
                  <a:pt x="705663" y="326092"/>
                </a:cubicBezTo>
                <a:cubicBezTo>
                  <a:pt x="735256" y="333439"/>
                  <a:pt x="764540" y="344523"/>
                  <a:pt x="790166" y="361253"/>
                </a:cubicBezTo>
                <a:cubicBezTo>
                  <a:pt x="821330" y="382340"/>
                  <a:pt x="850511" y="409330"/>
                  <a:pt x="872326" y="440315"/>
                </a:cubicBezTo>
                <a:cubicBezTo>
                  <a:pt x="892673" y="471172"/>
                  <a:pt x="909002" y="504503"/>
                  <a:pt x="923656" y="538531"/>
                </a:cubicBezTo>
                <a:cubicBezTo>
                  <a:pt x="924223" y="539768"/>
                  <a:pt x="924996" y="540644"/>
                  <a:pt x="925871" y="541263"/>
                </a:cubicBezTo>
                <a:cubicBezTo>
                  <a:pt x="926103" y="544614"/>
                  <a:pt x="927597" y="547759"/>
                  <a:pt x="928344" y="551291"/>
                </a:cubicBezTo>
                <a:cubicBezTo>
                  <a:pt x="922291" y="551652"/>
                  <a:pt x="916007" y="552605"/>
                  <a:pt x="909311" y="554126"/>
                </a:cubicBezTo>
                <a:cubicBezTo>
                  <a:pt x="869261" y="560262"/>
                  <a:pt x="833513" y="597099"/>
                  <a:pt x="834697" y="638679"/>
                </a:cubicBezTo>
                <a:cubicBezTo>
                  <a:pt x="812934" y="647624"/>
                  <a:pt x="787951" y="652110"/>
                  <a:pt x="771442" y="670438"/>
                </a:cubicBezTo>
                <a:cubicBezTo>
                  <a:pt x="757122" y="688741"/>
                  <a:pt x="747541" y="715756"/>
                  <a:pt x="747824" y="740916"/>
                </a:cubicBezTo>
                <a:cubicBezTo>
                  <a:pt x="751713" y="741122"/>
                  <a:pt x="755577" y="741277"/>
                  <a:pt x="759466" y="741406"/>
                </a:cubicBezTo>
                <a:cubicBezTo>
                  <a:pt x="760032" y="741947"/>
                  <a:pt x="760651" y="742411"/>
                  <a:pt x="761269" y="742875"/>
                </a:cubicBezTo>
                <a:cubicBezTo>
                  <a:pt x="761114" y="743030"/>
                  <a:pt x="761037" y="743210"/>
                  <a:pt x="761037" y="743442"/>
                </a:cubicBezTo>
                <a:cubicBezTo>
                  <a:pt x="761037" y="743880"/>
                  <a:pt x="761397" y="744241"/>
                  <a:pt x="761835" y="744241"/>
                </a:cubicBezTo>
                <a:cubicBezTo>
                  <a:pt x="762170" y="744241"/>
                  <a:pt x="762402" y="744009"/>
                  <a:pt x="762505" y="743726"/>
                </a:cubicBezTo>
                <a:cubicBezTo>
                  <a:pt x="768506" y="747463"/>
                  <a:pt x="776104" y="747953"/>
                  <a:pt x="783032" y="748804"/>
                </a:cubicBezTo>
                <a:cubicBezTo>
                  <a:pt x="793927" y="750144"/>
                  <a:pt x="804847" y="750892"/>
                  <a:pt x="815819" y="750995"/>
                </a:cubicBezTo>
                <a:cubicBezTo>
                  <a:pt x="868875" y="751356"/>
                  <a:pt x="921751" y="757311"/>
                  <a:pt x="974498" y="763034"/>
                </a:cubicBezTo>
                <a:cubicBezTo>
                  <a:pt x="991136" y="764426"/>
                  <a:pt x="1007671" y="766926"/>
                  <a:pt x="1024180" y="769272"/>
                </a:cubicBezTo>
                <a:cubicBezTo>
                  <a:pt x="1051094" y="773036"/>
                  <a:pt x="1078318" y="774608"/>
                  <a:pt x="1105078" y="779454"/>
                </a:cubicBezTo>
                <a:cubicBezTo>
                  <a:pt x="1150639" y="783759"/>
                  <a:pt x="1196149" y="790333"/>
                  <a:pt x="1241942" y="791725"/>
                </a:cubicBezTo>
                <a:cubicBezTo>
                  <a:pt x="1254047" y="793246"/>
                  <a:pt x="1263860" y="785486"/>
                  <a:pt x="1269577" y="775433"/>
                </a:cubicBezTo>
                <a:cubicBezTo>
                  <a:pt x="1277252" y="764864"/>
                  <a:pt x="1282094" y="752490"/>
                  <a:pt x="1283872" y="739601"/>
                </a:cubicBezTo>
                <a:cubicBezTo>
                  <a:pt x="1283820" y="739421"/>
                  <a:pt x="1283846" y="739292"/>
                  <a:pt x="1283872" y="739163"/>
                </a:cubicBezTo>
                <a:cubicBezTo>
                  <a:pt x="1294972" y="703511"/>
                  <a:pt x="1282635" y="676058"/>
                  <a:pt x="1237254" y="670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4" name="Google Shape;1424;p37"/>
          <p:cNvSpPr/>
          <p:nvPr/>
        </p:nvSpPr>
        <p:spPr>
          <a:xfrm>
            <a:off x="5444073" y="2299555"/>
            <a:ext cx="643847" cy="395958"/>
          </a:xfrm>
          <a:custGeom>
            <a:rect b="b" l="l" r="r" t="t"/>
            <a:pathLst>
              <a:path extrusionOk="0" h="791915" w="1287695">
                <a:moveTo>
                  <a:pt x="1283872" y="739163"/>
                </a:moveTo>
                <a:cubicBezTo>
                  <a:pt x="1294972" y="703511"/>
                  <a:pt x="1282635" y="676058"/>
                  <a:pt x="1237254" y="670773"/>
                </a:cubicBezTo>
                <a:cubicBezTo>
                  <a:pt x="1243178" y="654198"/>
                  <a:pt x="1250390" y="636797"/>
                  <a:pt x="1246526" y="618907"/>
                </a:cubicBezTo>
                <a:cubicBezTo>
                  <a:pt x="1244414" y="608493"/>
                  <a:pt x="1238851" y="599213"/>
                  <a:pt x="1233623" y="590139"/>
                </a:cubicBezTo>
                <a:cubicBezTo>
                  <a:pt x="1228188" y="580730"/>
                  <a:pt x="1222368" y="571398"/>
                  <a:pt x="1215130" y="563252"/>
                </a:cubicBezTo>
                <a:cubicBezTo>
                  <a:pt x="1209902" y="557349"/>
                  <a:pt x="1203669" y="553121"/>
                  <a:pt x="1196818" y="550105"/>
                </a:cubicBezTo>
                <a:cubicBezTo>
                  <a:pt x="1196947" y="549770"/>
                  <a:pt x="1197076" y="549435"/>
                  <a:pt x="1197102" y="549048"/>
                </a:cubicBezTo>
                <a:cubicBezTo>
                  <a:pt x="1197230" y="545491"/>
                  <a:pt x="1197102" y="541907"/>
                  <a:pt x="1197076" y="538350"/>
                </a:cubicBezTo>
                <a:cubicBezTo>
                  <a:pt x="1197050" y="536984"/>
                  <a:pt x="1196380" y="535746"/>
                  <a:pt x="1195273" y="534973"/>
                </a:cubicBezTo>
                <a:cubicBezTo>
                  <a:pt x="1196020" y="533994"/>
                  <a:pt x="1196509" y="532756"/>
                  <a:pt x="1196586" y="531261"/>
                </a:cubicBezTo>
                <a:cubicBezTo>
                  <a:pt x="1194423" y="486407"/>
                  <a:pt x="1188680" y="441501"/>
                  <a:pt x="1178532" y="397730"/>
                </a:cubicBezTo>
                <a:cubicBezTo>
                  <a:pt x="1167354" y="353829"/>
                  <a:pt x="1157181" y="309413"/>
                  <a:pt x="1139255" y="267652"/>
                </a:cubicBezTo>
                <a:cubicBezTo>
                  <a:pt x="1124574" y="237002"/>
                  <a:pt x="1110666" y="205321"/>
                  <a:pt x="1092123" y="176604"/>
                </a:cubicBezTo>
                <a:cubicBezTo>
                  <a:pt x="1076978" y="154718"/>
                  <a:pt x="1060804" y="133296"/>
                  <a:pt x="1041977" y="114452"/>
                </a:cubicBezTo>
                <a:cubicBezTo>
                  <a:pt x="1018565" y="93159"/>
                  <a:pt x="991573" y="75965"/>
                  <a:pt x="964350" y="60034"/>
                </a:cubicBezTo>
                <a:cubicBezTo>
                  <a:pt x="934036" y="42093"/>
                  <a:pt x="900425" y="31420"/>
                  <a:pt x="866505" y="22656"/>
                </a:cubicBezTo>
                <a:cubicBezTo>
                  <a:pt x="838870" y="15180"/>
                  <a:pt x="811002" y="8117"/>
                  <a:pt x="782440" y="5384"/>
                </a:cubicBezTo>
                <a:cubicBezTo>
                  <a:pt x="747103" y="1775"/>
                  <a:pt x="711535" y="-1370"/>
                  <a:pt x="675993" y="615"/>
                </a:cubicBezTo>
                <a:cubicBezTo>
                  <a:pt x="634681" y="2368"/>
                  <a:pt x="594065" y="10927"/>
                  <a:pt x="553526" y="18531"/>
                </a:cubicBezTo>
                <a:cubicBezTo>
                  <a:pt x="481539" y="31833"/>
                  <a:pt x="411665" y="57379"/>
                  <a:pt x="348204" y="93881"/>
                </a:cubicBezTo>
                <a:cubicBezTo>
                  <a:pt x="323350" y="109374"/>
                  <a:pt x="299989" y="127470"/>
                  <a:pt x="278226" y="147062"/>
                </a:cubicBezTo>
                <a:cubicBezTo>
                  <a:pt x="261356" y="163328"/>
                  <a:pt x="245929" y="181141"/>
                  <a:pt x="231016" y="199211"/>
                </a:cubicBezTo>
                <a:cubicBezTo>
                  <a:pt x="187129" y="257341"/>
                  <a:pt x="149011" y="319905"/>
                  <a:pt x="116405" y="385021"/>
                </a:cubicBezTo>
                <a:cubicBezTo>
                  <a:pt x="114499" y="389274"/>
                  <a:pt x="112773" y="393579"/>
                  <a:pt x="111125" y="397936"/>
                </a:cubicBezTo>
                <a:cubicBezTo>
                  <a:pt x="103141" y="414537"/>
                  <a:pt x="99226" y="432685"/>
                  <a:pt x="93328" y="450008"/>
                </a:cubicBezTo>
                <a:cubicBezTo>
                  <a:pt x="87301" y="468646"/>
                  <a:pt x="78081" y="488392"/>
                  <a:pt x="80296" y="508293"/>
                </a:cubicBezTo>
                <a:cubicBezTo>
                  <a:pt x="77334" y="513603"/>
                  <a:pt x="75093" y="519351"/>
                  <a:pt x="73806" y="525487"/>
                </a:cubicBezTo>
                <a:cubicBezTo>
                  <a:pt x="46299" y="519893"/>
                  <a:pt x="15495" y="536778"/>
                  <a:pt x="4781" y="562633"/>
                </a:cubicBezTo>
                <a:cubicBezTo>
                  <a:pt x="-4851" y="585370"/>
                  <a:pt x="171" y="614834"/>
                  <a:pt x="18947" y="631410"/>
                </a:cubicBezTo>
                <a:cubicBezTo>
                  <a:pt x="35095" y="646722"/>
                  <a:pt x="58764" y="647006"/>
                  <a:pt x="79446" y="651130"/>
                </a:cubicBezTo>
                <a:cubicBezTo>
                  <a:pt x="115916" y="656853"/>
                  <a:pt x="152823" y="657729"/>
                  <a:pt x="189396" y="662266"/>
                </a:cubicBezTo>
                <a:cubicBezTo>
                  <a:pt x="221435" y="664174"/>
                  <a:pt x="253707" y="667628"/>
                  <a:pt x="284304" y="677836"/>
                </a:cubicBezTo>
                <a:cubicBezTo>
                  <a:pt x="303904" y="682141"/>
                  <a:pt x="323787" y="684951"/>
                  <a:pt x="343027" y="690932"/>
                </a:cubicBezTo>
                <a:cubicBezTo>
                  <a:pt x="363631" y="696165"/>
                  <a:pt x="385111" y="696190"/>
                  <a:pt x="405818" y="701140"/>
                </a:cubicBezTo>
                <a:cubicBezTo>
                  <a:pt x="425083" y="703202"/>
                  <a:pt x="444529" y="703125"/>
                  <a:pt x="463691" y="706528"/>
                </a:cubicBezTo>
                <a:cubicBezTo>
                  <a:pt x="479170" y="707146"/>
                  <a:pt x="502015" y="709492"/>
                  <a:pt x="510772" y="693716"/>
                </a:cubicBezTo>
                <a:cubicBezTo>
                  <a:pt x="521795" y="667061"/>
                  <a:pt x="515639" y="622052"/>
                  <a:pt x="480895" y="618778"/>
                </a:cubicBezTo>
                <a:cubicBezTo>
                  <a:pt x="486149" y="591505"/>
                  <a:pt x="472679" y="565031"/>
                  <a:pt x="456531" y="543918"/>
                </a:cubicBezTo>
                <a:cubicBezTo>
                  <a:pt x="442134" y="523579"/>
                  <a:pt x="418773" y="506411"/>
                  <a:pt x="392863" y="507983"/>
                </a:cubicBezTo>
                <a:cubicBezTo>
                  <a:pt x="390442" y="508138"/>
                  <a:pt x="388047" y="508473"/>
                  <a:pt x="385652" y="508834"/>
                </a:cubicBezTo>
                <a:cubicBezTo>
                  <a:pt x="390211" y="499683"/>
                  <a:pt x="396031" y="491202"/>
                  <a:pt x="401363" y="482617"/>
                </a:cubicBezTo>
                <a:cubicBezTo>
                  <a:pt x="401543" y="482076"/>
                  <a:pt x="401543" y="481509"/>
                  <a:pt x="401491" y="480968"/>
                </a:cubicBezTo>
                <a:cubicBezTo>
                  <a:pt x="427839" y="445832"/>
                  <a:pt x="455501" y="410902"/>
                  <a:pt x="491661" y="385304"/>
                </a:cubicBezTo>
                <a:cubicBezTo>
                  <a:pt x="506033" y="374168"/>
                  <a:pt x="521074" y="363908"/>
                  <a:pt x="537300" y="355685"/>
                </a:cubicBezTo>
                <a:cubicBezTo>
                  <a:pt x="556822" y="345142"/>
                  <a:pt x="575701" y="334109"/>
                  <a:pt x="597464" y="328566"/>
                </a:cubicBezTo>
                <a:cubicBezTo>
                  <a:pt x="632749" y="320163"/>
                  <a:pt x="670043" y="319467"/>
                  <a:pt x="705663" y="326092"/>
                </a:cubicBezTo>
                <a:cubicBezTo>
                  <a:pt x="735256" y="333439"/>
                  <a:pt x="764540" y="344523"/>
                  <a:pt x="790166" y="361253"/>
                </a:cubicBezTo>
                <a:cubicBezTo>
                  <a:pt x="821330" y="382340"/>
                  <a:pt x="850511" y="409330"/>
                  <a:pt x="872326" y="440315"/>
                </a:cubicBezTo>
                <a:cubicBezTo>
                  <a:pt x="892673" y="471172"/>
                  <a:pt x="909002" y="504503"/>
                  <a:pt x="923656" y="538531"/>
                </a:cubicBezTo>
                <a:cubicBezTo>
                  <a:pt x="924223" y="539768"/>
                  <a:pt x="924996" y="540644"/>
                  <a:pt x="925871" y="541263"/>
                </a:cubicBezTo>
                <a:cubicBezTo>
                  <a:pt x="926103" y="544614"/>
                  <a:pt x="927597" y="547759"/>
                  <a:pt x="928344" y="551291"/>
                </a:cubicBezTo>
                <a:cubicBezTo>
                  <a:pt x="922291" y="551652"/>
                  <a:pt x="916007" y="552605"/>
                  <a:pt x="909311" y="554126"/>
                </a:cubicBezTo>
                <a:cubicBezTo>
                  <a:pt x="869261" y="560262"/>
                  <a:pt x="833513" y="597099"/>
                  <a:pt x="834697" y="638679"/>
                </a:cubicBezTo>
                <a:cubicBezTo>
                  <a:pt x="812934" y="647624"/>
                  <a:pt x="787951" y="652110"/>
                  <a:pt x="771442" y="670438"/>
                </a:cubicBezTo>
                <a:cubicBezTo>
                  <a:pt x="757122" y="688741"/>
                  <a:pt x="747541" y="715756"/>
                  <a:pt x="747824" y="740916"/>
                </a:cubicBezTo>
                <a:cubicBezTo>
                  <a:pt x="751713" y="741122"/>
                  <a:pt x="755577" y="741277"/>
                  <a:pt x="759466" y="741406"/>
                </a:cubicBezTo>
                <a:cubicBezTo>
                  <a:pt x="760032" y="741947"/>
                  <a:pt x="760651" y="742411"/>
                  <a:pt x="761269" y="742875"/>
                </a:cubicBezTo>
                <a:cubicBezTo>
                  <a:pt x="761114" y="743030"/>
                  <a:pt x="761037" y="743210"/>
                  <a:pt x="761037" y="743442"/>
                </a:cubicBezTo>
                <a:cubicBezTo>
                  <a:pt x="761037" y="743880"/>
                  <a:pt x="761397" y="744241"/>
                  <a:pt x="761835" y="744241"/>
                </a:cubicBezTo>
                <a:cubicBezTo>
                  <a:pt x="762170" y="744241"/>
                  <a:pt x="762402" y="744009"/>
                  <a:pt x="762505" y="743726"/>
                </a:cubicBezTo>
                <a:cubicBezTo>
                  <a:pt x="768506" y="747463"/>
                  <a:pt x="776104" y="747953"/>
                  <a:pt x="783032" y="748804"/>
                </a:cubicBezTo>
                <a:cubicBezTo>
                  <a:pt x="793927" y="750144"/>
                  <a:pt x="804847" y="750892"/>
                  <a:pt x="815819" y="750995"/>
                </a:cubicBezTo>
                <a:cubicBezTo>
                  <a:pt x="868875" y="751356"/>
                  <a:pt x="921751" y="757311"/>
                  <a:pt x="974498" y="763034"/>
                </a:cubicBezTo>
                <a:cubicBezTo>
                  <a:pt x="991136" y="764426"/>
                  <a:pt x="1007671" y="766926"/>
                  <a:pt x="1024180" y="769272"/>
                </a:cubicBezTo>
                <a:cubicBezTo>
                  <a:pt x="1051094" y="773036"/>
                  <a:pt x="1078318" y="774608"/>
                  <a:pt x="1105078" y="779454"/>
                </a:cubicBezTo>
                <a:cubicBezTo>
                  <a:pt x="1150639" y="783759"/>
                  <a:pt x="1196149" y="790333"/>
                  <a:pt x="1241942" y="791725"/>
                </a:cubicBezTo>
                <a:cubicBezTo>
                  <a:pt x="1254047" y="793246"/>
                  <a:pt x="1263860" y="785486"/>
                  <a:pt x="1269577" y="775433"/>
                </a:cubicBezTo>
                <a:cubicBezTo>
                  <a:pt x="1277252" y="764864"/>
                  <a:pt x="1282094" y="752490"/>
                  <a:pt x="1283872" y="739601"/>
                </a:cubicBezTo>
                <a:cubicBezTo>
                  <a:pt x="1283820" y="739421"/>
                  <a:pt x="1283846" y="739292"/>
                  <a:pt x="1283872" y="739163"/>
                </a:cubicBezTo>
                <a:close/>
                <a:moveTo>
                  <a:pt x="104068" y="455885"/>
                </a:moveTo>
                <a:cubicBezTo>
                  <a:pt x="104377" y="454081"/>
                  <a:pt x="105279" y="451194"/>
                  <a:pt x="106438" y="447765"/>
                </a:cubicBezTo>
                <a:cubicBezTo>
                  <a:pt x="106541" y="447714"/>
                  <a:pt x="106618" y="447688"/>
                  <a:pt x="106721" y="447611"/>
                </a:cubicBezTo>
                <a:cubicBezTo>
                  <a:pt x="107365" y="447095"/>
                  <a:pt x="107751" y="446347"/>
                  <a:pt x="107803" y="445548"/>
                </a:cubicBezTo>
                <a:cubicBezTo>
                  <a:pt x="108266" y="444904"/>
                  <a:pt x="108266" y="444053"/>
                  <a:pt x="107957" y="443357"/>
                </a:cubicBezTo>
                <a:cubicBezTo>
                  <a:pt x="110893" y="434799"/>
                  <a:pt x="114370" y="424436"/>
                  <a:pt x="114396" y="417966"/>
                </a:cubicBezTo>
                <a:cubicBezTo>
                  <a:pt x="125394" y="385408"/>
                  <a:pt x="144607" y="355608"/>
                  <a:pt x="161425" y="325834"/>
                </a:cubicBezTo>
                <a:cubicBezTo>
                  <a:pt x="179686" y="292941"/>
                  <a:pt x="200728" y="261827"/>
                  <a:pt x="222594" y="231253"/>
                </a:cubicBezTo>
                <a:cubicBezTo>
                  <a:pt x="249432" y="192947"/>
                  <a:pt x="281059" y="157425"/>
                  <a:pt x="318791" y="129584"/>
                </a:cubicBezTo>
                <a:cubicBezTo>
                  <a:pt x="354977" y="100429"/>
                  <a:pt x="397448" y="80786"/>
                  <a:pt x="440459" y="63901"/>
                </a:cubicBezTo>
                <a:cubicBezTo>
                  <a:pt x="494340" y="41551"/>
                  <a:pt x="551053" y="31214"/>
                  <a:pt x="608591" y="21186"/>
                </a:cubicBezTo>
                <a:cubicBezTo>
                  <a:pt x="664428" y="10308"/>
                  <a:pt x="721528" y="11107"/>
                  <a:pt x="777829" y="17629"/>
                </a:cubicBezTo>
                <a:cubicBezTo>
                  <a:pt x="807191" y="20233"/>
                  <a:pt x="835805" y="27425"/>
                  <a:pt x="864161" y="35132"/>
                </a:cubicBezTo>
                <a:cubicBezTo>
                  <a:pt x="889943" y="42196"/>
                  <a:pt x="916007" y="49182"/>
                  <a:pt x="939908" y="61426"/>
                </a:cubicBezTo>
                <a:cubicBezTo>
                  <a:pt x="967827" y="75321"/>
                  <a:pt x="993917" y="92618"/>
                  <a:pt x="1018823" y="111307"/>
                </a:cubicBezTo>
                <a:cubicBezTo>
                  <a:pt x="1035770" y="124067"/>
                  <a:pt x="1049343" y="140540"/>
                  <a:pt x="1062272" y="157218"/>
                </a:cubicBezTo>
                <a:cubicBezTo>
                  <a:pt x="1085194" y="184698"/>
                  <a:pt x="1100828" y="216818"/>
                  <a:pt x="1116307" y="248834"/>
                </a:cubicBezTo>
                <a:cubicBezTo>
                  <a:pt x="1133769" y="282655"/>
                  <a:pt x="1145436" y="319467"/>
                  <a:pt x="1154837" y="356304"/>
                </a:cubicBezTo>
                <a:cubicBezTo>
                  <a:pt x="1170934" y="413609"/>
                  <a:pt x="1181314" y="472564"/>
                  <a:pt x="1183941" y="532060"/>
                </a:cubicBezTo>
                <a:cubicBezTo>
                  <a:pt x="1184172" y="533401"/>
                  <a:pt x="1184662" y="534458"/>
                  <a:pt x="1185331" y="535282"/>
                </a:cubicBezTo>
                <a:cubicBezTo>
                  <a:pt x="1185331" y="537422"/>
                  <a:pt x="1185512" y="539613"/>
                  <a:pt x="1185357" y="541701"/>
                </a:cubicBezTo>
                <a:cubicBezTo>
                  <a:pt x="1185177" y="543377"/>
                  <a:pt x="1185383" y="545078"/>
                  <a:pt x="1186156" y="546444"/>
                </a:cubicBezTo>
                <a:cubicBezTo>
                  <a:pt x="1165629" y="541237"/>
                  <a:pt x="1141624" y="544047"/>
                  <a:pt x="1121999" y="546393"/>
                </a:cubicBezTo>
                <a:cubicBezTo>
                  <a:pt x="1121226" y="545852"/>
                  <a:pt x="1120402" y="545465"/>
                  <a:pt x="1119475" y="545310"/>
                </a:cubicBezTo>
                <a:cubicBezTo>
                  <a:pt x="1112984" y="536932"/>
                  <a:pt x="1104872" y="530771"/>
                  <a:pt x="1095780" y="526441"/>
                </a:cubicBezTo>
                <a:cubicBezTo>
                  <a:pt x="1097557" y="525126"/>
                  <a:pt x="1098690" y="522986"/>
                  <a:pt x="1098304" y="520589"/>
                </a:cubicBezTo>
                <a:cubicBezTo>
                  <a:pt x="1097480" y="514686"/>
                  <a:pt x="1097196" y="508705"/>
                  <a:pt x="1096269" y="502802"/>
                </a:cubicBezTo>
                <a:cubicBezTo>
                  <a:pt x="1092380" y="480272"/>
                  <a:pt x="1088053" y="457690"/>
                  <a:pt x="1083855" y="435160"/>
                </a:cubicBezTo>
                <a:cubicBezTo>
                  <a:pt x="1076154" y="399637"/>
                  <a:pt x="1066599" y="364398"/>
                  <a:pt x="1053979" y="330294"/>
                </a:cubicBezTo>
                <a:cubicBezTo>
                  <a:pt x="1042646" y="300597"/>
                  <a:pt x="1025699" y="273401"/>
                  <a:pt x="1006228" y="248422"/>
                </a:cubicBezTo>
                <a:cubicBezTo>
                  <a:pt x="993351" y="229191"/>
                  <a:pt x="977253" y="212487"/>
                  <a:pt x="960615" y="196556"/>
                </a:cubicBezTo>
                <a:cubicBezTo>
                  <a:pt x="951163" y="187070"/>
                  <a:pt x="942278" y="176913"/>
                  <a:pt x="931872" y="168432"/>
                </a:cubicBezTo>
                <a:cubicBezTo>
                  <a:pt x="921364" y="159951"/>
                  <a:pt x="910058" y="152552"/>
                  <a:pt x="898957" y="144922"/>
                </a:cubicBezTo>
                <a:cubicBezTo>
                  <a:pt x="861277" y="118370"/>
                  <a:pt x="817673" y="100300"/>
                  <a:pt x="771983" y="93701"/>
                </a:cubicBezTo>
                <a:cubicBezTo>
                  <a:pt x="724902" y="86560"/>
                  <a:pt x="676945" y="90736"/>
                  <a:pt x="629839" y="95634"/>
                </a:cubicBezTo>
                <a:cubicBezTo>
                  <a:pt x="602075" y="100635"/>
                  <a:pt x="574619" y="107776"/>
                  <a:pt x="547267" y="114684"/>
                </a:cubicBezTo>
                <a:cubicBezTo>
                  <a:pt x="520172" y="123784"/>
                  <a:pt x="493181" y="133322"/>
                  <a:pt x="466601" y="143865"/>
                </a:cubicBezTo>
                <a:cubicBezTo>
                  <a:pt x="432527" y="159538"/>
                  <a:pt x="400307" y="179284"/>
                  <a:pt x="369890" y="201196"/>
                </a:cubicBezTo>
                <a:cubicBezTo>
                  <a:pt x="354282" y="211688"/>
                  <a:pt x="339035" y="222901"/>
                  <a:pt x="326080" y="236667"/>
                </a:cubicBezTo>
                <a:cubicBezTo>
                  <a:pt x="298882" y="263399"/>
                  <a:pt x="276217" y="294178"/>
                  <a:pt x="257158" y="327149"/>
                </a:cubicBezTo>
                <a:cubicBezTo>
                  <a:pt x="246779" y="343337"/>
                  <a:pt x="235137" y="358907"/>
                  <a:pt x="227308" y="376591"/>
                </a:cubicBezTo>
                <a:cubicBezTo>
                  <a:pt x="218165" y="399483"/>
                  <a:pt x="209227" y="422554"/>
                  <a:pt x="200986" y="445806"/>
                </a:cubicBezTo>
                <a:cubicBezTo>
                  <a:pt x="187722" y="449699"/>
                  <a:pt x="175333" y="457355"/>
                  <a:pt x="168688" y="469393"/>
                </a:cubicBezTo>
                <a:cubicBezTo>
                  <a:pt x="163949" y="466197"/>
                  <a:pt x="157408" y="467743"/>
                  <a:pt x="151947" y="467666"/>
                </a:cubicBezTo>
                <a:cubicBezTo>
                  <a:pt x="132064" y="467975"/>
                  <a:pt x="111228" y="475812"/>
                  <a:pt x="95878" y="489217"/>
                </a:cubicBezTo>
                <a:cubicBezTo>
                  <a:pt x="96290" y="487154"/>
                  <a:pt x="96702" y="485092"/>
                  <a:pt x="97140" y="483030"/>
                </a:cubicBezTo>
                <a:cubicBezTo>
                  <a:pt x="99123" y="473904"/>
                  <a:pt x="101518" y="464882"/>
                  <a:pt x="104068" y="455885"/>
                </a:cubicBezTo>
                <a:close/>
                <a:moveTo>
                  <a:pt x="1019982" y="524301"/>
                </a:moveTo>
                <a:cubicBezTo>
                  <a:pt x="1016582" y="511257"/>
                  <a:pt x="1013929" y="498033"/>
                  <a:pt x="1010246" y="485066"/>
                </a:cubicBezTo>
                <a:cubicBezTo>
                  <a:pt x="1001129" y="449183"/>
                  <a:pt x="991676" y="413351"/>
                  <a:pt x="978516" y="378679"/>
                </a:cubicBezTo>
                <a:cubicBezTo>
                  <a:pt x="965251" y="343002"/>
                  <a:pt x="948768" y="307454"/>
                  <a:pt x="922111" y="279717"/>
                </a:cubicBezTo>
                <a:cubicBezTo>
                  <a:pt x="906812" y="263141"/>
                  <a:pt x="888655" y="249659"/>
                  <a:pt x="869905" y="237234"/>
                </a:cubicBezTo>
                <a:cubicBezTo>
                  <a:pt x="857594" y="228959"/>
                  <a:pt x="844974" y="221097"/>
                  <a:pt x="831272" y="215271"/>
                </a:cubicBezTo>
                <a:cubicBezTo>
                  <a:pt x="803508" y="203645"/>
                  <a:pt x="774971" y="193488"/>
                  <a:pt x="745403" y="187688"/>
                </a:cubicBezTo>
                <a:cubicBezTo>
                  <a:pt x="715450" y="180599"/>
                  <a:pt x="684389" y="177300"/>
                  <a:pt x="654049" y="184182"/>
                </a:cubicBezTo>
                <a:cubicBezTo>
                  <a:pt x="631281" y="188642"/>
                  <a:pt x="608359" y="192509"/>
                  <a:pt x="586673" y="201016"/>
                </a:cubicBezTo>
                <a:cubicBezTo>
                  <a:pt x="564446" y="207744"/>
                  <a:pt x="542940" y="216328"/>
                  <a:pt x="522130" y="226665"/>
                </a:cubicBezTo>
                <a:cubicBezTo>
                  <a:pt x="507346" y="233006"/>
                  <a:pt x="493644" y="241384"/>
                  <a:pt x="480020" y="249840"/>
                </a:cubicBezTo>
                <a:cubicBezTo>
                  <a:pt x="460188" y="261027"/>
                  <a:pt x="442030" y="274613"/>
                  <a:pt x="424517" y="289074"/>
                </a:cubicBezTo>
                <a:cubicBezTo>
                  <a:pt x="412283" y="297865"/>
                  <a:pt x="399817" y="306423"/>
                  <a:pt x="389155" y="317172"/>
                </a:cubicBezTo>
                <a:cubicBezTo>
                  <a:pt x="367546" y="338543"/>
                  <a:pt x="347379" y="361408"/>
                  <a:pt x="329479" y="385975"/>
                </a:cubicBezTo>
                <a:cubicBezTo>
                  <a:pt x="313769" y="409691"/>
                  <a:pt x="299577" y="434696"/>
                  <a:pt x="288116" y="460783"/>
                </a:cubicBezTo>
                <a:cubicBezTo>
                  <a:pt x="279849" y="463310"/>
                  <a:pt x="272096" y="467486"/>
                  <a:pt x="265735" y="473131"/>
                </a:cubicBezTo>
                <a:cubicBezTo>
                  <a:pt x="256952" y="458979"/>
                  <a:pt x="242993" y="446554"/>
                  <a:pt x="226432" y="443538"/>
                </a:cubicBezTo>
                <a:cubicBezTo>
                  <a:pt x="222955" y="440805"/>
                  <a:pt x="216027" y="441759"/>
                  <a:pt x="209974" y="443460"/>
                </a:cubicBezTo>
                <a:cubicBezTo>
                  <a:pt x="210979" y="441424"/>
                  <a:pt x="211983" y="439413"/>
                  <a:pt x="213116" y="437557"/>
                </a:cubicBezTo>
                <a:cubicBezTo>
                  <a:pt x="222878" y="417940"/>
                  <a:pt x="229780" y="397008"/>
                  <a:pt x="239284" y="377262"/>
                </a:cubicBezTo>
                <a:cubicBezTo>
                  <a:pt x="247886" y="360300"/>
                  <a:pt x="259116" y="346225"/>
                  <a:pt x="269495" y="329881"/>
                </a:cubicBezTo>
                <a:cubicBezTo>
                  <a:pt x="288709" y="297143"/>
                  <a:pt x="312275" y="267111"/>
                  <a:pt x="339653" y="240791"/>
                </a:cubicBezTo>
                <a:cubicBezTo>
                  <a:pt x="357295" y="223391"/>
                  <a:pt x="378801" y="210760"/>
                  <a:pt x="398813" y="196350"/>
                </a:cubicBezTo>
                <a:cubicBezTo>
                  <a:pt x="430801" y="175856"/>
                  <a:pt x="463897" y="156419"/>
                  <a:pt x="500212" y="144638"/>
                </a:cubicBezTo>
                <a:cubicBezTo>
                  <a:pt x="526482" y="135101"/>
                  <a:pt x="552444" y="124918"/>
                  <a:pt x="580079" y="119659"/>
                </a:cubicBezTo>
                <a:cubicBezTo>
                  <a:pt x="603697" y="114143"/>
                  <a:pt x="627083" y="107286"/>
                  <a:pt x="651473" y="106203"/>
                </a:cubicBezTo>
                <a:cubicBezTo>
                  <a:pt x="713595" y="100068"/>
                  <a:pt x="778757" y="99217"/>
                  <a:pt x="836861" y="125099"/>
                </a:cubicBezTo>
                <a:cubicBezTo>
                  <a:pt x="857079" y="132677"/>
                  <a:pt x="875417" y="144355"/>
                  <a:pt x="893317" y="156419"/>
                </a:cubicBezTo>
                <a:cubicBezTo>
                  <a:pt x="904675" y="164359"/>
                  <a:pt x="916548" y="171989"/>
                  <a:pt x="927108" y="181037"/>
                </a:cubicBezTo>
                <a:cubicBezTo>
                  <a:pt x="935736" y="188745"/>
                  <a:pt x="943437" y="197355"/>
                  <a:pt x="951627" y="205527"/>
                </a:cubicBezTo>
                <a:cubicBezTo>
                  <a:pt x="967338" y="220659"/>
                  <a:pt x="982482" y="235997"/>
                  <a:pt x="994844" y="254299"/>
                </a:cubicBezTo>
                <a:cubicBezTo>
                  <a:pt x="1009139" y="272911"/>
                  <a:pt x="1022377" y="292271"/>
                  <a:pt x="1032756" y="313383"/>
                </a:cubicBezTo>
                <a:cubicBezTo>
                  <a:pt x="1054648" y="361099"/>
                  <a:pt x="1066753" y="412294"/>
                  <a:pt x="1076309" y="463877"/>
                </a:cubicBezTo>
                <a:cubicBezTo>
                  <a:pt x="1078575" y="478828"/>
                  <a:pt x="1082233" y="492284"/>
                  <a:pt x="1084113" y="507622"/>
                </a:cubicBezTo>
                <a:cubicBezTo>
                  <a:pt x="1085220" y="512134"/>
                  <a:pt x="1084396" y="517934"/>
                  <a:pt x="1085864" y="522496"/>
                </a:cubicBezTo>
                <a:cubicBezTo>
                  <a:pt x="1064951" y="516026"/>
                  <a:pt x="1040740" y="517624"/>
                  <a:pt x="1019982" y="524301"/>
                </a:cubicBezTo>
                <a:close/>
                <a:moveTo>
                  <a:pt x="460832" y="574362"/>
                </a:moveTo>
                <a:cubicBezTo>
                  <a:pt x="466781" y="585731"/>
                  <a:pt x="469821" y="598594"/>
                  <a:pt x="469099" y="611431"/>
                </a:cubicBezTo>
                <a:cubicBezTo>
                  <a:pt x="469074" y="615943"/>
                  <a:pt x="466241" y="620093"/>
                  <a:pt x="467219" y="624604"/>
                </a:cubicBezTo>
                <a:cubicBezTo>
                  <a:pt x="468146" y="629399"/>
                  <a:pt x="473323" y="630868"/>
                  <a:pt x="477573" y="631126"/>
                </a:cubicBezTo>
                <a:cubicBezTo>
                  <a:pt x="501732" y="632054"/>
                  <a:pt x="505028" y="661209"/>
                  <a:pt x="501732" y="680002"/>
                </a:cubicBezTo>
                <a:cubicBezTo>
                  <a:pt x="500469" y="694850"/>
                  <a:pt x="487463" y="693638"/>
                  <a:pt x="476002" y="694283"/>
                </a:cubicBezTo>
                <a:cubicBezTo>
                  <a:pt x="464747" y="694644"/>
                  <a:pt x="453749" y="691911"/>
                  <a:pt x="442597" y="690957"/>
                </a:cubicBezTo>
                <a:cubicBezTo>
                  <a:pt x="430930" y="689772"/>
                  <a:pt x="419108" y="690158"/>
                  <a:pt x="407493" y="688483"/>
                </a:cubicBezTo>
                <a:cubicBezTo>
                  <a:pt x="384313" y="683147"/>
                  <a:pt x="360231" y="683327"/>
                  <a:pt x="337438" y="676212"/>
                </a:cubicBezTo>
                <a:cubicBezTo>
                  <a:pt x="320568" y="671057"/>
                  <a:pt x="302977" y="669252"/>
                  <a:pt x="285901" y="665076"/>
                </a:cubicBezTo>
                <a:cubicBezTo>
                  <a:pt x="257519" y="655590"/>
                  <a:pt x="227565" y="651955"/>
                  <a:pt x="197792" y="650125"/>
                </a:cubicBezTo>
                <a:cubicBezTo>
                  <a:pt x="159468" y="645897"/>
                  <a:pt x="120886" y="644299"/>
                  <a:pt x="82691" y="638731"/>
                </a:cubicBezTo>
                <a:cubicBezTo>
                  <a:pt x="65873" y="635276"/>
                  <a:pt x="47303" y="635122"/>
                  <a:pt x="32391" y="625893"/>
                </a:cubicBezTo>
                <a:cubicBezTo>
                  <a:pt x="15753" y="614937"/>
                  <a:pt x="9365" y="592871"/>
                  <a:pt x="14259" y="573976"/>
                </a:cubicBezTo>
                <a:cubicBezTo>
                  <a:pt x="19410" y="553069"/>
                  <a:pt x="40117" y="538479"/>
                  <a:pt x="61082" y="537087"/>
                </a:cubicBezTo>
                <a:cubicBezTo>
                  <a:pt x="66929" y="536159"/>
                  <a:pt x="72595" y="539459"/>
                  <a:pt x="78287" y="538092"/>
                </a:cubicBezTo>
                <a:cubicBezTo>
                  <a:pt x="87301" y="535154"/>
                  <a:pt x="85808" y="524095"/>
                  <a:pt x="89697" y="517238"/>
                </a:cubicBezTo>
                <a:cubicBezTo>
                  <a:pt x="103759" y="490866"/>
                  <a:pt x="135000" y="477410"/>
                  <a:pt x="164078" y="480504"/>
                </a:cubicBezTo>
                <a:cubicBezTo>
                  <a:pt x="163718" y="483185"/>
                  <a:pt x="167967" y="484035"/>
                  <a:pt x="168637" y="481432"/>
                </a:cubicBezTo>
                <a:cubicBezTo>
                  <a:pt x="168663" y="481354"/>
                  <a:pt x="168714" y="481277"/>
                  <a:pt x="168766" y="481200"/>
                </a:cubicBezTo>
                <a:cubicBezTo>
                  <a:pt x="174973" y="480581"/>
                  <a:pt x="179712" y="473569"/>
                  <a:pt x="184605" y="470141"/>
                </a:cubicBezTo>
                <a:cubicBezTo>
                  <a:pt x="195629" y="461428"/>
                  <a:pt x="209047" y="454236"/>
                  <a:pt x="223316" y="453746"/>
                </a:cubicBezTo>
                <a:cubicBezTo>
                  <a:pt x="239284" y="456942"/>
                  <a:pt x="251080" y="470734"/>
                  <a:pt x="258523" y="484705"/>
                </a:cubicBezTo>
                <a:cubicBezTo>
                  <a:pt x="267409" y="492955"/>
                  <a:pt x="275805" y="478957"/>
                  <a:pt x="283789" y="475812"/>
                </a:cubicBezTo>
                <a:cubicBezTo>
                  <a:pt x="293473" y="471662"/>
                  <a:pt x="304471" y="469677"/>
                  <a:pt x="314953" y="471146"/>
                </a:cubicBezTo>
                <a:cubicBezTo>
                  <a:pt x="336253" y="476534"/>
                  <a:pt x="356626" y="494914"/>
                  <a:pt x="363142" y="516052"/>
                </a:cubicBezTo>
                <a:cubicBezTo>
                  <a:pt x="366129" y="523502"/>
                  <a:pt x="375350" y="523038"/>
                  <a:pt x="381995" y="522136"/>
                </a:cubicBezTo>
                <a:cubicBezTo>
                  <a:pt x="418593" y="512804"/>
                  <a:pt x="445714" y="545104"/>
                  <a:pt x="460832" y="574362"/>
                </a:cubicBezTo>
                <a:close/>
                <a:moveTo>
                  <a:pt x="877013" y="424951"/>
                </a:moveTo>
                <a:cubicBezTo>
                  <a:pt x="840879" y="379195"/>
                  <a:pt x="793823" y="340399"/>
                  <a:pt x="737805" y="322354"/>
                </a:cubicBezTo>
                <a:cubicBezTo>
                  <a:pt x="693815" y="305856"/>
                  <a:pt x="644880" y="305830"/>
                  <a:pt x="599267" y="315110"/>
                </a:cubicBezTo>
                <a:cubicBezTo>
                  <a:pt x="576268" y="320163"/>
                  <a:pt x="555380" y="331428"/>
                  <a:pt x="534982" y="342822"/>
                </a:cubicBezTo>
                <a:cubicBezTo>
                  <a:pt x="514197" y="353236"/>
                  <a:pt x="495215" y="366667"/>
                  <a:pt x="477058" y="381154"/>
                </a:cubicBezTo>
                <a:cubicBezTo>
                  <a:pt x="463021" y="391878"/>
                  <a:pt x="449860" y="403762"/>
                  <a:pt x="438425" y="417244"/>
                </a:cubicBezTo>
                <a:cubicBezTo>
                  <a:pt x="435231" y="420621"/>
                  <a:pt x="399946" y="461634"/>
                  <a:pt x="390751" y="481122"/>
                </a:cubicBezTo>
                <a:cubicBezTo>
                  <a:pt x="385961" y="487051"/>
                  <a:pt x="381377" y="493187"/>
                  <a:pt x="377127" y="499502"/>
                </a:cubicBezTo>
                <a:cubicBezTo>
                  <a:pt x="375479" y="502080"/>
                  <a:pt x="372311" y="505251"/>
                  <a:pt x="374577" y="508473"/>
                </a:cubicBezTo>
                <a:cubicBezTo>
                  <a:pt x="374448" y="508731"/>
                  <a:pt x="374320" y="508989"/>
                  <a:pt x="374191" y="509246"/>
                </a:cubicBezTo>
                <a:cubicBezTo>
                  <a:pt x="366335" y="486794"/>
                  <a:pt x="346349" y="469084"/>
                  <a:pt x="324483" y="460654"/>
                </a:cubicBezTo>
                <a:cubicBezTo>
                  <a:pt x="316318" y="458051"/>
                  <a:pt x="307510" y="457432"/>
                  <a:pt x="298882" y="458541"/>
                </a:cubicBezTo>
                <a:cubicBezTo>
                  <a:pt x="304445" y="449724"/>
                  <a:pt x="309905" y="439052"/>
                  <a:pt x="312017" y="436320"/>
                </a:cubicBezTo>
                <a:cubicBezTo>
                  <a:pt x="319873" y="424023"/>
                  <a:pt x="326621" y="411057"/>
                  <a:pt x="334811" y="398967"/>
                </a:cubicBezTo>
                <a:cubicBezTo>
                  <a:pt x="350032" y="377648"/>
                  <a:pt x="366902" y="358108"/>
                  <a:pt x="385214" y="339058"/>
                </a:cubicBezTo>
                <a:cubicBezTo>
                  <a:pt x="403372" y="318178"/>
                  <a:pt x="426964" y="303819"/>
                  <a:pt x="448186" y="286471"/>
                </a:cubicBezTo>
                <a:cubicBezTo>
                  <a:pt x="476723" y="264817"/>
                  <a:pt x="508067" y="246617"/>
                  <a:pt x="540802" y="232078"/>
                </a:cubicBezTo>
                <a:cubicBezTo>
                  <a:pt x="553217" y="226021"/>
                  <a:pt x="566043" y="221020"/>
                  <a:pt x="579230" y="216998"/>
                </a:cubicBezTo>
                <a:cubicBezTo>
                  <a:pt x="594065" y="212229"/>
                  <a:pt x="608565" y="206197"/>
                  <a:pt x="623915" y="203129"/>
                </a:cubicBezTo>
                <a:cubicBezTo>
                  <a:pt x="646168" y="199082"/>
                  <a:pt x="668523" y="192767"/>
                  <a:pt x="691394" y="193205"/>
                </a:cubicBezTo>
                <a:cubicBezTo>
                  <a:pt x="702830" y="192715"/>
                  <a:pt x="714162" y="194262"/>
                  <a:pt x="725314" y="196762"/>
                </a:cubicBezTo>
                <a:cubicBezTo>
                  <a:pt x="747773" y="200809"/>
                  <a:pt x="769716" y="205785"/>
                  <a:pt x="791480" y="213518"/>
                </a:cubicBezTo>
                <a:cubicBezTo>
                  <a:pt x="811183" y="220813"/>
                  <a:pt x="831272" y="227722"/>
                  <a:pt x="849146" y="238961"/>
                </a:cubicBezTo>
                <a:cubicBezTo>
                  <a:pt x="869905" y="252211"/>
                  <a:pt x="890999" y="266054"/>
                  <a:pt x="908615" y="284125"/>
                </a:cubicBezTo>
                <a:cubicBezTo>
                  <a:pt x="932465" y="307454"/>
                  <a:pt x="948742" y="337434"/>
                  <a:pt x="960796" y="368317"/>
                </a:cubicBezTo>
                <a:cubicBezTo>
                  <a:pt x="973570" y="400514"/>
                  <a:pt x="984645" y="433664"/>
                  <a:pt x="992449" y="467486"/>
                </a:cubicBezTo>
                <a:cubicBezTo>
                  <a:pt x="995772" y="481664"/>
                  <a:pt x="1000279" y="495532"/>
                  <a:pt x="1003395" y="509762"/>
                </a:cubicBezTo>
                <a:cubicBezTo>
                  <a:pt x="1004966" y="516155"/>
                  <a:pt x="1006306" y="522651"/>
                  <a:pt x="1008108" y="528993"/>
                </a:cubicBezTo>
                <a:cubicBezTo>
                  <a:pt x="993351" y="536133"/>
                  <a:pt x="983486" y="550492"/>
                  <a:pt x="977614" y="565469"/>
                </a:cubicBezTo>
                <a:cubicBezTo>
                  <a:pt x="964067" y="556369"/>
                  <a:pt x="951421" y="552013"/>
                  <a:pt x="937822" y="551265"/>
                </a:cubicBezTo>
                <a:cubicBezTo>
                  <a:pt x="938389" y="548868"/>
                  <a:pt x="937745" y="546264"/>
                  <a:pt x="937539" y="543841"/>
                </a:cubicBezTo>
                <a:cubicBezTo>
                  <a:pt x="937127" y="541598"/>
                  <a:pt x="936946" y="538943"/>
                  <a:pt x="935787" y="536958"/>
                </a:cubicBezTo>
                <a:cubicBezTo>
                  <a:pt x="935942" y="535927"/>
                  <a:pt x="935839" y="534793"/>
                  <a:pt x="935401" y="533607"/>
                </a:cubicBezTo>
                <a:cubicBezTo>
                  <a:pt x="918917" y="495919"/>
                  <a:pt x="900889" y="458463"/>
                  <a:pt x="877013" y="424951"/>
                </a:cubicBezTo>
                <a:close/>
                <a:moveTo>
                  <a:pt x="1237280" y="778887"/>
                </a:moveTo>
                <a:cubicBezTo>
                  <a:pt x="1221312" y="778423"/>
                  <a:pt x="1205318" y="776516"/>
                  <a:pt x="1189323" y="775536"/>
                </a:cubicBezTo>
                <a:cubicBezTo>
                  <a:pt x="1162074" y="772546"/>
                  <a:pt x="1134851" y="769607"/>
                  <a:pt x="1107576" y="766926"/>
                </a:cubicBezTo>
                <a:cubicBezTo>
                  <a:pt x="1091530" y="764039"/>
                  <a:pt x="1075330" y="762209"/>
                  <a:pt x="1059104" y="760585"/>
                </a:cubicBezTo>
                <a:cubicBezTo>
                  <a:pt x="993067" y="752696"/>
                  <a:pt x="927082" y="743390"/>
                  <a:pt x="860582" y="740220"/>
                </a:cubicBezTo>
                <a:cubicBezTo>
                  <a:pt x="838973" y="738441"/>
                  <a:pt x="817287" y="739446"/>
                  <a:pt x="795678" y="738338"/>
                </a:cubicBezTo>
                <a:cubicBezTo>
                  <a:pt x="784114" y="736946"/>
                  <a:pt x="770875" y="738493"/>
                  <a:pt x="760960" y="731481"/>
                </a:cubicBezTo>
                <a:cubicBezTo>
                  <a:pt x="762891" y="710626"/>
                  <a:pt x="771468" y="688663"/>
                  <a:pt x="783908" y="675903"/>
                </a:cubicBezTo>
                <a:cubicBezTo>
                  <a:pt x="792896" y="667989"/>
                  <a:pt x="803945" y="663040"/>
                  <a:pt x="815123" y="659070"/>
                </a:cubicBezTo>
                <a:cubicBezTo>
                  <a:pt x="824936" y="655023"/>
                  <a:pt x="837067" y="654172"/>
                  <a:pt x="844871" y="646464"/>
                </a:cubicBezTo>
                <a:cubicBezTo>
                  <a:pt x="848039" y="642984"/>
                  <a:pt x="847163" y="638138"/>
                  <a:pt x="847472" y="633833"/>
                </a:cubicBezTo>
                <a:cubicBezTo>
                  <a:pt x="847936" y="616149"/>
                  <a:pt x="856692" y="600991"/>
                  <a:pt x="869158" y="588618"/>
                </a:cubicBezTo>
                <a:cubicBezTo>
                  <a:pt x="882525" y="573873"/>
                  <a:pt x="901842" y="567248"/>
                  <a:pt x="921158" y="565005"/>
                </a:cubicBezTo>
                <a:cubicBezTo>
                  <a:pt x="938775" y="561396"/>
                  <a:pt x="954486" y="565520"/>
                  <a:pt x="969398" y="575393"/>
                </a:cubicBezTo>
                <a:cubicBezTo>
                  <a:pt x="976455" y="580575"/>
                  <a:pt x="985985" y="581348"/>
                  <a:pt x="988766" y="571269"/>
                </a:cubicBezTo>
                <a:cubicBezTo>
                  <a:pt x="996338" y="549151"/>
                  <a:pt x="1011894" y="537087"/>
                  <a:pt x="1034559" y="532730"/>
                </a:cubicBezTo>
                <a:cubicBezTo>
                  <a:pt x="1061396" y="527111"/>
                  <a:pt x="1091659" y="529740"/>
                  <a:pt x="1112392" y="549486"/>
                </a:cubicBezTo>
                <a:cubicBezTo>
                  <a:pt x="1111645" y="551703"/>
                  <a:pt x="1112134" y="554281"/>
                  <a:pt x="1113886" y="556008"/>
                </a:cubicBezTo>
                <a:cubicBezTo>
                  <a:pt x="1118548" y="560623"/>
                  <a:pt x="1125373" y="559308"/>
                  <a:pt x="1131992" y="557993"/>
                </a:cubicBezTo>
                <a:cubicBezTo>
                  <a:pt x="1135340" y="557323"/>
                  <a:pt x="1138637" y="556653"/>
                  <a:pt x="1141573" y="556756"/>
                </a:cubicBezTo>
                <a:cubicBezTo>
                  <a:pt x="1160683" y="556550"/>
                  <a:pt x="1181133" y="554616"/>
                  <a:pt x="1198158" y="565031"/>
                </a:cubicBezTo>
                <a:cubicBezTo>
                  <a:pt x="1208666" y="572790"/>
                  <a:pt x="1214564" y="583462"/>
                  <a:pt x="1221492" y="594650"/>
                </a:cubicBezTo>
                <a:cubicBezTo>
                  <a:pt x="1227184" y="604574"/>
                  <a:pt x="1233803" y="614731"/>
                  <a:pt x="1234756" y="626434"/>
                </a:cubicBezTo>
                <a:cubicBezTo>
                  <a:pt x="1235477" y="636308"/>
                  <a:pt x="1232386" y="646361"/>
                  <a:pt x="1229116" y="655719"/>
                </a:cubicBezTo>
                <a:cubicBezTo>
                  <a:pt x="1226154" y="664148"/>
                  <a:pt x="1217757" y="680002"/>
                  <a:pt x="1231511" y="682915"/>
                </a:cubicBezTo>
                <a:cubicBezTo>
                  <a:pt x="1247582" y="684049"/>
                  <a:pt x="1266100" y="689308"/>
                  <a:pt x="1272797" y="703769"/>
                </a:cubicBezTo>
                <a:cubicBezTo>
                  <a:pt x="1273028" y="708384"/>
                  <a:pt x="1273363" y="713075"/>
                  <a:pt x="1273466" y="717818"/>
                </a:cubicBezTo>
                <a:cubicBezTo>
                  <a:pt x="1271097" y="721840"/>
                  <a:pt x="1272668" y="728929"/>
                  <a:pt x="1271638" y="733904"/>
                </a:cubicBezTo>
                <a:cubicBezTo>
                  <a:pt x="1271586" y="734445"/>
                  <a:pt x="1271509" y="734987"/>
                  <a:pt x="1271432" y="735528"/>
                </a:cubicBezTo>
                <a:cubicBezTo>
                  <a:pt x="1269320" y="742514"/>
                  <a:pt x="1266512" y="749268"/>
                  <a:pt x="1263061" y="755687"/>
                </a:cubicBezTo>
                <a:cubicBezTo>
                  <a:pt x="1263113" y="755687"/>
                  <a:pt x="1263190" y="755712"/>
                  <a:pt x="1263241" y="755712"/>
                </a:cubicBezTo>
                <a:cubicBezTo>
                  <a:pt x="1259636" y="761667"/>
                  <a:pt x="1255695" y="767442"/>
                  <a:pt x="1251033" y="772623"/>
                </a:cubicBezTo>
                <a:cubicBezTo>
                  <a:pt x="1249359" y="775124"/>
                  <a:pt x="1246526" y="776902"/>
                  <a:pt x="1244414" y="779093"/>
                </a:cubicBezTo>
                <a:cubicBezTo>
                  <a:pt x="1242405" y="779222"/>
                  <a:pt x="1240087" y="779145"/>
                  <a:pt x="1237280" y="7788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5" name="Google Shape;1425;p37"/>
          <p:cNvSpPr/>
          <p:nvPr/>
        </p:nvSpPr>
        <p:spPr>
          <a:xfrm>
            <a:off x="5450415" y="2526429"/>
            <a:ext cx="245074" cy="120310"/>
          </a:xfrm>
          <a:custGeom>
            <a:rect b="b" l="l" r="r" t="t"/>
            <a:pathLst>
              <a:path extrusionOk="0" h="240621" w="490148">
                <a:moveTo>
                  <a:pt x="464917" y="177406"/>
                </a:moveTo>
                <a:cubicBezTo>
                  <a:pt x="489075" y="178334"/>
                  <a:pt x="492372" y="207489"/>
                  <a:pt x="489075" y="226282"/>
                </a:cubicBezTo>
                <a:cubicBezTo>
                  <a:pt x="487813" y="241130"/>
                  <a:pt x="474807" y="239918"/>
                  <a:pt x="463346" y="240589"/>
                </a:cubicBezTo>
                <a:cubicBezTo>
                  <a:pt x="452090" y="240949"/>
                  <a:pt x="441093" y="238217"/>
                  <a:pt x="429941" y="237263"/>
                </a:cubicBezTo>
                <a:cubicBezTo>
                  <a:pt x="418274" y="236077"/>
                  <a:pt x="406452" y="236464"/>
                  <a:pt x="394836" y="234789"/>
                </a:cubicBezTo>
                <a:cubicBezTo>
                  <a:pt x="371656" y="229452"/>
                  <a:pt x="347575" y="229633"/>
                  <a:pt x="324782" y="222518"/>
                </a:cubicBezTo>
                <a:cubicBezTo>
                  <a:pt x="307912" y="217362"/>
                  <a:pt x="290321" y="215558"/>
                  <a:pt x="273245" y="211382"/>
                </a:cubicBezTo>
                <a:cubicBezTo>
                  <a:pt x="244862" y="201921"/>
                  <a:pt x="214909" y="198261"/>
                  <a:pt x="185136" y="196430"/>
                </a:cubicBezTo>
                <a:cubicBezTo>
                  <a:pt x="146812" y="192203"/>
                  <a:pt x="108230" y="190579"/>
                  <a:pt x="70035" y="185036"/>
                </a:cubicBezTo>
                <a:cubicBezTo>
                  <a:pt x="53217" y="181582"/>
                  <a:pt x="34647" y="181427"/>
                  <a:pt x="19735" y="172199"/>
                </a:cubicBezTo>
                <a:cubicBezTo>
                  <a:pt x="3097" y="161269"/>
                  <a:pt x="-3291" y="139177"/>
                  <a:pt x="1603" y="120281"/>
                </a:cubicBezTo>
                <a:cubicBezTo>
                  <a:pt x="6754" y="99375"/>
                  <a:pt x="27461" y="84785"/>
                  <a:pt x="48400" y="83393"/>
                </a:cubicBezTo>
                <a:cubicBezTo>
                  <a:pt x="54247" y="82465"/>
                  <a:pt x="59913" y="85764"/>
                  <a:pt x="65605" y="84398"/>
                </a:cubicBezTo>
                <a:cubicBezTo>
                  <a:pt x="74619" y="81459"/>
                  <a:pt x="73125" y="70400"/>
                  <a:pt x="77015" y="63518"/>
                </a:cubicBezTo>
                <a:cubicBezTo>
                  <a:pt x="91077" y="37146"/>
                  <a:pt x="122293" y="23690"/>
                  <a:pt x="151396" y="26784"/>
                </a:cubicBezTo>
                <a:cubicBezTo>
                  <a:pt x="151036" y="29465"/>
                  <a:pt x="155285" y="30289"/>
                  <a:pt x="155955" y="27712"/>
                </a:cubicBezTo>
                <a:cubicBezTo>
                  <a:pt x="155981" y="27634"/>
                  <a:pt x="156006" y="27557"/>
                  <a:pt x="156058" y="27480"/>
                </a:cubicBezTo>
                <a:cubicBezTo>
                  <a:pt x="162291" y="26861"/>
                  <a:pt x="167004" y="19823"/>
                  <a:pt x="171923" y="16395"/>
                </a:cubicBezTo>
                <a:cubicBezTo>
                  <a:pt x="182947" y="7656"/>
                  <a:pt x="196417" y="464"/>
                  <a:pt x="210711" y="0"/>
                </a:cubicBezTo>
                <a:cubicBezTo>
                  <a:pt x="226653" y="3196"/>
                  <a:pt x="238398" y="17014"/>
                  <a:pt x="245841" y="30960"/>
                </a:cubicBezTo>
                <a:cubicBezTo>
                  <a:pt x="254727" y="39209"/>
                  <a:pt x="263097" y="25211"/>
                  <a:pt x="271107" y="22066"/>
                </a:cubicBezTo>
                <a:cubicBezTo>
                  <a:pt x="280791" y="17890"/>
                  <a:pt x="291789" y="15905"/>
                  <a:pt x="302271" y="17400"/>
                </a:cubicBezTo>
                <a:cubicBezTo>
                  <a:pt x="323597" y="22788"/>
                  <a:pt x="343944" y="41168"/>
                  <a:pt x="350460" y="62306"/>
                </a:cubicBezTo>
                <a:cubicBezTo>
                  <a:pt x="353447" y="69756"/>
                  <a:pt x="362668" y="69292"/>
                  <a:pt x="369313" y="68390"/>
                </a:cubicBezTo>
                <a:cubicBezTo>
                  <a:pt x="405937" y="59032"/>
                  <a:pt x="433083" y="91332"/>
                  <a:pt x="448176" y="120591"/>
                </a:cubicBezTo>
                <a:cubicBezTo>
                  <a:pt x="454125" y="131959"/>
                  <a:pt x="457164" y="144822"/>
                  <a:pt x="456443" y="157660"/>
                </a:cubicBezTo>
                <a:cubicBezTo>
                  <a:pt x="456417" y="162171"/>
                  <a:pt x="453584" y="166321"/>
                  <a:pt x="454563" y="170858"/>
                </a:cubicBezTo>
                <a:cubicBezTo>
                  <a:pt x="455490" y="175679"/>
                  <a:pt x="460667" y="177148"/>
                  <a:pt x="464917" y="1774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6" name="Google Shape;1426;p37"/>
          <p:cNvSpPr/>
          <p:nvPr/>
        </p:nvSpPr>
        <p:spPr>
          <a:xfrm>
            <a:off x="5824541" y="2564624"/>
            <a:ext cx="256292" cy="124504"/>
          </a:xfrm>
          <a:custGeom>
            <a:rect b="b" l="l" r="r" t="t"/>
            <a:pathLst>
              <a:path extrusionOk="0" h="249008" w="512583">
                <a:moveTo>
                  <a:pt x="511914" y="173631"/>
                </a:moveTo>
                <a:cubicBezTo>
                  <a:pt x="512146" y="178220"/>
                  <a:pt x="512481" y="182937"/>
                  <a:pt x="512584" y="187654"/>
                </a:cubicBezTo>
                <a:cubicBezTo>
                  <a:pt x="510163" y="191676"/>
                  <a:pt x="511811" y="198791"/>
                  <a:pt x="510755" y="203792"/>
                </a:cubicBezTo>
                <a:cubicBezTo>
                  <a:pt x="510704" y="204307"/>
                  <a:pt x="510652" y="204823"/>
                  <a:pt x="510601" y="205312"/>
                </a:cubicBezTo>
                <a:cubicBezTo>
                  <a:pt x="508489" y="212324"/>
                  <a:pt x="505656" y="219104"/>
                  <a:pt x="502179" y="225548"/>
                </a:cubicBezTo>
                <a:cubicBezTo>
                  <a:pt x="502230" y="225548"/>
                  <a:pt x="502308" y="225548"/>
                  <a:pt x="502385" y="225574"/>
                </a:cubicBezTo>
                <a:cubicBezTo>
                  <a:pt x="498805" y="231529"/>
                  <a:pt x="494839" y="237303"/>
                  <a:pt x="490151" y="242459"/>
                </a:cubicBezTo>
                <a:cubicBezTo>
                  <a:pt x="488451" y="244959"/>
                  <a:pt x="485592" y="246738"/>
                  <a:pt x="483480" y="248929"/>
                </a:cubicBezTo>
                <a:cubicBezTo>
                  <a:pt x="481446" y="249084"/>
                  <a:pt x="479102" y="249007"/>
                  <a:pt x="476346" y="248749"/>
                </a:cubicBezTo>
                <a:cubicBezTo>
                  <a:pt x="460378" y="248285"/>
                  <a:pt x="444384" y="246377"/>
                  <a:pt x="428390" y="245398"/>
                </a:cubicBezTo>
                <a:cubicBezTo>
                  <a:pt x="401140" y="242407"/>
                  <a:pt x="373917" y="239469"/>
                  <a:pt x="346642" y="236788"/>
                </a:cubicBezTo>
                <a:cubicBezTo>
                  <a:pt x="330596" y="233901"/>
                  <a:pt x="314396" y="232070"/>
                  <a:pt x="298170" y="230446"/>
                </a:cubicBezTo>
                <a:cubicBezTo>
                  <a:pt x="232133" y="222558"/>
                  <a:pt x="166148" y="213252"/>
                  <a:pt x="99648" y="210081"/>
                </a:cubicBezTo>
                <a:cubicBezTo>
                  <a:pt x="78039" y="208303"/>
                  <a:pt x="56353" y="209308"/>
                  <a:pt x="34744" y="208200"/>
                </a:cubicBezTo>
                <a:cubicBezTo>
                  <a:pt x="23154" y="206808"/>
                  <a:pt x="9916" y="208380"/>
                  <a:pt x="0" y="201368"/>
                </a:cubicBezTo>
                <a:cubicBezTo>
                  <a:pt x="1932" y="180514"/>
                  <a:pt x="10534" y="158525"/>
                  <a:pt x="22974" y="145765"/>
                </a:cubicBezTo>
                <a:cubicBezTo>
                  <a:pt x="31962" y="137851"/>
                  <a:pt x="43012" y="132901"/>
                  <a:pt x="54189" y="128931"/>
                </a:cubicBezTo>
                <a:cubicBezTo>
                  <a:pt x="64002" y="124884"/>
                  <a:pt x="76133" y="124034"/>
                  <a:pt x="83937" y="116326"/>
                </a:cubicBezTo>
                <a:cubicBezTo>
                  <a:pt x="87105" y="112846"/>
                  <a:pt x="86229" y="108000"/>
                  <a:pt x="86538" y="103695"/>
                </a:cubicBezTo>
                <a:cubicBezTo>
                  <a:pt x="87002" y="86011"/>
                  <a:pt x="95759" y="70853"/>
                  <a:pt x="108224" y="58479"/>
                </a:cubicBezTo>
                <a:cubicBezTo>
                  <a:pt x="121591" y="43734"/>
                  <a:pt x="140908" y="37109"/>
                  <a:pt x="160224" y="34867"/>
                </a:cubicBezTo>
                <a:cubicBezTo>
                  <a:pt x="177841" y="31258"/>
                  <a:pt x="193552" y="35382"/>
                  <a:pt x="208464" y="45255"/>
                </a:cubicBezTo>
                <a:cubicBezTo>
                  <a:pt x="215521" y="50437"/>
                  <a:pt x="225051" y="51210"/>
                  <a:pt x="227832" y="41131"/>
                </a:cubicBezTo>
                <a:cubicBezTo>
                  <a:pt x="235404" y="19013"/>
                  <a:pt x="250961" y="6949"/>
                  <a:pt x="273625" y="2592"/>
                </a:cubicBezTo>
                <a:cubicBezTo>
                  <a:pt x="300463" y="-3028"/>
                  <a:pt x="330725" y="-398"/>
                  <a:pt x="351458" y="19348"/>
                </a:cubicBezTo>
                <a:cubicBezTo>
                  <a:pt x="350711" y="21565"/>
                  <a:pt x="351201" y="24143"/>
                  <a:pt x="352952" y="25870"/>
                </a:cubicBezTo>
                <a:cubicBezTo>
                  <a:pt x="357614" y="30484"/>
                  <a:pt x="364439" y="29170"/>
                  <a:pt x="371058" y="27855"/>
                </a:cubicBezTo>
                <a:cubicBezTo>
                  <a:pt x="374406" y="27185"/>
                  <a:pt x="377703" y="26514"/>
                  <a:pt x="380639" y="26617"/>
                </a:cubicBezTo>
                <a:cubicBezTo>
                  <a:pt x="399750" y="26411"/>
                  <a:pt x="420199" y="24478"/>
                  <a:pt x="437224" y="34892"/>
                </a:cubicBezTo>
                <a:cubicBezTo>
                  <a:pt x="447732" y="42652"/>
                  <a:pt x="453630" y="53324"/>
                  <a:pt x="460558" y="64512"/>
                </a:cubicBezTo>
                <a:cubicBezTo>
                  <a:pt x="466250" y="74436"/>
                  <a:pt x="472869" y="84593"/>
                  <a:pt x="473822" y="96296"/>
                </a:cubicBezTo>
                <a:cubicBezTo>
                  <a:pt x="474543" y="106169"/>
                  <a:pt x="471453" y="116223"/>
                  <a:pt x="468182" y="125580"/>
                </a:cubicBezTo>
                <a:cubicBezTo>
                  <a:pt x="465220" y="134010"/>
                  <a:pt x="456824" y="149863"/>
                  <a:pt x="470577" y="152776"/>
                </a:cubicBezTo>
                <a:cubicBezTo>
                  <a:pt x="486700" y="153911"/>
                  <a:pt x="505192" y="159169"/>
                  <a:pt x="511914" y="1736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37"/>
          <p:cNvSpPr/>
          <p:nvPr/>
        </p:nvSpPr>
        <p:spPr>
          <a:xfrm>
            <a:off x="5492013" y="2306002"/>
            <a:ext cx="545125" cy="266776"/>
          </a:xfrm>
          <a:custGeom>
            <a:rect b="b" l="l" r="r" t="t"/>
            <a:pathLst>
              <a:path extrusionOk="0" h="533551" w="1090251">
                <a:moveTo>
                  <a:pt x="1089479" y="522467"/>
                </a:moveTo>
                <a:cubicBezTo>
                  <a:pt x="1089479" y="524607"/>
                  <a:pt x="1089659" y="526772"/>
                  <a:pt x="1089505" y="528834"/>
                </a:cubicBezTo>
                <a:cubicBezTo>
                  <a:pt x="1089325" y="530484"/>
                  <a:pt x="1089505" y="532186"/>
                  <a:pt x="1090252" y="533552"/>
                </a:cubicBezTo>
                <a:cubicBezTo>
                  <a:pt x="1069725" y="528345"/>
                  <a:pt x="1045747" y="531180"/>
                  <a:pt x="1026121" y="533526"/>
                </a:cubicBezTo>
                <a:cubicBezTo>
                  <a:pt x="1025348" y="532985"/>
                  <a:pt x="1024524" y="532598"/>
                  <a:pt x="1023597" y="532443"/>
                </a:cubicBezTo>
                <a:cubicBezTo>
                  <a:pt x="1017132" y="524065"/>
                  <a:pt x="1009019" y="517904"/>
                  <a:pt x="999928" y="513574"/>
                </a:cubicBezTo>
                <a:cubicBezTo>
                  <a:pt x="1001679" y="512233"/>
                  <a:pt x="1002812" y="510094"/>
                  <a:pt x="1002400" y="507722"/>
                </a:cubicBezTo>
                <a:cubicBezTo>
                  <a:pt x="1001576" y="501819"/>
                  <a:pt x="1001293" y="495838"/>
                  <a:pt x="1000366" y="489935"/>
                </a:cubicBezTo>
                <a:cubicBezTo>
                  <a:pt x="996476" y="467405"/>
                  <a:pt x="992150" y="444849"/>
                  <a:pt x="987951" y="422293"/>
                </a:cubicBezTo>
                <a:cubicBezTo>
                  <a:pt x="980251" y="386796"/>
                  <a:pt x="970695" y="351531"/>
                  <a:pt x="958075" y="317427"/>
                </a:cubicBezTo>
                <a:cubicBezTo>
                  <a:pt x="946743" y="287730"/>
                  <a:pt x="929796" y="260560"/>
                  <a:pt x="910325" y="235555"/>
                </a:cubicBezTo>
                <a:cubicBezTo>
                  <a:pt x="897421" y="216350"/>
                  <a:pt x="881350" y="199646"/>
                  <a:pt x="864712" y="183689"/>
                </a:cubicBezTo>
                <a:cubicBezTo>
                  <a:pt x="855260" y="174203"/>
                  <a:pt x="846374" y="164046"/>
                  <a:pt x="835969" y="155565"/>
                </a:cubicBezTo>
                <a:cubicBezTo>
                  <a:pt x="825461" y="147110"/>
                  <a:pt x="814154" y="139686"/>
                  <a:pt x="803053" y="132055"/>
                </a:cubicBezTo>
                <a:cubicBezTo>
                  <a:pt x="765348" y="105504"/>
                  <a:pt x="721744" y="87459"/>
                  <a:pt x="676079" y="80834"/>
                </a:cubicBezTo>
                <a:cubicBezTo>
                  <a:pt x="628998" y="73693"/>
                  <a:pt x="581042" y="77843"/>
                  <a:pt x="533935" y="82741"/>
                </a:cubicBezTo>
                <a:cubicBezTo>
                  <a:pt x="506171" y="87742"/>
                  <a:pt x="478690" y="94883"/>
                  <a:pt x="451363" y="101791"/>
                </a:cubicBezTo>
                <a:cubicBezTo>
                  <a:pt x="424269" y="110917"/>
                  <a:pt x="397277" y="120429"/>
                  <a:pt x="370697" y="130972"/>
                </a:cubicBezTo>
                <a:cubicBezTo>
                  <a:pt x="336623" y="146646"/>
                  <a:pt x="304403" y="166392"/>
                  <a:pt x="273986" y="188303"/>
                </a:cubicBezTo>
                <a:cubicBezTo>
                  <a:pt x="258352" y="198821"/>
                  <a:pt x="243131" y="210009"/>
                  <a:pt x="230176" y="223774"/>
                </a:cubicBezTo>
                <a:cubicBezTo>
                  <a:pt x="202978" y="250506"/>
                  <a:pt x="180288" y="281286"/>
                  <a:pt x="161255" y="314282"/>
                </a:cubicBezTo>
                <a:cubicBezTo>
                  <a:pt x="150875" y="330471"/>
                  <a:pt x="139234" y="346041"/>
                  <a:pt x="131404" y="363699"/>
                </a:cubicBezTo>
                <a:cubicBezTo>
                  <a:pt x="122261" y="386590"/>
                  <a:pt x="113324" y="409661"/>
                  <a:pt x="105082" y="432888"/>
                </a:cubicBezTo>
                <a:cubicBezTo>
                  <a:pt x="91818" y="436754"/>
                  <a:pt x="79430" y="444462"/>
                  <a:pt x="72811" y="456500"/>
                </a:cubicBezTo>
                <a:cubicBezTo>
                  <a:pt x="68072" y="453304"/>
                  <a:pt x="61530" y="454851"/>
                  <a:pt x="56070" y="454773"/>
                </a:cubicBezTo>
                <a:cubicBezTo>
                  <a:pt x="36186" y="455083"/>
                  <a:pt x="15350" y="462894"/>
                  <a:pt x="0" y="476298"/>
                </a:cubicBezTo>
                <a:cubicBezTo>
                  <a:pt x="412" y="474236"/>
                  <a:pt x="824" y="472174"/>
                  <a:pt x="1288" y="470111"/>
                </a:cubicBezTo>
                <a:cubicBezTo>
                  <a:pt x="3219" y="461012"/>
                  <a:pt x="5615" y="451989"/>
                  <a:pt x="8164" y="443018"/>
                </a:cubicBezTo>
                <a:cubicBezTo>
                  <a:pt x="8474" y="441214"/>
                  <a:pt x="9375" y="438353"/>
                  <a:pt x="10508" y="434950"/>
                </a:cubicBezTo>
                <a:cubicBezTo>
                  <a:pt x="10611" y="434898"/>
                  <a:pt x="10714" y="434821"/>
                  <a:pt x="10817" y="434744"/>
                </a:cubicBezTo>
                <a:cubicBezTo>
                  <a:pt x="11487" y="434254"/>
                  <a:pt x="11847" y="433481"/>
                  <a:pt x="11899" y="432681"/>
                </a:cubicBezTo>
                <a:cubicBezTo>
                  <a:pt x="12363" y="432037"/>
                  <a:pt x="12388" y="431186"/>
                  <a:pt x="12054" y="430490"/>
                </a:cubicBezTo>
                <a:cubicBezTo>
                  <a:pt x="14990" y="421906"/>
                  <a:pt x="18492" y="411492"/>
                  <a:pt x="18492" y="405021"/>
                </a:cubicBezTo>
                <a:cubicBezTo>
                  <a:pt x="29490" y="372515"/>
                  <a:pt x="48729" y="342715"/>
                  <a:pt x="65522" y="312993"/>
                </a:cubicBezTo>
                <a:cubicBezTo>
                  <a:pt x="83782" y="280100"/>
                  <a:pt x="104824" y="248985"/>
                  <a:pt x="126691" y="218412"/>
                </a:cubicBezTo>
                <a:cubicBezTo>
                  <a:pt x="153528" y="180132"/>
                  <a:pt x="185181" y="144583"/>
                  <a:pt x="222887" y="116743"/>
                </a:cubicBezTo>
                <a:cubicBezTo>
                  <a:pt x="259074" y="87613"/>
                  <a:pt x="301544" y="67970"/>
                  <a:pt x="344556" y="51060"/>
                </a:cubicBezTo>
                <a:cubicBezTo>
                  <a:pt x="398436" y="28710"/>
                  <a:pt x="455149" y="18399"/>
                  <a:pt x="512687" y="8345"/>
                </a:cubicBezTo>
                <a:cubicBezTo>
                  <a:pt x="568499" y="-2533"/>
                  <a:pt x="625624" y="-1734"/>
                  <a:pt x="681926" y="4788"/>
                </a:cubicBezTo>
                <a:cubicBezTo>
                  <a:pt x="711287" y="7391"/>
                  <a:pt x="739901" y="14609"/>
                  <a:pt x="768258" y="22317"/>
                </a:cubicBezTo>
                <a:cubicBezTo>
                  <a:pt x="794039" y="29380"/>
                  <a:pt x="820104" y="36366"/>
                  <a:pt x="844005" y="48611"/>
                </a:cubicBezTo>
                <a:cubicBezTo>
                  <a:pt x="871923" y="62505"/>
                  <a:pt x="898014" y="79803"/>
                  <a:pt x="922919" y="98492"/>
                </a:cubicBezTo>
                <a:cubicBezTo>
                  <a:pt x="939866" y="111252"/>
                  <a:pt x="953439" y="127724"/>
                  <a:pt x="966394" y="144403"/>
                </a:cubicBezTo>
                <a:cubicBezTo>
                  <a:pt x="989316" y="171883"/>
                  <a:pt x="1004950" y="204002"/>
                  <a:pt x="1020429" y="236019"/>
                </a:cubicBezTo>
                <a:cubicBezTo>
                  <a:pt x="1037891" y="269840"/>
                  <a:pt x="1049558" y="306651"/>
                  <a:pt x="1058959" y="343489"/>
                </a:cubicBezTo>
                <a:cubicBezTo>
                  <a:pt x="1075082" y="400819"/>
                  <a:pt x="1085436" y="459749"/>
                  <a:pt x="1088063" y="519245"/>
                </a:cubicBezTo>
                <a:cubicBezTo>
                  <a:pt x="1088320" y="520560"/>
                  <a:pt x="1088810" y="521642"/>
                  <a:pt x="1089479" y="5224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37"/>
          <p:cNvSpPr/>
          <p:nvPr/>
        </p:nvSpPr>
        <p:spPr>
          <a:xfrm>
            <a:off x="5549074" y="2350876"/>
            <a:ext cx="437906" cy="210843"/>
          </a:xfrm>
          <a:custGeom>
            <a:rect b="b" l="l" r="r" t="t"/>
            <a:pathLst>
              <a:path extrusionOk="0" h="421686" w="875812">
                <a:moveTo>
                  <a:pt x="874061" y="405059"/>
                </a:moveTo>
                <a:cubicBezTo>
                  <a:pt x="875168" y="409571"/>
                  <a:pt x="874344" y="415371"/>
                  <a:pt x="875812" y="419908"/>
                </a:cubicBezTo>
                <a:cubicBezTo>
                  <a:pt x="854925" y="413360"/>
                  <a:pt x="830715" y="414984"/>
                  <a:pt x="809956" y="421686"/>
                </a:cubicBezTo>
                <a:cubicBezTo>
                  <a:pt x="806556" y="408668"/>
                  <a:pt x="803929" y="395392"/>
                  <a:pt x="800220" y="382426"/>
                </a:cubicBezTo>
                <a:cubicBezTo>
                  <a:pt x="791103" y="346543"/>
                  <a:pt x="781651" y="310711"/>
                  <a:pt x="768490" y="276039"/>
                </a:cubicBezTo>
                <a:cubicBezTo>
                  <a:pt x="755226" y="240362"/>
                  <a:pt x="738742" y="204814"/>
                  <a:pt x="712085" y="177076"/>
                </a:cubicBezTo>
                <a:cubicBezTo>
                  <a:pt x="696761" y="160501"/>
                  <a:pt x="678629" y="147019"/>
                  <a:pt x="659879" y="134594"/>
                </a:cubicBezTo>
                <a:cubicBezTo>
                  <a:pt x="647568" y="126319"/>
                  <a:pt x="634948" y="118456"/>
                  <a:pt x="621246" y="112631"/>
                </a:cubicBezTo>
                <a:cubicBezTo>
                  <a:pt x="593507" y="101005"/>
                  <a:pt x="564971" y="90848"/>
                  <a:pt x="535403" y="85048"/>
                </a:cubicBezTo>
                <a:cubicBezTo>
                  <a:pt x="505450" y="77959"/>
                  <a:pt x="474389" y="74659"/>
                  <a:pt x="444049" y="81542"/>
                </a:cubicBezTo>
                <a:cubicBezTo>
                  <a:pt x="421281" y="86002"/>
                  <a:pt x="398359" y="89868"/>
                  <a:pt x="376673" y="98375"/>
                </a:cubicBezTo>
                <a:cubicBezTo>
                  <a:pt x="354420" y="105103"/>
                  <a:pt x="332940" y="113687"/>
                  <a:pt x="312130" y="124025"/>
                </a:cubicBezTo>
                <a:cubicBezTo>
                  <a:pt x="297346" y="130366"/>
                  <a:pt x="283644" y="138744"/>
                  <a:pt x="270020" y="147199"/>
                </a:cubicBezTo>
                <a:cubicBezTo>
                  <a:pt x="250188" y="158387"/>
                  <a:pt x="232030" y="171972"/>
                  <a:pt x="214517" y="186434"/>
                </a:cubicBezTo>
                <a:cubicBezTo>
                  <a:pt x="202283" y="195224"/>
                  <a:pt x="189817" y="203783"/>
                  <a:pt x="179155" y="214532"/>
                </a:cubicBezTo>
                <a:cubicBezTo>
                  <a:pt x="157546" y="235928"/>
                  <a:pt x="137379" y="258768"/>
                  <a:pt x="119479" y="283334"/>
                </a:cubicBezTo>
                <a:cubicBezTo>
                  <a:pt x="103769" y="307050"/>
                  <a:pt x="89552" y="332055"/>
                  <a:pt x="78090" y="358117"/>
                </a:cubicBezTo>
                <a:cubicBezTo>
                  <a:pt x="69823" y="360643"/>
                  <a:pt x="62096" y="364819"/>
                  <a:pt x="55735" y="370491"/>
                </a:cubicBezTo>
                <a:cubicBezTo>
                  <a:pt x="46952" y="356338"/>
                  <a:pt x="32993" y="343887"/>
                  <a:pt x="16483" y="340897"/>
                </a:cubicBezTo>
                <a:lnTo>
                  <a:pt x="16483" y="340897"/>
                </a:lnTo>
                <a:cubicBezTo>
                  <a:pt x="13006" y="338139"/>
                  <a:pt x="6027" y="339144"/>
                  <a:pt x="0" y="340846"/>
                </a:cubicBezTo>
                <a:cubicBezTo>
                  <a:pt x="1004" y="338809"/>
                  <a:pt x="2009" y="336798"/>
                  <a:pt x="3142" y="334942"/>
                </a:cubicBezTo>
                <a:cubicBezTo>
                  <a:pt x="12903" y="315299"/>
                  <a:pt x="19806" y="294393"/>
                  <a:pt x="29310" y="274647"/>
                </a:cubicBezTo>
                <a:cubicBezTo>
                  <a:pt x="37912" y="257685"/>
                  <a:pt x="49167" y="243610"/>
                  <a:pt x="59521" y="227267"/>
                </a:cubicBezTo>
                <a:cubicBezTo>
                  <a:pt x="78734" y="194528"/>
                  <a:pt x="102300" y="164496"/>
                  <a:pt x="129678" y="138177"/>
                </a:cubicBezTo>
                <a:cubicBezTo>
                  <a:pt x="147321" y="120777"/>
                  <a:pt x="168827" y="108145"/>
                  <a:pt x="188839" y="93735"/>
                </a:cubicBezTo>
                <a:cubicBezTo>
                  <a:pt x="220827" y="73216"/>
                  <a:pt x="253922" y="53779"/>
                  <a:pt x="290238" y="42024"/>
                </a:cubicBezTo>
                <a:cubicBezTo>
                  <a:pt x="316508" y="32512"/>
                  <a:pt x="342470" y="22329"/>
                  <a:pt x="370105" y="17045"/>
                </a:cubicBezTo>
                <a:cubicBezTo>
                  <a:pt x="393723" y="11528"/>
                  <a:pt x="417109" y="4671"/>
                  <a:pt x="441499" y="3588"/>
                </a:cubicBezTo>
                <a:cubicBezTo>
                  <a:pt x="503595" y="-2547"/>
                  <a:pt x="568757" y="-3423"/>
                  <a:pt x="626886" y="22484"/>
                </a:cubicBezTo>
                <a:cubicBezTo>
                  <a:pt x="647104" y="30063"/>
                  <a:pt x="665442" y="41740"/>
                  <a:pt x="683342" y="53805"/>
                </a:cubicBezTo>
                <a:cubicBezTo>
                  <a:pt x="694700" y="61744"/>
                  <a:pt x="706574" y="69375"/>
                  <a:pt x="717133" y="78423"/>
                </a:cubicBezTo>
                <a:cubicBezTo>
                  <a:pt x="725761" y="86131"/>
                  <a:pt x="733462" y="94740"/>
                  <a:pt x="741653" y="102912"/>
                </a:cubicBezTo>
                <a:cubicBezTo>
                  <a:pt x="757363" y="118044"/>
                  <a:pt x="772508" y="133408"/>
                  <a:pt x="784870" y="151710"/>
                </a:cubicBezTo>
                <a:cubicBezTo>
                  <a:pt x="799164" y="170297"/>
                  <a:pt x="812403" y="189682"/>
                  <a:pt x="822782" y="210794"/>
                </a:cubicBezTo>
                <a:cubicBezTo>
                  <a:pt x="844674" y="258510"/>
                  <a:pt x="856779" y="309706"/>
                  <a:pt x="866334" y="361288"/>
                </a:cubicBezTo>
                <a:cubicBezTo>
                  <a:pt x="868524" y="376265"/>
                  <a:pt x="872207" y="389747"/>
                  <a:pt x="874061" y="405059"/>
                </a:cubicBezTo>
                <a:close/>
              </a:path>
            </a:pathLst>
          </a:custGeom>
          <a:solidFill>
            <a:srgbClr val="FFE7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37"/>
          <p:cNvSpPr/>
          <p:nvPr/>
        </p:nvSpPr>
        <p:spPr>
          <a:xfrm>
            <a:off x="5593514" y="2396100"/>
            <a:ext cx="354575" cy="186164"/>
          </a:xfrm>
          <a:custGeom>
            <a:rect b="b" l="l" r="r" t="t"/>
            <a:pathLst>
              <a:path extrusionOk="0" h="372328" w="709149">
                <a:moveTo>
                  <a:pt x="704462" y="316622"/>
                </a:moveTo>
                <a:cubicBezTo>
                  <a:pt x="706007" y="323015"/>
                  <a:pt x="707346" y="329485"/>
                  <a:pt x="709149" y="335827"/>
                </a:cubicBezTo>
                <a:cubicBezTo>
                  <a:pt x="694417" y="342967"/>
                  <a:pt x="684527" y="357351"/>
                  <a:pt x="678655" y="372329"/>
                </a:cubicBezTo>
                <a:cubicBezTo>
                  <a:pt x="665107" y="363203"/>
                  <a:pt x="652487" y="358847"/>
                  <a:pt x="638863" y="358099"/>
                </a:cubicBezTo>
                <a:cubicBezTo>
                  <a:pt x="639404" y="355702"/>
                  <a:pt x="638785" y="353124"/>
                  <a:pt x="638579" y="350701"/>
                </a:cubicBezTo>
                <a:cubicBezTo>
                  <a:pt x="638167" y="348458"/>
                  <a:pt x="637987" y="345803"/>
                  <a:pt x="636854" y="343818"/>
                </a:cubicBezTo>
                <a:cubicBezTo>
                  <a:pt x="637008" y="342787"/>
                  <a:pt x="636880" y="341652"/>
                  <a:pt x="636442" y="340467"/>
                </a:cubicBezTo>
                <a:cubicBezTo>
                  <a:pt x="620010" y="302830"/>
                  <a:pt x="602007" y="265375"/>
                  <a:pt x="578132" y="231863"/>
                </a:cubicBezTo>
                <a:cubicBezTo>
                  <a:pt x="541997" y="186106"/>
                  <a:pt x="494942" y="147310"/>
                  <a:pt x="438924" y="129265"/>
                </a:cubicBezTo>
                <a:cubicBezTo>
                  <a:pt x="394933" y="112767"/>
                  <a:pt x="345998" y="112767"/>
                  <a:pt x="300385" y="122022"/>
                </a:cubicBezTo>
                <a:cubicBezTo>
                  <a:pt x="277360" y="127074"/>
                  <a:pt x="256498" y="138339"/>
                  <a:pt x="236100" y="149733"/>
                </a:cubicBezTo>
                <a:cubicBezTo>
                  <a:pt x="215315" y="160148"/>
                  <a:pt x="196333" y="173578"/>
                  <a:pt x="178176" y="188066"/>
                </a:cubicBezTo>
                <a:cubicBezTo>
                  <a:pt x="164139" y="198789"/>
                  <a:pt x="150978" y="210673"/>
                  <a:pt x="139543" y="224155"/>
                </a:cubicBezTo>
                <a:cubicBezTo>
                  <a:pt x="136349" y="227532"/>
                  <a:pt x="101116" y="268468"/>
                  <a:pt x="91870" y="288008"/>
                </a:cubicBezTo>
                <a:cubicBezTo>
                  <a:pt x="87053" y="293963"/>
                  <a:pt x="82495" y="300098"/>
                  <a:pt x="78219" y="306414"/>
                </a:cubicBezTo>
                <a:cubicBezTo>
                  <a:pt x="76571" y="308991"/>
                  <a:pt x="73403" y="312162"/>
                  <a:pt x="75669" y="315384"/>
                </a:cubicBezTo>
                <a:cubicBezTo>
                  <a:pt x="75566" y="315642"/>
                  <a:pt x="75438" y="315900"/>
                  <a:pt x="75309" y="316158"/>
                </a:cubicBezTo>
                <a:cubicBezTo>
                  <a:pt x="67453" y="293705"/>
                  <a:pt x="47441" y="275995"/>
                  <a:pt x="25575" y="267566"/>
                </a:cubicBezTo>
                <a:cubicBezTo>
                  <a:pt x="17411" y="264962"/>
                  <a:pt x="8602" y="264318"/>
                  <a:pt x="0" y="265426"/>
                </a:cubicBezTo>
                <a:cubicBezTo>
                  <a:pt x="5563" y="256636"/>
                  <a:pt x="10998" y="245938"/>
                  <a:pt x="13135" y="243231"/>
                </a:cubicBezTo>
                <a:cubicBezTo>
                  <a:pt x="20965" y="230935"/>
                  <a:pt x="27739" y="217968"/>
                  <a:pt x="35929" y="205878"/>
                </a:cubicBezTo>
                <a:cubicBezTo>
                  <a:pt x="51150" y="184560"/>
                  <a:pt x="68020" y="165020"/>
                  <a:pt x="86332" y="145970"/>
                </a:cubicBezTo>
                <a:cubicBezTo>
                  <a:pt x="104490" y="125089"/>
                  <a:pt x="128082" y="110731"/>
                  <a:pt x="149304" y="93356"/>
                </a:cubicBezTo>
                <a:cubicBezTo>
                  <a:pt x="177841" y="71677"/>
                  <a:pt x="209185" y="53503"/>
                  <a:pt x="241920" y="38964"/>
                </a:cubicBezTo>
                <a:cubicBezTo>
                  <a:pt x="254309" y="32906"/>
                  <a:pt x="267161" y="27905"/>
                  <a:pt x="280348" y="23884"/>
                </a:cubicBezTo>
                <a:cubicBezTo>
                  <a:pt x="295183" y="19115"/>
                  <a:pt x="309683" y="13083"/>
                  <a:pt x="325033" y="10015"/>
                </a:cubicBezTo>
                <a:cubicBezTo>
                  <a:pt x="347286" y="5968"/>
                  <a:pt x="369642" y="-348"/>
                  <a:pt x="392512" y="90"/>
                </a:cubicBezTo>
                <a:cubicBezTo>
                  <a:pt x="403948" y="-399"/>
                  <a:pt x="415280" y="1147"/>
                  <a:pt x="426432" y="3648"/>
                </a:cubicBezTo>
                <a:cubicBezTo>
                  <a:pt x="448865" y="7695"/>
                  <a:pt x="470834" y="12670"/>
                  <a:pt x="492598" y="20404"/>
                </a:cubicBezTo>
                <a:cubicBezTo>
                  <a:pt x="512301" y="27699"/>
                  <a:pt x="532390" y="34607"/>
                  <a:pt x="550264" y="45847"/>
                </a:cubicBezTo>
                <a:cubicBezTo>
                  <a:pt x="571023" y="59097"/>
                  <a:pt x="592117" y="72940"/>
                  <a:pt x="609733" y="91010"/>
                </a:cubicBezTo>
                <a:cubicBezTo>
                  <a:pt x="633583" y="114340"/>
                  <a:pt x="649860" y="144346"/>
                  <a:pt x="661914" y="175202"/>
                </a:cubicBezTo>
                <a:cubicBezTo>
                  <a:pt x="674663" y="207399"/>
                  <a:pt x="685738" y="240550"/>
                  <a:pt x="693567" y="274371"/>
                </a:cubicBezTo>
                <a:cubicBezTo>
                  <a:pt x="696812" y="288523"/>
                  <a:pt x="701345" y="302392"/>
                  <a:pt x="704462" y="3166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6449443" y="2276426"/>
            <a:ext cx="425728" cy="441971"/>
          </a:xfrm>
          <a:custGeom>
            <a:rect b="b" l="l" r="r" t="t"/>
            <a:pathLst>
              <a:path extrusionOk="0" h="883941" w="851455">
                <a:moveTo>
                  <a:pt x="720255" y="274467"/>
                </a:moveTo>
                <a:cubicBezTo>
                  <a:pt x="720873" y="255073"/>
                  <a:pt x="722252" y="236387"/>
                  <a:pt x="723241" y="216870"/>
                </a:cubicBezTo>
                <a:cubicBezTo>
                  <a:pt x="724107" y="207394"/>
                  <a:pt x="723754" y="196522"/>
                  <a:pt x="726634" y="187135"/>
                </a:cubicBezTo>
                <a:cubicBezTo>
                  <a:pt x="733526" y="184748"/>
                  <a:pt x="741161" y="185491"/>
                  <a:pt x="748282" y="183882"/>
                </a:cubicBezTo>
                <a:cubicBezTo>
                  <a:pt x="758302" y="182026"/>
                  <a:pt x="768411" y="181018"/>
                  <a:pt x="778607" y="181000"/>
                </a:cubicBezTo>
                <a:cubicBezTo>
                  <a:pt x="784563" y="180558"/>
                  <a:pt x="790465" y="179445"/>
                  <a:pt x="796403" y="178702"/>
                </a:cubicBezTo>
                <a:cubicBezTo>
                  <a:pt x="803348" y="177659"/>
                  <a:pt x="810417" y="177995"/>
                  <a:pt x="817326" y="176740"/>
                </a:cubicBezTo>
                <a:cubicBezTo>
                  <a:pt x="826109" y="174937"/>
                  <a:pt x="834786" y="172692"/>
                  <a:pt x="843746" y="171401"/>
                </a:cubicBezTo>
                <a:cubicBezTo>
                  <a:pt x="851221" y="169173"/>
                  <a:pt x="849489" y="159309"/>
                  <a:pt x="850549" y="153227"/>
                </a:cubicBezTo>
                <a:cubicBezTo>
                  <a:pt x="850956" y="146474"/>
                  <a:pt x="854437" y="138289"/>
                  <a:pt x="844347" y="138148"/>
                </a:cubicBezTo>
                <a:cubicBezTo>
                  <a:pt x="821020" y="136769"/>
                  <a:pt x="797870" y="142567"/>
                  <a:pt x="774419" y="141418"/>
                </a:cubicBezTo>
                <a:cubicBezTo>
                  <a:pt x="763392" y="141471"/>
                  <a:pt x="752382" y="141330"/>
                  <a:pt x="741373" y="141347"/>
                </a:cubicBezTo>
                <a:cubicBezTo>
                  <a:pt x="738916" y="141347"/>
                  <a:pt x="736478" y="141347"/>
                  <a:pt x="734039" y="141347"/>
                </a:cubicBezTo>
                <a:cubicBezTo>
                  <a:pt x="734021" y="140552"/>
                  <a:pt x="733986" y="139756"/>
                  <a:pt x="734074" y="139014"/>
                </a:cubicBezTo>
                <a:cubicBezTo>
                  <a:pt x="734286" y="132243"/>
                  <a:pt x="734940" y="125932"/>
                  <a:pt x="735612" y="118843"/>
                </a:cubicBezTo>
                <a:cubicBezTo>
                  <a:pt x="737432" y="100298"/>
                  <a:pt x="739252" y="81771"/>
                  <a:pt x="741072" y="63226"/>
                </a:cubicBezTo>
                <a:cubicBezTo>
                  <a:pt x="742327" y="50444"/>
                  <a:pt x="744571" y="37769"/>
                  <a:pt x="745402" y="24934"/>
                </a:cubicBezTo>
                <a:cubicBezTo>
                  <a:pt x="745526" y="20214"/>
                  <a:pt x="746126" y="15176"/>
                  <a:pt x="744395" y="10685"/>
                </a:cubicBezTo>
                <a:cubicBezTo>
                  <a:pt x="742998" y="7326"/>
                  <a:pt x="739058" y="7874"/>
                  <a:pt x="736071" y="7645"/>
                </a:cubicBezTo>
                <a:cubicBezTo>
                  <a:pt x="729320" y="7220"/>
                  <a:pt x="722853" y="6496"/>
                  <a:pt x="715943" y="6354"/>
                </a:cubicBezTo>
                <a:cubicBezTo>
                  <a:pt x="709793" y="6054"/>
                  <a:pt x="706877" y="8776"/>
                  <a:pt x="707319" y="14928"/>
                </a:cubicBezTo>
                <a:cubicBezTo>
                  <a:pt x="705746" y="32501"/>
                  <a:pt x="703873" y="50515"/>
                  <a:pt x="702724" y="68211"/>
                </a:cubicBezTo>
                <a:cubicBezTo>
                  <a:pt x="701770" y="80586"/>
                  <a:pt x="701629" y="93333"/>
                  <a:pt x="698925" y="105513"/>
                </a:cubicBezTo>
                <a:cubicBezTo>
                  <a:pt x="681394" y="104187"/>
                  <a:pt x="663829" y="105159"/>
                  <a:pt x="646298" y="104329"/>
                </a:cubicBezTo>
                <a:cubicBezTo>
                  <a:pt x="636667" y="103409"/>
                  <a:pt x="627036" y="102861"/>
                  <a:pt x="617351" y="103020"/>
                </a:cubicBezTo>
                <a:cubicBezTo>
                  <a:pt x="607844" y="102985"/>
                  <a:pt x="598354" y="102189"/>
                  <a:pt x="588864" y="102791"/>
                </a:cubicBezTo>
                <a:cubicBezTo>
                  <a:pt x="574020" y="103851"/>
                  <a:pt x="558681" y="100934"/>
                  <a:pt x="544137" y="104452"/>
                </a:cubicBezTo>
                <a:cubicBezTo>
                  <a:pt x="545074" y="103657"/>
                  <a:pt x="545639" y="102437"/>
                  <a:pt x="545409" y="101164"/>
                </a:cubicBezTo>
                <a:cubicBezTo>
                  <a:pt x="543996" y="93067"/>
                  <a:pt x="545038" y="84758"/>
                  <a:pt x="544649" y="76573"/>
                </a:cubicBezTo>
                <a:cubicBezTo>
                  <a:pt x="544526" y="67928"/>
                  <a:pt x="544561" y="59301"/>
                  <a:pt x="545109" y="50657"/>
                </a:cubicBezTo>
                <a:cubicBezTo>
                  <a:pt x="544897" y="41181"/>
                  <a:pt x="552566" y="10509"/>
                  <a:pt x="537492" y="10420"/>
                </a:cubicBezTo>
                <a:cubicBezTo>
                  <a:pt x="530989" y="10314"/>
                  <a:pt x="524486" y="10261"/>
                  <a:pt x="518000" y="10668"/>
                </a:cubicBezTo>
                <a:cubicBezTo>
                  <a:pt x="510843" y="10827"/>
                  <a:pt x="508988" y="14062"/>
                  <a:pt x="509147" y="20780"/>
                </a:cubicBezTo>
                <a:cubicBezTo>
                  <a:pt x="508758" y="28028"/>
                  <a:pt x="508316" y="35400"/>
                  <a:pt x="507751" y="42878"/>
                </a:cubicBezTo>
                <a:cubicBezTo>
                  <a:pt x="505771" y="63703"/>
                  <a:pt x="505559" y="84953"/>
                  <a:pt x="501071" y="105425"/>
                </a:cubicBezTo>
                <a:cubicBezTo>
                  <a:pt x="481296" y="105389"/>
                  <a:pt x="461539" y="104611"/>
                  <a:pt x="441764" y="104930"/>
                </a:cubicBezTo>
                <a:cubicBezTo>
                  <a:pt x="430454" y="104841"/>
                  <a:pt x="419285" y="107316"/>
                  <a:pt x="407975" y="106998"/>
                </a:cubicBezTo>
                <a:cubicBezTo>
                  <a:pt x="387812" y="106220"/>
                  <a:pt x="367365" y="102932"/>
                  <a:pt x="347255" y="105601"/>
                </a:cubicBezTo>
                <a:cubicBezTo>
                  <a:pt x="347308" y="99732"/>
                  <a:pt x="347396" y="93881"/>
                  <a:pt x="347502" y="88011"/>
                </a:cubicBezTo>
                <a:cubicBezTo>
                  <a:pt x="348068" y="76520"/>
                  <a:pt x="347962" y="65012"/>
                  <a:pt x="348774" y="53520"/>
                </a:cubicBezTo>
                <a:cubicBezTo>
                  <a:pt x="349322" y="41800"/>
                  <a:pt x="352821" y="30326"/>
                  <a:pt x="352150" y="18552"/>
                </a:cubicBezTo>
                <a:cubicBezTo>
                  <a:pt x="351973" y="14804"/>
                  <a:pt x="351337" y="9448"/>
                  <a:pt x="346884" y="8617"/>
                </a:cubicBezTo>
                <a:cubicBezTo>
                  <a:pt x="339956" y="8440"/>
                  <a:pt x="332976" y="8175"/>
                  <a:pt x="326084" y="8988"/>
                </a:cubicBezTo>
                <a:cubicBezTo>
                  <a:pt x="317743" y="9289"/>
                  <a:pt x="319669" y="19065"/>
                  <a:pt x="318662" y="24864"/>
                </a:cubicBezTo>
                <a:cubicBezTo>
                  <a:pt x="317849" y="33526"/>
                  <a:pt x="316276" y="42082"/>
                  <a:pt x="315604" y="50763"/>
                </a:cubicBezTo>
                <a:cubicBezTo>
                  <a:pt x="314120" y="68353"/>
                  <a:pt x="314155" y="86473"/>
                  <a:pt x="309561" y="103586"/>
                </a:cubicBezTo>
                <a:cubicBezTo>
                  <a:pt x="293585" y="103498"/>
                  <a:pt x="277946" y="107776"/>
                  <a:pt x="262059" y="109137"/>
                </a:cubicBezTo>
                <a:cubicBezTo>
                  <a:pt x="253399" y="110392"/>
                  <a:pt x="244616" y="110852"/>
                  <a:pt x="236028" y="112478"/>
                </a:cubicBezTo>
                <a:cubicBezTo>
                  <a:pt x="230373" y="113698"/>
                  <a:pt x="224594" y="114193"/>
                  <a:pt x="218869" y="115059"/>
                </a:cubicBezTo>
                <a:cubicBezTo>
                  <a:pt x="215228" y="115466"/>
                  <a:pt x="211482" y="116916"/>
                  <a:pt x="207824" y="115996"/>
                </a:cubicBezTo>
                <a:cubicBezTo>
                  <a:pt x="207700" y="109774"/>
                  <a:pt x="208477" y="103551"/>
                  <a:pt x="209326" y="97363"/>
                </a:cubicBezTo>
                <a:cubicBezTo>
                  <a:pt x="210404" y="83981"/>
                  <a:pt x="210421" y="70563"/>
                  <a:pt x="211658" y="57180"/>
                </a:cubicBezTo>
                <a:cubicBezTo>
                  <a:pt x="211429" y="47404"/>
                  <a:pt x="221625" y="-1265"/>
                  <a:pt x="206268" y="25"/>
                </a:cubicBezTo>
                <a:cubicBezTo>
                  <a:pt x="203247" y="379"/>
                  <a:pt x="190717" y="-169"/>
                  <a:pt x="184055" y="1546"/>
                </a:cubicBezTo>
                <a:cubicBezTo>
                  <a:pt x="183861" y="1051"/>
                  <a:pt x="183101" y="1121"/>
                  <a:pt x="183048" y="1652"/>
                </a:cubicBezTo>
                <a:cubicBezTo>
                  <a:pt x="183030" y="1722"/>
                  <a:pt x="183030" y="1793"/>
                  <a:pt x="183012" y="1864"/>
                </a:cubicBezTo>
                <a:cubicBezTo>
                  <a:pt x="180962" y="2553"/>
                  <a:pt x="179708" y="3526"/>
                  <a:pt x="179902" y="4922"/>
                </a:cubicBezTo>
                <a:cubicBezTo>
                  <a:pt x="180167" y="5859"/>
                  <a:pt x="181051" y="6372"/>
                  <a:pt x="181970" y="6283"/>
                </a:cubicBezTo>
                <a:cubicBezTo>
                  <a:pt x="182093" y="6266"/>
                  <a:pt x="182217" y="6266"/>
                  <a:pt x="182323" y="6248"/>
                </a:cubicBezTo>
                <a:cubicBezTo>
                  <a:pt x="178294" y="35329"/>
                  <a:pt x="177039" y="64658"/>
                  <a:pt x="174406" y="93934"/>
                </a:cubicBezTo>
                <a:cubicBezTo>
                  <a:pt x="173222" y="103215"/>
                  <a:pt x="174035" y="112761"/>
                  <a:pt x="172480" y="121972"/>
                </a:cubicBezTo>
                <a:cubicBezTo>
                  <a:pt x="167549" y="124482"/>
                  <a:pt x="161788" y="124040"/>
                  <a:pt x="156416" y="124783"/>
                </a:cubicBezTo>
                <a:cubicBezTo>
                  <a:pt x="141148" y="126816"/>
                  <a:pt x="125738" y="126374"/>
                  <a:pt x="110381" y="126409"/>
                </a:cubicBezTo>
                <a:cubicBezTo>
                  <a:pt x="98170" y="125914"/>
                  <a:pt x="85958" y="126215"/>
                  <a:pt x="73747" y="125896"/>
                </a:cubicBezTo>
                <a:cubicBezTo>
                  <a:pt x="61783" y="124677"/>
                  <a:pt x="49943" y="124765"/>
                  <a:pt x="37944" y="123474"/>
                </a:cubicBezTo>
                <a:cubicBezTo>
                  <a:pt x="36866" y="123492"/>
                  <a:pt x="36035" y="123899"/>
                  <a:pt x="35470" y="124517"/>
                </a:cubicBezTo>
                <a:cubicBezTo>
                  <a:pt x="29585" y="123669"/>
                  <a:pt x="22181" y="123793"/>
                  <a:pt x="19017" y="126268"/>
                </a:cubicBezTo>
                <a:cubicBezTo>
                  <a:pt x="12090" y="132579"/>
                  <a:pt x="11383" y="148472"/>
                  <a:pt x="11595" y="157435"/>
                </a:cubicBezTo>
                <a:cubicBezTo>
                  <a:pt x="16437" y="168343"/>
                  <a:pt x="36018" y="167795"/>
                  <a:pt x="46285" y="168908"/>
                </a:cubicBezTo>
                <a:cubicBezTo>
                  <a:pt x="68340" y="170093"/>
                  <a:pt x="90076" y="172462"/>
                  <a:pt x="112272" y="172214"/>
                </a:cubicBezTo>
                <a:cubicBezTo>
                  <a:pt x="128212" y="173027"/>
                  <a:pt x="157848" y="169050"/>
                  <a:pt x="171066" y="176669"/>
                </a:cubicBezTo>
                <a:cubicBezTo>
                  <a:pt x="171844" y="188196"/>
                  <a:pt x="168645" y="199704"/>
                  <a:pt x="168292" y="211266"/>
                </a:cubicBezTo>
                <a:cubicBezTo>
                  <a:pt x="166436" y="229563"/>
                  <a:pt x="165464" y="247931"/>
                  <a:pt x="163591" y="266211"/>
                </a:cubicBezTo>
                <a:cubicBezTo>
                  <a:pt x="162690" y="274202"/>
                  <a:pt x="162266" y="282263"/>
                  <a:pt x="161064" y="290218"/>
                </a:cubicBezTo>
                <a:cubicBezTo>
                  <a:pt x="160587" y="294072"/>
                  <a:pt x="160233" y="297944"/>
                  <a:pt x="159791" y="301816"/>
                </a:cubicBezTo>
                <a:cubicBezTo>
                  <a:pt x="159756" y="302134"/>
                  <a:pt x="159774" y="302434"/>
                  <a:pt x="159827" y="302735"/>
                </a:cubicBezTo>
                <a:cubicBezTo>
                  <a:pt x="159632" y="302859"/>
                  <a:pt x="159420" y="302982"/>
                  <a:pt x="159226" y="303106"/>
                </a:cubicBezTo>
                <a:cubicBezTo>
                  <a:pt x="156063" y="304397"/>
                  <a:pt x="152634" y="304892"/>
                  <a:pt x="149241" y="305157"/>
                </a:cubicBezTo>
                <a:cubicBezTo>
                  <a:pt x="138320" y="305581"/>
                  <a:pt x="127364" y="305015"/>
                  <a:pt x="116442" y="305086"/>
                </a:cubicBezTo>
                <a:cubicBezTo>
                  <a:pt x="95766" y="304786"/>
                  <a:pt x="75073" y="305228"/>
                  <a:pt x="54414" y="304467"/>
                </a:cubicBezTo>
                <a:cubicBezTo>
                  <a:pt x="42662" y="303725"/>
                  <a:pt x="30751" y="303389"/>
                  <a:pt x="18947" y="303442"/>
                </a:cubicBezTo>
                <a:cubicBezTo>
                  <a:pt x="4862" y="301992"/>
                  <a:pt x="6400" y="319017"/>
                  <a:pt x="5923" y="328563"/>
                </a:cubicBezTo>
                <a:cubicBezTo>
                  <a:pt x="6099" y="331798"/>
                  <a:pt x="5357" y="335228"/>
                  <a:pt x="6400" y="338339"/>
                </a:cubicBezTo>
                <a:cubicBezTo>
                  <a:pt x="8750" y="343148"/>
                  <a:pt x="14953" y="343272"/>
                  <a:pt x="19618" y="343519"/>
                </a:cubicBezTo>
                <a:cubicBezTo>
                  <a:pt x="33773" y="343731"/>
                  <a:pt x="48105" y="340602"/>
                  <a:pt x="62331" y="341486"/>
                </a:cubicBezTo>
                <a:cubicBezTo>
                  <a:pt x="71432" y="342158"/>
                  <a:pt x="80568" y="341610"/>
                  <a:pt x="89669" y="342140"/>
                </a:cubicBezTo>
                <a:cubicBezTo>
                  <a:pt x="99636" y="342865"/>
                  <a:pt x="110204" y="343608"/>
                  <a:pt x="120259" y="343873"/>
                </a:cubicBezTo>
                <a:cubicBezTo>
                  <a:pt x="134397" y="345605"/>
                  <a:pt x="148552" y="346949"/>
                  <a:pt x="162760" y="347850"/>
                </a:cubicBezTo>
                <a:cubicBezTo>
                  <a:pt x="163379" y="347992"/>
                  <a:pt x="163997" y="347957"/>
                  <a:pt x="164581" y="347780"/>
                </a:cubicBezTo>
                <a:cubicBezTo>
                  <a:pt x="164634" y="347957"/>
                  <a:pt x="164687" y="348151"/>
                  <a:pt x="164722" y="348310"/>
                </a:cubicBezTo>
                <a:cubicBezTo>
                  <a:pt x="166807" y="356036"/>
                  <a:pt x="166330" y="364132"/>
                  <a:pt x="166401" y="372052"/>
                </a:cubicBezTo>
                <a:cubicBezTo>
                  <a:pt x="166012" y="396325"/>
                  <a:pt x="166259" y="420668"/>
                  <a:pt x="162637" y="444729"/>
                </a:cubicBezTo>
                <a:cubicBezTo>
                  <a:pt x="161099" y="453763"/>
                  <a:pt x="160975" y="463168"/>
                  <a:pt x="158219" y="471919"/>
                </a:cubicBezTo>
                <a:cubicBezTo>
                  <a:pt x="157600" y="473474"/>
                  <a:pt x="157423" y="475277"/>
                  <a:pt x="156646" y="476727"/>
                </a:cubicBezTo>
                <a:cubicBezTo>
                  <a:pt x="152846" y="479414"/>
                  <a:pt x="147757" y="479078"/>
                  <a:pt x="143304" y="479697"/>
                </a:cubicBezTo>
                <a:cubicBezTo>
                  <a:pt x="132153" y="480333"/>
                  <a:pt x="121019" y="479202"/>
                  <a:pt x="109868" y="479644"/>
                </a:cubicBezTo>
                <a:cubicBezTo>
                  <a:pt x="95837" y="480157"/>
                  <a:pt x="82177" y="478477"/>
                  <a:pt x="68074" y="478300"/>
                </a:cubicBezTo>
                <a:cubicBezTo>
                  <a:pt x="58055" y="478300"/>
                  <a:pt x="48035" y="477540"/>
                  <a:pt x="38015" y="477187"/>
                </a:cubicBezTo>
                <a:cubicBezTo>
                  <a:pt x="32042" y="476957"/>
                  <a:pt x="26033" y="477045"/>
                  <a:pt x="20060" y="476674"/>
                </a:cubicBezTo>
                <a:cubicBezTo>
                  <a:pt x="12108" y="475666"/>
                  <a:pt x="9757" y="475843"/>
                  <a:pt x="7089" y="484081"/>
                </a:cubicBezTo>
                <a:cubicBezTo>
                  <a:pt x="1611" y="507594"/>
                  <a:pt x="10234" y="508725"/>
                  <a:pt x="30875" y="509379"/>
                </a:cubicBezTo>
                <a:cubicBezTo>
                  <a:pt x="51286" y="511784"/>
                  <a:pt x="71821" y="512561"/>
                  <a:pt x="92338" y="513534"/>
                </a:cubicBezTo>
                <a:cubicBezTo>
                  <a:pt x="111547" y="515991"/>
                  <a:pt x="130880" y="516186"/>
                  <a:pt x="150213" y="516504"/>
                </a:cubicBezTo>
                <a:cubicBezTo>
                  <a:pt x="151115" y="516521"/>
                  <a:pt x="152104" y="516592"/>
                  <a:pt x="153058" y="516504"/>
                </a:cubicBezTo>
                <a:cubicBezTo>
                  <a:pt x="153341" y="517582"/>
                  <a:pt x="154985" y="517600"/>
                  <a:pt x="155338" y="516574"/>
                </a:cubicBezTo>
                <a:cubicBezTo>
                  <a:pt x="156186" y="516716"/>
                  <a:pt x="157017" y="516910"/>
                  <a:pt x="157724" y="517458"/>
                </a:cubicBezTo>
                <a:cubicBezTo>
                  <a:pt x="159685" y="519633"/>
                  <a:pt x="159844" y="522709"/>
                  <a:pt x="160127" y="525502"/>
                </a:cubicBezTo>
                <a:cubicBezTo>
                  <a:pt x="160410" y="530134"/>
                  <a:pt x="160304" y="534801"/>
                  <a:pt x="160286" y="539433"/>
                </a:cubicBezTo>
                <a:cubicBezTo>
                  <a:pt x="160534" y="555078"/>
                  <a:pt x="159332" y="570476"/>
                  <a:pt x="157830" y="586122"/>
                </a:cubicBezTo>
                <a:cubicBezTo>
                  <a:pt x="156858" y="598939"/>
                  <a:pt x="157088" y="611791"/>
                  <a:pt x="156451" y="624608"/>
                </a:cubicBezTo>
                <a:cubicBezTo>
                  <a:pt x="155798" y="631149"/>
                  <a:pt x="157370" y="657313"/>
                  <a:pt x="148658" y="657419"/>
                </a:cubicBezTo>
                <a:cubicBezTo>
                  <a:pt x="138161" y="659364"/>
                  <a:pt x="127311" y="658374"/>
                  <a:pt x="116690" y="656924"/>
                </a:cubicBezTo>
                <a:cubicBezTo>
                  <a:pt x="89599" y="654237"/>
                  <a:pt x="62331" y="654750"/>
                  <a:pt x="35152" y="654096"/>
                </a:cubicBezTo>
                <a:cubicBezTo>
                  <a:pt x="26387" y="654096"/>
                  <a:pt x="17586" y="653937"/>
                  <a:pt x="8838" y="653813"/>
                </a:cubicBezTo>
                <a:cubicBezTo>
                  <a:pt x="-1941" y="655775"/>
                  <a:pt x="55" y="673843"/>
                  <a:pt x="303" y="682063"/>
                </a:cubicBezTo>
                <a:cubicBezTo>
                  <a:pt x="798" y="690019"/>
                  <a:pt x="10676" y="689400"/>
                  <a:pt x="16561" y="689541"/>
                </a:cubicBezTo>
                <a:cubicBezTo>
                  <a:pt x="22834" y="689807"/>
                  <a:pt x="29090" y="690142"/>
                  <a:pt x="35364" y="690425"/>
                </a:cubicBezTo>
                <a:cubicBezTo>
                  <a:pt x="43016" y="691150"/>
                  <a:pt x="51357" y="690920"/>
                  <a:pt x="59150" y="691362"/>
                </a:cubicBezTo>
                <a:cubicBezTo>
                  <a:pt x="69117" y="691910"/>
                  <a:pt x="78996" y="693395"/>
                  <a:pt x="88945" y="693873"/>
                </a:cubicBezTo>
                <a:cubicBezTo>
                  <a:pt x="109815" y="694491"/>
                  <a:pt x="130704" y="693484"/>
                  <a:pt x="151539" y="695057"/>
                </a:cubicBezTo>
                <a:cubicBezTo>
                  <a:pt x="152228" y="710013"/>
                  <a:pt x="150779" y="724951"/>
                  <a:pt x="150054" y="739890"/>
                </a:cubicBezTo>
                <a:cubicBezTo>
                  <a:pt x="147227" y="772807"/>
                  <a:pt x="144770" y="805795"/>
                  <a:pt x="144947" y="838837"/>
                </a:cubicBezTo>
                <a:cubicBezTo>
                  <a:pt x="145053" y="848224"/>
                  <a:pt x="144700" y="857647"/>
                  <a:pt x="145071" y="867016"/>
                </a:cubicBezTo>
                <a:cubicBezTo>
                  <a:pt x="145990" y="872691"/>
                  <a:pt x="152935" y="873646"/>
                  <a:pt x="157671" y="874035"/>
                </a:cubicBezTo>
                <a:cubicBezTo>
                  <a:pt x="162902" y="874317"/>
                  <a:pt x="167868" y="874830"/>
                  <a:pt x="173116" y="873787"/>
                </a:cubicBezTo>
                <a:cubicBezTo>
                  <a:pt x="177410" y="872744"/>
                  <a:pt x="178877" y="868148"/>
                  <a:pt x="179831" y="864329"/>
                </a:cubicBezTo>
                <a:cubicBezTo>
                  <a:pt x="182783" y="847747"/>
                  <a:pt x="182341" y="830704"/>
                  <a:pt x="183578" y="813928"/>
                </a:cubicBezTo>
                <a:cubicBezTo>
                  <a:pt x="184090" y="803197"/>
                  <a:pt x="185098" y="792536"/>
                  <a:pt x="186176" y="781841"/>
                </a:cubicBezTo>
                <a:cubicBezTo>
                  <a:pt x="187536" y="759654"/>
                  <a:pt x="188155" y="737450"/>
                  <a:pt x="189763" y="715264"/>
                </a:cubicBezTo>
                <a:cubicBezTo>
                  <a:pt x="190046" y="711251"/>
                  <a:pt x="190169" y="707238"/>
                  <a:pt x="190364" y="703207"/>
                </a:cubicBezTo>
                <a:cubicBezTo>
                  <a:pt x="190434" y="702217"/>
                  <a:pt x="190611" y="701156"/>
                  <a:pt x="190364" y="700184"/>
                </a:cubicBezTo>
                <a:cubicBezTo>
                  <a:pt x="205862" y="699088"/>
                  <a:pt x="221378" y="702977"/>
                  <a:pt x="236894" y="703154"/>
                </a:cubicBezTo>
                <a:cubicBezTo>
                  <a:pt x="262200" y="705965"/>
                  <a:pt x="287471" y="707503"/>
                  <a:pt x="312741" y="710649"/>
                </a:cubicBezTo>
                <a:cubicBezTo>
                  <a:pt x="313007" y="710685"/>
                  <a:pt x="313272" y="710685"/>
                  <a:pt x="313519" y="710667"/>
                </a:cubicBezTo>
                <a:cubicBezTo>
                  <a:pt x="313166" y="717898"/>
                  <a:pt x="313448" y="725181"/>
                  <a:pt x="313183" y="732429"/>
                </a:cubicBezTo>
                <a:cubicBezTo>
                  <a:pt x="312759" y="759601"/>
                  <a:pt x="312300" y="786791"/>
                  <a:pt x="311699" y="813981"/>
                </a:cubicBezTo>
                <a:cubicBezTo>
                  <a:pt x="311575" y="831712"/>
                  <a:pt x="310904" y="849479"/>
                  <a:pt x="311999" y="867193"/>
                </a:cubicBezTo>
                <a:cubicBezTo>
                  <a:pt x="313007" y="879745"/>
                  <a:pt x="312459" y="883705"/>
                  <a:pt x="326879" y="883935"/>
                </a:cubicBezTo>
                <a:cubicBezTo>
                  <a:pt x="333276" y="884005"/>
                  <a:pt x="341176" y="883616"/>
                  <a:pt x="345753" y="878596"/>
                </a:cubicBezTo>
                <a:cubicBezTo>
                  <a:pt x="348545" y="874229"/>
                  <a:pt x="348244" y="868713"/>
                  <a:pt x="348633" y="863746"/>
                </a:cubicBezTo>
                <a:cubicBezTo>
                  <a:pt x="349216" y="849338"/>
                  <a:pt x="349799" y="834930"/>
                  <a:pt x="350206" y="820522"/>
                </a:cubicBezTo>
                <a:cubicBezTo>
                  <a:pt x="352097" y="782035"/>
                  <a:pt x="355772" y="743284"/>
                  <a:pt x="356674" y="704656"/>
                </a:cubicBezTo>
                <a:cubicBezTo>
                  <a:pt x="369009" y="702783"/>
                  <a:pt x="381591" y="704161"/>
                  <a:pt x="393961" y="702853"/>
                </a:cubicBezTo>
                <a:cubicBezTo>
                  <a:pt x="411368" y="701015"/>
                  <a:pt x="428916" y="702535"/>
                  <a:pt x="446358" y="701404"/>
                </a:cubicBezTo>
                <a:cubicBezTo>
                  <a:pt x="458393" y="701138"/>
                  <a:pt x="470463" y="701085"/>
                  <a:pt x="482497" y="701351"/>
                </a:cubicBezTo>
                <a:cubicBezTo>
                  <a:pt x="484123" y="701687"/>
                  <a:pt x="485873" y="701156"/>
                  <a:pt x="486809" y="699883"/>
                </a:cubicBezTo>
                <a:cubicBezTo>
                  <a:pt x="489071" y="701687"/>
                  <a:pt x="489124" y="705558"/>
                  <a:pt x="489495" y="708281"/>
                </a:cubicBezTo>
                <a:cubicBezTo>
                  <a:pt x="490361" y="728858"/>
                  <a:pt x="489266" y="749454"/>
                  <a:pt x="488011" y="769996"/>
                </a:cubicBezTo>
                <a:cubicBezTo>
                  <a:pt x="487180" y="783344"/>
                  <a:pt x="487817" y="796744"/>
                  <a:pt x="486880" y="810091"/>
                </a:cubicBezTo>
                <a:cubicBezTo>
                  <a:pt x="486297" y="818542"/>
                  <a:pt x="485661" y="827575"/>
                  <a:pt x="485413" y="836132"/>
                </a:cubicBezTo>
                <a:cubicBezTo>
                  <a:pt x="484106" y="847817"/>
                  <a:pt x="488400" y="850275"/>
                  <a:pt x="499339" y="851335"/>
                </a:cubicBezTo>
                <a:cubicBezTo>
                  <a:pt x="511267" y="852555"/>
                  <a:pt x="518937" y="849868"/>
                  <a:pt x="519679" y="836768"/>
                </a:cubicBezTo>
                <a:cubicBezTo>
                  <a:pt x="520351" y="826020"/>
                  <a:pt x="520969" y="815554"/>
                  <a:pt x="521870" y="804735"/>
                </a:cubicBezTo>
                <a:cubicBezTo>
                  <a:pt x="522701" y="792095"/>
                  <a:pt x="522436" y="779048"/>
                  <a:pt x="523956" y="766372"/>
                </a:cubicBezTo>
                <a:cubicBezTo>
                  <a:pt x="526059" y="745105"/>
                  <a:pt x="528109" y="723802"/>
                  <a:pt x="530353" y="702553"/>
                </a:cubicBezTo>
                <a:cubicBezTo>
                  <a:pt x="530671" y="699583"/>
                  <a:pt x="537422" y="700856"/>
                  <a:pt x="539790" y="700095"/>
                </a:cubicBezTo>
                <a:cubicBezTo>
                  <a:pt x="549863" y="698593"/>
                  <a:pt x="560324" y="699636"/>
                  <a:pt x="570415" y="701192"/>
                </a:cubicBezTo>
                <a:cubicBezTo>
                  <a:pt x="576936" y="702411"/>
                  <a:pt x="583563" y="702429"/>
                  <a:pt x="590172" y="702694"/>
                </a:cubicBezTo>
                <a:cubicBezTo>
                  <a:pt x="596834" y="703578"/>
                  <a:pt x="603444" y="704939"/>
                  <a:pt x="610194" y="704780"/>
                </a:cubicBezTo>
                <a:cubicBezTo>
                  <a:pt x="623855" y="704391"/>
                  <a:pt x="637480" y="705841"/>
                  <a:pt x="651158" y="705523"/>
                </a:cubicBezTo>
                <a:cubicBezTo>
                  <a:pt x="654215" y="705434"/>
                  <a:pt x="660100" y="707750"/>
                  <a:pt x="663422" y="706548"/>
                </a:cubicBezTo>
                <a:cubicBezTo>
                  <a:pt x="666815" y="745423"/>
                  <a:pt x="661248" y="784298"/>
                  <a:pt x="661178" y="823191"/>
                </a:cubicBezTo>
                <a:cubicBezTo>
                  <a:pt x="661319" y="836379"/>
                  <a:pt x="660382" y="849656"/>
                  <a:pt x="662185" y="862738"/>
                </a:cubicBezTo>
                <a:cubicBezTo>
                  <a:pt x="662697" y="870552"/>
                  <a:pt x="665490" y="872108"/>
                  <a:pt x="672965" y="872373"/>
                </a:cubicBezTo>
                <a:cubicBezTo>
                  <a:pt x="688216" y="872390"/>
                  <a:pt x="691114" y="871825"/>
                  <a:pt x="693234" y="856109"/>
                </a:cubicBezTo>
                <a:cubicBezTo>
                  <a:pt x="695461" y="842850"/>
                  <a:pt x="696433" y="829432"/>
                  <a:pt x="697476" y="816049"/>
                </a:cubicBezTo>
                <a:cubicBezTo>
                  <a:pt x="698907" y="781629"/>
                  <a:pt x="701063" y="747209"/>
                  <a:pt x="701505" y="712753"/>
                </a:cubicBezTo>
                <a:cubicBezTo>
                  <a:pt x="715536" y="709430"/>
                  <a:pt x="729868" y="709500"/>
                  <a:pt x="744342" y="709713"/>
                </a:cubicBezTo>
                <a:cubicBezTo>
                  <a:pt x="762084" y="709872"/>
                  <a:pt x="779844" y="709147"/>
                  <a:pt x="797534" y="707821"/>
                </a:cubicBezTo>
                <a:cubicBezTo>
                  <a:pt x="807890" y="707361"/>
                  <a:pt x="818316" y="707202"/>
                  <a:pt x="828672" y="707609"/>
                </a:cubicBezTo>
                <a:cubicBezTo>
                  <a:pt x="832701" y="707308"/>
                  <a:pt x="837402" y="708935"/>
                  <a:pt x="840989" y="706707"/>
                </a:cubicBezTo>
                <a:cubicBezTo>
                  <a:pt x="845230" y="702606"/>
                  <a:pt x="844099" y="695888"/>
                  <a:pt x="845036" y="690549"/>
                </a:cubicBezTo>
                <a:cubicBezTo>
                  <a:pt x="845354" y="687438"/>
                  <a:pt x="845654" y="684326"/>
                  <a:pt x="845884" y="681215"/>
                </a:cubicBezTo>
                <a:cubicBezTo>
                  <a:pt x="846114" y="679323"/>
                  <a:pt x="846167" y="677255"/>
                  <a:pt x="844735" y="675823"/>
                </a:cubicBezTo>
                <a:cubicBezTo>
                  <a:pt x="840936" y="672729"/>
                  <a:pt x="835316" y="674232"/>
                  <a:pt x="830739" y="673896"/>
                </a:cubicBezTo>
                <a:cubicBezTo>
                  <a:pt x="818157" y="674196"/>
                  <a:pt x="805592" y="674780"/>
                  <a:pt x="792992" y="674249"/>
                </a:cubicBezTo>
                <a:cubicBezTo>
                  <a:pt x="776169" y="673525"/>
                  <a:pt x="759363" y="673984"/>
                  <a:pt x="742539" y="673896"/>
                </a:cubicBezTo>
                <a:cubicBezTo>
                  <a:pt x="734145" y="673666"/>
                  <a:pt x="725751" y="673666"/>
                  <a:pt x="717357" y="673666"/>
                </a:cubicBezTo>
                <a:cubicBezTo>
                  <a:pt x="713151" y="673595"/>
                  <a:pt x="708945" y="673719"/>
                  <a:pt x="704757" y="673949"/>
                </a:cubicBezTo>
                <a:cubicBezTo>
                  <a:pt x="704668" y="673949"/>
                  <a:pt x="704562" y="673967"/>
                  <a:pt x="704474" y="673984"/>
                </a:cubicBezTo>
                <a:cubicBezTo>
                  <a:pt x="704456" y="672588"/>
                  <a:pt x="704315" y="671156"/>
                  <a:pt x="704527" y="670307"/>
                </a:cubicBezTo>
                <a:cubicBezTo>
                  <a:pt x="704863" y="661574"/>
                  <a:pt x="706117" y="652540"/>
                  <a:pt x="706382" y="643683"/>
                </a:cubicBezTo>
                <a:cubicBezTo>
                  <a:pt x="708485" y="610872"/>
                  <a:pt x="708097" y="577990"/>
                  <a:pt x="709157" y="545143"/>
                </a:cubicBezTo>
                <a:cubicBezTo>
                  <a:pt x="717692" y="539203"/>
                  <a:pt x="728684" y="541430"/>
                  <a:pt x="738439" y="540193"/>
                </a:cubicBezTo>
                <a:cubicBezTo>
                  <a:pt x="748866" y="539362"/>
                  <a:pt x="759168" y="538337"/>
                  <a:pt x="769612" y="537665"/>
                </a:cubicBezTo>
                <a:cubicBezTo>
                  <a:pt x="779261" y="537241"/>
                  <a:pt x="788945" y="537417"/>
                  <a:pt x="798576" y="536463"/>
                </a:cubicBezTo>
                <a:cubicBezTo>
                  <a:pt x="813120" y="535508"/>
                  <a:pt x="827682" y="536569"/>
                  <a:pt x="842226" y="535331"/>
                </a:cubicBezTo>
                <a:cubicBezTo>
                  <a:pt x="850585" y="536304"/>
                  <a:pt x="849737" y="527252"/>
                  <a:pt x="850125" y="521489"/>
                </a:cubicBezTo>
                <a:cubicBezTo>
                  <a:pt x="850320" y="516928"/>
                  <a:pt x="850390" y="512332"/>
                  <a:pt x="850355" y="507771"/>
                </a:cubicBezTo>
                <a:cubicBezTo>
                  <a:pt x="850390" y="506515"/>
                  <a:pt x="850214" y="505225"/>
                  <a:pt x="849524" y="504164"/>
                </a:cubicBezTo>
                <a:cubicBezTo>
                  <a:pt x="844576" y="497393"/>
                  <a:pt x="828636" y="501742"/>
                  <a:pt x="820790" y="501000"/>
                </a:cubicBezTo>
                <a:cubicBezTo>
                  <a:pt x="801916" y="501548"/>
                  <a:pt x="783114" y="499603"/>
                  <a:pt x="764240" y="500240"/>
                </a:cubicBezTo>
                <a:cubicBezTo>
                  <a:pt x="746975" y="500699"/>
                  <a:pt x="729921" y="502219"/>
                  <a:pt x="712621" y="503987"/>
                </a:cubicBezTo>
                <a:cubicBezTo>
                  <a:pt x="710995" y="497782"/>
                  <a:pt x="711984" y="490888"/>
                  <a:pt x="712143" y="484488"/>
                </a:cubicBezTo>
                <a:cubicBezTo>
                  <a:pt x="713433" y="471123"/>
                  <a:pt x="714405" y="457740"/>
                  <a:pt x="715854" y="444393"/>
                </a:cubicBezTo>
                <a:cubicBezTo>
                  <a:pt x="717357" y="419519"/>
                  <a:pt x="718929" y="394734"/>
                  <a:pt x="720184" y="369807"/>
                </a:cubicBezTo>
                <a:cubicBezTo>
                  <a:pt x="725115" y="366890"/>
                  <a:pt x="731211" y="367527"/>
                  <a:pt x="736725" y="367102"/>
                </a:cubicBezTo>
                <a:cubicBezTo>
                  <a:pt x="741284" y="366820"/>
                  <a:pt x="745720" y="366466"/>
                  <a:pt x="750350" y="366342"/>
                </a:cubicBezTo>
                <a:cubicBezTo>
                  <a:pt x="759257" y="366130"/>
                  <a:pt x="768075" y="364751"/>
                  <a:pt x="776964" y="364097"/>
                </a:cubicBezTo>
                <a:cubicBezTo>
                  <a:pt x="787178" y="363708"/>
                  <a:pt x="797357" y="363072"/>
                  <a:pt x="807536" y="362046"/>
                </a:cubicBezTo>
                <a:cubicBezTo>
                  <a:pt x="812414" y="361923"/>
                  <a:pt x="817273" y="361587"/>
                  <a:pt x="822133" y="361109"/>
                </a:cubicBezTo>
                <a:cubicBezTo>
                  <a:pt x="826498" y="361286"/>
                  <a:pt x="829714" y="360137"/>
                  <a:pt x="830810" y="355523"/>
                </a:cubicBezTo>
                <a:cubicBezTo>
                  <a:pt x="831800" y="351917"/>
                  <a:pt x="831694" y="348151"/>
                  <a:pt x="831853" y="344439"/>
                </a:cubicBezTo>
                <a:cubicBezTo>
                  <a:pt x="831817" y="339524"/>
                  <a:pt x="833107" y="332028"/>
                  <a:pt x="827170" y="330119"/>
                </a:cubicBezTo>
                <a:cubicBezTo>
                  <a:pt x="820278" y="328139"/>
                  <a:pt x="812908" y="328811"/>
                  <a:pt x="805822" y="328528"/>
                </a:cubicBezTo>
                <a:cubicBezTo>
                  <a:pt x="785800" y="328086"/>
                  <a:pt x="765795" y="329164"/>
                  <a:pt x="745914" y="331551"/>
                </a:cubicBezTo>
                <a:cubicBezTo>
                  <a:pt x="737697" y="332382"/>
                  <a:pt x="729568" y="332629"/>
                  <a:pt x="721315" y="333142"/>
                </a:cubicBezTo>
                <a:cubicBezTo>
                  <a:pt x="720149" y="333266"/>
                  <a:pt x="718841" y="333142"/>
                  <a:pt x="717604" y="333248"/>
                </a:cubicBezTo>
                <a:cubicBezTo>
                  <a:pt x="717392" y="332753"/>
                  <a:pt x="717180" y="332240"/>
                  <a:pt x="717127" y="331692"/>
                </a:cubicBezTo>
                <a:cubicBezTo>
                  <a:pt x="715413" y="320431"/>
                  <a:pt x="717816" y="309134"/>
                  <a:pt x="718523" y="297873"/>
                </a:cubicBezTo>
                <a:cubicBezTo>
                  <a:pt x="718947" y="290042"/>
                  <a:pt x="719742" y="282245"/>
                  <a:pt x="720255" y="274467"/>
                </a:cubicBezTo>
                <a:close/>
                <a:moveTo>
                  <a:pt x="323592" y="154094"/>
                </a:moveTo>
                <a:cubicBezTo>
                  <a:pt x="322355" y="198237"/>
                  <a:pt x="320411" y="242363"/>
                  <a:pt x="318856" y="286488"/>
                </a:cubicBezTo>
                <a:cubicBezTo>
                  <a:pt x="317813" y="303424"/>
                  <a:pt x="315198" y="299358"/>
                  <a:pt x="300972" y="300932"/>
                </a:cubicBezTo>
                <a:cubicBezTo>
                  <a:pt x="283053" y="304467"/>
                  <a:pt x="264745" y="304025"/>
                  <a:pt x="246543" y="303106"/>
                </a:cubicBezTo>
                <a:cubicBezTo>
                  <a:pt x="235215" y="303071"/>
                  <a:pt x="223852" y="303955"/>
                  <a:pt x="212595" y="302222"/>
                </a:cubicBezTo>
                <a:cubicBezTo>
                  <a:pt x="207771" y="301444"/>
                  <a:pt x="202540" y="301321"/>
                  <a:pt x="198298" y="298686"/>
                </a:cubicBezTo>
                <a:cubicBezTo>
                  <a:pt x="199270" y="281768"/>
                  <a:pt x="200207" y="264797"/>
                  <a:pt x="201904" y="247914"/>
                </a:cubicBezTo>
                <a:cubicBezTo>
                  <a:pt x="203282" y="235804"/>
                  <a:pt x="204501" y="223676"/>
                  <a:pt x="206357" y="211620"/>
                </a:cubicBezTo>
                <a:cubicBezTo>
                  <a:pt x="207364" y="200641"/>
                  <a:pt x="207983" y="189610"/>
                  <a:pt x="208902" y="178632"/>
                </a:cubicBezTo>
                <a:cubicBezTo>
                  <a:pt x="210810" y="178119"/>
                  <a:pt x="211128" y="176033"/>
                  <a:pt x="211729" y="174424"/>
                </a:cubicBezTo>
                <a:cubicBezTo>
                  <a:pt x="218232" y="152520"/>
                  <a:pt x="233731" y="158938"/>
                  <a:pt x="251614" y="157311"/>
                </a:cubicBezTo>
                <a:cubicBezTo>
                  <a:pt x="266671" y="156763"/>
                  <a:pt x="281604" y="155667"/>
                  <a:pt x="296678" y="154394"/>
                </a:cubicBezTo>
                <a:cubicBezTo>
                  <a:pt x="305602" y="153988"/>
                  <a:pt x="314738" y="152061"/>
                  <a:pt x="323592" y="154094"/>
                </a:cubicBezTo>
                <a:close/>
                <a:moveTo>
                  <a:pt x="201161" y="346595"/>
                </a:moveTo>
                <a:cubicBezTo>
                  <a:pt x="207223" y="343360"/>
                  <a:pt x="213903" y="341946"/>
                  <a:pt x="220777" y="342406"/>
                </a:cubicBezTo>
                <a:cubicBezTo>
                  <a:pt x="230991" y="342229"/>
                  <a:pt x="241153" y="342794"/>
                  <a:pt x="251296" y="343944"/>
                </a:cubicBezTo>
                <a:cubicBezTo>
                  <a:pt x="264409" y="344562"/>
                  <a:pt x="277734" y="343855"/>
                  <a:pt x="290881" y="344739"/>
                </a:cubicBezTo>
                <a:cubicBezTo>
                  <a:pt x="296254" y="345040"/>
                  <a:pt x="301856" y="345924"/>
                  <a:pt x="307246" y="346825"/>
                </a:cubicBezTo>
                <a:cubicBezTo>
                  <a:pt x="311469" y="347373"/>
                  <a:pt x="315852" y="347108"/>
                  <a:pt x="319969" y="348381"/>
                </a:cubicBezTo>
                <a:cubicBezTo>
                  <a:pt x="321047" y="359271"/>
                  <a:pt x="319245" y="369931"/>
                  <a:pt x="319121" y="380927"/>
                </a:cubicBezTo>
                <a:cubicBezTo>
                  <a:pt x="319086" y="397598"/>
                  <a:pt x="317760" y="414004"/>
                  <a:pt x="317265" y="430763"/>
                </a:cubicBezTo>
                <a:cubicBezTo>
                  <a:pt x="317018" y="439903"/>
                  <a:pt x="316753" y="449025"/>
                  <a:pt x="316187" y="458147"/>
                </a:cubicBezTo>
                <a:cubicBezTo>
                  <a:pt x="315304" y="464653"/>
                  <a:pt x="316028" y="473032"/>
                  <a:pt x="312724" y="479290"/>
                </a:cubicBezTo>
                <a:cubicBezTo>
                  <a:pt x="304577" y="479167"/>
                  <a:pt x="296430" y="478848"/>
                  <a:pt x="288284" y="478937"/>
                </a:cubicBezTo>
                <a:cubicBezTo>
                  <a:pt x="279448" y="479503"/>
                  <a:pt x="270647" y="480457"/>
                  <a:pt x="261758" y="480033"/>
                </a:cubicBezTo>
                <a:cubicBezTo>
                  <a:pt x="250784" y="480351"/>
                  <a:pt x="239969" y="478300"/>
                  <a:pt x="229012" y="478442"/>
                </a:cubicBezTo>
                <a:cubicBezTo>
                  <a:pt x="220600" y="477788"/>
                  <a:pt x="194340" y="479785"/>
                  <a:pt x="194110" y="468118"/>
                </a:cubicBezTo>
                <a:cubicBezTo>
                  <a:pt x="192661" y="459296"/>
                  <a:pt x="194393" y="449856"/>
                  <a:pt x="194181" y="440910"/>
                </a:cubicBezTo>
                <a:cubicBezTo>
                  <a:pt x="194393" y="409389"/>
                  <a:pt x="199677" y="378098"/>
                  <a:pt x="201161" y="346595"/>
                </a:cubicBezTo>
                <a:close/>
                <a:moveTo>
                  <a:pt x="319846" y="602863"/>
                </a:moveTo>
                <a:cubicBezTo>
                  <a:pt x="318962" y="623901"/>
                  <a:pt x="320128" y="645363"/>
                  <a:pt x="316152" y="666100"/>
                </a:cubicBezTo>
                <a:cubicBezTo>
                  <a:pt x="315816" y="666100"/>
                  <a:pt x="315498" y="666082"/>
                  <a:pt x="315163" y="666082"/>
                </a:cubicBezTo>
                <a:cubicBezTo>
                  <a:pt x="314279" y="666082"/>
                  <a:pt x="313395" y="666064"/>
                  <a:pt x="312494" y="666047"/>
                </a:cubicBezTo>
                <a:cubicBezTo>
                  <a:pt x="297703" y="664951"/>
                  <a:pt x="282805" y="665728"/>
                  <a:pt x="267979" y="665039"/>
                </a:cubicBezTo>
                <a:cubicBezTo>
                  <a:pt x="257959" y="663607"/>
                  <a:pt x="247797" y="663607"/>
                  <a:pt x="237724" y="662794"/>
                </a:cubicBezTo>
                <a:cubicBezTo>
                  <a:pt x="223428" y="661150"/>
                  <a:pt x="207894" y="664190"/>
                  <a:pt x="194517" y="657897"/>
                </a:cubicBezTo>
                <a:cubicBezTo>
                  <a:pt x="194057" y="638061"/>
                  <a:pt x="196302" y="618332"/>
                  <a:pt x="196690" y="598515"/>
                </a:cubicBezTo>
                <a:cubicBezTo>
                  <a:pt x="198210" y="573535"/>
                  <a:pt x="197397" y="548467"/>
                  <a:pt x="199217" y="523487"/>
                </a:cubicBezTo>
                <a:cubicBezTo>
                  <a:pt x="212542" y="523893"/>
                  <a:pt x="225831" y="525697"/>
                  <a:pt x="239173" y="525962"/>
                </a:cubicBezTo>
                <a:cubicBezTo>
                  <a:pt x="247992" y="526775"/>
                  <a:pt x="256775" y="528189"/>
                  <a:pt x="265664" y="527977"/>
                </a:cubicBezTo>
                <a:cubicBezTo>
                  <a:pt x="276178" y="528066"/>
                  <a:pt x="286693" y="527677"/>
                  <a:pt x="297190" y="527093"/>
                </a:cubicBezTo>
                <a:cubicBezTo>
                  <a:pt x="304524" y="527146"/>
                  <a:pt x="312052" y="525856"/>
                  <a:pt x="319298" y="527270"/>
                </a:cubicBezTo>
                <a:cubicBezTo>
                  <a:pt x="320058" y="552480"/>
                  <a:pt x="319952" y="577672"/>
                  <a:pt x="319846" y="602863"/>
                </a:cubicBezTo>
                <a:close/>
                <a:moveTo>
                  <a:pt x="356957" y="283890"/>
                </a:moveTo>
                <a:cubicBezTo>
                  <a:pt x="356568" y="266494"/>
                  <a:pt x="356780" y="249098"/>
                  <a:pt x="356727" y="231685"/>
                </a:cubicBezTo>
                <a:cubicBezTo>
                  <a:pt x="357080" y="213723"/>
                  <a:pt x="357239" y="195727"/>
                  <a:pt x="357946" y="177765"/>
                </a:cubicBezTo>
                <a:cubicBezTo>
                  <a:pt x="358123" y="170959"/>
                  <a:pt x="358529" y="164153"/>
                  <a:pt x="358794" y="157347"/>
                </a:cubicBezTo>
                <a:cubicBezTo>
                  <a:pt x="358759" y="156639"/>
                  <a:pt x="358900" y="155172"/>
                  <a:pt x="358847" y="153793"/>
                </a:cubicBezTo>
                <a:cubicBezTo>
                  <a:pt x="359607" y="153793"/>
                  <a:pt x="360279" y="153457"/>
                  <a:pt x="360791" y="152945"/>
                </a:cubicBezTo>
                <a:cubicBezTo>
                  <a:pt x="362223" y="153422"/>
                  <a:pt x="363866" y="152998"/>
                  <a:pt x="365368" y="152909"/>
                </a:cubicBezTo>
                <a:cubicBezTo>
                  <a:pt x="371041" y="152520"/>
                  <a:pt x="376749" y="152167"/>
                  <a:pt x="382422" y="151672"/>
                </a:cubicBezTo>
                <a:cubicBezTo>
                  <a:pt x="397372" y="150805"/>
                  <a:pt x="412322" y="153864"/>
                  <a:pt x="427344" y="154217"/>
                </a:cubicBezTo>
                <a:cubicBezTo>
                  <a:pt x="440332" y="154129"/>
                  <a:pt x="453321" y="154253"/>
                  <a:pt x="466292" y="153775"/>
                </a:cubicBezTo>
                <a:cubicBezTo>
                  <a:pt x="477108" y="153440"/>
                  <a:pt x="488205" y="151902"/>
                  <a:pt x="498897" y="154076"/>
                </a:cubicBezTo>
                <a:cubicBezTo>
                  <a:pt x="499957" y="178543"/>
                  <a:pt x="498773" y="203046"/>
                  <a:pt x="497784" y="227477"/>
                </a:cubicBezTo>
                <a:cubicBezTo>
                  <a:pt x="497006" y="246994"/>
                  <a:pt x="495663" y="266458"/>
                  <a:pt x="493648" y="285905"/>
                </a:cubicBezTo>
                <a:cubicBezTo>
                  <a:pt x="493048" y="290873"/>
                  <a:pt x="493790" y="297166"/>
                  <a:pt x="491757" y="302098"/>
                </a:cubicBezTo>
                <a:cubicBezTo>
                  <a:pt x="477373" y="302098"/>
                  <a:pt x="463058" y="300384"/>
                  <a:pt x="448673" y="301161"/>
                </a:cubicBezTo>
                <a:cubicBezTo>
                  <a:pt x="419674" y="301515"/>
                  <a:pt x="390657" y="301939"/>
                  <a:pt x="361816" y="298633"/>
                </a:cubicBezTo>
                <a:cubicBezTo>
                  <a:pt x="360385" y="298209"/>
                  <a:pt x="357752" y="297608"/>
                  <a:pt x="357734" y="295522"/>
                </a:cubicBezTo>
                <a:cubicBezTo>
                  <a:pt x="357080" y="291650"/>
                  <a:pt x="357151" y="287973"/>
                  <a:pt x="356957" y="283890"/>
                </a:cubicBezTo>
                <a:close/>
                <a:moveTo>
                  <a:pt x="364432" y="391251"/>
                </a:moveTo>
                <a:cubicBezTo>
                  <a:pt x="364255" y="376896"/>
                  <a:pt x="366676" y="362541"/>
                  <a:pt x="365333" y="348204"/>
                </a:cubicBezTo>
                <a:cubicBezTo>
                  <a:pt x="366146" y="347957"/>
                  <a:pt x="366853" y="347426"/>
                  <a:pt x="367259" y="346648"/>
                </a:cubicBezTo>
                <a:cubicBezTo>
                  <a:pt x="367330" y="346525"/>
                  <a:pt x="367383" y="346401"/>
                  <a:pt x="367454" y="346277"/>
                </a:cubicBezTo>
                <a:cubicBezTo>
                  <a:pt x="382157" y="346613"/>
                  <a:pt x="396860" y="347497"/>
                  <a:pt x="411598" y="346772"/>
                </a:cubicBezTo>
                <a:cubicBezTo>
                  <a:pt x="425435" y="346666"/>
                  <a:pt x="439254" y="347904"/>
                  <a:pt x="453091" y="347815"/>
                </a:cubicBezTo>
                <a:cubicBezTo>
                  <a:pt x="468130" y="347957"/>
                  <a:pt x="484159" y="345747"/>
                  <a:pt x="498296" y="351952"/>
                </a:cubicBezTo>
                <a:cubicBezTo>
                  <a:pt x="498614" y="370620"/>
                  <a:pt x="497501" y="389307"/>
                  <a:pt x="496847" y="407975"/>
                </a:cubicBezTo>
                <a:cubicBezTo>
                  <a:pt x="496193" y="430993"/>
                  <a:pt x="496175" y="454505"/>
                  <a:pt x="490255" y="476904"/>
                </a:cubicBezTo>
                <a:cubicBezTo>
                  <a:pt x="489195" y="479237"/>
                  <a:pt x="488294" y="482685"/>
                  <a:pt x="485696" y="483622"/>
                </a:cubicBezTo>
                <a:cubicBezTo>
                  <a:pt x="481101" y="483445"/>
                  <a:pt x="476542" y="482844"/>
                  <a:pt x="471947" y="482791"/>
                </a:cubicBezTo>
                <a:cubicBezTo>
                  <a:pt x="462846" y="482101"/>
                  <a:pt x="453816" y="482932"/>
                  <a:pt x="444786" y="484011"/>
                </a:cubicBezTo>
                <a:cubicBezTo>
                  <a:pt x="426036" y="485708"/>
                  <a:pt x="407586" y="481589"/>
                  <a:pt x="388925" y="480687"/>
                </a:cubicBezTo>
                <a:cubicBezTo>
                  <a:pt x="381697" y="479679"/>
                  <a:pt x="373939" y="479538"/>
                  <a:pt x="367189" y="476692"/>
                </a:cubicBezTo>
                <a:cubicBezTo>
                  <a:pt x="363248" y="474570"/>
                  <a:pt x="364467" y="469443"/>
                  <a:pt x="363866" y="465678"/>
                </a:cubicBezTo>
                <a:cubicBezTo>
                  <a:pt x="362028" y="440946"/>
                  <a:pt x="364644" y="416019"/>
                  <a:pt x="364432" y="391251"/>
                </a:cubicBezTo>
                <a:close/>
                <a:moveTo>
                  <a:pt x="485979" y="589569"/>
                </a:moveTo>
                <a:cubicBezTo>
                  <a:pt x="485979" y="598179"/>
                  <a:pt x="485148" y="606717"/>
                  <a:pt x="484671" y="615309"/>
                </a:cubicBezTo>
                <a:cubicBezTo>
                  <a:pt x="483894" y="631626"/>
                  <a:pt x="483134" y="648315"/>
                  <a:pt x="479034" y="664190"/>
                </a:cubicBezTo>
                <a:cubicBezTo>
                  <a:pt x="471064" y="664367"/>
                  <a:pt x="463094" y="664243"/>
                  <a:pt x="455141" y="664862"/>
                </a:cubicBezTo>
                <a:cubicBezTo>
                  <a:pt x="447808" y="665552"/>
                  <a:pt x="440509" y="666630"/>
                  <a:pt x="433122" y="666365"/>
                </a:cubicBezTo>
                <a:cubicBezTo>
                  <a:pt x="425453" y="666471"/>
                  <a:pt x="417783" y="666064"/>
                  <a:pt x="410113" y="666489"/>
                </a:cubicBezTo>
                <a:cubicBezTo>
                  <a:pt x="401719" y="667196"/>
                  <a:pt x="393343" y="668327"/>
                  <a:pt x="384896" y="667991"/>
                </a:cubicBezTo>
                <a:cubicBezTo>
                  <a:pt x="376678" y="667549"/>
                  <a:pt x="367754" y="668964"/>
                  <a:pt x="360261" y="664774"/>
                </a:cubicBezTo>
                <a:cubicBezTo>
                  <a:pt x="356179" y="643171"/>
                  <a:pt x="359466" y="621125"/>
                  <a:pt x="358777" y="599310"/>
                </a:cubicBezTo>
                <a:cubicBezTo>
                  <a:pt x="358706" y="581437"/>
                  <a:pt x="357699" y="563529"/>
                  <a:pt x="359219" y="545673"/>
                </a:cubicBezTo>
                <a:cubicBezTo>
                  <a:pt x="360243" y="537188"/>
                  <a:pt x="358865" y="527924"/>
                  <a:pt x="363265" y="520711"/>
                </a:cubicBezTo>
                <a:cubicBezTo>
                  <a:pt x="363283" y="520729"/>
                  <a:pt x="363424" y="520446"/>
                  <a:pt x="363601" y="520199"/>
                </a:cubicBezTo>
                <a:cubicBezTo>
                  <a:pt x="372649" y="518325"/>
                  <a:pt x="382051" y="519474"/>
                  <a:pt x="391152" y="520588"/>
                </a:cubicBezTo>
                <a:cubicBezTo>
                  <a:pt x="397655" y="521242"/>
                  <a:pt x="404211" y="520923"/>
                  <a:pt x="410714" y="521365"/>
                </a:cubicBezTo>
                <a:cubicBezTo>
                  <a:pt x="418614" y="522320"/>
                  <a:pt x="426495" y="523558"/>
                  <a:pt x="434465" y="523929"/>
                </a:cubicBezTo>
                <a:cubicBezTo>
                  <a:pt x="453091" y="526156"/>
                  <a:pt x="471700" y="524388"/>
                  <a:pt x="490326" y="526050"/>
                </a:cubicBezTo>
                <a:cubicBezTo>
                  <a:pt x="489690" y="547141"/>
                  <a:pt x="486898" y="568408"/>
                  <a:pt x="485979" y="589569"/>
                </a:cubicBezTo>
                <a:close/>
                <a:moveTo>
                  <a:pt x="692793" y="200270"/>
                </a:moveTo>
                <a:cubicBezTo>
                  <a:pt x="691980" y="212804"/>
                  <a:pt x="691997" y="225409"/>
                  <a:pt x="690849" y="237908"/>
                </a:cubicBezTo>
                <a:cubicBezTo>
                  <a:pt x="689718" y="253235"/>
                  <a:pt x="687650" y="268509"/>
                  <a:pt x="686890" y="283872"/>
                </a:cubicBezTo>
                <a:cubicBezTo>
                  <a:pt x="687014" y="297590"/>
                  <a:pt x="685141" y="311203"/>
                  <a:pt x="684310" y="324886"/>
                </a:cubicBezTo>
                <a:cubicBezTo>
                  <a:pt x="668724" y="321881"/>
                  <a:pt x="652660" y="318186"/>
                  <a:pt x="636684" y="316595"/>
                </a:cubicBezTo>
                <a:cubicBezTo>
                  <a:pt x="623961" y="315128"/>
                  <a:pt x="611643" y="311291"/>
                  <a:pt x="598831" y="310566"/>
                </a:cubicBezTo>
                <a:cubicBezTo>
                  <a:pt x="588635" y="309753"/>
                  <a:pt x="578403" y="309223"/>
                  <a:pt x="568188" y="308746"/>
                </a:cubicBezTo>
                <a:cubicBezTo>
                  <a:pt x="556065" y="308091"/>
                  <a:pt x="543395" y="308569"/>
                  <a:pt x="531890" y="303902"/>
                </a:cubicBezTo>
                <a:cubicBezTo>
                  <a:pt x="530759" y="281821"/>
                  <a:pt x="532403" y="259670"/>
                  <a:pt x="533887" y="237589"/>
                </a:cubicBezTo>
                <a:cubicBezTo>
                  <a:pt x="534205" y="227884"/>
                  <a:pt x="534488" y="218196"/>
                  <a:pt x="536079" y="208579"/>
                </a:cubicBezTo>
                <a:cubicBezTo>
                  <a:pt x="537245" y="198732"/>
                  <a:pt x="538411" y="188867"/>
                  <a:pt x="539436" y="179020"/>
                </a:cubicBezTo>
                <a:cubicBezTo>
                  <a:pt x="540267" y="171984"/>
                  <a:pt x="539825" y="164223"/>
                  <a:pt x="543465" y="157948"/>
                </a:cubicBezTo>
                <a:cubicBezTo>
                  <a:pt x="553415" y="157859"/>
                  <a:pt x="563152" y="160034"/>
                  <a:pt x="572942" y="161572"/>
                </a:cubicBezTo>
                <a:cubicBezTo>
                  <a:pt x="588140" y="163941"/>
                  <a:pt x="603143" y="167229"/>
                  <a:pt x="618288" y="169916"/>
                </a:cubicBezTo>
                <a:cubicBezTo>
                  <a:pt x="643364" y="174212"/>
                  <a:pt x="668777" y="177270"/>
                  <a:pt x="693994" y="179940"/>
                </a:cubicBezTo>
                <a:cubicBezTo>
                  <a:pt x="693340" y="180611"/>
                  <a:pt x="692934" y="181495"/>
                  <a:pt x="692969" y="182468"/>
                </a:cubicBezTo>
                <a:cubicBezTo>
                  <a:pt x="693164" y="188408"/>
                  <a:pt x="692987" y="194348"/>
                  <a:pt x="692793" y="200270"/>
                </a:cubicBezTo>
                <a:close/>
                <a:moveTo>
                  <a:pt x="665967" y="584955"/>
                </a:moveTo>
                <a:cubicBezTo>
                  <a:pt x="664376" y="612976"/>
                  <a:pt x="665066" y="641049"/>
                  <a:pt x="664094" y="669070"/>
                </a:cubicBezTo>
                <a:cubicBezTo>
                  <a:pt x="664111" y="669565"/>
                  <a:pt x="664200" y="669989"/>
                  <a:pt x="664341" y="670378"/>
                </a:cubicBezTo>
                <a:cubicBezTo>
                  <a:pt x="663829" y="670926"/>
                  <a:pt x="663404" y="671633"/>
                  <a:pt x="663175" y="672552"/>
                </a:cubicBezTo>
                <a:cubicBezTo>
                  <a:pt x="656919" y="673878"/>
                  <a:pt x="650539" y="672870"/>
                  <a:pt x="644213" y="672906"/>
                </a:cubicBezTo>
                <a:cubicBezTo>
                  <a:pt x="621681" y="673012"/>
                  <a:pt x="599344" y="671951"/>
                  <a:pt x="576777" y="670943"/>
                </a:cubicBezTo>
                <a:cubicBezTo>
                  <a:pt x="566563" y="670979"/>
                  <a:pt x="556454" y="670784"/>
                  <a:pt x="546240" y="669830"/>
                </a:cubicBezTo>
                <a:cubicBezTo>
                  <a:pt x="540656" y="669582"/>
                  <a:pt x="534965" y="669158"/>
                  <a:pt x="530318" y="666011"/>
                </a:cubicBezTo>
                <a:cubicBezTo>
                  <a:pt x="530636" y="665481"/>
                  <a:pt x="530848" y="664862"/>
                  <a:pt x="530865" y="664084"/>
                </a:cubicBezTo>
                <a:cubicBezTo>
                  <a:pt x="530971" y="651851"/>
                  <a:pt x="531183" y="639599"/>
                  <a:pt x="531095" y="627366"/>
                </a:cubicBezTo>
                <a:cubicBezTo>
                  <a:pt x="531060" y="614125"/>
                  <a:pt x="532297" y="600936"/>
                  <a:pt x="532049" y="587695"/>
                </a:cubicBezTo>
                <a:cubicBezTo>
                  <a:pt x="532385" y="570547"/>
                  <a:pt x="533693" y="553381"/>
                  <a:pt x="532597" y="536233"/>
                </a:cubicBezTo>
                <a:cubicBezTo>
                  <a:pt x="532668" y="536198"/>
                  <a:pt x="532756" y="536162"/>
                  <a:pt x="532827" y="536109"/>
                </a:cubicBezTo>
                <a:lnTo>
                  <a:pt x="532827" y="536127"/>
                </a:lnTo>
                <a:cubicBezTo>
                  <a:pt x="533764" y="535172"/>
                  <a:pt x="534099" y="533758"/>
                  <a:pt x="534718" y="532591"/>
                </a:cubicBezTo>
                <a:cubicBezTo>
                  <a:pt x="535707" y="531336"/>
                  <a:pt x="537192" y="530487"/>
                  <a:pt x="538747" y="530169"/>
                </a:cubicBezTo>
                <a:cubicBezTo>
                  <a:pt x="545621" y="529356"/>
                  <a:pt x="552672" y="529427"/>
                  <a:pt x="559511" y="530417"/>
                </a:cubicBezTo>
                <a:cubicBezTo>
                  <a:pt x="570733" y="531442"/>
                  <a:pt x="581990" y="531902"/>
                  <a:pt x="593176" y="533369"/>
                </a:cubicBezTo>
                <a:cubicBezTo>
                  <a:pt x="609629" y="534306"/>
                  <a:pt x="626258" y="536092"/>
                  <a:pt x="642905" y="536445"/>
                </a:cubicBezTo>
                <a:cubicBezTo>
                  <a:pt x="651388" y="537594"/>
                  <a:pt x="659941" y="537966"/>
                  <a:pt x="668494" y="537824"/>
                </a:cubicBezTo>
                <a:cubicBezTo>
                  <a:pt x="670155" y="539839"/>
                  <a:pt x="669554" y="542951"/>
                  <a:pt x="669660" y="545426"/>
                </a:cubicBezTo>
                <a:cubicBezTo>
                  <a:pt x="668918" y="552091"/>
                  <a:pt x="666550" y="558420"/>
                  <a:pt x="664853" y="564872"/>
                </a:cubicBezTo>
                <a:cubicBezTo>
                  <a:pt x="664323" y="566746"/>
                  <a:pt x="665472" y="568762"/>
                  <a:pt x="667328" y="569310"/>
                </a:cubicBezTo>
                <a:cubicBezTo>
                  <a:pt x="666833" y="574525"/>
                  <a:pt x="666373" y="579740"/>
                  <a:pt x="665967" y="584955"/>
                </a:cubicBezTo>
                <a:close/>
                <a:moveTo>
                  <a:pt x="675651" y="503174"/>
                </a:moveTo>
                <a:cubicBezTo>
                  <a:pt x="674626" y="502997"/>
                  <a:pt x="673619" y="502821"/>
                  <a:pt x="672700" y="502432"/>
                </a:cubicBezTo>
                <a:cubicBezTo>
                  <a:pt x="655646" y="497199"/>
                  <a:pt x="637745" y="497800"/>
                  <a:pt x="620108" y="496881"/>
                </a:cubicBezTo>
                <a:cubicBezTo>
                  <a:pt x="592063" y="494105"/>
                  <a:pt x="562675" y="493363"/>
                  <a:pt x="535495" y="484470"/>
                </a:cubicBezTo>
                <a:cubicBezTo>
                  <a:pt x="534064" y="484028"/>
                  <a:pt x="532898" y="483816"/>
                  <a:pt x="531996" y="483781"/>
                </a:cubicBezTo>
                <a:cubicBezTo>
                  <a:pt x="533004" y="483233"/>
                  <a:pt x="533746" y="482190"/>
                  <a:pt x="533799" y="480669"/>
                </a:cubicBezTo>
                <a:cubicBezTo>
                  <a:pt x="533781" y="468613"/>
                  <a:pt x="534011" y="456556"/>
                  <a:pt x="534789" y="444534"/>
                </a:cubicBezTo>
                <a:cubicBezTo>
                  <a:pt x="535389" y="422136"/>
                  <a:pt x="536732" y="399772"/>
                  <a:pt x="537492" y="377391"/>
                </a:cubicBezTo>
                <a:cubicBezTo>
                  <a:pt x="537740" y="370638"/>
                  <a:pt x="537934" y="363885"/>
                  <a:pt x="537863" y="357132"/>
                </a:cubicBezTo>
                <a:cubicBezTo>
                  <a:pt x="537793" y="356018"/>
                  <a:pt x="537846" y="354851"/>
                  <a:pt x="537793" y="353702"/>
                </a:cubicBezTo>
                <a:cubicBezTo>
                  <a:pt x="552584" y="352323"/>
                  <a:pt x="567570" y="355824"/>
                  <a:pt x="582361" y="356725"/>
                </a:cubicBezTo>
                <a:cubicBezTo>
                  <a:pt x="595968" y="357362"/>
                  <a:pt x="609328" y="359978"/>
                  <a:pt x="622847" y="361375"/>
                </a:cubicBezTo>
                <a:cubicBezTo>
                  <a:pt x="631507" y="362258"/>
                  <a:pt x="640201" y="362930"/>
                  <a:pt x="648843" y="363938"/>
                </a:cubicBezTo>
                <a:cubicBezTo>
                  <a:pt x="659923" y="365777"/>
                  <a:pt x="671039" y="367208"/>
                  <a:pt x="682260" y="367898"/>
                </a:cubicBezTo>
                <a:cubicBezTo>
                  <a:pt x="682472" y="367916"/>
                  <a:pt x="682667" y="367880"/>
                  <a:pt x="682861" y="367863"/>
                </a:cubicBezTo>
                <a:cubicBezTo>
                  <a:pt x="680793" y="383084"/>
                  <a:pt x="681359" y="398553"/>
                  <a:pt x="679256" y="413791"/>
                </a:cubicBezTo>
                <a:cubicBezTo>
                  <a:pt x="677666" y="443562"/>
                  <a:pt x="676128" y="473368"/>
                  <a:pt x="675651" y="503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1" name="Google Shape;1431;p37"/>
          <p:cNvGrpSpPr/>
          <p:nvPr/>
        </p:nvGrpSpPr>
        <p:grpSpPr>
          <a:xfrm>
            <a:off x="6449443" y="2276426"/>
            <a:ext cx="425727" cy="441970"/>
            <a:chOff x="12898886" y="4552851"/>
            <a:chExt cx="851455" cy="883941"/>
          </a:xfrm>
        </p:grpSpPr>
        <p:sp>
          <p:nvSpPr>
            <p:cNvPr id="1432" name="Google Shape;1432;p37"/>
            <p:cNvSpPr/>
            <p:nvPr/>
          </p:nvSpPr>
          <p:spPr>
            <a:xfrm>
              <a:off x="12898886" y="4552851"/>
              <a:ext cx="851455" cy="883941"/>
            </a:xfrm>
            <a:custGeom>
              <a:rect b="b" l="l" r="r" t="t"/>
              <a:pathLst>
                <a:path extrusionOk="0" h="883941" w="851455">
                  <a:moveTo>
                    <a:pt x="720255" y="274467"/>
                  </a:moveTo>
                  <a:cubicBezTo>
                    <a:pt x="720873" y="255073"/>
                    <a:pt x="722252" y="236387"/>
                    <a:pt x="723241" y="216870"/>
                  </a:cubicBezTo>
                  <a:cubicBezTo>
                    <a:pt x="724107" y="207394"/>
                    <a:pt x="723754" y="196522"/>
                    <a:pt x="726634" y="187135"/>
                  </a:cubicBezTo>
                  <a:cubicBezTo>
                    <a:pt x="733526" y="184748"/>
                    <a:pt x="741161" y="185491"/>
                    <a:pt x="748282" y="183882"/>
                  </a:cubicBezTo>
                  <a:cubicBezTo>
                    <a:pt x="758302" y="182026"/>
                    <a:pt x="768411" y="181018"/>
                    <a:pt x="778607" y="181000"/>
                  </a:cubicBezTo>
                  <a:cubicBezTo>
                    <a:pt x="784563" y="180558"/>
                    <a:pt x="790465" y="179445"/>
                    <a:pt x="796403" y="178702"/>
                  </a:cubicBezTo>
                  <a:cubicBezTo>
                    <a:pt x="803348" y="177659"/>
                    <a:pt x="810417" y="177995"/>
                    <a:pt x="817326" y="176740"/>
                  </a:cubicBezTo>
                  <a:cubicBezTo>
                    <a:pt x="826109" y="174937"/>
                    <a:pt x="834786" y="172692"/>
                    <a:pt x="843746" y="171401"/>
                  </a:cubicBezTo>
                  <a:cubicBezTo>
                    <a:pt x="851221" y="169173"/>
                    <a:pt x="849489" y="159309"/>
                    <a:pt x="850549" y="153227"/>
                  </a:cubicBezTo>
                  <a:cubicBezTo>
                    <a:pt x="850956" y="146474"/>
                    <a:pt x="854437" y="138289"/>
                    <a:pt x="844347" y="138148"/>
                  </a:cubicBezTo>
                  <a:cubicBezTo>
                    <a:pt x="821020" y="136769"/>
                    <a:pt x="797870" y="142567"/>
                    <a:pt x="774419" y="141418"/>
                  </a:cubicBezTo>
                  <a:cubicBezTo>
                    <a:pt x="763392" y="141471"/>
                    <a:pt x="752382" y="141330"/>
                    <a:pt x="741373" y="141347"/>
                  </a:cubicBezTo>
                  <a:cubicBezTo>
                    <a:pt x="738916" y="141347"/>
                    <a:pt x="736478" y="141347"/>
                    <a:pt x="734039" y="141347"/>
                  </a:cubicBezTo>
                  <a:cubicBezTo>
                    <a:pt x="734021" y="140552"/>
                    <a:pt x="733986" y="139756"/>
                    <a:pt x="734074" y="139014"/>
                  </a:cubicBezTo>
                  <a:cubicBezTo>
                    <a:pt x="734286" y="132243"/>
                    <a:pt x="734940" y="125932"/>
                    <a:pt x="735612" y="118843"/>
                  </a:cubicBezTo>
                  <a:cubicBezTo>
                    <a:pt x="737432" y="100298"/>
                    <a:pt x="739252" y="81771"/>
                    <a:pt x="741072" y="63226"/>
                  </a:cubicBezTo>
                  <a:cubicBezTo>
                    <a:pt x="742327" y="50444"/>
                    <a:pt x="744571" y="37769"/>
                    <a:pt x="745402" y="24934"/>
                  </a:cubicBezTo>
                  <a:cubicBezTo>
                    <a:pt x="745526" y="20214"/>
                    <a:pt x="746126" y="15176"/>
                    <a:pt x="744395" y="10685"/>
                  </a:cubicBezTo>
                  <a:cubicBezTo>
                    <a:pt x="742998" y="7326"/>
                    <a:pt x="739058" y="7874"/>
                    <a:pt x="736071" y="7645"/>
                  </a:cubicBezTo>
                  <a:cubicBezTo>
                    <a:pt x="729320" y="7220"/>
                    <a:pt x="722853" y="6496"/>
                    <a:pt x="715943" y="6354"/>
                  </a:cubicBezTo>
                  <a:cubicBezTo>
                    <a:pt x="709793" y="6054"/>
                    <a:pt x="706877" y="8776"/>
                    <a:pt x="707319" y="14928"/>
                  </a:cubicBezTo>
                  <a:cubicBezTo>
                    <a:pt x="705746" y="32501"/>
                    <a:pt x="703873" y="50515"/>
                    <a:pt x="702724" y="68211"/>
                  </a:cubicBezTo>
                  <a:cubicBezTo>
                    <a:pt x="701770" y="80586"/>
                    <a:pt x="701629" y="93333"/>
                    <a:pt x="698925" y="105513"/>
                  </a:cubicBezTo>
                  <a:cubicBezTo>
                    <a:pt x="681394" y="104187"/>
                    <a:pt x="663829" y="105159"/>
                    <a:pt x="646298" y="104329"/>
                  </a:cubicBezTo>
                  <a:cubicBezTo>
                    <a:pt x="636667" y="103409"/>
                    <a:pt x="627036" y="102861"/>
                    <a:pt x="617351" y="103020"/>
                  </a:cubicBezTo>
                  <a:cubicBezTo>
                    <a:pt x="607844" y="102985"/>
                    <a:pt x="598354" y="102189"/>
                    <a:pt x="588864" y="102791"/>
                  </a:cubicBezTo>
                  <a:cubicBezTo>
                    <a:pt x="574020" y="103851"/>
                    <a:pt x="558681" y="100934"/>
                    <a:pt x="544137" y="104452"/>
                  </a:cubicBezTo>
                  <a:cubicBezTo>
                    <a:pt x="545074" y="103657"/>
                    <a:pt x="545639" y="102437"/>
                    <a:pt x="545409" y="101164"/>
                  </a:cubicBezTo>
                  <a:cubicBezTo>
                    <a:pt x="543996" y="93067"/>
                    <a:pt x="545038" y="84758"/>
                    <a:pt x="544649" y="76573"/>
                  </a:cubicBezTo>
                  <a:cubicBezTo>
                    <a:pt x="544526" y="67928"/>
                    <a:pt x="544561" y="59301"/>
                    <a:pt x="545109" y="50657"/>
                  </a:cubicBezTo>
                  <a:cubicBezTo>
                    <a:pt x="544897" y="41181"/>
                    <a:pt x="552566" y="10509"/>
                    <a:pt x="537492" y="10420"/>
                  </a:cubicBezTo>
                  <a:cubicBezTo>
                    <a:pt x="530989" y="10314"/>
                    <a:pt x="524486" y="10261"/>
                    <a:pt x="518000" y="10668"/>
                  </a:cubicBezTo>
                  <a:cubicBezTo>
                    <a:pt x="510843" y="10827"/>
                    <a:pt x="508988" y="14062"/>
                    <a:pt x="509147" y="20780"/>
                  </a:cubicBezTo>
                  <a:cubicBezTo>
                    <a:pt x="508758" y="28028"/>
                    <a:pt x="508316" y="35400"/>
                    <a:pt x="507751" y="42878"/>
                  </a:cubicBezTo>
                  <a:cubicBezTo>
                    <a:pt x="505771" y="63703"/>
                    <a:pt x="505559" y="84953"/>
                    <a:pt x="501071" y="105425"/>
                  </a:cubicBezTo>
                  <a:cubicBezTo>
                    <a:pt x="481296" y="105389"/>
                    <a:pt x="461539" y="104611"/>
                    <a:pt x="441764" y="104930"/>
                  </a:cubicBezTo>
                  <a:cubicBezTo>
                    <a:pt x="430454" y="104841"/>
                    <a:pt x="419285" y="107316"/>
                    <a:pt x="407975" y="106998"/>
                  </a:cubicBezTo>
                  <a:cubicBezTo>
                    <a:pt x="387812" y="106220"/>
                    <a:pt x="367365" y="102932"/>
                    <a:pt x="347255" y="105601"/>
                  </a:cubicBezTo>
                  <a:cubicBezTo>
                    <a:pt x="347308" y="99732"/>
                    <a:pt x="347396" y="93881"/>
                    <a:pt x="347502" y="88011"/>
                  </a:cubicBezTo>
                  <a:cubicBezTo>
                    <a:pt x="348068" y="76520"/>
                    <a:pt x="347962" y="65012"/>
                    <a:pt x="348774" y="53520"/>
                  </a:cubicBezTo>
                  <a:cubicBezTo>
                    <a:pt x="349322" y="41800"/>
                    <a:pt x="352821" y="30326"/>
                    <a:pt x="352150" y="18552"/>
                  </a:cubicBezTo>
                  <a:cubicBezTo>
                    <a:pt x="351973" y="14804"/>
                    <a:pt x="351337" y="9448"/>
                    <a:pt x="346884" y="8617"/>
                  </a:cubicBezTo>
                  <a:cubicBezTo>
                    <a:pt x="339956" y="8440"/>
                    <a:pt x="332976" y="8175"/>
                    <a:pt x="326084" y="8988"/>
                  </a:cubicBezTo>
                  <a:cubicBezTo>
                    <a:pt x="317743" y="9289"/>
                    <a:pt x="319669" y="19065"/>
                    <a:pt x="318662" y="24864"/>
                  </a:cubicBezTo>
                  <a:cubicBezTo>
                    <a:pt x="317849" y="33526"/>
                    <a:pt x="316276" y="42082"/>
                    <a:pt x="315604" y="50763"/>
                  </a:cubicBezTo>
                  <a:cubicBezTo>
                    <a:pt x="314120" y="68353"/>
                    <a:pt x="314155" y="86473"/>
                    <a:pt x="309561" y="103586"/>
                  </a:cubicBezTo>
                  <a:cubicBezTo>
                    <a:pt x="293585" y="103498"/>
                    <a:pt x="277946" y="107776"/>
                    <a:pt x="262059" y="109137"/>
                  </a:cubicBezTo>
                  <a:cubicBezTo>
                    <a:pt x="253399" y="110392"/>
                    <a:pt x="244616" y="110852"/>
                    <a:pt x="236028" y="112478"/>
                  </a:cubicBezTo>
                  <a:cubicBezTo>
                    <a:pt x="230373" y="113698"/>
                    <a:pt x="224594" y="114193"/>
                    <a:pt x="218869" y="115059"/>
                  </a:cubicBezTo>
                  <a:cubicBezTo>
                    <a:pt x="215228" y="115466"/>
                    <a:pt x="211482" y="116916"/>
                    <a:pt x="207824" y="115996"/>
                  </a:cubicBezTo>
                  <a:cubicBezTo>
                    <a:pt x="207700" y="109774"/>
                    <a:pt x="208477" y="103551"/>
                    <a:pt x="209326" y="97363"/>
                  </a:cubicBezTo>
                  <a:cubicBezTo>
                    <a:pt x="210404" y="83981"/>
                    <a:pt x="210421" y="70563"/>
                    <a:pt x="211658" y="57180"/>
                  </a:cubicBezTo>
                  <a:cubicBezTo>
                    <a:pt x="211429" y="47404"/>
                    <a:pt x="221625" y="-1265"/>
                    <a:pt x="206268" y="25"/>
                  </a:cubicBezTo>
                  <a:cubicBezTo>
                    <a:pt x="203247" y="379"/>
                    <a:pt x="190717" y="-169"/>
                    <a:pt x="184055" y="1546"/>
                  </a:cubicBezTo>
                  <a:cubicBezTo>
                    <a:pt x="183861" y="1051"/>
                    <a:pt x="183101" y="1121"/>
                    <a:pt x="183048" y="1652"/>
                  </a:cubicBezTo>
                  <a:cubicBezTo>
                    <a:pt x="183030" y="1722"/>
                    <a:pt x="183030" y="1793"/>
                    <a:pt x="183012" y="1864"/>
                  </a:cubicBezTo>
                  <a:cubicBezTo>
                    <a:pt x="180962" y="2553"/>
                    <a:pt x="179708" y="3526"/>
                    <a:pt x="179902" y="4922"/>
                  </a:cubicBezTo>
                  <a:cubicBezTo>
                    <a:pt x="180167" y="5859"/>
                    <a:pt x="181051" y="6372"/>
                    <a:pt x="181970" y="6283"/>
                  </a:cubicBezTo>
                  <a:cubicBezTo>
                    <a:pt x="182093" y="6266"/>
                    <a:pt x="182217" y="6266"/>
                    <a:pt x="182323" y="6248"/>
                  </a:cubicBezTo>
                  <a:cubicBezTo>
                    <a:pt x="178294" y="35329"/>
                    <a:pt x="177039" y="64658"/>
                    <a:pt x="174406" y="93934"/>
                  </a:cubicBezTo>
                  <a:cubicBezTo>
                    <a:pt x="173222" y="103215"/>
                    <a:pt x="174035" y="112761"/>
                    <a:pt x="172480" y="121972"/>
                  </a:cubicBezTo>
                  <a:lnTo>
                    <a:pt x="172480" y="121972"/>
                  </a:lnTo>
                  <a:cubicBezTo>
                    <a:pt x="167549" y="124482"/>
                    <a:pt x="161788" y="124040"/>
                    <a:pt x="156416" y="124783"/>
                  </a:cubicBezTo>
                  <a:cubicBezTo>
                    <a:pt x="141148" y="126816"/>
                    <a:pt x="125738" y="126374"/>
                    <a:pt x="110381" y="126409"/>
                  </a:cubicBezTo>
                  <a:cubicBezTo>
                    <a:pt x="98170" y="125914"/>
                    <a:pt x="85958" y="126215"/>
                    <a:pt x="73747" y="125896"/>
                  </a:cubicBezTo>
                  <a:cubicBezTo>
                    <a:pt x="61783" y="124677"/>
                    <a:pt x="49943" y="124765"/>
                    <a:pt x="37944" y="123474"/>
                  </a:cubicBezTo>
                  <a:cubicBezTo>
                    <a:pt x="36866" y="123492"/>
                    <a:pt x="36035" y="123899"/>
                    <a:pt x="35470" y="124517"/>
                  </a:cubicBezTo>
                  <a:cubicBezTo>
                    <a:pt x="29585" y="123669"/>
                    <a:pt x="22181" y="123793"/>
                    <a:pt x="19017" y="126268"/>
                  </a:cubicBezTo>
                  <a:cubicBezTo>
                    <a:pt x="12090" y="132579"/>
                    <a:pt x="11383" y="148472"/>
                    <a:pt x="11595" y="157435"/>
                  </a:cubicBezTo>
                  <a:cubicBezTo>
                    <a:pt x="16437" y="168343"/>
                    <a:pt x="36018" y="167795"/>
                    <a:pt x="46285" y="168908"/>
                  </a:cubicBezTo>
                  <a:cubicBezTo>
                    <a:pt x="68340" y="170093"/>
                    <a:pt x="90076" y="172462"/>
                    <a:pt x="112272" y="172214"/>
                  </a:cubicBezTo>
                  <a:cubicBezTo>
                    <a:pt x="128212" y="173027"/>
                    <a:pt x="157848" y="169050"/>
                    <a:pt x="171066" y="176669"/>
                  </a:cubicBezTo>
                  <a:cubicBezTo>
                    <a:pt x="171844" y="188196"/>
                    <a:pt x="168645" y="199704"/>
                    <a:pt x="168292" y="211266"/>
                  </a:cubicBezTo>
                  <a:cubicBezTo>
                    <a:pt x="166436" y="229563"/>
                    <a:pt x="165464" y="247931"/>
                    <a:pt x="163591" y="266211"/>
                  </a:cubicBezTo>
                  <a:cubicBezTo>
                    <a:pt x="162690" y="274202"/>
                    <a:pt x="162266" y="282263"/>
                    <a:pt x="161064" y="290218"/>
                  </a:cubicBezTo>
                  <a:cubicBezTo>
                    <a:pt x="160587" y="294072"/>
                    <a:pt x="160233" y="297944"/>
                    <a:pt x="159791" y="301816"/>
                  </a:cubicBezTo>
                  <a:cubicBezTo>
                    <a:pt x="159756" y="302134"/>
                    <a:pt x="159774" y="302434"/>
                    <a:pt x="159827" y="302735"/>
                  </a:cubicBezTo>
                  <a:cubicBezTo>
                    <a:pt x="159632" y="302859"/>
                    <a:pt x="159420" y="302982"/>
                    <a:pt x="159226" y="303106"/>
                  </a:cubicBezTo>
                  <a:cubicBezTo>
                    <a:pt x="156063" y="304397"/>
                    <a:pt x="152634" y="304892"/>
                    <a:pt x="149241" y="305157"/>
                  </a:cubicBezTo>
                  <a:cubicBezTo>
                    <a:pt x="138320" y="305581"/>
                    <a:pt x="127364" y="305015"/>
                    <a:pt x="116442" y="305086"/>
                  </a:cubicBezTo>
                  <a:cubicBezTo>
                    <a:pt x="95766" y="304786"/>
                    <a:pt x="75073" y="305228"/>
                    <a:pt x="54414" y="304467"/>
                  </a:cubicBezTo>
                  <a:cubicBezTo>
                    <a:pt x="42662" y="303725"/>
                    <a:pt x="30751" y="303389"/>
                    <a:pt x="18947" y="303442"/>
                  </a:cubicBezTo>
                  <a:cubicBezTo>
                    <a:pt x="4862" y="301992"/>
                    <a:pt x="6400" y="319017"/>
                    <a:pt x="5923" y="328563"/>
                  </a:cubicBezTo>
                  <a:cubicBezTo>
                    <a:pt x="6099" y="331798"/>
                    <a:pt x="5357" y="335228"/>
                    <a:pt x="6400" y="338339"/>
                  </a:cubicBezTo>
                  <a:cubicBezTo>
                    <a:pt x="8750" y="343148"/>
                    <a:pt x="14953" y="343272"/>
                    <a:pt x="19618" y="343519"/>
                  </a:cubicBezTo>
                  <a:cubicBezTo>
                    <a:pt x="33773" y="343731"/>
                    <a:pt x="48105" y="340602"/>
                    <a:pt x="62331" y="341486"/>
                  </a:cubicBezTo>
                  <a:cubicBezTo>
                    <a:pt x="71432" y="342158"/>
                    <a:pt x="80568" y="341610"/>
                    <a:pt x="89669" y="342140"/>
                  </a:cubicBezTo>
                  <a:cubicBezTo>
                    <a:pt x="99636" y="342865"/>
                    <a:pt x="110204" y="343608"/>
                    <a:pt x="120259" y="343873"/>
                  </a:cubicBezTo>
                  <a:cubicBezTo>
                    <a:pt x="134397" y="345605"/>
                    <a:pt x="148552" y="346949"/>
                    <a:pt x="162760" y="347850"/>
                  </a:cubicBezTo>
                  <a:cubicBezTo>
                    <a:pt x="163379" y="347992"/>
                    <a:pt x="163997" y="347957"/>
                    <a:pt x="164581" y="347780"/>
                  </a:cubicBezTo>
                  <a:cubicBezTo>
                    <a:pt x="164634" y="347957"/>
                    <a:pt x="164687" y="348151"/>
                    <a:pt x="164722" y="348310"/>
                  </a:cubicBezTo>
                  <a:cubicBezTo>
                    <a:pt x="166807" y="356036"/>
                    <a:pt x="166330" y="364132"/>
                    <a:pt x="166401" y="372052"/>
                  </a:cubicBezTo>
                  <a:cubicBezTo>
                    <a:pt x="166012" y="396325"/>
                    <a:pt x="166259" y="420668"/>
                    <a:pt x="162637" y="444729"/>
                  </a:cubicBezTo>
                  <a:cubicBezTo>
                    <a:pt x="161099" y="453763"/>
                    <a:pt x="160975" y="463168"/>
                    <a:pt x="158219" y="471919"/>
                  </a:cubicBezTo>
                  <a:cubicBezTo>
                    <a:pt x="157600" y="473474"/>
                    <a:pt x="157423" y="475277"/>
                    <a:pt x="156646" y="476727"/>
                  </a:cubicBezTo>
                  <a:cubicBezTo>
                    <a:pt x="152846" y="479414"/>
                    <a:pt x="147757" y="479078"/>
                    <a:pt x="143304" y="479697"/>
                  </a:cubicBezTo>
                  <a:cubicBezTo>
                    <a:pt x="132153" y="480333"/>
                    <a:pt x="121019" y="479202"/>
                    <a:pt x="109868" y="479644"/>
                  </a:cubicBezTo>
                  <a:cubicBezTo>
                    <a:pt x="95837" y="480157"/>
                    <a:pt x="82177" y="478477"/>
                    <a:pt x="68074" y="478300"/>
                  </a:cubicBezTo>
                  <a:cubicBezTo>
                    <a:pt x="58055" y="478300"/>
                    <a:pt x="48035" y="477540"/>
                    <a:pt x="38015" y="477187"/>
                  </a:cubicBezTo>
                  <a:cubicBezTo>
                    <a:pt x="32042" y="476957"/>
                    <a:pt x="26033" y="477045"/>
                    <a:pt x="20060" y="476674"/>
                  </a:cubicBezTo>
                  <a:cubicBezTo>
                    <a:pt x="12108" y="475666"/>
                    <a:pt x="9757" y="475843"/>
                    <a:pt x="7089" y="484081"/>
                  </a:cubicBezTo>
                  <a:cubicBezTo>
                    <a:pt x="1611" y="507594"/>
                    <a:pt x="10234" y="508725"/>
                    <a:pt x="30875" y="509379"/>
                  </a:cubicBezTo>
                  <a:cubicBezTo>
                    <a:pt x="51286" y="511784"/>
                    <a:pt x="71821" y="512561"/>
                    <a:pt x="92338" y="513534"/>
                  </a:cubicBezTo>
                  <a:cubicBezTo>
                    <a:pt x="111547" y="515991"/>
                    <a:pt x="130880" y="516186"/>
                    <a:pt x="150213" y="516504"/>
                  </a:cubicBezTo>
                  <a:cubicBezTo>
                    <a:pt x="151115" y="516521"/>
                    <a:pt x="152104" y="516592"/>
                    <a:pt x="153058" y="516504"/>
                  </a:cubicBezTo>
                  <a:cubicBezTo>
                    <a:pt x="153341" y="517582"/>
                    <a:pt x="154985" y="517600"/>
                    <a:pt x="155338" y="516574"/>
                  </a:cubicBezTo>
                  <a:cubicBezTo>
                    <a:pt x="156186" y="516716"/>
                    <a:pt x="157017" y="516910"/>
                    <a:pt x="157724" y="517458"/>
                  </a:cubicBezTo>
                  <a:cubicBezTo>
                    <a:pt x="159685" y="519633"/>
                    <a:pt x="159844" y="522709"/>
                    <a:pt x="160127" y="525502"/>
                  </a:cubicBezTo>
                  <a:cubicBezTo>
                    <a:pt x="160410" y="530134"/>
                    <a:pt x="160304" y="534801"/>
                    <a:pt x="160286" y="539433"/>
                  </a:cubicBezTo>
                  <a:cubicBezTo>
                    <a:pt x="160534" y="555078"/>
                    <a:pt x="159332" y="570476"/>
                    <a:pt x="157830" y="586122"/>
                  </a:cubicBezTo>
                  <a:cubicBezTo>
                    <a:pt x="156858" y="598939"/>
                    <a:pt x="157088" y="611791"/>
                    <a:pt x="156451" y="624608"/>
                  </a:cubicBezTo>
                  <a:cubicBezTo>
                    <a:pt x="155798" y="631149"/>
                    <a:pt x="157370" y="657313"/>
                    <a:pt x="148658" y="657419"/>
                  </a:cubicBezTo>
                  <a:cubicBezTo>
                    <a:pt x="138161" y="659364"/>
                    <a:pt x="127311" y="658374"/>
                    <a:pt x="116690" y="656924"/>
                  </a:cubicBezTo>
                  <a:cubicBezTo>
                    <a:pt x="89599" y="654237"/>
                    <a:pt x="62331" y="654750"/>
                    <a:pt x="35152" y="654096"/>
                  </a:cubicBezTo>
                  <a:cubicBezTo>
                    <a:pt x="26387" y="654096"/>
                    <a:pt x="17586" y="653937"/>
                    <a:pt x="8838" y="653813"/>
                  </a:cubicBezTo>
                  <a:cubicBezTo>
                    <a:pt x="-1941" y="655775"/>
                    <a:pt x="55" y="673843"/>
                    <a:pt x="303" y="682063"/>
                  </a:cubicBezTo>
                  <a:cubicBezTo>
                    <a:pt x="798" y="690019"/>
                    <a:pt x="10676" y="689400"/>
                    <a:pt x="16561" y="689541"/>
                  </a:cubicBezTo>
                  <a:cubicBezTo>
                    <a:pt x="22834" y="689807"/>
                    <a:pt x="29090" y="690142"/>
                    <a:pt x="35364" y="690425"/>
                  </a:cubicBezTo>
                  <a:cubicBezTo>
                    <a:pt x="43016" y="691150"/>
                    <a:pt x="51357" y="690920"/>
                    <a:pt x="59150" y="691362"/>
                  </a:cubicBezTo>
                  <a:cubicBezTo>
                    <a:pt x="69117" y="691910"/>
                    <a:pt x="78996" y="693395"/>
                    <a:pt x="88945" y="693873"/>
                  </a:cubicBezTo>
                  <a:cubicBezTo>
                    <a:pt x="109815" y="694491"/>
                    <a:pt x="130704" y="693484"/>
                    <a:pt x="151539" y="695057"/>
                  </a:cubicBezTo>
                  <a:cubicBezTo>
                    <a:pt x="152228" y="710013"/>
                    <a:pt x="150779" y="724951"/>
                    <a:pt x="150054" y="739890"/>
                  </a:cubicBezTo>
                  <a:cubicBezTo>
                    <a:pt x="147227" y="772807"/>
                    <a:pt x="144770" y="805795"/>
                    <a:pt x="144947" y="838837"/>
                  </a:cubicBezTo>
                  <a:cubicBezTo>
                    <a:pt x="145053" y="848224"/>
                    <a:pt x="144700" y="857647"/>
                    <a:pt x="145071" y="867016"/>
                  </a:cubicBezTo>
                  <a:cubicBezTo>
                    <a:pt x="145990" y="872691"/>
                    <a:pt x="152935" y="873646"/>
                    <a:pt x="157671" y="874035"/>
                  </a:cubicBezTo>
                  <a:cubicBezTo>
                    <a:pt x="162902" y="874317"/>
                    <a:pt x="167868" y="874830"/>
                    <a:pt x="173116" y="873787"/>
                  </a:cubicBezTo>
                  <a:cubicBezTo>
                    <a:pt x="177410" y="872744"/>
                    <a:pt x="178877" y="868148"/>
                    <a:pt x="179831" y="864329"/>
                  </a:cubicBezTo>
                  <a:cubicBezTo>
                    <a:pt x="182783" y="847747"/>
                    <a:pt x="182341" y="830704"/>
                    <a:pt x="183578" y="813928"/>
                  </a:cubicBezTo>
                  <a:cubicBezTo>
                    <a:pt x="184090" y="803197"/>
                    <a:pt x="185098" y="792536"/>
                    <a:pt x="186176" y="781841"/>
                  </a:cubicBezTo>
                  <a:cubicBezTo>
                    <a:pt x="187536" y="759654"/>
                    <a:pt x="188155" y="737450"/>
                    <a:pt x="189763" y="715264"/>
                  </a:cubicBezTo>
                  <a:cubicBezTo>
                    <a:pt x="190046" y="711251"/>
                    <a:pt x="190169" y="707238"/>
                    <a:pt x="190364" y="703207"/>
                  </a:cubicBezTo>
                  <a:cubicBezTo>
                    <a:pt x="190434" y="702217"/>
                    <a:pt x="190611" y="701156"/>
                    <a:pt x="190364" y="700184"/>
                  </a:cubicBezTo>
                  <a:cubicBezTo>
                    <a:pt x="205862" y="699088"/>
                    <a:pt x="221378" y="702977"/>
                    <a:pt x="236894" y="703154"/>
                  </a:cubicBezTo>
                  <a:cubicBezTo>
                    <a:pt x="262200" y="705965"/>
                    <a:pt x="287471" y="707503"/>
                    <a:pt x="312741" y="710649"/>
                  </a:cubicBezTo>
                  <a:cubicBezTo>
                    <a:pt x="313007" y="710685"/>
                    <a:pt x="313272" y="710685"/>
                    <a:pt x="313519" y="710667"/>
                  </a:cubicBezTo>
                  <a:cubicBezTo>
                    <a:pt x="313166" y="717898"/>
                    <a:pt x="313448" y="725181"/>
                    <a:pt x="313183" y="732429"/>
                  </a:cubicBezTo>
                  <a:cubicBezTo>
                    <a:pt x="312759" y="759601"/>
                    <a:pt x="312300" y="786791"/>
                    <a:pt x="311699" y="813981"/>
                  </a:cubicBezTo>
                  <a:cubicBezTo>
                    <a:pt x="311575" y="831712"/>
                    <a:pt x="310904" y="849479"/>
                    <a:pt x="311999" y="867193"/>
                  </a:cubicBezTo>
                  <a:cubicBezTo>
                    <a:pt x="313007" y="879745"/>
                    <a:pt x="312459" y="883705"/>
                    <a:pt x="326879" y="883935"/>
                  </a:cubicBezTo>
                  <a:cubicBezTo>
                    <a:pt x="333276" y="884005"/>
                    <a:pt x="341176" y="883616"/>
                    <a:pt x="345753" y="878596"/>
                  </a:cubicBezTo>
                  <a:cubicBezTo>
                    <a:pt x="348545" y="874229"/>
                    <a:pt x="348244" y="868713"/>
                    <a:pt x="348633" y="863746"/>
                  </a:cubicBezTo>
                  <a:cubicBezTo>
                    <a:pt x="349216" y="849338"/>
                    <a:pt x="349799" y="834930"/>
                    <a:pt x="350206" y="820522"/>
                  </a:cubicBezTo>
                  <a:cubicBezTo>
                    <a:pt x="352097" y="782035"/>
                    <a:pt x="355772" y="743284"/>
                    <a:pt x="356674" y="704656"/>
                  </a:cubicBezTo>
                  <a:cubicBezTo>
                    <a:pt x="369009" y="702783"/>
                    <a:pt x="381591" y="704161"/>
                    <a:pt x="393961" y="702853"/>
                  </a:cubicBezTo>
                  <a:cubicBezTo>
                    <a:pt x="411368" y="701015"/>
                    <a:pt x="428916" y="702535"/>
                    <a:pt x="446358" y="701404"/>
                  </a:cubicBezTo>
                  <a:cubicBezTo>
                    <a:pt x="458393" y="701138"/>
                    <a:pt x="470463" y="701085"/>
                    <a:pt x="482497" y="701351"/>
                  </a:cubicBezTo>
                  <a:cubicBezTo>
                    <a:pt x="484123" y="701687"/>
                    <a:pt x="485873" y="701156"/>
                    <a:pt x="486809" y="699883"/>
                  </a:cubicBezTo>
                  <a:cubicBezTo>
                    <a:pt x="489071" y="701687"/>
                    <a:pt x="489124" y="705558"/>
                    <a:pt x="489495" y="708281"/>
                  </a:cubicBezTo>
                  <a:cubicBezTo>
                    <a:pt x="490361" y="728858"/>
                    <a:pt x="489266" y="749454"/>
                    <a:pt x="488011" y="769996"/>
                  </a:cubicBezTo>
                  <a:cubicBezTo>
                    <a:pt x="487180" y="783344"/>
                    <a:pt x="487817" y="796744"/>
                    <a:pt x="486880" y="810091"/>
                  </a:cubicBezTo>
                  <a:cubicBezTo>
                    <a:pt x="486297" y="818542"/>
                    <a:pt x="485661" y="827575"/>
                    <a:pt x="485413" y="836132"/>
                  </a:cubicBezTo>
                  <a:cubicBezTo>
                    <a:pt x="484106" y="847817"/>
                    <a:pt x="488400" y="850275"/>
                    <a:pt x="499339" y="851335"/>
                  </a:cubicBezTo>
                  <a:cubicBezTo>
                    <a:pt x="511267" y="852555"/>
                    <a:pt x="518937" y="849868"/>
                    <a:pt x="519679" y="836768"/>
                  </a:cubicBezTo>
                  <a:cubicBezTo>
                    <a:pt x="520351" y="826020"/>
                    <a:pt x="520969" y="815554"/>
                    <a:pt x="521870" y="804735"/>
                  </a:cubicBezTo>
                  <a:cubicBezTo>
                    <a:pt x="522701" y="792095"/>
                    <a:pt x="522436" y="779048"/>
                    <a:pt x="523956" y="766372"/>
                  </a:cubicBezTo>
                  <a:cubicBezTo>
                    <a:pt x="526059" y="745105"/>
                    <a:pt x="528109" y="723802"/>
                    <a:pt x="530353" y="702553"/>
                  </a:cubicBezTo>
                  <a:cubicBezTo>
                    <a:pt x="530671" y="699583"/>
                    <a:pt x="537422" y="700856"/>
                    <a:pt x="539790" y="700095"/>
                  </a:cubicBezTo>
                  <a:cubicBezTo>
                    <a:pt x="549863" y="698593"/>
                    <a:pt x="560324" y="699636"/>
                    <a:pt x="570415" y="701192"/>
                  </a:cubicBezTo>
                  <a:cubicBezTo>
                    <a:pt x="576936" y="702411"/>
                    <a:pt x="583563" y="702429"/>
                    <a:pt x="590172" y="702694"/>
                  </a:cubicBezTo>
                  <a:cubicBezTo>
                    <a:pt x="596834" y="703578"/>
                    <a:pt x="603444" y="704939"/>
                    <a:pt x="610194" y="704780"/>
                  </a:cubicBezTo>
                  <a:cubicBezTo>
                    <a:pt x="623855" y="704391"/>
                    <a:pt x="637480" y="705841"/>
                    <a:pt x="651158" y="705523"/>
                  </a:cubicBezTo>
                  <a:cubicBezTo>
                    <a:pt x="654215" y="705434"/>
                    <a:pt x="660100" y="707750"/>
                    <a:pt x="663422" y="706548"/>
                  </a:cubicBezTo>
                  <a:cubicBezTo>
                    <a:pt x="666815" y="745423"/>
                    <a:pt x="661248" y="784298"/>
                    <a:pt x="661178" y="823191"/>
                  </a:cubicBezTo>
                  <a:cubicBezTo>
                    <a:pt x="661319" y="836379"/>
                    <a:pt x="660382" y="849656"/>
                    <a:pt x="662185" y="862738"/>
                  </a:cubicBezTo>
                  <a:cubicBezTo>
                    <a:pt x="662697" y="870552"/>
                    <a:pt x="665490" y="872108"/>
                    <a:pt x="672965" y="872373"/>
                  </a:cubicBezTo>
                  <a:cubicBezTo>
                    <a:pt x="688216" y="872390"/>
                    <a:pt x="691114" y="871825"/>
                    <a:pt x="693234" y="856109"/>
                  </a:cubicBezTo>
                  <a:cubicBezTo>
                    <a:pt x="695461" y="842850"/>
                    <a:pt x="696433" y="829432"/>
                    <a:pt x="697476" y="816049"/>
                  </a:cubicBezTo>
                  <a:cubicBezTo>
                    <a:pt x="698907" y="781629"/>
                    <a:pt x="701063" y="747209"/>
                    <a:pt x="701505" y="712753"/>
                  </a:cubicBezTo>
                  <a:cubicBezTo>
                    <a:pt x="715536" y="709430"/>
                    <a:pt x="729868" y="709500"/>
                    <a:pt x="744342" y="709713"/>
                  </a:cubicBezTo>
                  <a:cubicBezTo>
                    <a:pt x="762084" y="709872"/>
                    <a:pt x="779844" y="709147"/>
                    <a:pt x="797534" y="707821"/>
                  </a:cubicBezTo>
                  <a:cubicBezTo>
                    <a:pt x="807890" y="707361"/>
                    <a:pt x="818316" y="707202"/>
                    <a:pt x="828672" y="707609"/>
                  </a:cubicBezTo>
                  <a:cubicBezTo>
                    <a:pt x="832701" y="707308"/>
                    <a:pt x="837402" y="708935"/>
                    <a:pt x="840989" y="706707"/>
                  </a:cubicBezTo>
                  <a:cubicBezTo>
                    <a:pt x="845230" y="702606"/>
                    <a:pt x="844099" y="695888"/>
                    <a:pt x="845036" y="690549"/>
                  </a:cubicBezTo>
                  <a:cubicBezTo>
                    <a:pt x="845354" y="687438"/>
                    <a:pt x="845654" y="684326"/>
                    <a:pt x="845884" y="681215"/>
                  </a:cubicBezTo>
                  <a:cubicBezTo>
                    <a:pt x="846114" y="679323"/>
                    <a:pt x="846167" y="677255"/>
                    <a:pt x="844735" y="675823"/>
                  </a:cubicBezTo>
                  <a:cubicBezTo>
                    <a:pt x="840936" y="672729"/>
                    <a:pt x="835316" y="674232"/>
                    <a:pt x="830739" y="673896"/>
                  </a:cubicBezTo>
                  <a:cubicBezTo>
                    <a:pt x="818157" y="674196"/>
                    <a:pt x="805592" y="674780"/>
                    <a:pt x="792992" y="674249"/>
                  </a:cubicBezTo>
                  <a:cubicBezTo>
                    <a:pt x="776169" y="673525"/>
                    <a:pt x="759363" y="673984"/>
                    <a:pt x="742539" y="673896"/>
                  </a:cubicBezTo>
                  <a:cubicBezTo>
                    <a:pt x="734145" y="673666"/>
                    <a:pt x="725751" y="673666"/>
                    <a:pt x="717357" y="673666"/>
                  </a:cubicBezTo>
                  <a:cubicBezTo>
                    <a:pt x="713151" y="673595"/>
                    <a:pt x="708945" y="673719"/>
                    <a:pt x="704757" y="673949"/>
                  </a:cubicBezTo>
                  <a:cubicBezTo>
                    <a:pt x="704668" y="673949"/>
                    <a:pt x="704562" y="673967"/>
                    <a:pt x="704474" y="673984"/>
                  </a:cubicBezTo>
                  <a:cubicBezTo>
                    <a:pt x="704456" y="672588"/>
                    <a:pt x="704315" y="671156"/>
                    <a:pt x="704527" y="670307"/>
                  </a:cubicBezTo>
                  <a:cubicBezTo>
                    <a:pt x="704863" y="661574"/>
                    <a:pt x="706117" y="652540"/>
                    <a:pt x="706382" y="643683"/>
                  </a:cubicBezTo>
                  <a:cubicBezTo>
                    <a:pt x="708485" y="610872"/>
                    <a:pt x="708097" y="577990"/>
                    <a:pt x="709157" y="545143"/>
                  </a:cubicBezTo>
                  <a:cubicBezTo>
                    <a:pt x="717692" y="539203"/>
                    <a:pt x="728684" y="541430"/>
                    <a:pt x="738439" y="540193"/>
                  </a:cubicBezTo>
                  <a:cubicBezTo>
                    <a:pt x="748866" y="539362"/>
                    <a:pt x="759168" y="538337"/>
                    <a:pt x="769612" y="537665"/>
                  </a:cubicBezTo>
                  <a:cubicBezTo>
                    <a:pt x="779261" y="537241"/>
                    <a:pt x="788945" y="537417"/>
                    <a:pt x="798576" y="536463"/>
                  </a:cubicBezTo>
                  <a:cubicBezTo>
                    <a:pt x="813120" y="535508"/>
                    <a:pt x="827682" y="536569"/>
                    <a:pt x="842226" y="535331"/>
                  </a:cubicBezTo>
                  <a:cubicBezTo>
                    <a:pt x="850585" y="536304"/>
                    <a:pt x="849737" y="527252"/>
                    <a:pt x="850125" y="521489"/>
                  </a:cubicBezTo>
                  <a:cubicBezTo>
                    <a:pt x="850320" y="516928"/>
                    <a:pt x="850390" y="512332"/>
                    <a:pt x="850355" y="507771"/>
                  </a:cubicBezTo>
                  <a:cubicBezTo>
                    <a:pt x="850390" y="506515"/>
                    <a:pt x="850214" y="505225"/>
                    <a:pt x="849524" y="504164"/>
                  </a:cubicBezTo>
                  <a:cubicBezTo>
                    <a:pt x="844576" y="497393"/>
                    <a:pt x="828636" y="501742"/>
                    <a:pt x="820790" y="501000"/>
                  </a:cubicBezTo>
                  <a:cubicBezTo>
                    <a:pt x="801916" y="501548"/>
                    <a:pt x="783114" y="499603"/>
                    <a:pt x="764240" y="500240"/>
                  </a:cubicBezTo>
                  <a:cubicBezTo>
                    <a:pt x="746975" y="500699"/>
                    <a:pt x="729921" y="502219"/>
                    <a:pt x="712621" y="503987"/>
                  </a:cubicBezTo>
                  <a:cubicBezTo>
                    <a:pt x="710995" y="497782"/>
                    <a:pt x="711984" y="490888"/>
                    <a:pt x="712143" y="484488"/>
                  </a:cubicBezTo>
                  <a:cubicBezTo>
                    <a:pt x="713433" y="471123"/>
                    <a:pt x="714405" y="457740"/>
                    <a:pt x="715854" y="444393"/>
                  </a:cubicBezTo>
                  <a:cubicBezTo>
                    <a:pt x="717357" y="419519"/>
                    <a:pt x="718929" y="394734"/>
                    <a:pt x="720184" y="369807"/>
                  </a:cubicBezTo>
                  <a:cubicBezTo>
                    <a:pt x="725115" y="366890"/>
                    <a:pt x="731211" y="367527"/>
                    <a:pt x="736725" y="367102"/>
                  </a:cubicBezTo>
                  <a:cubicBezTo>
                    <a:pt x="741284" y="366820"/>
                    <a:pt x="745720" y="366466"/>
                    <a:pt x="750350" y="366342"/>
                  </a:cubicBezTo>
                  <a:cubicBezTo>
                    <a:pt x="759257" y="366130"/>
                    <a:pt x="768075" y="364751"/>
                    <a:pt x="776964" y="364097"/>
                  </a:cubicBezTo>
                  <a:cubicBezTo>
                    <a:pt x="787178" y="363708"/>
                    <a:pt x="797357" y="363072"/>
                    <a:pt x="807536" y="362046"/>
                  </a:cubicBezTo>
                  <a:cubicBezTo>
                    <a:pt x="812414" y="361923"/>
                    <a:pt x="817273" y="361587"/>
                    <a:pt x="822133" y="361109"/>
                  </a:cubicBezTo>
                  <a:cubicBezTo>
                    <a:pt x="826498" y="361286"/>
                    <a:pt x="829714" y="360137"/>
                    <a:pt x="830810" y="355523"/>
                  </a:cubicBezTo>
                  <a:cubicBezTo>
                    <a:pt x="831800" y="351917"/>
                    <a:pt x="831694" y="348151"/>
                    <a:pt x="831853" y="344439"/>
                  </a:cubicBezTo>
                  <a:cubicBezTo>
                    <a:pt x="831817" y="339524"/>
                    <a:pt x="833107" y="332028"/>
                    <a:pt x="827170" y="330119"/>
                  </a:cubicBezTo>
                  <a:cubicBezTo>
                    <a:pt x="820278" y="328139"/>
                    <a:pt x="812908" y="328811"/>
                    <a:pt x="805822" y="328528"/>
                  </a:cubicBezTo>
                  <a:cubicBezTo>
                    <a:pt x="785800" y="328086"/>
                    <a:pt x="765795" y="329164"/>
                    <a:pt x="745914" y="331551"/>
                  </a:cubicBezTo>
                  <a:cubicBezTo>
                    <a:pt x="737697" y="332382"/>
                    <a:pt x="729568" y="332629"/>
                    <a:pt x="721315" y="333142"/>
                  </a:cubicBezTo>
                  <a:cubicBezTo>
                    <a:pt x="720149" y="333266"/>
                    <a:pt x="718841" y="333142"/>
                    <a:pt x="717604" y="333248"/>
                  </a:cubicBezTo>
                  <a:cubicBezTo>
                    <a:pt x="717392" y="332753"/>
                    <a:pt x="717180" y="332240"/>
                    <a:pt x="717127" y="331692"/>
                  </a:cubicBezTo>
                  <a:cubicBezTo>
                    <a:pt x="715413" y="320431"/>
                    <a:pt x="717816" y="309134"/>
                    <a:pt x="718523" y="297873"/>
                  </a:cubicBezTo>
                  <a:cubicBezTo>
                    <a:pt x="718947" y="290042"/>
                    <a:pt x="719742" y="282245"/>
                    <a:pt x="720255" y="274467"/>
                  </a:cubicBezTo>
                  <a:close/>
                  <a:moveTo>
                    <a:pt x="716226" y="213264"/>
                  </a:moveTo>
                  <a:cubicBezTo>
                    <a:pt x="715695" y="219822"/>
                    <a:pt x="715625" y="226947"/>
                    <a:pt x="715183" y="233612"/>
                  </a:cubicBezTo>
                  <a:cubicBezTo>
                    <a:pt x="713734" y="252351"/>
                    <a:pt x="713875" y="271302"/>
                    <a:pt x="712355" y="290059"/>
                  </a:cubicBezTo>
                  <a:cubicBezTo>
                    <a:pt x="712408" y="304715"/>
                    <a:pt x="708061" y="320219"/>
                    <a:pt x="713151" y="334397"/>
                  </a:cubicBezTo>
                  <a:cubicBezTo>
                    <a:pt x="713292" y="334821"/>
                    <a:pt x="713575" y="335246"/>
                    <a:pt x="713928" y="335617"/>
                  </a:cubicBezTo>
                  <a:cubicBezTo>
                    <a:pt x="713469" y="336907"/>
                    <a:pt x="713752" y="338463"/>
                    <a:pt x="714759" y="339435"/>
                  </a:cubicBezTo>
                  <a:cubicBezTo>
                    <a:pt x="715466" y="340143"/>
                    <a:pt x="716349" y="340461"/>
                    <a:pt x="717321" y="340514"/>
                  </a:cubicBezTo>
                  <a:cubicBezTo>
                    <a:pt x="720767" y="340620"/>
                    <a:pt x="724231" y="340302"/>
                    <a:pt x="727677" y="340072"/>
                  </a:cubicBezTo>
                  <a:cubicBezTo>
                    <a:pt x="737449" y="339718"/>
                    <a:pt x="747240" y="338834"/>
                    <a:pt x="756977" y="337738"/>
                  </a:cubicBezTo>
                  <a:cubicBezTo>
                    <a:pt x="779155" y="335794"/>
                    <a:pt x="802093" y="334592"/>
                    <a:pt x="824342" y="336907"/>
                  </a:cubicBezTo>
                  <a:cubicBezTo>
                    <a:pt x="824749" y="342423"/>
                    <a:pt x="824696" y="348204"/>
                    <a:pt x="823653" y="353649"/>
                  </a:cubicBezTo>
                  <a:cubicBezTo>
                    <a:pt x="801210" y="355417"/>
                    <a:pt x="778696" y="356319"/>
                    <a:pt x="756288" y="358670"/>
                  </a:cubicBezTo>
                  <a:cubicBezTo>
                    <a:pt x="748583" y="358970"/>
                    <a:pt x="740984" y="359465"/>
                    <a:pt x="733261" y="359872"/>
                  </a:cubicBezTo>
                  <a:cubicBezTo>
                    <a:pt x="727677" y="360066"/>
                    <a:pt x="721722" y="360332"/>
                    <a:pt x="716773" y="363195"/>
                  </a:cubicBezTo>
                  <a:cubicBezTo>
                    <a:pt x="712002" y="365635"/>
                    <a:pt x="712797" y="371257"/>
                    <a:pt x="712567" y="375765"/>
                  </a:cubicBezTo>
                  <a:cubicBezTo>
                    <a:pt x="712338" y="382111"/>
                    <a:pt x="711878" y="388440"/>
                    <a:pt x="711525" y="394769"/>
                  </a:cubicBezTo>
                  <a:cubicBezTo>
                    <a:pt x="710376" y="409283"/>
                    <a:pt x="709846" y="424858"/>
                    <a:pt x="709104" y="439584"/>
                  </a:cubicBezTo>
                  <a:cubicBezTo>
                    <a:pt x="708291" y="450439"/>
                    <a:pt x="707036" y="461842"/>
                    <a:pt x="706541" y="472785"/>
                  </a:cubicBezTo>
                  <a:cubicBezTo>
                    <a:pt x="706559" y="472626"/>
                    <a:pt x="706559" y="472502"/>
                    <a:pt x="706577" y="472325"/>
                  </a:cubicBezTo>
                  <a:cubicBezTo>
                    <a:pt x="706329" y="479043"/>
                    <a:pt x="703466" y="501353"/>
                    <a:pt x="708786" y="507541"/>
                  </a:cubicBezTo>
                  <a:cubicBezTo>
                    <a:pt x="708786" y="509556"/>
                    <a:pt x="710270" y="511624"/>
                    <a:pt x="712903" y="511306"/>
                  </a:cubicBezTo>
                  <a:cubicBezTo>
                    <a:pt x="729621" y="509591"/>
                    <a:pt x="746303" y="508036"/>
                    <a:pt x="763127" y="507576"/>
                  </a:cubicBezTo>
                  <a:cubicBezTo>
                    <a:pt x="776063" y="507046"/>
                    <a:pt x="788344" y="507753"/>
                    <a:pt x="801404" y="508283"/>
                  </a:cubicBezTo>
                  <a:cubicBezTo>
                    <a:pt x="809993" y="508336"/>
                    <a:pt x="818563" y="508425"/>
                    <a:pt x="827152" y="508177"/>
                  </a:cubicBezTo>
                  <a:cubicBezTo>
                    <a:pt x="832418" y="508160"/>
                    <a:pt x="837808" y="507099"/>
                    <a:pt x="843021" y="508124"/>
                  </a:cubicBezTo>
                  <a:cubicBezTo>
                    <a:pt x="842951" y="514718"/>
                    <a:pt x="843039" y="521365"/>
                    <a:pt x="842279" y="527924"/>
                  </a:cubicBezTo>
                  <a:cubicBezTo>
                    <a:pt x="830421" y="528861"/>
                    <a:pt x="818510" y="528490"/>
                    <a:pt x="806617" y="528684"/>
                  </a:cubicBezTo>
                  <a:cubicBezTo>
                    <a:pt x="797057" y="528967"/>
                    <a:pt x="787602" y="530116"/>
                    <a:pt x="777953" y="529992"/>
                  </a:cubicBezTo>
                  <a:cubicBezTo>
                    <a:pt x="763604" y="530222"/>
                    <a:pt x="749343" y="532061"/>
                    <a:pt x="735046" y="533051"/>
                  </a:cubicBezTo>
                  <a:cubicBezTo>
                    <a:pt x="724143" y="533864"/>
                    <a:pt x="710376" y="532238"/>
                    <a:pt x="702654" y="541554"/>
                  </a:cubicBezTo>
                  <a:cubicBezTo>
                    <a:pt x="701487" y="543570"/>
                    <a:pt x="701876" y="546045"/>
                    <a:pt x="701682" y="548272"/>
                  </a:cubicBezTo>
                  <a:cubicBezTo>
                    <a:pt x="701452" y="555255"/>
                    <a:pt x="701417" y="562238"/>
                    <a:pt x="701169" y="569221"/>
                  </a:cubicBezTo>
                  <a:cubicBezTo>
                    <a:pt x="701417" y="595509"/>
                    <a:pt x="700321" y="621762"/>
                    <a:pt x="699720" y="648032"/>
                  </a:cubicBezTo>
                  <a:cubicBezTo>
                    <a:pt x="699985" y="653124"/>
                    <a:pt x="697511" y="672340"/>
                    <a:pt x="701151" y="676990"/>
                  </a:cubicBezTo>
                  <a:cubicBezTo>
                    <a:pt x="700886" y="679058"/>
                    <a:pt x="702441" y="681356"/>
                    <a:pt x="704774" y="681268"/>
                  </a:cubicBezTo>
                  <a:cubicBezTo>
                    <a:pt x="706329" y="681215"/>
                    <a:pt x="707867" y="681144"/>
                    <a:pt x="709422" y="681056"/>
                  </a:cubicBezTo>
                  <a:cubicBezTo>
                    <a:pt x="719371" y="680879"/>
                    <a:pt x="729338" y="680967"/>
                    <a:pt x="739305" y="681126"/>
                  </a:cubicBezTo>
                  <a:cubicBezTo>
                    <a:pt x="758126" y="681356"/>
                    <a:pt x="776946" y="680861"/>
                    <a:pt x="795767" y="681586"/>
                  </a:cubicBezTo>
                  <a:cubicBezTo>
                    <a:pt x="810028" y="682346"/>
                    <a:pt x="824271" y="680843"/>
                    <a:pt x="838533" y="681250"/>
                  </a:cubicBezTo>
                  <a:cubicBezTo>
                    <a:pt x="837879" y="687632"/>
                    <a:pt x="837578" y="694085"/>
                    <a:pt x="836500" y="700414"/>
                  </a:cubicBezTo>
                  <a:cubicBezTo>
                    <a:pt x="810805" y="698964"/>
                    <a:pt x="785499" y="701580"/>
                    <a:pt x="759734" y="702270"/>
                  </a:cubicBezTo>
                  <a:cubicBezTo>
                    <a:pt x="740807" y="702836"/>
                    <a:pt x="721633" y="700732"/>
                    <a:pt x="703007" y="704957"/>
                  </a:cubicBezTo>
                  <a:cubicBezTo>
                    <a:pt x="699172" y="705434"/>
                    <a:pt x="694153" y="706477"/>
                    <a:pt x="694277" y="711321"/>
                  </a:cubicBezTo>
                  <a:cubicBezTo>
                    <a:pt x="693606" y="737998"/>
                    <a:pt x="692687" y="764710"/>
                    <a:pt x="691291" y="791387"/>
                  </a:cubicBezTo>
                  <a:cubicBezTo>
                    <a:pt x="689647" y="815642"/>
                    <a:pt x="689965" y="840498"/>
                    <a:pt x="683868" y="864152"/>
                  </a:cubicBezTo>
                  <a:lnTo>
                    <a:pt x="683868" y="864152"/>
                  </a:lnTo>
                  <a:cubicBezTo>
                    <a:pt x="679327" y="865001"/>
                    <a:pt x="674732" y="865354"/>
                    <a:pt x="669925" y="864612"/>
                  </a:cubicBezTo>
                  <a:cubicBezTo>
                    <a:pt x="667274" y="848365"/>
                    <a:pt x="668741" y="831783"/>
                    <a:pt x="668423" y="815395"/>
                  </a:cubicBezTo>
                  <a:cubicBezTo>
                    <a:pt x="668883" y="783503"/>
                    <a:pt x="672064" y="751664"/>
                    <a:pt x="669802" y="719736"/>
                  </a:cubicBezTo>
                  <a:cubicBezTo>
                    <a:pt x="669430" y="714610"/>
                    <a:pt x="668653" y="709324"/>
                    <a:pt x="667009" y="704409"/>
                  </a:cubicBezTo>
                  <a:cubicBezTo>
                    <a:pt x="666762" y="703773"/>
                    <a:pt x="666391" y="703171"/>
                    <a:pt x="665790" y="702836"/>
                  </a:cubicBezTo>
                  <a:cubicBezTo>
                    <a:pt x="665649" y="700573"/>
                    <a:pt x="663404" y="699264"/>
                    <a:pt x="661266" y="699424"/>
                  </a:cubicBezTo>
                  <a:cubicBezTo>
                    <a:pt x="648701" y="697055"/>
                    <a:pt x="635925" y="698770"/>
                    <a:pt x="623272" y="697302"/>
                  </a:cubicBezTo>
                  <a:cubicBezTo>
                    <a:pt x="616945" y="697055"/>
                    <a:pt x="610618" y="697656"/>
                    <a:pt x="604292" y="697143"/>
                  </a:cubicBezTo>
                  <a:cubicBezTo>
                    <a:pt x="595156" y="695817"/>
                    <a:pt x="587168" y="694951"/>
                    <a:pt x="577890" y="694739"/>
                  </a:cubicBezTo>
                  <a:cubicBezTo>
                    <a:pt x="564742" y="692953"/>
                    <a:pt x="551453" y="690690"/>
                    <a:pt x="538217" y="692900"/>
                  </a:cubicBezTo>
                  <a:cubicBezTo>
                    <a:pt x="533746" y="693466"/>
                    <a:pt x="528303" y="692953"/>
                    <a:pt x="525246" y="696931"/>
                  </a:cubicBezTo>
                  <a:cubicBezTo>
                    <a:pt x="523549" y="699565"/>
                    <a:pt x="523514" y="702942"/>
                    <a:pt x="522948" y="705947"/>
                  </a:cubicBezTo>
                  <a:cubicBezTo>
                    <a:pt x="522206" y="711799"/>
                    <a:pt x="521658" y="717668"/>
                    <a:pt x="520934" y="723537"/>
                  </a:cubicBezTo>
                  <a:cubicBezTo>
                    <a:pt x="518689" y="743249"/>
                    <a:pt x="516657" y="763013"/>
                    <a:pt x="515314" y="782813"/>
                  </a:cubicBezTo>
                  <a:cubicBezTo>
                    <a:pt x="515226" y="795524"/>
                    <a:pt x="514324" y="808058"/>
                    <a:pt x="513282" y="820751"/>
                  </a:cubicBezTo>
                  <a:cubicBezTo>
                    <a:pt x="512522" y="827823"/>
                    <a:pt x="513335" y="835442"/>
                    <a:pt x="510967" y="842266"/>
                  </a:cubicBezTo>
                  <a:cubicBezTo>
                    <a:pt x="508016" y="844582"/>
                    <a:pt x="504322" y="844264"/>
                    <a:pt x="500806" y="843999"/>
                  </a:cubicBezTo>
                  <a:cubicBezTo>
                    <a:pt x="498084" y="843751"/>
                    <a:pt x="495274" y="843504"/>
                    <a:pt x="492765" y="842319"/>
                  </a:cubicBezTo>
                  <a:cubicBezTo>
                    <a:pt x="492535" y="831518"/>
                    <a:pt x="493578" y="821052"/>
                    <a:pt x="494196" y="810197"/>
                  </a:cubicBezTo>
                  <a:cubicBezTo>
                    <a:pt x="495151" y="793580"/>
                    <a:pt x="494444" y="776290"/>
                    <a:pt x="495804" y="759601"/>
                  </a:cubicBezTo>
                  <a:cubicBezTo>
                    <a:pt x="496547" y="746360"/>
                    <a:pt x="496812" y="733084"/>
                    <a:pt x="496617" y="719825"/>
                  </a:cubicBezTo>
                  <a:cubicBezTo>
                    <a:pt x="496034" y="711533"/>
                    <a:pt x="497872" y="693218"/>
                    <a:pt x="485449" y="694138"/>
                  </a:cubicBezTo>
                  <a:cubicBezTo>
                    <a:pt x="485219" y="694173"/>
                    <a:pt x="485007" y="694226"/>
                    <a:pt x="484812" y="694279"/>
                  </a:cubicBezTo>
                  <a:cubicBezTo>
                    <a:pt x="483293" y="693802"/>
                    <a:pt x="481384" y="693820"/>
                    <a:pt x="479847" y="693837"/>
                  </a:cubicBezTo>
                  <a:cubicBezTo>
                    <a:pt x="475959" y="693731"/>
                    <a:pt x="472053" y="693802"/>
                    <a:pt x="468166" y="693784"/>
                  </a:cubicBezTo>
                  <a:cubicBezTo>
                    <a:pt x="446376" y="693926"/>
                    <a:pt x="424604" y="694474"/>
                    <a:pt x="402815" y="694721"/>
                  </a:cubicBezTo>
                  <a:cubicBezTo>
                    <a:pt x="392919" y="695517"/>
                    <a:pt x="383058" y="696241"/>
                    <a:pt x="373126" y="696135"/>
                  </a:cubicBezTo>
                  <a:cubicBezTo>
                    <a:pt x="345735" y="697231"/>
                    <a:pt x="349923" y="695411"/>
                    <a:pt x="348757" y="721327"/>
                  </a:cubicBezTo>
                  <a:cubicBezTo>
                    <a:pt x="347626" y="756525"/>
                    <a:pt x="343791" y="791387"/>
                    <a:pt x="342766" y="826638"/>
                  </a:cubicBezTo>
                  <a:cubicBezTo>
                    <a:pt x="342024" y="840039"/>
                    <a:pt x="341953" y="853457"/>
                    <a:pt x="341123" y="866857"/>
                  </a:cubicBezTo>
                  <a:cubicBezTo>
                    <a:pt x="340857" y="869350"/>
                    <a:pt x="340910" y="871913"/>
                    <a:pt x="339797" y="874229"/>
                  </a:cubicBezTo>
                  <a:cubicBezTo>
                    <a:pt x="333877" y="877146"/>
                    <a:pt x="326702" y="877040"/>
                    <a:pt x="320358" y="875696"/>
                  </a:cubicBezTo>
                  <a:cubicBezTo>
                    <a:pt x="318538" y="864294"/>
                    <a:pt x="318715" y="852679"/>
                    <a:pt x="318715" y="841117"/>
                  </a:cubicBezTo>
                  <a:cubicBezTo>
                    <a:pt x="318573" y="814104"/>
                    <a:pt x="319227" y="787074"/>
                    <a:pt x="319015" y="760061"/>
                  </a:cubicBezTo>
                  <a:cubicBezTo>
                    <a:pt x="319033" y="750974"/>
                    <a:pt x="318838" y="741870"/>
                    <a:pt x="318609" y="732801"/>
                  </a:cubicBezTo>
                  <a:cubicBezTo>
                    <a:pt x="318149" y="725340"/>
                    <a:pt x="318591" y="717438"/>
                    <a:pt x="316718" y="710154"/>
                  </a:cubicBezTo>
                  <a:cubicBezTo>
                    <a:pt x="316894" y="710084"/>
                    <a:pt x="317036" y="709942"/>
                    <a:pt x="317036" y="709748"/>
                  </a:cubicBezTo>
                  <a:cubicBezTo>
                    <a:pt x="317036" y="709500"/>
                    <a:pt x="316824" y="709288"/>
                    <a:pt x="316576" y="709288"/>
                  </a:cubicBezTo>
                  <a:cubicBezTo>
                    <a:pt x="316559" y="709288"/>
                    <a:pt x="316541" y="709306"/>
                    <a:pt x="316523" y="709306"/>
                  </a:cubicBezTo>
                  <a:cubicBezTo>
                    <a:pt x="316488" y="709164"/>
                    <a:pt x="316417" y="709023"/>
                    <a:pt x="316382" y="708864"/>
                  </a:cubicBezTo>
                  <a:cubicBezTo>
                    <a:pt x="317531" y="706849"/>
                    <a:pt x="316806" y="703737"/>
                    <a:pt x="313784" y="703295"/>
                  </a:cubicBezTo>
                  <a:cubicBezTo>
                    <a:pt x="293497" y="700626"/>
                    <a:pt x="273033" y="699424"/>
                    <a:pt x="252657" y="697391"/>
                  </a:cubicBezTo>
                  <a:cubicBezTo>
                    <a:pt x="242584" y="696100"/>
                    <a:pt x="232688" y="695640"/>
                    <a:pt x="222527" y="695022"/>
                  </a:cubicBezTo>
                  <a:cubicBezTo>
                    <a:pt x="213673" y="694615"/>
                    <a:pt x="204925" y="692635"/>
                    <a:pt x="196036" y="693466"/>
                  </a:cubicBezTo>
                  <a:cubicBezTo>
                    <a:pt x="193174" y="693643"/>
                    <a:pt x="190205" y="694067"/>
                    <a:pt x="187413" y="694880"/>
                  </a:cubicBezTo>
                  <a:cubicBezTo>
                    <a:pt x="186158" y="695234"/>
                    <a:pt x="184850" y="695764"/>
                    <a:pt x="184143" y="696913"/>
                  </a:cubicBezTo>
                  <a:cubicBezTo>
                    <a:pt x="183595" y="697762"/>
                    <a:pt x="183701" y="698734"/>
                    <a:pt x="184161" y="699459"/>
                  </a:cubicBezTo>
                  <a:cubicBezTo>
                    <a:pt x="184055" y="699671"/>
                    <a:pt x="183931" y="699901"/>
                    <a:pt x="183878" y="700148"/>
                  </a:cubicBezTo>
                  <a:cubicBezTo>
                    <a:pt x="183613" y="701245"/>
                    <a:pt x="183383" y="702341"/>
                    <a:pt x="183242" y="703454"/>
                  </a:cubicBezTo>
                  <a:cubicBezTo>
                    <a:pt x="181386" y="728346"/>
                    <a:pt x="180309" y="753308"/>
                    <a:pt x="179107" y="778252"/>
                  </a:cubicBezTo>
                  <a:cubicBezTo>
                    <a:pt x="178117" y="789248"/>
                    <a:pt x="176951" y="800227"/>
                    <a:pt x="176403" y="811258"/>
                  </a:cubicBezTo>
                  <a:cubicBezTo>
                    <a:pt x="175961" y="820044"/>
                    <a:pt x="175555" y="828813"/>
                    <a:pt x="174954" y="837599"/>
                  </a:cubicBezTo>
                  <a:cubicBezTo>
                    <a:pt x="174035" y="847216"/>
                    <a:pt x="175095" y="857505"/>
                    <a:pt x="171243" y="866557"/>
                  </a:cubicBezTo>
                  <a:cubicBezTo>
                    <a:pt x="165111" y="867140"/>
                    <a:pt x="158537" y="867299"/>
                    <a:pt x="152369" y="865390"/>
                  </a:cubicBezTo>
                  <a:cubicBezTo>
                    <a:pt x="152210" y="839756"/>
                    <a:pt x="152175" y="814087"/>
                    <a:pt x="153553" y="788488"/>
                  </a:cubicBezTo>
                  <a:cubicBezTo>
                    <a:pt x="154649" y="764764"/>
                    <a:pt x="157158" y="740809"/>
                    <a:pt x="157353" y="716925"/>
                  </a:cubicBezTo>
                  <a:cubicBezTo>
                    <a:pt x="157229" y="713814"/>
                    <a:pt x="158024" y="701103"/>
                    <a:pt x="156381" y="694332"/>
                  </a:cubicBezTo>
                  <a:cubicBezTo>
                    <a:pt x="158342" y="692635"/>
                    <a:pt x="157865" y="688728"/>
                    <a:pt x="154631" y="688268"/>
                  </a:cubicBezTo>
                  <a:cubicBezTo>
                    <a:pt x="135599" y="686430"/>
                    <a:pt x="116336" y="687402"/>
                    <a:pt x="97215" y="686960"/>
                  </a:cubicBezTo>
                  <a:cubicBezTo>
                    <a:pt x="84103" y="687190"/>
                    <a:pt x="70973" y="684910"/>
                    <a:pt x="57772" y="684238"/>
                  </a:cubicBezTo>
                  <a:cubicBezTo>
                    <a:pt x="46409" y="684061"/>
                    <a:pt x="35063" y="683425"/>
                    <a:pt x="23700" y="682859"/>
                  </a:cubicBezTo>
                  <a:cubicBezTo>
                    <a:pt x="18257" y="682134"/>
                    <a:pt x="12479" y="683177"/>
                    <a:pt x="7230" y="681586"/>
                  </a:cubicBezTo>
                  <a:cubicBezTo>
                    <a:pt x="7000" y="677432"/>
                    <a:pt x="5923" y="662440"/>
                    <a:pt x="9934" y="660513"/>
                  </a:cubicBezTo>
                  <a:cubicBezTo>
                    <a:pt x="17286" y="660937"/>
                    <a:pt x="25203" y="660761"/>
                    <a:pt x="32678" y="660867"/>
                  </a:cubicBezTo>
                  <a:cubicBezTo>
                    <a:pt x="53424" y="661132"/>
                    <a:pt x="74171" y="661556"/>
                    <a:pt x="94918" y="662033"/>
                  </a:cubicBezTo>
                  <a:cubicBezTo>
                    <a:pt x="102976" y="662705"/>
                    <a:pt x="110946" y="663023"/>
                    <a:pt x="119005" y="664013"/>
                  </a:cubicBezTo>
                  <a:cubicBezTo>
                    <a:pt x="126621" y="665039"/>
                    <a:pt x="134309" y="665817"/>
                    <a:pt x="141996" y="664986"/>
                  </a:cubicBezTo>
                  <a:cubicBezTo>
                    <a:pt x="146272" y="664544"/>
                    <a:pt x="150832" y="664562"/>
                    <a:pt x="154684" y="662405"/>
                  </a:cubicBezTo>
                  <a:cubicBezTo>
                    <a:pt x="165464" y="656058"/>
                    <a:pt x="162460" y="626659"/>
                    <a:pt x="163662" y="614973"/>
                  </a:cubicBezTo>
                  <a:cubicBezTo>
                    <a:pt x="163980" y="600017"/>
                    <a:pt x="164368" y="585167"/>
                    <a:pt x="166047" y="570211"/>
                  </a:cubicBezTo>
                  <a:cubicBezTo>
                    <a:pt x="167178" y="555273"/>
                    <a:pt x="167108" y="540193"/>
                    <a:pt x="166295" y="525237"/>
                  </a:cubicBezTo>
                  <a:cubicBezTo>
                    <a:pt x="165906" y="519933"/>
                    <a:pt x="164033" y="512597"/>
                    <a:pt x="157759" y="511943"/>
                  </a:cubicBezTo>
                  <a:cubicBezTo>
                    <a:pt x="157335" y="511925"/>
                    <a:pt x="156893" y="511925"/>
                    <a:pt x="156434" y="511925"/>
                  </a:cubicBezTo>
                  <a:cubicBezTo>
                    <a:pt x="156098" y="510882"/>
                    <a:pt x="155285" y="509998"/>
                    <a:pt x="154172" y="509751"/>
                  </a:cubicBezTo>
                  <a:cubicBezTo>
                    <a:pt x="147156" y="509096"/>
                    <a:pt x="140034" y="509326"/>
                    <a:pt x="132983" y="509132"/>
                  </a:cubicBezTo>
                  <a:cubicBezTo>
                    <a:pt x="120012" y="509150"/>
                    <a:pt x="107165" y="508089"/>
                    <a:pt x="94193" y="506621"/>
                  </a:cubicBezTo>
                  <a:cubicBezTo>
                    <a:pt x="84792" y="506233"/>
                    <a:pt x="75355" y="505561"/>
                    <a:pt x="65901" y="505101"/>
                  </a:cubicBezTo>
                  <a:cubicBezTo>
                    <a:pt x="51569" y="505013"/>
                    <a:pt x="37449" y="502396"/>
                    <a:pt x="23153" y="501954"/>
                  </a:cubicBezTo>
                  <a:cubicBezTo>
                    <a:pt x="20466" y="501707"/>
                    <a:pt x="17763" y="501459"/>
                    <a:pt x="15183" y="500611"/>
                  </a:cubicBezTo>
                  <a:cubicBezTo>
                    <a:pt x="14299" y="500204"/>
                    <a:pt x="12921" y="499957"/>
                    <a:pt x="12815" y="498790"/>
                  </a:cubicBezTo>
                  <a:cubicBezTo>
                    <a:pt x="12355" y="493575"/>
                    <a:pt x="12602" y="487865"/>
                    <a:pt x="14953" y="483056"/>
                  </a:cubicBezTo>
                  <a:cubicBezTo>
                    <a:pt x="44306" y="484506"/>
                    <a:pt x="73164" y="485177"/>
                    <a:pt x="102623" y="486486"/>
                  </a:cubicBezTo>
                  <a:cubicBezTo>
                    <a:pt x="118775" y="485708"/>
                    <a:pt x="135051" y="487847"/>
                    <a:pt x="151132" y="485637"/>
                  </a:cubicBezTo>
                  <a:cubicBezTo>
                    <a:pt x="155550" y="485036"/>
                    <a:pt x="160516" y="483745"/>
                    <a:pt x="162990" y="479679"/>
                  </a:cubicBezTo>
                  <a:cubicBezTo>
                    <a:pt x="166136" y="471919"/>
                    <a:pt x="167231" y="463610"/>
                    <a:pt x="168239" y="455336"/>
                  </a:cubicBezTo>
                  <a:cubicBezTo>
                    <a:pt x="171225" y="434882"/>
                    <a:pt x="172674" y="414269"/>
                    <a:pt x="172392" y="393603"/>
                  </a:cubicBezTo>
                  <a:cubicBezTo>
                    <a:pt x="171861" y="387680"/>
                    <a:pt x="173682" y="349389"/>
                    <a:pt x="167090" y="344385"/>
                  </a:cubicBezTo>
                  <a:cubicBezTo>
                    <a:pt x="167231" y="341097"/>
                    <a:pt x="163184" y="340549"/>
                    <a:pt x="160445" y="340514"/>
                  </a:cubicBezTo>
                  <a:cubicBezTo>
                    <a:pt x="153783" y="340001"/>
                    <a:pt x="147810" y="340019"/>
                    <a:pt x="140989" y="339117"/>
                  </a:cubicBezTo>
                  <a:cubicBezTo>
                    <a:pt x="128936" y="337332"/>
                    <a:pt x="116813" y="336589"/>
                    <a:pt x="104655" y="336094"/>
                  </a:cubicBezTo>
                  <a:cubicBezTo>
                    <a:pt x="96579" y="335617"/>
                    <a:pt x="88592" y="334733"/>
                    <a:pt x="80374" y="334839"/>
                  </a:cubicBezTo>
                  <a:cubicBezTo>
                    <a:pt x="66625" y="334874"/>
                    <a:pt x="52930" y="333442"/>
                    <a:pt x="39252" y="335458"/>
                  </a:cubicBezTo>
                  <a:cubicBezTo>
                    <a:pt x="30557" y="335564"/>
                    <a:pt x="21368" y="337915"/>
                    <a:pt x="12815" y="335369"/>
                  </a:cubicBezTo>
                  <a:cubicBezTo>
                    <a:pt x="12921" y="327644"/>
                    <a:pt x="12602" y="319742"/>
                    <a:pt x="14299" y="312158"/>
                  </a:cubicBezTo>
                  <a:cubicBezTo>
                    <a:pt x="15730" y="308728"/>
                    <a:pt x="21103" y="310655"/>
                    <a:pt x="24142" y="310248"/>
                  </a:cubicBezTo>
                  <a:cubicBezTo>
                    <a:pt x="45030" y="310337"/>
                    <a:pt x="65865" y="312069"/>
                    <a:pt x="86771" y="311716"/>
                  </a:cubicBezTo>
                  <a:cubicBezTo>
                    <a:pt x="100555" y="311468"/>
                    <a:pt x="114339" y="311769"/>
                    <a:pt x="128123" y="311680"/>
                  </a:cubicBezTo>
                  <a:cubicBezTo>
                    <a:pt x="135722" y="311185"/>
                    <a:pt x="158395" y="313625"/>
                    <a:pt x="163609" y="305599"/>
                  </a:cubicBezTo>
                  <a:cubicBezTo>
                    <a:pt x="165358" y="305422"/>
                    <a:pt x="166719" y="303796"/>
                    <a:pt x="166772" y="301975"/>
                  </a:cubicBezTo>
                  <a:cubicBezTo>
                    <a:pt x="167549" y="294178"/>
                    <a:pt x="168610" y="286418"/>
                    <a:pt x="169423" y="278621"/>
                  </a:cubicBezTo>
                  <a:cubicBezTo>
                    <a:pt x="171773" y="254278"/>
                    <a:pt x="173523" y="229864"/>
                    <a:pt x="175749" y="205503"/>
                  </a:cubicBezTo>
                  <a:cubicBezTo>
                    <a:pt x="176385" y="197141"/>
                    <a:pt x="177923" y="188903"/>
                    <a:pt x="178329" y="180523"/>
                  </a:cubicBezTo>
                  <a:cubicBezTo>
                    <a:pt x="178329" y="177907"/>
                    <a:pt x="178294" y="175078"/>
                    <a:pt x="177004" y="172727"/>
                  </a:cubicBezTo>
                  <a:cubicBezTo>
                    <a:pt x="167744" y="162898"/>
                    <a:pt x="141660" y="165302"/>
                    <a:pt x="128636" y="165072"/>
                  </a:cubicBezTo>
                  <a:cubicBezTo>
                    <a:pt x="104602" y="165673"/>
                    <a:pt x="80586" y="164559"/>
                    <a:pt x="56658" y="162420"/>
                  </a:cubicBezTo>
                  <a:cubicBezTo>
                    <a:pt x="45596" y="161307"/>
                    <a:pt x="27058" y="162668"/>
                    <a:pt x="18346" y="155561"/>
                  </a:cubicBezTo>
                  <a:cubicBezTo>
                    <a:pt x="18770" y="149073"/>
                    <a:pt x="18629" y="134948"/>
                    <a:pt x="23983" y="130882"/>
                  </a:cubicBezTo>
                  <a:cubicBezTo>
                    <a:pt x="28065" y="129750"/>
                    <a:pt x="32307" y="129962"/>
                    <a:pt x="36530" y="129909"/>
                  </a:cubicBezTo>
                  <a:cubicBezTo>
                    <a:pt x="36831" y="130051"/>
                    <a:pt x="37166" y="130175"/>
                    <a:pt x="37555" y="130245"/>
                  </a:cubicBezTo>
                  <a:cubicBezTo>
                    <a:pt x="49325" y="131624"/>
                    <a:pt x="61218" y="131430"/>
                    <a:pt x="73005" y="132667"/>
                  </a:cubicBezTo>
                  <a:cubicBezTo>
                    <a:pt x="84191" y="133127"/>
                    <a:pt x="95395" y="132667"/>
                    <a:pt x="106581" y="133162"/>
                  </a:cubicBezTo>
                  <a:cubicBezTo>
                    <a:pt x="125296" y="133463"/>
                    <a:pt x="144010" y="133427"/>
                    <a:pt x="162601" y="131041"/>
                  </a:cubicBezTo>
                  <a:cubicBezTo>
                    <a:pt x="182694" y="129786"/>
                    <a:pt x="179619" y="123103"/>
                    <a:pt x="180202" y="106538"/>
                  </a:cubicBezTo>
                  <a:cubicBezTo>
                    <a:pt x="181280" y="84281"/>
                    <a:pt x="182836" y="61723"/>
                    <a:pt x="183136" y="39360"/>
                  </a:cubicBezTo>
                  <a:cubicBezTo>
                    <a:pt x="183242" y="28222"/>
                    <a:pt x="184479" y="17103"/>
                    <a:pt x="184444" y="5965"/>
                  </a:cubicBezTo>
                  <a:cubicBezTo>
                    <a:pt x="191672" y="5382"/>
                    <a:pt x="199094" y="5735"/>
                    <a:pt x="206321" y="6549"/>
                  </a:cubicBezTo>
                  <a:cubicBezTo>
                    <a:pt x="209237" y="18959"/>
                    <a:pt x="206852" y="31528"/>
                    <a:pt x="205597" y="44328"/>
                  </a:cubicBezTo>
                  <a:cubicBezTo>
                    <a:pt x="204006" y="60132"/>
                    <a:pt x="203017" y="75955"/>
                    <a:pt x="202522" y="91830"/>
                  </a:cubicBezTo>
                  <a:cubicBezTo>
                    <a:pt x="201815" y="100033"/>
                    <a:pt x="200295" y="108165"/>
                    <a:pt x="200543" y="116421"/>
                  </a:cubicBezTo>
                  <a:cubicBezTo>
                    <a:pt x="200331" y="119868"/>
                    <a:pt x="203282" y="122484"/>
                    <a:pt x="206463" y="123156"/>
                  </a:cubicBezTo>
                  <a:cubicBezTo>
                    <a:pt x="210174" y="124058"/>
                    <a:pt x="213956" y="123333"/>
                    <a:pt x="217631" y="122661"/>
                  </a:cubicBezTo>
                  <a:cubicBezTo>
                    <a:pt x="226202" y="121441"/>
                    <a:pt x="234756" y="120151"/>
                    <a:pt x="243273" y="118648"/>
                  </a:cubicBezTo>
                  <a:cubicBezTo>
                    <a:pt x="262730" y="116792"/>
                    <a:pt x="282045" y="113716"/>
                    <a:pt x="301378" y="111029"/>
                  </a:cubicBezTo>
                  <a:cubicBezTo>
                    <a:pt x="305072" y="110463"/>
                    <a:pt x="309843" y="111683"/>
                    <a:pt x="313484" y="110074"/>
                  </a:cubicBezTo>
                  <a:cubicBezTo>
                    <a:pt x="319722" y="105036"/>
                    <a:pt x="319139" y="90133"/>
                    <a:pt x="320535" y="82460"/>
                  </a:cubicBezTo>
                  <a:cubicBezTo>
                    <a:pt x="322037" y="71429"/>
                    <a:pt x="322125" y="60291"/>
                    <a:pt x="323150" y="49225"/>
                  </a:cubicBezTo>
                  <a:cubicBezTo>
                    <a:pt x="324405" y="38229"/>
                    <a:pt x="325995" y="27268"/>
                    <a:pt x="326914" y="16236"/>
                  </a:cubicBezTo>
                  <a:cubicBezTo>
                    <a:pt x="332746" y="15476"/>
                    <a:pt x="338666" y="15794"/>
                    <a:pt x="344551" y="15794"/>
                  </a:cubicBezTo>
                  <a:cubicBezTo>
                    <a:pt x="346177" y="29018"/>
                    <a:pt x="341600" y="42029"/>
                    <a:pt x="341370" y="55235"/>
                  </a:cubicBezTo>
                  <a:cubicBezTo>
                    <a:pt x="340592" y="72101"/>
                    <a:pt x="340133" y="89001"/>
                    <a:pt x="339956" y="105884"/>
                  </a:cubicBezTo>
                  <a:cubicBezTo>
                    <a:pt x="339956" y="107882"/>
                    <a:pt x="341635" y="109561"/>
                    <a:pt x="343632" y="109561"/>
                  </a:cubicBezTo>
                  <a:cubicBezTo>
                    <a:pt x="344392" y="109561"/>
                    <a:pt x="345099" y="109332"/>
                    <a:pt x="345682" y="108925"/>
                  </a:cubicBezTo>
                  <a:cubicBezTo>
                    <a:pt x="352556" y="110551"/>
                    <a:pt x="359890" y="109844"/>
                    <a:pt x="366941" y="110551"/>
                  </a:cubicBezTo>
                  <a:cubicBezTo>
                    <a:pt x="381538" y="111170"/>
                    <a:pt x="396047" y="113062"/>
                    <a:pt x="410626" y="113698"/>
                  </a:cubicBezTo>
                  <a:cubicBezTo>
                    <a:pt x="419957" y="113840"/>
                    <a:pt x="429111" y="112089"/>
                    <a:pt x="438459" y="112001"/>
                  </a:cubicBezTo>
                  <a:cubicBezTo>
                    <a:pt x="449964" y="111807"/>
                    <a:pt x="461486" y="112125"/>
                    <a:pt x="472990" y="112178"/>
                  </a:cubicBezTo>
                  <a:cubicBezTo>
                    <a:pt x="481472" y="112390"/>
                    <a:pt x="489937" y="112814"/>
                    <a:pt x="498420" y="112691"/>
                  </a:cubicBezTo>
                  <a:cubicBezTo>
                    <a:pt x="501053" y="112567"/>
                    <a:pt x="504198" y="113327"/>
                    <a:pt x="506231" y="111206"/>
                  </a:cubicBezTo>
                  <a:cubicBezTo>
                    <a:pt x="510295" y="105124"/>
                    <a:pt x="510013" y="97010"/>
                    <a:pt x="511144" y="89956"/>
                  </a:cubicBezTo>
                  <a:cubicBezTo>
                    <a:pt x="512080" y="81046"/>
                    <a:pt x="512858" y="72118"/>
                    <a:pt x="513600" y="63191"/>
                  </a:cubicBezTo>
                  <a:cubicBezTo>
                    <a:pt x="514872" y="48040"/>
                    <a:pt x="515880" y="33438"/>
                    <a:pt x="516710" y="18146"/>
                  </a:cubicBezTo>
                  <a:cubicBezTo>
                    <a:pt x="523814" y="17439"/>
                    <a:pt x="531024" y="17580"/>
                    <a:pt x="538146" y="17774"/>
                  </a:cubicBezTo>
                  <a:cubicBezTo>
                    <a:pt x="540709" y="24934"/>
                    <a:pt x="539100" y="32784"/>
                    <a:pt x="538641" y="40173"/>
                  </a:cubicBezTo>
                  <a:cubicBezTo>
                    <a:pt x="537510" y="52159"/>
                    <a:pt x="537104" y="64198"/>
                    <a:pt x="537369" y="76220"/>
                  </a:cubicBezTo>
                  <a:cubicBezTo>
                    <a:pt x="537475" y="82619"/>
                    <a:pt x="537422" y="89019"/>
                    <a:pt x="537475" y="95436"/>
                  </a:cubicBezTo>
                  <a:cubicBezTo>
                    <a:pt x="537740" y="98778"/>
                    <a:pt x="537280" y="104965"/>
                    <a:pt x="541628" y="105248"/>
                  </a:cubicBezTo>
                  <a:cubicBezTo>
                    <a:pt x="540373" y="106362"/>
                    <a:pt x="540726" y="108571"/>
                    <a:pt x="542476" y="109066"/>
                  </a:cubicBezTo>
                  <a:cubicBezTo>
                    <a:pt x="547495" y="108907"/>
                    <a:pt x="552655" y="108289"/>
                    <a:pt x="557744" y="108501"/>
                  </a:cubicBezTo>
                  <a:cubicBezTo>
                    <a:pt x="565838" y="108430"/>
                    <a:pt x="573861" y="109402"/>
                    <a:pt x="581972" y="109508"/>
                  </a:cubicBezTo>
                  <a:cubicBezTo>
                    <a:pt x="589819" y="109473"/>
                    <a:pt x="597647" y="109013"/>
                    <a:pt x="605494" y="109579"/>
                  </a:cubicBezTo>
                  <a:cubicBezTo>
                    <a:pt x="621045" y="109880"/>
                    <a:pt x="636525" y="110481"/>
                    <a:pt x="652006" y="111718"/>
                  </a:cubicBezTo>
                  <a:cubicBezTo>
                    <a:pt x="667911" y="112019"/>
                    <a:pt x="683815" y="111754"/>
                    <a:pt x="699702" y="112779"/>
                  </a:cubicBezTo>
                  <a:cubicBezTo>
                    <a:pt x="707973" y="112196"/>
                    <a:pt x="707107" y="101217"/>
                    <a:pt x="708079" y="95153"/>
                  </a:cubicBezTo>
                  <a:cubicBezTo>
                    <a:pt x="708909" y="86067"/>
                    <a:pt x="709793" y="76998"/>
                    <a:pt x="710182" y="67875"/>
                  </a:cubicBezTo>
                  <a:cubicBezTo>
                    <a:pt x="711242" y="49843"/>
                    <a:pt x="713433" y="31758"/>
                    <a:pt x="714794" y="13655"/>
                  </a:cubicBezTo>
                  <a:cubicBezTo>
                    <a:pt x="722481" y="13602"/>
                    <a:pt x="730275" y="14628"/>
                    <a:pt x="738103" y="15017"/>
                  </a:cubicBezTo>
                  <a:cubicBezTo>
                    <a:pt x="739022" y="27409"/>
                    <a:pt x="736265" y="40491"/>
                    <a:pt x="734905" y="52902"/>
                  </a:cubicBezTo>
                  <a:cubicBezTo>
                    <a:pt x="733279" y="65400"/>
                    <a:pt x="732519" y="77970"/>
                    <a:pt x="731123" y="90486"/>
                  </a:cubicBezTo>
                  <a:cubicBezTo>
                    <a:pt x="729550" y="107369"/>
                    <a:pt x="727253" y="124270"/>
                    <a:pt x="726811" y="141241"/>
                  </a:cubicBezTo>
                  <a:cubicBezTo>
                    <a:pt x="726405" y="141241"/>
                    <a:pt x="725998" y="141241"/>
                    <a:pt x="725574" y="141241"/>
                  </a:cubicBezTo>
                  <a:cubicBezTo>
                    <a:pt x="723577" y="141259"/>
                    <a:pt x="721916" y="142903"/>
                    <a:pt x="721916" y="144901"/>
                  </a:cubicBezTo>
                  <a:cubicBezTo>
                    <a:pt x="722163" y="149815"/>
                    <a:pt x="728048" y="148437"/>
                    <a:pt x="731423" y="148578"/>
                  </a:cubicBezTo>
                  <a:cubicBezTo>
                    <a:pt x="737361" y="148596"/>
                    <a:pt x="743299" y="148578"/>
                    <a:pt x="749254" y="148596"/>
                  </a:cubicBezTo>
                  <a:cubicBezTo>
                    <a:pt x="765830" y="148543"/>
                    <a:pt x="782424" y="149020"/>
                    <a:pt x="798983" y="148207"/>
                  </a:cubicBezTo>
                  <a:cubicBezTo>
                    <a:pt x="813880" y="146580"/>
                    <a:pt x="828937" y="144406"/>
                    <a:pt x="844117" y="145378"/>
                  </a:cubicBezTo>
                  <a:cubicBezTo>
                    <a:pt x="843163" y="151619"/>
                    <a:pt x="843339" y="158071"/>
                    <a:pt x="841855" y="164206"/>
                  </a:cubicBezTo>
                  <a:cubicBezTo>
                    <a:pt x="832365" y="165373"/>
                    <a:pt x="823211" y="168307"/>
                    <a:pt x="813774" y="169757"/>
                  </a:cubicBezTo>
                  <a:cubicBezTo>
                    <a:pt x="801952" y="170411"/>
                    <a:pt x="790235" y="172090"/>
                    <a:pt x="778501" y="173558"/>
                  </a:cubicBezTo>
                  <a:cubicBezTo>
                    <a:pt x="767474" y="173558"/>
                    <a:pt x="756570" y="174778"/>
                    <a:pt x="745738" y="176758"/>
                  </a:cubicBezTo>
                  <a:cubicBezTo>
                    <a:pt x="738174" y="178384"/>
                    <a:pt x="729815" y="177288"/>
                    <a:pt x="722800" y="180841"/>
                  </a:cubicBezTo>
                  <a:cubicBezTo>
                    <a:pt x="716102" y="185438"/>
                    <a:pt x="717251" y="205379"/>
                    <a:pt x="716226" y="213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13089711" y="4698830"/>
              <a:ext cx="140099" cy="165175"/>
            </a:xfrm>
            <a:custGeom>
              <a:rect b="b" l="l" r="r" t="t"/>
              <a:pathLst>
                <a:path extrusionOk="0" h="165175" w="140099">
                  <a:moveTo>
                    <a:pt x="127042" y="0"/>
                  </a:moveTo>
                  <a:cubicBezTo>
                    <a:pt x="106189" y="159"/>
                    <a:pt x="85831" y="3377"/>
                    <a:pt x="64890" y="3836"/>
                  </a:cubicBezTo>
                  <a:cubicBezTo>
                    <a:pt x="56814" y="4278"/>
                    <a:pt x="48685" y="4296"/>
                    <a:pt x="40608" y="4490"/>
                  </a:cubicBezTo>
                  <a:cubicBezTo>
                    <a:pt x="34070" y="4738"/>
                    <a:pt x="27249" y="6400"/>
                    <a:pt x="22459" y="11120"/>
                  </a:cubicBezTo>
                  <a:cubicBezTo>
                    <a:pt x="18395" y="14744"/>
                    <a:pt x="12510" y="25634"/>
                    <a:pt x="14012" y="31044"/>
                  </a:cubicBezTo>
                  <a:cubicBezTo>
                    <a:pt x="11202" y="43631"/>
                    <a:pt x="10867" y="56642"/>
                    <a:pt x="8711" y="69335"/>
                  </a:cubicBezTo>
                  <a:cubicBezTo>
                    <a:pt x="3710" y="96083"/>
                    <a:pt x="2048" y="123237"/>
                    <a:pt x="158" y="150374"/>
                  </a:cubicBezTo>
                  <a:cubicBezTo>
                    <a:pt x="-1574" y="160786"/>
                    <a:pt x="11379" y="162218"/>
                    <a:pt x="18890" y="163279"/>
                  </a:cubicBezTo>
                  <a:cubicBezTo>
                    <a:pt x="34229" y="165842"/>
                    <a:pt x="49727" y="163792"/>
                    <a:pt x="65155" y="164835"/>
                  </a:cubicBezTo>
                  <a:cubicBezTo>
                    <a:pt x="80529" y="165666"/>
                    <a:pt x="95992" y="165047"/>
                    <a:pt x="111119" y="162218"/>
                  </a:cubicBezTo>
                  <a:cubicBezTo>
                    <a:pt x="121069" y="161175"/>
                    <a:pt x="131495" y="163385"/>
                    <a:pt x="134022" y="150763"/>
                  </a:cubicBezTo>
                  <a:cubicBezTo>
                    <a:pt x="135878" y="141888"/>
                    <a:pt x="135701" y="132713"/>
                    <a:pt x="136090" y="123679"/>
                  </a:cubicBezTo>
                  <a:cubicBezTo>
                    <a:pt x="136690" y="105612"/>
                    <a:pt x="137115" y="87579"/>
                    <a:pt x="137910" y="69530"/>
                  </a:cubicBezTo>
                  <a:cubicBezTo>
                    <a:pt x="138352" y="51993"/>
                    <a:pt x="139659" y="34473"/>
                    <a:pt x="139907" y="16936"/>
                  </a:cubicBezTo>
                  <a:cubicBezTo>
                    <a:pt x="140384" y="4649"/>
                    <a:pt x="141073" y="530"/>
                    <a:pt x="127042" y="0"/>
                  </a:cubicBezTo>
                  <a:close/>
                  <a:moveTo>
                    <a:pt x="128031" y="140509"/>
                  </a:moveTo>
                  <a:cubicBezTo>
                    <a:pt x="126989" y="157445"/>
                    <a:pt x="124373" y="153379"/>
                    <a:pt x="110147" y="154952"/>
                  </a:cubicBezTo>
                  <a:cubicBezTo>
                    <a:pt x="92228" y="158488"/>
                    <a:pt x="73920" y="158046"/>
                    <a:pt x="55718" y="157127"/>
                  </a:cubicBezTo>
                  <a:cubicBezTo>
                    <a:pt x="44390" y="157092"/>
                    <a:pt x="33027" y="157975"/>
                    <a:pt x="21770" y="156243"/>
                  </a:cubicBezTo>
                  <a:cubicBezTo>
                    <a:pt x="16946" y="155465"/>
                    <a:pt x="11715" y="155341"/>
                    <a:pt x="7474" y="152707"/>
                  </a:cubicBezTo>
                  <a:cubicBezTo>
                    <a:pt x="8446" y="135789"/>
                    <a:pt x="9382" y="118817"/>
                    <a:pt x="11079" y="101934"/>
                  </a:cubicBezTo>
                  <a:cubicBezTo>
                    <a:pt x="12457" y="89825"/>
                    <a:pt x="13677" y="77697"/>
                    <a:pt x="15532" y="65640"/>
                  </a:cubicBezTo>
                  <a:cubicBezTo>
                    <a:pt x="16539" y="54662"/>
                    <a:pt x="17158" y="43631"/>
                    <a:pt x="18077" y="32652"/>
                  </a:cubicBezTo>
                  <a:cubicBezTo>
                    <a:pt x="19985" y="32140"/>
                    <a:pt x="20304" y="30054"/>
                    <a:pt x="20904" y="28445"/>
                  </a:cubicBezTo>
                  <a:cubicBezTo>
                    <a:pt x="27408" y="6541"/>
                    <a:pt x="42906" y="12958"/>
                    <a:pt x="60790" y="11332"/>
                  </a:cubicBezTo>
                  <a:cubicBezTo>
                    <a:pt x="75846" y="10784"/>
                    <a:pt x="90779" y="9688"/>
                    <a:pt x="105853" y="8415"/>
                  </a:cubicBezTo>
                  <a:cubicBezTo>
                    <a:pt x="114777" y="8008"/>
                    <a:pt x="123914" y="6081"/>
                    <a:pt x="132767" y="8114"/>
                  </a:cubicBezTo>
                  <a:cubicBezTo>
                    <a:pt x="131530" y="52258"/>
                    <a:pt x="129586" y="96383"/>
                    <a:pt x="128031" y="1405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13085117" y="4887881"/>
              <a:ext cx="141444" cy="152507"/>
            </a:xfrm>
            <a:custGeom>
              <a:rect b="b" l="l" r="r" t="t"/>
              <a:pathLst>
                <a:path extrusionOk="0" h="152507" w="141444">
                  <a:moveTo>
                    <a:pt x="124302" y="4741"/>
                  </a:moveTo>
                  <a:cubicBezTo>
                    <a:pt x="105092" y="1223"/>
                    <a:pt x="85353" y="2107"/>
                    <a:pt x="65896" y="1630"/>
                  </a:cubicBezTo>
                  <a:cubicBezTo>
                    <a:pt x="54374" y="269"/>
                    <a:pt x="42817" y="-138"/>
                    <a:pt x="31224" y="39"/>
                  </a:cubicBezTo>
                  <a:cubicBezTo>
                    <a:pt x="24456" y="180"/>
                    <a:pt x="16945" y="1259"/>
                    <a:pt x="11626" y="5696"/>
                  </a:cubicBezTo>
                  <a:cubicBezTo>
                    <a:pt x="10230" y="7393"/>
                    <a:pt x="10194" y="9780"/>
                    <a:pt x="9806" y="11866"/>
                  </a:cubicBezTo>
                  <a:cubicBezTo>
                    <a:pt x="7455" y="29933"/>
                    <a:pt x="5882" y="48089"/>
                    <a:pt x="3302" y="66121"/>
                  </a:cubicBezTo>
                  <a:cubicBezTo>
                    <a:pt x="1341" y="85479"/>
                    <a:pt x="846" y="105085"/>
                    <a:pt x="86" y="124549"/>
                  </a:cubicBezTo>
                  <a:cubicBezTo>
                    <a:pt x="-886" y="142917"/>
                    <a:pt x="6342" y="147973"/>
                    <a:pt x="23643" y="149812"/>
                  </a:cubicBezTo>
                  <a:cubicBezTo>
                    <a:pt x="32797" y="150978"/>
                    <a:pt x="42021" y="150554"/>
                    <a:pt x="51228" y="150925"/>
                  </a:cubicBezTo>
                  <a:cubicBezTo>
                    <a:pt x="58085" y="151686"/>
                    <a:pt x="64942" y="152357"/>
                    <a:pt x="71851" y="152322"/>
                  </a:cubicBezTo>
                  <a:cubicBezTo>
                    <a:pt x="83745" y="153082"/>
                    <a:pt x="95496" y="151261"/>
                    <a:pt x="107372" y="151279"/>
                  </a:cubicBezTo>
                  <a:cubicBezTo>
                    <a:pt x="113469" y="151314"/>
                    <a:pt x="119566" y="151473"/>
                    <a:pt x="125662" y="151597"/>
                  </a:cubicBezTo>
                  <a:cubicBezTo>
                    <a:pt x="131300" y="152269"/>
                    <a:pt x="134481" y="146594"/>
                    <a:pt x="135293" y="141750"/>
                  </a:cubicBezTo>
                  <a:cubicBezTo>
                    <a:pt x="138881" y="120094"/>
                    <a:pt x="137697" y="97978"/>
                    <a:pt x="139270" y="76127"/>
                  </a:cubicBezTo>
                  <a:cubicBezTo>
                    <a:pt x="140330" y="63399"/>
                    <a:pt x="139853" y="50175"/>
                    <a:pt x="140613" y="37358"/>
                  </a:cubicBezTo>
                  <a:cubicBezTo>
                    <a:pt x="141196" y="29527"/>
                    <a:pt x="141885" y="20511"/>
                    <a:pt x="141072" y="12432"/>
                  </a:cubicBezTo>
                  <a:cubicBezTo>
                    <a:pt x="140312" y="4582"/>
                    <a:pt x="130204" y="5343"/>
                    <a:pt x="124302" y="4741"/>
                  </a:cubicBezTo>
                  <a:close/>
                  <a:moveTo>
                    <a:pt x="132890" y="45897"/>
                  </a:moveTo>
                  <a:cubicBezTo>
                    <a:pt x="132855" y="62568"/>
                    <a:pt x="131529" y="78974"/>
                    <a:pt x="131035" y="95733"/>
                  </a:cubicBezTo>
                  <a:cubicBezTo>
                    <a:pt x="130787" y="104873"/>
                    <a:pt x="130522" y="113995"/>
                    <a:pt x="129957" y="123117"/>
                  </a:cubicBezTo>
                  <a:cubicBezTo>
                    <a:pt x="129073" y="129623"/>
                    <a:pt x="129798" y="138002"/>
                    <a:pt x="126493" y="144261"/>
                  </a:cubicBezTo>
                  <a:cubicBezTo>
                    <a:pt x="118346" y="144137"/>
                    <a:pt x="110199" y="143819"/>
                    <a:pt x="102053" y="143907"/>
                  </a:cubicBezTo>
                  <a:cubicBezTo>
                    <a:pt x="93217" y="144473"/>
                    <a:pt x="84416" y="145427"/>
                    <a:pt x="75527" y="145003"/>
                  </a:cubicBezTo>
                  <a:cubicBezTo>
                    <a:pt x="64553" y="145321"/>
                    <a:pt x="53738" y="143271"/>
                    <a:pt x="42781" y="143412"/>
                  </a:cubicBezTo>
                  <a:cubicBezTo>
                    <a:pt x="34369" y="142758"/>
                    <a:pt x="8109" y="144756"/>
                    <a:pt x="7879" y="133088"/>
                  </a:cubicBezTo>
                  <a:cubicBezTo>
                    <a:pt x="6430" y="124266"/>
                    <a:pt x="8162" y="114826"/>
                    <a:pt x="7950" y="105880"/>
                  </a:cubicBezTo>
                  <a:cubicBezTo>
                    <a:pt x="8162" y="74360"/>
                    <a:pt x="13446" y="43069"/>
                    <a:pt x="14930" y="11565"/>
                  </a:cubicBezTo>
                  <a:cubicBezTo>
                    <a:pt x="20992" y="8330"/>
                    <a:pt x="27672" y="6916"/>
                    <a:pt x="34546" y="7376"/>
                  </a:cubicBezTo>
                  <a:cubicBezTo>
                    <a:pt x="44761" y="7199"/>
                    <a:pt x="54922" y="7765"/>
                    <a:pt x="65065" y="8914"/>
                  </a:cubicBezTo>
                  <a:cubicBezTo>
                    <a:pt x="78178" y="9532"/>
                    <a:pt x="91503" y="8825"/>
                    <a:pt x="104650" y="9709"/>
                  </a:cubicBezTo>
                  <a:cubicBezTo>
                    <a:pt x="110023" y="10010"/>
                    <a:pt x="115625" y="10894"/>
                    <a:pt x="121015" y="11795"/>
                  </a:cubicBezTo>
                  <a:cubicBezTo>
                    <a:pt x="125238" y="12343"/>
                    <a:pt x="129621" y="12078"/>
                    <a:pt x="133738" y="13351"/>
                  </a:cubicBezTo>
                  <a:cubicBezTo>
                    <a:pt x="134816" y="24241"/>
                    <a:pt x="133014" y="34901"/>
                    <a:pt x="132890" y="458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13086005" y="5068868"/>
              <a:ext cx="140126" cy="157543"/>
            </a:xfrm>
            <a:custGeom>
              <a:rect b="b" l="l" r="r" t="t"/>
              <a:pathLst>
                <a:path extrusionOk="0" h="157543" w="140126">
                  <a:moveTo>
                    <a:pt x="129351" y="3421"/>
                  </a:moveTo>
                  <a:cubicBezTo>
                    <a:pt x="111343" y="3068"/>
                    <a:pt x="93353" y="5065"/>
                    <a:pt x="75346" y="4606"/>
                  </a:cubicBezTo>
                  <a:cubicBezTo>
                    <a:pt x="62993" y="4146"/>
                    <a:pt x="50252" y="1989"/>
                    <a:pt x="37705" y="1918"/>
                  </a:cubicBezTo>
                  <a:cubicBezTo>
                    <a:pt x="29805" y="1317"/>
                    <a:pt x="21906" y="469"/>
                    <a:pt x="13989" y="98"/>
                  </a:cubicBezTo>
                  <a:cubicBezTo>
                    <a:pt x="9854" y="-592"/>
                    <a:pt x="5895" y="2466"/>
                    <a:pt x="8917" y="6356"/>
                  </a:cubicBezTo>
                  <a:cubicBezTo>
                    <a:pt x="4482" y="27623"/>
                    <a:pt x="4994" y="49562"/>
                    <a:pt x="3616" y="71165"/>
                  </a:cubicBezTo>
                  <a:cubicBezTo>
                    <a:pt x="2202" y="85821"/>
                    <a:pt x="2149" y="100547"/>
                    <a:pt x="788" y="115202"/>
                  </a:cubicBezTo>
                  <a:cubicBezTo>
                    <a:pt x="99" y="121655"/>
                    <a:pt x="81" y="128161"/>
                    <a:pt x="81" y="134631"/>
                  </a:cubicBezTo>
                  <a:cubicBezTo>
                    <a:pt x="382" y="138803"/>
                    <a:pt x="-1120" y="143877"/>
                    <a:pt x="2255" y="147112"/>
                  </a:cubicBezTo>
                  <a:cubicBezTo>
                    <a:pt x="11444" y="153618"/>
                    <a:pt x="23779" y="152946"/>
                    <a:pt x="34559" y="153512"/>
                  </a:cubicBezTo>
                  <a:cubicBezTo>
                    <a:pt x="42335" y="153477"/>
                    <a:pt x="50057" y="154060"/>
                    <a:pt x="57798" y="154679"/>
                  </a:cubicBezTo>
                  <a:cubicBezTo>
                    <a:pt x="65397" y="154555"/>
                    <a:pt x="72783" y="155580"/>
                    <a:pt x="80453" y="156323"/>
                  </a:cubicBezTo>
                  <a:cubicBezTo>
                    <a:pt x="95863" y="157030"/>
                    <a:pt x="110831" y="156287"/>
                    <a:pt x="126294" y="157384"/>
                  </a:cubicBezTo>
                  <a:cubicBezTo>
                    <a:pt x="134458" y="158391"/>
                    <a:pt x="135943" y="154590"/>
                    <a:pt x="137197" y="147537"/>
                  </a:cubicBezTo>
                  <a:cubicBezTo>
                    <a:pt x="138222" y="139776"/>
                    <a:pt x="138540" y="131926"/>
                    <a:pt x="139106" y="124130"/>
                  </a:cubicBezTo>
                  <a:cubicBezTo>
                    <a:pt x="139760" y="106292"/>
                    <a:pt x="140149" y="88455"/>
                    <a:pt x="140113" y="70617"/>
                  </a:cubicBezTo>
                  <a:cubicBezTo>
                    <a:pt x="140131" y="53328"/>
                    <a:pt x="140202" y="36020"/>
                    <a:pt x="139707" y="18731"/>
                  </a:cubicBezTo>
                  <a:cubicBezTo>
                    <a:pt x="139442" y="9326"/>
                    <a:pt x="141068" y="4075"/>
                    <a:pt x="129351" y="3421"/>
                  </a:cubicBezTo>
                  <a:close/>
                  <a:moveTo>
                    <a:pt x="132726" y="86846"/>
                  </a:moveTo>
                  <a:cubicBezTo>
                    <a:pt x="131843" y="107884"/>
                    <a:pt x="133009" y="129345"/>
                    <a:pt x="129033" y="150082"/>
                  </a:cubicBezTo>
                  <a:cubicBezTo>
                    <a:pt x="128697" y="150082"/>
                    <a:pt x="128379" y="150065"/>
                    <a:pt x="128043" y="150065"/>
                  </a:cubicBezTo>
                  <a:cubicBezTo>
                    <a:pt x="127160" y="150065"/>
                    <a:pt x="126276" y="150047"/>
                    <a:pt x="125375" y="150029"/>
                  </a:cubicBezTo>
                  <a:cubicBezTo>
                    <a:pt x="110584" y="148933"/>
                    <a:pt x="95686" y="149711"/>
                    <a:pt x="80859" y="149022"/>
                  </a:cubicBezTo>
                  <a:cubicBezTo>
                    <a:pt x="70840" y="147590"/>
                    <a:pt x="60678" y="147590"/>
                    <a:pt x="50605" y="146776"/>
                  </a:cubicBezTo>
                  <a:cubicBezTo>
                    <a:pt x="36309" y="145132"/>
                    <a:pt x="20775" y="148173"/>
                    <a:pt x="7398" y="141879"/>
                  </a:cubicBezTo>
                  <a:cubicBezTo>
                    <a:pt x="6938" y="122044"/>
                    <a:pt x="9182" y="102315"/>
                    <a:pt x="9571" y="82497"/>
                  </a:cubicBezTo>
                  <a:cubicBezTo>
                    <a:pt x="11091" y="57517"/>
                    <a:pt x="10278" y="32449"/>
                    <a:pt x="12098" y="7469"/>
                  </a:cubicBezTo>
                  <a:cubicBezTo>
                    <a:pt x="25423" y="7876"/>
                    <a:pt x="38712" y="9679"/>
                    <a:pt x="52054" y="9944"/>
                  </a:cubicBezTo>
                  <a:cubicBezTo>
                    <a:pt x="60873" y="10758"/>
                    <a:pt x="69656" y="12172"/>
                    <a:pt x="78544" y="11960"/>
                  </a:cubicBezTo>
                  <a:cubicBezTo>
                    <a:pt x="89059" y="12048"/>
                    <a:pt x="99574" y="11659"/>
                    <a:pt x="110071" y="11076"/>
                  </a:cubicBezTo>
                  <a:cubicBezTo>
                    <a:pt x="117405" y="11129"/>
                    <a:pt x="124933" y="9838"/>
                    <a:pt x="132179" y="11253"/>
                  </a:cubicBezTo>
                  <a:cubicBezTo>
                    <a:pt x="132938" y="36462"/>
                    <a:pt x="132832" y="61654"/>
                    <a:pt x="132726" y="868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13249819" y="5064675"/>
              <a:ext cx="146689" cy="163595"/>
            </a:xfrm>
            <a:custGeom>
              <a:rect b="b" l="l" r="r" t="t"/>
              <a:pathLst>
                <a:path extrusionOk="0" h="163595" w="146689">
                  <a:moveTo>
                    <a:pt x="136283" y="6447"/>
                  </a:moveTo>
                  <a:cubicBezTo>
                    <a:pt x="123329" y="5758"/>
                    <a:pt x="110305" y="6482"/>
                    <a:pt x="97352" y="5758"/>
                  </a:cubicBezTo>
                  <a:cubicBezTo>
                    <a:pt x="87968" y="4980"/>
                    <a:pt x="78266" y="4608"/>
                    <a:pt x="68900" y="3283"/>
                  </a:cubicBezTo>
                  <a:cubicBezTo>
                    <a:pt x="64517" y="2575"/>
                    <a:pt x="60099" y="2045"/>
                    <a:pt x="55664" y="1992"/>
                  </a:cubicBezTo>
                  <a:cubicBezTo>
                    <a:pt x="48065" y="1904"/>
                    <a:pt x="41261" y="1656"/>
                    <a:pt x="33556" y="525"/>
                  </a:cubicBezTo>
                  <a:cubicBezTo>
                    <a:pt x="27318" y="419"/>
                    <a:pt x="9063" y="-2092"/>
                    <a:pt x="6642" y="4891"/>
                  </a:cubicBezTo>
                  <a:cubicBezTo>
                    <a:pt x="5016" y="8233"/>
                    <a:pt x="3885" y="11804"/>
                    <a:pt x="2719" y="15322"/>
                  </a:cubicBezTo>
                  <a:cubicBezTo>
                    <a:pt x="2330" y="16506"/>
                    <a:pt x="2842" y="17761"/>
                    <a:pt x="3779" y="18521"/>
                  </a:cubicBezTo>
                  <a:cubicBezTo>
                    <a:pt x="-1010" y="51633"/>
                    <a:pt x="1977" y="85099"/>
                    <a:pt x="156" y="118388"/>
                  </a:cubicBezTo>
                  <a:cubicBezTo>
                    <a:pt x="-215" y="129154"/>
                    <a:pt x="15" y="139938"/>
                    <a:pt x="1499" y="150616"/>
                  </a:cubicBezTo>
                  <a:cubicBezTo>
                    <a:pt x="1676" y="165554"/>
                    <a:pt x="23165" y="162937"/>
                    <a:pt x="33538" y="163521"/>
                  </a:cubicBezTo>
                  <a:cubicBezTo>
                    <a:pt x="45697" y="164069"/>
                    <a:pt x="57696" y="161399"/>
                    <a:pt x="69854" y="161859"/>
                  </a:cubicBezTo>
                  <a:cubicBezTo>
                    <a:pt x="77594" y="161806"/>
                    <a:pt x="85370" y="162177"/>
                    <a:pt x="93093" y="161576"/>
                  </a:cubicBezTo>
                  <a:cubicBezTo>
                    <a:pt x="99826" y="160904"/>
                    <a:pt x="106541" y="160038"/>
                    <a:pt x="113327" y="159950"/>
                  </a:cubicBezTo>
                  <a:cubicBezTo>
                    <a:pt x="119247" y="159349"/>
                    <a:pt x="126369" y="160781"/>
                    <a:pt x="131918" y="158960"/>
                  </a:cubicBezTo>
                  <a:cubicBezTo>
                    <a:pt x="134586" y="157227"/>
                    <a:pt x="135505" y="153939"/>
                    <a:pt x="136212" y="151022"/>
                  </a:cubicBezTo>
                  <a:cubicBezTo>
                    <a:pt x="140612" y="128234"/>
                    <a:pt x="141054" y="104952"/>
                    <a:pt x="142326" y="81846"/>
                  </a:cubicBezTo>
                  <a:cubicBezTo>
                    <a:pt x="142680" y="63902"/>
                    <a:pt x="145048" y="45941"/>
                    <a:pt x="146073" y="27997"/>
                  </a:cubicBezTo>
                  <a:cubicBezTo>
                    <a:pt x="146320" y="22676"/>
                    <a:pt x="146780" y="17337"/>
                    <a:pt x="146674" y="12033"/>
                  </a:cubicBezTo>
                  <a:cubicBezTo>
                    <a:pt x="145879" y="7313"/>
                    <a:pt x="140206" y="6677"/>
                    <a:pt x="136283" y="6447"/>
                  </a:cubicBezTo>
                  <a:close/>
                  <a:moveTo>
                    <a:pt x="135046" y="77745"/>
                  </a:moveTo>
                  <a:cubicBezTo>
                    <a:pt x="135046" y="86354"/>
                    <a:pt x="134215" y="94893"/>
                    <a:pt x="133738" y="103485"/>
                  </a:cubicBezTo>
                  <a:cubicBezTo>
                    <a:pt x="132960" y="119802"/>
                    <a:pt x="132201" y="136490"/>
                    <a:pt x="128101" y="152366"/>
                  </a:cubicBezTo>
                  <a:cubicBezTo>
                    <a:pt x="120131" y="152542"/>
                    <a:pt x="112161" y="152419"/>
                    <a:pt x="104208" y="153037"/>
                  </a:cubicBezTo>
                  <a:cubicBezTo>
                    <a:pt x="96874" y="153727"/>
                    <a:pt x="89576" y="154805"/>
                    <a:pt x="82189" y="154540"/>
                  </a:cubicBezTo>
                  <a:cubicBezTo>
                    <a:pt x="74520" y="154646"/>
                    <a:pt x="66850" y="154240"/>
                    <a:pt x="59180" y="154664"/>
                  </a:cubicBezTo>
                  <a:cubicBezTo>
                    <a:pt x="50786" y="155371"/>
                    <a:pt x="42410" y="156502"/>
                    <a:pt x="33963" y="156167"/>
                  </a:cubicBezTo>
                  <a:cubicBezTo>
                    <a:pt x="25745" y="155725"/>
                    <a:pt x="16821" y="157139"/>
                    <a:pt x="9328" y="152949"/>
                  </a:cubicBezTo>
                  <a:cubicBezTo>
                    <a:pt x="5246" y="131346"/>
                    <a:pt x="8533" y="109301"/>
                    <a:pt x="7844" y="87485"/>
                  </a:cubicBezTo>
                  <a:cubicBezTo>
                    <a:pt x="7773" y="69612"/>
                    <a:pt x="6766" y="51704"/>
                    <a:pt x="8285" y="33849"/>
                  </a:cubicBezTo>
                  <a:cubicBezTo>
                    <a:pt x="9310" y="25363"/>
                    <a:pt x="7932" y="16100"/>
                    <a:pt x="12332" y="8887"/>
                  </a:cubicBezTo>
                  <a:cubicBezTo>
                    <a:pt x="12350" y="8904"/>
                    <a:pt x="12491" y="8621"/>
                    <a:pt x="12668" y="8374"/>
                  </a:cubicBezTo>
                  <a:lnTo>
                    <a:pt x="12668" y="8374"/>
                  </a:lnTo>
                  <a:cubicBezTo>
                    <a:pt x="21716" y="6500"/>
                    <a:pt x="31117" y="7649"/>
                    <a:pt x="40218" y="8763"/>
                  </a:cubicBezTo>
                  <a:cubicBezTo>
                    <a:pt x="46722" y="9417"/>
                    <a:pt x="53278" y="9099"/>
                    <a:pt x="59781" y="9541"/>
                  </a:cubicBezTo>
                  <a:cubicBezTo>
                    <a:pt x="67681" y="10495"/>
                    <a:pt x="75562" y="11733"/>
                    <a:pt x="83532" y="12104"/>
                  </a:cubicBezTo>
                  <a:cubicBezTo>
                    <a:pt x="102158" y="14332"/>
                    <a:pt x="120767" y="12564"/>
                    <a:pt x="139393" y="14226"/>
                  </a:cubicBezTo>
                  <a:cubicBezTo>
                    <a:pt x="138757" y="35316"/>
                    <a:pt x="135965" y="56583"/>
                    <a:pt x="135046" y="777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13254872" y="4891661"/>
              <a:ext cx="149823" cy="152957"/>
            </a:xfrm>
            <a:custGeom>
              <a:rect b="b" l="l" r="r" t="t"/>
              <a:pathLst>
                <a:path extrusionOk="0" h="152957" w="149823">
                  <a:moveTo>
                    <a:pt x="140455" y="4479"/>
                  </a:moveTo>
                  <a:cubicBezTo>
                    <a:pt x="123455" y="-541"/>
                    <a:pt x="105535" y="2199"/>
                    <a:pt x="88093" y="1545"/>
                  </a:cubicBezTo>
                  <a:cubicBezTo>
                    <a:pt x="74274" y="997"/>
                    <a:pt x="60454" y="272"/>
                    <a:pt x="46617" y="785"/>
                  </a:cubicBezTo>
                  <a:cubicBezTo>
                    <a:pt x="37587" y="1032"/>
                    <a:pt x="28574" y="961"/>
                    <a:pt x="19562" y="254"/>
                  </a:cubicBezTo>
                  <a:cubicBezTo>
                    <a:pt x="14066" y="60"/>
                    <a:pt x="5159" y="-1496"/>
                    <a:pt x="4753" y="6300"/>
                  </a:cubicBezTo>
                  <a:cubicBezTo>
                    <a:pt x="4010" y="6848"/>
                    <a:pt x="3551" y="7750"/>
                    <a:pt x="3604" y="8687"/>
                  </a:cubicBezTo>
                  <a:cubicBezTo>
                    <a:pt x="3569" y="11303"/>
                    <a:pt x="3551" y="13920"/>
                    <a:pt x="3533" y="16518"/>
                  </a:cubicBezTo>
                  <a:cubicBezTo>
                    <a:pt x="2897" y="31916"/>
                    <a:pt x="1360" y="47279"/>
                    <a:pt x="1395" y="62712"/>
                  </a:cubicBezTo>
                  <a:cubicBezTo>
                    <a:pt x="1112" y="86030"/>
                    <a:pt x="-1326" y="109366"/>
                    <a:pt x="989" y="132649"/>
                  </a:cubicBezTo>
                  <a:cubicBezTo>
                    <a:pt x="724" y="142619"/>
                    <a:pt x="9913" y="146526"/>
                    <a:pt x="18484" y="147322"/>
                  </a:cubicBezTo>
                  <a:cubicBezTo>
                    <a:pt x="25499" y="148630"/>
                    <a:pt x="32586" y="149302"/>
                    <a:pt x="39708" y="149620"/>
                  </a:cubicBezTo>
                  <a:cubicBezTo>
                    <a:pt x="51212" y="150380"/>
                    <a:pt x="62540" y="152908"/>
                    <a:pt x="74115" y="152838"/>
                  </a:cubicBezTo>
                  <a:cubicBezTo>
                    <a:pt x="86750" y="153580"/>
                    <a:pt x="99191" y="150592"/>
                    <a:pt x="111809" y="151194"/>
                  </a:cubicBezTo>
                  <a:cubicBezTo>
                    <a:pt x="115167" y="151317"/>
                    <a:pt x="118524" y="151406"/>
                    <a:pt x="121882" y="151618"/>
                  </a:cubicBezTo>
                  <a:cubicBezTo>
                    <a:pt x="125558" y="151706"/>
                    <a:pt x="129587" y="152944"/>
                    <a:pt x="133121" y="151476"/>
                  </a:cubicBezTo>
                  <a:cubicBezTo>
                    <a:pt x="144873" y="145148"/>
                    <a:pt x="145120" y="118771"/>
                    <a:pt x="146481" y="106591"/>
                  </a:cubicBezTo>
                  <a:cubicBezTo>
                    <a:pt x="147594" y="97150"/>
                    <a:pt x="147789" y="87675"/>
                    <a:pt x="148054" y="78181"/>
                  </a:cubicBezTo>
                  <a:cubicBezTo>
                    <a:pt x="148160" y="61758"/>
                    <a:pt x="149574" y="45405"/>
                    <a:pt x="149521" y="28964"/>
                  </a:cubicBezTo>
                  <a:cubicBezTo>
                    <a:pt x="149574" y="23166"/>
                    <a:pt x="150175" y="17314"/>
                    <a:pt x="149521" y="11551"/>
                  </a:cubicBezTo>
                  <a:cubicBezTo>
                    <a:pt x="148796" y="7237"/>
                    <a:pt x="144148" y="5611"/>
                    <a:pt x="140455" y="4479"/>
                  </a:cubicBezTo>
                  <a:close/>
                  <a:moveTo>
                    <a:pt x="140861" y="69165"/>
                  </a:moveTo>
                  <a:cubicBezTo>
                    <a:pt x="140208" y="92183"/>
                    <a:pt x="140190" y="115695"/>
                    <a:pt x="134270" y="138094"/>
                  </a:cubicBezTo>
                  <a:cubicBezTo>
                    <a:pt x="133210" y="140427"/>
                    <a:pt x="132308" y="143875"/>
                    <a:pt x="129710" y="144812"/>
                  </a:cubicBezTo>
                  <a:cubicBezTo>
                    <a:pt x="125116" y="144635"/>
                    <a:pt x="120556" y="144034"/>
                    <a:pt x="115962" y="143981"/>
                  </a:cubicBezTo>
                  <a:cubicBezTo>
                    <a:pt x="106861" y="143291"/>
                    <a:pt x="97830" y="144122"/>
                    <a:pt x="88800" y="145201"/>
                  </a:cubicBezTo>
                  <a:cubicBezTo>
                    <a:pt x="70050" y="146898"/>
                    <a:pt x="51601" y="142779"/>
                    <a:pt x="32939" y="141877"/>
                  </a:cubicBezTo>
                  <a:cubicBezTo>
                    <a:pt x="25712" y="140869"/>
                    <a:pt x="17954" y="140728"/>
                    <a:pt x="11203" y="137882"/>
                  </a:cubicBezTo>
                  <a:cubicBezTo>
                    <a:pt x="7262" y="135760"/>
                    <a:pt x="8481" y="130633"/>
                    <a:pt x="7881" y="126868"/>
                  </a:cubicBezTo>
                  <a:cubicBezTo>
                    <a:pt x="6043" y="102136"/>
                    <a:pt x="8658" y="77209"/>
                    <a:pt x="8446" y="52441"/>
                  </a:cubicBezTo>
                  <a:cubicBezTo>
                    <a:pt x="8269" y="38086"/>
                    <a:pt x="10690" y="23731"/>
                    <a:pt x="9347" y="9394"/>
                  </a:cubicBezTo>
                  <a:cubicBezTo>
                    <a:pt x="10160" y="9146"/>
                    <a:pt x="10867" y="8616"/>
                    <a:pt x="11274" y="7838"/>
                  </a:cubicBezTo>
                  <a:cubicBezTo>
                    <a:pt x="11344" y="7715"/>
                    <a:pt x="11397" y="7591"/>
                    <a:pt x="11468" y="7467"/>
                  </a:cubicBezTo>
                  <a:cubicBezTo>
                    <a:pt x="26171" y="7803"/>
                    <a:pt x="40874" y="8687"/>
                    <a:pt x="55612" y="7962"/>
                  </a:cubicBezTo>
                  <a:cubicBezTo>
                    <a:pt x="69449" y="7856"/>
                    <a:pt x="83269" y="9093"/>
                    <a:pt x="97106" y="9005"/>
                  </a:cubicBezTo>
                  <a:cubicBezTo>
                    <a:pt x="112145" y="9146"/>
                    <a:pt x="128173" y="6937"/>
                    <a:pt x="142311" y="13142"/>
                  </a:cubicBezTo>
                  <a:cubicBezTo>
                    <a:pt x="142629" y="31810"/>
                    <a:pt x="141515" y="50497"/>
                    <a:pt x="140861" y="69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13248297" y="4697072"/>
              <a:ext cx="157133" cy="165270"/>
            </a:xfrm>
            <a:custGeom>
              <a:rect b="b" l="l" r="r" t="t"/>
              <a:pathLst>
                <a:path extrusionOk="0" h="165270" w="157133">
                  <a:moveTo>
                    <a:pt x="156060" y="6372"/>
                  </a:moveTo>
                  <a:cubicBezTo>
                    <a:pt x="152420" y="591"/>
                    <a:pt x="144026" y="2005"/>
                    <a:pt x="138088" y="1404"/>
                  </a:cubicBezTo>
                  <a:cubicBezTo>
                    <a:pt x="122855" y="1687"/>
                    <a:pt x="107639" y="2907"/>
                    <a:pt x="92389" y="2536"/>
                  </a:cubicBezTo>
                  <a:cubicBezTo>
                    <a:pt x="72879" y="3808"/>
                    <a:pt x="53599" y="-470"/>
                    <a:pt x="34124" y="43"/>
                  </a:cubicBezTo>
                  <a:cubicBezTo>
                    <a:pt x="28187" y="432"/>
                    <a:pt x="22850" y="998"/>
                    <a:pt x="16771" y="1263"/>
                  </a:cubicBezTo>
                  <a:cubicBezTo>
                    <a:pt x="15039" y="1439"/>
                    <a:pt x="13236" y="1457"/>
                    <a:pt x="11540" y="1899"/>
                  </a:cubicBezTo>
                  <a:cubicBezTo>
                    <a:pt x="10232" y="2235"/>
                    <a:pt x="9401" y="3260"/>
                    <a:pt x="9083" y="4445"/>
                  </a:cubicBezTo>
                  <a:cubicBezTo>
                    <a:pt x="7952" y="4675"/>
                    <a:pt x="7175" y="5718"/>
                    <a:pt x="7069" y="6867"/>
                  </a:cubicBezTo>
                  <a:cubicBezTo>
                    <a:pt x="6309" y="7521"/>
                    <a:pt x="6097" y="8688"/>
                    <a:pt x="5832" y="9642"/>
                  </a:cubicBezTo>
                  <a:cubicBezTo>
                    <a:pt x="4877" y="14080"/>
                    <a:pt x="4347" y="18605"/>
                    <a:pt x="3835" y="23113"/>
                  </a:cubicBezTo>
                  <a:cubicBezTo>
                    <a:pt x="2881" y="31935"/>
                    <a:pt x="2439" y="40633"/>
                    <a:pt x="1803" y="49543"/>
                  </a:cubicBezTo>
                  <a:cubicBezTo>
                    <a:pt x="353" y="76149"/>
                    <a:pt x="106" y="102773"/>
                    <a:pt x="0" y="129414"/>
                  </a:cubicBezTo>
                  <a:cubicBezTo>
                    <a:pt x="1184" y="152856"/>
                    <a:pt x="-4648" y="162845"/>
                    <a:pt x="24440" y="162915"/>
                  </a:cubicBezTo>
                  <a:cubicBezTo>
                    <a:pt x="52220" y="165178"/>
                    <a:pt x="80089" y="164630"/>
                    <a:pt x="107957" y="164188"/>
                  </a:cubicBezTo>
                  <a:cubicBezTo>
                    <a:pt x="119373" y="163835"/>
                    <a:pt x="130595" y="165479"/>
                    <a:pt x="142206" y="165249"/>
                  </a:cubicBezTo>
                  <a:cubicBezTo>
                    <a:pt x="152526" y="165090"/>
                    <a:pt x="150600" y="150752"/>
                    <a:pt x="151430" y="143504"/>
                  </a:cubicBezTo>
                  <a:cubicBezTo>
                    <a:pt x="151819" y="137458"/>
                    <a:pt x="152597" y="131359"/>
                    <a:pt x="153144" y="125313"/>
                  </a:cubicBezTo>
                  <a:cubicBezTo>
                    <a:pt x="155813" y="90027"/>
                    <a:pt x="157439" y="54599"/>
                    <a:pt x="157085" y="19224"/>
                  </a:cubicBezTo>
                  <a:cubicBezTo>
                    <a:pt x="156714" y="14964"/>
                    <a:pt x="157456" y="10438"/>
                    <a:pt x="156060" y="6372"/>
                  </a:cubicBezTo>
                  <a:close/>
                  <a:moveTo>
                    <a:pt x="148373" y="83256"/>
                  </a:moveTo>
                  <a:cubicBezTo>
                    <a:pt x="147595" y="102773"/>
                    <a:pt x="146252" y="122237"/>
                    <a:pt x="144238" y="141683"/>
                  </a:cubicBezTo>
                  <a:cubicBezTo>
                    <a:pt x="143637" y="146651"/>
                    <a:pt x="144379" y="152945"/>
                    <a:pt x="142347" y="157877"/>
                  </a:cubicBezTo>
                  <a:cubicBezTo>
                    <a:pt x="127962" y="157877"/>
                    <a:pt x="113648" y="156162"/>
                    <a:pt x="99263" y="156940"/>
                  </a:cubicBezTo>
                  <a:cubicBezTo>
                    <a:pt x="70263" y="157294"/>
                    <a:pt x="41246" y="157718"/>
                    <a:pt x="12406" y="154412"/>
                  </a:cubicBezTo>
                  <a:cubicBezTo>
                    <a:pt x="10974" y="153988"/>
                    <a:pt x="8341" y="153387"/>
                    <a:pt x="8323" y="151300"/>
                  </a:cubicBezTo>
                  <a:cubicBezTo>
                    <a:pt x="7670" y="147429"/>
                    <a:pt x="7740" y="143752"/>
                    <a:pt x="7546" y="139668"/>
                  </a:cubicBezTo>
                  <a:cubicBezTo>
                    <a:pt x="7157" y="122272"/>
                    <a:pt x="7369" y="104877"/>
                    <a:pt x="7316" y="87463"/>
                  </a:cubicBezTo>
                  <a:cubicBezTo>
                    <a:pt x="7670" y="69502"/>
                    <a:pt x="7829" y="51505"/>
                    <a:pt x="8536" y="33544"/>
                  </a:cubicBezTo>
                  <a:cubicBezTo>
                    <a:pt x="8712" y="26737"/>
                    <a:pt x="9119" y="19931"/>
                    <a:pt x="9384" y="13125"/>
                  </a:cubicBezTo>
                  <a:cubicBezTo>
                    <a:pt x="9348" y="12418"/>
                    <a:pt x="9490" y="10951"/>
                    <a:pt x="9437" y="9572"/>
                  </a:cubicBezTo>
                  <a:cubicBezTo>
                    <a:pt x="10197" y="9572"/>
                    <a:pt x="10868" y="9236"/>
                    <a:pt x="11381" y="8723"/>
                  </a:cubicBezTo>
                  <a:cubicBezTo>
                    <a:pt x="12812" y="9200"/>
                    <a:pt x="14456" y="8776"/>
                    <a:pt x="15958" y="8688"/>
                  </a:cubicBezTo>
                  <a:cubicBezTo>
                    <a:pt x="21630" y="8299"/>
                    <a:pt x="27338" y="7945"/>
                    <a:pt x="33011" y="7450"/>
                  </a:cubicBezTo>
                  <a:cubicBezTo>
                    <a:pt x="47961" y="6584"/>
                    <a:pt x="62912" y="9642"/>
                    <a:pt x="77933" y="9996"/>
                  </a:cubicBezTo>
                  <a:cubicBezTo>
                    <a:pt x="90922" y="9908"/>
                    <a:pt x="103911" y="10031"/>
                    <a:pt x="116882" y="9554"/>
                  </a:cubicBezTo>
                  <a:cubicBezTo>
                    <a:pt x="127697" y="9218"/>
                    <a:pt x="138795" y="7680"/>
                    <a:pt x="149486" y="9854"/>
                  </a:cubicBezTo>
                  <a:cubicBezTo>
                    <a:pt x="150547" y="34322"/>
                    <a:pt x="149363" y="58824"/>
                    <a:pt x="148373" y="83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13423103" y="4703493"/>
              <a:ext cx="176192" cy="182094"/>
            </a:xfrm>
            <a:custGeom>
              <a:rect b="b" l="l" r="r" t="t"/>
              <a:pathLst>
                <a:path extrusionOk="0" h="182094" w="176192">
                  <a:moveTo>
                    <a:pt x="170290" y="28856"/>
                  </a:moveTo>
                  <a:cubicBezTo>
                    <a:pt x="170379" y="28696"/>
                    <a:pt x="170449" y="28520"/>
                    <a:pt x="170449" y="28308"/>
                  </a:cubicBezTo>
                  <a:cubicBezTo>
                    <a:pt x="170061" y="26787"/>
                    <a:pt x="167693" y="26239"/>
                    <a:pt x="166296" y="25638"/>
                  </a:cubicBezTo>
                  <a:cubicBezTo>
                    <a:pt x="157178" y="21943"/>
                    <a:pt x="147264" y="21466"/>
                    <a:pt x="137668" y="19822"/>
                  </a:cubicBezTo>
                  <a:cubicBezTo>
                    <a:pt x="119466" y="16587"/>
                    <a:pt x="101193" y="13846"/>
                    <a:pt x="83097" y="10028"/>
                  </a:cubicBezTo>
                  <a:cubicBezTo>
                    <a:pt x="67758" y="7076"/>
                    <a:pt x="52454" y="3893"/>
                    <a:pt x="36991" y="1595"/>
                  </a:cubicBezTo>
                  <a:cubicBezTo>
                    <a:pt x="30700" y="428"/>
                    <a:pt x="24321" y="-120"/>
                    <a:pt x="17923" y="22"/>
                  </a:cubicBezTo>
                  <a:cubicBezTo>
                    <a:pt x="11915" y="1277"/>
                    <a:pt x="10501" y="8525"/>
                    <a:pt x="9388" y="13670"/>
                  </a:cubicBezTo>
                  <a:cubicBezTo>
                    <a:pt x="7285" y="31207"/>
                    <a:pt x="5818" y="48832"/>
                    <a:pt x="3379" y="66352"/>
                  </a:cubicBezTo>
                  <a:cubicBezTo>
                    <a:pt x="2355" y="82916"/>
                    <a:pt x="1506" y="99446"/>
                    <a:pt x="517" y="116134"/>
                  </a:cubicBezTo>
                  <a:cubicBezTo>
                    <a:pt x="110" y="126087"/>
                    <a:pt x="22" y="136041"/>
                    <a:pt x="4" y="145994"/>
                  </a:cubicBezTo>
                  <a:cubicBezTo>
                    <a:pt x="146" y="150537"/>
                    <a:pt x="-844" y="156512"/>
                    <a:pt x="3574" y="159376"/>
                  </a:cubicBezTo>
                  <a:cubicBezTo>
                    <a:pt x="14725" y="164874"/>
                    <a:pt x="27802" y="164662"/>
                    <a:pt x="39960" y="165316"/>
                  </a:cubicBezTo>
                  <a:cubicBezTo>
                    <a:pt x="50228" y="165687"/>
                    <a:pt x="60477" y="166324"/>
                    <a:pt x="70727" y="166996"/>
                  </a:cubicBezTo>
                  <a:cubicBezTo>
                    <a:pt x="81153" y="167455"/>
                    <a:pt x="91315" y="169718"/>
                    <a:pt x="101511" y="171716"/>
                  </a:cubicBezTo>
                  <a:cubicBezTo>
                    <a:pt x="109799" y="173183"/>
                    <a:pt x="118158" y="173943"/>
                    <a:pt x="126482" y="175181"/>
                  </a:cubicBezTo>
                  <a:cubicBezTo>
                    <a:pt x="138375" y="177285"/>
                    <a:pt x="149685" y="179777"/>
                    <a:pt x="161808" y="182040"/>
                  </a:cubicBezTo>
                  <a:cubicBezTo>
                    <a:pt x="166721" y="182712"/>
                    <a:pt x="167480" y="177055"/>
                    <a:pt x="167516" y="173378"/>
                  </a:cubicBezTo>
                  <a:cubicBezTo>
                    <a:pt x="167781" y="168410"/>
                    <a:pt x="168134" y="164026"/>
                    <a:pt x="168700" y="158757"/>
                  </a:cubicBezTo>
                  <a:cubicBezTo>
                    <a:pt x="170326" y="141326"/>
                    <a:pt x="169990" y="123807"/>
                    <a:pt x="172287" y="106394"/>
                  </a:cubicBezTo>
                  <a:cubicBezTo>
                    <a:pt x="174337" y="88786"/>
                    <a:pt x="174885" y="71107"/>
                    <a:pt x="175769" y="53429"/>
                  </a:cubicBezTo>
                  <a:cubicBezTo>
                    <a:pt x="176069" y="46234"/>
                    <a:pt x="176352" y="39038"/>
                    <a:pt x="176087" y="31843"/>
                  </a:cubicBezTo>
                  <a:cubicBezTo>
                    <a:pt x="176157" y="28944"/>
                    <a:pt x="172588" y="27105"/>
                    <a:pt x="170290" y="28856"/>
                  </a:cubicBezTo>
                  <a:close/>
                  <a:moveTo>
                    <a:pt x="168576" y="49628"/>
                  </a:moveTo>
                  <a:cubicBezTo>
                    <a:pt x="167763" y="62162"/>
                    <a:pt x="167781" y="74767"/>
                    <a:pt x="166632" y="87265"/>
                  </a:cubicBezTo>
                  <a:cubicBezTo>
                    <a:pt x="165501" y="102593"/>
                    <a:pt x="163434" y="117867"/>
                    <a:pt x="162674" y="133230"/>
                  </a:cubicBezTo>
                  <a:cubicBezTo>
                    <a:pt x="162797" y="146948"/>
                    <a:pt x="160924" y="160561"/>
                    <a:pt x="160094" y="174244"/>
                  </a:cubicBezTo>
                  <a:cubicBezTo>
                    <a:pt x="144507" y="171239"/>
                    <a:pt x="128443" y="167544"/>
                    <a:pt x="112468" y="165953"/>
                  </a:cubicBezTo>
                  <a:cubicBezTo>
                    <a:pt x="99744" y="164485"/>
                    <a:pt x="87427" y="160649"/>
                    <a:pt x="74615" y="159924"/>
                  </a:cubicBezTo>
                  <a:cubicBezTo>
                    <a:pt x="64418" y="159111"/>
                    <a:pt x="54186" y="158581"/>
                    <a:pt x="43972" y="158103"/>
                  </a:cubicBezTo>
                  <a:cubicBezTo>
                    <a:pt x="31849" y="157449"/>
                    <a:pt x="19178" y="157927"/>
                    <a:pt x="7674" y="153259"/>
                  </a:cubicBezTo>
                  <a:cubicBezTo>
                    <a:pt x="6543" y="131179"/>
                    <a:pt x="8186" y="109028"/>
                    <a:pt x="9671" y="86947"/>
                  </a:cubicBezTo>
                  <a:cubicBezTo>
                    <a:pt x="9989" y="77242"/>
                    <a:pt x="10272" y="67554"/>
                    <a:pt x="11862" y="57937"/>
                  </a:cubicBezTo>
                  <a:cubicBezTo>
                    <a:pt x="13028" y="48090"/>
                    <a:pt x="14195" y="38225"/>
                    <a:pt x="15220" y="28378"/>
                  </a:cubicBezTo>
                  <a:cubicBezTo>
                    <a:pt x="16050" y="21342"/>
                    <a:pt x="15608" y="13581"/>
                    <a:pt x="19249" y="7305"/>
                  </a:cubicBezTo>
                  <a:cubicBezTo>
                    <a:pt x="29198" y="7217"/>
                    <a:pt x="38935" y="9391"/>
                    <a:pt x="48726" y="10929"/>
                  </a:cubicBezTo>
                  <a:cubicBezTo>
                    <a:pt x="63923" y="13298"/>
                    <a:pt x="78927" y="16587"/>
                    <a:pt x="94072" y="19274"/>
                  </a:cubicBezTo>
                  <a:cubicBezTo>
                    <a:pt x="119148" y="23570"/>
                    <a:pt x="144560" y="26628"/>
                    <a:pt x="169778" y="29297"/>
                  </a:cubicBezTo>
                  <a:cubicBezTo>
                    <a:pt x="169124" y="29969"/>
                    <a:pt x="168717" y="30853"/>
                    <a:pt x="168753" y="31826"/>
                  </a:cubicBezTo>
                  <a:cubicBezTo>
                    <a:pt x="168947" y="37766"/>
                    <a:pt x="168771" y="43706"/>
                    <a:pt x="168576" y="49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3425386" y="4901036"/>
              <a:ext cx="160175" cy="162871"/>
            </a:xfrm>
            <a:custGeom>
              <a:rect b="b" l="l" r="r" t="t"/>
              <a:pathLst>
                <a:path extrusionOk="0" h="162871" w="160175">
                  <a:moveTo>
                    <a:pt x="159294" y="16972"/>
                  </a:moveTo>
                  <a:cubicBezTo>
                    <a:pt x="159383" y="16672"/>
                    <a:pt x="159436" y="16354"/>
                    <a:pt x="159436" y="16053"/>
                  </a:cubicBezTo>
                  <a:cubicBezTo>
                    <a:pt x="159277" y="11474"/>
                    <a:pt x="153851" y="12376"/>
                    <a:pt x="150635" y="11863"/>
                  </a:cubicBezTo>
                  <a:cubicBezTo>
                    <a:pt x="135950" y="11103"/>
                    <a:pt x="121565" y="7744"/>
                    <a:pt x="106844" y="7019"/>
                  </a:cubicBezTo>
                  <a:cubicBezTo>
                    <a:pt x="88890" y="5800"/>
                    <a:pt x="71182" y="2388"/>
                    <a:pt x="53192" y="1928"/>
                  </a:cubicBezTo>
                  <a:cubicBezTo>
                    <a:pt x="45558" y="1928"/>
                    <a:pt x="7228" y="-4259"/>
                    <a:pt x="6715" y="5534"/>
                  </a:cubicBezTo>
                  <a:cubicBezTo>
                    <a:pt x="6698" y="5587"/>
                    <a:pt x="6698" y="5658"/>
                    <a:pt x="6698" y="5711"/>
                  </a:cubicBezTo>
                  <a:cubicBezTo>
                    <a:pt x="6698" y="6206"/>
                    <a:pt x="7334" y="6277"/>
                    <a:pt x="7546" y="5959"/>
                  </a:cubicBezTo>
                  <a:cubicBezTo>
                    <a:pt x="7740" y="5923"/>
                    <a:pt x="7952" y="5906"/>
                    <a:pt x="8147" y="5888"/>
                  </a:cubicBezTo>
                  <a:cubicBezTo>
                    <a:pt x="7051" y="11209"/>
                    <a:pt x="6698" y="20420"/>
                    <a:pt x="6362" y="21834"/>
                  </a:cubicBezTo>
                  <a:cubicBezTo>
                    <a:pt x="5143" y="36154"/>
                    <a:pt x="4029" y="50403"/>
                    <a:pt x="2951" y="64740"/>
                  </a:cubicBezTo>
                  <a:cubicBezTo>
                    <a:pt x="2969" y="64581"/>
                    <a:pt x="2969" y="64439"/>
                    <a:pt x="2987" y="64298"/>
                  </a:cubicBezTo>
                  <a:cubicBezTo>
                    <a:pt x="1856" y="87015"/>
                    <a:pt x="-18" y="109732"/>
                    <a:pt x="0" y="132484"/>
                  </a:cubicBezTo>
                  <a:cubicBezTo>
                    <a:pt x="71" y="134888"/>
                    <a:pt x="1856" y="136073"/>
                    <a:pt x="3641" y="136073"/>
                  </a:cubicBezTo>
                  <a:cubicBezTo>
                    <a:pt x="3146" y="136780"/>
                    <a:pt x="4224" y="138141"/>
                    <a:pt x="7246" y="139768"/>
                  </a:cubicBezTo>
                  <a:cubicBezTo>
                    <a:pt x="14155" y="143445"/>
                    <a:pt x="21578" y="146238"/>
                    <a:pt x="29247" y="147758"/>
                  </a:cubicBezTo>
                  <a:cubicBezTo>
                    <a:pt x="51160" y="152461"/>
                    <a:pt x="73550" y="153963"/>
                    <a:pt x="95799" y="155997"/>
                  </a:cubicBezTo>
                  <a:cubicBezTo>
                    <a:pt x="106349" y="156456"/>
                    <a:pt x="116458" y="156633"/>
                    <a:pt x="127149" y="157747"/>
                  </a:cubicBezTo>
                  <a:cubicBezTo>
                    <a:pt x="135172" y="158772"/>
                    <a:pt x="142895" y="161141"/>
                    <a:pt x="150759" y="162820"/>
                  </a:cubicBezTo>
                  <a:cubicBezTo>
                    <a:pt x="152279" y="163086"/>
                    <a:pt x="153586" y="162290"/>
                    <a:pt x="154311" y="161123"/>
                  </a:cubicBezTo>
                  <a:cubicBezTo>
                    <a:pt x="155460" y="160611"/>
                    <a:pt x="156361" y="159532"/>
                    <a:pt x="156414" y="157870"/>
                  </a:cubicBezTo>
                  <a:cubicBezTo>
                    <a:pt x="156432" y="144470"/>
                    <a:pt x="156750" y="131070"/>
                    <a:pt x="157474" y="117687"/>
                  </a:cubicBezTo>
                  <a:cubicBezTo>
                    <a:pt x="158340" y="100062"/>
                    <a:pt x="158146" y="82365"/>
                    <a:pt x="159100" y="64740"/>
                  </a:cubicBezTo>
                  <a:cubicBezTo>
                    <a:pt x="160514" y="50986"/>
                    <a:pt x="160178" y="36879"/>
                    <a:pt x="160037" y="23019"/>
                  </a:cubicBezTo>
                  <a:cubicBezTo>
                    <a:pt x="159966" y="21003"/>
                    <a:pt x="160054" y="18846"/>
                    <a:pt x="159294" y="16972"/>
                  </a:cubicBezTo>
                  <a:close/>
                  <a:moveTo>
                    <a:pt x="152756" y="65606"/>
                  </a:moveTo>
                  <a:cubicBezTo>
                    <a:pt x="151165" y="95377"/>
                    <a:pt x="149628" y="125183"/>
                    <a:pt x="149151" y="154989"/>
                  </a:cubicBezTo>
                  <a:cubicBezTo>
                    <a:pt x="148126" y="154812"/>
                    <a:pt x="147118" y="154635"/>
                    <a:pt x="146200" y="154246"/>
                  </a:cubicBezTo>
                  <a:cubicBezTo>
                    <a:pt x="129146" y="149013"/>
                    <a:pt x="111245" y="149615"/>
                    <a:pt x="93608" y="148695"/>
                  </a:cubicBezTo>
                  <a:cubicBezTo>
                    <a:pt x="65563" y="145920"/>
                    <a:pt x="36174" y="145177"/>
                    <a:pt x="8995" y="136285"/>
                  </a:cubicBezTo>
                  <a:cubicBezTo>
                    <a:pt x="7564" y="135843"/>
                    <a:pt x="6397" y="135631"/>
                    <a:pt x="5496" y="135595"/>
                  </a:cubicBezTo>
                  <a:cubicBezTo>
                    <a:pt x="6503" y="135047"/>
                    <a:pt x="7246" y="134004"/>
                    <a:pt x="7299" y="132484"/>
                  </a:cubicBezTo>
                  <a:cubicBezTo>
                    <a:pt x="7281" y="120427"/>
                    <a:pt x="7511" y="108371"/>
                    <a:pt x="8288" y="96349"/>
                  </a:cubicBezTo>
                  <a:cubicBezTo>
                    <a:pt x="8889" y="73950"/>
                    <a:pt x="10232" y="51587"/>
                    <a:pt x="10992" y="29206"/>
                  </a:cubicBezTo>
                  <a:cubicBezTo>
                    <a:pt x="11239" y="22453"/>
                    <a:pt x="11434" y="15700"/>
                    <a:pt x="11363" y="8946"/>
                  </a:cubicBezTo>
                  <a:cubicBezTo>
                    <a:pt x="11292" y="7833"/>
                    <a:pt x="11345" y="6666"/>
                    <a:pt x="11292" y="5517"/>
                  </a:cubicBezTo>
                  <a:cubicBezTo>
                    <a:pt x="26084" y="4138"/>
                    <a:pt x="41070" y="7638"/>
                    <a:pt x="55861" y="8540"/>
                  </a:cubicBezTo>
                  <a:cubicBezTo>
                    <a:pt x="69468" y="9176"/>
                    <a:pt x="82828" y="11793"/>
                    <a:pt x="96347" y="13189"/>
                  </a:cubicBezTo>
                  <a:cubicBezTo>
                    <a:pt x="105006" y="14073"/>
                    <a:pt x="113701" y="14745"/>
                    <a:pt x="122342" y="15753"/>
                  </a:cubicBezTo>
                  <a:cubicBezTo>
                    <a:pt x="133423" y="17591"/>
                    <a:pt x="144538" y="19023"/>
                    <a:pt x="155760" y="19713"/>
                  </a:cubicBezTo>
                  <a:cubicBezTo>
                    <a:pt x="155972" y="19730"/>
                    <a:pt x="156166" y="19695"/>
                    <a:pt x="156361" y="19677"/>
                  </a:cubicBezTo>
                  <a:cubicBezTo>
                    <a:pt x="154293" y="34899"/>
                    <a:pt x="154859" y="50367"/>
                    <a:pt x="152756" y="656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3422453" y="5075654"/>
              <a:ext cx="153528" cy="157826"/>
            </a:xfrm>
            <a:custGeom>
              <a:rect b="b" l="l" r="r" t="t"/>
              <a:pathLst>
                <a:path extrusionOk="0" h="157826" w="153528">
                  <a:moveTo>
                    <a:pt x="142188" y="7667"/>
                  </a:moveTo>
                  <a:cubicBezTo>
                    <a:pt x="138424" y="7667"/>
                    <a:pt x="134660" y="7667"/>
                    <a:pt x="130896" y="7437"/>
                  </a:cubicBezTo>
                  <a:cubicBezTo>
                    <a:pt x="120770" y="6217"/>
                    <a:pt x="110608" y="6093"/>
                    <a:pt x="100429" y="5368"/>
                  </a:cubicBezTo>
                  <a:cubicBezTo>
                    <a:pt x="91169" y="5068"/>
                    <a:pt x="81980" y="3813"/>
                    <a:pt x="72720" y="3530"/>
                  </a:cubicBezTo>
                  <a:cubicBezTo>
                    <a:pt x="61622" y="2469"/>
                    <a:pt x="50064" y="1302"/>
                    <a:pt x="38719" y="878"/>
                  </a:cubicBezTo>
                  <a:cubicBezTo>
                    <a:pt x="32410" y="-94"/>
                    <a:pt x="26031" y="-183"/>
                    <a:pt x="19651" y="242"/>
                  </a:cubicBezTo>
                  <a:cubicBezTo>
                    <a:pt x="14261" y="224"/>
                    <a:pt x="7157" y="2063"/>
                    <a:pt x="6221" y="8268"/>
                  </a:cubicBezTo>
                  <a:cubicBezTo>
                    <a:pt x="6203" y="8338"/>
                    <a:pt x="6185" y="8409"/>
                    <a:pt x="6185" y="8480"/>
                  </a:cubicBezTo>
                  <a:cubicBezTo>
                    <a:pt x="6079" y="8957"/>
                    <a:pt x="6008" y="9417"/>
                    <a:pt x="5920" y="9753"/>
                  </a:cubicBezTo>
                  <a:cubicBezTo>
                    <a:pt x="4400" y="19476"/>
                    <a:pt x="4807" y="29358"/>
                    <a:pt x="4065" y="39152"/>
                  </a:cubicBezTo>
                  <a:cubicBezTo>
                    <a:pt x="3534" y="46825"/>
                    <a:pt x="2615" y="54851"/>
                    <a:pt x="2350" y="62912"/>
                  </a:cubicBezTo>
                  <a:cubicBezTo>
                    <a:pt x="1325" y="89041"/>
                    <a:pt x="0" y="115152"/>
                    <a:pt x="0" y="141334"/>
                  </a:cubicBezTo>
                  <a:cubicBezTo>
                    <a:pt x="71" y="143915"/>
                    <a:pt x="2085" y="145064"/>
                    <a:pt x="3976" y="144905"/>
                  </a:cubicBezTo>
                  <a:cubicBezTo>
                    <a:pt x="4171" y="145435"/>
                    <a:pt x="4436" y="145913"/>
                    <a:pt x="4683" y="146213"/>
                  </a:cubicBezTo>
                  <a:cubicBezTo>
                    <a:pt x="9437" y="153002"/>
                    <a:pt x="18697" y="152136"/>
                    <a:pt x="25995" y="153302"/>
                  </a:cubicBezTo>
                  <a:cubicBezTo>
                    <a:pt x="34831" y="154540"/>
                    <a:pt x="43773" y="154752"/>
                    <a:pt x="52680" y="154894"/>
                  </a:cubicBezTo>
                  <a:cubicBezTo>
                    <a:pt x="79417" y="156750"/>
                    <a:pt x="106261" y="157404"/>
                    <a:pt x="133105" y="157810"/>
                  </a:cubicBezTo>
                  <a:cubicBezTo>
                    <a:pt x="136126" y="157934"/>
                    <a:pt x="139078" y="157315"/>
                    <a:pt x="142029" y="156767"/>
                  </a:cubicBezTo>
                  <a:cubicBezTo>
                    <a:pt x="144768" y="156361"/>
                    <a:pt x="146005" y="153656"/>
                    <a:pt x="146871" y="151322"/>
                  </a:cubicBezTo>
                  <a:cubicBezTo>
                    <a:pt x="147171" y="150315"/>
                    <a:pt x="147154" y="149431"/>
                    <a:pt x="146924" y="148706"/>
                  </a:cubicBezTo>
                  <a:cubicBezTo>
                    <a:pt x="147472" y="148123"/>
                    <a:pt x="147825" y="147309"/>
                    <a:pt x="147843" y="146284"/>
                  </a:cubicBezTo>
                  <a:cubicBezTo>
                    <a:pt x="148532" y="125211"/>
                    <a:pt x="148249" y="104121"/>
                    <a:pt x="148444" y="83048"/>
                  </a:cubicBezTo>
                  <a:cubicBezTo>
                    <a:pt x="148567" y="68569"/>
                    <a:pt x="149221" y="54108"/>
                    <a:pt x="150494" y="39682"/>
                  </a:cubicBezTo>
                  <a:cubicBezTo>
                    <a:pt x="150582" y="38339"/>
                    <a:pt x="150653" y="36978"/>
                    <a:pt x="150723" y="35616"/>
                  </a:cubicBezTo>
                  <a:cubicBezTo>
                    <a:pt x="151218" y="33884"/>
                    <a:pt x="151713" y="32151"/>
                    <a:pt x="152137" y="30419"/>
                  </a:cubicBezTo>
                  <a:cubicBezTo>
                    <a:pt x="153533" y="23754"/>
                    <a:pt x="155177" y="15056"/>
                    <a:pt x="149928" y="9682"/>
                  </a:cubicBezTo>
                  <a:cubicBezTo>
                    <a:pt x="147914" y="7490"/>
                    <a:pt x="144927" y="7596"/>
                    <a:pt x="142188" y="7667"/>
                  </a:cubicBezTo>
                  <a:close/>
                  <a:moveTo>
                    <a:pt x="120646" y="150103"/>
                  </a:moveTo>
                  <a:cubicBezTo>
                    <a:pt x="98114" y="150209"/>
                    <a:pt x="75777" y="149148"/>
                    <a:pt x="53210" y="148140"/>
                  </a:cubicBezTo>
                  <a:cubicBezTo>
                    <a:pt x="42996" y="148176"/>
                    <a:pt x="32887" y="147981"/>
                    <a:pt x="22673" y="147027"/>
                  </a:cubicBezTo>
                  <a:cubicBezTo>
                    <a:pt x="17089" y="146779"/>
                    <a:pt x="11398" y="146355"/>
                    <a:pt x="6751" y="143208"/>
                  </a:cubicBezTo>
                  <a:cubicBezTo>
                    <a:pt x="7069" y="142678"/>
                    <a:pt x="7281" y="142059"/>
                    <a:pt x="7298" y="141281"/>
                  </a:cubicBezTo>
                  <a:cubicBezTo>
                    <a:pt x="7405" y="129048"/>
                    <a:pt x="7617" y="116796"/>
                    <a:pt x="7528" y="104563"/>
                  </a:cubicBezTo>
                  <a:cubicBezTo>
                    <a:pt x="7493" y="91322"/>
                    <a:pt x="8730" y="78133"/>
                    <a:pt x="8483" y="64892"/>
                  </a:cubicBezTo>
                  <a:cubicBezTo>
                    <a:pt x="8818" y="47744"/>
                    <a:pt x="10126" y="30578"/>
                    <a:pt x="9030" y="13430"/>
                  </a:cubicBezTo>
                  <a:cubicBezTo>
                    <a:pt x="9101" y="13394"/>
                    <a:pt x="9189" y="13359"/>
                    <a:pt x="9260" y="13306"/>
                  </a:cubicBezTo>
                  <a:lnTo>
                    <a:pt x="9260" y="13324"/>
                  </a:lnTo>
                  <a:cubicBezTo>
                    <a:pt x="10197" y="12369"/>
                    <a:pt x="10532" y="10955"/>
                    <a:pt x="11151" y="9788"/>
                  </a:cubicBezTo>
                  <a:cubicBezTo>
                    <a:pt x="12141" y="8533"/>
                    <a:pt x="13625" y="7684"/>
                    <a:pt x="15180" y="7366"/>
                  </a:cubicBezTo>
                  <a:cubicBezTo>
                    <a:pt x="22055" y="6553"/>
                    <a:pt x="29106" y="6624"/>
                    <a:pt x="35945" y="7614"/>
                  </a:cubicBezTo>
                  <a:cubicBezTo>
                    <a:pt x="47166" y="8639"/>
                    <a:pt x="58423" y="9099"/>
                    <a:pt x="69610" y="10566"/>
                  </a:cubicBezTo>
                  <a:cubicBezTo>
                    <a:pt x="86062" y="11503"/>
                    <a:pt x="102691" y="13288"/>
                    <a:pt x="119338" y="13642"/>
                  </a:cubicBezTo>
                  <a:cubicBezTo>
                    <a:pt x="127821" y="14791"/>
                    <a:pt x="136374" y="15162"/>
                    <a:pt x="144927" y="15021"/>
                  </a:cubicBezTo>
                  <a:cubicBezTo>
                    <a:pt x="146588" y="17036"/>
                    <a:pt x="145987" y="20148"/>
                    <a:pt x="146093" y="22623"/>
                  </a:cubicBezTo>
                  <a:cubicBezTo>
                    <a:pt x="145351" y="29287"/>
                    <a:pt x="142983" y="35616"/>
                    <a:pt x="141287" y="42069"/>
                  </a:cubicBezTo>
                  <a:cubicBezTo>
                    <a:pt x="140756" y="43943"/>
                    <a:pt x="141905" y="45958"/>
                    <a:pt x="143761" y="46506"/>
                  </a:cubicBezTo>
                  <a:cubicBezTo>
                    <a:pt x="143266" y="51722"/>
                    <a:pt x="142806" y="56937"/>
                    <a:pt x="142400" y="62152"/>
                  </a:cubicBezTo>
                  <a:cubicBezTo>
                    <a:pt x="140809" y="90172"/>
                    <a:pt x="141499" y="118246"/>
                    <a:pt x="140527" y="146266"/>
                  </a:cubicBezTo>
                  <a:cubicBezTo>
                    <a:pt x="140544" y="146761"/>
                    <a:pt x="140633" y="147186"/>
                    <a:pt x="140774" y="147575"/>
                  </a:cubicBezTo>
                  <a:cubicBezTo>
                    <a:pt x="140262" y="148123"/>
                    <a:pt x="139838" y="148830"/>
                    <a:pt x="139608" y="149749"/>
                  </a:cubicBezTo>
                  <a:cubicBezTo>
                    <a:pt x="133352" y="151075"/>
                    <a:pt x="126972" y="150067"/>
                    <a:pt x="120646" y="1501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2" name="Google Shape;1442;p37"/>
          <p:cNvSpPr/>
          <p:nvPr/>
        </p:nvSpPr>
        <p:spPr>
          <a:xfrm>
            <a:off x="6452898" y="2279281"/>
            <a:ext cx="418515" cy="435461"/>
          </a:xfrm>
          <a:custGeom>
            <a:rect b="b" l="l" r="r" t="t"/>
            <a:pathLst>
              <a:path extrusionOk="0" h="870922" w="837030">
                <a:moveTo>
                  <a:pt x="320340" y="580941"/>
                </a:moveTo>
                <a:cubicBezTo>
                  <a:pt x="320358" y="563651"/>
                  <a:pt x="320429" y="546344"/>
                  <a:pt x="319934" y="529054"/>
                </a:cubicBezTo>
                <a:cubicBezTo>
                  <a:pt x="319651" y="519631"/>
                  <a:pt x="321277" y="514399"/>
                  <a:pt x="309560" y="513744"/>
                </a:cubicBezTo>
                <a:cubicBezTo>
                  <a:pt x="291553" y="513391"/>
                  <a:pt x="273580" y="515388"/>
                  <a:pt x="255555" y="514929"/>
                </a:cubicBezTo>
                <a:cubicBezTo>
                  <a:pt x="243203" y="514469"/>
                  <a:pt x="230461" y="512312"/>
                  <a:pt x="217914" y="512242"/>
                </a:cubicBezTo>
                <a:cubicBezTo>
                  <a:pt x="210015" y="511641"/>
                  <a:pt x="202115" y="510792"/>
                  <a:pt x="194198" y="510403"/>
                </a:cubicBezTo>
                <a:cubicBezTo>
                  <a:pt x="190063" y="509714"/>
                  <a:pt x="186105" y="512772"/>
                  <a:pt x="189127" y="516661"/>
                </a:cubicBezTo>
                <a:cubicBezTo>
                  <a:pt x="184691" y="537929"/>
                  <a:pt x="185186" y="559868"/>
                  <a:pt x="183825" y="581471"/>
                </a:cubicBezTo>
                <a:cubicBezTo>
                  <a:pt x="182411" y="596126"/>
                  <a:pt x="182358" y="610853"/>
                  <a:pt x="180998" y="625508"/>
                </a:cubicBezTo>
                <a:cubicBezTo>
                  <a:pt x="180308" y="631961"/>
                  <a:pt x="180308" y="638467"/>
                  <a:pt x="180291" y="644937"/>
                </a:cubicBezTo>
                <a:cubicBezTo>
                  <a:pt x="180591" y="649109"/>
                  <a:pt x="179089" y="654200"/>
                  <a:pt x="182464" y="657418"/>
                </a:cubicBezTo>
                <a:cubicBezTo>
                  <a:pt x="191654" y="663924"/>
                  <a:pt x="203989" y="663234"/>
                  <a:pt x="214768" y="663818"/>
                </a:cubicBezTo>
                <a:cubicBezTo>
                  <a:pt x="222544" y="663782"/>
                  <a:pt x="230267" y="664366"/>
                  <a:pt x="238007" y="664984"/>
                </a:cubicBezTo>
                <a:cubicBezTo>
                  <a:pt x="245606" y="664861"/>
                  <a:pt x="252993" y="665886"/>
                  <a:pt x="260662" y="666628"/>
                </a:cubicBezTo>
                <a:cubicBezTo>
                  <a:pt x="276072" y="667353"/>
                  <a:pt x="291040" y="666593"/>
                  <a:pt x="306503" y="667689"/>
                </a:cubicBezTo>
                <a:cubicBezTo>
                  <a:pt x="314668" y="668697"/>
                  <a:pt x="316152" y="664896"/>
                  <a:pt x="317407" y="657842"/>
                </a:cubicBezTo>
                <a:cubicBezTo>
                  <a:pt x="318432" y="650081"/>
                  <a:pt x="318767" y="642232"/>
                  <a:pt x="319315" y="634436"/>
                </a:cubicBezTo>
                <a:cubicBezTo>
                  <a:pt x="319969" y="616616"/>
                  <a:pt x="320358" y="598778"/>
                  <a:pt x="320340" y="580941"/>
                </a:cubicBezTo>
                <a:close/>
                <a:moveTo>
                  <a:pt x="319898" y="366694"/>
                </a:moveTo>
                <a:cubicBezTo>
                  <a:pt x="320482" y="358863"/>
                  <a:pt x="321171" y="349847"/>
                  <a:pt x="320358" y="341768"/>
                </a:cubicBezTo>
                <a:cubicBezTo>
                  <a:pt x="319633" y="333883"/>
                  <a:pt x="309525" y="334661"/>
                  <a:pt x="303640" y="334042"/>
                </a:cubicBezTo>
                <a:cubicBezTo>
                  <a:pt x="284431" y="330524"/>
                  <a:pt x="264692" y="331408"/>
                  <a:pt x="245235" y="330931"/>
                </a:cubicBezTo>
                <a:cubicBezTo>
                  <a:pt x="233713" y="329552"/>
                  <a:pt x="222155" y="329163"/>
                  <a:pt x="210563" y="329340"/>
                </a:cubicBezTo>
                <a:cubicBezTo>
                  <a:pt x="203794" y="329499"/>
                  <a:pt x="196284" y="330559"/>
                  <a:pt x="190964" y="334997"/>
                </a:cubicBezTo>
                <a:cubicBezTo>
                  <a:pt x="189551" y="336676"/>
                  <a:pt x="189533" y="339080"/>
                  <a:pt x="189144" y="341167"/>
                </a:cubicBezTo>
                <a:cubicBezTo>
                  <a:pt x="186794" y="359234"/>
                  <a:pt x="185221" y="377390"/>
                  <a:pt x="182641" y="395422"/>
                </a:cubicBezTo>
                <a:cubicBezTo>
                  <a:pt x="180679" y="414780"/>
                  <a:pt x="180185" y="434385"/>
                  <a:pt x="179425" y="453850"/>
                </a:cubicBezTo>
                <a:cubicBezTo>
                  <a:pt x="178453" y="472235"/>
                  <a:pt x="185681" y="477274"/>
                  <a:pt x="202981" y="479112"/>
                </a:cubicBezTo>
                <a:cubicBezTo>
                  <a:pt x="212135" y="480279"/>
                  <a:pt x="221360" y="479837"/>
                  <a:pt x="230567" y="480226"/>
                </a:cubicBezTo>
                <a:cubicBezTo>
                  <a:pt x="237424" y="480986"/>
                  <a:pt x="244280" y="481658"/>
                  <a:pt x="251190" y="481623"/>
                </a:cubicBezTo>
                <a:cubicBezTo>
                  <a:pt x="263083" y="482383"/>
                  <a:pt x="274835" y="480562"/>
                  <a:pt x="286711" y="480579"/>
                </a:cubicBezTo>
                <a:cubicBezTo>
                  <a:pt x="292807" y="480615"/>
                  <a:pt x="298887" y="480774"/>
                  <a:pt x="305001" y="480898"/>
                </a:cubicBezTo>
                <a:cubicBezTo>
                  <a:pt x="310621" y="481587"/>
                  <a:pt x="313819" y="475895"/>
                  <a:pt x="314632" y="471051"/>
                </a:cubicBezTo>
                <a:cubicBezTo>
                  <a:pt x="318220" y="449395"/>
                  <a:pt x="317036" y="427279"/>
                  <a:pt x="318608" y="405428"/>
                </a:cubicBezTo>
                <a:cubicBezTo>
                  <a:pt x="319616" y="392735"/>
                  <a:pt x="319121" y="379511"/>
                  <a:pt x="319898" y="366694"/>
                </a:cubicBezTo>
                <a:close/>
                <a:moveTo>
                  <a:pt x="323839" y="157204"/>
                </a:moveTo>
                <a:cubicBezTo>
                  <a:pt x="324299" y="144917"/>
                  <a:pt x="324988" y="140798"/>
                  <a:pt x="310939" y="140268"/>
                </a:cubicBezTo>
                <a:cubicBezTo>
                  <a:pt x="290086" y="140427"/>
                  <a:pt x="269710" y="143644"/>
                  <a:pt x="248787" y="144104"/>
                </a:cubicBezTo>
                <a:cubicBezTo>
                  <a:pt x="240711" y="144546"/>
                  <a:pt x="232599" y="144563"/>
                  <a:pt x="224506" y="144758"/>
                </a:cubicBezTo>
                <a:cubicBezTo>
                  <a:pt x="217967" y="145005"/>
                  <a:pt x="211146" y="146667"/>
                  <a:pt x="206357" y="151387"/>
                </a:cubicBezTo>
                <a:cubicBezTo>
                  <a:pt x="202292" y="155029"/>
                  <a:pt x="196407" y="165901"/>
                  <a:pt x="197910" y="171329"/>
                </a:cubicBezTo>
                <a:cubicBezTo>
                  <a:pt x="195100" y="183916"/>
                  <a:pt x="194764" y="196927"/>
                  <a:pt x="192626" y="209620"/>
                </a:cubicBezTo>
                <a:cubicBezTo>
                  <a:pt x="187624" y="236368"/>
                  <a:pt x="185963" y="263522"/>
                  <a:pt x="184072" y="290659"/>
                </a:cubicBezTo>
                <a:cubicBezTo>
                  <a:pt x="182341" y="301072"/>
                  <a:pt x="195294" y="302504"/>
                  <a:pt x="202805" y="303564"/>
                </a:cubicBezTo>
                <a:cubicBezTo>
                  <a:pt x="218144" y="306128"/>
                  <a:pt x="233660" y="304077"/>
                  <a:pt x="249070" y="305120"/>
                </a:cubicBezTo>
                <a:cubicBezTo>
                  <a:pt x="264444" y="305969"/>
                  <a:pt x="279907" y="305332"/>
                  <a:pt x="295034" y="302504"/>
                </a:cubicBezTo>
                <a:cubicBezTo>
                  <a:pt x="304983" y="301460"/>
                  <a:pt x="315410" y="303670"/>
                  <a:pt x="317937" y="291048"/>
                </a:cubicBezTo>
                <a:cubicBezTo>
                  <a:pt x="319792" y="282173"/>
                  <a:pt x="319616" y="272998"/>
                  <a:pt x="320004" y="263964"/>
                </a:cubicBezTo>
                <a:cubicBezTo>
                  <a:pt x="320605" y="245915"/>
                  <a:pt x="321029" y="227865"/>
                  <a:pt x="321825" y="209815"/>
                </a:cubicBezTo>
                <a:cubicBezTo>
                  <a:pt x="322302" y="192260"/>
                  <a:pt x="323610" y="174758"/>
                  <a:pt x="323839" y="157204"/>
                </a:cubicBezTo>
                <a:close/>
                <a:moveTo>
                  <a:pt x="490096" y="534110"/>
                </a:moveTo>
                <a:cubicBezTo>
                  <a:pt x="490344" y="528789"/>
                  <a:pt x="490803" y="523468"/>
                  <a:pt x="490697" y="518146"/>
                </a:cubicBezTo>
                <a:cubicBezTo>
                  <a:pt x="489902" y="513444"/>
                  <a:pt x="484229" y="512790"/>
                  <a:pt x="480324" y="512578"/>
                </a:cubicBezTo>
                <a:cubicBezTo>
                  <a:pt x="467370" y="511888"/>
                  <a:pt x="454346" y="512613"/>
                  <a:pt x="441392" y="511888"/>
                </a:cubicBezTo>
                <a:cubicBezTo>
                  <a:pt x="432009" y="511110"/>
                  <a:pt x="422307" y="510739"/>
                  <a:pt x="412941" y="509413"/>
                </a:cubicBezTo>
                <a:cubicBezTo>
                  <a:pt x="408558" y="508706"/>
                  <a:pt x="404140" y="508193"/>
                  <a:pt x="399705" y="508123"/>
                </a:cubicBezTo>
                <a:cubicBezTo>
                  <a:pt x="392123" y="508052"/>
                  <a:pt x="385320" y="507804"/>
                  <a:pt x="377597" y="506655"/>
                </a:cubicBezTo>
                <a:cubicBezTo>
                  <a:pt x="371359" y="506549"/>
                  <a:pt x="353104" y="504039"/>
                  <a:pt x="350683" y="511022"/>
                </a:cubicBezTo>
                <a:cubicBezTo>
                  <a:pt x="349057" y="514363"/>
                  <a:pt x="347926" y="517934"/>
                  <a:pt x="346760" y="521452"/>
                </a:cubicBezTo>
                <a:cubicBezTo>
                  <a:pt x="346371" y="522637"/>
                  <a:pt x="346901" y="523910"/>
                  <a:pt x="347820" y="524652"/>
                </a:cubicBezTo>
                <a:cubicBezTo>
                  <a:pt x="343031" y="557764"/>
                  <a:pt x="346017" y="591229"/>
                  <a:pt x="344180" y="624500"/>
                </a:cubicBezTo>
                <a:cubicBezTo>
                  <a:pt x="343808" y="635267"/>
                  <a:pt x="344056" y="646051"/>
                  <a:pt x="345523" y="656728"/>
                </a:cubicBezTo>
                <a:cubicBezTo>
                  <a:pt x="345699" y="671667"/>
                  <a:pt x="367188" y="669050"/>
                  <a:pt x="377562" y="669634"/>
                </a:cubicBezTo>
                <a:cubicBezTo>
                  <a:pt x="389720" y="670182"/>
                  <a:pt x="401719" y="667512"/>
                  <a:pt x="413877" y="667972"/>
                </a:cubicBezTo>
                <a:cubicBezTo>
                  <a:pt x="421618" y="667919"/>
                  <a:pt x="429393" y="668290"/>
                  <a:pt x="437116" y="667689"/>
                </a:cubicBezTo>
                <a:cubicBezTo>
                  <a:pt x="443849" y="667017"/>
                  <a:pt x="450582" y="666151"/>
                  <a:pt x="457350" y="666063"/>
                </a:cubicBezTo>
                <a:cubicBezTo>
                  <a:pt x="463270" y="665462"/>
                  <a:pt x="470392" y="666894"/>
                  <a:pt x="475941" y="665073"/>
                </a:cubicBezTo>
                <a:cubicBezTo>
                  <a:pt x="478609" y="663340"/>
                  <a:pt x="479528" y="660052"/>
                  <a:pt x="480235" y="657135"/>
                </a:cubicBezTo>
                <a:cubicBezTo>
                  <a:pt x="484636" y="634347"/>
                  <a:pt x="485095" y="611065"/>
                  <a:pt x="486350" y="587959"/>
                </a:cubicBezTo>
                <a:cubicBezTo>
                  <a:pt x="486703" y="570015"/>
                  <a:pt x="489071" y="552054"/>
                  <a:pt x="490096" y="534110"/>
                </a:cubicBezTo>
                <a:close/>
                <a:moveTo>
                  <a:pt x="498579" y="362063"/>
                </a:moveTo>
                <a:cubicBezTo>
                  <a:pt x="498649" y="356282"/>
                  <a:pt x="499233" y="350412"/>
                  <a:pt x="498579" y="344649"/>
                </a:cubicBezTo>
                <a:cubicBezTo>
                  <a:pt x="497872" y="340318"/>
                  <a:pt x="493206" y="338709"/>
                  <a:pt x="489531" y="337578"/>
                </a:cubicBezTo>
                <a:cubicBezTo>
                  <a:pt x="472530" y="332557"/>
                  <a:pt x="454611" y="335297"/>
                  <a:pt x="437169" y="334643"/>
                </a:cubicBezTo>
                <a:cubicBezTo>
                  <a:pt x="423350" y="334095"/>
                  <a:pt x="409530" y="333370"/>
                  <a:pt x="395711" y="333883"/>
                </a:cubicBezTo>
                <a:cubicBezTo>
                  <a:pt x="386680" y="334130"/>
                  <a:pt x="377668" y="334042"/>
                  <a:pt x="368655" y="333353"/>
                </a:cubicBezTo>
                <a:cubicBezTo>
                  <a:pt x="363177" y="333158"/>
                  <a:pt x="354253" y="331585"/>
                  <a:pt x="353846" y="339399"/>
                </a:cubicBezTo>
                <a:cubicBezTo>
                  <a:pt x="353104" y="339929"/>
                  <a:pt x="352644" y="340848"/>
                  <a:pt x="352697" y="341785"/>
                </a:cubicBezTo>
                <a:cubicBezTo>
                  <a:pt x="352662" y="344402"/>
                  <a:pt x="352644" y="347018"/>
                  <a:pt x="352627" y="349635"/>
                </a:cubicBezTo>
                <a:cubicBezTo>
                  <a:pt x="352008" y="365033"/>
                  <a:pt x="350453" y="380395"/>
                  <a:pt x="350488" y="395829"/>
                </a:cubicBezTo>
                <a:cubicBezTo>
                  <a:pt x="350188" y="419147"/>
                  <a:pt x="347767" y="442482"/>
                  <a:pt x="350082" y="465765"/>
                </a:cubicBezTo>
                <a:cubicBezTo>
                  <a:pt x="349817" y="475736"/>
                  <a:pt x="359006" y="479642"/>
                  <a:pt x="367577" y="480438"/>
                </a:cubicBezTo>
                <a:cubicBezTo>
                  <a:pt x="374593" y="481746"/>
                  <a:pt x="381679" y="482418"/>
                  <a:pt x="388801" y="482736"/>
                </a:cubicBezTo>
                <a:cubicBezTo>
                  <a:pt x="400305" y="483496"/>
                  <a:pt x="411633" y="486024"/>
                  <a:pt x="423208" y="485954"/>
                </a:cubicBezTo>
                <a:cubicBezTo>
                  <a:pt x="435844" y="486679"/>
                  <a:pt x="448285" y="483709"/>
                  <a:pt x="460902" y="484310"/>
                </a:cubicBezTo>
                <a:cubicBezTo>
                  <a:pt x="464260" y="484433"/>
                  <a:pt x="467618" y="484522"/>
                  <a:pt x="470975" y="484734"/>
                </a:cubicBezTo>
                <a:cubicBezTo>
                  <a:pt x="474651" y="484805"/>
                  <a:pt x="478662" y="486078"/>
                  <a:pt x="482215" y="484593"/>
                </a:cubicBezTo>
                <a:cubicBezTo>
                  <a:pt x="493966" y="478264"/>
                  <a:pt x="494214" y="451887"/>
                  <a:pt x="495574" y="439707"/>
                </a:cubicBezTo>
                <a:cubicBezTo>
                  <a:pt x="496688" y="430266"/>
                  <a:pt x="496882" y="420791"/>
                  <a:pt x="497147" y="411297"/>
                </a:cubicBezTo>
                <a:cubicBezTo>
                  <a:pt x="497218" y="394856"/>
                  <a:pt x="498649" y="378504"/>
                  <a:pt x="498579" y="362063"/>
                </a:cubicBezTo>
                <a:close/>
                <a:moveTo>
                  <a:pt x="495663" y="263823"/>
                </a:moveTo>
                <a:cubicBezTo>
                  <a:pt x="498331" y="228537"/>
                  <a:pt x="499957" y="193109"/>
                  <a:pt x="499604" y="157734"/>
                </a:cubicBezTo>
                <a:cubicBezTo>
                  <a:pt x="499215" y="153491"/>
                  <a:pt x="499957" y="148948"/>
                  <a:pt x="498561" y="144882"/>
                </a:cubicBezTo>
                <a:cubicBezTo>
                  <a:pt x="494921" y="139101"/>
                  <a:pt x="486526" y="140515"/>
                  <a:pt x="480589" y="139914"/>
                </a:cubicBezTo>
                <a:cubicBezTo>
                  <a:pt x="465356" y="140197"/>
                  <a:pt x="450158" y="141417"/>
                  <a:pt x="434889" y="141045"/>
                </a:cubicBezTo>
                <a:cubicBezTo>
                  <a:pt x="415380" y="142301"/>
                  <a:pt x="396100" y="138040"/>
                  <a:pt x="376625" y="138553"/>
                </a:cubicBezTo>
                <a:cubicBezTo>
                  <a:pt x="370687" y="138942"/>
                  <a:pt x="365350" y="139507"/>
                  <a:pt x="359271" y="139773"/>
                </a:cubicBezTo>
                <a:cubicBezTo>
                  <a:pt x="357539" y="139949"/>
                  <a:pt x="355737" y="139967"/>
                  <a:pt x="354040" y="140409"/>
                </a:cubicBezTo>
                <a:cubicBezTo>
                  <a:pt x="352733" y="140727"/>
                  <a:pt x="351867" y="141770"/>
                  <a:pt x="351566" y="142937"/>
                </a:cubicBezTo>
                <a:cubicBezTo>
                  <a:pt x="350453" y="143167"/>
                  <a:pt x="349693" y="144175"/>
                  <a:pt x="349569" y="145288"/>
                </a:cubicBezTo>
                <a:cubicBezTo>
                  <a:pt x="348774" y="145942"/>
                  <a:pt x="348615" y="147162"/>
                  <a:pt x="348350" y="148135"/>
                </a:cubicBezTo>
                <a:cubicBezTo>
                  <a:pt x="347396" y="152572"/>
                  <a:pt x="346866" y="157098"/>
                  <a:pt x="346353" y="161606"/>
                </a:cubicBezTo>
                <a:cubicBezTo>
                  <a:pt x="345399" y="170427"/>
                  <a:pt x="344957" y="179125"/>
                  <a:pt x="344321" y="188035"/>
                </a:cubicBezTo>
                <a:cubicBezTo>
                  <a:pt x="342872" y="214641"/>
                  <a:pt x="342642" y="241265"/>
                  <a:pt x="342518" y="267907"/>
                </a:cubicBezTo>
                <a:cubicBezTo>
                  <a:pt x="343702" y="291331"/>
                  <a:pt x="337871" y="301337"/>
                  <a:pt x="366959" y="301407"/>
                </a:cubicBezTo>
                <a:cubicBezTo>
                  <a:pt x="394739" y="303670"/>
                  <a:pt x="422607" y="303122"/>
                  <a:pt x="450476" y="302680"/>
                </a:cubicBezTo>
                <a:cubicBezTo>
                  <a:pt x="461892" y="302327"/>
                  <a:pt x="473114" y="303971"/>
                  <a:pt x="484724" y="303741"/>
                </a:cubicBezTo>
                <a:cubicBezTo>
                  <a:pt x="495044" y="303582"/>
                  <a:pt x="493118" y="289227"/>
                  <a:pt x="493949" y="281996"/>
                </a:cubicBezTo>
                <a:cubicBezTo>
                  <a:pt x="494355" y="275950"/>
                  <a:pt x="495133" y="269869"/>
                  <a:pt x="495663" y="263823"/>
                </a:cubicBezTo>
                <a:close/>
                <a:moveTo>
                  <a:pt x="668829" y="547493"/>
                </a:moveTo>
                <a:cubicBezTo>
                  <a:pt x="670243" y="540828"/>
                  <a:pt x="671869" y="532130"/>
                  <a:pt x="666620" y="526756"/>
                </a:cubicBezTo>
                <a:cubicBezTo>
                  <a:pt x="664571" y="524581"/>
                  <a:pt x="661602" y="524687"/>
                  <a:pt x="658845" y="524758"/>
                </a:cubicBezTo>
                <a:cubicBezTo>
                  <a:pt x="655098" y="524758"/>
                  <a:pt x="651317" y="524758"/>
                  <a:pt x="647553" y="524528"/>
                </a:cubicBezTo>
                <a:cubicBezTo>
                  <a:pt x="637427" y="523309"/>
                  <a:pt x="627265" y="523185"/>
                  <a:pt x="617086" y="522460"/>
                </a:cubicBezTo>
                <a:cubicBezTo>
                  <a:pt x="607826" y="522159"/>
                  <a:pt x="598637" y="520887"/>
                  <a:pt x="589359" y="520604"/>
                </a:cubicBezTo>
                <a:cubicBezTo>
                  <a:pt x="578261" y="519561"/>
                  <a:pt x="566721" y="518376"/>
                  <a:pt x="555376" y="517952"/>
                </a:cubicBezTo>
                <a:cubicBezTo>
                  <a:pt x="549067" y="516980"/>
                  <a:pt x="542688" y="516891"/>
                  <a:pt x="536308" y="517315"/>
                </a:cubicBezTo>
                <a:cubicBezTo>
                  <a:pt x="530918" y="517298"/>
                  <a:pt x="523832" y="519136"/>
                  <a:pt x="522877" y="525342"/>
                </a:cubicBezTo>
                <a:cubicBezTo>
                  <a:pt x="522860" y="525412"/>
                  <a:pt x="522842" y="525501"/>
                  <a:pt x="522824" y="525589"/>
                </a:cubicBezTo>
                <a:cubicBezTo>
                  <a:pt x="522824" y="525607"/>
                  <a:pt x="522824" y="525642"/>
                  <a:pt x="522807" y="525660"/>
                </a:cubicBezTo>
                <a:cubicBezTo>
                  <a:pt x="522718" y="526102"/>
                  <a:pt x="522648" y="526508"/>
                  <a:pt x="522577" y="526809"/>
                </a:cubicBezTo>
                <a:cubicBezTo>
                  <a:pt x="521057" y="536532"/>
                  <a:pt x="521464" y="546414"/>
                  <a:pt x="520722" y="556208"/>
                </a:cubicBezTo>
                <a:cubicBezTo>
                  <a:pt x="520191" y="563881"/>
                  <a:pt x="519272" y="571907"/>
                  <a:pt x="519007" y="579968"/>
                </a:cubicBezTo>
                <a:cubicBezTo>
                  <a:pt x="517982" y="606097"/>
                  <a:pt x="516657" y="632208"/>
                  <a:pt x="516657" y="658390"/>
                </a:cubicBezTo>
                <a:cubicBezTo>
                  <a:pt x="516728" y="660971"/>
                  <a:pt x="518742" y="662138"/>
                  <a:pt x="520633" y="661979"/>
                </a:cubicBezTo>
                <a:cubicBezTo>
                  <a:pt x="520845" y="662509"/>
                  <a:pt x="521093" y="662969"/>
                  <a:pt x="521358" y="663270"/>
                </a:cubicBezTo>
                <a:cubicBezTo>
                  <a:pt x="526111" y="670040"/>
                  <a:pt x="535371" y="669210"/>
                  <a:pt x="542670" y="670359"/>
                </a:cubicBezTo>
                <a:cubicBezTo>
                  <a:pt x="551506" y="671596"/>
                  <a:pt x="560430" y="671808"/>
                  <a:pt x="569355" y="671950"/>
                </a:cubicBezTo>
                <a:cubicBezTo>
                  <a:pt x="596092" y="673806"/>
                  <a:pt x="622936" y="674460"/>
                  <a:pt x="649779" y="674867"/>
                </a:cubicBezTo>
                <a:cubicBezTo>
                  <a:pt x="652801" y="675008"/>
                  <a:pt x="655752" y="674372"/>
                  <a:pt x="658703" y="673824"/>
                </a:cubicBezTo>
                <a:cubicBezTo>
                  <a:pt x="661460" y="673417"/>
                  <a:pt x="662680" y="670712"/>
                  <a:pt x="663546" y="668379"/>
                </a:cubicBezTo>
                <a:cubicBezTo>
                  <a:pt x="663846" y="667371"/>
                  <a:pt x="663828" y="666505"/>
                  <a:pt x="663616" y="665780"/>
                </a:cubicBezTo>
                <a:cubicBezTo>
                  <a:pt x="664164" y="665197"/>
                  <a:pt x="664518" y="664383"/>
                  <a:pt x="664535" y="663340"/>
                </a:cubicBezTo>
                <a:cubicBezTo>
                  <a:pt x="665224" y="642285"/>
                  <a:pt x="664942" y="621177"/>
                  <a:pt x="665136" y="600104"/>
                </a:cubicBezTo>
                <a:cubicBezTo>
                  <a:pt x="665260" y="585625"/>
                  <a:pt x="665914" y="571164"/>
                  <a:pt x="667186" y="556739"/>
                </a:cubicBezTo>
                <a:cubicBezTo>
                  <a:pt x="667274" y="555395"/>
                  <a:pt x="667363" y="554034"/>
                  <a:pt x="667451" y="552673"/>
                </a:cubicBezTo>
                <a:lnTo>
                  <a:pt x="667451" y="552673"/>
                </a:lnTo>
                <a:cubicBezTo>
                  <a:pt x="667928" y="550958"/>
                  <a:pt x="668405" y="549225"/>
                  <a:pt x="668829" y="547493"/>
                </a:cubicBezTo>
                <a:close/>
                <a:moveTo>
                  <a:pt x="678726" y="407214"/>
                </a:moveTo>
                <a:cubicBezTo>
                  <a:pt x="680139" y="393460"/>
                  <a:pt x="679804" y="379352"/>
                  <a:pt x="679662" y="365475"/>
                </a:cubicBezTo>
                <a:cubicBezTo>
                  <a:pt x="679556" y="363459"/>
                  <a:pt x="679662" y="361302"/>
                  <a:pt x="678902" y="359428"/>
                </a:cubicBezTo>
                <a:cubicBezTo>
                  <a:pt x="678991" y="359128"/>
                  <a:pt x="679026" y="358810"/>
                  <a:pt x="679026" y="358509"/>
                </a:cubicBezTo>
                <a:cubicBezTo>
                  <a:pt x="678867" y="353930"/>
                  <a:pt x="673442" y="354832"/>
                  <a:pt x="670226" y="354319"/>
                </a:cubicBezTo>
                <a:cubicBezTo>
                  <a:pt x="655540" y="353559"/>
                  <a:pt x="641155" y="350183"/>
                  <a:pt x="626435" y="349475"/>
                </a:cubicBezTo>
                <a:cubicBezTo>
                  <a:pt x="608480" y="348256"/>
                  <a:pt x="590790" y="344844"/>
                  <a:pt x="572783" y="344384"/>
                </a:cubicBezTo>
                <a:cubicBezTo>
                  <a:pt x="565149" y="344384"/>
                  <a:pt x="526818" y="338197"/>
                  <a:pt x="526306" y="347990"/>
                </a:cubicBezTo>
                <a:cubicBezTo>
                  <a:pt x="526306" y="348061"/>
                  <a:pt x="526288" y="348114"/>
                  <a:pt x="526288" y="348185"/>
                </a:cubicBezTo>
                <a:cubicBezTo>
                  <a:pt x="526288" y="348680"/>
                  <a:pt x="526942" y="348751"/>
                  <a:pt x="527136" y="348415"/>
                </a:cubicBezTo>
                <a:cubicBezTo>
                  <a:pt x="527331" y="348379"/>
                  <a:pt x="527543" y="348344"/>
                  <a:pt x="527755" y="348326"/>
                </a:cubicBezTo>
                <a:cubicBezTo>
                  <a:pt x="526642" y="353648"/>
                  <a:pt x="526306" y="362876"/>
                  <a:pt x="525970" y="364290"/>
                </a:cubicBezTo>
                <a:cubicBezTo>
                  <a:pt x="524751" y="378451"/>
                  <a:pt x="523655" y="392576"/>
                  <a:pt x="522595" y="406754"/>
                </a:cubicBezTo>
                <a:cubicBezTo>
                  <a:pt x="522595" y="406789"/>
                  <a:pt x="522595" y="406825"/>
                  <a:pt x="522595" y="406842"/>
                </a:cubicBezTo>
                <a:cubicBezTo>
                  <a:pt x="521464" y="429542"/>
                  <a:pt x="519591" y="452205"/>
                  <a:pt x="519626" y="474940"/>
                </a:cubicBezTo>
                <a:cubicBezTo>
                  <a:pt x="519697" y="477344"/>
                  <a:pt x="521464" y="478529"/>
                  <a:pt x="523249" y="478546"/>
                </a:cubicBezTo>
                <a:cubicBezTo>
                  <a:pt x="522754" y="479236"/>
                  <a:pt x="523867" y="480615"/>
                  <a:pt x="526871" y="482224"/>
                </a:cubicBezTo>
                <a:cubicBezTo>
                  <a:pt x="533781" y="485901"/>
                  <a:pt x="541186" y="488694"/>
                  <a:pt x="548873" y="490214"/>
                </a:cubicBezTo>
                <a:cubicBezTo>
                  <a:pt x="570786" y="494917"/>
                  <a:pt x="593176" y="496419"/>
                  <a:pt x="615425" y="498452"/>
                </a:cubicBezTo>
                <a:cubicBezTo>
                  <a:pt x="625975" y="498912"/>
                  <a:pt x="636083" y="499089"/>
                  <a:pt x="646775" y="500203"/>
                </a:cubicBezTo>
                <a:cubicBezTo>
                  <a:pt x="654798" y="501228"/>
                  <a:pt x="662503" y="503597"/>
                  <a:pt x="670385" y="505276"/>
                </a:cubicBezTo>
                <a:cubicBezTo>
                  <a:pt x="671904" y="505542"/>
                  <a:pt x="673212" y="504746"/>
                  <a:pt x="673937" y="503597"/>
                </a:cubicBezTo>
                <a:cubicBezTo>
                  <a:pt x="675085" y="503084"/>
                  <a:pt x="676004" y="501988"/>
                  <a:pt x="676040" y="500326"/>
                </a:cubicBezTo>
                <a:cubicBezTo>
                  <a:pt x="676057" y="486926"/>
                  <a:pt x="676375" y="473526"/>
                  <a:pt x="677100" y="460143"/>
                </a:cubicBezTo>
                <a:cubicBezTo>
                  <a:pt x="677966" y="442518"/>
                  <a:pt x="677771" y="424839"/>
                  <a:pt x="678726" y="407214"/>
                </a:cubicBezTo>
                <a:close/>
                <a:moveTo>
                  <a:pt x="693058" y="198342"/>
                </a:moveTo>
                <a:cubicBezTo>
                  <a:pt x="693358" y="191146"/>
                  <a:pt x="693623" y="183951"/>
                  <a:pt x="693376" y="176756"/>
                </a:cubicBezTo>
                <a:cubicBezTo>
                  <a:pt x="693446" y="173857"/>
                  <a:pt x="689894" y="172018"/>
                  <a:pt x="687597" y="173768"/>
                </a:cubicBezTo>
                <a:cubicBezTo>
                  <a:pt x="687685" y="173609"/>
                  <a:pt x="687756" y="173433"/>
                  <a:pt x="687756" y="173220"/>
                </a:cubicBezTo>
                <a:cubicBezTo>
                  <a:pt x="687367" y="171700"/>
                  <a:pt x="684999" y="171152"/>
                  <a:pt x="683603" y="170551"/>
                </a:cubicBezTo>
                <a:cubicBezTo>
                  <a:pt x="674484" y="166874"/>
                  <a:pt x="664571" y="166379"/>
                  <a:pt x="654975" y="164735"/>
                </a:cubicBezTo>
                <a:cubicBezTo>
                  <a:pt x="636773" y="161499"/>
                  <a:pt x="618500" y="158759"/>
                  <a:pt x="600404" y="154941"/>
                </a:cubicBezTo>
                <a:cubicBezTo>
                  <a:pt x="585065" y="151988"/>
                  <a:pt x="569761" y="148806"/>
                  <a:pt x="554298" y="146508"/>
                </a:cubicBezTo>
                <a:cubicBezTo>
                  <a:pt x="548007" y="145341"/>
                  <a:pt x="541627" y="144793"/>
                  <a:pt x="535230" y="144935"/>
                </a:cubicBezTo>
                <a:cubicBezTo>
                  <a:pt x="529222" y="146190"/>
                  <a:pt x="527808" y="153438"/>
                  <a:pt x="526695" y="158583"/>
                </a:cubicBezTo>
                <a:cubicBezTo>
                  <a:pt x="524592" y="176120"/>
                  <a:pt x="523125" y="193745"/>
                  <a:pt x="520686" y="211265"/>
                </a:cubicBezTo>
                <a:cubicBezTo>
                  <a:pt x="519661" y="227829"/>
                  <a:pt x="518813" y="244359"/>
                  <a:pt x="517823" y="261047"/>
                </a:cubicBezTo>
                <a:cubicBezTo>
                  <a:pt x="517399" y="271000"/>
                  <a:pt x="517329" y="280953"/>
                  <a:pt x="517311" y="290906"/>
                </a:cubicBezTo>
                <a:cubicBezTo>
                  <a:pt x="517452" y="295450"/>
                  <a:pt x="516463" y="301443"/>
                  <a:pt x="520881" y="304289"/>
                </a:cubicBezTo>
                <a:cubicBezTo>
                  <a:pt x="532032" y="309787"/>
                  <a:pt x="545109" y="309575"/>
                  <a:pt x="557267" y="310229"/>
                </a:cubicBezTo>
                <a:cubicBezTo>
                  <a:pt x="567534" y="310618"/>
                  <a:pt x="577784" y="311237"/>
                  <a:pt x="588034" y="311909"/>
                </a:cubicBezTo>
                <a:cubicBezTo>
                  <a:pt x="598460" y="312368"/>
                  <a:pt x="608621" y="314631"/>
                  <a:pt x="618818" y="316629"/>
                </a:cubicBezTo>
                <a:cubicBezTo>
                  <a:pt x="627106" y="318096"/>
                  <a:pt x="635465" y="318856"/>
                  <a:pt x="643788" y="320094"/>
                </a:cubicBezTo>
                <a:cubicBezTo>
                  <a:pt x="655664" y="322197"/>
                  <a:pt x="666992" y="324690"/>
                  <a:pt x="679114" y="326953"/>
                </a:cubicBezTo>
                <a:cubicBezTo>
                  <a:pt x="684010" y="327607"/>
                  <a:pt x="684787" y="321968"/>
                  <a:pt x="684822" y="318290"/>
                </a:cubicBezTo>
                <a:cubicBezTo>
                  <a:pt x="685088" y="313323"/>
                  <a:pt x="685441" y="308939"/>
                  <a:pt x="686007" y="303670"/>
                </a:cubicBezTo>
                <a:cubicBezTo>
                  <a:pt x="687615" y="286239"/>
                  <a:pt x="687297" y="268720"/>
                  <a:pt x="689594" y="251306"/>
                </a:cubicBezTo>
                <a:cubicBezTo>
                  <a:pt x="691626" y="233716"/>
                  <a:pt x="692174" y="216038"/>
                  <a:pt x="693058" y="198342"/>
                </a:cubicBezTo>
                <a:close/>
                <a:moveTo>
                  <a:pt x="836076" y="502430"/>
                </a:moveTo>
                <a:cubicBezTo>
                  <a:pt x="836005" y="509024"/>
                  <a:pt x="836094" y="515671"/>
                  <a:pt x="835334" y="522230"/>
                </a:cubicBezTo>
                <a:cubicBezTo>
                  <a:pt x="823476" y="523167"/>
                  <a:pt x="811565" y="522796"/>
                  <a:pt x="799672" y="522990"/>
                </a:cubicBezTo>
                <a:cubicBezTo>
                  <a:pt x="790111" y="523273"/>
                  <a:pt x="780657" y="524422"/>
                  <a:pt x="771008" y="524299"/>
                </a:cubicBezTo>
                <a:cubicBezTo>
                  <a:pt x="756676" y="524528"/>
                  <a:pt x="742415" y="526367"/>
                  <a:pt x="728101" y="527357"/>
                </a:cubicBezTo>
                <a:cubicBezTo>
                  <a:pt x="717215" y="528152"/>
                  <a:pt x="703431" y="526526"/>
                  <a:pt x="695708" y="535860"/>
                </a:cubicBezTo>
                <a:cubicBezTo>
                  <a:pt x="694542" y="537876"/>
                  <a:pt x="694931" y="540333"/>
                  <a:pt x="694736" y="542578"/>
                </a:cubicBezTo>
                <a:cubicBezTo>
                  <a:pt x="694507" y="549561"/>
                  <a:pt x="694471" y="556544"/>
                  <a:pt x="694224" y="563527"/>
                </a:cubicBezTo>
                <a:cubicBezTo>
                  <a:pt x="694471" y="589815"/>
                  <a:pt x="693376" y="616050"/>
                  <a:pt x="692775" y="642338"/>
                </a:cubicBezTo>
                <a:cubicBezTo>
                  <a:pt x="693040" y="647430"/>
                  <a:pt x="690566" y="666681"/>
                  <a:pt x="694189" y="671313"/>
                </a:cubicBezTo>
                <a:cubicBezTo>
                  <a:pt x="693923" y="673382"/>
                  <a:pt x="695496" y="675680"/>
                  <a:pt x="697829" y="675574"/>
                </a:cubicBezTo>
                <a:cubicBezTo>
                  <a:pt x="699384" y="675521"/>
                  <a:pt x="700922" y="675450"/>
                  <a:pt x="702477" y="675362"/>
                </a:cubicBezTo>
                <a:cubicBezTo>
                  <a:pt x="712426" y="675185"/>
                  <a:pt x="722393" y="675273"/>
                  <a:pt x="732360" y="675432"/>
                </a:cubicBezTo>
                <a:cubicBezTo>
                  <a:pt x="751198" y="675662"/>
                  <a:pt x="770001" y="675167"/>
                  <a:pt x="788821" y="675910"/>
                </a:cubicBezTo>
                <a:cubicBezTo>
                  <a:pt x="803083" y="676670"/>
                  <a:pt x="817326" y="675167"/>
                  <a:pt x="831587" y="675574"/>
                </a:cubicBezTo>
                <a:cubicBezTo>
                  <a:pt x="830933" y="681956"/>
                  <a:pt x="830633" y="688408"/>
                  <a:pt x="829555" y="694737"/>
                </a:cubicBezTo>
                <a:cubicBezTo>
                  <a:pt x="803860" y="693288"/>
                  <a:pt x="778554" y="695904"/>
                  <a:pt x="752789" y="696576"/>
                </a:cubicBezTo>
                <a:cubicBezTo>
                  <a:pt x="733862" y="697142"/>
                  <a:pt x="714688" y="695038"/>
                  <a:pt x="696062" y="699263"/>
                </a:cubicBezTo>
                <a:cubicBezTo>
                  <a:pt x="692227" y="699740"/>
                  <a:pt x="687208" y="700783"/>
                  <a:pt x="687332" y="705627"/>
                </a:cubicBezTo>
                <a:cubicBezTo>
                  <a:pt x="686660" y="732322"/>
                  <a:pt x="685741" y="759034"/>
                  <a:pt x="684345" y="785693"/>
                </a:cubicBezTo>
                <a:cubicBezTo>
                  <a:pt x="682702" y="809966"/>
                  <a:pt x="683020" y="834804"/>
                  <a:pt x="676923" y="858458"/>
                </a:cubicBezTo>
                <a:lnTo>
                  <a:pt x="676923" y="858458"/>
                </a:lnTo>
                <a:cubicBezTo>
                  <a:pt x="672382" y="859307"/>
                  <a:pt x="667769" y="859660"/>
                  <a:pt x="662980" y="858918"/>
                </a:cubicBezTo>
                <a:cubicBezTo>
                  <a:pt x="660347" y="842671"/>
                  <a:pt x="661796" y="826089"/>
                  <a:pt x="661496" y="809683"/>
                </a:cubicBezTo>
                <a:cubicBezTo>
                  <a:pt x="661955" y="777791"/>
                  <a:pt x="665136" y="745952"/>
                  <a:pt x="662874" y="714042"/>
                </a:cubicBezTo>
                <a:cubicBezTo>
                  <a:pt x="662503" y="708915"/>
                  <a:pt x="661725" y="703630"/>
                  <a:pt x="660082" y="698715"/>
                </a:cubicBezTo>
                <a:cubicBezTo>
                  <a:pt x="659834" y="698079"/>
                  <a:pt x="659481" y="697477"/>
                  <a:pt x="658863" y="697142"/>
                </a:cubicBezTo>
                <a:cubicBezTo>
                  <a:pt x="658721" y="694879"/>
                  <a:pt x="656477" y="693571"/>
                  <a:pt x="654321" y="693730"/>
                </a:cubicBezTo>
                <a:cubicBezTo>
                  <a:pt x="641774" y="691361"/>
                  <a:pt x="628979" y="693076"/>
                  <a:pt x="616326" y="691608"/>
                </a:cubicBezTo>
                <a:cubicBezTo>
                  <a:pt x="610000" y="691361"/>
                  <a:pt x="603673" y="691962"/>
                  <a:pt x="597347" y="691449"/>
                </a:cubicBezTo>
                <a:cubicBezTo>
                  <a:pt x="588210" y="690123"/>
                  <a:pt x="580223" y="689257"/>
                  <a:pt x="570945" y="689045"/>
                </a:cubicBezTo>
                <a:cubicBezTo>
                  <a:pt x="557815" y="687259"/>
                  <a:pt x="544508" y="684996"/>
                  <a:pt x="531272" y="687206"/>
                </a:cubicBezTo>
                <a:cubicBezTo>
                  <a:pt x="526801" y="687772"/>
                  <a:pt x="521358" y="687277"/>
                  <a:pt x="518300" y="691237"/>
                </a:cubicBezTo>
                <a:cubicBezTo>
                  <a:pt x="516604" y="693871"/>
                  <a:pt x="516569" y="697248"/>
                  <a:pt x="516003" y="700253"/>
                </a:cubicBezTo>
                <a:cubicBezTo>
                  <a:pt x="515261" y="706105"/>
                  <a:pt x="514713" y="711974"/>
                  <a:pt x="513989" y="717843"/>
                </a:cubicBezTo>
                <a:cubicBezTo>
                  <a:pt x="511762" y="737555"/>
                  <a:pt x="509712" y="757319"/>
                  <a:pt x="508369" y="777119"/>
                </a:cubicBezTo>
                <a:cubicBezTo>
                  <a:pt x="508281" y="789830"/>
                  <a:pt x="507379" y="802347"/>
                  <a:pt x="506337" y="815057"/>
                </a:cubicBezTo>
                <a:cubicBezTo>
                  <a:pt x="505577" y="822129"/>
                  <a:pt x="506390" y="829748"/>
                  <a:pt x="504022" y="836572"/>
                </a:cubicBezTo>
                <a:cubicBezTo>
                  <a:pt x="501070" y="838888"/>
                  <a:pt x="497359" y="838570"/>
                  <a:pt x="493843" y="838305"/>
                </a:cubicBezTo>
                <a:cubicBezTo>
                  <a:pt x="491121" y="838057"/>
                  <a:pt x="488311" y="837810"/>
                  <a:pt x="485802" y="836625"/>
                </a:cubicBezTo>
                <a:cubicBezTo>
                  <a:pt x="485572" y="825824"/>
                  <a:pt x="486597" y="815358"/>
                  <a:pt x="487233" y="804503"/>
                </a:cubicBezTo>
                <a:cubicBezTo>
                  <a:pt x="488188" y="787886"/>
                  <a:pt x="487481" y="770596"/>
                  <a:pt x="488859" y="753907"/>
                </a:cubicBezTo>
                <a:cubicBezTo>
                  <a:pt x="489584" y="740666"/>
                  <a:pt x="489866" y="727390"/>
                  <a:pt x="489654" y="714131"/>
                </a:cubicBezTo>
                <a:cubicBezTo>
                  <a:pt x="489071" y="705839"/>
                  <a:pt x="490909" y="687525"/>
                  <a:pt x="478486" y="688444"/>
                </a:cubicBezTo>
                <a:cubicBezTo>
                  <a:pt x="478256" y="688479"/>
                  <a:pt x="478062" y="688532"/>
                  <a:pt x="477850" y="688585"/>
                </a:cubicBezTo>
                <a:cubicBezTo>
                  <a:pt x="476312" y="688108"/>
                  <a:pt x="474404" y="688143"/>
                  <a:pt x="472866" y="688143"/>
                </a:cubicBezTo>
                <a:cubicBezTo>
                  <a:pt x="468978" y="688037"/>
                  <a:pt x="465073" y="688108"/>
                  <a:pt x="461185" y="688090"/>
                </a:cubicBezTo>
                <a:cubicBezTo>
                  <a:pt x="439396" y="688214"/>
                  <a:pt x="417624" y="688780"/>
                  <a:pt x="395834" y="689027"/>
                </a:cubicBezTo>
                <a:cubicBezTo>
                  <a:pt x="385956" y="689823"/>
                  <a:pt x="376077" y="690530"/>
                  <a:pt x="366146" y="690441"/>
                </a:cubicBezTo>
                <a:cubicBezTo>
                  <a:pt x="338772" y="691538"/>
                  <a:pt x="342943" y="689717"/>
                  <a:pt x="341776" y="715633"/>
                </a:cubicBezTo>
                <a:cubicBezTo>
                  <a:pt x="340645" y="750831"/>
                  <a:pt x="336810" y="785693"/>
                  <a:pt x="335785" y="820944"/>
                </a:cubicBezTo>
                <a:cubicBezTo>
                  <a:pt x="335043" y="834345"/>
                  <a:pt x="334990" y="847763"/>
                  <a:pt x="334142" y="861163"/>
                </a:cubicBezTo>
                <a:cubicBezTo>
                  <a:pt x="333877" y="863656"/>
                  <a:pt x="333930" y="866219"/>
                  <a:pt x="332817" y="868553"/>
                </a:cubicBezTo>
                <a:cubicBezTo>
                  <a:pt x="326879" y="871470"/>
                  <a:pt x="319722" y="871364"/>
                  <a:pt x="313378" y="870002"/>
                </a:cubicBezTo>
                <a:cubicBezTo>
                  <a:pt x="311557" y="858600"/>
                  <a:pt x="311734" y="846985"/>
                  <a:pt x="311734" y="835423"/>
                </a:cubicBezTo>
                <a:cubicBezTo>
                  <a:pt x="311610" y="808410"/>
                  <a:pt x="312247" y="781380"/>
                  <a:pt x="312034" y="754367"/>
                </a:cubicBezTo>
                <a:cubicBezTo>
                  <a:pt x="312052" y="745280"/>
                  <a:pt x="311858" y="736176"/>
                  <a:pt x="311628" y="727107"/>
                </a:cubicBezTo>
                <a:cubicBezTo>
                  <a:pt x="311169" y="719646"/>
                  <a:pt x="311628" y="711762"/>
                  <a:pt x="309790" y="704478"/>
                </a:cubicBezTo>
                <a:cubicBezTo>
                  <a:pt x="309949" y="704407"/>
                  <a:pt x="310055" y="704248"/>
                  <a:pt x="310055" y="704054"/>
                </a:cubicBezTo>
                <a:cubicBezTo>
                  <a:pt x="310055" y="703806"/>
                  <a:pt x="309843" y="703594"/>
                  <a:pt x="309596" y="703594"/>
                </a:cubicBezTo>
                <a:cubicBezTo>
                  <a:pt x="309578" y="703594"/>
                  <a:pt x="309560" y="703594"/>
                  <a:pt x="309543" y="703594"/>
                </a:cubicBezTo>
                <a:cubicBezTo>
                  <a:pt x="309507" y="703435"/>
                  <a:pt x="309472" y="703294"/>
                  <a:pt x="309419" y="703152"/>
                </a:cubicBezTo>
                <a:cubicBezTo>
                  <a:pt x="310568" y="701137"/>
                  <a:pt x="309825" y="698043"/>
                  <a:pt x="306821" y="697601"/>
                </a:cubicBezTo>
                <a:cubicBezTo>
                  <a:pt x="286534" y="694932"/>
                  <a:pt x="266070" y="693730"/>
                  <a:pt x="245694" y="691697"/>
                </a:cubicBezTo>
                <a:cubicBezTo>
                  <a:pt x="235604" y="690388"/>
                  <a:pt x="225725" y="689946"/>
                  <a:pt x="215564" y="689328"/>
                </a:cubicBezTo>
                <a:cubicBezTo>
                  <a:pt x="206710" y="688903"/>
                  <a:pt x="197963" y="686959"/>
                  <a:pt x="189074" y="687772"/>
                </a:cubicBezTo>
                <a:cubicBezTo>
                  <a:pt x="186211" y="687949"/>
                  <a:pt x="183242" y="688373"/>
                  <a:pt x="180450" y="689186"/>
                </a:cubicBezTo>
                <a:cubicBezTo>
                  <a:pt x="179195" y="689540"/>
                  <a:pt x="177887" y="690070"/>
                  <a:pt x="177180" y="691219"/>
                </a:cubicBezTo>
                <a:cubicBezTo>
                  <a:pt x="176650" y="692068"/>
                  <a:pt x="176721" y="693040"/>
                  <a:pt x="177180" y="693765"/>
                </a:cubicBezTo>
                <a:cubicBezTo>
                  <a:pt x="177074" y="693977"/>
                  <a:pt x="176986" y="694225"/>
                  <a:pt x="176915" y="694472"/>
                </a:cubicBezTo>
                <a:cubicBezTo>
                  <a:pt x="176650" y="695568"/>
                  <a:pt x="176421" y="696664"/>
                  <a:pt x="176279" y="697778"/>
                </a:cubicBezTo>
                <a:cubicBezTo>
                  <a:pt x="174424" y="722669"/>
                  <a:pt x="173328" y="747632"/>
                  <a:pt x="172144" y="772576"/>
                </a:cubicBezTo>
                <a:cubicBezTo>
                  <a:pt x="171154" y="783572"/>
                  <a:pt x="169988" y="794550"/>
                  <a:pt x="169458" y="805582"/>
                </a:cubicBezTo>
                <a:cubicBezTo>
                  <a:pt x="168998" y="814368"/>
                  <a:pt x="168610" y="823137"/>
                  <a:pt x="168009" y="831923"/>
                </a:cubicBezTo>
                <a:cubicBezTo>
                  <a:pt x="167090" y="841540"/>
                  <a:pt x="168150" y="851829"/>
                  <a:pt x="164298" y="860880"/>
                </a:cubicBezTo>
                <a:cubicBezTo>
                  <a:pt x="158165" y="861464"/>
                  <a:pt x="151592" y="861623"/>
                  <a:pt x="145424" y="859713"/>
                </a:cubicBezTo>
                <a:cubicBezTo>
                  <a:pt x="145265" y="834080"/>
                  <a:pt x="145230" y="808410"/>
                  <a:pt x="146608" y="782812"/>
                </a:cubicBezTo>
                <a:cubicBezTo>
                  <a:pt x="147704" y="759087"/>
                  <a:pt x="150213" y="735133"/>
                  <a:pt x="150408" y="711249"/>
                </a:cubicBezTo>
                <a:cubicBezTo>
                  <a:pt x="150266" y="708155"/>
                  <a:pt x="151079" y="695444"/>
                  <a:pt x="149436" y="688674"/>
                </a:cubicBezTo>
                <a:cubicBezTo>
                  <a:pt x="151415" y="686976"/>
                  <a:pt x="150902" y="683052"/>
                  <a:pt x="147686" y="682610"/>
                </a:cubicBezTo>
                <a:cubicBezTo>
                  <a:pt x="128653" y="680771"/>
                  <a:pt x="109373" y="681744"/>
                  <a:pt x="90270" y="681302"/>
                </a:cubicBezTo>
                <a:cubicBezTo>
                  <a:pt x="77158" y="681531"/>
                  <a:pt x="64027" y="679269"/>
                  <a:pt x="50844" y="678579"/>
                </a:cubicBezTo>
                <a:cubicBezTo>
                  <a:pt x="39481" y="678402"/>
                  <a:pt x="28118" y="677766"/>
                  <a:pt x="16773" y="677200"/>
                </a:cubicBezTo>
                <a:cubicBezTo>
                  <a:pt x="11330" y="676475"/>
                  <a:pt x="5551" y="677501"/>
                  <a:pt x="303" y="675927"/>
                </a:cubicBezTo>
                <a:cubicBezTo>
                  <a:pt x="73" y="671773"/>
                  <a:pt x="-1005" y="656781"/>
                  <a:pt x="3024" y="654872"/>
                </a:cubicBezTo>
                <a:cubicBezTo>
                  <a:pt x="10376" y="655297"/>
                  <a:pt x="18293" y="655120"/>
                  <a:pt x="25768" y="655226"/>
                </a:cubicBezTo>
                <a:cubicBezTo>
                  <a:pt x="46515" y="655491"/>
                  <a:pt x="67261" y="655915"/>
                  <a:pt x="88008" y="656393"/>
                </a:cubicBezTo>
                <a:cubicBezTo>
                  <a:pt x="96067" y="657064"/>
                  <a:pt x="104037" y="657383"/>
                  <a:pt x="112095" y="658390"/>
                </a:cubicBezTo>
                <a:cubicBezTo>
                  <a:pt x="119711" y="659416"/>
                  <a:pt x="127399" y="660193"/>
                  <a:pt x="135086" y="659363"/>
                </a:cubicBezTo>
                <a:cubicBezTo>
                  <a:pt x="139363" y="658921"/>
                  <a:pt x="143922" y="658938"/>
                  <a:pt x="147757" y="656781"/>
                </a:cubicBezTo>
                <a:cubicBezTo>
                  <a:pt x="158537" y="650435"/>
                  <a:pt x="155532" y="621035"/>
                  <a:pt x="156734" y="609350"/>
                </a:cubicBezTo>
                <a:cubicBezTo>
                  <a:pt x="157052" y="594394"/>
                  <a:pt x="157441" y="579544"/>
                  <a:pt x="159102" y="564588"/>
                </a:cubicBezTo>
                <a:cubicBezTo>
                  <a:pt x="160233" y="549650"/>
                  <a:pt x="160180" y="534570"/>
                  <a:pt x="159349" y="519614"/>
                </a:cubicBezTo>
                <a:cubicBezTo>
                  <a:pt x="158961" y="514310"/>
                  <a:pt x="157088" y="506974"/>
                  <a:pt x="150814" y="506319"/>
                </a:cubicBezTo>
                <a:cubicBezTo>
                  <a:pt x="150390" y="506302"/>
                  <a:pt x="149930" y="506284"/>
                  <a:pt x="149471" y="506302"/>
                </a:cubicBezTo>
                <a:cubicBezTo>
                  <a:pt x="149135" y="505259"/>
                  <a:pt x="148322" y="504392"/>
                  <a:pt x="147209" y="504127"/>
                </a:cubicBezTo>
                <a:cubicBezTo>
                  <a:pt x="140211" y="503473"/>
                  <a:pt x="133071" y="503703"/>
                  <a:pt x="126020" y="503509"/>
                </a:cubicBezTo>
                <a:cubicBezTo>
                  <a:pt x="113049" y="503526"/>
                  <a:pt x="100184" y="502448"/>
                  <a:pt x="87231" y="500998"/>
                </a:cubicBezTo>
                <a:cubicBezTo>
                  <a:pt x="77811" y="500609"/>
                  <a:pt x="68392" y="499920"/>
                  <a:pt x="58938" y="499478"/>
                </a:cubicBezTo>
                <a:cubicBezTo>
                  <a:pt x="44606" y="499389"/>
                  <a:pt x="30486" y="496773"/>
                  <a:pt x="16190" y="496331"/>
                </a:cubicBezTo>
                <a:cubicBezTo>
                  <a:pt x="13504" y="496084"/>
                  <a:pt x="10800" y="495836"/>
                  <a:pt x="8220" y="494988"/>
                </a:cubicBezTo>
                <a:cubicBezTo>
                  <a:pt x="7318" y="494581"/>
                  <a:pt x="5940" y="494316"/>
                  <a:pt x="5852" y="493167"/>
                </a:cubicBezTo>
                <a:cubicBezTo>
                  <a:pt x="5392" y="487951"/>
                  <a:pt x="5622" y="482241"/>
                  <a:pt x="7990" y="477433"/>
                </a:cubicBezTo>
                <a:cubicBezTo>
                  <a:pt x="37343" y="478882"/>
                  <a:pt x="66201" y="479572"/>
                  <a:pt x="95642" y="480862"/>
                </a:cubicBezTo>
                <a:cubicBezTo>
                  <a:pt x="111794" y="480084"/>
                  <a:pt x="128070" y="482224"/>
                  <a:pt x="144152" y="480014"/>
                </a:cubicBezTo>
                <a:cubicBezTo>
                  <a:pt x="148570" y="479413"/>
                  <a:pt x="153535" y="478122"/>
                  <a:pt x="155992" y="474056"/>
                </a:cubicBezTo>
                <a:cubicBezTo>
                  <a:pt x="159155" y="466295"/>
                  <a:pt x="160233" y="457986"/>
                  <a:pt x="161258" y="449713"/>
                </a:cubicBezTo>
                <a:cubicBezTo>
                  <a:pt x="164245" y="429259"/>
                  <a:pt x="165694" y="408645"/>
                  <a:pt x="165411" y="387979"/>
                </a:cubicBezTo>
                <a:cubicBezTo>
                  <a:pt x="164881" y="382057"/>
                  <a:pt x="166701" y="343783"/>
                  <a:pt x="160109" y="338762"/>
                </a:cubicBezTo>
                <a:cubicBezTo>
                  <a:pt x="160251" y="335474"/>
                  <a:pt x="156204" y="334926"/>
                  <a:pt x="153447" y="334891"/>
                </a:cubicBezTo>
                <a:cubicBezTo>
                  <a:pt x="146785" y="334378"/>
                  <a:pt x="140812" y="334396"/>
                  <a:pt x="133990" y="333494"/>
                </a:cubicBezTo>
                <a:cubicBezTo>
                  <a:pt x="121938" y="331708"/>
                  <a:pt x="109833" y="330966"/>
                  <a:pt x="97657" y="330471"/>
                </a:cubicBezTo>
                <a:cubicBezTo>
                  <a:pt x="89581" y="329994"/>
                  <a:pt x="81593" y="329110"/>
                  <a:pt x="73376" y="329216"/>
                </a:cubicBezTo>
                <a:cubicBezTo>
                  <a:pt x="59627" y="329251"/>
                  <a:pt x="45914" y="327819"/>
                  <a:pt x="32236" y="329835"/>
                </a:cubicBezTo>
                <a:cubicBezTo>
                  <a:pt x="32236" y="329835"/>
                  <a:pt x="32218" y="329835"/>
                  <a:pt x="32200" y="329835"/>
                </a:cubicBezTo>
                <a:cubicBezTo>
                  <a:pt x="23524" y="329941"/>
                  <a:pt x="14334" y="332274"/>
                  <a:pt x="5816" y="329728"/>
                </a:cubicBezTo>
                <a:cubicBezTo>
                  <a:pt x="5922" y="322003"/>
                  <a:pt x="5604" y="314101"/>
                  <a:pt x="7301" y="306517"/>
                </a:cubicBezTo>
                <a:cubicBezTo>
                  <a:pt x="8732" y="303105"/>
                  <a:pt x="14104" y="305014"/>
                  <a:pt x="17144" y="304607"/>
                </a:cubicBezTo>
                <a:cubicBezTo>
                  <a:pt x="38032" y="304696"/>
                  <a:pt x="58867" y="306428"/>
                  <a:pt x="79773" y="306075"/>
                </a:cubicBezTo>
                <a:cubicBezTo>
                  <a:pt x="93557" y="305827"/>
                  <a:pt x="107324" y="306128"/>
                  <a:pt x="121125" y="306057"/>
                </a:cubicBezTo>
                <a:cubicBezTo>
                  <a:pt x="128724" y="305544"/>
                  <a:pt x="151432" y="308002"/>
                  <a:pt x="156610" y="299976"/>
                </a:cubicBezTo>
                <a:cubicBezTo>
                  <a:pt x="158378" y="299781"/>
                  <a:pt x="159703" y="298172"/>
                  <a:pt x="159756" y="296351"/>
                </a:cubicBezTo>
                <a:cubicBezTo>
                  <a:pt x="160534" y="288555"/>
                  <a:pt x="161594" y="280794"/>
                  <a:pt x="162407" y="272998"/>
                </a:cubicBezTo>
                <a:cubicBezTo>
                  <a:pt x="164739" y="248655"/>
                  <a:pt x="166507" y="224241"/>
                  <a:pt x="168733" y="199880"/>
                </a:cubicBezTo>
                <a:cubicBezTo>
                  <a:pt x="169369" y="191535"/>
                  <a:pt x="170907" y="183279"/>
                  <a:pt x="171296" y="174918"/>
                </a:cubicBezTo>
                <a:cubicBezTo>
                  <a:pt x="171313" y="172283"/>
                  <a:pt x="171260" y="169473"/>
                  <a:pt x="169970" y="167104"/>
                </a:cubicBezTo>
                <a:cubicBezTo>
                  <a:pt x="160710" y="157292"/>
                  <a:pt x="134644" y="159679"/>
                  <a:pt x="121602" y="159449"/>
                </a:cubicBezTo>
                <a:cubicBezTo>
                  <a:pt x="97569" y="160050"/>
                  <a:pt x="73553" y="158954"/>
                  <a:pt x="49625" y="156797"/>
                </a:cubicBezTo>
                <a:cubicBezTo>
                  <a:pt x="38562" y="155683"/>
                  <a:pt x="20024" y="157027"/>
                  <a:pt x="11312" y="149938"/>
                </a:cubicBezTo>
                <a:cubicBezTo>
                  <a:pt x="11736" y="143450"/>
                  <a:pt x="11595" y="129307"/>
                  <a:pt x="16950" y="125241"/>
                </a:cubicBezTo>
                <a:cubicBezTo>
                  <a:pt x="21014" y="124127"/>
                  <a:pt x="25255" y="124322"/>
                  <a:pt x="29461" y="124286"/>
                </a:cubicBezTo>
                <a:cubicBezTo>
                  <a:pt x="29762" y="124445"/>
                  <a:pt x="30115" y="124551"/>
                  <a:pt x="30522" y="124604"/>
                </a:cubicBezTo>
                <a:cubicBezTo>
                  <a:pt x="42291" y="125983"/>
                  <a:pt x="54184" y="125789"/>
                  <a:pt x="65971" y="127026"/>
                </a:cubicBezTo>
                <a:cubicBezTo>
                  <a:pt x="77158" y="127486"/>
                  <a:pt x="88362" y="127026"/>
                  <a:pt x="99548" y="127521"/>
                </a:cubicBezTo>
                <a:cubicBezTo>
                  <a:pt x="118262" y="127822"/>
                  <a:pt x="136977" y="127787"/>
                  <a:pt x="155568" y="125382"/>
                </a:cubicBezTo>
                <a:cubicBezTo>
                  <a:pt x="175661" y="124127"/>
                  <a:pt x="172586" y="117462"/>
                  <a:pt x="173151" y="100880"/>
                </a:cubicBezTo>
                <a:cubicBezTo>
                  <a:pt x="174229" y="78640"/>
                  <a:pt x="175784" y="56082"/>
                  <a:pt x="176085" y="33684"/>
                </a:cubicBezTo>
                <a:cubicBezTo>
                  <a:pt x="176191" y="22546"/>
                  <a:pt x="177445" y="11426"/>
                  <a:pt x="177410" y="289"/>
                </a:cubicBezTo>
                <a:cubicBezTo>
                  <a:pt x="184638" y="-295"/>
                  <a:pt x="192060" y="59"/>
                  <a:pt x="199270" y="872"/>
                </a:cubicBezTo>
                <a:cubicBezTo>
                  <a:pt x="202186" y="13283"/>
                  <a:pt x="199800" y="25852"/>
                  <a:pt x="198546" y="38651"/>
                </a:cubicBezTo>
                <a:cubicBezTo>
                  <a:pt x="196955" y="54456"/>
                  <a:pt x="195966" y="70278"/>
                  <a:pt x="195488" y="86154"/>
                </a:cubicBezTo>
                <a:cubicBezTo>
                  <a:pt x="194782" y="94339"/>
                  <a:pt x="193262" y="102471"/>
                  <a:pt x="193509" y="110744"/>
                </a:cubicBezTo>
                <a:cubicBezTo>
                  <a:pt x="193297" y="114192"/>
                  <a:pt x="196248" y="116808"/>
                  <a:pt x="199429" y="117480"/>
                </a:cubicBezTo>
                <a:cubicBezTo>
                  <a:pt x="203140" y="118364"/>
                  <a:pt x="206940" y="117657"/>
                  <a:pt x="210598" y="116985"/>
                </a:cubicBezTo>
                <a:cubicBezTo>
                  <a:pt x="219169" y="115765"/>
                  <a:pt x="227722" y="114475"/>
                  <a:pt x="236240" y="112972"/>
                </a:cubicBezTo>
                <a:cubicBezTo>
                  <a:pt x="255697" y="111116"/>
                  <a:pt x="275012" y="108040"/>
                  <a:pt x="294345" y="105352"/>
                </a:cubicBezTo>
                <a:cubicBezTo>
                  <a:pt x="298038" y="104787"/>
                  <a:pt x="302810" y="106007"/>
                  <a:pt x="306450" y="104398"/>
                </a:cubicBezTo>
                <a:cubicBezTo>
                  <a:pt x="312688" y="99359"/>
                  <a:pt x="312105" y="84456"/>
                  <a:pt x="313501" y="76784"/>
                </a:cubicBezTo>
                <a:cubicBezTo>
                  <a:pt x="315003" y="65753"/>
                  <a:pt x="315092" y="54615"/>
                  <a:pt x="316117" y="43548"/>
                </a:cubicBezTo>
                <a:cubicBezTo>
                  <a:pt x="317371" y="32552"/>
                  <a:pt x="318962" y="21592"/>
                  <a:pt x="319863" y="10542"/>
                </a:cubicBezTo>
                <a:cubicBezTo>
                  <a:pt x="325712" y="9782"/>
                  <a:pt x="331615" y="10100"/>
                  <a:pt x="337500" y="10100"/>
                </a:cubicBezTo>
                <a:cubicBezTo>
                  <a:pt x="339125" y="23324"/>
                  <a:pt x="334548" y="36335"/>
                  <a:pt x="334319" y="49541"/>
                </a:cubicBezTo>
                <a:cubicBezTo>
                  <a:pt x="333523" y="66407"/>
                  <a:pt x="333082" y="83307"/>
                  <a:pt x="332905" y="100190"/>
                </a:cubicBezTo>
                <a:cubicBezTo>
                  <a:pt x="332905" y="102188"/>
                  <a:pt x="334584" y="103867"/>
                  <a:pt x="336581" y="103867"/>
                </a:cubicBezTo>
                <a:cubicBezTo>
                  <a:pt x="337341" y="103867"/>
                  <a:pt x="338047" y="103638"/>
                  <a:pt x="338631" y="103231"/>
                </a:cubicBezTo>
                <a:cubicBezTo>
                  <a:pt x="345523" y="104875"/>
                  <a:pt x="352839" y="104150"/>
                  <a:pt x="359872" y="104857"/>
                </a:cubicBezTo>
                <a:cubicBezTo>
                  <a:pt x="374469" y="105476"/>
                  <a:pt x="388978" y="107368"/>
                  <a:pt x="403557" y="108004"/>
                </a:cubicBezTo>
                <a:cubicBezTo>
                  <a:pt x="412888" y="108146"/>
                  <a:pt x="422042" y="106395"/>
                  <a:pt x="431390" y="106307"/>
                </a:cubicBezTo>
                <a:cubicBezTo>
                  <a:pt x="442895" y="106113"/>
                  <a:pt x="454417" y="106431"/>
                  <a:pt x="465921" y="106484"/>
                </a:cubicBezTo>
                <a:cubicBezTo>
                  <a:pt x="474404" y="106696"/>
                  <a:pt x="482868" y="107103"/>
                  <a:pt x="491351" y="106997"/>
                </a:cubicBezTo>
                <a:cubicBezTo>
                  <a:pt x="493984" y="106890"/>
                  <a:pt x="497130" y="107651"/>
                  <a:pt x="499162" y="105512"/>
                </a:cubicBezTo>
                <a:cubicBezTo>
                  <a:pt x="503226" y="99430"/>
                  <a:pt x="502944" y="91316"/>
                  <a:pt x="504075" y="84280"/>
                </a:cubicBezTo>
                <a:cubicBezTo>
                  <a:pt x="505011" y="75370"/>
                  <a:pt x="505789" y="66442"/>
                  <a:pt x="506531" y="57514"/>
                </a:cubicBezTo>
                <a:cubicBezTo>
                  <a:pt x="507803" y="42346"/>
                  <a:pt x="508811" y="27761"/>
                  <a:pt x="509641" y="12469"/>
                </a:cubicBezTo>
                <a:cubicBezTo>
                  <a:pt x="516745" y="11780"/>
                  <a:pt x="523955" y="11904"/>
                  <a:pt x="531077" y="12098"/>
                </a:cubicBezTo>
                <a:cubicBezTo>
                  <a:pt x="533622" y="19258"/>
                  <a:pt x="532032" y="27107"/>
                  <a:pt x="531572" y="34479"/>
                </a:cubicBezTo>
                <a:cubicBezTo>
                  <a:pt x="530441" y="46465"/>
                  <a:pt x="530035" y="58504"/>
                  <a:pt x="530300" y="70526"/>
                </a:cubicBezTo>
                <a:cubicBezTo>
                  <a:pt x="530423" y="76925"/>
                  <a:pt x="530353" y="83325"/>
                  <a:pt x="530423" y="89742"/>
                </a:cubicBezTo>
                <a:cubicBezTo>
                  <a:pt x="530688" y="93066"/>
                  <a:pt x="530229" y="99236"/>
                  <a:pt x="534523" y="99554"/>
                </a:cubicBezTo>
                <a:cubicBezTo>
                  <a:pt x="533286" y="100668"/>
                  <a:pt x="533675" y="102877"/>
                  <a:pt x="535407" y="103355"/>
                </a:cubicBezTo>
                <a:cubicBezTo>
                  <a:pt x="540426" y="103196"/>
                  <a:pt x="545586" y="102577"/>
                  <a:pt x="550675" y="102789"/>
                </a:cubicBezTo>
                <a:cubicBezTo>
                  <a:pt x="558769" y="102718"/>
                  <a:pt x="566792" y="103691"/>
                  <a:pt x="574903" y="103797"/>
                </a:cubicBezTo>
                <a:cubicBezTo>
                  <a:pt x="582750" y="103761"/>
                  <a:pt x="590596" y="103302"/>
                  <a:pt x="598425" y="103867"/>
                </a:cubicBezTo>
                <a:cubicBezTo>
                  <a:pt x="613976" y="104168"/>
                  <a:pt x="629457" y="104787"/>
                  <a:pt x="644937" y="106007"/>
                </a:cubicBezTo>
                <a:cubicBezTo>
                  <a:pt x="660842" y="106307"/>
                  <a:pt x="676746" y="106042"/>
                  <a:pt x="692633" y="107085"/>
                </a:cubicBezTo>
                <a:cubicBezTo>
                  <a:pt x="700904" y="106502"/>
                  <a:pt x="700038" y="95523"/>
                  <a:pt x="701010" y="89459"/>
                </a:cubicBezTo>
                <a:cubicBezTo>
                  <a:pt x="701840" y="80373"/>
                  <a:pt x="702724" y="71304"/>
                  <a:pt x="703113" y="62181"/>
                </a:cubicBezTo>
                <a:cubicBezTo>
                  <a:pt x="704173" y="44149"/>
                  <a:pt x="706364" y="26064"/>
                  <a:pt x="707725" y="7961"/>
                </a:cubicBezTo>
                <a:cubicBezTo>
                  <a:pt x="715412" y="7926"/>
                  <a:pt x="723206" y="8934"/>
                  <a:pt x="731034" y="9323"/>
                </a:cubicBezTo>
                <a:cubicBezTo>
                  <a:pt x="731953" y="21715"/>
                  <a:pt x="729197" y="34797"/>
                  <a:pt x="727836" y="47208"/>
                </a:cubicBezTo>
                <a:cubicBezTo>
                  <a:pt x="726210" y="59706"/>
                  <a:pt x="725450" y="72276"/>
                  <a:pt x="724054" y="84792"/>
                </a:cubicBezTo>
                <a:cubicBezTo>
                  <a:pt x="722481" y="101675"/>
                  <a:pt x="720166" y="118576"/>
                  <a:pt x="719724" y="135547"/>
                </a:cubicBezTo>
                <a:cubicBezTo>
                  <a:pt x="719318" y="135547"/>
                  <a:pt x="718912" y="135547"/>
                  <a:pt x="718505" y="135547"/>
                </a:cubicBezTo>
                <a:cubicBezTo>
                  <a:pt x="716508" y="135565"/>
                  <a:pt x="714847" y="137209"/>
                  <a:pt x="714847" y="139207"/>
                </a:cubicBezTo>
                <a:cubicBezTo>
                  <a:pt x="715094" y="144121"/>
                  <a:pt x="720979" y="142743"/>
                  <a:pt x="724354" y="142884"/>
                </a:cubicBezTo>
                <a:cubicBezTo>
                  <a:pt x="730292" y="142902"/>
                  <a:pt x="736230" y="142884"/>
                  <a:pt x="742185" y="142902"/>
                </a:cubicBezTo>
                <a:cubicBezTo>
                  <a:pt x="758762" y="142866"/>
                  <a:pt x="775355" y="143326"/>
                  <a:pt x="791914" y="142513"/>
                </a:cubicBezTo>
                <a:cubicBezTo>
                  <a:pt x="806811" y="140886"/>
                  <a:pt x="821885" y="138712"/>
                  <a:pt x="837030" y="139684"/>
                </a:cubicBezTo>
                <a:cubicBezTo>
                  <a:pt x="836076" y="145925"/>
                  <a:pt x="836270" y="152377"/>
                  <a:pt x="834768" y="158494"/>
                </a:cubicBezTo>
                <a:cubicBezTo>
                  <a:pt x="825278" y="159661"/>
                  <a:pt x="816124" y="162596"/>
                  <a:pt x="806688" y="164045"/>
                </a:cubicBezTo>
                <a:cubicBezTo>
                  <a:pt x="794865" y="164699"/>
                  <a:pt x="783149" y="166379"/>
                  <a:pt x="771415" y="167864"/>
                </a:cubicBezTo>
                <a:cubicBezTo>
                  <a:pt x="760387" y="167864"/>
                  <a:pt x="749484" y="169084"/>
                  <a:pt x="738651" y="171064"/>
                </a:cubicBezTo>
                <a:cubicBezTo>
                  <a:pt x="731087" y="172690"/>
                  <a:pt x="722729" y="171594"/>
                  <a:pt x="715713" y="175147"/>
                </a:cubicBezTo>
                <a:cubicBezTo>
                  <a:pt x="709104" y="179673"/>
                  <a:pt x="710270" y="199597"/>
                  <a:pt x="709245" y="207481"/>
                </a:cubicBezTo>
                <a:cubicBezTo>
                  <a:pt x="708715" y="214022"/>
                  <a:pt x="708644" y="221165"/>
                  <a:pt x="708202" y="227829"/>
                </a:cubicBezTo>
                <a:cubicBezTo>
                  <a:pt x="706753" y="246569"/>
                  <a:pt x="706895" y="265520"/>
                  <a:pt x="705375" y="284277"/>
                </a:cubicBezTo>
                <a:cubicBezTo>
                  <a:pt x="705428" y="298932"/>
                  <a:pt x="701081" y="314454"/>
                  <a:pt x="706170" y="328615"/>
                </a:cubicBezTo>
                <a:cubicBezTo>
                  <a:pt x="706311" y="329039"/>
                  <a:pt x="706594" y="329463"/>
                  <a:pt x="706930" y="329835"/>
                </a:cubicBezTo>
                <a:cubicBezTo>
                  <a:pt x="706471" y="331125"/>
                  <a:pt x="706753" y="332663"/>
                  <a:pt x="707778" y="333653"/>
                </a:cubicBezTo>
                <a:cubicBezTo>
                  <a:pt x="708485" y="334360"/>
                  <a:pt x="709369" y="334678"/>
                  <a:pt x="710341" y="334732"/>
                </a:cubicBezTo>
                <a:cubicBezTo>
                  <a:pt x="713787" y="334838"/>
                  <a:pt x="717250" y="334519"/>
                  <a:pt x="720696" y="334290"/>
                </a:cubicBezTo>
                <a:cubicBezTo>
                  <a:pt x="730469" y="333936"/>
                  <a:pt x="740259" y="333052"/>
                  <a:pt x="749996" y="331956"/>
                </a:cubicBezTo>
                <a:cubicBezTo>
                  <a:pt x="772175" y="330011"/>
                  <a:pt x="795113" y="328809"/>
                  <a:pt x="817361" y="331125"/>
                </a:cubicBezTo>
                <a:cubicBezTo>
                  <a:pt x="817768" y="336641"/>
                  <a:pt x="817697" y="342422"/>
                  <a:pt x="816672" y="347867"/>
                </a:cubicBezTo>
                <a:cubicBezTo>
                  <a:pt x="794229" y="349635"/>
                  <a:pt x="771715" y="350518"/>
                  <a:pt x="749307" y="352887"/>
                </a:cubicBezTo>
                <a:cubicBezTo>
                  <a:pt x="741602" y="353188"/>
                  <a:pt x="734003" y="353683"/>
                  <a:pt x="726281" y="354090"/>
                </a:cubicBezTo>
                <a:cubicBezTo>
                  <a:pt x="720696" y="354284"/>
                  <a:pt x="714741" y="354549"/>
                  <a:pt x="709793" y="357413"/>
                </a:cubicBezTo>
                <a:cubicBezTo>
                  <a:pt x="705004" y="359853"/>
                  <a:pt x="705817" y="365475"/>
                  <a:pt x="705587" y="369983"/>
                </a:cubicBezTo>
                <a:cubicBezTo>
                  <a:pt x="705357" y="376329"/>
                  <a:pt x="704898" y="382658"/>
                  <a:pt x="704562" y="388987"/>
                </a:cubicBezTo>
                <a:cubicBezTo>
                  <a:pt x="703413" y="403501"/>
                  <a:pt x="702883" y="419076"/>
                  <a:pt x="702141" y="433802"/>
                </a:cubicBezTo>
                <a:cubicBezTo>
                  <a:pt x="701346" y="444586"/>
                  <a:pt x="700091" y="455900"/>
                  <a:pt x="699596" y="466773"/>
                </a:cubicBezTo>
                <a:cubicBezTo>
                  <a:pt x="699596" y="466702"/>
                  <a:pt x="699614" y="466613"/>
                  <a:pt x="699614" y="466543"/>
                </a:cubicBezTo>
                <a:cubicBezTo>
                  <a:pt x="699349" y="473278"/>
                  <a:pt x="696504" y="495571"/>
                  <a:pt x="701805" y="501758"/>
                </a:cubicBezTo>
                <a:cubicBezTo>
                  <a:pt x="701805" y="503774"/>
                  <a:pt x="703290" y="505824"/>
                  <a:pt x="705923" y="505506"/>
                </a:cubicBezTo>
                <a:cubicBezTo>
                  <a:pt x="722623" y="503791"/>
                  <a:pt x="739323" y="502236"/>
                  <a:pt x="756146" y="501776"/>
                </a:cubicBezTo>
                <a:cubicBezTo>
                  <a:pt x="769082" y="501246"/>
                  <a:pt x="781364" y="501953"/>
                  <a:pt x="794423" y="502483"/>
                </a:cubicBezTo>
                <a:cubicBezTo>
                  <a:pt x="803012" y="502536"/>
                  <a:pt x="811600" y="502625"/>
                  <a:pt x="820171" y="502377"/>
                </a:cubicBezTo>
                <a:cubicBezTo>
                  <a:pt x="825473" y="502465"/>
                  <a:pt x="830845" y="501387"/>
                  <a:pt x="836076" y="5024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3" name="Google Shape;1443;p37"/>
          <p:cNvSpPr/>
          <p:nvPr/>
        </p:nvSpPr>
        <p:spPr>
          <a:xfrm>
            <a:off x="7236855" y="2306614"/>
            <a:ext cx="481341" cy="381310"/>
          </a:xfrm>
          <a:custGeom>
            <a:rect b="b" l="l" r="r" t="t"/>
            <a:pathLst>
              <a:path extrusionOk="0" h="762620" w="962682">
                <a:moveTo>
                  <a:pt x="962332" y="190111"/>
                </a:moveTo>
                <a:cubicBezTo>
                  <a:pt x="961023" y="159488"/>
                  <a:pt x="962775" y="126437"/>
                  <a:pt x="944734" y="100690"/>
                </a:cubicBezTo>
                <a:cubicBezTo>
                  <a:pt x="938727" y="91324"/>
                  <a:pt x="931102" y="80686"/>
                  <a:pt x="918318" y="80301"/>
                </a:cubicBezTo>
                <a:cubicBezTo>
                  <a:pt x="910154" y="79376"/>
                  <a:pt x="901932" y="80397"/>
                  <a:pt x="893711" y="81438"/>
                </a:cubicBezTo>
                <a:cubicBezTo>
                  <a:pt x="887068" y="82266"/>
                  <a:pt x="880406" y="83095"/>
                  <a:pt x="873783" y="82902"/>
                </a:cubicBezTo>
                <a:cubicBezTo>
                  <a:pt x="842649" y="80513"/>
                  <a:pt x="817619" y="61106"/>
                  <a:pt x="792357" y="46209"/>
                </a:cubicBezTo>
                <a:cubicBezTo>
                  <a:pt x="780785" y="39040"/>
                  <a:pt x="767423" y="32584"/>
                  <a:pt x="753310" y="30811"/>
                </a:cubicBezTo>
                <a:cubicBezTo>
                  <a:pt x="752944" y="30175"/>
                  <a:pt x="752386" y="29635"/>
                  <a:pt x="751596" y="29308"/>
                </a:cubicBezTo>
                <a:cubicBezTo>
                  <a:pt x="744049" y="27515"/>
                  <a:pt x="736463" y="29789"/>
                  <a:pt x="729146" y="32873"/>
                </a:cubicBezTo>
                <a:cubicBezTo>
                  <a:pt x="718344" y="36168"/>
                  <a:pt x="708448" y="42220"/>
                  <a:pt x="701978" y="51509"/>
                </a:cubicBezTo>
                <a:cubicBezTo>
                  <a:pt x="701863" y="51624"/>
                  <a:pt x="701728" y="51740"/>
                  <a:pt x="701613" y="51856"/>
                </a:cubicBezTo>
                <a:cubicBezTo>
                  <a:pt x="698686" y="54477"/>
                  <a:pt x="697781" y="58312"/>
                  <a:pt x="694797" y="60817"/>
                </a:cubicBezTo>
                <a:cubicBezTo>
                  <a:pt x="694758" y="60798"/>
                  <a:pt x="694720" y="60817"/>
                  <a:pt x="694681" y="60798"/>
                </a:cubicBezTo>
                <a:cubicBezTo>
                  <a:pt x="694431" y="59853"/>
                  <a:pt x="693834" y="58948"/>
                  <a:pt x="692813" y="58254"/>
                </a:cubicBezTo>
                <a:cubicBezTo>
                  <a:pt x="683302" y="52068"/>
                  <a:pt x="672558" y="47847"/>
                  <a:pt x="661718" y="44070"/>
                </a:cubicBezTo>
                <a:cubicBezTo>
                  <a:pt x="647932" y="39445"/>
                  <a:pt x="634608" y="33798"/>
                  <a:pt x="620822" y="29153"/>
                </a:cubicBezTo>
                <a:cubicBezTo>
                  <a:pt x="602319" y="23218"/>
                  <a:pt x="583778" y="17321"/>
                  <a:pt x="564735" y="12850"/>
                </a:cubicBezTo>
                <a:cubicBezTo>
                  <a:pt x="539551" y="6567"/>
                  <a:pt x="511940" y="4254"/>
                  <a:pt x="485716" y="1190"/>
                </a:cubicBezTo>
                <a:cubicBezTo>
                  <a:pt x="461052" y="-1508"/>
                  <a:pt x="435906" y="1171"/>
                  <a:pt x="410991" y="1556"/>
                </a:cubicBezTo>
                <a:cubicBezTo>
                  <a:pt x="360083" y="689"/>
                  <a:pt x="314913" y="15798"/>
                  <a:pt x="272131" y="44976"/>
                </a:cubicBezTo>
                <a:cubicBezTo>
                  <a:pt x="262735" y="50988"/>
                  <a:pt x="254013" y="57907"/>
                  <a:pt x="245290" y="64806"/>
                </a:cubicBezTo>
                <a:cubicBezTo>
                  <a:pt x="245733" y="61935"/>
                  <a:pt x="246003" y="59044"/>
                  <a:pt x="246138" y="56230"/>
                </a:cubicBezTo>
                <a:cubicBezTo>
                  <a:pt x="246542" y="52106"/>
                  <a:pt x="246369" y="47789"/>
                  <a:pt x="243769" y="44475"/>
                </a:cubicBezTo>
                <a:cubicBezTo>
                  <a:pt x="235278" y="34106"/>
                  <a:pt x="213271" y="36669"/>
                  <a:pt x="201199" y="41738"/>
                </a:cubicBezTo>
                <a:cubicBezTo>
                  <a:pt x="183697" y="49177"/>
                  <a:pt x="169853" y="62686"/>
                  <a:pt x="153564" y="72187"/>
                </a:cubicBezTo>
                <a:cubicBezTo>
                  <a:pt x="144187" y="77506"/>
                  <a:pt x="134233" y="81650"/>
                  <a:pt x="124702" y="86660"/>
                </a:cubicBezTo>
                <a:cubicBezTo>
                  <a:pt x="117193" y="90611"/>
                  <a:pt x="109684" y="94832"/>
                  <a:pt x="101597" y="97491"/>
                </a:cubicBezTo>
                <a:cubicBezTo>
                  <a:pt x="80976" y="103253"/>
                  <a:pt x="63185" y="109286"/>
                  <a:pt x="42988" y="115992"/>
                </a:cubicBezTo>
                <a:cubicBezTo>
                  <a:pt x="34265" y="118536"/>
                  <a:pt x="24484" y="120771"/>
                  <a:pt x="16609" y="125840"/>
                </a:cubicBezTo>
                <a:cubicBezTo>
                  <a:pt x="14126" y="127440"/>
                  <a:pt x="10660" y="128673"/>
                  <a:pt x="9851" y="131737"/>
                </a:cubicBezTo>
                <a:cubicBezTo>
                  <a:pt x="9562" y="132816"/>
                  <a:pt x="9716" y="133896"/>
                  <a:pt x="10198" y="134840"/>
                </a:cubicBezTo>
                <a:cubicBezTo>
                  <a:pt x="-15930" y="165598"/>
                  <a:pt x="14819" y="244747"/>
                  <a:pt x="28297" y="274830"/>
                </a:cubicBezTo>
                <a:cubicBezTo>
                  <a:pt x="39252" y="301078"/>
                  <a:pt x="49727" y="326883"/>
                  <a:pt x="60220" y="353536"/>
                </a:cubicBezTo>
                <a:cubicBezTo>
                  <a:pt x="72889" y="386529"/>
                  <a:pt x="88447" y="418964"/>
                  <a:pt x="92240" y="454848"/>
                </a:cubicBezTo>
                <a:cubicBezTo>
                  <a:pt x="95108" y="474563"/>
                  <a:pt x="97361" y="494355"/>
                  <a:pt x="97708" y="514417"/>
                </a:cubicBezTo>
                <a:cubicBezTo>
                  <a:pt x="96668" y="547699"/>
                  <a:pt x="106160" y="581058"/>
                  <a:pt x="147326" y="578187"/>
                </a:cubicBezTo>
                <a:cubicBezTo>
                  <a:pt x="148558" y="578206"/>
                  <a:pt x="149790" y="578168"/>
                  <a:pt x="150984" y="578052"/>
                </a:cubicBezTo>
                <a:cubicBezTo>
                  <a:pt x="188510" y="574660"/>
                  <a:pt x="210440" y="508211"/>
                  <a:pt x="218932" y="478783"/>
                </a:cubicBezTo>
                <a:cubicBezTo>
                  <a:pt x="226806" y="450569"/>
                  <a:pt x="230022" y="421662"/>
                  <a:pt x="234508" y="393024"/>
                </a:cubicBezTo>
                <a:cubicBezTo>
                  <a:pt x="235413" y="383369"/>
                  <a:pt x="236568" y="373713"/>
                  <a:pt x="237627" y="364039"/>
                </a:cubicBezTo>
                <a:cubicBezTo>
                  <a:pt x="237685" y="364367"/>
                  <a:pt x="237724" y="364714"/>
                  <a:pt x="237781" y="365041"/>
                </a:cubicBezTo>
                <a:cubicBezTo>
                  <a:pt x="246003" y="412180"/>
                  <a:pt x="253743" y="459454"/>
                  <a:pt x="264910" y="505899"/>
                </a:cubicBezTo>
                <a:cubicBezTo>
                  <a:pt x="274614" y="549742"/>
                  <a:pt x="290749" y="591542"/>
                  <a:pt x="306788" y="633169"/>
                </a:cubicBezTo>
                <a:cubicBezTo>
                  <a:pt x="314316" y="654098"/>
                  <a:pt x="321960" y="675240"/>
                  <a:pt x="335457" y="693143"/>
                </a:cubicBezTo>
                <a:cubicBezTo>
                  <a:pt x="360680" y="731185"/>
                  <a:pt x="406062" y="749320"/>
                  <a:pt x="451078" y="758571"/>
                </a:cubicBezTo>
                <a:cubicBezTo>
                  <a:pt x="478515" y="762541"/>
                  <a:pt x="506780" y="763369"/>
                  <a:pt x="534795" y="762020"/>
                </a:cubicBezTo>
                <a:cubicBezTo>
                  <a:pt x="537818" y="761963"/>
                  <a:pt x="540764" y="761808"/>
                  <a:pt x="543633" y="761539"/>
                </a:cubicBezTo>
                <a:cubicBezTo>
                  <a:pt x="564215" y="759688"/>
                  <a:pt x="581351" y="752616"/>
                  <a:pt x="598391" y="738682"/>
                </a:cubicBezTo>
                <a:cubicBezTo>
                  <a:pt x="612158" y="727871"/>
                  <a:pt x="620919" y="712723"/>
                  <a:pt x="631585" y="699329"/>
                </a:cubicBezTo>
                <a:cubicBezTo>
                  <a:pt x="642348" y="685511"/>
                  <a:pt x="653708" y="671963"/>
                  <a:pt x="662084" y="656681"/>
                </a:cubicBezTo>
                <a:cubicBezTo>
                  <a:pt x="668592" y="643865"/>
                  <a:pt x="674310" y="630741"/>
                  <a:pt x="681396" y="618022"/>
                </a:cubicBezTo>
                <a:cubicBezTo>
                  <a:pt x="686209" y="608964"/>
                  <a:pt x="690869" y="599848"/>
                  <a:pt x="695239" y="590637"/>
                </a:cubicBezTo>
                <a:cubicBezTo>
                  <a:pt x="696703" y="589634"/>
                  <a:pt x="697473" y="587726"/>
                  <a:pt x="697723" y="585298"/>
                </a:cubicBezTo>
                <a:cubicBezTo>
                  <a:pt x="705579" y="568223"/>
                  <a:pt x="712318" y="550763"/>
                  <a:pt x="716939" y="532686"/>
                </a:cubicBezTo>
                <a:cubicBezTo>
                  <a:pt x="728434" y="500984"/>
                  <a:pt x="738349" y="468820"/>
                  <a:pt x="747534" y="436482"/>
                </a:cubicBezTo>
                <a:cubicBezTo>
                  <a:pt x="755158" y="410619"/>
                  <a:pt x="759452" y="384217"/>
                  <a:pt x="768617" y="358662"/>
                </a:cubicBezTo>
                <a:cubicBezTo>
                  <a:pt x="772314" y="346598"/>
                  <a:pt x="775876" y="334553"/>
                  <a:pt x="779091" y="322393"/>
                </a:cubicBezTo>
                <a:cubicBezTo>
                  <a:pt x="779418" y="321082"/>
                  <a:pt x="779823" y="319791"/>
                  <a:pt x="780246" y="318500"/>
                </a:cubicBezTo>
                <a:cubicBezTo>
                  <a:pt x="781556" y="337579"/>
                  <a:pt x="782961" y="356658"/>
                  <a:pt x="785714" y="375525"/>
                </a:cubicBezTo>
                <a:cubicBezTo>
                  <a:pt x="789719" y="400424"/>
                  <a:pt x="795765" y="424996"/>
                  <a:pt x="804083" y="448642"/>
                </a:cubicBezTo>
                <a:cubicBezTo>
                  <a:pt x="818581" y="488650"/>
                  <a:pt x="839953" y="520834"/>
                  <a:pt x="888994" y="520853"/>
                </a:cubicBezTo>
                <a:cubicBezTo>
                  <a:pt x="890380" y="520911"/>
                  <a:pt x="891689" y="520873"/>
                  <a:pt x="892941" y="520757"/>
                </a:cubicBezTo>
                <a:cubicBezTo>
                  <a:pt x="911521" y="519080"/>
                  <a:pt x="916989" y="499558"/>
                  <a:pt x="917201" y="483640"/>
                </a:cubicBezTo>
                <a:cubicBezTo>
                  <a:pt x="917201" y="482792"/>
                  <a:pt x="917181" y="481944"/>
                  <a:pt x="917143" y="481115"/>
                </a:cubicBezTo>
                <a:cubicBezTo>
                  <a:pt x="917913" y="479997"/>
                  <a:pt x="918240" y="478629"/>
                  <a:pt x="917721" y="477280"/>
                </a:cubicBezTo>
                <a:cubicBezTo>
                  <a:pt x="917220" y="475931"/>
                  <a:pt x="916719" y="474582"/>
                  <a:pt x="916238" y="473214"/>
                </a:cubicBezTo>
                <a:cubicBezTo>
                  <a:pt x="914852" y="465274"/>
                  <a:pt x="912387" y="457546"/>
                  <a:pt x="911656" y="449471"/>
                </a:cubicBezTo>
                <a:cubicBezTo>
                  <a:pt x="911097" y="443265"/>
                  <a:pt x="910693" y="437079"/>
                  <a:pt x="910423" y="430854"/>
                </a:cubicBezTo>
                <a:cubicBezTo>
                  <a:pt x="910385" y="430083"/>
                  <a:pt x="910135" y="429390"/>
                  <a:pt x="909769" y="428773"/>
                </a:cubicBezTo>
                <a:cubicBezTo>
                  <a:pt x="909884" y="428214"/>
                  <a:pt x="909980" y="427655"/>
                  <a:pt x="910115" y="427077"/>
                </a:cubicBezTo>
                <a:cubicBezTo>
                  <a:pt x="913080" y="425593"/>
                  <a:pt x="914236" y="420987"/>
                  <a:pt x="915506" y="417961"/>
                </a:cubicBezTo>
                <a:cubicBezTo>
                  <a:pt x="919819" y="407824"/>
                  <a:pt x="924691" y="397900"/>
                  <a:pt x="928599" y="387628"/>
                </a:cubicBezTo>
                <a:cubicBezTo>
                  <a:pt x="942924" y="349450"/>
                  <a:pt x="948912" y="309558"/>
                  <a:pt x="955189" y="270031"/>
                </a:cubicBezTo>
                <a:cubicBezTo>
                  <a:pt x="959348" y="243456"/>
                  <a:pt x="964007" y="216726"/>
                  <a:pt x="962332" y="190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4" name="Google Shape;1444;p37"/>
          <p:cNvGrpSpPr/>
          <p:nvPr/>
        </p:nvGrpSpPr>
        <p:grpSpPr>
          <a:xfrm>
            <a:off x="7236855" y="2306614"/>
            <a:ext cx="481341" cy="381310"/>
            <a:chOff x="14473709" y="4613228"/>
            <a:chExt cx="962682" cy="762620"/>
          </a:xfrm>
        </p:grpSpPr>
        <p:grpSp>
          <p:nvGrpSpPr>
            <p:cNvPr id="1445" name="Google Shape;1445;p37"/>
            <p:cNvGrpSpPr/>
            <p:nvPr/>
          </p:nvGrpSpPr>
          <p:grpSpPr>
            <a:xfrm>
              <a:off x="14473709" y="4613228"/>
              <a:ext cx="962682" cy="762620"/>
              <a:chOff x="14473709" y="4613228"/>
              <a:chExt cx="962682" cy="762620"/>
            </a:xfrm>
          </p:grpSpPr>
          <p:sp>
            <p:nvSpPr>
              <p:cNvPr id="1446" name="Google Shape;1446;p37"/>
              <p:cNvSpPr/>
              <p:nvPr/>
            </p:nvSpPr>
            <p:spPr>
              <a:xfrm>
                <a:off x="14473709" y="4613228"/>
                <a:ext cx="962682" cy="762620"/>
              </a:xfrm>
              <a:custGeom>
                <a:rect b="b" l="l" r="r" t="t"/>
                <a:pathLst>
                  <a:path extrusionOk="0" h="762620" w="962682">
                    <a:moveTo>
                      <a:pt x="962332" y="190111"/>
                    </a:moveTo>
                    <a:cubicBezTo>
                      <a:pt x="961023" y="159488"/>
                      <a:pt x="962775" y="126437"/>
                      <a:pt x="944734" y="100690"/>
                    </a:cubicBezTo>
                    <a:cubicBezTo>
                      <a:pt x="938727" y="91324"/>
                      <a:pt x="931102" y="80686"/>
                      <a:pt x="918318" y="80301"/>
                    </a:cubicBezTo>
                    <a:cubicBezTo>
                      <a:pt x="910154" y="79376"/>
                      <a:pt x="901932" y="80397"/>
                      <a:pt x="893711" y="81438"/>
                    </a:cubicBezTo>
                    <a:cubicBezTo>
                      <a:pt x="887068" y="82266"/>
                      <a:pt x="880406" y="83095"/>
                      <a:pt x="873783" y="82902"/>
                    </a:cubicBezTo>
                    <a:cubicBezTo>
                      <a:pt x="842649" y="80513"/>
                      <a:pt x="817619" y="61106"/>
                      <a:pt x="792357" y="46209"/>
                    </a:cubicBezTo>
                    <a:cubicBezTo>
                      <a:pt x="780785" y="39040"/>
                      <a:pt x="767423" y="32584"/>
                      <a:pt x="753310" y="30811"/>
                    </a:cubicBezTo>
                    <a:cubicBezTo>
                      <a:pt x="752944" y="30175"/>
                      <a:pt x="752386" y="29635"/>
                      <a:pt x="751596" y="29308"/>
                    </a:cubicBezTo>
                    <a:cubicBezTo>
                      <a:pt x="744049" y="27515"/>
                      <a:pt x="736463" y="29789"/>
                      <a:pt x="729146" y="32873"/>
                    </a:cubicBezTo>
                    <a:cubicBezTo>
                      <a:pt x="718344" y="36168"/>
                      <a:pt x="708448" y="42220"/>
                      <a:pt x="701978" y="51509"/>
                    </a:cubicBezTo>
                    <a:cubicBezTo>
                      <a:pt x="701863" y="51624"/>
                      <a:pt x="701728" y="51740"/>
                      <a:pt x="701613" y="51856"/>
                    </a:cubicBezTo>
                    <a:cubicBezTo>
                      <a:pt x="698686" y="54477"/>
                      <a:pt x="697781" y="58312"/>
                      <a:pt x="694797" y="60817"/>
                    </a:cubicBezTo>
                    <a:cubicBezTo>
                      <a:pt x="694758" y="60798"/>
                      <a:pt x="694720" y="60817"/>
                      <a:pt x="694681" y="60798"/>
                    </a:cubicBezTo>
                    <a:cubicBezTo>
                      <a:pt x="694431" y="59853"/>
                      <a:pt x="693834" y="58948"/>
                      <a:pt x="692813" y="58254"/>
                    </a:cubicBezTo>
                    <a:cubicBezTo>
                      <a:pt x="683302" y="52068"/>
                      <a:pt x="672558" y="47847"/>
                      <a:pt x="661718" y="44070"/>
                    </a:cubicBezTo>
                    <a:cubicBezTo>
                      <a:pt x="647932" y="39445"/>
                      <a:pt x="634608" y="33798"/>
                      <a:pt x="620822" y="29153"/>
                    </a:cubicBezTo>
                    <a:cubicBezTo>
                      <a:pt x="602319" y="23218"/>
                      <a:pt x="583778" y="17321"/>
                      <a:pt x="564735" y="12850"/>
                    </a:cubicBezTo>
                    <a:cubicBezTo>
                      <a:pt x="539551" y="6567"/>
                      <a:pt x="511940" y="4254"/>
                      <a:pt x="485716" y="1190"/>
                    </a:cubicBezTo>
                    <a:cubicBezTo>
                      <a:pt x="461052" y="-1508"/>
                      <a:pt x="435906" y="1171"/>
                      <a:pt x="410991" y="1556"/>
                    </a:cubicBezTo>
                    <a:cubicBezTo>
                      <a:pt x="360083" y="689"/>
                      <a:pt x="314913" y="15798"/>
                      <a:pt x="272131" y="44976"/>
                    </a:cubicBezTo>
                    <a:cubicBezTo>
                      <a:pt x="262735" y="50988"/>
                      <a:pt x="254013" y="57907"/>
                      <a:pt x="245290" y="64806"/>
                    </a:cubicBezTo>
                    <a:cubicBezTo>
                      <a:pt x="245733" y="61935"/>
                      <a:pt x="246003" y="59044"/>
                      <a:pt x="246138" y="56230"/>
                    </a:cubicBezTo>
                    <a:cubicBezTo>
                      <a:pt x="246542" y="52106"/>
                      <a:pt x="246369" y="47789"/>
                      <a:pt x="243769" y="44475"/>
                    </a:cubicBezTo>
                    <a:cubicBezTo>
                      <a:pt x="235278" y="34106"/>
                      <a:pt x="213271" y="36669"/>
                      <a:pt x="201199" y="41738"/>
                    </a:cubicBezTo>
                    <a:cubicBezTo>
                      <a:pt x="183697" y="49177"/>
                      <a:pt x="169853" y="62686"/>
                      <a:pt x="153564" y="72187"/>
                    </a:cubicBezTo>
                    <a:cubicBezTo>
                      <a:pt x="144187" y="77506"/>
                      <a:pt x="134233" y="81650"/>
                      <a:pt x="124702" y="86660"/>
                    </a:cubicBezTo>
                    <a:cubicBezTo>
                      <a:pt x="117193" y="90611"/>
                      <a:pt x="109684" y="94832"/>
                      <a:pt x="101597" y="97491"/>
                    </a:cubicBezTo>
                    <a:cubicBezTo>
                      <a:pt x="80976" y="103253"/>
                      <a:pt x="63185" y="109286"/>
                      <a:pt x="42988" y="115992"/>
                    </a:cubicBezTo>
                    <a:cubicBezTo>
                      <a:pt x="34265" y="118536"/>
                      <a:pt x="24484" y="120771"/>
                      <a:pt x="16609" y="125840"/>
                    </a:cubicBezTo>
                    <a:cubicBezTo>
                      <a:pt x="14126" y="127440"/>
                      <a:pt x="10660" y="128673"/>
                      <a:pt x="9851" y="131737"/>
                    </a:cubicBezTo>
                    <a:cubicBezTo>
                      <a:pt x="9562" y="132816"/>
                      <a:pt x="9716" y="133896"/>
                      <a:pt x="10198" y="134840"/>
                    </a:cubicBezTo>
                    <a:cubicBezTo>
                      <a:pt x="-15930" y="165598"/>
                      <a:pt x="14819" y="244747"/>
                      <a:pt x="28297" y="274830"/>
                    </a:cubicBezTo>
                    <a:cubicBezTo>
                      <a:pt x="39252" y="301078"/>
                      <a:pt x="49727" y="326883"/>
                      <a:pt x="60220" y="353536"/>
                    </a:cubicBezTo>
                    <a:cubicBezTo>
                      <a:pt x="72889" y="386529"/>
                      <a:pt x="88447" y="418964"/>
                      <a:pt x="92240" y="454848"/>
                    </a:cubicBezTo>
                    <a:cubicBezTo>
                      <a:pt x="95108" y="474563"/>
                      <a:pt x="97361" y="494355"/>
                      <a:pt x="97708" y="514417"/>
                    </a:cubicBezTo>
                    <a:cubicBezTo>
                      <a:pt x="96668" y="547699"/>
                      <a:pt x="106160" y="581058"/>
                      <a:pt x="147326" y="578187"/>
                    </a:cubicBezTo>
                    <a:cubicBezTo>
                      <a:pt x="148558" y="578206"/>
                      <a:pt x="149790" y="578168"/>
                      <a:pt x="150984" y="578052"/>
                    </a:cubicBezTo>
                    <a:cubicBezTo>
                      <a:pt x="188510" y="574660"/>
                      <a:pt x="210440" y="508211"/>
                      <a:pt x="218932" y="478783"/>
                    </a:cubicBezTo>
                    <a:cubicBezTo>
                      <a:pt x="226806" y="450569"/>
                      <a:pt x="230022" y="421662"/>
                      <a:pt x="234508" y="393024"/>
                    </a:cubicBezTo>
                    <a:cubicBezTo>
                      <a:pt x="235413" y="383369"/>
                      <a:pt x="236568" y="373713"/>
                      <a:pt x="237627" y="364039"/>
                    </a:cubicBezTo>
                    <a:cubicBezTo>
                      <a:pt x="237685" y="364367"/>
                      <a:pt x="237724" y="364714"/>
                      <a:pt x="237781" y="365041"/>
                    </a:cubicBezTo>
                    <a:cubicBezTo>
                      <a:pt x="246003" y="412180"/>
                      <a:pt x="253743" y="459454"/>
                      <a:pt x="264910" y="505899"/>
                    </a:cubicBezTo>
                    <a:cubicBezTo>
                      <a:pt x="274614" y="549742"/>
                      <a:pt x="290749" y="591542"/>
                      <a:pt x="306788" y="633169"/>
                    </a:cubicBezTo>
                    <a:cubicBezTo>
                      <a:pt x="314316" y="654098"/>
                      <a:pt x="321960" y="675240"/>
                      <a:pt x="335457" y="693143"/>
                    </a:cubicBezTo>
                    <a:cubicBezTo>
                      <a:pt x="360680" y="731185"/>
                      <a:pt x="406062" y="749320"/>
                      <a:pt x="451078" y="758571"/>
                    </a:cubicBezTo>
                    <a:cubicBezTo>
                      <a:pt x="478515" y="762541"/>
                      <a:pt x="506780" y="763369"/>
                      <a:pt x="534795" y="762020"/>
                    </a:cubicBezTo>
                    <a:cubicBezTo>
                      <a:pt x="537818" y="761963"/>
                      <a:pt x="540764" y="761808"/>
                      <a:pt x="543633" y="761539"/>
                    </a:cubicBezTo>
                    <a:cubicBezTo>
                      <a:pt x="564215" y="759688"/>
                      <a:pt x="581351" y="752616"/>
                      <a:pt x="598391" y="738682"/>
                    </a:cubicBezTo>
                    <a:cubicBezTo>
                      <a:pt x="612158" y="727871"/>
                      <a:pt x="620919" y="712723"/>
                      <a:pt x="631585" y="699329"/>
                    </a:cubicBezTo>
                    <a:cubicBezTo>
                      <a:pt x="642348" y="685511"/>
                      <a:pt x="653708" y="671963"/>
                      <a:pt x="662084" y="656681"/>
                    </a:cubicBezTo>
                    <a:cubicBezTo>
                      <a:pt x="668592" y="643865"/>
                      <a:pt x="674310" y="630741"/>
                      <a:pt x="681396" y="618022"/>
                    </a:cubicBezTo>
                    <a:cubicBezTo>
                      <a:pt x="686209" y="608964"/>
                      <a:pt x="690869" y="599848"/>
                      <a:pt x="695239" y="590637"/>
                    </a:cubicBezTo>
                    <a:cubicBezTo>
                      <a:pt x="696703" y="589634"/>
                      <a:pt x="697473" y="587726"/>
                      <a:pt x="697723" y="585298"/>
                    </a:cubicBezTo>
                    <a:cubicBezTo>
                      <a:pt x="705579" y="568223"/>
                      <a:pt x="712318" y="550763"/>
                      <a:pt x="716939" y="532686"/>
                    </a:cubicBezTo>
                    <a:cubicBezTo>
                      <a:pt x="728434" y="500984"/>
                      <a:pt x="738349" y="468820"/>
                      <a:pt x="747534" y="436482"/>
                    </a:cubicBezTo>
                    <a:cubicBezTo>
                      <a:pt x="755158" y="410619"/>
                      <a:pt x="759452" y="384217"/>
                      <a:pt x="768617" y="358662"/>
                    </a:cubicBezTo>
                    <a:cubicBezTo>
                      <a:pt x="772314" y="346598"/>
                      <a:pt x="775876" y="334553"/>
                      <a:pt x="779091" y="322393"/>
                    </a:cubicBezTo>
                    <a:cubicBezTo>
                      <a:pt x="779418" y="321082"/>
                      <a:pt x="779823" y="319791"/>
                      <a:pt x="780246" y="318500"/>
                    </a:cubicBezTo>
                    <a:cubicBezTo>
                      <a:pt x="781556" y="337579"/>
                      <a:pt x="782961" y="356658"/>
                      <a:pt x="785714" y="375525"/>
                    </a:cubicBezTo>
                    <a:cubicBezTo>
                      <a:pt x="789719" y="400424"/>
                      <a:pt x="795765" y="424996"/>
                      <a:pt x="804083" y="448642"/>
                    </a:cubicBezTo>
                    <a:cubicBezTo>
                      <a:pt x="818581" y="488650"/>
                      <a:pt x="839953" y="520834"/>
                      <a:pt x="888994" y="520853"/>
                    </a:cubicBezTo>
                    <a:cubicBezTo>
                      <a:pt x="890380" y="520911"/>
                      <a:pt x="891689" y="520873"/>
                      <a:pt x="892941" y="520757"/>
                    </a:cubicBezTo>
                    <a:cubicBezTo>
                      <a:pt x="911521" y="519080"/>
                      <a:pt x="916989" y="499558"/>
                      <a:pt x="917201" y="483640"/>
                    </a:cubicBezTo>
                    <a:cubicBezTo>
                      <a:pt x="917201" y="482792"/>
                      <a:pt x="917181" y="481944"/>
                      <a:pt x="917143" y="481115"/>
                    </a:cubicBezTo>
                    <a:cubicBezTo>
                      <a:pt x="917913" y="479997"/>
                      <a:pt x="918240" y="478629"/>
                      <a:pt x="917721" y="477280"/>
                    </a:cubicBezTo>
                    <a:cubicBezTo>
                      <a:pt x="917220" y="475931"/>
                      <a:pt x="916719" y="474582"/>
                      <a:pt x="916238" y="473214"/>
                    </a:cubicBezTo>
                    <a:cubicBezTo>
                      <a:pt x="914852" y="465274"/>
                      <a:pt x="912387" y="457546"/>
                      <a:pt x="911656" y="449471"/>
                    </a:cubicBezTo>
                    <a:cubicBezTo>
                      <a:pt x="911097" y="443265"/>
                      <a:pt x="910693" y="437079"/>
                      <a:pt x="910423" y="430854"/>
                    </a:cubicBezTo>
                    <a:cubicBezTo>
                      <a:pt x="910385" y="430083"/>
                      <a:pt x="910135" y="429390"/>
                      <a:pt x="909769" y="428773"/>
                    </a:cubicBezTo>
                    <a:cubicBezTo>
                      <a:pt x="909884" y="428214"/>
                      <a:pt x="909980" y="427655"/>
                      <a:pt x="910115" y="427077"/>
                    </a:cubicBezTo>
                    <a:cubicBezTo>
                      <a:pt x="913080" y="425593"/>
                      <a:pt x="914236" y="420987"/>
                      <a:pt x="915506" y="417961"/>
                    </a:cubicBezTo>
                    <a:cubicBezTo>
                      <a:pt x="919819" y="407824"/>
                      <a:pt x="924691" y="397900"/>
                      <a:pt x="928599" y="387628"/>
                    </a:cubicBezTo>
                    <a:cubicBezTo>
                      <a:pt x="942924" y="349450"/>
                      <a:pt x="948912" y="309558"/>
                      <a:pt x="955189" y="270031"/>
                    </a:cubicBezTo>
                    <a:cubicBezTo>
                      <a:pt x="959348" y="243456"/>
                      <a:pt x="964007" y="216726"/>
                      <a:pt x="962332" y="190111"/>
                    </a:cubicBezTo>
                    <a:close/>
                    <a:moveTo>
                      <a:pt x="260713" y="442591"/>
                    </a:moveTo>
                    <a:cubicBezTo>
                      <a:pt x="255899" y="417827"/>
                      <a:pt x="251586" y="392947"/>
                      <a:pt x="246311" y="368279"/>
                    </a:cubicBezTo>
                    <a:cubicBezTo>
                      <a:pt x="242441" y="350607"/>
                      <a:pt x="241902" y="332376"/>
                      <a:pt x="240554" y="314241"/>
                    </a:cubicBezTo>
                    <a:cubicBezTo>
                      <a:pt x="241497" y="313932"/>
                      <a:pt x="240496" y="312468"/>
                      <a:pt x="240361" y="312025"/>
                    </a:cubicBezTo>
                    <a:cubicBezTo>
                      <a:pt x="240381" y="311389"/>
                      <a:pt x="240053" y="310618"/>
                      <a:pt x="239283" y="310618"/>
                    </a:cubicBezTo>
                    <a:cubicBezTo>
                      <a:pt x="239264" y="293986"/>
                      <a:pt x="236029" y="277143"/>
                      <a:pt x="236876" y="260357"/>
                    </a:cubicBezTo>
                    <a:cubicBezTo>
                      <a:pt x="236915" y="258198"/>
                      <a:pt x="237223" y="255905"/>
                      <a:pt x="237146" y="253727"/>
                    </a:cubicBezTo>
                    <a:cubicBezTo>
                      <a:pt x="237088" y="253226"/>
                      <a:pt x="236896" y="252745"/>
                      <a:pt x="236472" y="252552"/>
                    </a:cubicBezTo>
                    <a:cubicBezTo>
                      <a:pt x="236472" y="252109"/>
                      <a:pt x="236453" y="251646"/>
                      <a:pt x="236453" y="251203"/>
                    </a:cubicBezTo>
                    <a:cubicBezTo>
                      <a:pt x="235105" y="215222"/>
                      <a:pt x="239919" y="178529"/>
                      <a:pt x="254244" y="144110"/>
                    </a:cubicBezTo>
                    <a:cubicBezTo>
                      <a:pt x="256265" y="138733"/>
                      <a:pt x="248544" y="135861"/>
                      <a:pt x="245733" y="140833"/>
                    </a:cubicBezTo>
                    <a:cubicBezTo>
                      <a:pt x="226672" y="181400"/>
                      <a:pt x="225632" y="226111"/>
                      <a:pt x="228308" y="268624"/>
                    </a:cubicBezTo>
                    <a:cubicBezTo>
                      <a:pt x="229425" y="284928"/>
                      <a:pt x="229367" y="301406"/>
                      <a:pt x="230927" y="317633"/>
                    </a:cubicBezTo>
                    <a:cubicBezTo>
                      <a:pt x="230696" y="318230"/>
                      <a:pt x="230580" y="318866"/>
                      <a:pt x="230561" y="319521"/>
                    </a:cubicBezTo>
                    <a:cubicBezTo>
                      <a:pt x="230407" y="329157"/>
                      <a:pt x="230176" y="338812"/>
                      <a:pt x="229059" y="348448"/>
                    </a:cubicBezTo>
                    <a:cubicBezTo>
                      <a:pt x="226518" y="374542"/>
                      <a:pt x="223668" y="400578"/>
                      <a:pt x="219355" y="426557"/>
                    </a:cubicBezTo>
                    <a:cubicBezTo>
                      <a:pt x="215158" y="453845"/>
                      <a:pt x="209728" y="481308"/>
                      <a:pt x="198907" y="507402"/>
                    </a:cubicBezTo>
                    <a:cubicBezTo>
                      <a:pt x="191302" y="526307"/>
                      <a:pt x="178575" y="556005"/>
                      <a:pt x="159186" y="566065"/>
                    </a:cubicBezTo>
                    <a:cubicBezTo>
                      <a:pt x="143147" y="571712"/>
                      <a:pt x="122546" y="568590"/>
                      <a:pt x="114825" y="553500"/>
                    </a:cubicBezTo>
                    <a:cubicBezTo>
                      <a:pt x="107470" y="541609"/>
                      <a:pt x="108182" y="527175"/>
                      <a:pt x="107739" y="513453"/>
                    </a:cubicBezTo>
                    <a:cubicBezTo>
                      <a:pt x="107393" y="493950"/>
                      <a:pt x="105294" y="474659"/>
                      <a:pt x="102521" y="455503"/>
                    </a:cubicBezTo>
                    <a:cubicBezTo>
                      <a:pt x="98632" y="416497"/>
                      <a:pt x="81996" y="381808"/>
                      <a:pt x="68018" y="346097"/>
                    </a:cubicBezTo>
                    <a:cubicBezTo>
                      <a:pt x="58660" y="322200"/>
                      <a:pt x="48725" y="298226"/>
                      <a:pt x="38655" y="274560"/>
                    </a:cubicBezTo>
                    <a:cubicBezTo>
                      <a:pt x="30107" y="255770"/>
                      <a:pt x="22270" y="236691"/>
                      <a:pt x="16436" y="216783"/>
                    </a:cubicBezTo>
                    <a:cubicBezTo>
                      <a:pt x="10506" y="193599"/>
                      <a:pt x="1302" y="165251"/>
                      <a:pt x="11199" y="141296"/>
                    </a:cubicBezTo>
                    <a:cubicBezTo>
                      <a:pt x="11873" y="140120"/>
                      <a:pt x="12624" y="138675"/>
                      <a:pt x="13529" y="137268"/>
                    </a:cubicBezTo>
                    <a:cubicBezTo>
                      <a:pt x="13933" y="137345"/>
                      <a:pt x="14337" y="137364"/>
                      <a:pt x="14742" y="137326"/>
                    </a:cubicBezTo>
                    <a:cubicBezTo>
                      <a:pt x="15627" y="137249"/>
                      <a:pt x="16494" y="136921"/>
                      <a:pt x="17303" y="136439"/>
                    </a:cubicBezTo>
                    <a:cubicBezTo>
                      <a:pt x="18824" y="135534"/>
                      <a:pt x="20364" y="134628"/>
                      <a:pt x="21904" y="133741"/>
                    </a:cubicBezTo>
                    <a:cubicBezTo>
                      <a:pt x="21789" y="134377"/>
                      <a:pt x="21481" y="135090"/>
                      <a:pt x="21481" y="135707"/>
                    </a:cubicBezTo>
                    <a:cubicBezTo>
                      <a:pt x="21500" y="136497"/>
                      <a:pt x="22771" y="136382"/>
                      <a:pt x="22732" y="135591"/>
                    </a:cubicBezTo>
                    <a:cubicBezTo>
                      <a:pt x="22867" y="134840"/>
                      <a:pt x="23252" y="133857"/>
                      <a:pt x="23194" y="133028"/>
                    </a:cubicBezTo>
                    <a:cubicBezTo>
                      <a:pt x="24658" y="132219"/>
                      <a:pt x="26140" y="131429"/>
                      <a:pt x="27661" y="130716"/>
                    </a:cubicBezTo>
                    <a:cubicBezTo>
                      <a:pt x="34131" y="128230"/>
                      <a:pt x="40350" y="126746"/>
                      <a:pt x="47069" y="124722"/>
                    </a:cubicBezTo>
                    <a:cubicBezTo>
                      <a:pt x="59142" y="121118"/>
                      <a:pt x="70829" y="116204"/>
                      <a:pt x="82978" y="112832"/>
                    </a:cubicBezTo>
                    <a:cubicBezTo>
                      <a:pt x="93703" y="109825"/>
                      <a:pt x="104620" y="107185"/>
                      <a:pt x="114805" y="102425"/>
                    </a:cubicBezTo>
                    <a:cubicBezTo>
                      <a:pt x="126108" y="96874"/>
                      <a:pt x="137140" y="90746"/>
                      <a:pt x="148596" y="85504"/>
                    </a:cubicBezTo>
                    <a:cubicBezTo>
                      <a:pt x="160130" y="80089"/>
                      <a:pt x="170469" y="72611"/>
                      <a:pt x="180712" y="65153"/>
                    </a:cubicBezTo>
                    <a:cubicBezTo>
                      <a:pt x="192804" y="56346"/>
                      <a:pt x="206205" y="46749"/>
                      <a:pt x="221589" y="46826"/>
                    </a:cubicBezTo>
                    <a:cubicBezTo>
                      <a:pt x="227538" y="46941"/>
                      <a:pt x="237242" y="46363"/>
                      <a:pt x="237839" y="53821"/>
                    </a:cubicBezTo>
                    <a:cubicBezTo>
                      <a:pt x="238417" y="59217"/>
                      <a:pt x="238263" y="64710"/>
                      <a:pt x="238436" y="70164"/>
                    </a:cubicBezTo>
                    <a:cubicBezTo>
                      <a:pt x="238224" y="70337"/>
                      <a:pt x="238012" y="70491"/>
                      <a:pt x="237801" y="70665"/>
                    </a:cubicBezTo>
                    <a:cubicBezTo>
                      <a:pt x="237801" y="70781"/>
                      <a:pt x="237801" y="70915"/>
                      <a:pt x="237820" y="71031"/>
                    </a:cubicBezTo>
                    <a:cubicBezTo>
                      <a:pt x="237878" y="71262"/>
                      <a:pt x="237916" y="71494"/>
                      <a:pt x="237935" y="71744"/>
                    </a:cubicBezTo>
                    <a:cubicBezTo>
                      <a:pt x="237993" y="72399"/>
                      <a:pt x="237955" y="73055"/>
                      <a:pt x="237955" y="73710"/>
                    </a:cubicBezTo>
                    <a:cubicBezTo>
                      <a:pt x="237955" y="73883"/>
                      <a:pt x="237916" y="74037"/>
                      <a:pt x="237878" y="74192"/>
                    </a:cubicBezTo>
                    <a:cubicBezTo>
                      <a:pt x="237878" y="74461"/>
                      <a:pt x="237878" y="74731"/>
                      <a:pt x="237878" y="75001"/>
                    </a:cubicBezTo>
                    <a:cubicBezTo>
                      <a:pt x="237878" y="75194"/>
                      <a:pt x="237878" y="75367"/>
                      <a:pt x="237858" y="75560"/>
                    </a:cubicBezTo>
                    <a:cubicBezTo>
                      <a:pt x="238263" y="75367"/>
                      <a:pt x="238648" y="75155"/>
                      <a:pt x="239052" y="74943"/>
                    </a:cubicBezTo>
                    <a:cubicBezTo>
                      <a:pt x="239129" y="75136"/>
                      <a:pt x="239206" y="75348"/>
                      <a:pt x="239302" y="75541"/>
                    </a:cubicBezTo>
                    <a:cubicBezTo>
                      <a:pt x="239687" y="75059"/>
                      <a:pt x="240169" y="74654"/>
                      <a:pt x="240708" y="74327"/>
                    </a:cubicBezTo>
                    <a:cubicBezTo>
                      <a:pt x="241594" y="73806"/>
                      <a:pt x="242537" y="73401"/>
                      <a:pt x="243519" y="73055"/>
                    </a:cubicBezTo>
                    <a:cubicBezTo>
                      <a:pt x="243577" y="72823"/>
                      <a:pt x="243635" y="72573"/>
                      <a:pt x="243692" y="72342"/>
                    </a:cubicBezTo>
                    <a:cubicBezTo>
                      <a:pt x="250296" y="68198"/>
                      <a:pt x="256362" y="62821"/>
                      <a:pt x="262927" y="58774"/>
                    </a:cubicBezTo>
                    <a:cubicBezTo>
                      <a:pt x="277021" y="49196"/>
                      <a:pt x="291731" y="40427"/>
                      <a:pt x="306981" y="32854"/>
                    </a:cubicBezTo>
                    <a:cubicBezTo>
                      <a:pt x="345662" y="13582"/>
                      <a:pt x="379684" y="10036"/>
                      <a:pt x="421446" y="10248"/>
                    </a:cubicBezTo>
                    <a:cubicBezTo>
                      <a:pt x="437023" y="9535"/>
                      <a:pt x="452599" y="9072"/>
                      <a:pt x="468041" y="9554"/>
                    </a:cubicBezTo>
                    <a:cubicBezTo>
                      <a:pt x="470294" y="14160"/>
                      <a:pt x="473779" y="18149"/>
                      <a:pt x="475993" y="22775"/>
                    </a:cubicBezTo>
                    <a:cubicBezTo>
                      <a:pt x="479189" y="29308"/>
                      <a:pt x="481172" y="36380"/>
                      <a:pt x="483367" y="43318"/>
                    </a:cubicBezTo>
                    <a:cubicBezTo>
                      <a:pt x="491935" y="67658"/>
                      <a:pt x="494323" y="93618"/>
                      <a:pt x="494978" y="119615"/>
                    </a:cubicBezTo>
                    <a:cubicBezTo>
                      <a:pt x="496210" y="156097"/>
                      <a:pt x="492166" y="192790"/>
                      <a:pt x="485870" y="229194"/>
                    </a:cubicBezTo>
                    <a:cubicBezTo>
                      <a:pt x="480229" y="258198"/>
                      <a:pt x="473933" y="287434"/>
                      <a:pt x="463285" y="315474"/>
                    </a:cubicBezTo>
                    <a:cubicBezTo>
                      <a:pt x="445937" y="357641"/>
                      <a:pt x="422139" y="397321"/>
                      <a:pt x="393874" y="434111"/>
                    </a:cubicBezTo>
                    <a:cubicBezTo>
                      <a:pt x="384286" y="447717"/>
                      <a:pt x="374485" y="461130"/>
                      <a:pt x="364088" y="474196"/>
                    </a:cubicBezTo>
                    <a:cubicBezTo>
                      <a:pt x="356887" y="484141"/>
                      <a:pt x="351149" y="495029"/>
                      <a:pt x="343043" y="504415"/>
                    </a:cubicBezTo>
                    <a:cubicBezTo>
                      <a:pt x="333493" y="515978"/>
                      <a:pt x="322692" y="528369"/>
                      <a:pt x="315472" y="541667"/>
                    </a:cubicBezTo>
                    <a:cubicBezTo>
                      <a:pt x="307635" y="554386"/>
                      <a:pt x="300896" y="567954"/>
                      <a:pt x="298181" y="582292"/>
                    </a:cubicBezTo>
                    <a:cubicBezTo>
                      <a:pt x="293483" y="569360"/>
                      <a:pt x="289036" y="556313"/>
                      <a:pt x="284935" y="543151"/>
                    </a:cubicBezTo>
                    <a:cubicBezTo>
                      <a:pt x="274845" y="510273"/>
                      <a:pt x="267972" y="476355"/>
                      <a:pt x="260713" y="442591"/>
                    </a:cubicBezTo>
                    <a:close/>
                    <a:moveTo>
                      <a:pt x="657174" y="644713"/>
                    </a:moveTo>
                    <a:cubicBezTo>
                      <a:pt x="649068" y="662597"/>
                      <a:pt x="636072" y="677957"/>
                      <a:pt x="623884" y="693528"/>
                    </a:cubicBezTo>
                    <a:cubicBezTo>
                      <a:pt x="617145" y="702181"/>
                      <a:pt x="610926" y="711181"/>
                      <a:pt x="604071" y="719757"/>
                    </a:cubicBezTo>
                    <a:cubicBezTo>
                      <a:pt x="590998" y="734712"/>
                      <a:pt x="572860" y="746969"/>
                      <a:pt x="553125" y="750611"/>
                    </a:cubicBezTo>
                    <a:cubicBezTo>
                      <a:pt x="528133" y="753714"/>
                      <a:pt x="502949" y="753425"/>
                      <a:pt x="478053" y="751556"/>
                    </a:cubicBezTo>
                    <a:cubicBezTo>
                      <a:pt x="459569" y="751055"/>
                      <a:pt x="441740" y="747085"/>
                      <a:pt x="424604" y="741342"/>
                    </a:cubicBezTo>
                    <a:cubicBezTo>
                      <a:pt x="414130" y="738104"/>
                      <a:pt x="403578" y="734886"/>
                      <a:pt x="393913" y="729875"/>
                    </a:cubicBezTo>
                    <a:cubicBezTo>
                      <a:pt x="366765" y="716539"/>
                      <a:pt x="345585" y="694743"/>
                      <a:pt x="332011" y="668552"/>
                    </a:cubicBezTo>
                    <a:cubicBezTo>
                      <a:pt x="324483" y="653694"/>
                      <a:pt x="319361" y="637717"/>
                      <a:pt x="313392" y="622184"/>
                    </a:cubicBezTo>
                    <a:cubicBezTo>
                      <a:pt x="310196" y="614129"/>
                      <a:pt x="307058" y="606035"/>
                      <a:pt x="303996" y="597921"/>
                    </a:cubicBezTo>
                    <a:cubicBezTo>
                      <a:pt x="304843" y="594337"/>
                      <a:pt x="305864" y="590752"/>
                      <a:pt x="306788" y="587187"/>
                    </a:cubicBezTo>
                    <a:cubicBezTo>
                      <a:pt x="308733" y="575026"/>
                      <a:pt x="314259" y="563656"/>
                      <a:pt x="320285" y="552690"/>
                    </a:cubicBezTo>
                    <a:cubicBezTo>
                      <a:pt x="329104" y="535828"/>
                      <a:pt x="341638" y="521162"/>
                      <a:pt x="353864" y="506400"/>
                    </a:cubicBezTo>
                    <a:cubicBezTo>
                      <a:pt x="359737" y="499038"/>
                      <a:pt x="364377" y="490963"/>
                      <a:pt x="369614" y="483196"/>
                    </a:cubicBezTo>
                    <a:cubicBezTo>
                      <a:pt x="374678" y="475700"/>
                      <a:pt x="380743" y="468877"/>
                      <a:pt x="386134" y="461573"/>
                    </a:cubicBezTo>
                    <a:cubicBezTo>
                      <a:pt x="400382" y="440953"/>
                      <a:pt x="416556" y="421469"/>
                      <a:pt x="429437" y="400019"/>
                    </a:cubicBezTo>
                    <a:cubicBezTo>
                      <a:pt x="446919" y="375140"/>
                      <a:pt x="459877" y="347812"/>
                      <a:pt x="471892" y="320388"/>
                    </a:cubicBezTo>
                    <a:cubicBezTo>
                      <a:pt x="483310" y="291365"/>
                      <a:pt x="489779" y="260993"/>
                      <a:pt x="495632" y="230833"/>
                    </a:cubicBezTo>
                    <a:cubicBezTo>
                      <a:pt x="501948" y="194486"/>
                      <a:pt x="505837" y="157870"/>
                      <a:pt x="504605" y="121427"/>
                    </a:cubicBezTo>
                    <a:cubicBezTo>
                      <a:pt x="503469" y="97202"/>
                      <a:pt x="502102" y="72534"/>
                      <a:pt x="493765" y="49871"/>
                    </a:cubicBezTo>
                    <a:cubicBezTo>
                      <a:pt x="490049" y="40004"/>
                      <a:pt x="487045" y="29655"/>
                      <a:pt x="481557" y="20616"/>
                    </a:cubicBezTo>
                    <a:cubicBezTo>
                      <a:pt x="478823" y="16762"/>
                      <a:pt x="475685" y="13042"/>
                      <a:pt x="472219" y="9689"/>
                    </a:cubicBezTo>
                    <a:cubicBezTo>
                      <a:pt x="482944" y="10152"/>
                      <a:pt x="493611" y="11115"/>
                      <a:pt x="504200" y="12811"/>
                    </a:cubicBezTo>
                    <a:cubicBezTo>
                      <a:pt x="525592" y="14796"/>
                      <a:pt x="546636" y="18400"/>
                      <a:pt x="567238" y="23468"/>
                    </a:cubicBezTo>
                    <a:cubicBezTo>
                      <a:pt x="561635" y="41815"/>
                      <a:pt x="559979" y="60836"/>
                      <a:pt x="557014" y="79530"/>
                    </a:cubicBezTo>
                    <a:cubicBezTo>
                      <a:pt x="555455" y="91671"/>
                      <a:pt x="555224" y="103851"/>
                      <a:pt x="553125" y="115973"/>
                    </a:cubicBezTo>
                    <a:cubicBezTo>
                      <a:pt x="549563" y="132662"/>
                      <a:pt x="547541" y="149467"/>
                      <a:pt x="546944" y="166330"/>
                    </a:cubicBezTo>
                    <a:cubicBezTo>
                      <a:pt x="545654" y="184734"/>
                      <a:pt x="546502" y="203023"/>
                      <a:pt x="546078" y="221409"/>
                    </a:cubicBezTo>
                    <a:cubicBezTo>
                      <a:pt x="545943" y="252147"/>
                      <a:pt x="546367" y="283175"/>
                      <a:pt x="552528" y="313065"/>
                    </a:cubicBezTo>
                    <a:cubicBezTo>
                      <a:pt x="558612" y="336423"/>
                      <a:pt x="567431" y="359125"/>
                      <a:pt x="578810" y="380304"/>
                    </a:cubicBezTo>
                    <a:cubicBezTo>
                      <a:pt x="591479" y="400096"/>
                      <a:pt x="603840" y="420197"/>
                      <a:pt x="617742" y="439199"/>
                    </a:cubicBezTo>
                    <a:cubicBezTo>
                      <a:pt x="624288" y="448604"/>
                      <a:pt x="630199" y="458394"/>
                      <a:pt x="636245" y="468126"/>
                    </a:cubicBezTo>
                    <a:cubicBezTo>
                      <a:pt x="642445" y="477704"/>
                      <a:pt x="649607" y="486646"/>
                      <a:pt x="655287" y="496552"/>
                    </a:cubicBezTo>
                    <a:cubicBezTo>
                      <a:pt x="669420" y="524072"/>
                      <a:pt x="684361" y="552633"/>
                      <a:pt x="687557" y="584123"/>
                    </a:cubicBezTo>
                    <a:cubicBezTo>
                      <a:pt x="677795" y="604435"/>
                      <a:pt x="666532" y="624246"/>
                      <a:pt x="657174" y="644713"/>
                    </a:cubicBezTo>
                    <a:close/>
                    <a:moveTo>
                      <a:pt x="947584" y="254036"/>
                    </a:moveTo>
                    <a:cubicBezTo>
                      <a:pt x="941288" y="293254"/>
                      <a:pt x="936378" y="332934"/>
                      <a:pt x="923824" y="371266"/>
                    </a:cubicBezTo>
                    <a:cubicBezTo>
                      <a:pt x="920185" y="383292"/>
                      <a:pt x="914717" y="396127"/>
                      <a:pt x="909287" y="407805"/>
                    </a:cubicBezTo>
                    <a:cubicBezTo>
                      <a:pt x="907227" y="412218"/>
                      <a:pt x="905456" y="416767"/>
                      <a:pt x="903607" y="421257"/>
                    </a:cubicBezTo>
                    <a:cubicBezTo>
                      <a:pt x="903242" y="422086"/>
                      <a:pt x="903184" y="422953"/>
                      <a:pt x="903338" y="423762"/>
                    </a:cubicBezTo>
                    <a:cubicBezTo>
                      <a:pt x="902818" y="425150"/>
                      <a:pt x="902337" y="426557"/>
                      <a:pt x="901952" y="427983"/>
                    </a:cubicBezTo>
                    <a:cubicBezTo>
                      <a:pt x="901855" y="428330"/>
                      <a:pt x="901759" y="428696"/>
                      <a:pt x="901682" y="429043"/>
                    </a:cubicBezTo>
                    <a:cubicBezTo>
                      <a:pt x="901181" y="429833"/>
                      <a:pt x="900893" y="430758"/>
                      <a:pt x="900873" y="431721"/>
                    </a:cubicBezTo>
                    <a:cubicBezTo>
                      <a:pt x="900873" y="431991"/>
                      <a:pt x="900873" y="432280"/>
                      <a:pt x="900873" y="432550"/>
                    </a:cubicBezTo>
                    <a:cubicBezTo>
                      <a:pt x="898563" y="445000"/>
                      <a:pt x="901509" y="457430"/>
                      <a:pt x="904936" y="469167"/>
                    </a:cubicBezTo>
                    <a:cubicBezTo>
                      <a:pt x="905071" y="469475"/>
                      <a:pt x="905167" y="469822"/>
                      <a:pt x="905282" y="470149"/>
                    </a:cubicBezTo>
                    <a:cubicBezTo>
                      <a:pt x="906418" y="475083"/>
                      <a:pt x="907362" y="480055"/>
                      <a:pt x="907150" y="485220"/>
                    </a:cubicBezTo>
                    <a:cubicBezTo>
                      <a:pt x="905648" y="513068"/>
                      <a:pt x="895116" y="514070"/>
                      <a:pt x="870413" y="508847"/>
                    </a:cubicBezTo>
                    <a:cubicBezTo>
                      <a:pt x="849137" y="504415"/>
                      <a:pt x="833676" y="488014"/>
                      <a:pt x="824435" y="469841"/>
                    </a:cubicBezTo>
                    <a:cubicBezTo>
                      <a:pt x="811669" y="444807"/>
                      <a:pt x="804776" y="418039"/>
                      <a:pt x="798634" y="390422"/>
                    </a:cubicBezTo>
                    <a:cubicBezTo>
                      <a:pt x="791452" y="356099"/>
                      <a:pt x="791086" y="320543"/>
                      <a:pt x="787678" y="285564"/>
                    </a:cubicBezTo>
                    <a:cubicBezTo>
                      <a:pt x="785214" y="260954"/>
                      <a:pt x="785907" y="235843"/>
                      <a:pt x="780516" y="211734"/>
                    </a:cubicBezTo>
                    <a:cubicBezTo>
                      <a:pt x="776145" y="187548"/>
                      <a:pt x="769291" y="163324"/>
                      <a:pt x="752386" y="144977"/>
                    </a:cubicBezTo>
                    <a:cubicBezTo>
                      <a:pt x="751423" y="143377"/>
                      <a:pt x="749960" y="141681"/>
                      <a:pt x="747784" y="142703"/>
                    </a:cubicBezTo>
                    <a:cubicBezTo>
                      <a:pt x="746609" y="143300"/>
                      <a:pt x="746032" y="144495"/>
                      <a:pt x="746186" y="145690"/>
                    </a:cubicBezTo>
                    <a:cubicBezTo>
                      <a:pt x="750037" y="153341"/>
                      <a:pt x="756121" y="159855"/>
                      <a:pt x="759510" y="167833"/>
                    </a:cubicBezTo>
                    <a:cubicBezTo>
                      <a:pt x="773507" y="201848"/>
                      <a:pt x="775202" y="239698"/>
                      <a:pt x="777031" y="276642"/>
                    </a:cubicBezTo>
                    <a:cubicBezTo>
                      <a:pt x="777666" y="283021"/>
                      <a:pt x="778186" y="289438"/>
                      <a:pt x="778668" y="295836"/>
                    </a:cubicBezTo>
                    <a:cubicBezTo>
                      <a:pt x="778379" y="296202"/>
                      <a:pt x="778109" y="296607"/>
                      <a:pt x="777917" y="297050"/>
                    </a:cubicBezTo>
                    <a:cubicBezTo>
                      <a:pt x="777089" y="299594"/>
                      <a:pt x="776222" y="302138"/>
                      <a:pt x="775048" y="304566"/>
                    </a:cubicBezTo>
                    <a:cubicBezTo>
                      <a:pt x="769984" y="316091"/>
                      <a:pt x="767539" y="328251"/>
                      <a:pt x="763938" y="340123"/>
                    </a:cubicBezTo>
                    <a:cubicBezTo>
                      <a:pt x="759471" y="355675"/>
                      <a:pt x="753695" y="371015"/>
                      <a:pt x="749940" y="386741"/>
                    </a:cubicBezTo>
                    <a:cubicBezTo>
                      <a:pt x="738850" y="434073"/>
                      <a:pt x="725122" y="480903"/>
                      <a:pt x="708448" y="527020"/>
                    </a:cubicBezTo>
                    <a:cubicBezTo>
                      <a:pt x="704327" y="540472"/>
                      <a:pt x="700457" y="553982"/>
                      <a:pt x="695220" y="567106"/>
                    </a:cubicBezTo>
                    <a:cubicBezTo>
                      <a:pt x="693969" y="562288"/>
                      <a:pt x="692621" y="558009"/>
                      <a:pt x="692063" y="555716"/>
                    </a:cubicBezTo>
                    <a:cubicBezTo>
                      <a:pt x="685767" y="533342"/>
                      <a:pt x="675196" y="512470"/>
                      <a:pt x="664471" y="492004"/>
                    </a:cubicBezTo>
                    <a:cubicBezTo>
                      <a:pt x="655615" y="477106"/>
                      <a:pt x="644736" y="463539"/>
                      <a:pt x="636110" y="448469"/>
                    </a:cubicBezTo>
                    <a:cubicBezTo>
                      <a:pt x="623325" y="428946"/>
                      <a:pt x="609539" y="410137"/>
                      <a:pt x="597352" y="390249"/>
                    </a:cubicBezTo>
                    <a:cubicBezTo>
                      <a:pt x="590035" y="379668"/>
                      <a:pt x="583392" y="368606"/>
                      <a:pt x="578579" y="356639"/>
                    </a:cubicBezTo>
                    <a:cubicBezTo>
                      <a:pt x="572687" y="342493"/>
                      <a:pt x="566834" y="328174"/>
                      <a:pt x="562964" y="313219"/>
                    </a:cubicBezTo>
                    <a:cubicBezTo>
                      <a:pt x="556668" y="285873"/>
                      <a:pt x="556321" y="257312"/>
                      <a:pt x="555859" y="229060"/>
                    </a:cubicBezTo>
                    <a:cubicBezTo>
                      <a:pt x="555994" y="189822"/>
                      <a:pt x="554896" y="150469"/>
                      <a:pt x="562848" y="111251"/>
                    </a:cubicBezTo>
                    <a:cubicBezTo>
                      <a:pt x="564485" y="93001"/>
                      <a:pt x="565428" y="74770"/>
                      <a:pt x="567835" y="56558"/>
                    </a:cubicBezTo>
                    <a:cubicBezTo>
                      <a:pt x="568548" y="45843"/>
                      <a:pt x="570877" y="34974"/>
                      <a:pt x="570550" y="24297"/>
                    </a:cubicBezTo>
                    <a:cubicBezTo>
                      <a:pt x="580100" y="26725"/>
                      <a:pt x="589554" y="29443"/>
                      <a:pt x="598873" y="32507"/>
                    </a:cubicBezTo>
                    <a:cubicBezTo>
                      <a:pt x="617126" y="37652"/>
                      <a:pt x="634551" y="44783"/>
                      <a:pt x="652264" y="51200"/>
                    </a:cubicBezTo>
                    <a:cubicBezTo>
                      <a:pt x="664298" y="55325"/>
                      <a:pt x="676274" y="59680"/>
                      <a:pt x="686960" y="66348"/>
                    </a:cubicBezTo>
                    <a:cubicBezTo>
                      <a:pt x="688038" y="66984"/>
                      <a:pt x="689117" y="67196"/>
                      <a:pt x="690099" y="67100"/>
                    </a:cubicBezTo>
                    <a:cubicBezTo>
                      <a:pt x="690195" y="67100"/>
                      <a:pt x="690291" y="67061"/>
                      <a:pt x="690387" y="67042"/>
                    </a:cubicBezTo>
                    <a:cubicBezTo>
                      <a:pt x="690984" y="67774"/>
                      <a:pt x="691677" y="68410"/>
                      <a:pt x="692679" y="68699"/>
                    </a:cubicBezTo>
                    <a:cubicBezTo>
                      <a:pt x="693237" y="68776"/>
                      <a:pt x="693776" y="68796"/>
                      <a:pt x="694296" y="68738"/>
                    </a:cubicBezTo>
                    <a:cubicBezTo>
                      <a:pt x="699995" y="68217"/>
                      <a:pt x="702980" y="60663"/>
                      <a:pt x="707427" y="57579"/>
                    </a:cubicBezTo>
                    <a:cubicBezTo>
                      <a:pt x="711779" y="53860"/>
                      <a:pt x="715841" y="49736"/>
                      <a:pt x="720597" y="46498"/>
                    </a:cubicBezTo>
                    <a:cubicBezTo>
                      <a:pt x="727933" y="43048"/>
                      <a:pt x="735692" y="39618"/>
                      <a:pt x="743644" y="38019"/>
                    </a:cubicBezTo>
                    <a:cubicBezTo>
                      <a:pt x="763977" y="39021"/>
                      <a:pt x="780843" y="49755"/>
                      <a:pt x="796824" y="60220"/>
                    </a:cubicBezTo>
                    <a:cubicBezTo>
                      <a:pt x="816829" y="72997"/>
                      <a:pt x="837797" y="86063"/>
                      <a:pt x="861884" y="91189"/>
                    </a:cubicBezTo>
                    <a:cubicBezTo>
                      <a:pt x="875362" y="94157"/>
                      <a:pt x="889475" y="91324"/>
                      <a:pt x="903261" y="89937"/>
                    </a:cubicBezTo>
                    <a:cubicBezTo>
                      <a:pt x="910385" y="89648"/>
                      <a:pt x="918664" y="88491"/>
                      <a:pt x="924671" y="92384"/>
                    </a:cubicBezTo>
                    <a:cubicBezTo>
                      <a:pt x="935184" y="101673"/>
                      <a:pt x="941962" y="114624"/>
                      <a:pt x="946448" y="127729"/>
                    </a:cubicBezTo>
                    <a:cubicBezTo>
                      <a:pt x="951800" y="146865"/>
                      <a:pt x="951165" y="167274"/>
                      <a:pt x="952128" y="187201"/>
                    </a:cubicBezTo>
                    <a:cubicBezTo>
                      <a:pt x="953649" y="209479"/>
                      <a:pt x="951203" y="231815"/>
                      <a:pt x="947584" y="2540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37"/>
              <p:cNvSpPr/>
              <p:nvPr/>
            </p:nvSpPr>
            <p:spPr>
              <a:xfrm>
                <a:off x="14934645" y="5027701"/>
                <a:ext cx="82201" cy="13606"/>
              </a:xfrm>
              <a:custGeom>
                <a:rect b="b" l="l" r="r" t="t"/>
                <a:pathLst>
                  <a:path extrusionOk="0" h="13606" w="82201">
                    <a:moveTo>
                      <a:pt x="1311" y="13606"/>
                    </a:moveTo>
                    <a:cubicBezTo>
                      <a:pt x="3717" y="13626"/>
                      <a:pt x="6105" y="12835"/>
                      <a:pt x="8473" y="12392"/>
                    </a:cubicBezTo>
                    <a:cubicBezTo>
                      <a:pt x="30769" y="8441"/>
                      <a:pt x="54876" y="4645"/>
                      <a:pt x="75747" y="13279"/>
                    </a:cubicBezTo>
                    <a:cubicBezTo>
                      <a:pt x="76344" y="13452"/>
                      <a:pt x="76941" y="13510"/>
                      <a:pt x="77557" y="13452"/>
                    </a:cubicBezTo>
                    <a:cubicBezTo>
                      <a:pt x="79405" y="13279"/>
                      <a:pt x="81177" y="12103"/>
                      <a:pt x="81889" y="10292"/>
                    </a:cubicBezTo>
                    <a:cubicBezTo>
                      <a:pt x="82813" y="7960"/>
                      <a:pt x="81620" y="5242"/>
                      <a:pt x="79174" y="4529"/>
                    </a:cubicBezTo>
                    <a:cubicBezTo>
                      <a:pt x="73071" y="2756"/>
                      <a:pt x="66852" y="1349"/>
                      <a:pt x="60459" y="559"/>
                    </a:cubicBezTo>
                    <a:cubicBezTo>
                      <a:pt x="51756" y="-790"/>
                      <a:pt x="42823" y="559"/>
                      <a:pt x="34004" y="1889"/>
                    </a:cubicBezTo>
                    <a:cubicBezTo>
                      <a:pt x="23588" y="3508"/>
                      <a:pt x="12863" y="4934"/>
                      <a:pt x="3178" y="9617"/>
                    </a:cubicBezTo>
                    <a:cubicBezTo>
                      <a:pt x="1388" y="10349"/>
                      <a:pt x="-1808" y="12778"/>
                      <a:pt x="1311" y="136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37"/>
              <p:cNvSpPr/>
              <p:nvPr/>
            </p:nvSpPr>
            <p:spPr>
              <a:xfrm>
                <a:off x="15077848" y="4933997"/>
                <a:ext cx="84932" cy="76660"/>
              </a:xfrm>
              <a:custGeom>
                <a:rect b="b" l="l" r="r" t="t"/>
                <a:pathLst>
                  <a:path extrusionOk="0" h="76660" w="84932">
                    <a:moveTo>
                      <a:pt x="28661" y="6500"/>
                    </a:moveTo>
                    <a:cubicBezTo>
                      <a:pt x="16165" y="15230"/>
                      <a:pt x="3264" y="25926"/>
                      <a:pt x="1031" y="41285"/>
                    </a:cubicBezTo>
                    <a:cubicBezTo>
                      <a:pt x="-6035" y="68748"/>
                      <a:pt x="24713" y="78634"/>
                      <a:pt x="47818" y="76341"/>
                    </a:cubicBezTo>
                    <a:cubicBezTo>
                      <a:pt x="49397" y="76379"/>
                      <a:pt x="50918" y="76341"/>
                      <a:pt x="52401" y="76206"/>
                    </a:cubicBezTo>
                    <a:cubicBezTo>
                      <a:pt x="75487" y="74124"/>
                      <a:pt x="88002" y="51172"/>
                      <a:pt x="84286" y="30146"/>
                    </a:cubicBezTo>
                    <a:cubicBezTo>
                      <a:pt x="82572" y="4553"/>
                      <a:pt x="50938" y="-8840"/>
                      <a:pt x="28661" y="6500"/>
                    </a:cubicBezTo>
                    <a:close/>
                    <a:moveTo>
                      <a:pt x="67458" y="28585"/>
                    </a:moveTo>
                    <a:cubicBezTo>
                      <a:pt x="66803" y="29453"/>
                      <a:pt x="66033" y="30262"/>
                      <a:pt x="65147" y="30936"/>
                    </a:cubicBezTo>
                    <a:cubicBezTo>
                      <a:pt x="64974" y="31071"/>
                      <a:pt x="64781" y="31206"/>
                      <a:pt x="64589" y="31341"/>
                    </a:cubicBezTo>
                    <a:cubicBezTo>
                      <a:pt x="64473" y="31418"/>
                      <a:pt x="64358" y="31495"/>
                      <a:pt x="64223" y="31572"/>
                    </a:cubicBezTo>
                    <a:cubicBezTo>
                      <a:pt x="63953" y="31727"/>
                      <a:pt x="63684" y="31881"/>
                      <a:pt x="63395" y="32016"/>
                    </a:cubicBezTo>
                    <a:cubicBezTo>
                      <a:pt x="63222" y="32093"/>
                      <a:pt x="63029" y="32170"/>
                      <a:pt x="62856" y="32228"/>
                    </a:cubicBezTo>
                    <a:cubicBezTo>
                      <a:pt x="62451" y="32382"/>
                      <a:pt x="62047" y="32517"/>
                      <a:pt x="61624" y="32594"/>
                    </a:cubicBezTo>
                    <a:cubicBezTo>
                      <a:pt x="61219" y="32671"/>
                      <a:pt x="60815" y="32729"/>
                      <a:pt x="60411" y="32767"/>
                    </a:cubicBezTo>
                    <a:cubicBezTo>
                      <a:pt x="60391" y="32767"/>
                      <a:pt x="60372" y="32767"/>
                      <a:pt x="60353" y="32767"/>
                    </a:cubicBezTo>
                    <a:cubicBezTo>
                      <a:pt x="59910" y="32806"/>
                      <a:pt x="59467" y="32806"/>
                      <a:pt x="59024" y="32787"/>
                    </a:cubicBezTo>
                    <a:cubicBezTo>
                      <a:pt x="58909" y="32787"/>
                      <a:pt x="58774" y="32767"/>
                      <a:pt x="58658" y="32748"/>
                    </a:cubicBezTo>
                    <a:cubicBezTo>
                      <a:pt x="58312" y="32729"/>
                      <a:pt x="57985" y="32671"/>
                      <a:pt x="57638" y="32613"/>
                    </a:cubicBezTo>
                    <a:cubicBezTo>
                      <a:pt x="57503" y="32594"/>
                      <a:pt x="57388" y="32555"/>
                      <a:pt x="57253" y="32536"/>
                    </a:cubicBezTo>
                    <a:cubicBezTo>
                      <a:pt x="56945" y="32459"/>
                      <a:pt x="56637" y="32363"/>
                      <a:pt x="56329" y="32247"/>
                    </a:cubicBezTo>
                    <a:cubicBezTo>
                      <a:pt x="56175" y="32189"/>
                      <a:pt x="56040" y="32151"/>
                      <a:pt x="55886" y="32073"/>
                    </a:cubicBezTo>
                    <a:cubicBezTo>
                      <a:pt x="55482" y="31900"/>
                      <a:pt x="55096" y="31707"/>
                      <a:pt x="54711" y="31476"/>
                    </a:cubicBezTo>
                    <a:cubicBezTo>
                      <a:pt x="54211" y="31168"/>
                      <a:pt x="53768" y="30782"/>
                      <a:pt x="53364" y="30378"/>
                    </a:cubicBezTo>
                    <a:lnTo>
                      <a:pt x="53364" y="30378"/>
                    </a:lnTo>
                    <a:cubicBezTo>
                      <a:pt x="53036" y="30050"/>
                      <a:pt x="52767" y="29703"/>
                      <a:pt x="52497" y="29318"/>
                    </a:cubicBezTo>
                    <a:cubicBezTo>
                      <a:pt x="52478" y="29279"/>
                      <a:pt x="52459" y="29241"/>
                      <a:pt x="52420" y="29221"/>
                    </a:cubicBezTo>
                    <a:cubicBezTo>
                      <a:pt x="51919" y="28470"/>
                      <a:pt x="51554" y="27641"/>
                      <a:pt x="51342" y="26774"/>
                    </a:cubicBezTo>
                    <a:cubicBezTo>
                      <a:pt x="51323" y="26735"/>
                      <a:pt x="51323" y="26677"/>
                      <a:pt x="51303" y="26639"/>
                    </a:cubicBezTo>
                    <a:cubicBezTo>
                      <a:pt x="51207" y="26196"/>
                      <a:pt x="51130" y="25752"/>
                      <a:pt x="51111" y="25309"/>
                    </a:cubicBezTo>
                    <a:cubicBezTo>
                      <a:pt x="51092" y="25059"/>
                      <a:pt x="51130" y="24808"/>
                      <a:pt x="51149" y="24558"/>
                    </a:cubicBezTo>
                    <a:cubicBezTo>
                      <a:pt x="51169" y="24307"/>
                      <a:pt x="51149" y="24037"/>
                      <a:pt x="51188" y="23787"/>
                    </a:cubicBezTo>
                    <a:cubicBezTo>
                      <a:pt x="51246" y="23324"/>
                      <a:pt x="51361" y="22842"/>
                      <a:pt x="51496" y="22380"/>
                    </a:cubicBezTo>
                    <a:cubicBezTo>
                      <a:pt x="51592" y="21802"/>
                      <a:pt x="51727" y="21204"/>
                      <a:pt x="51919" y="20607"/>
                    </a:cubicBezTo>
                    <a:cubicBezTo>
                      <a:pt x="52767" y="17986"/>
                      <a:pt x="55116" y="15808"/>
                      <a:pt x="57792" y="14864"/>
                    </a:cubicBezTo>
                    <a:cubicBezTo>
                      <a:pt x="58543" y="14594"/>
                      <a:pt x="59313" y="14440"/>
                      <a:pt x="60064" y="14363"/>
                    </a:cubicBezTo>
                    <a:cubicBezTo>
                      <a:pt x="62413" y="14151"/>
                      <a:pt x="64743" y="14825"/>
                      <a:pt x="66476" y="16290"/>
                    </a:cubicBezTo>
                    <a:cubicBezTo>
                      <a:pt x="68228" y="17755"/>
                      <a:pt x="69267" y="19913"/>
                      <a:pt x="69383" y="22206"/>
                    </a:cubicBezTo>
                    <a:cubicBezTo>
                      <a:pt x="69537" y="24326"/>
                      <a:pt x="68805" y="26793"/>
                      <a:pt x="67458" y="285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37"/>
              <p:cNvSpPr/>
              <p:nvPr/>
            </p:nvSpPr>
            <p:spPr>
              <a:xfrm>
                <a:off x="14809916" y="4933875"/>
                <a:ext cx="82834" cy="83751"/>
              </a:xfrm>
              <a:custGeom>
                <a:rect b="b" l="l" r="r" t="t"/>
                <a:pathLst>
                  <a:path extrusionOk="0" h="83751" w="82834">
                    <a:moveTo>
                      <a:pt x="11131" y="74824"/>
                    </a:moveTo>
                    <a:cubicBezTo>
                      <a:pt x="18852" y="82591"/>
                      <a:pt x="30328" y="84422"/>
                      <a:pt x="41457" y="83555"/>
                    </a:cubicBezTo>
                    <a:cubicBezTo>
                      <a:pt x="42246" y="83535"/>
                      <a:pt x="43055" y="83477"/>
                      <a:pt x="43844" y="83400"/>
                    </a:cubicBezTo>
                    <a:cubicBezTo>
                      <a:pt x="59170" y="82013"/>
                      <a:pt x="75767" y="72319"/>
                      <a:pt x="80581" y="57480"/>
                    </a:cubicBezTo>
                    <a:cubicBezTo>
                      <a:pt x="84721" y="39885"/>
                      <a:pt x="84528" y="16816"/>
                      <a:pt x="68047" y="6429"/>
                    </a:cubicBezTo>
                    <a:cubicBezTo>
                      <a:pt x="63599" y="4386"/>
                      <a:pt x="53279" y="-2340"/>
                      <a:pt x="47965" y="840"/>
                    </a:cubicBezTo>
                    <a:cubicBezTo>
                      <a:pt x="44942" y="512"/>
                      <a:pt x="41803" y="1611"/>
                      <a:pt x="39011" y="2999"/>
                    </a:cubicBezTo>
                    <a:cubicBezTo>
                      <a:pt x="37933" y="3615"/>
                      <a:pt x="36181" y="4271"/>
                      <a:pt x="35103" y="5196"/>
                    </a:cubicBezTo>
                    <a:cubicBezTo>
                      <a:pt x="18968" y="9667"/>
                      <a:pt x="6125" y="24564"/>
                      <a:pt x="1408" y="39943"/>
                    </a:cubicBezTo>
                    <a:cubicBezTo>
                      <a:pt x="-1904" y="52700"/>
                      <a:pt x="349" y="66865"/>
                      <a:pt x="11131" y="74824"/>
                    </a:cubicBezTo>
                    <a:close/>
                    <a:moveTo>
                      <a:pt x="57572" y="14562"/>
                    </a:moveTo>
                    <a:cubicBezTo>
                      <a:pt x="62251" y="15198"/>
                      <a:pt x="65158" y="19457"/>
                      <a:pt x="64388" y="23947"/>
                    </a:cubicBezTo>
                    <a:cubicBezTo>
                      <a:pt x="64003" y="26105"/>
                      <a:pt x="62713" y="27975"/>
                      <a:pt x="60923" y="29324"/>
                    </a:cubicBezTo>
                    <a:cubicBezTo>
                      <a:pt x="59729" y="30210"/>
                      <a:pt x="58092" y="30885"/>
                      <a:pt x="56533" y="31020"/>
                    </a:cubicBezTo>
                    <a:cubicBezTo>
                      <a:pt x="56051" y="31058"/>
                      <a:pt x="55570" y="31058"/>
                      <a:pt x="55127" y="31000"/>
                    </a:cubicBezTo>
                    <a:cubicBezTo>
                      <a:pt x="54184" y="31078"/>
                      <a:pt x="53240" y="31000"/>
                      <a:pt x="52277" y="30750"/>
                    </a:cubicBezTo>
                    <a:cubicBezTo>
                      <a:pt x="48484" y="29709"/>
                      <a:pt x="46039" y="25913"/>
                      <a:pt x="46925" y="22039"/>
                    </a:cubicBezTo>
                    <a:cubicBezTo>
                      <a:pt x="47830" y="18031"/>
                      <a:pt x="51469" y="14909"/>
                      <a:pt x="55570" y="14523"/>
                    </a:cubicBezTo>
                    <a:cubicBezTo>
                      <a:pt x="56205" y="14465"/>
                      <a:pt x="56898" y="14465"/>
                      <a:pt x="57572" y="145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37"/>
              <p:cNvSpPr/>
              <p:nvPr/>
            </p:nvSpPr>
            <p:spPr>
              <a:xfrm>
                <a:off x="15109859" y="4866352"/>
                <a:ext cx="60563" cy="23593"/>
              </a:xfrm>
              <a:custGeom>
                <a:rect b="b" l="l" r="r" t="t"/>
                <a:pathLst>
                  <a:path extrusionOk="0" h="23593" w="60563">
                    <a:moveTo>
                      <a:pt x="54951" y="12148"/>
                    </a:moveTo>
                    <a:cubicBezTo>
                      <a:pt x="50523" y="8775"/>
                      <a:pt x="45555" y="6039"/>
                      <a:pt x="40261" y="4015"/>
                    </a:cubicBezTo>
                    <a:cubicBezTo>
                      <a:pt x="29055" y="-1034"/>
                      <a:pt x="15943" y="-1709"/>
                      <a:pt x="4217" y="4227"/>
                    </a:cubicBezTo>
                    <a:cubicBezTo>
                      <a:pt x="1406" y="5229"/>
                      <a:pt x="-2580" y="8929"/>
                      <a:pt x="2291" y="9643"/>
                    </a:cubicBezTo>
                    <a:cubicBezTo>
                      <a:pt x="8761" y="8833"/>
                      <a:pt x="15249" y="6636"/>
                      <a:pt x="21777" y="7176"/>
                    </a:cubicBezTo>
                    <a:cubicBezTo>
                      <a:pt x="33464" y="9045"/>
                      <a:pt x="44477" y="14480"/>
                      <a:pt x="52583" y="22535"/>
                    </a:cubicBezTo>
                    <a:cubicBezTo>
                      <a:pt x="53488" y="23364"/>
                      <a:pt x="54643" y="23672"/>
                      <a:pt x="55799" y="23576"/>
                    </a:cubicBezTo>
                    <a:cubicBezTo>
                      <a:pt x="58282" y="23345"/>
                      <a:pt x="60728" y="21244"/>
                      <a:pt x="60554" y="18604"/>
                    </a:cubicBezTo>
                    <a:cubicBezTo>
                      <a:pt x="60343" y="15501"/>
                      <a:pt x="57069" y="13998"/>
                      <a:pt x="54951" y="121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37"/>
              <p:cNvSpPr/>
              <p:nvPr/>
            </p:nvSpPr>
            <p:spPr>
              <a:xfrm>
                <a:off x="14810094" y="4852031"/>
                <a:ext cx="76225" cy="26699"/>
              </a:xfrm>
              <a:custGeom>
                <a:rect b="b" l="l" r="r" t="t"/>
                <a:pathLst>
                  <a:path extrusionOk="0" h="26699" w="76225">
                    <a:moveTo>
                      <a:pt x="4214" y="26700"/>
                    </a:moveTo>
                    <a:cubicBezTo>
                      <a:pt x="4407" y="26700"/>
                      <a:pt x="4619" y="26700"/>
                      <a:pt x="4811" y="26681"/>
                    </a:cubicBezTo>
                    <a:cubicBezTo>
                      <a:pt x="7468" y="26449"/>
                      <a:pt x="9374" y="23944"/>
                      <a:pt x="11550" y="22537"/>
                    </a:cubicBezTo>
                    <a:cubicBezTo>
                      <a:pt x="17153" y="18394"/>
                      <a:pt x="22949" y="14270"/>
                      <a:pt x="29437" y="11629"/>
                    </a:cubicBezTo>
                    <a:cubicBezTo>
                      <a:pt x="38968" y="7756"/>
                      <a:pt x="49307" y="8141"/>
                      <a:pt x="59243" y="7601"/>
                    </a:cubicBezTo>
                    <a:cubicBezTo>
                      <a:pt x="63190" y="7601"/>
                      <a:pt x="67310" y="7679"/>
                      <a:pt x="70737" y="9548"/>
                    </a:cubicBezTo>
                    <a:cubicBezTo>
                      <a:pt x="76456" y="13556"/>
                      <a:pt x="78131" y="7062"/>
                      <a:pt x="73722" y="4094"/>
                    </a:cubicBezTo>
                    <a:cubicBezTo>
                      <a:pt x="69293" y="721"/>
                      <a:pt x="63267" y="278"/>
                      <a:pt x="57664" y="66"/>
                    </a:cubicBezTo>
                    <a:cubicBezTo>
                      <a:pt x="48576" y="-11"/>
                      <a:pt x="39238" y="-416"/>
                      <a:pt x="30304" y="2302"/>
                    </a:cubicBezTo>
                    <a:cubicBezTo>
                      <a:pt x="19868" y="5347"/>
                      <a:pt x="10838" y="11899"/>
                      <a:pt x="2212" y="18336"/>
                    </a:cubicBezTo>
                    <a:cubicBezTo>
                      <a:pt x="-1600" y="20764"/>
                      <a:pt x="-195" y="26642"/>
                      <a:pt x="4214" y="267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37"/>
              <p:cNvSpPr/>
              <p:nvPr/>
            </p:nvSpPr>
            <p:spPr>
              <a:xfrm>
                <a:off x="14893731" y="5124566"/>
                <a:ext cx="148895" cy="198831"/>
              </a:xfrm>
              <a:custGeom>
                <a:rect b="b" l="l" r="r" t="t"/>
                <a:pathLst>
                  <a:path extrusionOk="0" h="198831" w="148895">
                    <a:moveTo>
                      <a:pt x="141633" y="105585"/>
                    </a:moveTo>
                    <a:cubicBezTo>
                      <a:pt x="135953" y="111791"/>
                      <a:pt x="128136" y="116956"/>
                      <a:pt x="119529" y="116378"/>
                    </a:cubicBezTo>
                    <a:cubicBezTo>
                      <a:pt x="103318" y="116937"/>
                      <a:pt x="86894" y="106588"/>
                      <a:pt x="85546" y="90264"/>
                    </a:cubicBezTo>
                    <a:cubicBezTo>
                      <a:pt x="84988" y="87335"/>
                      <a:pt x="85777" y="83808"/>
                      <a:pt x="83813" y="81419"/>
                    </a:cubicBezTo>
                    <a:cubicBezTo>
                      <a:pt x="83563" y="81130"/>
                      <a:pt x="83274" y="80898"/>
                      <a:pt x="82966" y="80725"/>
                    </a:cubicBezTo>
                    <a:cubicBezTo>
                      <a:pt x="85854" y="79723"/>
                      <a:pt x="88627" y="78316"/>
                      <a:pt x="91168" y="76543"/>
                    </a:cubicBezTo>
                    <a:cubicBezTo>
                      <a:pt x="95847" y="73170"/>
                      <a:pt x="100391" y="69451"/>
                      <a:pt x="106148" y="68121"/>
                    </a:cubicBezTo>
                    <a:cubicBezTo>
                      <a:pt x="115929" y="65654"/>
                      <a:pt x="126692" y="64402"/>
                      <a:pt x="134374" y="57040"/>
                    </a:cubicBezTo>
                    <a:cubicBezTo>
                      <a:pt x="149912" y="42837"/>
                      <a:pt x="139669" y="20481"/>
                      <a:pt x="125171" y="11404"/>
                    </a:cubicBezTo>
                    <a:cubicBezTo>
                      <a:pt x="101123" y="-3242"/>
                      <a:pt x="46499" y="-5401"/>
                      <a:pt x="22778" y="14546"/>
                    </a:cubicBezTo>
                    <a:cubicBezTo>
                      <a:pt x="12708" y="23565"/>
                      <a:pt x="7297" y="38365"/>
                      <a:pt x="13420" y="50006"/>
                    </a:cubicBezTo>
                    <a:cubicBezTo>
                      <a:pt x="18272" y="57676"/>
                      <a:pt x="27148" y="61839"/>
                      <a:pt x="35158" y="65943"/>
                    </a:cubicBezTo>
                    <a:cubicBezTo>
                      <a:pt x="40722" y="68680"/>
                      <a:pt x="46306" y="71417"/>
                      <a:pt x="50889" y="75541"/>
                    </a:cubicBezTo>
                    <a:cubicBezTo>
                      <a:pt x="56183" y="79665"/>
                      <a:pt x="62845" y="81746"/>
                      <a:pt x="69796" y="82228"/>
                    </a:cubicBezTo>
                    <a:cubicBezTo>
                      <a:pt x="71741" y="82459"/>
                      <a:pt x="73705" y="82479"/>
                      <a:pt x="75649" y="82305"/>
                    </a:cubicBezTo>
                    <a:cubicBezTo>
                      <a:pt x="76131" y="82267"/>
                      <a:pt x="76631" y="82190"/>
                      <a:pt x="77113" y="82112"/>
                    </a:cubicBezTo>
                    <a:cubicBezTo>
                      <a:pt x="76939" y="82363"/>
                      <a:pt x="76785" y="82633"/>
                      <a:pt x="76670" y="82922"/>
                    </a:cubicBezTo>
                    <a:cubicBezTo>
                      <a:pt x="75861" y="86275"/>
                      <a:pt x="74744" y="89571"/>
                      <a:pt x="73166" y="92731"/>
                    </a:cubicBezTo>
                    <a:cubicBezTo>
                      <a:pt x="69392" y="101654"/>
                      <a:pt x="63211" y="109209"/>
                      <a:pt x="53719" y="112909"/>
                    </a:cubicBezTo>
                    <a:cubicBezTo>
                      <a:pt x="51871" y="113737"/>
                      <a:pt x="49964" y="114161"/>
                      <a:pt x="48039" y="114354"/>
                    </a:cubicBezTo>
                    <a:cubicBezTo>
                      <a:pt x="47943" y="114335"/>
                      <a:pt x="47846" y="114316"/>
                      <a:pt x="47750" y="114316"/>
                    </a:cubicBezTo>
                    <a:cubicBezTo>
                      <a:pt x="47230" y="114316"/>
                      <a:pt x="46691" y="114335"/>
                      <a:pt x="46191" y="114470"/>
                    </a:cubicBezTo>
                    <a:cubicBezTo>
                      <a:pt x="42783" y="114547"/>
                      <a:pt x="39336" y="114007"/>
                      <a:pt x="36024" y="113602"/>
                    </a:cubicBezTo>
                    <a:cubicBezTo>
                      <a:pt x="25127" y="111675"/>
                      <a:pt x="13978" y="108110"/>
                      <a:pt x="5661" y="100941"/>
                    </a:cubicBezTo>
                    <a:cubicBezTo>
                      <a:pt x="4390" y="99823"/>
                      <a:pt x="578" y="95776"/>
                      <a:pt x="0" y="99611"/>
                    </a:cubicBezTo>
                    <a:cubicBezTo>
                      <a:pt x="789" y="103003"/>
                      <a:pt x="3562" y="105605"/>
                      <a:pt x="6046" y="107898"/>
                    </a:cubicBezTo>
                    <a:cubicBezTo>
                      <a:pt x="13074" y="113757"/>
                      <a:pt x="21834" y="117380"/>
                      <a:pt x="31018" y="119538"/>
                    </a:cubicBezTo>
                    <a:cubicBezTo>
                      <a:pt x="30479" y="120059"/>
                      <a:pt x="30364" y="120906"/>
                      <a:pt x="30287" y="121620"/>
                    </a:cubicBezTo>
                    <a:cubicBezTo>
                      <a:pt x="29844" y="126071"/>
                      <a:pt x="29902" y="130542"/>
                      <a:pt x="30017" y="134975"/>
                    </a:cubicBezTo>
                    <a:cubicBezTo>
                      <a:pt x="30980" y="147212"/>
                      <a:pt x="29170" y="160047"/>
                      <a:pt x="32867" y="171784"/>
                    </a:cubicBezTo>
                    <a:cubicBezTo>
                      <a:pt x="37257" y="189687"/>
                      <a:pt x="55336" y="199882"/>
                      <a:pt x="74186" y="198745"/>
                    </a:cubicBezTo>
                    <a:cubicBezTo>
                      <a:pt x="76092" y="198784"/>
                      <a:pt x="77902" y="198726"/>
                      <a:pt x="79654" y="198572"/>
                    </a:cubicBezTo>
                    <a:cubicBezTo>
                      <a:pt x="111269" y="195720"/>
                      <a:pt x="116256" y="161050"/>
                      <a:pt x="120781" y="135649"/>
                    </a:cubicBezTo>
                    <a:cubicBezTo>
                      <a:pt x="121282" y="131853"/>
                      <a:pt x="122649" y="128133"/>
                      <a:pt x="122995" y="124356"/>
                    </a:cubicBezTo>
                    <a:cubicBezTo>
                      <a:pt x="123149" y="124337"/>
                      <a:pt x="123303" y="124337"/>
                      <a:pt x="123457" y="124337"/>
                    </a:cubicBezTo>
                    <a:cubicBezTo>
                      <a:pt x="127154" y="124009"/>
                      <a:pt x="130793" y="123161"/>
                      <a:pt x="134124" y="121292"/>
                    </a:cubicBezTo>
                    <a:cubicBezTo>
                      <a:pt x="138418" y="118806"/>
                      <a:pt x="153263" y="110346"/>
                      <a:pt x="147640" y="105046"/>
                    </a:cubicBezTo>
                    <a:cubicBezTo>
                      <a:pt x="145927" y="103639"/>
                      <a:pt x="143193" y="103851"/>
                      <a:pt x="141633" y="105585"/>
                    </a:cubicBezTo>
                    <a:close/>
                    <a:moveTo>
                      <a:pt x="52429" y="65886"/>
                    </a:moveTo>
                    <a:cubicBezTo>
                      <a:pt x="46653" y="61896"/>
                      <a:pt x="39972" y="59198"/>
                      <a:pt x="33772" y="55864"/>
                    </a:cubicBezTo>
                    <a:cubicBezTo>
                      <a:pt x="29131" y="53051"/>
                      <a:pt x="23933" y="50430"/>
                      <a:pt x="20871" y="45939"/>
                    </a:cubicBezTo>
                    <a:cubicBezTo>
                      <a:pt x="16212" y="36708"/>
                      <a:pt x="21545" y="25222"/>
                      <a:pt x="29805" y="18689"/>
                    </a:cubicBezTo>
                    <a:cubicBezTo>
                      <a:pt x="37854" y="13254"/>
                      <a:pt x="46903" y="10152"/>
                      <a:pt x="56222" y="8456"/>
                    </a:cubicBezTo>
                    <a:cubicBezTo>
                      <a:pt x="56395" y="8629"/>
                      <a:pt x="56626" y="8764"/>
                      <a:pt x="56896" y="8745"/>
                    </a:cubicBezTo>
                    <a:cubicBezTo>
                      <a:pt x="64886" y="8012"/>
                      <a:pt x="72819" y="7627"/>
                      <a:pt x="80732" y="7974"/>
                    </a:cubicBezTo>
                    <a:cubicBezTo>
                      <a:pt x="82754" y="9053"/>
                      <a:pt x="85777" y="8359"/>
                      <a:pt x="88068" y="8938"/>
                    </a:cubicBezTo>
                    <a:cubicBezTo>
                      <a:pt x="96502" y="9843"/>
                      <a:pt x="104781" y="11558"/>
                      <a:pt x="112579" y="14565"/>
                    </a:cubicBezTo>
                    <a:cubicBezTo>
                      <a:pt x="126307" y="19209"/>
                      <a:pt x="141691" y="37421"/>
                      <a:pt x="128983" y="51104"/>
                    </a:cubicBezTo>
                    <a:cubicBezTo>
                      <a:pt x="121205" y="58543"/>
                      <a:pt x="109748" y="57868"/>
                      <a:pt x="100295" y="61607"/>
                    </a:cubicBezTo>
                    <a:cubicBezTo>
                      <a:pt x="91919" y="64382"/>
                      <a:pt x="86181" y="72477"/>
                      <a:pt x="77324" y="73999"/>
                    </a:cubicBezTo>
                    <a:cubicBezTo>
                      <a:pt x="67871" y="75232"/>
                      <a:pt x="58841" y="72072"/>
                      <a:pt x="52429" y="65886"/>
                    </a:cubicBezTo>
                    <a:close/>
                    <a:moveTo>
                      <a:pt x="71356" y="118285"/>
                    </a:moveTo>
                    <a:cubicBezTo>
                      <a:pt x="71356" y="118343"/>
                      <a:pt x="71336" y="118382"/>
                      <a:pt x="71317" y="118440"/>
                    </a:cubicBezTo>
                    <a:cubicBezTo>
                      <a:pt x="71298" y="118440"/>
                      <a:pt x="71279" y="118440"/>
                      <a:pt x="71259" y="118440"/>
                    </a:cubicBezTo>
                    <a:cubicBezTo>
                      <a:pt x="71298" y="118382"/>
                      <a:pt x="71336" y="118324"/>
                      <a:pt x="71356" y="118285"/>
                    </a:cubicBezTo>
                    <a:close/>
                    <a:moveTo>
                      <a:pt x="61440" y="117534"/>
                    </a:moveTo>
                    <a:cubicBezTo>
                      <a:pt x="61440" y="117553"/>
                      <a:pt x="61421" y="117592"/>
                      <a:pt x="61421" y="117611"/>
                    </a:cubicBezTo>
                    <a:cubicBezTo>
                      <a:pt x="61421" y="117784"/>
                      <a:pt x="61459" y="117919"/>
                      <a:pt x="61478" y="118074"/>
                    </a:cubicBezTo>
                    <a:cubicBezTo>
                      <a:pt x="61228" y="118016"/>
                      <a:pt x="60978" y="117958"/>
                      <a:pt x="60747" y="117881"/>
                    </a:cubicBezTo>
                    <a:cubicBezTo>
                      <a:pt x="60978" y="117784"/>
                      <a:pt x="61209" y="117669"/>
                      <a:pt x="61440" y="117534"/>
                    </a:cubicBezTo>
                    <a:close/>
                    <a:moveTo>
                      <a:pt x="81272" y="190420"/>
                    </a:moveTo>
                    <a:cubicBezTo>
                      <a:pt x="60978" y="192752"/>
                      <a:pt x="44554" y="186951"/>
                      <a:pt x="39240" y="167062"/>
                    </a:cubicBezTo>
                    <a:cubicBezTo>
                      <a:pt x="37468" y="161666"/>
                      <a:pt x="37565" y="155865"/>
                      <a:pt x="37160" y="150200"/>
                    </a:cubicBezTo>
                    <a:cubicBezTo>
                      <a:pt x="36641" y="141219"/>
                      <a:pt x="35582" y="132335"/>
                      <a:pt x="34215" y="123508"/>
                    </a:cubicBezTo>
                    <a:cubicBezTo>
                      <a:pt x="34465" y="123836"/>
                      <a:pt x="35216" y="123682"/>
                      <a:pt x="35196" y="123142"/>
                    </a:cubicBezTo>
                    <a:cubicBezTo>
                      <a:pt x="35274" y="122371"/>
                      <a:pt x="34542" y="122063"/>
                      <a:pt x="33945" y="121774"/>
                    </a:cubicBezTo>
                    <a:cubicBezTo>
                      <a:pt x="33868" y="121292"/>
                      <a:pt x="33772" y="120656"/>
                      <a:pt x="33541" y="120116"/>
                    </a:cubicBezTo>
                    <a:cubicBezTo>
                      <a:pt x="36775" y="120772"/>
                      <a:pt x="40029" y="121253"/>
                      <a:pt x="43283" y="121581"/>
                    </a:cubicBezTo>
                    <a:cubicBezTo>
                      <a:pt x="46017" y="121870"/>
                      <a:pt x="48732" y="121716"/>
                      <a:pt x="51389" y="121215"/>
                    </a:cubicBezTo>
                    <a:cubicBezTo>
                      <a:pt x="57319" y="125031"/>
                      <a:pt x="64482" y="126996"/>
                      <a:pt x="71779" y="127594"/>
                    </a:cubicBezTo>
                    <a:cubicBezTo>
                      <a:pt x="72145" y="127632"/>
                      <a:pt x="72530" y="127632"/>
                      <a:pt x="72915" y="127671"/>
                    </a:cubicBezTo>
                    <a:cubicBezTo>
                      <a:pt x="69758" y="132720"/>
                      <a:pt x="68525" y="146403"/>
                      <a:pt x="67370" y="149776"/>
                    </a:cubicBezTo>
                    <a:cubicBezTo>
                      <a:pt x="66542" y="153167"/>
                      <a:pt x="64078" y="160028"/>
                      <a:pt x="69892" y="160568"/>
                    </a:cubicBezTo>
                    <a:cubicBezTo>
                      <a:pt x="75033" y="160799"/>
                      <a:pt x="75322" y="155095"/>
                      <a:pt x="75322" y="151510"/>
                    </a:cubicBezTo>
                    <a:cubicBezTo>
                      <a:pt x="75033" y="147521"/>
                      <a:pt x="78557" y="133144"/>
                      <a:pt x="77113" y="127787"/>
                    </a:cubicBezTo>
                    <a:cubicBezTo>
                      <a:pt x="77729" y="127767"/>
                      <a:pt x="78345" y="127787"/>
                      <a:pt x="78942" y="127729"/>
                    </a:cubicBezTo>
                    <a:cubicBezTo>
                      <a:pt x="81714" y="127478"/>
                      <a:pt x="84468" y="126861"/>
                      <a:pt x="87106" y="125763"/>
                    </a:cubicBezTo>
                    <a:cubicBezTo>
                      <a:pt x="90956" y="124048"/>
                      <a:pt x="94557" y="122853"/>
                      <a:pt x="98697" y="122101"/>
                    </a:cubicBezTo>
                    <a:cubicBezTo>
                      <a:pt x="99351" y="121870"/>
                      <a:pt x="99871" y="121523"/>
                      <a:pt x="100314" y="121118"/>
                    </a:cubicBezTo>
                    <a:cubicBezTo>
                      <a:pt x="104819" y="122949"/>
                      <a:pt x="109691" y="124106"/>
                      <a:pt x="114658" y="124433"/>
                    </a:cubicBezTo>
                    <a:cubicBezTo>
                      <a:pt x="114620" y="124607"/>
                      <a:pt x="114562" y="124799"/>
                      <a:pt x="114523" y="124992"/>
                    </a:cubicBezTo>
                    <a:cubicBezTo>
                      <a:pt x="108651" y="145767"/>
                      <a:pt x="109537" y="185505"/>
                      <a:pt x="81272" y="1904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3" name="Google Shape;1453;p37"/>
            <p:cNvSpPr/>
            <p:nvPr/>
          </p:nvSpPr>
          <p:spPr>
            <a:xfrm>
              <a:off x="14912881" y="5132370"/>
              <a:ext cx="114568" cy="66434"/>
            </a:xfrm>
            <a:custGeom>
              <a:rect b="b" l="l" r="r" t="t"/>
              <a:pathLst>
                <a:path extrusionOk="0" h="66434" w="114568">
                  <a:moveTo>
                    <a:pt x="93429" y="6742"/>
                  </a:moveTo>
                  <a:cubicBezTo>
                    <a:pt x="107137" y="11386"/>
                    <a:pt x="122541" y="29598"/>
                    <a:pt x="109833" y="43281"/>
                  </a:cubicBezTo>
                  <a:cubicBezTo>
                    <a:pt x="102054" y="50720"/>
                    <a:pt x="90598" y="50045"/>
                    <a:pt x="81144" y="53765"/>
                  </a:cubicBezTo>
                  <a:cubicBezTo>
                    <a:pt x="72769" y="56540"/>
                    <a:pt x="67031" y="64634"/>
                    <a:pt x="58174" y="66157"/>
                  </a:cubicBezTo>
                  <a:cubicBezTo>
                    <a:pt x="48740" y="67428"/>
                    <a:pt x="39710" y="64268"/>
                    <a:pt x="33298" y="58082"/>
                  </a:cubicBezTo>
                  <a:cubicBezTo>
                    <a:pt x="27522" y="54092"/>
                    <a:pt x="20841" y="51394"/>
                    <a:pt x="14641" y="48060"/>
                  </a:cubicBezTo>
                  <a:cubicBezTo>
                    <a:pt x="10001" y="45247"/>
                    <a:pt x="4802" y="42626"/>
                    <a:pt x="1741" y="38135"/>
                  </a:cubicBezTo>
                  <a:cubicBezTo>
                    <a:pt x="-2938" y="28904"/>
                    <a:pt x="2414" y="17418"/>
                    <a:pt x="10674" y="10885"/>
                  </a:cubicBezTo>
                  <a:cubicBezTo>
                    <a:pt x="18723" y="5470"/>
                    <a:pt x="27772" y="2348"/>
                    <a:pt x="37091" y="652"/>
                  </a:cubicBezTo>
                  <a:cubicBezTo>
                    <a:pt x="37264" y="845"/>
                    <a:pt x="37495" y="941"/>
                    <a:pt x="37765" y="941"/>
                  </a:cubicBezTo>
                  <a:cubicBezTo>
                    <a:pt x="45698" y="209"/>
                    <a:pt x="53573" y="-215"/>
                    <a:pt x="61448" y="112"/>
                  </a:cubicBezTo>
                  <a:cubicBezTo>
                    <a:pt x="63469" y="1307"/>
                    <a:pt x="66588" y="536"/>
                    <a:pt x="68937" y="1134"/>
                  </a:cubicBezTo>
                  <a:cubicBezTo>
                    <a:pt x="77351" y="2039"/>
                    <a:pt x="85631" y="3755"/>
                    <a:pt x="93429" y="674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14927272" y="5244702"/>
              <a:ext cx="81098" cy="70787"/>
            </a:xfrm>
            <a:custGeom>
              <a:rect b="b" l="l" r="r" t="t"/>
              <a:pathLst>
                <a:path extrusionOk="0" h="70787" w="81098">
                  <a:moveTo>
                    <a:pt x="81098" y="4278"/>
                  </a:moveTo>
                  <a:cubicBezTo>
                    <a:pt x="81060" y="4452"/>
                    <a:pt x="81021" y="4644"/>
                    <a:pt x="80983" y="4837"/>
                  </a:cubicBezTo>
                  <a:cubicBezTo>
                    <a:pt x="75110" y="25631"/>
                    <a:pt x="75996" y="65389"/>
                    <a:pt x="47731" y="70303"/>
                  </a:cubicBezTo>
                  <a:cubicBezTo>
                    <a:pt x="27437" y="72635"/>
                    <a:pt x="11013" y="66815"/>
                    <a:pt x="5699" y="46946"/>
                  </a:cubicBezTo>
                  <a:cubicBezTo>
                    <a:pt x="3928" y="41550"/>
                    <a:pt x="4024" y="35749"/>
                    <a:pt x="3620" y="30064"/>
                  </a:cubicBezTo>
                  <a:cubicBezTo>
                    <a:pt x="3100" y="21103"/>
                    <a:pt x="2041" y="12199"/>
                    <a:pt x="674" y="3373"/>
                  </a:cubicBezTo>
                  <a:cubicBezTo>
                    <a:pt x="924" y="3700"/>
                    <a:pt x="1675" y="3565"/>
                    <a:pt x="1656" y="3006"/>
                  </a:cubicBezTo>
                  <a:cubicBezTo>
                    <a:pt x="1733" y="2235"/>
                    <a:pt x="982" y="1927"/>
                    <a:pt x="404" y="1638"/>
                  </a:cubicBezTo>
                  <a:cubicBezTo>
                    <a:pt x="327" y="1156"/>
                    <a:pt x="231" y="540"/>
                    <a:pt x="0" y="0"/>
                  </a:cubicBezTo>
                  <a:cubicBezTo>
                    <a:pt x="3215" y="655"/>
                    <a:pt x="6489" y="1137"/>
                    <a:pt x="9743" y="1465"/>
                  </a:cubicBezTo>
                  <a:cubicBezTo>
                    <a:pt x="12457" y="1734"/>
                    <a:pt x="15172" y="1600"/>
                    <a:pt x="17829" y="1098"/>
                  </a:cubicBezTo>
                  <a:cubicBezTo>
                    <a:pt x="23760" y="4934"/>
                    <a:pt x="30941" y="6899"/>
                    <a:pt x="38258" y="7477"/>
                  </a:cubicBezTo>
                  <a:cubicBezTo>
                    <a:pt x="38624" y="7516"/>
                    <a:pt x="38990" y="7555"/>
                    <a:pt x="39375" y="7593"/>
                  </a:cubicBezTo>
                  <a:cubicBezTo>
                    <a:pt x="36236" y="12681"/>
                    <a:pt x="35004" y="26287"/>
                    <a:pt x="33849" y="29659"/>
                  </a:cubicBezTo>
                  <a:cubicBezTo>
                    <a:pt x="33021" y="33051"/>
                    <a:pt x="30556" y="39893"/>
                    <a:pt x="36371" y="40451"/>
                  </a:cubicBezTo>
                  <a:cubicBezTo>
                    <a:pt x="41512" y="40683"/>
                    <a:pt x="41801" y="34978"/>
                    <a:pt x="41820" y="31374"/>
                  </a:cubicBezTo>
                  <a:cubicBezTo>
                    <a:pt x="41531" y="27404"/>
                    <a:pt x="45035" y="13105"/>
                    <a:pt x="43649" y="7709"/>
                  </a:cubicBezTo>
                  <a:cubicBezTo>
                    <a:pt x="44246" y="7689"/>
                    <a:pt x="44843" y="7651"/>
                    <a:pt x="45440" y="7593"/>
                  </a:cubicBezTo>
                  <a:cubicBezTo>
                    <a:pt x="48212" y="7343"/>
                    <a:pt x="50966" y="6726"/>
                    <a:pt x="53603" y="5627"/>
                  </a:cubicBezTo>
                  <a:cubicBezTo>
                    <a:pt x="57454" y="3912"/>
                    <a:pt x="61055" y="2717"/>
                    <a:pt x="65194" y="1966"/>
                  </a:cubicBezTo>
                  <a:cubicBezTo>
                    <a:pt x="65849" y="1734"/>
                    <a:pt x="66388" y="1407"/>
                    <a:pt x="66812" y="1002"/>
                  </a:cubicBezTo>
                  <a:cubicBezTo>
                    <a:pt x="71279" y="2833"/>
                    <a:pt x="76131" y="3951"/>
                    <a:pt x="81098" y="427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5" name="Google Shape;1455;p37"/>
            <p:cNvGrpSpPr/>
            <p:nvPr/>
          </p:nvGrpSpPr>
          <p:grpSpPr>
            <a:xfrm>
              <a:off x="14480558" y="4622576"/>
              <a:ext cx="945748" cy="573001"/>
              <a:chOff x="14480558" y="4622576"/>
              <a:chExt cx="945748" cy="573001"/>
            </a:xfrm>
          </p:grpSpPr>
          <p:sp>
            <p:nvSpPr>
              <p:cNvPr id="1456" name="Google Shape;1456;p37"/>
              <p:cNvSpPr/>
              <p:nvPr/>
            </p:nvSpPr>
            <p:spPr>
              <a:xfrm>
                <a:off x="15029550" y="4637564"/>
                <a:ext cx="396756" cy="542827"/>
              </a:xfrm>
              <a:custGeom>
                <a:rect b="b" l="l" r="r" t="t"/>
                <a:pathLst>
                  <a:path extrusionOk="0" h="542827" w="396756">
                    <a:moveTo>
                      <a:pt x="396307" y="162962"/>
                    </a:moveTo>
                    <a:cubicBezTo>
                      <a:pt x="395344" y="143054"/>
                      <a:pt x="395980" y="122646"/>
                      <a:pt x="390627" y="103489"/>
                    </a:cubicBezTo>
                    <a:cubicBezTo>
                      <a:pt x="386122" y="90385"/>
                      <a:pt x="379344" y="77434"/>
                      <a:pt x="368851" y="68145"/>
                    </a:cubicBezTo>
                    <a:cubicBezTo>
                      <a:pt x="362844" y="64233"/>
                      <a:pt x="354564" y="65408"/>
                      <a:pt x="347440" y="65697"/>
                    </a:cubicBezTo>
                    <a:cubicBezTo>
                      <a:pt x="333654" y="67066"/>
                      <a:pt x="319541" y="69918"/>
                      <a:pt x="306063" y="66950"/>
                    </a:cubicBezTo>
                    <a:cubicBezTo>
                      <a:pt x="281976" y="61805"/>
                      <a:pt x="260989" y="48738"/>
                      <a:pt x="241004" y="35980"/>
                    </a:cubicBezTo>
                    <a:cubicBezTo>
                      <a:pt x="225023" y="25497"/>
                      <a:pt x="208118" y="14743"/>
                      <a:pt x="187747" y="13779"/>
                    </a:cubicBezTo>
                    <a:cubicBezTo>
                      <a:pt x="179795" y="15379"/>
                      <a:pt x="172074" y="18829"/>
                      <a:pt x="164757" y="22259"/>
                    </a:cubicBezTo>
                    <a:cubicBezTo>
                      <a:pt x="160002" y="25477"/>
                      <a:pt x="155939" y="29601"/>
                      <a:pt x="151588" y="33340"/>
                    </a:cubicBezTo>
                    <a:cubicBezTo>
                      <a:pt x="147140" y="36424"/>
                      <a:pt x="144155" y="43978"/>
                      <a:pt x="138456" y="44499"/>
                    </a:cubicBezTo>
                    <a:cubicBezTo>
                      <a:pt x="137936" y="44537"/>
                      <a:pt x="137397" y="44518"/>
                      <a:pt x="136839" y="44460"/>
                    </a:cubicBezTo>
                    <a:cubicBezTo>
                      <a:pt x="135818" y="44171"/>
                      <a:pt x="135125" y="43535"/>
                      <a:pt x="134528" y="42803"/>
                    </a:cubicBezTo>
                    <a:cubicBezTo>
                      <a:pt x="134432" y="42822"/>
                      <a:pt x="134355" y="42841"/>
                      <a:pt x="134259" y="42841"/>
                    </a:cubicBezTo>
                    <a:cubicBezTo>
                      <a:pt x="133277" y="42937"/>
                      <a:pt x="132199" y="42706"/>
                      <a:pt x="131120" y="42090"/>
                    </a:cubicBezTo>
                    <a:cubicBezTo>
                      <a:pt x="120454" y="35422"/>
                      <a:pt x="108478" y="31066"/>
                      <a:pt x="96425" y="26942"/>
                    </a:cubicBezTo>
                    <a:cubicBezTo>
                      <a:pt x="78711" y="20524"/>
                      <a:pt x="61286" y="13413"/>
                      <a:pt x="43033" y="8248"/>
                    </a:cubicBezTo>
                    <a:cubicBezTo>
                      <a:pt x="33714" y="5184"/>
                      <a:pt x="24279" y="2428"/>
                      <a:pt x="14729" y="0"/>
                    </a:cubicBezTo>
                    <a:cubicBezTo>
                      <a:pt x="15057" y="10677"/>
                      <a:pt x="12688" y="21565"/>
                      <a:pt x="11976" y="32280"/>
                    </a:cubicBezTo>
                    <a:cubicBezTo>
                      <a:pt x="9550" y="50492"/>
                      <a:pt x="8607" y="68723"/>
                      <a:pt x="6989" y="86973"/>
                    </a:cubicBezTo>
                    <a:cubicBezTo>
                      <a:pt x="-963" y="126172"/>
                      <a:pt x="135" y="165525"/>
                      <a:pt x="0" y="204782"/>
                    </a:cubicBezTo>
                    <a:cubicBezTo>
                      <a:pt x="462" y="233053"/>
                      <a:pt x="809" y="261595"/>
                      <a:pt x="7105" y="288942"/>
                    </a:cubicBezTo>
                    <a:cubicBezTo>
                      <a:pt x="10975" y="303897"/>
                      <a:pt x="16828" y="318215"/>
                      <a:pt x="22720" y="332361"/>
                    </a:cubicBezTo>
                    <a:cubicBezTo>
                      <a:pt x="27533" y="344329"/>
                      <a:pt x="34176" y="355391"/>
                      <a:pt x="41493" y="365971"/>
                    </a:cubicBezTo>
                    <a:cubicBezTo>
                      <a:pt x="53700" y="385859"/>
                      <a:pt x="67486" y="404688"/>
                      <a:pt x="80251" y="424191"/>
                    </a:cubicBezTo>
                    <a:cubicBezTo>
                      <a:pt x="88858" y="439261"/>
                      <a:pt x="99755" y="452809"/>
                      <a:pt x="108612" y="467726"/>
                    </a:cubicBezTo>
                    <a:cubicBezTo>
                      <a:pt x="119337" y="488192"/>
                      <a:pt x="129907" y="509044"/>
                      <a:pt x="136203" y="531438"/>
                    </a:cubicBezTo>
                    <a:cubicBezTo>
                      <a:pt x="136762" y="533732"/>
                      <a:pt x="138090" y="538010"/>
                      <a:pt x="139361" y="542828"/>
                    </a:cubicBezTo>
                    <a:cubicBezTo>
                      <a:pt x="144598" y="529704"/>
                      <a:pt x="148468" y="516175"/>
                      <a:pt x="152589" y="502723"/>
                    </a:cubicBezTo>
                    <a:cubicBezTo>
                      <a:pt x="169263" y="456606"/>
                      <a:pt x="182972" y="409756"/>
                      <a:pt x="194081" y="362444"/>
                    </a:cubicBezTo>
                    <a:cubicBezTo>
                      <a:pt x="197836" y="346738"/>
                      <a:pt x="203612" y="331397"/>
                      <a:pt x="208079" y="315826"/>
                    </a:cubicBezTo>
                    <a:cubicBezTo>
                      <a:pt x="211680" y="303954"/>
                      <a:pt x="214144" y="291794"/>
                      <a:pt x="219189" y="280269"/>
                    </a:cubicBezTo>
                    <a:cubicBezTo>
                      <a:pt x="220363" y="277822"/>
                      <a:pt x="221230" y="275297"/>
                      <a:pt x="222058" y="272753"/>
                    </a:cubicBezTo>
                    <a:cubicBezTo>
                      <a:pt x="222269" y="272291"/>
                      <a:pt x="222520" y="271867"/>
                      <a:pt x="222828" y="271481"/>
                    </a:cubicBezTo>
                    <a:cubicBezTo>
                      <a:pt x="222327" y="265083"/>
                      <a:pt x="221807" y="258704"/>
                      <a:pt x="221172" y="252325"/>
                    </a:cubicBezTo>
                    <a:cubicBezTo>
                      <a:pt x="219343" y="215381"/>
                      <a:pt x="217648" y="177532"/>
                      <a:pt x="203651" y="143517"/>
                    </a:cubicBezTo>
                    <a:cubicBezTo>
                      <a:pt x="200262" y="135538"/>
                      <a:pt x="194178" y="129024"/>
                      <a:pt x="190327" y="121374"/>
                    </a:cubicBezTo>
                    <a:cubicBezTo>
                      <a:pt x="190173" y="120179"/>
                      <a:pt x="190750" y="118984"/>
                      <a:pt x="191925" y="118386"/>
                    </a:cubicBezTo>
                    <a:cubicBezTo>
                      <a:pt x="194101" y="117365"/>
                      <a:pt x="195564" y="119061"/>
                      <a:pt x="196527" y="120661"/>
                    </a:cubicBezTo>
                    <a:cubicBezTo>
                      <a:pt x="213451" y="138988"/>
                      <a:pt x="220286" y="163232"/>
                      <a:pt x="224657" y="187418"/>
                    </a:cubicBezTo>
                    <a:cubicBezTo>
                      <a:pt x="230067" y="211546"/>
                      <a:pt x="229374" y="236638"/>
                      <a:pt x="231819" y="261248"/>
                    </a:cubicBezTo>
                    <a:cubicBezTo>
                      <a:pt x="235227" y="296226"/>
                      <a:pt x="235612" y="331802"/>
                      <a:pt x="242775" y="366106"/>
                    </a:cubicBezTo>
                    <a:cubicBezTo>
                      <a:pt x="248917" y="393722"/>
                      <a:pt x="255810" y="420491"/>
                      <a:pt x="268575" y="445525"/>
                    </a:cubicBezTo>
                    <a:cubicBezTo>
                      <a:pt x="277817" y="463698"/>
                      <a:pt x="293278" y="480098"/>
                      <a:pt x="314554" y="484531"/>
                    </a:cubicBezTo>
                    <a:cubicBezTo>
                      <a:pt x="339257" y="489734"/>
                      <a:pt x="349789" y="488751"/>
                      <a:pt x="351291" y="460904"/>
                    </a:cubicBezTo>
                    <a:cubicBezTo>
                      <a:pt x="351522" y="455700"/>
                      <a:pt x="350559" y="450690"/>
                      <a:pt x="349404" y="445698"/>
                    </a:cubicBezTo>
                    <a:lnTo>
                      <a:pt x="349404" y="445698"/>
                    </a:lnTo>
                    <a:cubicBezTo>
                      <a:pt x="349289" y="445409"/>
                      <a:pt x="349192" y="445120"/>
                      <a:pt x="349077" y="444870"/>
                    </a:cubicBezTo>
                    <a:cubicBezTo>
                      <a:pt x="345630" y="433114"/>
                      <a:pt x="342665" y="420664"/>
                      <a:pt x="345014" y="408176"/>
                    </a:cubicBezTo>
                    <a:cubicBezTo>
                      <a:pt x="345014" y="407926"/>
                      <a:pt x="345014" y="407675"/>
                      <a:pt x="345014" y="407424"/>
                    </a:cubicBezTo>
                    <a:cubicBezTo>
                      <a:pt x="345014" y="406480"/>
                      <a:pt x="345284" y="405574"/>
                      <a:pt x="345784" y="404784"/>
                    </a:cubicBezTo>
                    <a:lnTo>
                      <a:pt x="345784" y="404784"/>
                    </a:lnTo>
                    <a:cubicBezTo>
                      <a:pt x="345881" y="404418"/>
                      <a:pt x="345996" y="404052"/>
                      <a:pt x="346092" y="403686"/>
                    </a:cubicBezTo>
                    <a:cubicBezTo>
                      <a:pt x="346478" y="402260"/>
                      <a:pt x="346940" y="400872"/>
                      <a:pt x="347479" y="399504"/>
                    </a:cubicBezTo>
                    <a:cubicBezTo>
                      <a:pt x="347305" y="398675"/>
                      <a:pt x="347402" y="397789"/>
                      <a:pt x="347768" y="396960"/>
                    </a:cubicBezTo>
                    <a:cubicBezTo>
                      <a:pt x="349635" y="392470"/>
                      <a:pt x="351407" y="387941"/>
                      <a:pt x="353448" y="383508"/>
                    </a:cubicBezTo>
                    <a:cubicBezTo>
                      <a:pt x="358896" y="371849"/>
                      <a:pt x="364345" y="358995"/>
                      <a:pt x="367984" y="346969"/>
                    </a:cubicBezTo>
                    <a:cubicBezTo>
                      <a:pt x="380538" y="308637"/>
                      <a:pt x="385448" y="268976"/>
                      <a:pt x="391744" y="229739"/>
                    </a:cubicBezTo>
                    <a:cubicBezTo>
                      <a:pt x="395364" y="207480"/>
                      <a:pt x="397809" y="185144"/>
                      <a:pt x="396307" y="162962"/>
                    </a:cubicBezTo>
                    <a:close/>
                    <a:moveTo>
                      <a:pt x="100699" y="372639"/>
                    </a:moveTo>
                    <a:cubicBezTo>
                      <a:pt x="99216" y="372774"/>
                      <a:pt x="97676" y="372832"/>
                      <a:pt x="96116" y="372774"/>
                    </a:cubicBezTo>
                    <a:cubicBezTo>
                      <a:pt x="73012" y="375067"/>
                      <a:pt x="42263" y="365181"/>
                      <a:pt x="49329" y="337718"/>
                    </a:cubicBezTo>
                    <a:cubicBezTo>
                      <a:pt x="51562" y="322378"/>
                      <a:pt x="64463" y="311663"/>
                      <a:pt x="76959" y="302933"/>
                    </a:cubicBezTo>
                    <a:cubicBezTo>
                      <a:pt x="99236" y="287612"/>
                      <a:pt x="130870" y="300986"/>
                      <a:pt x="132584" y="326560"/>
                    </a:cubicBezTo>
                    <a:cubicBezTo>
                      <a:pt x="136300" y="347605"/>
                      <a:pt x="123785" y="370558"/>
                      <a:pt x="100699" y="372639"/>
                    </a:cubicBezTo>
                    <a:close/>
                    <a:moveTo>
                      <a:pt x="136107" y="252364"/>
                    </a:moveTo>
                    <a:cubicBezTo>
                      <a:pt x="134952" y="252460"/>
                      <a:pt x="133797" y="252171"/>
                      <a:pt x="132892" y="251323"/>
                    </a:cubicBezTo>
                    <a:cubicBezTo>
                      <a:pt x="124786" y="243268"/>
                      <a:pt x="113772" y="237833"/>
                      <a:pt x="102085" y="235964"/>
                    </a:cubicBezTo>
                    <a:cubicBezTo>
                      <a:pt x="95558" y="235424"/>
                      <a:pt x="89069" y="237621"/>
                      <a:pt x="82600" y="238430"/>
                    </a:cubicBezTo>
                    <a:cubicBezTo>
                      <a:pt x="77729" y="237717"/>
                      <a:pt x="81714" y="234017"/>
                      <a:pt x="84525" y="233015"/>
                    </a:cubicBezTo>
                    <a:cubicBezTo>
                      <a:pt x="96251" y="227079"/>
                      <a:pt x="109363" y="227754"/>
                      <a:pt x="120569" y="232803"/>
                    </a:cubicBezTo>
                    <a:cubicBezTo>
                      <a:pt x="125845" y="234826"/>
                      <a:pt x="130832" y="237582"/>
                      <a:pt x="135260" y="240936"/>
                    </a:cubicBezTo>
                    <a:cubicBezTo>
                      <a:pt x="137378" y="242786"/>
                      <a:pt x="140651" y="244289"/>
                      <a:pt x="140863" y="247392"/>
                    </a:cubicBezTo>
                    <a:cubicBezTo>
                      <a:pt x="141036" y="250032"/>
                      <a:pt x="138591" y="252133"/>
                      <a:pt x="136107" y="2523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37"/>
              <p:cNvSpPr/>
              <p:nvPr/>
            </p:nvSpPr>
            <p:spPr>
              <a:xfrm>
                <a:off x="14480558" y="4622576"/>
                <a:ext cx="488350" cy="573001"/>
              </a:xfrm>
              <a:custGeom>
                <a:rect b="b" l="l" r="r" t="t"/>
                <a:pathLst>
                  <a:path extrusionOk="0" h="573001" w="488350">
                    <a:moveTo>
                      <a:pt x="476519" y="33970"/>
                    </a:moveTo>
                    <a:cubicBezTo>
                      <a:pt x="474325" y="27033"/>
                      <a:pt x="472341" y="19960"/>
                      <a:pt x="469145" y="13427"/>
                    </a:cubicBezTo>
                    <a:cubicBezTo>
                      <a:pt x="466912" y="8802"/>
                      <a:pt x="463427" y="4812"/>
                      <a:pt x="461174" y="206"/>
                    </a:cubicBezTo>
                    <a:cubicBezTo>
                      <a:pt x="445732" y="-295"/>
                      <a:pt x="430175" y="187"/>
                      <a:pt x="414598" y="900"/>
                    </a:cubicBezTo>
                    <a:cubicBezTo>
                      <a:pt x="372836" y="707"/>
                      <a:pt x="338833" y="4234"/>
                      <a:pt x="300113" y="23544"/>
                    </a:cubicBezTo>
                    <a:cubicBezTo>
                      <a:pt x="284864" y="31118"/>
                      <a:pt x="270154" y="39887"/>
                      <a:pt x="256060" y="49465"/>
                    </a:cubicBezTo>
                    <a:cubicBezTo>
                      <a:pt x="249514" y="53531"/>
                      <a:pt x="243449" y="58908"/>
                      <a:pt x="236844" y="63052"/>
                    </a:cubicBezTo>
                    <a:cubicBezTo>
                      <a:pt x="236787" y="63302"/>
                      <a:pt x="236729" y="63533"/>
                      <a:pt x="236652" y="63765"/>
                    </a:cubicBezTo>
                    <a:cubicBezTo>
                      <a:pt x="235689" y="64092"/>
                      <a:pt x="234746" y="64497"/>
                      <a:pt x="233841" y="65037"/>
                    </a:cubicBezTo>
                    <a:cubicBezTo>
                      <a:pt x="233282" y="65364"/>
                      <a:pt x="232801" y="65769"/>
                      <a:pt x="232435" y="66251"/>
                    </a:cubicBezTo>
                    <a:cubicBezTo>
                      <a:pt x="232339" y="66077"/>
                      <a:pt x="232262" y="65885"/>
                      <a:pt x="232204" y="65692"/>
                    </a:cubicBezTo>
                    <a:cubicBezTo>
                      <a:pt x="231800" y="65885"/>
                      <a:pt x="231415" y="66077"/>
                      <a:pt x="231010" y="66270"/>
                    </a:cubicBezTo>
                    <a:cubicBezTo>
                      <a:pt x="231010" y="66077"/>
                      <a:pt x="231010" y="65904"/>
                      <a:pt x="231030" y="65711"/>
                    </a:cubicBezTo>
                    <a:cubicBezTo>
                      <a:pt x="231030" y="65441"/>
                      <a:pt x="231030" y="65171"/>
                      <a:pt x="231030" y="64902"/>
                    </a:cubicBezTo>
                    <a:cubicBezTo>
                      <a:pt x="231068" y="64747"/>
                      <a:pt x="231107" y="64574"/>
                      <a:pt x="231107" y="64420"/>
                    </a:cubicBezTo>
                    <a:cubicBezTo>
                      <a:pt x="231107" y="63765"/>
                      <a:pt x="231145" y="63109"/>
                      <a:pt x="231087" y="62454"/>
                    </a:cubicBezTo>
                    <a:cubicBezTo>
                      <a:pt x="231068" y="62204"/>
                      <a:pt x="231030" y="61972"/>
                      <a:pt x="230972" y="61741"/>
                    </a:cubicBezTo>
                    <a:cubicBezTo>
                      <a:pt x="230972" y="61625"/>
                      <a:pt x="230972" y="61491"/>
                      <a:pt x="230953" y="61375"/>
                    </a:cubicBezTo>
                    <a:cubicBezTo>
                      <a:pt x="231164" y="61221"/>
                      <a:pt x="231376" y="61047"/>
                      <a:pt x="231588" y="60893"/>
                    </a:cubicBezTo>
                    <a:lnTo>
                      <a:pt x="231588" y="60893"/>
                    </a:lnTo>
                    <a:cubicBezTo>
                      <a:pt x="231415" y="55439"/>
                      <a:pt x="231588" y="49947"/>
                      <a:pt x="231010" y="44551"/>
                    </a:cubicBezTo>
                    <a:cubicBezTo>
                      <a:pt x="230414" y="37092"/>
                      <a:pt x="220709" y="37671"/>
                      <a:pt x="214760" y="37555"/>
                    </a:cubicBezTo>
                    <a:cubicBezTo>
                      <a:pt x="199357" y="37478"/>
                      <a:pt x="185975" y="47056"/>
                      <a:pt x="173884" y="55882"/>
                    </a:cubicBezTo>
                    <a:cubicBezTo>
                      <a:pt x="163640" y="63341"/>
                      <a:pt x="153301" y="70818"/>
                      <a:pt x="141768" y="76233"/>
                    </a:cubicBezTo>
                    <a:cubicBezTo>
                      <a:pt x="130311" y="81475"/>
                      <a:pt x="119279" y="87604"/>
                      <a:pt x="107977" y="93154"/>
                    </a:cubicBezTo>
                    <a:cubicBezTo>
                      <a:pt x="97791" y="97914"/>
                      <a:pt x="86874" y="100554"/>
                      <a:pt x="76150" y="103561"/>
                    </a:cubicBezTo>
                    <a:cubicBezTo>
                      <a:pt x="64000" y="106933"/>
                      <a:pt x="52313" y="111848"/>
                      <a:pt x="40241" y="115451"/>
                    </a:cubicBezTo>
                    <a:cubicBezTo>
                      <a:pt x="33540" y="117475"/>
                      <a:pt x="27302" y="118959"/>
                      <a:pt x="20833" y="121445"/>
                    </a:cubicBezTo>
                    <a:cubicBezTo>
                      <a:pt x="19331" y="122158"/>
                      <a:pt x="17848" y="122929"/>
                      <a:pt x="16404" y="123738"/>
                    </a:cubicBezTo>
                    <a:cubicBezTo>
                      <a:pt x="16462" y="124586"/>
                      <a:pt x="16058" y="125569"/>
                      <a:pt x="15904" y="126340"/>
                    </a:cubicBezTo>
                    <a:cubicBezTo>
                      <a:pt x="15923" y="127130"/>
                      <a:pt x="14671" y="127246"/>
                      <a:pt x="14652" y="126456"/>
                    </a:cubicBezTo>
                    <a:cubicBezTo>
                      <a:pt x="14652" y="125839"/>
                      <a:pt x="14979" y="125126"/>
                      <a:pt x="15076" y="124490"/>
                    </a:cubicBezTo>
                    <a:cubicBezTo>
                      <a:pt x="13535" y="125376"/>
                      <a:pt x="11995" y="126282"/>
                      <a:pt x="10474" y="127188"/>
                    </a:cubicBezTo>
                    <a:cubicBezTo>
                      <a:pt x="9665" y="127670"/>
                      <a:pt x="8799" y="127997"/>
                      <a:pt x="7913" y="128074"/>
                    </a:cubicBezTo>
                    <a:cubicBezTo>
                      <a:pt x="7509" y="128113"/>
                      <a:pt x="7124" y="128094"/>
                      <a:pt x="6700" y="128017"/>
                    </a:cubicBezTo>
                    <a:cubicBezTo>
                      <a:pt x="5814" y="129424"/>
                      <a:pt x="5044" y="130869"/>
                      <a:pt x="4370" y="132044"/>
                    </a:cubicBezTo>
                    <a:cubicBezTo>
                      <a:pt x="-5526" y="156019"/>
                      <a:pt x="3658" y="184348"/>
                      <a:pt x="9608" y="207532"/>
                    </a:cubicBezTo>
                    <a:cubicBezTo>
                      <a:pt x="15442" y="227440"/>
                      <a:pt x="23278" y="246519"/>
                      <a:pt x="31827" y="265309"/>
                    </a:cubicBezTo>
                    <a:cubicBezTo>
                      <a:pt x="41897" y="288975"/>
                      <a:pt x="51832" y="312968"/>
                      <a:pt x="61189" y="336846"/>
                    </a:cubicBezTo>
                    <a:cubicBezTo>
                      <a:pt x="75168" y="372575"/>
                      <a:pt x="91803" y="407245"/>
                      <a:pt x="95693" y="446251"/>
                    </a:cubicBezTo>
                    <a:cubicBezTo>
                      <a:pt x="98465" y="465408"/>
                      <a:pt x="100545" y="484699"/>
                      <a:pt x="100910" y="504202"/>
                    </a:cubicBezTo>
                    <a:cubicBezTo>
                      <a:pt x="101353" y="517923"/>
                      <a:pt x="100641" y="532358"/>
                      <a:pt x="107996" y="544248"/>
                    </a:cubicBezTo>
                    <a:cubicBezTo>
                      <a:pt x="115736" y="559338"/>
                      <a:pt x="136319" y="562479"/>
                      <a:pt x="152357" y="556814"/>
                    </a:cubicBezTo>
                    <a:cubicBezTo>
                      <a:pt x="171746" y="546734"/>
                      <a:pt x="184473" y="517037"/>
                      <a:pt x="192079" y="498150"/>
                    </a:cubicBezTo>
                    <a:cubicBezTo>
                      <a:pt x="202880" y="472076"/>
                      <a:pt x="208329" y="444613"/>
                      <a:pt x="212526" y="417305"/>
                    </a:cubicBezTo>
                    <a:cubicBezTo>
                      <a:pt x="216859" y="391308"/>
                      <a:pt x="219689" y="365271"/>
                      <a:pt x="222231" y="339197"/>
                    </a:cubicBezTo>
                    <a:cubicBezTo>
                      <a:pt x="223347" y="329542"/>
                      <a:pt x="223578" y="319906"/>
                      <a:pt x="223732" y="310270"/>
                    </a:cubicBezTo>
                    <a:cubicBezTo>
                      <a:pt x="223732" y="309615"/>
                      <a:pt x="223867" y="308979"/>
                      <a:pt x="224079" y="308362"/>
                    </a:cubicBezTo>
                    <a:cubicBezTo>
                      <a:pt x="222500" y="292135"/>
                      <a:pt x="222577" y="275658"/>
                      <a:pt x="221460" y="259354"/>
                    </a:cubicBezTo>
                    <a:cubicBezTo>
                      <a:pt x="218784" y="216840"/>
                      <a:pt x="219805" y="172130"/>
                      <a:pt x="238885" y="131563"/>
                    </a:cubicBezTo>
                    <a:cubicBezTo>
                      <a:pt x="241696" y="126591"/>
                      <a:pt x="249417" y="129462"/>
                      <a:pt x="247396" y="134839"/>
                    </a:cubicBezTo>
                    <a:cubicBezTo>
                      <a:pt x="233071" y="169258"/>
                      <a:pt x="228257" y="205952"/>
                      <a:pt x="229605" y="241932"/>
                    </a:cubicBezTo>
                    <a:cubicBezTo>
                      <a:pt x="229605" y="242375"/>
                      <a:pt x="229624" y="242838"/>
                      <a:pt x="229624" y="243281"/>
                    </a:cubicBezTo>
                    <a:cubicBezTo>
                      <a:pt x="230048" y="243455"/>
                      <a:pt x="230221" y="243956"/>
                      <a:pt x="230279" y="244457"/>
                    </a:cubicBezTo>
                    <a:cubicBezTo>
                      <a:pt x="230356" y="246634"/>
                      <a:pt x="230048" y="248928"/>
                      <a:pt x="230009" y="251086"/>
                    </a:cubicBezTo>
                    <a:cubicBezTo>
                      <a:pt x="229162" y="267872"/>
                      <a:pt x="232397" y="284715"/>
                      <a:pt x="232416" y="301347"/>
                    </a:cubicBezTo>
                    <a:cubicBezTo>
                      <a:pt x="233186" y="301308"/>
                      <a:pt x="233533" y="302118"/>
                      <a:pt x="233494" y="302754"/>
                    </a:cubicBezTo>
                    <a:cubicBezTo>
                      <a:pt x="233629" y="303197"/>
                      <a:pt x="234630" y="304642"/>
                      <a:pt x="233687" y="304970"/>
                    </a:cubicBezTo>
                    <a:cubicBezTo>
                      <a:pt x="235054" y="323105"/>
                      <a:pt x="235574" y="341336"/>
                      <a:pt x="239444" y="359008"/>
                    </a:cubicBezTo>
                    <a:cubicBezTo>
                      <a:pt x="244700" y="383676"/>
                      <a:pt x="249013" y="408556"/>
                      <a:pt x="253846" y="433320"/>
                    </a:cubicBezTo>
                    <a:cubicBezTo>
                      <a:pt x="261105" y="467084"/>
                      <a:pt x="267978" y="501003"/>
                      <a:pt x="278106" y="533861"/>
                    </a:cubicBezTo>
                    <a:cubicBezTo>
                      <a:pt x="282207" y="547024"/>
                      <a:pt x="286655" y="560051"/>
                      <a:pt x="291334" y="573002"/>
                    </a:cubicBezTo>
                    <a:cubicBezTo>
                      <a:pt x="294048" y="558683"/>
                      <a:pt x="300807" y="545116"/>
                      <a:pt x="308624" y="532396"/>
                    </a:cubicBezTo>
                    <a:cubicBezTo>
                      <a:pt x="315844" y="519099"/>
                      <a:pt x="326646" y="506688"/>
                      <a:pt x="336196" y="495144"/>
                    </a:cubicBezTo>
                    <a:cubicBezTo>
                      <a:pt x="344282" y="485759"/>
                      <a:pt x="350020" y="474889"/>
                      <a:pt x="357240" y="464926"/>
                    </a:cubicBezTo>
                    <a:cubicBezTo>
                      <a:pt x="367638" y="451859"/>
                      <a:pt x="377438" y="438446"/>
                      <a:pt x="387026" y="424840"/>
                    </a:cubicBezTo>
                    <a:cubicBezTo>
                      <a:pt x="415291" y="388051"/>
                      <a:pt x="439089" y="348370"/>
                      <a:pt x="456437" y="306203"/>
                    </a:cubicBezTo>
                    <a:cubicBezTo>
                      <a:pt x="467085" y="278182"/>
                      <a:pt x="473381" y="248947"/>
                      <a:pt x="479023" y="219924"/>
                    </a:cubicBezTo>
                    <a:cubicBezTo>
                      <a:pt x="485319" y="183519"/>
                      <a:pt x="489362" y="146826"/>
                      <a:pt x="488130" y="110344"/>
                    </a:cubicBezTo>
                    <a:cubicBezTo>
                      <a:pt x="487475" y="84289"/>
                      <a:pt x="485088" y="58311"/>
                      <a:pt x="476519" y="33970"/>
                    </a:cubicBezTo>
                    <a:close/>
                    <a:moveTo>
                      <a:pt x="331709" y="247791"/>
                    </a:moveTo>
                    <a:cubicBezTo>
                      <a:pt x="340335" y="241373"/>
                      <a:pt x="349365" y="234802"/>
                      <a:pt x="359801" y="231757"/>
                    </a:cubicBezTo>
                    <a:cubicBezTo>
                      <a:pt x="368754" y="229039"/>
                      <a:pt x="378073" y="229444"/>
                      <a:pt x="387161" y="229521"/>
                    </a:cubicBezTo>
                    <a:cubicBezTo>
                      <a:pt x="392764" y="229733"/>
                      <a:pt x="398791" y="230176"/>
                      <a:pt x="403219" y="233549"/>
                    </a:cubicBezTo>
                    <a:cubicBezTo>
                      <a:pt x="407628" y="236497"/>
                      <a:pt x="405953" y="243011"/>
                      <a:pt x="400235" y="238984"/>
                    </a:cubicBezTo>
                    <a:cubicBezTo>
                      <a:pt x="396827" y="237114"/>
                      <a:pt x="392687" y="237056"/>
                      <a:pt x="388740" y="237037"/>
                    </a:cubicBezTo>
                    <a:cubicBezTo>
                      <a:pt x="378805" y="237577"/>
                      <a:pt x="368465" y="237172"/>
                      <a:pt x="358935" y="241065"/>
                    </a:cubicBezTo>
                    <a:cubicBezTo>
                      <a:pt x="352446" y="243724"/>
                      <a:pt x="346631" y="247829"/>
                      <a:pt x="341048" y="251973"/>
                    </a:cubicBezTo>
                    <a:cubicBezTo>
                      <a:pt x="338891" y="253399"/>
                      <a:pt x="336985" y="255885"/>
                      <a:pt x="334328" y="256116"/>
                    </a:cubicBezTo>
                    <a:cubicBezTo>
                      <a:pt x="334135" y="256135"/>
                      <a:pt x="333943" y="256135"/>
                      <a:pt x="333731" y="256135"/>
                    </a:cubicBezTo>
                    <a:cubicBezTo>
                      <a:pt x="329322" y="256097"/>
                      <a:pt x="327916" y="250219"/>
                      <a:pt x="331709" y="247791"/>
                    </a:cubicBezTo>
                    <a:close/>
                    <a:moveTo>
                      <a:pt x="409939" y="368798"/>
                    </a:moveTo>
                    <a:cubicBezTo>
                      <a:pt x="405125" y="383637"/>
                      <a:pt x="388528" y="393331"/>
                      <a:pt x="373202" y="394719"/>
                    </a:cubicBezTo>
                    <a:cubicBezTo>
                      <a:pt x="372413" y="394796"/>
                      <a:pt x="371604" y="394834"/>
                      <a:pt x="370814" y="394873"/>
                    </a:cubicBezTo>
                    <a:cubicBezTo>
                      <a:pt x="359686" y="395740"/>
                      <a:pt x="348210" y="393890"/>
                      <a:pt x="340489" y="386143"/>
                    </a:cubicBezTo>
                    <a:cubicBezTo>
                      <a:pt x="329707" y="378203"/>
                      <a:pt x="327454" y="364019"/>
                      <a:pt x="330785" y="351280"/>
                    </a:cubicBezTo>
                    <a:cubicBezTo>
                      <a:pt x="335522" y="335882"/>
                      <a:pt x="348364" y="320927"/>
                      <a:pt x="364538" y="316475"/>
                    </a:cubicBezTo>
                    <a:cubicBezTo>
                      <a:pt x="365597" y="315570"/>
                      <a:pt x="367310" y="314934"/>
                      <a:pt x="368369" y="314336"/>
                    </a:cubicBezTo>
                    <a:cubicBezTo>
                      <a:pt x="371142" y="312968"/>
                      <a:pt x="374261" y="311831"/>
                      <a:pt x="377265" y="312158"/>
                    </a:cubicBezTo>
                    <a:cubicBezTo>
                      <a:pt x="382579" y="308959"/>
                      <a:pt x="392937" y="315724"/>
                      <a:pt x="397385" y="317786"/>
                    </a:cubicBezTo>
                    <a:cubicBezTo>
                      <a:pt x="413886" y="328115"/>
                      <a:pt x="414078" y="351203"/>
                      <a:pt x="409939" y="36879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8" name="Google Shape;1458;p37"/>
            <p:cNvSpPr/>
            <p:nvPr/>
          </p:nvSpPr>
          <p:spPr>
            <a:xfrm>
              <a:off x="14777688" y="4622917"/>
              <a:ext cx="383580" cy="743286"/>
            </a:xfrm>
            <a:custGeom>
              <a:rect b="b" l="l" r="r" t="t"/>
              <a:pathLst>
                <a:path extrusionOk="0" h="743286" w="383580">
                  <a:moveTo>
                    <a:pt x="238847" y="415056"/>
                  </a:moveTo>
                  <a:cubicBezTo>
                    <a:pt x="239771" y="412724"/>
                    <a:pt x="238578" y="410007"/>
                    <a:pt x="236132" y="409294"/>
                  </a:cubicBezTo>
                  <a:cubicBezTo>
                    <a:pt x="230029" y="407521"/>
                    <a:pt x="223810" y="406114"/>
                    <a:pt x="217417" y="405324"/>
                  </a:cubicBezTo>
                  <a:cubicBezTo>
                    <a:pt x="208714" y="403975"/>
                    <a:pt x="199781" y="405324"/>
                    <a:pt x="190962" y="406654"/>
                  </a:cubicBezTo>
                  <a:cubicBezTo>
                    <a:pt x="180546" y="408272"/>
                    <a:pt x="169821" y="409699"/>
                    <a:pt x="160136" y="414382"/>
                  </a:cubicBezTo>
                  <a:cubicBezTo>
                    <a:pt x="158326" y="415095"/>
                    <a:pt x="155150" y="417542"/>
                    <a:pt x="158249" y="418371"/>
                  </a:cubicBezTo>
                  <a:cubicBezTo>
                    <a:pt x="160656" y="418390"/>
                    <a:pt x="163044" y="417600"/>
                    <a:pt x="165412" y="417157"/>
                  </a:cubicBezTo>
                  <a:cubicBezTo>
                    <a:pt x="187708" y="413206"/>
                    <a:pt x="211814" y="409409"/>
                    <a:pt x="232686" y="418043"/>
                  </a:cubicBezTo>
                  <a:cubicBezTo>
                    <a:pt x="233283" y="418236"/>
                    <a:pt x="233880" y="418274"/>
                    <a:pt x="234496" y="418217"/>
                  </a:cubicBezTo>
                  <a:cubicBezTo>
                    <a:pt x="236363" y="418062"/>
                    <a:pt x="238135" y="416887"/>
                    <a:pt x="238847" y="415056"/>
                  </a:cubicBezTo>
                  <a:close/>
                  <a:moveTo>
                    <a:pt x="250149" y="622941"/>
                  </a:moveTo>
                  <a:cubicBezTo>
                    <a:pt x="254443" y="620455"/>
                    <a:pt x="269288" y="611994"/>
                    <a:pt x="263646" y="606695"/>
                  </a:cubicBezTo>
                  <a:cubicBezTo>
                    <a:pt x="261971" y="605288"/>
                    <a:pt x="259237" y="605519"/>
                    <a:pt x="257658" y="607234"/>
                  </a:cubicBezTo>
                  <a:cubicBezTo>
                    <a:pt x="251978" y="613420"/>
                    <a:pt x="244161" y="618604"/>
                    <a:pt x="235555" y="618026"/>
                  </a:cubicBezTo>
                  <a:cubicBezTo>
                    <a:pt x="219343" y="618585"/>
                    <a:pt x="202900" y="608236"/>
                    <a:pt x="201571" y="591913"/>
                  </a:cubicBezTo>
                  <a:cubicBezTo>
                    <a:pt x="201013" y="588984"/>
                    <a:pt x="201802" y="585457"/>
                    <a:pt x="199838" y="583067"/>
                  </a:cubicBezTo>
                  <a:cubicBezTo>
                    <a:pt x="199588" y="582778"/>
                    <a:pt x="199318" y="582547"/>
                    <a:pt x="198991" y="582374"/>
                  </a:cubicBezTo>
                  <a:cubicBezTo>
                    <a:pt x="201879" y="581371"/>
                    <a:pt x="204633" y="579965"/>
                    <a:pt x="207193" y="578192"/>
                  </a:cubicBezTo>
                  <a:cubicBezTo>
                    <a:pt x="211891" y="574819"/>
                    <a:pt x="216416" y="571100"/>
                    <a:pt x="222173" y="569789"/>
                  </a:cubicBezTo>
                  <a:cubicBezTo>
                    <a:pt x="231954" y="567322"/>
                    <a:pt x="242717" y="566070"/>
                    <a:pt x="250400" y="558708"/>
                  </a:cubicBezTo>
                  <a:cubicBezTo>
                    <a:pt x="265938" y="544505"/>
                    <a:pt x="255675" y="522149"/>
                    <a:pt x="241196" y="513092"/>
                  </a:cubicBezTo>
                  <a:cubicBezTo>
                    <a:pt x="217148" y="498426"/>
                    <a:pt x="162505" y="496287"/>
                    <a:pt x="138784" y="516233"/>
                  </a:cubicBezTo>
                  <a:cubicBezTo>
                    <a:pt x="128714" y="525252"/>
                    <a:pt x="123303" y="540053"/>
                    <a:pt x="129426" y="551693"/>
                  </a:cubicBezTo>
                  <a:cubicBezTo>
                    <a:pt x="134278" y="559344"/>
                    <a:pt x="143154" y="563526"/>
                    <a:pt x="151164" y="567631"/>
                  </a:cubicBezTo>
                  <a:cubicBezTo>
                    <a:pt x="156709" y="570367"/>
                    <a:pt x="162312" y="573104"/>
                    <a:pt x="166895" y="577228"/>
                  </a:cubicBezTo>
                  <a:cubicBezTo>
                    <a:pt x="172189" y="581352"/>
                    <a:pt x="178871" y="583434"/>
                    <a:pt x="185802" y="583915"/>
                  </a:cubicBezTo>
                  <a:cubicBezTo>
                    <a:pt x="187747" y="584147"/>
                    <a:pt x="189711" y="584166"/>
                    <a:pt x="191655" y="583992"/>
                  </a:cubicBezTo>
                  <a:cubicBezTo>
                    <a:pt x="192137" y="583954"/>
                    <a:pt x="192618" y="583896"/>
                    <a:pt x="193080" y="583819"/>
                  </a:cubicBezTo>
                  <a:cubicBezTo>
                    <a:pt x="192926" y="584070"/>
                    <a:pt x="192772" y="584320"/>
                    <a:pt x="192676" y="584609"/>
                  </a:cubicBezTo>
                  <a:cubicBezTo>
                    <a:pt x="191867" y="587962"/>
                    <a:pt x="190750" y="591239"/>
                    <a:pt x="189172" y="594418"/>
                  </a:cubicBezTo>
                  <a:cubicBezTo>
                    <a:pt x="185398" y="603341"/>
                    <a:pt x="179217" y="610896"/>
                    <a:pt x="169725" y="614596"/>
                  </a:cubicBezTo>
                  <a:cubicBezTo>
                    <a:pt x="167934" y="615405"/>
                    <a:pt x="166067" y="615849"/>
                    <a:pt x="164199" y="616061"/>
                  </a:cubicBezTo>
                  <a:cubicBezTo>
                    <a:pt x="164045" y="616041"/>
                    <a:pt x="163891" y="616022"/>
                    <a:pt x="163737" y="616003"/>
                  </a:cubicBezTo>
                  <a:cubicBezTo>
                    <a:pt x="163179" y="616003"/>
                    <a:pt x="162601" y="616003"/>
                    <a:pt x="162081" y="616176"/>
                  </a:cubicBezTo>
                  <a:cubicBezTo>
                    <a:pt x="158692" y="616253"/>
                    <a:pt x="155284" y="615694"/>
                    <a:pt x="152011" y="615290"/>
                  </a:cubicBezTo>
                  <a:cubicBezTo>
                    <a:pt x="141113" y="613343"/>
                    <a:pt x="129965" y="609797"/>
                    <a:pt x="121647" y="602628"/>
                  </a:cubicBezTo>
                  <a:cubicBezTo>
                    <a:pt x="120377" y="601510"/>
                    <a:pt x="116564" y="597463"/>
                    <a:pt x="115987" y="601298"/>
                  </a:cubicBezTo>
                  <a:cubicBezTo>
                    <a:pt x="116776" y="604690"/>
                    <a:pt x="119549" y="607292"/>
                    <a:pt x="122032" y="609585"/>
                  </a:cubicBezTo>
                  <a:cubicBezTo>
                    <a:pt x="129060" y="615444"/>
                    <a:pt x="137782" y="619106"/>
                    <a:pt x="146947" y="621245"/>
                  </a:cubicBezTo>
                  <a:cubicBezTo>
                    <a:pt x="146447" y="621784"/>
                    <a:pt x="146331" y="622594"/>
                    <a:pt x="146273" y="623307"/>
                  </a:cubicBezTo>
                  <a:cubicBezTo>
                    <a:pt x="145811" y="627759"/>
                    <a:pt x="145888" y="632230"/>
                    <a:pt x="146004" y="636662"/>
                  </a:cubicBezTo>
                  <a:cubicBezTo>
                    <a:pt x="146967" y="648900"/>
                    <a:pt x="145157" y="661735"/>
                    <a:pt x="148853" y="673471"/>
                  </a:cubicBezTo>
                  <a:cubicBezTo>
                    <a:pt x="153263" y="691375"/>
                    <a:pt x="171323" y="701589"/>
                    <a:pt x="190173" y="700452"/>
                  </a:cubicBezTo>
                  <a:cubicBezTo>
                    <a:pt x="192079" y="700490"/>
                    <a:pt x="193908" y="700432"/>
                    <a:pt x="195641" y="700278"/>
                  </a:cubicBezTo>
                  <a:cubicBezTo>
                    <a:pt x="227275" y="697426"/>
                    <a:pt x="232243" y="662756"/>
                    <a:pt x="236768" y="637356"/>
                  </a:cubicBezTo>
                  <a:cubicBezTo>
                    <a:pt x="237268" y="633559"/>
                    <a:pt x="238655" y="629840"/>
                    <a:pt x="238982" y="626082"/>
                  </a:cubicBezTo>
                  <a:cubicBezTo>
                    <a:pt x="239136" y="626082"/>
                    <a:pt x="239290" y="626063"/>
                    <a:pt x="239444" y="626043"/>
                  </a:cubicBezTo>
                  <a:cubicBezTo>
                    <a:pt x="243179" y="625658"/>
                    <a:pt x="246818" y="624810"/>
                    <a:pt x="250149" y="622941"/>
                  </a:cubicBezTo>
                  <a:close/>
                  <a:moveTo>
                    <a:pt x="351272" y="486863"/>
                  </a:moveTo>
                  <a:cubicBezTo>
                    <a:pt x="365404" y="514383"/>
                    <a:pt x="380384" y="542924"/>
                    <a:pt x="383580" y="574414"/>
                  </a:cubicBezTo>
                  <a:cubicBezTo>
                    <a:pt x="373838" y="594746"/>
                    <a:pt x="362555" y="614557"/>
                    <a:pt x="353197" y="635043"/>
                  </a:cubicBezTo>
                  <a:cubicBezTo>
                    <a:pt x="345091" y="652927"/>
                    <a:pt x="332095" y="668287"/>
                    <a:pt x="319907" y="683859"/>
                  </a:cubicBezTo>
                  <a:cubicBezTo>
                    <a:pt x="313168" y="692512"/>
                    <a:pt x="306949" y="701512"/>
                    <a:pt x="300094" y="710088"/>
                  </a:cubicBezTo>
                  <a:cubicBezTo>
                    <a:pt x="287021" y="725042"/>
                    <a:pt x="268884" y="737299"/>
                    <a:pt x="249148" y="740942"/>
                  </a:cubicBezTo>
                  <a:cubicBezTo>
                    <a:pt x="224156" y="744044"/>
                    <a:pt x="198972" y="743755"/>
                    <a:pt x="174076" y="741886"/>
                  </a:cubicBezTo>
                  <a:cubicBezTo>
                    <a:pt x="155592" y="741385"/>
                    <a:pt x="137763" y="737415"/>
                    <a:pt x="120627" y="731672"/>
                  </a:cubicBezTo>
                  <a:cubicBezTo>
                    <a:pt x="110153" y="728434"/>
                    <a:pt x="99601" y="725216"/>
                    <a:pt x="89936" y="720205"/>
                  </a:cubicBezTo>
                  <a:cubicBezTo>
                    <a:pt x="62788" y="706869"/>
                    <a:pt x="41608" y="685073"/>
                    <a:pt x="28034" y="658883"/>
                  </a:cubicBezTo>
                  <a:cubicBezTo>
                    <a:pt x="20506" y="644024"/>
                    <a:pt x="15384" y="628048"/>
                    <a:pt x="9415" y="612515"/>
                  </a:cubicBezTo>
                  <a:cubicBezTo>
                    <a:pt x="6219" y="604459"/>
                    <a:pt x="3061" y="596346"/>
                    <a:pt x="0" y="588232"/>
                  </a:cubicBezTo>
                  <a:cubicBezTo>
                    <a:pt x="847" y="584648"/>
                    <a:pt x="1887" y="581082"/>
                    <a:pt x="2792" y="577498"/>
                  </a:cubicBezTo>
                  <a:cubicBezTo>
                    <a:pt x="4736" y="565337"/>
                    <a:pt x="10262" y="553967"/>
                    <a:pt x="16289" y="543001"/>
                  </a:cubicBezTo>
                  <a:cubicBezTo>
                    <a:pt x="25107" y="526139"/>
                    <a:pt x="37642" y="511473"/>
                    <a:pt x="49868" y="496711"/>
                  </a:cubicBezTo>
                  <a:cubicBezTo>
                    <a:pt x="55741" y="489349"/>
                    <a:pt x="60381" y="481274"/>
                    <a:pt x="65618" y="473507"/>
                  </a:cubicBezTo>
                  <a:cubicBezTo>
                    <a:pt x="70682" y="466011"/>
                    <a:pt x="76747" y="459188"/>
                    <a:pt x="82138" y="451884"/>
                  </a:cubicBezTo>
                  <a:cubicBezTo>
                    <a:pt x="96386" y="431264"/>
                    <a:pt x="112559" y="411780"/>
                    <a:pt x="125440" y="390330"/>
                  </a:cubicBezTo>
                  <a:cubicBezTo>
                    <a:pt x="142923" y="365451"/>
                    <a:pt x="155881" y="338123"/>
                    <a:pt x="167896" y="310699"/>
                  </a:cubicBezTo>
                  <a:cubicBezTo>
                    <a:pt x="179313" y="281676"/>
                    <a:pt x="185783" y="251304"/>
                    <a:pt x="191636" y="221144"/>
                  </a:cubicBezTo>
                  <a:cubicBezTo>
                    <a:pt x="197951" y="184797"/>
                    <a:pt x="201841" y="148181"/>
                    <a:pt x="200608" y="111738"/>
                  </a:cubicBezTo>
                  <a:cubicBezTo>
                    <a:pt x="199472" y="87513"/>
                    <a:pt x="198105" y="62845"/>
                    <a:pt x="189768" y="40182"/>
                  </a:cubicBezTo>
                  <a:cubicBezTo>
                    <a:pt x="186033" y="30314"/>
                    <a:pt x="183029" y="19966"/>
                    <a:pt x="177542" y="10927"/>
                  </a:cubicBezTo>
                  <a:cubicBezTo>
                    <a:pt x="174808" y="7092"/>
                    <a:pt x="171689" y="3334"/>
                    <a:pt x="168223" y="0"/>
                  </a:cubicBezTo>
                  <a:cubicBezTo>
                    <a:pt x="178948" y="463"/>
                    <a:pt x="189614" y="1426"/>
                    <a:pt x="200204" y="3122"/>
                  </a:cubicBezTo>
                  <a:cubicBezTo>
                    <a:pt x="221576" y="5107"/>
                    <a:pt x="242640" y="8672"/>
                    <a:pt x="263223" y="13741"/>
                  </a:cubicBezTo>
                  <a:cubicBezTo>
                    <a:pt x="257601" y="32107"/>
                    <a:pt x="255983" y="51128"/>
                    <a:pt x="253018" y="69841"/>
                  </a:cubicBezTo>
                  <a:cubicBezTo>
                    <a:pt x="251459" y="82001"/>
                    <a:pt x="251227" y="94162"/>
                    <a:pt x="249129" y="106284"/>
                  </a:cubicBezTo>
                  <a:cubicBezTo>
                    <a:pt x="245567" y="122973"/>
                    <a:pt x="243545" y="139778"/>
                    <a:pt x="242948" y="156641"/>
                  </a:cubicBezTo>
                  <a:cubicBezTo>
                    <a:pt x="241658" y="175045"/>
                    <a:pt x="242505" y="193334"/>
                    <a:pt x="242082" y="211720"/>
                  </a:cubicBezTo>
                  <a:cubicBezTo>
                    <a:pt x="241947" y="242458"/>
                    <a:pt x="242371" y="273486"/>
                    <a:pt x="248532" y="303376"/>
                  </a:cubicBezTo>
                  <a:cubicBezTo>
                    <a:pt x="254616" y="326734"/>
                    <a:pt x="263435" y="349436"/>
                    <a:pt x="274814" y="370615"/>
                  </a:cubicBezTo>
                  <a:cubicBezTo>
                    <a:pt x="287483" y="390407"/>
                    <a:pt x="299844" y="410508"/>
                    <a:pt x="313746" y="429510"/>
                  </a:cubicBezTo>
                  <a:cubicBezTo>
                    <a:pt x="320292" y="438915"/>
                    <a:pt x="326203" y="448705"/>
                    <a:pt x="332249" y="458437"/>
                  </a:cubicBezTo>
                  <a:cubicBezTo>
                    <a:pt x="338429" y="468034"/>
                    <a:pt x="345592" y="476957"/>
                    <a:pt x="351272" y="486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15129084" y="4948341"/>
              <a:ext cx="18228" cy="18481"/>
            </a:xfrm>
            <a:custGeom>
              <a:rect b="b" l="l" r="r" t="t"/>
              <a:pathLst>
                <a:path extrusionOk="0" h="18481" w="18228">
                  <a:moveTo>
                    <a:pt x="18223" y="7863"/>
                  </a:moveTo>
                  <a:cubicBezTo>
                    <a:pt x="18300" y="9982"/>
                    <a:pt x="17568" y="12449"/>
                    <a:pt x="16240" y="14241"/>
                  </a:cubicBezTo>
                  <a:cubicBezTo>
                    <a:pt x="15643" y="15051"/>
                    <a:pt x="14911" y="15822"/>
                    <a:pt x="14103" y="16477"/>
                  </a:cubicBezTo>
                  <a:lnTo>
                    <a:pt x="14103" y="16477"/>
                  </a:lnTo>
                  <a:cubicBezTo>
                    <a:pt x="13987" y="16573"/>
                    <a:pt x="13871" y="16670"/>
                    <a:pt x="13737" y="16766"/>
                  </a:cubicBezTo>
                  <a:cubicBezTo>
                    <a:pt x="13525" y="16920"/>
                    <a:pt x="13313" y="17074"/>
                    <a:pt x="13101" y="17209"/>
                  </a:cubicBezTo>
                  <a:cubicBezTo>
                    <a:pt x="12967" y="17306"/>
                    <a:pt x="12832" y="17383"/>
                    <a:pt x="12678" y="17460"/>
                  </a:cubicBezTo>
                  <a:cubicBezTo>
                    <a:pt x="12504" y="17556"/>
                    <a:pt x="12312" y="17653"/>
                    <a:pt x="12139" y="17730"/>
                  </a:cubicBezTo>
                  <a:cubicBezTo>
                    <a:pt x="12004" y="17807"/>
                    <a:pt x="11869" y="17865"/>
                    <a:pt x="11715" y="17903"/>
                  </a:cubicBezTo>
                  <a:cubicBezTo>
                    <a:pt x="11503" y="17980"/>
                    <a:pt x="11291" y="18057"/>
                    <a:pt x="11060" y="18115"/>
                  </a:cubicBezTo>
                  <a:cubicBezTo>
                    <a:pt x="10964" y="18154"/>
                    <a:pt x="10868" y="18173"/>
                    <a:pt x="10772" y="18192"/>
                  </a:cubicBezTo>
                  <a:cubicBezTo>
                    <a:pt x="10656" y="18231"/>
                    <a:pt x="10541" y="18250"/>
                    <a:pt x="10425" y="18269"/>
                  </a:cubicBezTo>
                  <a:cubicBezTo>
                    <a:pt x="10021" y="18346"/>
                    <a:pt x="9616" y="18404"/>
                    <a:pt x="9212" y="18443"/>
                  </a:cubicBezTo>
                  <a:cubicBezTo>
                    <a:pt x="8942" y="18462"/>
                    <a:pt x="8654" y="18481"/>
                    <a:pt x="8403" y="18481"/>
                  </a:cubicBezTo>
                  <a:cubicBezTo>
                    <a:pt x="8211" y="18481"/>
                    <a:pt x="8018" y="18481"/>
                    <a:pt x="7826" y="18481"/>
                  </a:cubicBezTo>
                  <a:cubicBezTo>
                    <a:pt x="7729" y="18481"/>
                    <a:pt x="7652" y="18481"/>
                    <a:pt x="7575" y="18462"/>
                  </a:cubicBezTo>
                  <a:cubicBezTo>
                    <a:pt x="7383" y="18443"/>
                    <a:pt x="7190" y="18423"/>
                    <a:pt x="6998" y="18404"/>
                  </a:cubicBezTo>
                  <a:cubicBezTo>
                    <a:pt x="6536" y="18346"/>
                    <a:pt x="6093" y="18250"/>
                    <a:pt x="5650" y="18115"/>
                  </a:cubicBezTo>
                  <a:cubicBezTo>
                    <a:pt x="5438" y="18057"/>
                    <a:pt x="5246" y="17980"/>
                    <a:pt x="5034" y="17884"/>
                  </a:cubicBezTo>
                  <a:cubicBezTo>
                    <a:pt x="4899" y="17845"/>
                    <a:pt x="4784" y="17787"/>
                    <a:pt x="4649" y="17730"/>
                  </a:cubicBezTo>
                  <a:cubicBezTo>
                    <a:pt x="4610" y="17710"/>
                    <a:pt x="4572" y="17691"/>
                    <a:pt x="4553" y="17691"/>
                  </a:cubicBezTo>
                  <a:cubicBezTo>
                    <a:pt x="4225" y="17537"/>
                    <a:pt x="3898" y="17363"/>
                    <a:pt x="3571" y="17171"/>
                  </a:cubicBezTo>
                  <a:cubicBezTo>
                    <a:pt x="3070" y="16862"/>
                    <a:pt x="2627" y="16496"/>
                    <a:pt x="2223" y="16072"/>
                  </a:cubicBezTo>
                  <a:cubicBezTo>
                    <a:pt x="1895" y="15725"/>
                    <a:pt x="1587" y="15359"/>
                    <a:pt x="1337" y="14974"/>
                  </a:cubicBezTo>
                  <a:cubicBezTo>
                    <a:pt x="1202" y="14781"/>
                    <a:pt x="1087" y="14588"/>
                    <a:pt x="971" y="14376"/>
                  </a:cubicBezTo>
                  <a:cubicBezTo>
                    <a:pt x="740" y="13952"/>
                    <a:pt x="548" y="13528"/>
                    <a:pt x="394" y="13066"/>
                  </a:cubicBezTo>
                  <a:cubicBezTo>
                    <a:pt x="317" y="12854"/>
                    <a:pt x="259" y="12623"/>
                    <a:pt x="201" y="12391"/>
                  </a:cubicBezTo>
                  <a:cubicBezTo>
                    <a:pt x="201" y="12391"/>
                    <a:pt x="201" y="12372"/>
                    <a:pt x="182" y="12372"/>
                  </a:cubicBezTo>
                  <a:cubicBezTo>
                    <a:pt x="143" y="12141"/>
                    <a:pt x="105" y="11929"/>
                    <a:pt x="66" y="11698"/>
                  </a:cubicBezTo>
                  <a:cubicBezTo>
                    <a:pt x="47" y="11466"/>
                    <a:pt x="9" y="11235"/>
                    <a:pt x="9" y="10985"/>
                  </a:cubicBezTo>
                  <a:cubicBezTo>
                    <a:pt x="9" y="10773"/>
                    <a:pt x="-11" y="10541"/>
                    <a:pt x="9" y="10329"/>
                  </a:cubicBezTo>
                  <a:cubicBezTo>
                    <a:pt x="28" y="10040"/>
                    <a:pt x="47" y="9732"/>
                    <a:pt x="86" y="9424"/>
                  </a:cubicBezTo>
                  <a:cubicBezTo>
                    <a:pt x="143" y="8961"/>
                    <a:pt x="259" y="8498"/>
                    <a:pt x="394" y="8055"/>
                  </a:cubicBezTo>
                  <a:cubicBezTo>
                    <a:pt x="490" y="7477"/>
                    <a:pt x="625" y="6880"/>
                    <a:pt x="817" y="6282"/>
                  </a:cubicBezTo>
                  <a:cubicBezTo>
                    <a:pt x="1664" y="3661"/>
                    <a:pt x="4013" y="1484"/>
                    <a:pt x="6690" y="539"/>
                  </a:cubicBezTo>
                  <a:cubicBezTo>
                    <a:pt x="7441" y="269"/>
                    <a:pt x="8192" y="115"/>
                    <a:pt x="8962" y="38"/>
                  </a:cubicBezTo>
                  <a:cubicBezTo>
                    <a:pt x="11311" y="-174"/>
                    <a:pt x="13660" y="501"/>
                    <a:pt x="15393" y="1965"/>
                  </a:cubicBezTo>
                  <a:cubicBezTo>
                    <a:pt x="17068" y="3411"/>
                    <a:pt x="18127" y="5569"/>
                    <a:pt x="18223" y="7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14856659" y="4948364"/>
              <a:ext cx="17768" cy="16557"/>
            </a:xfrm>
            <a:custGeom>
              <a:rect b="b" l="l" r="r" t="t"/>
              <a:pathLst>
                <a:path extrusionOk="0" h="16557" w="17768">
                  <a:moveTo>
                    <a:pt x="10829" y="72"/>
                  </a:moveTo>
                  <a:cubicBezTo>
                    <a:pt x="15508" y="708"/>
                    <a:pt x="18415" y="4967"/>
                    <a:pt x="17645" y="9458"/>
                  </a:cubicBezTo>
                  <a:cubicBezTo>
                    <a:pt x="17260" y="11616"/>
                    <a:pt x="15970" y="13485"/>
                    <a:pt x="14179" y="14834"/>
                  </a:cubicBezTo>
                  <a:cubicBezTo>
                    <a:pt x="12986" y="15721"/>
                    <a:pt x="11349" y="16395"/>
                    <a:pt x="9789" y="16530"/>
                  </a:cubicBezTo>
                  <a:cubicBezTo>
                    <a:pt x="9308" y="16569"/>
                    <a:pt x="8827" y="16569"/>
                    <a:pt x="8384" y="16511"/>
                  </a:cubicBezTo>
                  <a:cubicBezTo>
                    <a:pt x="7440" y="16588"/>
                    <a:pt x="6497" y="16511"/>
                    <a:pt x="5534" y="16260"/>
                  </a:cubicBezTo>
                  <a:cubicBezTo>
                    <a:pt x="1741" y="15220"/>
                    <a:pt x="-704" y="11423"/>
                    <a:pt x="182" y="7550"/>
                  </a:cubicBezTo>
                  <a:cubicBezTo>
                    <a:pt x="1087" y="3541"/>
                    <a:pt x="4726" y="419"/>
                    <a:pt x="8827" y="34"/>
                  </a:cubicBezTo>
                  <a:cubicBezTo>
                    <a:pt x="9481" y="-24"/>
                    <a:pt x="10155" y="-5"/>
                    <a:pt x="10829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1" name="Google Shape;1461;p37"/>
          <p:cNvSpPr/>
          <p:nvPr/>
        </p:nvSpPr>
        <p:spPr>
          <a:xfrm>
            <a:off x="8079727" y="2306608"/>
            <a:ext cx="434504" cy="381549"/>
          </a:xfrm>
          <a:custGeom>
            <a:rect b="b" l="l" r="r" t="t"/>
            <a:pathLst>
              <a:path extrusionOk="0" h="763099" w="869008">
                <a:moveTo>
                  <a:pt x="864003" y="518071"/>
                </a:moveTo>
                <a:cubicBezTo>
                  <a:pt x="849420" y="518384"/>
                  <a:pt x="835047" y="519531"/>
                  <a:pt x="820551" y="520991"/>
                </a:cubicBezTo>
                <a:cubicBezTo>
                  <a:pt x="816450" y="521374"/>
                  <a:pt x="812243" y="521756"/>
                  <a:pt x="807985" y="522173"/>
                </a:cubicBezTo>
                <a:cubicBezTo>
                  <a:pt x="808055" y="522173"/>
                  <a:pt x="808107" y="522156"/>
                  <a:pt x="808176" y="522156"/>
                </a:cubicBezTo>
                <a:cubicBezTo>
                  <a:pt x="789736" y="523929"/>
                  <a:pt x="771312" y="526085"/>
                  <a:pt x="752906" y="528327"/>
                </a:cubicBezTo>
                <a:cubicBezTo>
                  <a:pt x="754662" y="517966"/>
                  <a:pt x="756209" y="507536"/>
                  <a:pt x="757860" y="497418"/>
                </a:cubicBezTo>
                <a:cubicBezTo>
                  <a:pt x="762553" y="465658"/>
                  <a:pt x="764951" y="433462"/>
                  <a:pt x="763161" y="401389"/>
                </a:cubicBezTo>
                <a:cubicBezTo>
                  <a:pt x="761440" y="384161"/>
                  <a:pt x="757982" y="367177"/>
                  <a:pt x="756174" y="349984"/>
                </a:cubicBezTo>
                <a:cubicBezTo>
                  <a:pt x="755531" y="337693"/>
                  <a:pt x="755027" y="324221"/>
                  <a:pt x="754314" y="311808"/>
                </a:cubicBezTo>
                <a:cubicBezTo>
                  <a:pt x="754332" y="302612"/>
                  <a:pt x="753828" y="293277"/>
                  <a:pt x="754175" y="284046"/>
                </a:cubicBezTo>
                <a:cubicBezTo>
                  <a:pt x="759459" y="281699"/>
                  <a:pt x="757043" y="271303"/>
                  <a:pt x="758955" y="266227"/>
                </a:cubicBezTo>
                <a:cubicBezTo>
                  <a:pt x="764047" y="248426"/>
                  <a:pt x="767784" y="230416"/>
                  <a:pt x="770078" y="212024"/>
                </a:cubicBezTo>
                <a:cubicBezTo>
                  <a:pt x="773050" y="195839"/>
                  <a:pt x="777100" y="179828"/>
                  <a:pt x="777587" y="163296"/>
                </a:cubicBezTo>
                <a:cubicBezTo>
                  <a:pt x="780072" y="130040"/>
                  <a:pt x="780872" y="96576"/>
                  <a:pt x="777743" y="63320"/>
                </a:cubicBezTo>
                <a:cubicBezTo>
                  <a:pt x="776926" y="41625"/>
                  <a:pt x="766811" y="13601"/>
                  <a:pt x="739923" y="22850"/>
                </a:cubicBezTo>
                <a:cubicBezTo>
                  <a:pt x="724941" y="29334"/>
                  <a:pt x="712897" y="41068"/>
                  <a:pt x="700591" y="51534"/>
                </a:cubicBezTo>
                <a:cubicBezTo>
                  <a:pt x="684792" y="66727"/>
                  <a:pt x="670054" y="81782"/>
                  <a:pt x="653125" y="95967"/>
                </a:cubicBezTo>
                <a:cubicBezTo>
                  <a:pt x="640854" y="106937"/>
                  <a:pt x="629922" y="119297"/>
                  <a:pt x="618434" y="131066"/>
                </a:cubicBezTo>
                <a:cubicBezTo>
                  <a:pt x="607154" y="142887"/>
                  <a:pt x="595596" y="154447"/>
                  <a:pt x="584681" y="166616"/>
                </a:cubicBezTo>
                <a:cubicBezTo>
                  <a:pt x="576112" y="176769"/>
                  <a:pt x="565684" y="185774"/>
                  <a:pt x="552840" y="189894"/>
                </a:cubicBezTo>
                <a:cubicBezTo>
                  <a:pt x="495032" y="162427"/>
                  <a:pt x="445949" y="147111"/>
                  <a:pt x="381207" y="157577"/>
                </a:cubicBezTo>
                <a:cubicBezTo>
                  <a:pt x="348219" y="161019"/>
                  <a:pt x="314240" y="160862"/>
                  <a:pt x="283337" y="174439"/>
                </a:cubicBezTo>
                <a:cubicBezTo>
                  <a:pt x="276125" y="176960"/>
                  <a:pt x="268807" y="179706"/>
                  <a:pt x="262377" y="183844"/>
                </a:cubicBezTo>
                <a:cubicBezTo>
                  <a:pt x="262324" y="179289"/>
                  <a:pt x="256937" y="173865"/>
                  <a:pt x="255424" y="169763"/>
                </a:cubicBezTo>
                <a:cubicBezTo>
                  <a:pt x="250245" y="160115"/>
                  <a:pt x="245309" y="150362"/>
                  <a:pt x="240077" y="140749"/>
                </a:cubicBezTo>
                <a:cubicBezTo>
                  <a:pt x="230431" y="122426"/>
                  <a:pt x="218056" y="105720"/>
                  <a:pt x="207141" y="88162"/>
                </a:cubicBezTo>
                <a:cubicBezTo>
                  <a:pt x="196383" y="71803"/>
                  <a:pt x="183104" y="56592"/>
                  <a:pt x="170903" y="41155"/>
                </a:cubicBezTo>
                <a:cubicBezTo>
                  <a:pt x="155973" y="23875"/>
                  <a:pt x="138940" y="-6964"/>
                  <a:pt x="111948" y="1415"/>
                </a:cubicBezTo>
                <a:cubicBezTo>
                  <a:pt x="97279" y="8021"/>
                  <a:pt x="92447" y="41399"/>
                  <a:pt x="89110" y="56106"/>
                </a:cubicBezTo>
                <a:cubicBezTo>
                  <a:pt x="78960" y="104416"/>
                  <a:pt x="73207" y="153787"/>
                  <a:pt x="74337" y="203192"/>
                </a:cubicBezTo>
                <a:cubicBezTo>
                  <a:pt x="74389" y="214683"/>
                  <a:pt x="73885" y="226278"/>
                  <a:pt x="75032" y="237717"/>
                </a:cubicBezTo>
                <a:cubicBezTo>
                  <a:pt x="74615" y="238830"/>
                  <a:pt x="74389" y="240047"/>
                  <a:pt x="74181" y="241159"/>
                </a:cubicBezTo>
                <a:cubicBezTo>
                  <a:pt x="72981" y="247904"/>
                  <a:pt x="72251" y="254736"/>
                  <a:pt x="71330" y="261533"/>
                </a:cubicBezTo>
                <a:cubicBezTo>
                  <a:pt x="70322" y="271790"/>
                  <a:pt x="68010" y="281873"/>
                  <a:pt x="66846" y="292129"/>
                </a:cubicBezTo>
                <a:cubicBezTo>
                  <a:pt x="66046" y="302629"/>
                  <a:pt x="65664" y="313147"/>
                  <a:pt x="64969" y="323647"/>
                </a:cubicBezTo>
                <a:cubicBezTo>
                  <a:pt x="59703" y="374113"/>
                  <a:pt x="45729" y="424631"/>
                  <a:pt x="52455" y="475653"/>
                </a:cubicBezTo>
                <a:cubicBezTo>
                  <a:pt x="54975" y="494133"/>
                  <a:pt x="58382" y="512647"/>
                  <a:pt x="64413" y="530344"/>
                </a:cubicBezTo>
                <a:cubicBezTo>
                  <a:pt x="64865" y="531543"/>
                  <a:pt x="65351" y="532743"/>
                  <a:pt x="65821" y="533925"/>
                </a:cubicBezTo>
                <a:cubicBezTo>
                  <a:pt x="52073" y="537645"/>
                  <a:pt x="38359" y="541452"/>
                  <a:pt x="24629" y="545242"/>
                </a:cubicBezTo>
                <a:cubicBezTo>
                  <a:pt x="17277" y="547345"/>
                  <a:pt x="9925" y="549536"/>
                  <a:pt x="2799" y="552317"/>
                </a:cubicBezTo>
                <a:cubicBezTo>
                  <a:pt x="418" y="553256"/>
                  <a:pt x="-625" y="556229"/>
                  <a:pt x="383" y="558506"/>
                </a:cubicBezTo>
                <a:cubicBezTo>
                  <a:pt x="1478" y="560523"/>
                  <a:pt x="2955" y="561218"/>
                  <a:pt x="4624" y="561218"/>
                </a:cubicBezTo>
                <a:cubicBezTo>
                  <a:pt x="8013" y="561218"/>
                  <a:pt x="12167" y="558263"/>
                  <a:pt x="15348" y="557515"/>
                </a:cubicBezTo>
                <a:cubicBezTo>
                  <a:pt x="33058" y="551674"/>
                  <a:pt x="50978" y="546528"/>
                  <a:pt x="68914" y="541400"/>
                </a:cubicBezTo>
                <a:cubicBezTo>
                  <a:pt x="76284" y="558610"/>
                  <a:pt x="85547" y="575021"/>
                  <a:pt x="95176" y="591049"/>
                </a:cubicBezTo>
                <a:cubicBezTo>
                  <a:pt x="97679" y="595308"/>
                  <a:pt x="100217" y="599567"/>
                  <a:pt x="102824" y="603774"/>
                </a:cubicBezTo>
                <a:cubicBezTo>
                  <a:pt x="81567" y="614257"/>
                  <a:pt x="60311" y="624739"/>
                  <a:pt x="39089" y="635292"/>
                </a:cubicBezTo>
                <a:cubicBezTo>
                  <a:pt x="32398" y="638438"/>
                  <a:pt x="25585" y="641324"/>
                  <a:pt x="18632" y="643879"/>
                </a:cubicBezTo>
                <a:cubicBezTo>
                  <a:pt x="14079" y="644384"/>
                  <a:pt x="11976" y="650537"/>
                  <a:pt x="16234" y="653006"/>
                </a:cubicBezTo>
                <a:cubicBezTo>
                  <a:pt x="16912" y="653388"/>
                  <a:pt x="17694" y="653562"/>
                  <a:pt x="18476" y="653562"/>
                </a:cubicBezTo>
                <a:cubicBezTo>
                  <a:pt x="19519" y="653562"/>
                  <a:pt x="20544" y="653232"/>
                  <a:pt x="21379" y="652624"/>
                </a:cubicBezTo>
                <a:cubicBezTo>
                  <a:pt x="27931" y="649964"/>
                  <a:pt x="34379" y="646974"/>
                  <a:pt x="40758" y="643932"/>
                </a:cubicBezTo>
                <a:cubicBezTo>
                  <a:pt x="59633" y="634475"/>
                  <a:pt x="78387" y="624774"/>
                  <a:pt x="97210" y="615230"/>
                </a:cubicBezTo>
                <a:cubicBezTo>
                  <a:pt x="100425" y="613544"/>
                  <a:pt x="103658" y="611875"/>
                  <a:pt x="106873" y="610224"/>
                </a:cubicBezTo>
                <a:cubicBezTo>
                  <a:pt x="116467" y="625226"/>
                  <a:pt x="127052" y="639516"/>
                  <a:pt x="140157" y="651789"/>
                </a:cubicBezTo>
                <a:cubicBezTo>
                  <a:pt x="143963" y="655544"/>
                  <a:pt x="147561" y="659508"/>
                  <a:pt x="151263" y="663384"/>
                </a:cubicBezTo>
                <a:cubicBezTo>
                  <a:pt x="137741" y="675327"/>
                  <a:pt x="123367" y="686175"/>
                  <a:pt x="108733" y="696692"/>
                </a:cubicBezTo>
                <a:cubicBezTo>
                  <a:pt x="103745" y="700430"/>
                  <a:pt x="98913" y="704376"/>
                  <a:pt x="93925" y="708096"/>
                </a:cubicBezTo>
                <a:cubicBezTo>
                  <a:pt x="91352" y="709435"/>
                  <a:pt x="90449" y="712946"/>
                  <a:pt x="92343" y="715224"/>
                </a:cubicBezTo>
                <a:cubicBezTo>
                  <a:pt x="93456" y="716510"/>
                  <a:pt x="94585" y="717014"/>
                  <a:pt x="95715" y="717014"/>
                </a:cubicBezTo>
                <a:cubicBezTo>
                  <a:pt x="98409" y="717014"/>
                  <a:pt x="101068" y="714111"/>
                  <a:pt x="103223" y="712234"/>
                </a:cubicBezTo>
                <a:cubicBezTo>
                  <a:pt x="108142" y="708061"/>
                  <a:pt x="113165" y="704046"/>
                  <a:pt x="118275" y="700117"/>
                </a:cubicBezTo>
                <a:cubicBezTo>
                  <a:pt x="131675" y="690434"/>
                  <a:pt x="144241" y="679725"/>
                  <a:pt x="156564" y="668686"/>
                </a:cubicBezTo>
                <a:cubicBezTo>
                  <a:pt x="158615" y="670651"/>
                  <a:pt x="160735" y="672563"/>
                  <a:pt x="162978" y="674336"/>
                </a:cubicBezTo>
                <a:cubicBezTo>
                  <a:pt x="171581" y="680925"/>
                  <a:pt x="180932" y="686418"/>
                  <a:pt x="190613" y="691251"/>
                </a:cubicBezTo>
                <a:cubicBezTo>
                  <a:pt x="206324" y="699787"/>
                  <a:pt x="223288" y="705541"/>
                  <a:pt x="239313" y="713364"/>
                </a:cubicBezTo>
                <a:cubicBezTo>
                  <a:pt x="247516" y="717327"/>
                  <a:pt x="256241" y="722925"/>
                  <a:pt x="264845" y="726506"/>
                </a:cubicBezTo>
                <a:cubicBezTo>
                  <a:pt x="274421" y="730765"/>
                  <a:pt x="284432" y="734016"/>
                  <a:pt x="294061" y="738223"/>
                </a:cubicBezTo>
                <a:cubicBezTo>
                  <a:pt x="322600" y="751104"/>
                  <a:pt x="352495" y="763326"/>
                  <a:pt x="384336" y="762943"/>
                </a:cubicBezTo>
                <a:cubicBezTo>
                  <a:pt x="385778" y="763065"/>
                  <a:pt x="387203" y="763100"/>
                  <a:pt x="388629" y="763100"/>
                </a:cubicBezTo>
                <a:cubicBezTo>
                  <a:pt x="397597" y="763100"/>
                  <a:pt x="406409" y="761118"/>
                  <a:pt x="415360" y="760440"/>
                </a:cubicBezTo>
                <a:cubicBezTo>
                  <a:pt x="421652" y="760023"/>
                  <a:pt x="428100" y="759553"/>
                  <a:pt x="434617" y="759136"/>
                </a:cubicBezTo>
                <a:cubicBezTo>
                  <a:pt x="457282" y="757745"/>
                  <a:pt x="481075" y="756911"/>
                  <a:pt x="503705" y="752200"/>
                </a:cubicBezTo>
                <a:cubicBezTo>
                  <a:pt x="517679" y="748879"/>
                  <a:pt x="532139" y="748879"/>
                  <a:pt x="546131" y="745994"/>
                </a:cubicBezTo>
                <a:cubicBezTo>
                  <a:pt x="560365" y="742134"/>
                  <a:pt x="574861" y="739144"/>
                  <a:pt x="588887" y="734590"/>
                </a:cubicBezTo>
                <a:cubicBezTo>
                  <a:pt x="608666" y="726923"/>
                  <a:pt x="628914" y="719292"/>
                  <a:pt x="646434" y="707123"/>
                </a:cubicBezTo>
                <a:cubicBezTo>
                  <a:pt x="663658" y="693476"/>
                  <a:pt x="679735" y="678474"/>
                  <a:pt x="692996" y="661003"/>
                </a:cubicBezTo>
                <a:cubicBezTo>
                  <a:pt x="706501" y="666722"/>
                  <a:pt x="720023" y="672459"/>
                  <a:pt x="733110" y="679152"/>
                </a:cubicBezTo>
                <a:cubicBezTo>
                  <a:pt x="762101" y="694502"/>
                  <a:pt x="790275" y="711330"/>
                  <a:pt x="819474" y="726297"/>
                </a:cubicBezTo>
                <a:cubicBezTo>
                  <a:pt x="820325" y="726767"/>
                  <a:pt x="821160" y="726958"/>
                  <a:pt x="821942" y="726958"/>
                </a:cubicBezTo>
                <a:cubicBezTo>
                  <a:pt x="826356" y="726958"/>
                  <a:pt x="828964" y="720387"/>
                  <a:pt x="824271" y="717658"/>
                </a:cubicBezTo>
                <a:cubicBezTo>
                  <a:pt x="809706" y="709922"/>
                  <a:pt x="794620" y="703246"/>
                  <a:pt x="780385" y="694936"/>
                </a:cubicBezTo>
                <a:cubicBezTo>
                  <a:pt x="753862" y="679273"/>
                  <a:pt x="726019" y="666357"/>
                  <a:pt x="697654" y="654605"/>
                </a:cubicBezTo>
                <a:cubicBezTo>
                  <a:pt x="698766" y="653006"/>
                  <a:pt x="699861" y="651372"/>
                  <a:pt x="700939" y="649738"/>
                </a:cubicBezTo>
                <a:cubicBezTo>
                  <a:pt x="712879" y="633345"/>
                  <a:pt x="725515" y="617264"/>
                  <a:pt x="734640" y="599081"/>
                </a:cubicBezTo>
                <a:cubicBezTo>
                  <a:pt x="775223" y="603896"/>
                  <a:pt x="816050" y="607216"/>
                  <a:pt x="855747" y="617090"/>
                </a:cubicBezTo>
                <a:cubicBezTo>
                  <a:pt x="856112" y="617195"/>
                  <a:pt x="856494" y="617247"/>
                  <a:pt x="856859" y="617247"/>
                </a:cubicBezTo>
                <a:cubicBezTo>
                  <a:pt x="858980" y="617247"/>
                  <a:pt x="861031" y="615682"/>
                  <a:pt x="861535" y="613544"/>
                </a:cubicBezTo>
                <a:cubicBezTo>
                  <a:pt x="862282" y="610641"/>
                  <a:pt x="860022" y="607912"/>
                  <a:pt x="857172" y="607494"/>
                </a:cubicBezTo>
                <a:cubicBezTo>
                  <a:pt x="844693" y="604904"/>
                  <a:pt x="832127" y="602783"/>
                  <a:pt x="819526" y="601132"/>
                </a:cubicBezTo>
                <a:cubicBezTo>
                  <a:pt x="792325" y="597238"/>
                  <a:pt x="765038" y="594439"/>
                  <a:pt x="737681" y="592162"/>
                </a:cubicBezTo>
                <a:cubicBezTo>
                  <a:pt x="742200" y="580566"/>
                  <a:pt x="744877" y="568276"/>
                  <a:pt x="747310" y="556107"/>
                </a:cubicBezTo>
                <a:cubicBezTo>
                  <a:pt x="748839" y="549970"/>
                  <a:pt x="750160" y="543660"/>
                  <a:pt x="751342" y="537280"/>
                </a:cubicBezTo>
                <a:cubicBezTo>
                  <a:pt x="788832" y="533351"/>
                  <a:pt x="826443" y="528397"/>
                  <a:pt x="864298" y="528032"/>
                </a:cubicBezTo>
                <a:cubicBezTo>
                  <a:pt x="870798" y="527736"/>
                  <a:pt x="870451" y="517984"/>
                  <a:pt x="864003" y="518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2" name="Google Shape;1462;p37"/>
          <p:cNvGrpSpPr/>
          <p:nvPr/>
        </p:nvGrpSpPr>
        <p:grpSpPr>
          <a:xfrm>
            <a:off x="8079727" y="2306608"/>
            <a:ext cx="434504" cy="381549"/>
            <a:chOff x="16159455" y="4613216"/>
            <a:chExt cx="869008" cy="763099"/>
          </a:xfrm>
        </p:grpSpPr>
        <p:grpSp>
          <p:nvGrpSpPr>
            <p:cNvPr id="1463" name="Google Shape;1463;p37"/>
            <p:cNvGrpSpPr/>
            <p:nvPr/>
          </p:nvGrpSpPr>
          <p:grpSpPr>
            <a:xfrm>
              <a:off x="16159455" y="4613216"/>
              <a:ext cx="869008" cy="763099"/>
              <a:chOff x="16159455" y="4613216"/>
              <a:chExt cx="869008" cy="763099"/>
            </a:xfrm>
          </p:grpSpPr>
          <p:sp>
            <p:nvSpPr>
              <p:cNvPr id="1464" name="Google Shape;1464;p37"/>
              <p:cNvSpPr/>
              <p:nvPr/>
            </p:nvSpPr>
            <p:spPr>
              <a:xfrm>
                <a:off x="16471836" y="5103702"/>
                <a:ext cx="186074" cy="123093"/>
              </a:xfrm>
              <a:custGeom>
                <a:rect b="b" l="l" r="r" t="t"/>
                <a:pathLst>
                  <a:path extrusionOk="0" h="123093" w="186074">
                    <a:moveTo>
                      <a:pt x="176934" y="96409"/>
                    </a:moveTo>
                    <a:cubicBezTo>
                      <a:pt x="160022" y="115079"/>
                      <a:pt x="128112" y="118521"/>
                      <a:pt x="109532" y="100251"/>
                    </a:cubicBezTo>
                    <a:cubicBezTo>
                      <a:pt x="102058" y="94670"/>
                      <a:pt x="99086" y="85909"/>
                      <a:pt x="96879" y="77182"/>
                    </a:cubicBezTo>
                    <a:cubicBezTo>
                      <a:pt x="96392" y="74539"/>
                      <a:pt x="95558" y="72227"/>
                      <a:pt x="94480" y="70419"/>
                    </a:cubicBezTo>
                    <a:cubicBezTo>
                      <a:pt x="100285" y="67256"/>
                      <a:pt x="103623" y="58442"/>
                      <a:pt x="106108" y="52531"/>
                    </a:cubicBezTo>
                    <a:cubicBezTo>
                      <a:pt x="108819" y="50254"/>
                      <a:pt x="112765" y="50306"/>
                      <a:pt x="116501" y="50358"/>
                    </a:cubicBezTo>
                    <a:cubicBezTo>
                      <a:pt x="117840" y="50376"/>
                      <a:pt x="119161" y="50393"/>
                      <a:pt x="120395" y="50323"/>
                    </a:cubicBezTo>
                    <a:cubicBezTo>
                      <a:pt x="129659" y="50758"/>
                      <a:pt x="140487" y="50150"/>
                      <a:pt x="147056" y="42709"/>
                    </a:cubicBezTo>
                    <a:cubicBezTo>
                      <a:pt x="153644" y="35078"/>
                      <a:pt x="153644" y="22040"/>
                      <a:pt x="145614" y="15451"/>
                    </a:cubicBezTo>
                    <a:cubicBezTo>
                      <a:pt x="128789" y="5490"/>
                      <a:pt x="107776" y="6724"/>
                      <a:pt x="88832" y="5212"/>
                    </a:cubicBezTo>
                    <a:cubicBezTo>
                      <a:pt x="76057" y="4638"/>
                      <a:pt x="62326" y="-647"/>
                      <a:pt x="48909" y="66"/>
                    </a:cubicBezTo>
                    <a:cubicBezTo>
                      <a:pt x="44650" y="483"/>
                      <a:pt x="40358" y="5507"/>
                      <a:pt x="42426" y="9714"/>
                    </a:cubicBezTo>
                    <a:cubicBezTo>
                      <a:pt x="37420" y="14999"/>
                      <a:pt x="34187" y="22491"/>
                      <a:pt x="33597" y="29741"/>
                    </a:cubicBezTo>
                    <a:cubicBezTo>
                      <a:pt x="33996" y="36764"/>
                      <a:pt x="40010" y="42535"/>
                      <a:pt x="46389" y="44726"/>
                    </a:cubicBezTo>
                    <a:cubicBezTo>
                      <a:pt x="54001" y="47351"/>
                      <a:pt x="62431" y="45612"/>
                      <a:pt x="69870" y="48759"/>
                    </a:cubicBezTo>
                    <a:cubicBezTo>
                      <a:pt x="74389" y="51227"/>
                      <a:pt x="74180" y="57503"/>
                      <a:pt x="76665" y="61571"/>
                    </a:cubicBezTo>
                    <a:cubicBezTo>
                      <a:pt x="78195" y="64665"/>
                      <a:pt x="80437" y="67482"/>
                      <a:pt x="83305" y="69411"/>
                    </a:cubicBezTo>
                    <a:cubicBezTo>
                      <a:pt x="82592" y="70228"/>
                      <a:pt x="81897" y="71202"/>
                      <a:pt x="81202" y="72384"/>
                    </a:cubicBezTo>
                    <a:cubicBezTo>
                      <a:pt x="73241" y="84866"/>
                      <a:pt x="61805" y="97400"/>
                      <a:pt x="45902" y="97573"/>
                    </a:cubicBezTo>
                    <a:cubicBezTo>
                      <a:pt x="36621" y="97834"/>
                      <a:pt x="27426" y="96600"/>
                      <a:pt x="18858" y="92914"/>
                    </a:cubicBezTo>
                    <a:cubicBezTo>
                      <a:pt x="14461" y="91037"/>
                      <a:pt x="10515" y="88325"/>
                      <a:pt x="6883" y="85248"/>
                    </a:cubicBezTo>
                    <a:cubicBezTo>
                      <a:pt x="5266" y="84049"/>
                      <a:pt x="730" y="78833"/>
                      <a:pt x="0" y="83162"/>
                    </a:cubicBezTo>
                    <a:cubicBezTo>
                      <a:pt x="5788" y="99920"/>
                      <a:pt x="27565" y="106109"/>
                      <a:pt x="43677" y="106943"/>
                    </a:cubicBezTo>
                    <a:cubicBezTo>
                      <a:pt x="61701" y="108421"/>
                      <a:pt x="77482" y="96895"/>
                      <a:pt x="87111" y="82484"/>
                    </a:cubicBezTo>
                    <a:cubicBezTo>
                      <a:pt x="89857" y="95887"/>
                      <a:pt x="98235" y="106891"/>
                      <a:pt x="109775" y="114054"/>
                    </a:cubicBezTo>
                    <a:cubicBezTo>
                      <a:pt x="118100" y="120173"/>
                      <a:pt x="128233" y="123128"/>
                      <a:pt x="138505" y="123093"/>
                    </a:cubicBezTo>
                    <a:cubicBezTo>
                      <a:pt x="138766" y="123093"/>
                      <a:pt x="139027" y="123093"/>
                      <a:pt x="139287" y="123093"/>
                    </a:cubicBezTo>
                    <a:cubicBezTo>
                      <a:pt x="149299" y="123093"/>
                      <a:pt x="159362" y="120920"/>
                      <a:pt x="168278" y="116313"/>
                    </a:cubicBezTo>
                    <a:cubicBezTo>
                      <a:pt x="173510" y="113428"/>
                      <a:pt x="191325" y="103449"/>
                      <a:pt x="184564" y="96374"/>
                    </a:cubicBezTo>
                    <a:cubicBezTo>
                      <a:pt x="182530" y="94340"/>
                      <a:pt x="178984" y="94288"/>
                      <a:pt x="176934" y="96409"/>
                    </a:cubicBezTo>
                    <a:close/>
                    <a:moveTo>
                      <a:pt x="74893" y="39319"/>
                    </a:moveTo>
                    <a:cubicBezTo>
                      <a:pt x="66046" y="34330"/>
                      <a:pt x="55374" y="38224"/>
                      <a:pt x="46423" y="33496"/>
                    </a:cubicBezTo>
                    <a:cubicBezTo>
                      <a:pt x="44042" y="31844"/>
                      <a:pt x="42096" y="29323"/>
                      <a:pt x="43156" y="26316"/>
                    </a:cubicBezTo>
                    <a:cubicBezTo>
                      <a:pt x="44442" y="20492"/>
                      <a:pt x="46632" y="14443"/>
                      <a:pt x="51464" y="10775"/>
                    </a:cubicBezTo>
                    <a:cubicBezTo>
                      <a:pt x="63387" y="11244"/>
                      <a:pt x="74979" y="15138"/>
                      <a:pt x="86920" y="15920"/>
                    </a:cubicBezTo>
                    <a:cubicBezTo>
                      <a:pt x="100164" y="16616"/>
                      <a:pt x="113425" y="17102"/>
                      <a:pt x="126461" y="19675"/>
                    </a:cubicBezTo>
                    <a:cubicBezTo>
                      <a:pt x="130910" y="20910"/>
                      <a:pt x="136159" y="21466"/>
                      <a:pt x="139618" y="24751"/>
                    </a:cubicBezTo>
                    <a:cubicBezTo>
                      <a:pt x="141894" y="28419"/>
                      <a:pt x="141251" y="33496"/>
                      <a:pt x="138071" y="36416"/>
                    </a:cubicBezTo>
                    <a:cubicBezTo>
                      <a:pt x="133274" y="39806"/>
                      <a:pt x="127382" y="39667"/>
                      <a:pt x="121681" y="39511"/>
                    </a:cubicBezTo>
                    <a:cubicBezTo>
                      <a:pt x="120099" y="39476"/>
                      <a:pt x="118535" y="39424"/>
                      <a:pt x="117023" y="39476"/>
                    </a:cubicBezTo>
                    <a:cubicBezTo>
                      <a:pt x="109167" y="39563"/>
                      <a:pt x="99330" y="40345"/>
                      <a:pt x="95871" y="48655"/>
                    </a:cubicBezTo>
                    <a:cubicBezTo>
                      <a:pt x="93803" y="52601"/>
                      <a:pt x="93090" y="57590"/>
                      <a:pt x="89614" y="60632"/>
                    </a:cubicBezTo>
                    <a:cubicBezTo>
                      <a:pt x="82766" y="55052"/>
                      <a:pt x="84417" y="43005"/>
                      <a:pt x="74893" y="393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37"/>
              <p:cNvSpPr/>
              <p:nvPr/>
            </p:nvSpPr>
            <p:spPr>
              <a:xfrm>
                <a:off x="16764770" y="4696771"/>
                <a:ext cx="143020" cy="185575"/>
              </a:xfrm>
              <a:custGeom>
                <a:rect b="b" l="l" r="r" t="t"/>
                <a:pathLst>
                  <a:path extrusionOk="0" h="185575" w="143020">
                    <a:moveTo>
                      <a:pt x="22330" y="150912"/>
                    </a:moveTo>
                    <a:cubicBezTo>
                      <a:pt x="33923" y="159639"/>
                      <a:pt x="47167" y="165758"/>
                      <a:pt x="60393" y="171512"/>
                    </a:cubicBezTo>
                    <a:cubicBezTo>
                      <a:pt x="72195" y="176484"/>
                      <a:pt x="83527" y="183333"/>
                      <a:pt x="96336" y="185298"/>
                    </a:cubicBezTo>
                    <a:cubicBezTo>
                      <a:pt x="97779" y="185489"/>
                      <a:pt x="99152" y="185576"/>
                      <a:pt x="100490" y="185576"/>
                    </a:cubicBezTo>
                    <a:cubicBezTo>
                      <a:pt x="121069" y="185576"/>
                      <a:pt x="129116" y="163898"/>
                      <a:pt x="131758" y="145714"/>
                    </a:cubicBezTo>
                    <a:cubicBezTo>
                      <a:pt x="134799" y="127530"/>
                      <a:pt x="136294" y="109138"/>
                      <a:pt x="137928" y="90798"/>
                    </a:cubicBezTo>
                    <a:cubicBezTo>
                      <a:pt x="137024" y="74700"/>
                      <a:pt x="156299" y="-9230"/>
                      <a:pt x="125257" y="835"/>
                    </a:cubicBezTo>
                    <a:cubicBezTo>
                      <a:pt x="120095" y="3008"/>
                      <a:pt x="116237" y="7250"/>
                      <a:pt x="111909" y="10692"/>
                    </a:cubicBezTo>
                    <a:cubicBezTo>
                      <a:pt x="106191" y="15664"/>
                      <a:pt x="99969" y="20027"/>
                      <a:pt x="94546" y="25312"/>
                    </a:cubicBezTo>
                    <a:cubicBezTo>
                      <a:pt x="85056" y="35325"/>
                      <a:pt x="77218" y="46816"/>
                      <a:pt x="67606" y="56742"/>
                    </a:cubicBezTo>
                    <a:cubicBezTo>
                      <a:pt x="60515" y="64218"/>
                      <a:pt x="52311" y="70511"/>
                      <a:pt x="45099" y="77847"/>
                    </a:cubicBezTo>
                    <a:cubicBezTo>
                      <a:pt x="33280" y="90641"/>
                      <a:pt x="22000" y="103836"/>
                      <a:pt x="9051" y="115553"/>
                    </a:cubicBezTo>
                    <a:cubicBezTo>
                      <a:pt x="6879" y="114684"/>
                      <a:pt x="4341" y="115466"/>
                      <a:pt x="2899" y="117274"/>
                    </a:cubicBezTo>
                    <a:cubicBezTo>
                      <a:pt x="-7842" y="129564"/>
                      <a:pt x="14127" y="143506"/>
                      <a:pt x="22330" y="150912"/>
                    </a:cubicBezTo>
                    <a:close/>
                    <a:moveTo>
                      <a:pt x="11815" y="123254"/>
                    </a:moveTo>
                    <a:cubicBezTo>
                      <a:pt x="12128" y="122732"/>
                      <a:pt x="12319" y="122194"/>
                      <a:pt x="12423" y="121620"/>
                    </a:cubicBezTo>
                    <a:cubicBezTo>
                      <a:pt x="33245" y="106304"/>
                      <a:pt x="48748" y="85287"/>
                      <a:pt x="68962" y="69276"/>
                    </a:cubicBezTo>
                    <a:cubicBezTo>
                      <a:pt x="81893" y="57942"/>
                      <a:pt x="91365" y="43409"/>
                      <a:pt x="103532" y="31344"/>
                    </a:cubicBezTo>
                    <a:cubicBezTo>
                      <a:pt x="112274" y="24651"/>
                      <a:pt x="120182" y="16568"/>
                      <a:pt x="129498" y="10761"/>
                    </a:cubicBezTo>
                    <a:cubicBezTo>
                      <a:pt x="133426" y="18723"/>
                      <a:pt x="132088" y="28319"/>
                      <a:pt x="132036" y="36959"/>
                    </a:cubicBezTo>
                    <a:cubicBezTo>
                      <a:pt x="130923" y="52327"/>
                      <a:pt x="128820" y="67607"/>
                      <a:pt x="127725" y="82992"/>
                    </a:cubicBezTo>
                    <a:cubicBezTo>
                      <a:pt x="126544" y="97769"/>
                      <a:pt x="125223" y="112545"/>
                      <a:pt x="123537" y="127270"/>
                    </a:cubicBezTo>
                    <a:cubicBezTo>
                      <a:pt x="120739" y="142237"/>
                      <a:pt x="120547" y="173981"/>
                      <a:pt x="100299" y="174659"/>
                    </a:cubicBezTo>
                    <a:cubicBezTo>
                      <a:pt x="88828" y="174050"/>
                      <a:pt x="78591" y="167531"/>
                      <a:pt x="68215" y="163133"/>
                    </a:cubicBezTo>
                    <a:cubicBezTo>
                      <a:pt x="47080" y="154076"/>
                      <a:pt x="25128" y="143767"/>
                      <a:pt x="10842" y="124801"/>
                    </a:cubicBezTo>
                    <a:cubicBezTo>
                      <a:pt x="11172" y="124297"/>
                      <a:pt x="11485" y="123775"/>
                      <a:pt x="11815" y="1232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37"/>
              <p:cNvSpPr/>
              <p:nvPr/>
            </p:nvSpPr>
            <p:spPr>
              <a:xfrm>
                <a:off x="16262998" y="4657628"/>
                <a:ext cx="115663" cy="212167"/>
              </a:xfrm>
              <a:custGeom>
                <a:rect b="b" l="l" r="r" t="t"/>
                <a:pathLst>
                  <a:path extrusionOk="0" h="212167" w="115663">
                    <a:moveTo>
                      <a:pt x="92284" y="181293"/>
                    </a:moveTo>
                    <a:cubicBezTo>
                      <a:pt x="98489" y="177504"/>
                      <a:pt x="104780" y="173557"/>
                      <a:pt x="109734" y="168151"/>
                    </a:cubicBezTo>
                    <a:cubicBezTo>
                      <a:pt x="122561" y="151271"/>
                      <a:pt x="111402" y="128081"/>
                      <a:pt x="105875" y="110279"/>
                    </a:cubicBezTo>
                    <a:cubicBezTo>
                      <a:pt x="98784" y="89314"/>
                      <a:pt x="89207" y="69496"/>
                      <a:pt x="76415" y="51417"/>
                    </a:cubicBezTo>
                    <a:cubicBezTo>
                      <a:pt x="66856" y="36432"/>
                      <a:pt x="58861" y="19656"/>
                      <a:pt x="44609" y="8391"/>
                    </a:cubicBezTo>
                    <a:cubicBezTo>
                      <a:pt x="32564" y="-1831"/>
                      <a:pt x="11673" y="-5812"/>
                      <a:pt x="8770" y="14667"/>
                    </a:cubicBezTo>
                    <a:cubicBezTo>
                      <a:pt x="8197" y="18387"/>
                      <a:pt x="8475" y="22107"/>
                      <a:pt x="8423" y="25845"/>
                    </a:cubicBezTo>
                    <a:cubicBezTo>
                      <a:pt x="8423" y="26505"/>
                      <a:pt x="8579" y="27131"/>
                      <a:pt x="8823" y="27705"/>
                    </a:cubicBezTo>
                    <a:cubicBezTo>
                      <a:pt x="8753" y="29026"/>
                      <a:pt x="8701" y="30364"/>
                      <a:pt x="8614" y="31668"/>
                    </a:cubicBezTo>
                    <a:cubicBezTo>
                      <a:pt x="8232" y="41195"/>
                      <a:pt x="7901" y="50756"/>
                      <a:pt x="8266" y="60283"/>
                    </a:cubicBezTo>
                    <a:cubicBezTo>
                      <a:pt x="4356" y="90653"/>
                      <a:pt x="1123" y="121127"/>
                      <a:pt x="237" y="151740"/>
                    </a:cubicBezTo>
                    <a:cubicBezTo>
                      <a:pt x="-198" y="166360"/>
                      <a:pt x="-285" y="181119"/>
                      <a:pt x="2235" y="195548"/>
                    </a:cubicBezTo>
                    <a:cubicBezTo>
                      <a:pt x="3539" y="205040"/>
                      <a:pt x="12333" y="211263"/>
                      <a:pt x="21476" y="211994"/>
                    </a:cubicBezTo>
                    <a:cubicBezTo>
                      <a:pt x="22588" y="212115"/>
                      <a:pt x="23683" y="212167"/>
                      <a:pt x="24778" y="212167"/>
                    </a:cubicBezTo>
                    <a:cubicBezTo>
                      <a:pt x="37709" y="212167"/>
                      <a:pt x="49180" y="204536"/>
                      <a:pt x="60425" y="198851"/>
                    </a:cubicBezTo>
                    <a:cubicBezTo>
                      <a:pt x="71410" y="193653"/>
                      <a:pt x="81629" y="187100"/>
                      <a:pt x="92284" y="181293"/>
                    </a:cubicBezTo>
                    <a:close/>
                    <a:moveTo>
                      <a:pt x="26290" y="201424"/>
                    </a:moveTo>
                    <a:cubicBezTo>
                      <a:pt x="10491" y="202676"/>
                      <a:pt x="12003" y="190107"/>
                      <a:pt x="10787" y="178616"/>
                    </a:cubicBezTo>
                    <a:cubicBezTo>
                      <a:pt x="9413" y="155617"/>
                      <a:pt x="10804" y="132374"/>
                      <a:pt x="11934" y="109358"/>
                    </a:cubicBezTo>
                    <a:cubicBezTo>
                      <a:pt x="13967" y="85924"/>
                      <a:pt x="16227" y="62508"/>
                      <a:pt x="18225" y="39074"/>
                    </a:cubicBezTo>
                    <a:cubicBezTo>
                      <a:pt x="18625" y="33598"/>
                      <a:pt x="19459" y="28122"/>
                      <a:pt x="19373" y="22629"/>
                    </a:cubicBezTo>
                    <a:cubicBezTo>
                      <a:pt x="18729" y="18509"/>
                      <a:pt x="18955" y="14371"/>
                      <a:pt x="21771" y="10981"/>
                    </a:cubicBezTo>
                    <a:cubicBezTo>
                      <a:pt x="21841" y="10981"/>
                      <a:pt x="21893" y="10981"/>
                      <a:pt x="21945" y="10981"/>
                    </a:cubicBezTo>
                    <a:cubicBezTo>
                      <a:pt x="45721" y="10981"/>
                      <a:pt x="58878" y="46566"/>
                      <a:pt x="71236" y="63429"/>
                    </a:cubicBezTo>
                    <a:cubicBezTo>
                      <a:pt x="83263" y="80361"/>
                      <a:pt x="90772" y="99866"/>
                      <a:pt x="97672" y="119562"/>
                    </a:cubicBezTo>
                    <a:cubicBezTo>
                      <a:pt x="101269" y="131940"/>
                      <a:pt x="107787" y="146212"/>
                      <a:pt x="102990" y="159059"/>
                    </a:cubicBezTo>
                    <a:cubicBezTo>
                      <a:pt x="98541" y="165422"/>
                      <a:pt x="91171" y="169246"/>
                      <a:pt x="84654" y="173210"/>
                    </a:cubicBezTo>
                    <a:cubicBezTo>
                      <a:pt x="73530" y="179416"/>
                      <a:pt x="63015" y="185848"/>
                      <a:pt x="51440" y="191393"/>
                    </a:cubicBezTo>
                    <a:cubicBezTo>
                      <a:pt x="43462" y="195531"/>
                      <a:pt x="35467" y="200555"/>
                      <a:pt x="26290" y="2014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37"/>
              <p:cNvSpPr/>
              <p:nvPr/>
            </p:nvSpPr>
            <p:spPr>
              <a:xfrm>
                <a:off x="16645052" y="5000372"/>
                <a:ext cx="181932" cy="121023"/>
              </a:xfrm>
              <a:custGeom>
                <a:rect b="b" l="l" r="r" t="t"/>
                <a:pathLst>
                  <a:path extrusionOk="0" h="121023" w="181932">
                    <a:moveTo>
                      <a:pt x="160524" y="16719"/>
                    </a:moveTo>
                    <a:cubicBezTo>
                      <a:pt x="152876" y="9853"/>
                      <a:pt x="142935" y="6567"/>
                      <a:pt x="133184" y="3942"/>
                    </a:cubicBezTo>
                    <a:cubicBezTo>
                      <a:pt x="112536" y="-2055"/>
                      <a:pt x="90602" y="-369"/>
                      <a:pt x="69711" y="3438"/>
                    </a:cubicBezTo>
                    <a:cubicBezTo>
                      <a:pt x="42858" y="9800"/>
                      <a:pt x="21219" y="29271"/>
                      <a:pt x="6133" y="51766"/>
                    </a:cubicBezTo>
                    <a:cubicBezTo>
                      <a:pt x="-541" y="54182"/>
                      <a:pt x="-628" y="62474"/>
                      <a:pt x="623" y="68350"/>
                    </a:cubicBezTo>
                    <a:cubicBezTo>
                      <a:pt x="5073" y="97868"/>
                      <a:pt x="41450" y="119286"/>
                      <a:pt x="69259" y="120902"/>
                    </a:cubicBezTo>
                    <a:cubicBezTo>
                      <a:pt x="71466" y="120989"/>
                      <a:pt x="73691" y="121024"/>
                      <a:pt x="75898" y="121024"/>
                    </a:cubicBezTo>
                    <a:cubicBezTo>
                      <a:pt x="86587" y="121024"/>
                      <a:pt x="97276" y="120137"/>
                      <a:pt x="107896" y="118851"/>
                    </a:cubicBezTo>
                    <a:cubicBezTo>
                      <a:pt x="124303" y="116904"/>
                      <a:pt x="141266" y="113966"/>
                      <a:pt x="155466" y="104996"/>
                    </a:cubicBezTo>
                    <a:cubicBezTo>
                      <a:pt x="187481" y="82727"/>
                      <a:pt x="191983" y="41874"/>
                      <a:pt x="160524" y="16719"/>
                    </a:cubicBezTo>
                    <a:close/>
                    <a:moveTo>
                      <a:pt x="85284" y="11365"/>
                    </a:moveTo>
                    <a:cubicBezTo>
                      <a:pt x="87091" y="11226"/>
                      <a:pt x="88934" y="11156"/>
                      <a:pt x="90776" y="11139"/>
                    </a:cubicBezTo>
                    <a:cubicBezTo>
                      <a:pt x="94565" y="10844"/>
                      <a:pt x="98476" y="10670"/>
                      <a:pt x="102421" y="10670"/>
                    </a:cubicBezTo>
                    <a:cubicBezTo>
                      <a:pt x="104385" y="13555"/>
                      <a:pt x="109321" y="13295"/>
                      <a:pt x="112641" y="14112"/>
                    </a:cubicBezTo>
                    <a:cubicBezTo>
                      <a:pt x="119141" y="15242"/>
                      <a:pt x="125520" y="17745"/>
                      <a:pt x="130438" y="22317"/>
                    </a:cubicBezTo>
                    <a:cubicBezTo>
                      <a:pt x="145368" y="34225"/>
                      <a:pt x="145507" y="57190"/>
                      <a:pt x="136000" y="72557"/>
                    </a:cubicBezTo>
                    <a:cubicBezTo>
                      <a:pt x="129117" y="82918"/>
                      <a:pt x="117125" y="91680"/>
                      <a:pt x="104593" y="93522"/>
                    </a:cubicBezTo>
                    <a:cubicBezTo>
                      <a:pt x="90846" y="93853"/>
                      <a:pt x="76037" y="90306"/>
                      <a:pt x="66669" y="79615"/>
                    </a:cubicBezTo>
                    <a:cubicBezTo>
                      <a:pt x="53391" y="62596"/>
                      <a:pt x="56224" y="37233"/>
                      <a:pt x="71032" y="21987"/>
                    </a:cubicBezTo>
                    <a:cubicBezTo>
                      <a:pt x="75012" y="17467"/>
                      <a:pt x="79878" y="13747"/>
                      <a:pt x="85284" y="11365"/>
                    </a:cubicBezTo>
                    <a:close/>
                    <a:moveTo>
                      <a:pt x="149904" y="95695"/>
                    </a:moveTo>
                    <a:cubicBezTo>
                      <a:pt x="128770" y="108038"/>
                      <a:pt x="103585" y="108803"/>
                      <a:pt x="79600" y="110124"/>
                    </a:cubicBezTo>
                    <a:cubicBezTo>
                      <a:pt x="52574" y="112819"/>
                      <a:pt x="11225" y="91714"/>
                      <a:pt x="10791" y="61518"/>
                    </a:cubicBezTo>
                    <a:cubicBezTo>
                      <a:pt x="12164" y="59554"/>
                      <a:pt x="13381" y="57016"/>
                      <a:pt x="12181" y="54686"/>
                    </a:cubicBezTo>
                    <a:cubicBezTo>
                      <a:pt x="28137" y="35390"/>
                      <a:pt x="48055" y="19257"/>
                      <a:pt x="72022" y="13451"/>
                    </a:cubicBezTo>
                    <a:cubicBezTo>
                      <a:pt x="67590" y="16563"/>
                      <a:pt x="63628" y="20353"/>
                      <a:pt x="60395" y="24368"/>
                    </a:cubicBezTo>
                    <a:cubicBezTo>
                      <a:pt x="45517" y="41579"/>
                      <a:pt x="44718" y="68802"/>
                      <a:pt x="59039" y="86569"/>
                    </a:cubicBezTo>
                    <a:cubicBezTo>
                      <a:pt x="68790" y="98094"/>
                      <a:pt x="83702" y="103205"/>
                      <a:pt x="98406" y="104144"/>
                    </a:cubicBezTo>
                    <a:cubicBezTo>
                      <a:pt x="99501" y="104231"/>
                      <a:pt x="100579" y="104283"/>
                      <a:pt x="101656" y="104283"/>
                    </a:cubicBezTo>
                    <a:cubicBezTo>
                      <a:pt x="118898" y="104283"/>
                      <a:pt x="135235" y="92740"/>
                      <a:pt x="144725" y="78885"/>
                    </a:cubicBezTo>
                    <a:cubicBezTo>
                      <a:pt x="156405" y="60805"/>
                      <a:pt x="157048" y="33825"/>
                      <a:pt x="141371" y="17867"/>
                    </a:cubicBezTo>
                    <a:cubicBezTo>
                      <a:pt x="149122" y="21326"/>
                      <a:pt x="156127" y="26211"/>
                      <a:pt x="161723" y="33008"/>
                    </a:cubicBezTo>
                    <a:cubicBezTo>
                      <a:pt x="179104" y="54443"/>
                      <a:pt x="170900" y="80415"/>
                      <a:pt x="149904" y="956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37"/>
              <p:cNvSpPr/>
              <p:nvPr/>
            </p:nvSpPr>
            <p:spPr>
              <a:xfrm>
                <a:off x="16730327" y="5029383"/>
                <a:ext cx="33931" cy="42589"/>
              </a:xfrm>
              <a:custGeom>
                <a:rect b="b" l="l" r="r" t="t"/>
                <a:pathLst>
                  <a:path extrusionOk="0" h="42589" w="33931">
                    <a:moveTo>
                      <a:pt x="8161" y="41147"/>
                    </a:moveTo>
                    <a:cubicBezTo>
                      <a:pt x="10073" y="42138"/>
                      <a:pt x="12106" y="42590"/>
                      <a:pt x="14157" y="42590"/>
                    </a:cubicBezTo>
                    <a:cubicBezTo>
                      <a:pt x="19876" y="42590"/>
                      <a:pt x="25663" y="39113"/>
                      <a:pt x="29035" y="34558"/>
                    </a:cubicBezTo>
                    <a:cubicBezTo>
                      <a:pt x="35744" y="25032"/>
                      <a:pt x="36543" y="7648"/>
                      <a:pt x="25159" y="1372"/>
                    </a:cubicBezTo>
                    <a:cubicBezTo>
                      <a:pt x="2565" y="-7598"/>
                      <a:pt x="-8820" y="29934"/>
                      <a:pt x="8161" y="411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37"/>
              <p:cNvSpPr/>
              <p:nvPr/>
            </p:nvSpPr>
            <p:spPr>
              <a:xfrm>
                <a:off x="16679795" y="5158308"/>
                <a:ext cx="9208" cy="9415"/>
              </a:xfrm>
              <a:custGeom>
                <a:rect b="b" l="l" r="r" t="t"/>
                <a:pathLst>
                  <a:path extrusionOk="0" h="9415" w="9208">
                    <a:moveTo>
                      <a:pt x="5125" y="46"/>
                    </a:moveTo>
                    <a:cubicBezTo>
                      <a:pt x="-263" y="-702"/>
                      <a:pt x="-2175" y="7955"/>
                      <a:pt x="3196" y="9294"/>
                    </a:cubicBezTo>
                    <a:cubicBezTo>
                      <a:pt x="3613" y="9381"/>
                      <a:pt x="4013" y="9416"/>
                      <a:pt x="4395" y="9416"/>
                    </a:cubicBezTo>
                    <a:cubicBezTo>
                      <a:pt x="9835" y="9416"/>
                      <a:pt x="11434" y="1002"/>
                      <a:pt x="5125" y="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37"/>
              <p:cNvSpPr/>
              <p:nvPr/>
            </p:nvSpPr>
            <p:spPr>
              <a:xfrm>
                <a:off x="16696050" y="5186381"/>
                <a:ext cx="8352" cy="9626"/>
              </a:xfrm>
              <a:custGeom>
                <a:rect b="b" l="l" r="r" t="t"/>
                <a:pathLst>
                  <a:path extrusionOk="0" h="9626" w="8352">
                    <a:moveTo>
                      <a:pt x="342" y="5107"/>
                    </a:moveTo>
                    <a:cubicBezTo>
                      <a:pt x="168" y="5385"/>
                      <a:pt x="64" y="5715"/>
                      <a:pt x="29" y="6063"/>
                    </a:cubicBezTo>
                    <a:cubicBezTo>
                      <a:pt x="-249" y="8062"/>
                      <a:pt x="1524" y="9627"/>
                      <a:pt x="3401" y="9627"/>
                    </a:cubicBezTo>
                    <a:cubicBezTo>
                      <a:pt x="3522" y="9627"/>
                      <a:pt x="3661" y="9627"/>
                      <a:pt x="3783" y="9609"/>
                    </a:cubicBezTo>
                    <a:cubicBezTo>
                      <a:pt x="6946" y="9192"/>
                      <a:pt x="9206" y="5246"/>
                      <a:pt x="8041" y="2291"/>
                    </a:cubicBezTo>
                    <a:cubicBezTo>
                      <a:pt x="6008" y="-2177"/>
                      <a:pt x="-892" y="500"/>
                      <a:pt x="342" y="51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37"/>
              <p:cNvSpPr/>
              <p:nvPr/>
            </p:nvSpPr>
            <p:spPr>
              <a:xfrm>
                <a:off x="16727973" y="5164417"/>
                <a:ext cx="7975" cy="8591"/>
              </a:xfrm>
              <a:custGeom>
                <a:rect b="b" l="l" r="r" t="t"/>
                <a:pathLst>
                  <a:path extrusionOk="0" h="8591" w="7975">
                    <a:moveTo>
                      <a:pt x="4309" y="21"/>
                    </a:moveTo>
                    <a:cubicBezTo>
                      <a:pt x="-1166" y="-483"/>
                      <a:pt x="-1496" y="8122"/>
                      <a:pt x="3735" y="8574"/>
                    </a:cubicBezTo>
                    <a:cubicBezTo>
                      <a:pt x="3857" y="8592"/>
                      <a:pt x="3979" y="8592"/>
                      <a:pt x="4100" y="8592"/>
                    </a:cubicBezTo>
                    <a:cubicBezTo>
                      <a:pt x="9019" y="8574"/>
                      <a:pt x="9436" y="386"/>
                      <a:pt x="4309" y="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37"/>
              <p:cNvSpPr/>
              <p:nvPr/>
            </p:nvSpPr>
            <p:spPr>
              <a:xfrm>
                <a:off x="16427738" y="5124663"/>
                <a:ext cx="7458" cy="8345"/>
              </a:xfrm>
              <a:custGeom>
                <a:rect b="b" l="l" r="r" t="t"/>
                <a:pathLst>
                  <a:path extrusionOk="0" h="8345" w="7458">
                    <a:moveTo>
                      <a:pt x="246" y="4938"/>
                    </a:moveTo>
                    <a:cubicBezTo>
                      <a:pt x="229" y="5008"/>
                      <a:pt x="229" y="5060"/>
                      <a:pt x="212" y="5112"/>
                    </a:cubicBezTo>
                    <a:cubicBezTo>
                      <a:pt x="90" y="6103"/>
                      <a:pt x="577" y="7128"/>
                      <a:pt x="1376" y="7720"/>
                    </a:cubicBezTo>
                    <a:cubicBezTo>
                      <a:pt x="2002" y="8154"/>
                      <a:pt x="2645" y="8345"/>
                      <a:pt x="3271" y="8345"/>
                    </a:cubicBezTo>
                    <a:cubicBezTo>
                      <a:pt x="6416" y="8345"/>
                      <a:pt x="9023" y="3513"/>
                      <a:pt x="6347" y="1044"/>
                    </a:cubicBezTo>
                    <a:cubicBezTo>
                      <a:pt x="3688" y="-1668"/>
                      <a:pt x="-1144" y="1357"/>
                      <a:pt x="246" y="49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37"/>
              <p:cNvSpPr/>
              <p:nvPr/>
            </p:nvSpPr>
            <p:spPr>
              <a:xfrm>
                <a:off x="16439281" y="5155130"/>
                <a:ext cx="9532" cy="9412"/>
              </a:xfrm>
              <a:custGeom>
                <a:rect b="b" l="l" r="r" t="t"/>
                <a:pathLst>
                  <a:path extrusionOk="0" h="9412" w="9532">
                    <a:moveTo>
                      <a:pt x="7701" y="946"/>
                    </a:moveTo>
                    <a:cubicBezTo>
                      <a:pt x="2521" y="-2774"/>
                      <a:pt x="-3388" y="5449"/>
                      <a:pt x="2365" y="8769"/>
                    </a:cubicBezTo>
                    <a:cubicBezTo>
                      <a:pt x="3147" y="9221"/>
                      <a:pt x="3929" y="9412"/>
                      <a:pt x="4694" y="9412"/>
                    </a:cubicBezTo>
                    <a:cubicBezTo>
                      <a:pt x="8657" y="9430"/>
                      <a:pt x="11594" y="3902"/>
                      <a:pt x="7701" y="9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37"/>
              <p:cNvSpPr/>
              <p:nvPr/>
            </p:nvSpPr>
            <p:spPr>
              <a:xfrm>
                <a:off x="16464195" y="5128535"/>
                <a:ext cx="9588" cy="10140"/>
              </a:xfrm>
              <a:custGeom>
                <a:rect b="b" l="l" r="r" t="t"/>
                <a:pathLst>
                  <a:path extrusionOk="0" h="10140" w="9588">
                    <a:moveTo>
                      <a:pt x="7709" y="1101"/>
                    </a:moveTo>
                    <a:cubicBezTo>
                      <a:pt x="2130" y="-2515"/>
                      <a:pt x="-2493" y="3517"/>
                      <a:pt x="1505" y="8524"/>
                    </a:cubicBezTo>
                    <a:cubicBezTo>
                      <a:pt x="2530" y="9671"/>
                      <a:pt x="3660" y="10140"/>
                      <a:pt x="4737" y="10140"/>
                    </a:cubicBezTo>
                    <a:cubicBezTo>
                      <a:pt x="8561" y="10140"/>
                      <a:pt x="11759" y="4160"/>
                      <a:pt x="7709" y="11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37"/>
              <p:cNvSpPr/>
              <p:nvPr/>
            </p:nvSpPr>
            <p:spPr>
              <a:xfrm>
                <a:off x="16159455" y="4613216"/>
                <a:ext cx="869008" cy="763099"/>
              </a:xfrm>
              <a:custGeom>
                <a:rect b="b" l="l" r="r" t="t"/>
                <a:pathLst>
                  <a:path extrusionOk="0" h="763099" w="869008">
                    <a:moveTo>
                      <a:pt x="864003" y="518071"/>
                    </a:moveTo>
                    <a:cubicBezTo>
                      <a:pt x="849420" y="518384"/>
                      <a:pt x="835047" y="519531"/>
                      <a:pt x="820551" y="520991"/>
                    </a:cubicBezTo>
                    <a:lnTo>
                      <a:pt x="820551" y="520991"/>
                    </a:lnTo>
                    <a:cubicBezTo>
                      <a:pt x="816450" y="521374"/>
                      <a:pt x="812243" y="521756"/>
                      <a:pt x="807985" y="522173"/>
                    </a:cubicBezTo>
                    <a:cubicBezTo>
                      <a:pt x="808055" y="522173"/>
                      <a:pt x="808107" y="522156"/>
                      <a:pt x="808176" y="522156"/>
                    </a:cubicBezTo>
                    <a:cubicBezTo>
                      <a:pt x="789736" y="523929"/>
                      <a:pt x="771312" y="526085"/>
                      <a:pt x="752906" y="528327"/>
                    </a:cubicBezTo>
                    <a:cubicBezTo>
                      <a:pt x="754662" y="517966"/>
                      <a:pt x="756209" y="507536"/>
                      <a:pt x="757860" y="497418"/>
                    </a:cubicBezTo>
                    <a:cubicBezTo>
                      <a:pt x="762553" y="465658"/>
                      <a:pt x="764951" y="433462"/>
                      <a:pt x="763161" y="401389"/>
                    </a:cubicBezTo>
                    <a:cubicBezTo>
                      <a:pt x="761440" y="384161"/>
                      <a:pt x="757982" y="367177"/>
                      <a:pt x="756174" y="349984"/>
                    </a:cubicBezTo>
                    <a:cubicBezTo>
                      <a:pt x="755531" y="337693"/>
                      <a:pt x="755027" y="324221"/>
                      <a:pt x="754314" y="311808"/>
                    </a:cubicBezTo>
                    <a:cubicBezTo>
                      <a:pt x="754332" y="302612"/>
                      <a:pt x="753828" y="293277"/>
                      <a:pt x="754175" y="284046"/>
                    </a:cubicBezTo>
                    <a:cubicBezTo>
                      <a:pt x="759459" y="281699"/>
                      <a:pt x="757043" y="271303"/>
                      <a:pt x="758955" y="266227"/>
                    </a:cubicBezTo>
                    <a:cubicBezTo>
                      <a:pt x="764047" y="248426"/>
                      <a:pt x="767784" y="230416"/>
                      <a:pt x="770078" y="212024"/>
                    </a:cubicBezTo>
                    <a:cubicBezTo>
                      <a:pt x="773050" y="195839"/>
                      <a:pt x="777100" y="179828"/>
                      <a:pt x="777587" y="163296"/>
                    </a:cubicBezTo>
                    <a:cubicBezTo>
                      <a:pt x="780072" y="130040"/>
                      <a:pt x="780872" y="96576"/>
                      <a:pt x="777743" y="63320"/>
                    </a:cubicBezTo>
                    <a:cubicBezTo>
                      <a:pt x="776926" y="41625"/>
                      <a:pt x="766811" y="13601"/>
                      <a:pt x="739923" y="22850"/>
                    </a:cubicBezTo>
                    <a:cubicBezTo>
                      <a:pt x="724941" y="29334"/>
                      <a:pt x="712897" y="41068"/>
                      <a:pt x="700591" y="51534"/>
                    </a:cubicBezTo>
                    <a:cubicBezTo>
                      <a:pt x="684792" y="66727"/>
                      <a:pt x="670054" y="81782"/>
                      <a:pt x="653125" y="95967"/>
                    </a:cubicBezTo>
                    <a:cubicBezTo>
                      <a:pt x="640854" y="106937"/>
                      <a:pt x="629922" y="119297"/>
                      <a:pt x="618434" y="131066"/>
                    </a:cubicBezTo>
                    <a:cubicBezTo>
                      <a:pt x="607154" y="142887"/>
                      <a:pt x="595596" y="154447"/>
                      <a:pt x="584681" y="166616"/>
                    </a:cubicBezTo>
                    <a:cubicBezTo>
                      <a:pt x="576112" y="176769"/>
                      <a:pt x="565684" y="185774"/>
                      <a:pt x="552840" y="189894"/>
                    </a:cubicBezTo>
                    <a:cubicBezTo>
                      <a:pt x="495032" y="162427"/>
                      <a:pt x="445949" y="147111"/>
                      <a:pt x="381207" y="157577"/>
                    </a:cubicBezTo>
                    <a:cubicBezTo>
                      <a:pt x="348219" y="161019"/>
                      <a:pt x="314240" y="160862"/>
                      <a:pt x="283337" y="174439"/>
                    </a:cubicBezTo>
                    <a:cubicBezTo>
                      <a:pt x="276125" y="176960"/>
                      <a:pt x="268807" y="179706"/>
                      <a:pt x="262377" y="183844"/>
                    </a:cubicBezTo>
                    <a:cubicBezTo>
                      <a:pt x="262324" y="179289"/>
                      <a:pt x="256937" y="173865"/>
                      <a:pt x="255424" y="169763"/>
                    </a:cubicBezTo>
                    <a:cubicBezTo>
                      <a:pt x="250245" y="160115"/>
                      <a:pt x="245309" y="150362"/>
                      <a:pt x="240077" y="140749"/>
                    </a:cubicBezTo>
                    <a:cubicBezTo>
                      <a:pt x="230431" y="122426"/>
                      <a:pt x="218056" y="105720"/>
                      <a:pt x="207141" y="88162"/>
                    </a:cubicBezTo>
                    <a:cubicBezTo>
                      <a:pt x="196383" y="71803"/>
                      <a:pt x="183104" y="56592"/>
                      <a:pt x="170903" y="41155"/>
                    </a:cubicBezTo>
                    <a:cubicBezTo>
                      <a:pt x="155973" y="23875"/>
                      <a:pt x="138940" y="-6964"/>
                      <a:pt x="111948" y="1415"/>
                    </a:cubicBezTo>
                    <a:cubicBezTo>
                      <a:pt x="97279" y="8021"/>
                      <a:pt x="92447" y="41399"/>
                      <a:pt x="89110" y="56106"/>
                    </a:cubicBezTo>
                    <a:cubicBezTo>
                      <a:pt x="78960" y="104416"/>
                      <a:pt x="73207" y="153787"/>
                      <a:pt x="74337" y="203192"/>
                    </a:cubicBezTo>
                    <a:cubicBezTo>
                      <a:pt x="74389" y="214683"/>
                      <a:pt x="73885" y="226278"/>
                      <a:pt x="75032" y="237717"/>
                    </a:cubicBezTo>
                    <a:cubicBezTo>
                      <a:pt x="74615" y="238830"/>
                      <a:pt x="74389" y="240047"/>
                      <a:pt x="74181" y="241159"/>
                    </a:cubicBezTo>
                    <a:cubicBezTo>
                      <a:pt x="72981" y="247904"/>
                      <a:pt x="72251" y="254736"/>
                      <a:pt x="71330" y="261533"/>
                    </a:cubicBezTo>
                    <a:cubicBezTo>
                      <a:pt x="70322" y="271790"/>
                      <a:pt x="68010" y="281873"/>
                      <a:pt x="66846" y="292129"/>
                    </a:cubicBezTo>
                    <a:cubicBezTo>
                      <a:pt x="66046" y="302629"/>
                      <a:pt x="65664" y="313147"/>
                      <a:pt x="64969" y="323647"/>
                    </a:cubicBezTo>
                    <a:cubicBezTo>
                      <a:pt x="59703" y="374113"/>
                      <a:pt x="45729" y="424631"/>
                      <a:pt x="52455" y="475653"/>
                    </a:cubicBezTo>
                    <a:cubicBezTo>
                      <a:pt x="54975" y="494133"/>
                      <a:pt x="58382" y="512647"/>
                      <a:pt x="64413" y="530344"/>
                    </a:cubicBezTo>
                    <a:cubicBezTo>
                      <a:pt x="64865" y="531543"/>
                      <a:pt x="65351" y="532743"/>
                      <a:pt x="65821" y="533925"/>
                    </a:cubicBezTo>
                    <a:cubicBezTo>
                      <a:pt x="52073" y="537645"/>
                      <a:pt x="38359" y="541452"/>
                      <a:pt x="24629" y="545242"/>
                    </a:cubicBezTo>
                    <a:cubicBezTo>
                      <a:pt x="17277" y="547345"/>
                      <a:pt x="9925" y="549536"/>
                      <a:pt x="2799" y="552317"/>
                    </a:cubicBezTo>
                    <a:cubicBezTo>
                      <a:pt x="418" y="553256"/>
                      <a:pt x="-625" y="556229"/>
                      <a:pt x="383" y="558506"/>
                    </a:cubicBezTo>
                    <a:cubicBezTo>
                      <a:pt x="1478" y="560523"/>
                      <a:pt x="2955" y="561218"/>
                      <a:pt x="4624" y="561218"/>
                    </a:cubicBezTo>
                    <a:cubicBezTo>
                      <a:pt x="8013" y="561218"/>
                      <a:pt x="12167" y="558263"/>
                      <a:pt x="15348" y="557515"/>
                    </a:cubicBezTo>
                    <a:cubicBezTo>
                      <a:pt x="33058" y="551674"/>
                      <a:pt x="50978" y="546528"/>
                      <a:pt x="68914" y="541400"/>
                    </a:cubicBezTo>
                    <a:cubicBezTo>
                      <a:pt x="76284" y="558610"/>
                      <a:pt x="85547" y="575021"/>
                      <a:pt x="95176" y="591049"/>
                    </a:cubicBezTo>
                    <a:cubicBezTo>
                      <a:pt x="97679" y="595308"/>
                      <a:pt x="100217" y="599567"/>
                      <a:pt x="102824" y="603774"/>
                    </a:cubicBezTo>
                    <a:cubicBezTo>
                      <a:pt x="81567" y="614257"/>
                      <a:pt x="60311" y="624739"/>
                      <a:pt x="39089" y="635292"/>
                    </a:cubicBezTo>
                    <a:cubicBezTo>
                      <a:pt x="32398" y="638438"/>
                      <a:pt x="25585" y="641324"/>
                      <a:pt x="18632" y="643879"/>
                    </a:cubicBezTo>
                    <a:cubicBezTo>
                      <a:pt x="14079" y="644384"/>
                      <a:pt x="11976" y="650537"/>
                      <a:pt x="16234" y="653006"/>
                    </a:cubicBezTo>
                    <a:cubicBezTo>
                      <a:pt x="16912" y="653388"/>
                      <a:pt x="17694" y="653562"/>
                      <a:pt x="18476" y="653562"/>
                    </a:cubicBezTo>
                    <a:cubicBezTo>
                      <a:pt x="19519" y="653562"/>
                      <a:pt x="20544" y="653232"/>
                      <a:pt x="21379" y="652624"/>
                    </a:cubicBezTo>
                    <a:cubicBezTo>
                      <a:pt x="27931" y="649964"/>
                      <a:pt x="34379" y="646974"/>
                      <a:pt x="40758" y="643932"/>
                    </a:cubicBezTo>
                    <a:cubicBezTo>
                      <a:pt x="59633" y="634475"/>
                      <a:pt x="78387" y="624774"/>
                      <a:pt x="97210" y="615230"/>
                    </a:cubicBezTo>
                    <a:cubicBezTo>
                      <a:pt x="100425" y="613544"/>
                      <a:pt x="103658" y="611875"/>
                      <a:pt x="106873" y="610224"/>
                    </a:cubicBezTo>
                    <a:cubicBezTo>
                      <a:pt x="116467" y="625226"/>
                      <a:pt x="127052" y="639516"/>
                      <a:pt x="140157" y="651789"/>
                    </a:cubicBezTo>
                    <a:cubicBezTo>
                      <a:pt x="143963" y="655544"/>
                      <a:pt x="147561" y="659508"/>
                      <a:pt x="151263" y="663384"/>
                    </a:cubicBezTo>
                    <a:cubicBezTo>
                      <a:pt x="137741" y="675327"/>
                      <a:pt x="123367" y="686175"/>
                      <a:pt x="108733" y="696692"/>
                    </a:cubicBezTo>
                    <a:cubicBezTo>
                      <a:pt x="103745" y="700430"/>
                      <a:pt x="98913" y="704376"/>
                      <a:pt x="93925" y="708096"/>
                    </a:cubicBezTo>
                    <a:cubicBezTo>
                      <a:pt x="91352" y="709435"/>
                      <a:pt x="90449" y="712946"/>
                      <a:pt x="92343" y="715224"/>
                    </a:cubicBezTo>
                    <a:cubicBezTo>
                      <a:pt x="93456" y="716510"/>
                      <a:pt x="94585" y="717014"/>
                      <a:pt x="95715" y="717014"/>
                    </a:cubicBezTo>
                    <a:cubicBezTo>
                      <a:pt x="98409" y="717014"/>
                      <a:pt x="101068" y="714111"/>
                      <a:pt x="103223" y="712234"/>
                    </a:cubicBezTo>
                    <a:cubicBezTo>
                      <a:pt x="108142" y="708061"/>
                      <a:pt x="113165" y="704046"/>
                      <a:pt x="118275" y="700117"/>
                    </a:cubicBezTo>
                    <a:cubicBezTo>
                      <a:pt x="131675" y="690434"/>
                      <a:pt x="144241" y="679725"/>
                      <a:pt x="156564" y="668686"/>
                    </a:cubicBezTo>
                    <a:cubicBezTo>
                      <a:pt x="158615" y="670651"/>
                      <a:pt x="160735" y="672563"/>
                      <a:pt x="162978" y="674336"/>
                    </a:cubicBezTo>
                    <a:cubicBezTo>
                      <a:pt x="171581" y="680925"/>
                      <a:pt x="180932" y="686418"/>
                      <a:pt x="190613" y="691251"/>
                    </a:cubicBezTo>
                    <a:cubicBezTo>
                      <a:pt x="206324" y="699787"/>
                      <a:pt x="223288" y="705541"/>
                      <a:pt x="239313" y="713364"/>
                    </a:cubicBezTo>
                    <a:cubicBezTo>
                      <a:pt x="247516" y="717327"/>
                      <a:pt x="256241" y="722925"/>
                      <a:pt x="264845" y="726506"/>
                    </a:cubicBezTo>
                    <a:cubicBezTo>
                      <a:pt x="274421" y="730765"/>
                      <a:pt x="284432" y="734016"/>
                      <a:pt x="294061" y="738223"/>
                    </a:cubicBezTo>
                    <a:cubicBezTo>
                      <a:pt x="322600" y="751104"/>
                      <a:pt x="352495" y="763326"/>
                      <a:pt x="384336" y="762943"/>
                    </a:cubicBezTo>
                    <a:cubicBezTo>
                      <a:pt x="385778" y="763065"/>
                      <a:pt x="387203" y="763100"/>
                      <a:pt x="388629" y="763100"/>
                    </a:cubicBezTo>
                    <a:cubicBezTo>
                      <a:pt x="397597" y="763100"/>
                      <a:pt x="406409" y="761118"/>
                      <a:pt x="415360" y="760440"/>
                    </a:cubicBezTo>
                    <a:cubicBezTo>
                      <a:pt x="421652" y="760023"/>
                      <a:pt x="428100" y="759553"/>
                      <a:pt x="434617" y="759136"/>
                    </a:cubicBezTo>
                    <a:cubicBezTo>
                      <a:pt x="457282" y="757745"/>
                      <a:pt x="481075" y="756911"/>
                      <a:pt x="503705" y="752200"/>
                    </a:cubicBezTo>
                    <a:cubicBezTo>
                      <a:pt x="517679" y="748879"/>
                      <a:pt x="532139" y="748879"/>
                      <a:pt x="546131" y="745994"/>
                    </a:cubicBezTo>
                    <a:cubicBezTo>
                      <a:pt x="560365" y="742134"/>
                      <a:pt x="574861" y="739144"/>
                      <a:pt x="588887" y="734590"/>
                    </a:cubicBezTo>
                    <a:cubicBezTo>
                      <a:pt x="608666" y="726923"/>
                      <a:pt x="628914" y="719292"/>
                      <a:pt x="646434" y="707123"/>
                    </a:cubicBezTo>
                    <a:cubicBezTo>
                      <a:pt x="663658" y="693476"/>
                      <a:pt x="679735" y="678474"/>
                      <a:pt x="692996" y="661003"/>
                    </a:cubicBezTo>
                    <a:cubicBezTo>
                      <a:pt x="706501" y="666722"/>
                      <a:pt x="720023" y="672459"/>
                      <a:pt x="733110" y="679152"/>
                    </a:cubicBezTo>
                    <a:cubicBezTo>
                      <a:pt x="762101" y="694502"/>
                      <a:pt x="790275" y="711330"/>
                      <a:pt x="819474" y="726297"/>
                    </a:cubicBezTo>
                    <a:cubicBezTo>
                      <a:pt x="820325" y="726767"/>
                      <a:pt x="821160" y="726958"/>
                      <a:pt x="821942" y="726958"/>
                    </a:cubicBezTo>
                    <a:cubicBezTo>
                      <a:pt x="826356" y="726958"/>
                      <a:pt x="828964" y="720387"/>
                      <a:pt x="824271" y="717658"/>
                    </a:cubicBezTo>
                    <a:cubicBezTo>
                      <a:pt x="809706" y="709922"/>
                      <a:pt x="794620" y="703246"/>
                      <a:pt x="780385" y="694936"/>
                    </a:cubicBezTo>
                    <a:cubicBezTo>
                      <a:pt x="753862" y="679273"/>
                      <a:pt x="726019" y="666357"/>
                      <a:pt x="697654" y="654605"/>
                    </a:cubicBezTo>
                    <a:cubicBezTo>
                      <a:pt x="698766" y="653006"/>
                      <a:pt x="699861" y="651372"/>
                      <a:pt x="700939" y="649738"/>
                    </a:cubicBezTo>
                    <a:cubicBezTo>
                      <a:pt x="712879" y="633345"/>
                      <a:pt x="725515" y="617264"/>
                      <a:pt x="734640" y="599081"/>
                    </a:cubicBezTo>
                    <a:cubicBezTo>
                      <a:pt x="775223" y="603896"/>
                      <a:pt x="816050" y="607216"/>
                      <a:pt x="855747" y="617090"/>
                    </a:cubicBezTo>
                    <a:cubicBezTo>
                      <a:pt x="856112" y="617195"/>
                      <a:pt x="856494" y="617247"/>
                      <a:pt x="856859" y="617247"/>
                    </a:cubicBezTo>
                    <a:cubicBezTo>
                      <a:pt x="858980" y="617247"/>
                      <a:pt x="861031" y="615682"/>
                      <a:pt x="861535" y="613544"/>
                    </a:cubicBezTo>
                    <a:cubicBezTo>
                      <a:pt x="862282" y="610641"/>
                      <a:pt x="860022" y="607912"/>
                      <a:pt x="857172" y="607494"/>
                    </a:cubicBezTo>
                    <a:cubicBezTo>
                      <a:pt x="844693" y="604904"/>
                      <a:pt x="832127" y="602783"/>
                      <a:pt x="819526" y="601132"/>
                    </a:cubicBezTo>
                    <a:cubicBezTo>
                      <a:pt x="792325" y="597238"/>
                      <a:pt x="765038" y="594439"/>
                      <a:pt x="737681" y="592162"/>
                    </a:cubicBezTo>
                    <a:cubicBezTo>
                      <a:pt x="742200" y="580566"/>
                      <a:pt x="744877" y="568276"/>
                      <a:pt x="747310" y="556107"/>
                    </a:cubicBezTo>
                    <a:cubicBezTo>
                      <a:pt x="748839" y="549970"/>
                      <a:pt x="750160" y="543660"/>
                      <a:pt x="751342" y="537280"/>
                    </a:cubicBezTo>
                    <a:cubicBezTo>
                      <a:pt x="788832" y="533351"/>
                      <a:pt x="826443" y="528397"/>
                      <a:pt x="864298" y="528032"/>
                    </a:cubicBezTo>
                    <a:cubicBezTo>
                      <a:pt x="870798" y="527736"/>
                      <a:pt x="870451" y="517984"/>
                      <a:pt x="864003" y="518071"/>
                    </a:cubicBezTo>
                    <a:close/>
                    <a:moveTo>
                      <a:pt x="487871" y="211085"/>
                    </a:moveTo>
                    <a:cubicBezTo>
                      <a:pt x="488097" y="199264"/>
                      <a:pt x="489853" y="187338"/>
                      <a:pt x="488984" y="175534"/>
                    </a:cubicBezTo>
                    <a:cubicBezTo>
                      <a:pt x="501167" y="179324"/>
                      <a:pt x="513490" y="184105"/>
                      <a:pt x="526421" y="189737"/>
                    </a:cubicBezTo>
                    <a:cubicBezTo>
                      <a:pt x="525013" y="192710"/>
                      <a:pt x="523449" y="195613"/>
                      <a:pt x="521920" y="198533"/>
                    </a:cubicBezTo>
                    <a:cubicBezTo>
                      <a:pt x="510987" y="218751"/>
                      <a:pt x="501828" y="239977"/>
                      <a:pt x="487628" y="258248"/>
                    </a:cubicBezTo>
                    <a:cubicBezTo>
                      <a:pt x="487471" y="242411"/>
                      <a:pt x="487106" y="227009"/>
                      <a:pt x="487871" y="211085"/>
                    </a:cubicBezTo>
                    <a:close/>
                    <a:moveTo>
                      <a:pt x="442717" y="165904"/>
                    </a:moveTo>
                    <a:cubicBezTo>
                      <a:pt x="442074" y="167294"/>
                      <a:pt x="441709" y="168894"/>
                      <a:pt x="441291" y="170354"/>
                    </a:cubicBezTo>
                    <a:cubicBezTo>
                      <a:pt x="439345" y="177255"/>
                      <a:pt x="437746" y="184244"/>
                      <a:pt x="435886" y="191180"/>
                    </a:cubicBezTo>
                    <a:cubicBezTo>
                      <a:pt x="429560" y="211832"/>
                      <a:pt x="425423" y="233024"/>
                      <a:pt x="420452" y="254006"/>
                    </a:cubicBezTo>
                    <a:cubicBezTo>
                      <a:pt x="411606" y="225166"/>
                      <a:pt x="409311" y="194831"/>
                      <a:pt x="404010" y="165260"/>
                    </a:cubicBezTo>
                    <a:cubicBezTo>
                      <a:pt x="417619" y="164426"/>
                      <a:pt x="430377" y="164669"/>
                      <a:pt x="442717" y="165904"/>
                    </a:cubicBezTo>
                    <a:close/>
                    <a:moveTo>
                      <a:pt x="358108" y="169624"/>
                    </a:moveTo>
                    <a:cubicBezTo>
                      <a:pt x="355067" y="198412"/>
                      <a:pt x="355188" y="227478"/>
                      <a:pt x="352286" y="256283"/>
                    </a:cubicBezTo>
                    <a:cubicBezTo>
                      <a:pt x="349731" y="255710"/>
                      <a:pt x="347750" y="250599"/>
                      <a:pt x="345751" y="245505"/>
                    </a:cubicBezTo>
                    <a:cubicBezTo>
                      <a:pt x="344100" y="241333"/>
                      <a:pt x="342570" y="237422"/>
                      <a:pt x="340867" y="233041"/>
                    </a:cubicBezTo>
                    <a:cubicBezTo>
                      <a:pt x="334054" y="212910"/>
                      <a:pt x="325016" y="193596"/>
                      <a:pt x="319854" y="172961"/>
                    </a:cubicBezTo>
                    <a:cubicBezTo>
                      <a:pt x="332542" y="171188"/>
                      <a:pt x="345334" y="170458"/>
                      <a:pt x="358108" y="169624"/>
                    </a:cubicBezTo>
                    <a:close/>
                    <a:moveTo>
                      <a:pt x="692579" y="642715"/>
                    </a:moveTo>
                    <a:cubicBezTo>
                      <a:pt x="690771" y="645235"/>
                      <a:pt x="688964" y="647773"/>
                      <a:pt x="687139" y="650311"/>
                    </a:cubicBezTo>
                    <a:cubicBezTo>
                      <a:pt x="674885" y="645374"/>
                      <a:pt x="662563" y="640594"/>
                      <a:pt x="650222" y="635883"/>
                    </a:cubicBezTo>
                    <a:cubicBezTo>
                      <a:pt x="648241" y="635135"/>
                      <a:pt x="643079" y="633362"/>
                      <a:pt x="643583" y="637117"/>
                    </a:cubicBezTo>
                    <a:cubicBezTo>
                      <a:pt x="644887" y="639081"/>
                      <a:pt x="647459" y="639777"/>
                      <a:pt x="649388" y="641063"/>
                    </a:cubicBezTo>
                    <a:cubicBezTo>
                      <a:pt x="660182" y="646765"/>
                      <a:pt x="671322" y="651754"/>
                      <a:pt x="682533" y="656570"/>
                    </a:cubicBezTo>
                    <a:cubicBezTo>
                      <a:pt x="679630" y="660464"/>
                      <a:pt x="676641" y="664288"/>
                      <a:pt x="673460" y="667956"/>
                    </a:cubicBezTo>
                    <a:cubicBezTo>
                      <a:pt x="662684" y="679326"/>
                      <a:pt x="650188" y="690312"/>
                      <a:pt x="637604" y="700117"/>
                    </a:cubicBezTo>
                    <a:cubicBezTo>
                      <a:pt x="621267" y="710426"/>
                      <a:pt x="602965" y="717571"/>
                      <a:pt x="584907" y="724489"/>
                    </a:cubicBezTo>
                    <a:cubicBezTo>
                      <a:pt x="570550" y="728888"/>
                      <a:pt x="555881" y="732243"/>
                      <a:pt x="541316" y="735946"/>
                    </a:cubicBezTo>
                    <a:cubicBezTo>
                      <a:pt x="530610" y="737823"/>
                      <a:pt x="519643" y="737997"/>
                      <a:pt x="508988" y="740170"/>
                    </a:cubicBezTo>
                    <a:cubicBezTo>
                      <a:pt x="490079" y="744620"/>
                      <a:pt x="471099" y="745611"/>
                      <a:pt x="451668" y="747454"/>
                    </a:cubicBezTo>
                    <a:cubicBezTo>
                      <a:pt x="437711" y="748097"/>
                      <a:pt x="423077" y="748931"/>
                      <a:pt x="409051" y="750114"/>
                    </a:cubicBezTo>
                    <a:cubicBezTo>
                      <a:pt x="400691" y="751313"/>
                      <a:pt x="392365" y="752721"/>
                      <a:pt x="383866" y="752095"/>
                    </a:cubicBezTo>
                    <a:cubicBezTo>
                      <a:pt x="353468" y="752495"/>
                      <a:pt x="324599" y="740048"/>
                      <a:pt x="297259" y="727827"/>
                    </a:cubicBezTo>
                    <a:cubicBezTo>
                      <a:pt x="285319" y="722768"/>
                      <a:pt x="272996" y="718805"/>
                      <a:pt x="261403" y="712929"/>
                    </a:cubicBezTo>
                    <a:cubicBezTo>
                      <a:pt x="230657" y="694658"/>
                      <a:pt x="194176" y="686262"/>
                      <a:pt x="166280" y="663054"/>
                    </a:cubicBezTo>
                    <a:cubicBezTo>
                      <a:pt x="165776" y="662532"/>
                      <a:pt x="165254" y="662028"/>
                      <a:pt x="164750" y="661507"/>
                    </a:cubicBezTo>
                    <a:cubicBezTo>
                      <a:pt x="193950" y="637239"/>
                      <a:pt x="225599" y="615856"/>
                      <a:pt x="252887" y="589328"/>
                    </a:cubicBezTo>
                    <a:cubicBezTo>
                      <a:pt x="254486" y="581436"/>
                      <a:pt x="230466" y="603374"/>
                      <a:pt x="227598" y="604904"/>
                    </a:cubicBezTo>
                    <a:cubicBezTo>
                      <a:pt x="205455" y="622740"/>
                      <a:pt x="181783" y="638560"/>
                      <a:pt x="159658" y="656379"/>
                    </a:cubicBezTo>
                    <a:cubicBezTo>
                      <a:pt x="147717" y="644384"/>
                      <a:pt x="135794" y="632284"/>
                      <a:pt x="125540" y="618794"/>
                    </a:cubicBezTo>
                    <a:cubicBezTo>
                      <a:pt x="122290" y="614448"/>
                      <a:pt x="119335" y="609911"/>
                      <a:pt x="116467" y="605287"/>
                    </a:cubicBezTo>
                    <a:cubicBezTo>
                      <a:pt x="139879" y="593413"/>
                      <a:pt x="163551" y="581836"/>
                      <a:pt x="186459" y="568850"/>
                    </a:cubicBezTo>
                    <a:cubicBezTo>
                      <a:pt x="196313" y="563321"/>
                      <a:pt x="205820" y="556837"/>
                      <a:pt x="216492" y="553013"/>
                    </a:cubicBezTo>
                    <a:cubicBezTo>
                      <a:pt x="217292" y="553047"/>
                      <a:pt x="218074" y="552561"/>
                      <a:pt x="218352" y="551813"/>
                    </a:cubicBezTo>
                    <a:cubicBezTo>
                      <a:pt x="219864" y="540844"/>
                      <a:pt x="179506" y="566677"/>
                      <a:pt x="174292" y="568432"/>
                    </a:cubicBezTo>
                    <a:cubicBezTo>
                      <a:pt x="153748" y="578619"/>
                      <a:pt x="133170" y="588772"/>
                      <a:pt x="112609" y="598907"/>
                    </a:cubicBezTo>
                    <a:cubicBezTo>
                      <a:pt x="109150" y="593135"/>
                      <a:pt x="105761" y="587329"/>
                      <a:pt x="102128" y="581662"/>
                    </a:cubicBezTo>
                    <a:cubicBezTo>
                      <a:pt x="93873" y="567615"/>
                      <a:pt x="85947" y="553291"/>
                      <a:pt x="79360" y="538375"/>
                    </a:cubicBezTo>
                    <a:cubicBezTo>
                      <a:pt x="103953" y="531265"/>
                      <a:pt x="128825" y="525129"/>
                      <a:pt x="153853" y="519774"/>
                    </a:cubicBezTo>
                    <a:cubicBezTo>
                      <a:pt x="166732" y="517758"/>
                      <a:pt x="179298" y="514159"/>
                      <a:pt x="192090" y="511865"/>
                    </a:cubicBezTo>
                    <a:cubicBezTo>
                      <a:pt x="192994" y="511917"/>
                      <a:pt x="193880" y="511395"/>
                      <a:pt x="194245" y="510491"/>
                    </a:cubicBezTo>
                    <a:cubicBezTo>
                      <a:pt x="195340" y="504650"/>
                      <a:pt x="183487" y="508631"/>
                      <a:pt x="180132" y="508805"/>
                    </a:cubicBezTo>
                    <a:cubicBezTo>
                      <a:pt x="149820" y="513551"/>
                      <a:pt x="119700" y="519566"/>
                      <a:pt x="90014" y="527423"/>
                    </a:cubicBezTo>
                    <a:cubicBezTo>
                      <a:pt x="85426" y="528623"/>
                      <a:pt x="80855" y="529840"/>
                      <a:pt x="76266" y="531057"/>
                    </a:cubicBezTo>
                    <a:cubicBezTo>
                      <a:pt x="70044" y="514663"/>
                      <a:pt x="66690" y="497314"/>
                      <a:pt x="64048" y="480052"/>
                    </a:cubicBezTo>
                    <a:cubicBezTo>
                      <a:pt x="57374" y="439182"/>
                      <a:pt x="65334" y="398207"/>
                      <a:pt x="71278" y="357459"/>
                    </a:cubicBezTo>
                    <a:cubicBezTo>
                      <a:pt x="74980" y="336737"/>
                      <a:pt x="76336" y="315772"/>
                      <a:pt x="77031" y="294772"/>
                    </a:cubicBezTo>
                    <a:cubicBezTo>
                      <a:pt x="79273" y="276171"/>
                      <a:pt x="82262" y="257587"/>
                      <a:pt x="82315" y="238795"/>
                    </a:cubicBezTo>
                    <a:cubicBezTo>
                      <a:pt x="82280" y="238500"/>
                      <a:pt x="82245" y="238204"/>
                      <a:pt x="82193" y="237926"/>
                    </a:cubicBezTo>
                    <a:cubicBezTo>
                      <a:pt x="82141" y="236257"/>
                      <a:pt x="82054" y="234588"/>
                      <a:pt x="82332" y="232919"/>
                    </a:cubicBezTo>
                    <a:cubicBezTo>
                      <a:pt x="82888" y="225253"/>
                      <a:pt x="83201" y="217517"/>
                      <a:pt x="82610" y="209833"/>
                    </a:cubicBezTo>
                    <a:cubicBezTo>
                      <a:pt x="82645" y="208929"/>
                      <a:pt x="82315" y="207799"/>
                      <a:pt x="81289" y="207678"/>
                    </a:cubicBezTo>
                    <a:cubicBezTo>
                      <a:pt x="81776" y="197247"/>
                      <a:pt x="82158" y="186817"/>
                      <a:pt x="82384" y="176386"/>
                    </a:cubicBezTo>
                    <a:cubicBezTo>
                      <a:pt x="83931" y="142870"/>
                      <a:pt x="88676" y="109231"/>
                      <a:pt x="95055" y="76288"/>
                    </a:cubicBezTo>
                    <a:cubicBezTo>
                      <a:pt x="100286" y="54576"/>
                      <a:pt x="101920" y="31194"/>
                      <a:pt x="114416" y="12054"/>
                    </a:cubicBezTo>
                    <a:cubicBezTo>
                      <a:pt x="131953" y="4058"/>
                      <a:pt x="148361" y="30968"/>
                      <a:pt x="158111" y="42320"/>
                    </a:cubicBezTo>
                    <a:cubicBezTo>
                      <a:pt x="170955" y="58644"/>
                      <a:pt x="184703" y="74324"/>
                      <a:pt x="196452" y="91465"/>
                    </a:cubicBezTo>
                    <a:cubicBezTo>
                      <a:pt x="208601" y="110744"/>
                      <a:pt x="222141" y="129188"/>
                      <a:pt x="232586" y="149476"/>
                    </a:cubicBezTo>
                    <a:cubicBezTo>
                      <a:pt x="239191" y="161801"/>
                      <a:pt x="245431" y="174283"/>
                      <a:pt x="252470" y="186365"/>
                    </a:cubicBezTo>
                    <a:cubicBezTo>
                      <a:pt x="253217" y="187668"/>
                      <a:pt x="254451" y="188520"/>
                      <a:pt x="255842" y="188868"/>
                    </a:cubicBezTo>
                    <a:cubicBezTo>
                      <a:pt x="255181" y="189581"/>
                      <a:pt x="254660" y="190658"/>
                      <a:pt x="255337" y="191528"/>
                    </a:cubicBezTo>
                    <a:cubicBezTo>
                      <a:pt x="255702" y="191997"/>
                      <a:pt x="256241" y="192171"/>
                      <a:pt x="256815" y="192136"/>
                    </a:cubicBezTo>
                    <a:cubicBezTo>
                      <a:pt x="260065" y="191754"/>
                      <a:pt x="262933" y="189928"/>
                      <a:pt x="265940" y="188729"/>
                    </a:cubicBezTo>
                    <a:cubicBezTo>
                      <a:pt x="280852" y="182801"/>
                      <a:pt x="296773" y="178038"/>
                      <a:pt x="312502" y="174074"/>
                    </a:cubicBezTo>
                    <a:cubicBezTo>
                      <a:pt x="313267" y="173935"/>
                      <a:pt x="314049" y="173831"/>
                      <a:pt x="314814" y="173709"/>
                    </a:cubicBezTo>
                    <a:cubicBezTo>
                      <a:pt x="313719" y="190450"/>
                      <a:pt x="323208" y="206548"/>
                      <a:pt x="327519" y="222454"/>
                    </a:cubicBezTo>
                    <a:cubicBezTo>
                      <a:pt x="331673" y="235423"/>
                      <a:pt x="336557" y="248130"/>
                      <a:pt x="341232" y="260925"/>
                    </a:cubicBezTo>
                    <a:cubicBezTo>
                      <a:pt x="343491" y="267096"/>
                      <a:pt x="345699" y="273320"/>
                      <a:pt x="348202" y="279404"/>
                    </a:cubicBezTo>
                    <a:cubicBezTo>
                      <a:pt x="348897" y="281230"/>
                      <a:pt x="349714" y="283211"/>
                      <a:pt x="351573" y="284133"/>
                    </a:cubicBezTo>
                    <a:cubicBezTo>
                      <a:pt x="359030" y="287192"/>
                      <a:pt x="360594" y="279144"/>
                      <a:pt x="360855" y="273598"/>
                    </a:cubicBezTo>
                    <a:cubicBezTo>
                      <a:pt x="362019" y="263793"/>
                      <a:pt x="363688" y="254024"/>
                      <a:pt x="364244" y="244149"/>
                    </a:cubicBezTo>
                    <a:cubicBezTo>
                      <a:pt x="365599" y="219012"/>
                      <a:pt x="366799" y="193857"/>
                      <a:pt x="369006" y="168789"/>
                    </a:cubicBezTo>
                    <a:cubicBezTo>
                      <a:pt x="371717" y="168581"/>
                      <a:pt x="374446" y="168337"/>
                      <a:pt x="377157" y="168059"/>
                    </a:cubicBezTo>
                    <a:cubicBezTo>
                      <a:pt x="384579" y="166964"/>
                      <a:pt x="391688" y="166147"/>
                      <a:pt x="398605" y="165591"/>
                    </a:cubicBezTo>
                    <a:cubicBezTo>
                      <a:pt x="398970" y="176073"/>
                      <a:pt x="400239" y="186521"/>
                      <a:pt x="401299" y="196952"/>
                    </a:cubicBezTo>
                    <a:cubicBezTo>
                      <a:pt x="403628" y="219360"/>
                      <a:pt x="406895" y="241698"/>
                      <a:pt x="413083" y="263394"/>
                    </a:cubicBezTo>
                    <a:cubicBezTo>
                      <a:pt x="414213" y="267009"/>
                      <a:pt x="413935" y="272033"/>
                      <a:pt x="418054" y="273668"/>
                    </a:cubicBezTo>
                    <a:cubicBezTo>
                      <a:pt x="422607" y="275423"/>
                      <a:pt x="426066" y="270973"/>
                      <a:pt x="427265" y="267114"/>
                    </a:cubicBezTo>
                    <a:cubicBezTo>
                      <a:pt x="431854" y="255484"/>
                      <a:pt x="433992" y="243106"/>
                      <a:pt x="436529" y="230920"/>
                    </a:cubicBezTo>
                    <a:cubicBezTo>
                      <a:pt x="441465" y="210355"/>
                      <a:pt x="447427" y="190033"/>
                      <a:pt x="452815" y="169572"/>
                    </a:cubicBezTo>
                    <a:cubicBezTo>
                      <a:pt x="453058" y="168755"/>
                      <a:pt x="453110" y="167920"/>
                      <a:pt x="453023" y="167138"/>
                    </a:cubicBezTo>
                    <a:cubicBezTo>
                      <a:pt x="464112" y="168789"/>
                      <a:pt x="474940" y="171258"/>
                      <a:pt x="485838" y="174509"/>
                    </a:cubicBezTo>
                    <a:cubicBezTo>
                      <a:pt x="484100" y="180610"/>
                      <a:pt x="482813" y="192727"/>
                      <a:pt x="482431" y="194066"/>
                    </a:cubicBezTo>
                    <a:cubicBezTo>
                      <a:pt x="479615" y="213623"/>
                      <a:pt x="478381" y="233406"/>
                      <a:pt x="478260" y="253154"/>
                    </a:cubicBezTo>
                    <a:cubicBezTo>
                      <a:pt x="478086" y="258248"/>
                      <a:pt x="477860" y="263341"/>
                      <a:pt x="477669" y="268435"/>
                    </a:cubicBezTo>
                    <a:cubicBezTo>
                      <a:pt x="477478" y="270173"/>
                      <a:pt x="477704" y="271929"/>
                      <a:pt x="478677" y="273424"/>
                    </a:cubicBezTo>
                    <a:cubicBezTo>
                      <a:pt x="487298" y="283646"/>
                      <a:pt x="497761" y="260960"/>
                      <a:pt x="502818" y="255362"/>
                    </a:cubicBezTo>
                    <a:cubicBezTo>
                      <a:pt x="510083" y="244428"/>
                      <a:pt x="516879" y="233180"/>
                      <a:pt x="522215" y="221168"/>
                    </a:cubicBezTo>
                    <a:cubicBezTo>
                      <a:pt x="526647" y="212024"/>
                      <a:pt x="532261" y="203418"/>
                      <a:pt x="536015" y="193961"/>
                    </a:cubicBezTo>
                    <a:cubicBezTo>
                      <a:pt x="539300" y="195474"/>
                      <a:pt x="542620" y="197021"/>
                      <a:pt x="546009" y="198638"/>
                    </a:cubicBezTo>
                    <a:cubicBezTo>
                      <a:pt x="553187" y="203123"/>
                      <a:pt x="560887" y="198759"/>
                      <a:pt x="567404" y="195144"/>
                    </a:cubicBezTo>
                    <a:cubicBezTo>
                      <a:pt x="582682" y="187703"/>
                      <a:pt x="592450" y="173361"/>
                      <a:pt x="604129" y="161557"/>
                    </a:cubicBezTo>
                    <a:cubicBezTo>
                      <a:pt x="615496" y="149719"/>
                      <a:pt x="626915" y="137950"/>
                      <a:pt x="638247" y="126077"/>
                    </a:cubicBezTo>
                    <a:cubicBezTo>
                      <a:pt x="653646" y="108745"/>
                      <a:pt x="672087" y="94611"/>
                      <a:pt x="688599" y="78427"/>
                    </a:cubicBezTo>
                    <a:cubicBezTo>
                      <a:pt x="702885" y="63807"/>
                      <a:pt x="717815" y="49812"/>
                      <a:pt x="734535" y="37957"/>
                    </a:cubicBezTo>
                    <a:cubicBezTo>
                      <a:pt x="767628" y="14523"/>
                      <a:pt x="767176" y="64572"/>
                      <a:pt x="768497" y="85433"/>
                    </a:cubicBezTo>
                    <a:cubicBezTo>
                      <a:pt x="769922" y="116846"/>
                      <a:pt x="768410" y="148450"/>
                      <a:pt x="765316" y="179724"/>
                    </a:cubicBezTo>
                    <a:cubicBezTo>
                      <a:pt x="761440" y="199211"/>
                      <a:pt x="758051" y="219151"/>
                      <a:pt x="754888" y="238830"/>
                    </a:cubicBezTo>
                    <a:cubicBezTo>
                      <a:pt x="754627" y="241385"/>
                      <a:pt x="752959" y="246844"/>
                      <a:pt x="751203" y="253120"/>
                    </a:cubicBezTo>
                    <a:cubicBezTo>
                      <a:pt x="750334" y="253641"/>
                      <a:pt x="749622" y="254389"/>
                      <a:pt x="749257" y="255362"/>
                    </a:cubicBezTo>
                    <a:cubicBezTo>
                      <a:pt x="744911" y="264836"/>
                      <a:pt x="743156" y="275197"/>
                      <a:pt x="743399" y="285610"/>
                    </a:cubicBezTo>
                    <a:cubicBezTo>
                      <a:pt x="743226" y="301048"/>
                      <a:pt x="743556" y="316485"/>
                      <a:pt x="744633" y="331904"/>
                    </a:cubicBezTo>
                    <a:cubicBezTo>
                      <a:pt x="744564" y="356068"/>
                      <a:pt x="750143" y="379641"/>
                      <a:pt x="752576" y="403579"/>
                    </a:cubicBezTo>
                    <a:cubicBezTo>
                      <a:pt x="752820" y="416009"/>
                      <a:pt x="753497" y="429499"/>
                      <a:pt x="752646" y="442085"/>
                    </a:cubicBezTo>
                    <a:cubicBezTo>
                      <a:pt x="751168" y="467135"/>
                      <a:pt x="748335" y="492064"/>
                      <a:pt x="743730" y="516784"/>
                    </a:cubicBezTo>
                    <a:cubicBezTo>
                      <a:pt x="743121" y="521113"/>
                      <a:pt x="742426" y="525407"/>
                      <a:pt x="741713" y="529683"/>
                    </a:cubicBezTo>
                    <a:cubicBezTo>
                      <a:pt x="728244" y="531352"/>
                      <a:pt x="714774" y="533056"/>
                      <a:pt x="701304" y="534690"/>
                    </a:cubicBezTo>
                    <a:cubicBezTo>
                      <a:pt x="687295" y="536741"/>
                      <a:pt x="673217" y="538653"/>
                      <a:pt x="659382" y="541574"/>
                    </a:cubicBezTo>
                    <a:cubicBezTo>
                      <a:pt x="654933" y="542391"/>
                      <a:pt x="655211" y="547554"/>
                      <a:pt x="659521" y="547554"/>
                    </a:cubicBezTo>
                    <a:cubicBezTo>
                      <a:pt x="659660" y="547554"/>
                      <a:pt x="659799" y="547554"/>
                      <a:pt x="659938" y="547537"/>
                    </a:cubicBezTo>
                    <a:cubicBezTo>
                      <a:pt x="686635" y="544234"/>
                      <a:pt x="713401" y="541226"/>
                      <a:pt x="740184" y="538410"/>
                    </a:cubicBezTo>
                    <a:cubicBezTo>
                      <a:pt x="737229" y="554299"/>
                      <a:pt x="733475" y="569927"/>
                      <a:pt x="728574" y="585816"/>
                    </a:cubicBezTo>
                    <a:cubicBezTo>
                      <a:pt x="727896" y="587572"/>
                      <a:pt x="727166" y="589293"/>
                      <a:pt x="726419" y="590997"/>
                    </a:cubicBezTo>
                    <a:cubicBezTo>
                      <a:pt x="708656" y="589015"/>
                      <a:pt x="690945" y="586460"/>
                      <a:pt x="673130" y="585104"/>
                    </a:cubicBezTo>
                    <a:cubicBezTo>
                      <a:pt x="671548" y="585086"/>
                      <a:pt x="669915" y="584808"/>
                      <a:pt x="668350" y="585225"/>
                    </a:cubicBezTo>
                    <a:cubicBezTo>
                      <a:pt x="667533" y="585417"/>
                      <a:pt x="666995" y="586234"/>
                      <a:pt x="667360" y="587051"/>
                    </a:cubicBezTo>
                    <a:cubicBezTo>
                      <a:pt x="668333" y="588546"/>
                      <a:pt x="670349" y="588633"/>
                      <a:pt x="671913" y="589241"/>
                    </a:cubicBezTo>
                    <a:cubicBezTo>
                      <a:pt x="688877" y="592857"/>
                      <a:pt x="706014" y="595447"/>
                      <a:pt x="723221" y="597638"/>
                    </a:cubicBezTo>
                    <a:cubicBezTo>
                      <a:pt x="714791" y="613735"/>
                      <a:pt x="703163" y="627973"/>
                      <a:pt x="692579" y="6427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37"/>
              <p:cNvSpPr/>
              <p:nvPr/>
            </p:nvSpPr>
            <p:spPr>
              <a:xfrm>
                <a:off x="16322466" y="4971765"/>
                <a:ext cx="176607" cy="119156"/>
              </a:xfrm>
              <a:custGeom>
                <a:rect b="b" l="l" r="r" t="t"/>
                <a:pathLst>
                  <a:path extrusionOk="0" h="119156" w="176607">
                    <a:moveTo>
                      <a:pt x="175267" y="69803"/>
                    </a:moveTo>
                    <a:cubicBezTo>
                      <a:pt x="179525" y="58156"/>
                      <a:pt x="173007" y="46230"/>
                      <a:pt x="164560" y="38251"/>
                    </a:cubicBezTo>
                    <a:cubicBezTo>
                      <a:pt x="156896" y="27021"/>
                      <a:pt x="144955" y="19528"/>
                      <a:pt x="132754" y="14035"/>
                    </a:cubicBezTo>
                    <a:cubicBezTo>
                      <a:pt x="97889" y="-2741"/>
                      <a:pt x="76754" y="-5627"/>
                      <a:pt x="41037" y="11671"/>
                    </a:cubicBezTo>
                    <a:cubicBezTo>
                      <a:pt x="21693" y="20589"/>
                      <a:pt x="-13138" y="46700"/>
                      <a:pt x="5147" y="70151"/>
                    </a:cubicBezTo>
                    <a:cubicBezTo>
                      <a:pt x="17678" y="86770"/>
                      <a:pt x="35319" y="98504"/>
                      <a:pt x="54107" y="107005"/>
                    </a:cubicBezTo>
                    <a:cubicBezTo>
                      <a:pt x="66465" y="111960"/>
                      <a:pt x="78857" y="118461"/>
                      <a:pt x="92379" y="119052"/>
                    </a:cubicBezTo>
                    <a:cubicBezTo>
                      <a:pt x="93631" y="119122"/>
                      <a:pt x="94899" y="119157"/>
                      <a:pt x="96168" y="119157"/>
                    </a:cubicBezTo>
                    <a:cubicBezTo>
                      <a:pt x="127245" y="119174"/>
                      <a:pt x="163535" y="98748"/>
                      <a:pt x="175267" y="69803"/>
                    </a:cubicBezTo>
                    <a:close/>
                    <a:moveTo>
                      <a:pt x="127801" y="21893"/>
                    </a:moveTo>
                    <a:cubicBezTo>
                      <a:pt x="130164" y="22762"/>
                      <a:pt x="132528" y="24100"/>
                      <a:pt x="134579" y="25769"/>
                    </a:cubicBezTo>
                    <a:cubicBezTo>
                      <a:pt x="139168" y="27977"/>
                      <a:pt x="143617" y="30463"/>
                      <a:pt x="147806" y="33349"/>
                    </a:cubicBezTo>
                    <a:cubicBezTo>
                      <a:pt x="147910" y="33575"/>
                      <a:pt x="148049" y="33783"/>
                      <a:pt x="148205" y="34009"/>
                    </a:cubicBezTo>
                    <a:cubicBezTo>
                      <a:pt x="149665" y="36061"/>
                      <a:pt x="151299" y="38425"/>
                      <a:pt x="152307" y="41015"/>
                    </a:cubicBezTo>
                    <a:cubicBezTo>
                      <a:pt x="157313" y="60590"/>
                      <a:pt x="144834" y="80442"/>
                      <a:pt x="129904" y="92246"/>
                    </a:cubicBezTo>
                    <a:cubicBezTo>
                      <a:pt x="119771" y="98800"/>
                      <a:pt x="105588" y="98539"/>
                      <a:pt x="95560" y="91846"/>
                    </a:cubicBezTo>
                    <a:cubicBezTo>
                      <a:pt x="67560" y="75888"/>
                      <a:pt x="65144" y="24500"/>
                      <a:pt x="96464" y="11827"/>
                    </a:cubicBezTo>
                    <a:cubicBezTo>
                      <a:pt x="104007" y="13166"/>
                      <a:pt x="111411" y="15634"/>
                      <a:pt x="118415" y="18955"/>
                    </a:cubicBezTo>
                    <a:cubicBezTo>
                      <a:pt x="119840" y="19494"/>
                      <a:pt x="121248" y="20050"/>
                      <a:pt x="122673" y="20589"/>
                    </a:cubicBezTo>
                    <a:cubicBezTo>
                      <a:pt x="124359" y="20849"/>
                      <a:pt x="126063" y="21267"/>
                      <a:pt x="127801" y="21893"/>
                    </a:cubicBezTo>
                    <a:close/>
                    <a:moveTo>
                      <a:pt x="68290" y="101199"/>
                    </a:moveTo>
                    <a:cubicBezTo>
                      <a:pt x="56871" y="96888"/>
                      <a:pt x="46060" y="91238"/>
                      <a:pt x="35893" y="84493"/>
                    </a:cubicBezTo>
                    <a:cubicBezTo>
                      <a:pt x="28280" y="79295"/>
                      <a:pt x="8640" y="63510"/>
                      <a:pt x="10847" y="53601"/>
                    </a:cubicBezTo>
                    <a:cubicBezTo>
                      <a:pt x="19399" y="33522"/>
                      <a:pt x="40672" y="22466"/>
                      <a:pt x="60260" y="15373"/>
                    </a:cubicBezTo>
                    <a:cubicBezTo>
                      <a:pt x="67960" y="12140"/>
                      <a:pt x="75955" y="10697"/>
                      <a:pt x="83967" y="10697"/>
                    </a:cubicBezTo>
                    <a:cubicBezTo>
                      <a:pt x="84523" y="10697"/>
                      <a:pt x="85079" y="10732"/>
                      <a:pt x="85636" y="10749"/>
                    </a:cubicBezTo>
                    <a:cubicBezTo>
                      <a:pt x="74668" y="18555"/>
                      <a:pt x="67438" y="31593"/>
                      <a:pt x="65474" y="44770"/>
                    </a:cubicBezTo>
                    <a:cubicBezTo>
                      <a:pt x="60677" y="72115"/>
                      <a:pt x="79101" y="103806"/>
                      <a:pt x="107535" y="107353"/>
                    </a:cubicBezTo>
                    <a:cubicBezTo>
                      <a:pt x="106092" y="107579"/>
                      <a:pt x="104632" y="107770"/>
                      <a:pt x="103173" y="107909"/>
                    </a:cubicBezTo>
                    <a:cubicBezTo>
                      <a:pt x="90989" y="109700"/>
                      <a:pt x="79361" y="106049"/>
                      <a:pt x="68290" y="101199"/>
                    </a:cubicBezTo>
                    <a:close/>
                    <a:moveTo>
                      <a:pt x="150639" y="86022"/>
                    </a:moveTo>
                    <a:cubicBezTo>
                      <a:pt x="152446" y="83432"/>
                      <a:pt x="154063" y="80720"/>
                      <a:pt x="155470" y="77956"/>
                    </a:cubicBezTo>
                    <a:cubicBezTo>
                      <a:pt x="159781" y="68325"/>
                      <a:pt x="162510" y="56383"/>
                      <a:pt x="160719" y="45604"/>
                    </a:cubicBezTo>
                    <a:cubicBezTo>
                      <a:pt x="161901" y="46908"/>
                      <a:pt x="163083" y="48195"/>
                      <a:pt x="164300" y="49464"/>
                    </a:cubicBezTo>
                    <a:cubicBezTo>
                      <a:pt x="172225" y="60016"/>
                      <a:pt x="166733" y="69247"/>
                      <a:pt x="158981" y="77695"/>
                    </a:cubicBezTo>
                    <a:cubicBezTo>
                      <a:pt x="156409" y="80599"/>
                      <a:pt x="153611" y="83397"/>
                      <a:pt x="150639" y="860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37"/>
              <p:cNvSpPr/>
              <p:nvPr/>
            </p:nvSpPr>
            <p:spPr>
              <a:xfrm>
                <a:off x="16419531" y="5000805"/>
                <a:ext cx="38484" cy="47177"/>
              </a:xfrm>
              <a:custGeom>
                <a:rect b="b" l="l" r="r" t="t"/>
                <a:pathLst>
                  <a:path extrusionOk="0" h="47177" w="38484">
                    <a:moveTo>
                      <a:pt x="4924" y="8742"/>
                    </a:moveTo>
                    <a:cubicBezTo>
                      <a:pt x="-3401" y="20563"/>
                      <a:pt x="-1802" y="42641"/>
                      <a:pt x="14605" y="45996"/>
                    </a:cubicBezTo>
                    <a:cubicBezTo>
                      <a:pt x="16934" y="46813"/>
                      <a:pt x="19089" y="47178"/>
                      <a:pt x="21105" y="47178"/>
                    </a:cubicBezTo>
                    <a:cubicBezTo>
                      <a:pt x="38381" y="47178"/>
                      <a:pt x="43769" y="19520"/>
                      <a:pt x="32750" y="6986"/>
                    </a:cubicBezTo>
                    <a:cubicBezTo>
                      <a:pt x="25989" y="-3671"/>
                      <a:pt x="11042" y="-1376"/>
                      <a:pt x="4924" y="87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8" name="Google Shape;1478;p37"/>
            <p:cNvSpPr/>
            <p:nvPr/>
          </p:nvSpPr>
          <p:spPr>
            <a:xfrm>
              <a:off x="16655859" y="5013840"/>
              <a:ext cx="160363" cy="96887"/>
            </a:xfrm>
            <a:custGeom>
              <a:rect b="b" l="l" r="r" t="t"/>
              <a:pathLst>
                <a:path extrusionOk="0" h="96887" w="160363">
                  <a:moveTo>
                    <a:pt x="150950" y="19540"/>
                  </a:moveTo>
                  <a:cubicBezTo>
                    <a:pt x="168295" y="40974"/>
                    <a:pt x="160109" y="66946"/>
                    <a:pt x="139114" y="82227"/>
                  </a:cubicBezTo>
                  <a:cubicBezTo>
                    <a:pt x="117979" y="94570"/>
                    <a:pt x="92795" y="95334"/>
                    <a:pt x="68809" y="96656"/>
                  </a:cubicBezTo>
                  <a:cubicBezTo>
                    <a:pt x="41783" y="99350"/>
                    <a:pt x="435" y="78246"/>
                    <a:pt x="0" y="48050"/>
                  </a:cubicBezTo>
                  <a:cubicBezTo>
                    <a:pt x="1373" y="46085"/>
                    <a:pt x="2590" y="43547"/>
                    <a:pt x="1390" y="41218"/>
                  </a:cubicBezTo>
                  <a:cubicBezTo>
                    <a:pt x="17328" y="21921"/>
                    <a:pt x="37246" y="5789"/>
                    <a:pt x="61197" y="0"/>
                  </a:cubicBezTo>
                  <a:cubicBezTo>
                    <a:pt x="56782" y="3112"/>
                    <a:pt x="52837" y="6901"/>
                    <a:pt x="49604" y="10917"/>
                  </a:cubicBezTo>
                  <a:cubicBezTo>
                    <a:pt x="34726" y="28127"/>
                    <a:pt x="33927" y="55351"/>
                    <a:pt x="48248" y="73118"/>
                  </a:cubicBezTo>
                  <a:cubicBezTo>
                    <a:pt x="57999" y="84643"/>
                    <a:pt x="72911" y="89754"/>
                    <a:pt x="87615" y="90693"/>
                  </a:cubicBezTo>
                  <a:cubicBezTo>
                    <a:pt x="88710" y="90780"/>
                    <a:pt x="89788" y="90832"/>
                    <a:pt x="90865" y="90832"/>
                  </a:cubicBezTo>
                  <a:cubicBezTo>
                    <a:pt x="108124" y="90832"/>
                    <a:pt x="124444" y="79289"/>
                    <a:pt x="133952" y="65434"/>
                  </a:cubicBezTo>
                  <a:cubicBezTo>
                    <a:pt x="145631" y="47337"/>
                    <a:pt x="146292" y="20322"/>
                    <a:pt x="130580" y="4381"/>
                  </a:cubicBezTo>
                  <a:cubicBezTo>
                    <a:pt x="138331" y="7805"/>
                    <a:pt x="145336" y="12725"/>
                    <a:pt x="150950" y="195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16333141" y="4982462"/>
              <a:ext cx="96859" cy="97674"/>
            </a:xfrm>
            <a:custGeom>
              <a:rect b="b" l="l" r="r" t="t"/>
              <a:pathLst>
                <a:path extrusionOk="0" h="97674" w="96859">
                  <a:moveTo>
                    <a:pt x="96860" y="96673"/>
                  </a:moveTo>
                  <a:cubicBezTo>
                    <a:pt x="95417" y="96899"/>
                    <a:pt x="93974" y="97073"/>
                    <a:pt x="92515" y="97212"/>
                  </a:cubicBezTo>
                  <a:cubicBezTo>
                    <a:pt x="80313" y="99002"/>
                    <a:pt x="68686" y="95352"/>
                    <a:pt x="57614" y="90502"/>
                  </a:cubicBezTo>
                  <a:cubicBezTo>
                    <a:pt x="46195" y="86190"/>
                    <a:pt x="35385" y="80541"/>
                    <a:pt x="25217" y="73796"/>
                  </a:cubicBezTo>
                  <a:cubicBezTo>
                    <a:pt x="17605" y="68598"/>
                    <a:pt x="-2035" y="52813"/>
                    <a:pt x="172" y="42904"/>
                  </a:cubicBezTo>
                  <a:cubicBezTo>
                    <a:pt x="8723" y="22825"/>
                    <a:pt x="29997" y="11769"/>
                    <a:pt x="49585" y="4676"/>
                  </a:cubicBezTo>
                  <a:cubicBezTo>
                    <a:pt x="57284" y="1443"/>
                    <a:pt x="65279" y="0"/>
                    <a:pt x="73292" y="0"/>
                  </a:cubicBezTo>
                  <a:cubicBezTo>
                    <a:pt x="73865" y="0"/>
                    <a:pt x="74421" y="17"/>
                    <a:pt x="74995" y="17"/>
                  </a:cubicBezTo>
                  <a:cubicBezTo>
                    <a:pt x="64010" y="7823"/>
                    <a:pt x="56780" y="20878"/>
                    <a:pt x="54816" y="34073"/>
                  </a:cubicBezTo>
                  <a:cubicBezTo>
                    <a:pt x="50019" y="61418"/>
                    <a:pt x="68425" y="93127"/>
                    <a:pt x="96860" y="966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16396225" y="4983592"/>
              <a:ext cx="79671" cy="85189"/>
            </a:xfrm>
            <a:custGeom>
              <a:rect b="b" l="l" r="r" t="t"/>
              <a:pathLst>
                <a:path extrusionOk="0" h="85189" w="79671">
                  <a:moveTo>
                    <a:pt x="44396" y="64391"/>
                  </a:moveTo>
                  <a:cubicBezTo>
                    <a:pt x="61689" y="64391"/>
                    <a:pt x="67060" y="36715"/>
                    <a:pt x="56058" y="24199"/>
                  </a:cubicBezTo>
                  <a:cubicBezTo>
                    <a:pt x="49314" y="13560"/>
                    <a:pt x="34367" y="15854"/>
                    <a:pt x="28232" y="25972"/>
                  </a:cubicBezTo>
                  <a:cubicBezTo>
                    <a:pt x="19906" y="37793"/>
                    <a:pt x="21505" y="59871"/>
                    <a:pt x="37913" y="63226"/>
                  </a:cubicBezTo>
                  <a:cubicBezTo>
                    <a:pt x="40224" y="64026"/>
                    <a:pt x="42397" y="64391"/>
                    <a:pt x="44396" y="64391"/>
                  </a:cubicBezTo>
                  <a:close/>
                  <a:moveTo>
                    <a:pt x="78548" y="29188"/>
                  </a:moveTo>
                  <a:cubicBezTo>
                    <a:pt x="83554" y="48762"/>
                    <a:pt x="71075" y="68615"/>
                    <a:pt x="56145" y="80419"/>
                  </a:cubicBezTo>
                  <a:cubicBezTo>
                    <a:pt x="46012" y="86973"/>
                    <a:pt x="31829" y="86712"/>
                    <a:pt x="21801" y="80019"/>
                  </a:cubicBezTo>
                  <a:cubicBezTo>
                    <a:pt x="-6199" y="64060"/>
                    <a:pt x="-8632" y="12638"/>
                    <a:pt x="22722" y="0"/>
                  </a:cubicBezTo>
                  <a:cubicBezTo>
                    <a:pt x="30248" y="1339"/>
                    <a:pt x="37652" y="3824"/>
                    <a:pt x="44656" y="7145"/>
                  </a:cubicBezTo>
                  <a:cubicBezTo>
                    <a:pt x="46081" y="7684"/>
                    <a:pt x="47489" y="8240"/>
                    <a:pt x="48915" y="8779"/>
                  </a:cubicBezTo>
                  <a:cubicBezTo>
                    <a:pt x="50618" y="9005"/>
                    <a:pt x="52321" y="9422"/>
                    <a:pt x="54059" y="10065"/>
                  </a:cubicBezTo>
                  <a:cubicBezTo>
                    <a:pt x="56423" y="10935"/>
                    <a:pt x="58787" y="12273"/>
                    <a:pt x="60838" y="13942"/>
                  </a:cubicBezTo>
                  <a:cubicBezTo>
                    <a:pt x="65426" y="16150"/>
                    <a:pt x="69858" y="18618"/>
                    <a:pt x="74047" y="21504"/>
                  </a:cubicBezTo>
                  <a:cubicBezTo>
                    <a:pt x="74151" y="21730"/>
                    <a:pt x="74290" y="21956"/>
                    <a:pt x="74464" y="22165"/>
                  </a:cubicBezTo>
                  <a:cubicBezTo>
                    <a:pt x="75906" y="24233"/>
                    <a:pt x="77540" y="26598"/>
                    <a:pt x="78548" y="2918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16703181" y="5011041"/>
              <a:ext cx="84362" cy="82856"/>
            </a:xfrm>
            <a:custGeom>
              <a:rect b="b" l="l" r="r" t="t"/>
              <a:pathLst>
                <a:path extrusionOk="0" h="82856" w="84362">
                  <a:moveTo>
                    <a:pt x="56180" y="52882"/>
                  </a:moveTo>
                  <a:cubicBezTo>
                    <a:pt x="62889" y="43356"/>
                    <a:pt x="63689" y="25972"/>
                    <a:pt x="52305" y="19696"/>
                  </a:cubicBezTo>
                  <a:cubicBezTo>
                    <a:pt x="29710" y="10726"/>
                    <a:pt x="18343" y="48258"/>
                    <a:pt x="35306" y="59471"/>
                  </a:cubicBezTo>
                  <a:cubicBezTo>
                    <a:pt x="37218" y="60462"/>
                    <a:pt x="39252" y="60914"/>
                    <a:pt x="41303" y="60914"/>
                  </a:cubicBezTo>
                  <a:cubicBezTo>
                    <a:pt x="47021" y="60914"/>
                    <a:pt x="52809" y="57437"/>
                    <a:pt x="56180" y="52882"/>
                  </a:cubicBezTo>
                  <a:close/>
                  <a:moveTo>
                    <a:pt x="72292" y="11630"/>
                  </a:moveTo>
                  <a:cubicBezTo>
                    <a:pt x="87222" y="23538"/>
                    <a:pt x="87361" y="46502"/>
                    <a:pt x="77854" y="61870"/>
                  </a:cubicBezTo>
                  <a:cubicBezTo>
                    <a:pt x="70971" y="72248"/>
                    <a:pt x="58979" y="80993"/>
                    <a:pt x="46447" y="82835"/>
                  </a:cubicBezTo>
                  <a:cubicBezTo>
                    <a:pt x="32699" y="83166"/>
                    <a:pt x="17891" y="79619"/>
                    <a:pt x="8523" y="68928"/>
                  </a:cubicBezTo>
                  <a:cubicBezTo>
                    <a:pt x="-4756" y="51909"/>
                    <a:pt x="-1923" y="26546"/>
                    <a:pt x="12886" y="11300"/>
                  </a:cubicBezTo>
                  <a:cubicBezTo>
                    <a:pt x="16883" y="6797"/>
                    <a:pt x="21732" y="3060"/>
                    <a:pt x="27172" y="678"/>
                  </a:cubicBezTo>
                  <a:cubicBezTo>
                    <a:pt x="28980" y="556"/>
                    <a:pt x="30805" y="469"/>
                    <a:pt x="32665" y="469"/>
                  </a:cubicBezTo>
                  <a:cubicBezTo>
                    <a:pt x="36471" y="174"/>
                    <a:pt x="40364" y="0"/>
                    <a:pt x="44310" y="0"/>
                  </a:cubicBezTo>
                  <a:cubicBezTo>
                    <a:pt x="46274" y="2886"/>
                    <a:pt x="51192" y="2642"/>
                    <a:pt x="54512" y="3442"/>
                  </a:cubicBezTo>
                  <a:cubicBezTo>
                    <a:pt x="61012" y="4572"/>
                    <a:pt x="67373" y="7058"/>
                    <a:pt x="72292" y="1163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16220988" y="4623862"/>
              <a:ext cx="707417" cy="741621"/>
            </a:xfrm>
            <a:custGeom>
              <a:rect b="b" l="l" r="r" t="t"/>
              <a:pathLst>
                <a:path extrusionOk="0" h="741621" w="707417">
                  <a:moveTo>
                    <a:pt x="151745" y="201917"/>
                  </a:moveTo>
                  <a:cubicBezTo>
                    <a:pt x="164572" y="185037"/>
                    <a:pt x="153413" y="161847"/>
                    <a:pt x="147886" y="144046"/>
                  </a:cubicBezTo>
                  <a:cubicBezTo>
                    <a:pt x="140795" y="123080"/>
                    <a:pt x="131218" y="103262"/>
                    <a:pt x="118426" y="85183"/>
                  </a:cubicBezTo>
                  <a:cubicBezTo>
                    <a:pt x="108867" y="70198"/>
                    <a:pt x="100872" y="53422"/>
                    <a:pt x="86620" y="42157"/>
                  </a:cubicBezTo>
                  <a:cubicBezTo>
                    <a:pt x="74575" y="31935"/>
                    <a:pt x="53684" y="27955"/>
                    <a:pt x="50782" y="48433"/>
                  </a:cubicBezTo>
                  <a:cubicBezTo>
                    <a:pt x="50208" y="52153"/>
                    <a:pt x="50486" y="55873"/>
                    <a:pt x="50434" y="59611"/>
                  </a:cubicBezTo>
                  <a:cubicBezTo>
                    <a:pt x="50417" y="60272"/>
                    <a:pt x="50573" y="60897"/>
                    <a:pt x="50834" y="61471"/>
                  </a:cubicBezTo>
                  <a:cubicBezTo>
                    <a:pt x="50764" y="62792"/>
                    <a:pt x="50712" y="64131"/>
                    <a:pt x="50625" y="65435"/>
                  </a:cubicBezTo>
                  <a:cubicBezTo>
                    <a:pt x="50243" y="74961"/>
                    <a:pt x="49895" y="84540"/>
                    <a:pt x="50295" y="94084"/>
                  </a:cubicBezTo>
                  <a:cubicBezTo>
                    <a:pt x="46384" y="124454"/>
                    <a:pt x="43151" y="154911"/>
                    <a:pt x="42265" y="185524"/>
                  </a:cubicBezTo>
                  <a:cubicBezTo>
                    <a:pt x="41831" y="200144"/>
                    <a:pt x="41744" y="214903"/>
                    <a:pt x="44264" y="229332"/>
                  </a:cubicBezTo>
                  <a:cubicBezTo>
                    <a:pt x="45567" y="238824"/>
                    <a:pt x="54362" y="245047"/>
                    <a:pt x="63504" y="245777"/>
                  </a:cubicBezTo>
                  <a:cubicBezTo>
                    <a:pt x="64616" y="245899"/>
                    <a:pt x="65711" y="245951"/>
                    <a:pt x="66806" y="245951"/>
                  </a:cubicBezTo>
                  <a:cubicBezTo>
                    <a:pt x="79737" y="245951"/>
                    <a:pt x="91226" y="238320"/>
                    <a:pt x="102454" y="232635"/>
                  </a:cubicBezTo>
                  <a:cubicBezTo>
                    <a:pt x="113438" y="227454"/>
                    <a:pt x="123658" y="220901"/>
                    <a:pt x="134312" y="215094"/>
                  </a:cubicBezTo>
                  <a:cubicBezTo>
                    <a:pt x="140500" y="211270"/>
                    <a:pt x="146791" y="207324"/>
                    <a:pt x="151745" y="201917"/>
                  </a:cubicBezTo>
                  <a:close/>
                  <a:moveTo>
                    <a:pt x="210022" y="509164"/>
                  </a:moveTo>
                  <a:cubicBezTo>
                    <a:pt x="213168" y="509164"/>
                    <a:pt x="215775" y="504331"/>
                    <a:pt x="213098" y="501862"/>
                  </a:cubicBezTo>
                  <a:cubicBezTo>
                    <a:pt x="210439" y="499116"/>
                    <a:pt x="205590" y="502141"/>
                    <a:pt x="206997" y="505739"/>
                  </a:cubicBezTo>
                  <a:cubicBezTo>
                    <a:pt x="206980" y="505809"/>
                    <a:pt x="206980" y="505861"/>
                    <a:pt x="206963" y="505913"/>
                  </a:cubicBezTo>
                  <a:cubicBezTo>
                    <a:pt x="206841" y="506904"/>
                    <a:pt x="207328" y="507930"/>
                    <a:pt x="208127" y="508521"/>
                  </a:cubicBezTo>
                  <a:cubicBezTo>
                    <a:pt x="208753" y="508973"/>
                    <a:pt x="209396" y="509164"/>
                    <a:pt x="210022" y="509164"/>
                  </a:cubicBezTo>
                  <a:close/>
                  <a:moveTo>
                    <a:pt x="222970" y="540699"/>
                  </a:moveTo>
                  <a:cubicBezTo>
                    <a:pt x="226933" y="540699"/>
                    <a:pt x="229870" y="535170"/>
                    <a:pt x="225994" y="532215"/>
                  </a:cubicBezTo>
                  <a:cubicBezTo>
                    <a:pt x="220815" y="528495"/>
                    <a:pt x="214906" y="536718"/>
                    <a:pt x="220659" y="540038"/>
                  </a:cubicBezTo>
                  <a:cubicBezTo>
                    <a:pt x="221441" y="540490"/>
                    <a:pt x="222223" y="540699"/>
                    <a:pt x="222970" y="540699"/>
                  </a:cubicBezTo>
                  <a:close/>
                  <a:moveTo>
                    <a:pt x="247946" y="514814"/>
                  </a:moveTo>
                  <a:cubicBezTo>
                    <a:pt x="251770" y="514814"/>
                    <a:pt x="254968" y="508834"/>
                    <a:pt x="250918" y="505774"/>
                  </a:cubicBezTo>
                  <a:cubicBezTo>
                    <a:pt x="245339" y="502158"/>
                    <a:pt x="240716" y="508190"/>
                    <a:pt x="244713" y="513197"/>
                  </a:cubicBezTo>
                  <a:cubicBezTo>
                    <a:pt x="245739" y="514344"/>
                    <a:pt x="246868" y="514814"/>
                    <a:pt x="247946" y="514814"/>
                  </a:cubicBezTo>
                  <a:close/>
                  <a:moveTo>
                    <a:pt x="276745" y="417706"/>
                  </a:moveTo>
                  <a:cubicBezTo>
                    <a:pt x="281004" y="406059"/>
                    <a:pt x="274486" y="394133"/>
                    <a:pt x="266039" y="386154"/>
                  </a:cubicBezTo>
                  <a:cubicBezTo>
                    <a:pt x="258374" y="374924"/>
                    <a:pt x="246434" y="367431"/>
                    <a:pt x="234233" y="361938"/>
                  </a:cubicBezTo>
                  <a:cubicBezTo>
                    <a:pt x="199367" y="345162"/>
                    <a:pt x="178233" y="342276"/>
                    <a:pt x="142516" y="359574"/>
                  </a:cubicBezTo>
                  <a:cubicBezTo>
                    <a:pt x="123171" y="368492"/>
                    <a:pt x="88341" y="394603"/>
                    <a:pt x="106625" y="418054"/>
                  </a:cubicBezTo>
                  <a:cubicBezTo>
                    <a:pt x="119156" y="434673"/>
                    <a:pt x="136798" y="446407"/>
                    <a:pt x="155586" y="454908"/>
                  </a:cubicBezTo>
                  <a:cubicBezTo>
                    <a:pt x="167943" y="459862"/>
                    <a:pt x="180336" y="466364"/>
                    <a:pt x="193858" y="466955"/>
                  </a:cubicBezTo>
                  <a:cubicBezTo>
                    <a:pt x="195109" y="467025"/>
                    <a:pt x="196378" y="467060"/>
                    <a:pt x="197647" y="467060"/>
                  </a:cubicBezTo>
                  <a:cubicBezTo>
                    <a:pt x="228723" y="467077"/>
                    <a:pt x="265031" y="446651"/>
                    <a:pt x="276745" y="417706"/>
                  </a:cubicBezTo>
                  <a:close/>
                  <a:moveTo>
                    <a:pt x="419161" y="596189"/>
                  </a:moveTo>
                  <a:cubicBezTo>
                    <a:pt x="424393" y="593303"/>
                    <a:pt x="442208" y="583324"/>
                    <a:pt x="435447" y="576249"/>
                  </a:cubicBezTo>
                  <a:cubicBezTo>
                    <a:pt x="433378" y="574180"/>
                    <a:pt x="429833" y="574128"/>
                    <a:pt x="427782" y="576249"/>
                  </a:cubicBezTo>
                  <a:cubicBezTo>
                    <a:pt x="410871" y="594920"/>
                    <a:pt x="378960" y="598362"/>
                    <a:pt x="360380" y="580091"/>
                  </a:cubicBezTo>
                  <a:cubicBezTo>
                    <a:pt x="352907" y="574511"/>
                    <a:pt x="349935" y="565749"/>
                    <a:pt x="347727" y="557022"/>
                  </a:cubicBezTo>
                  <a:cubicBezTo>
                    <a:pt x="347223" y="554380"/>
                    <a:pt x="346406" y="552068"/>
                    <a:pt x="345329" y="550260"/>
                  </a:cubicBezTo>
                  <a:cubicBezTo>
                    <a:pt x="351134" y="547113"/>
                    <a:pt x="354471" y="538265"/>
                    <a:pt x="356956" y="532372"/>
                  </a:cubicBezTo>
                  <a:cubicBezTo>
                    <a:pt x="359668" y="530094"/>
                    <a:pt x="363613" y="530146"/>
                    <a:pt x="367350" y="530199"/>
                  </a:cubicBezTo>
                  <a:cubicBezTo>
                    <a:pt x="368688" y="530216"/>
                    <a:pt x="370009" y="530233"/>
                    <a:pt x="371243" y="530164"/>
                  </a:cubicBezTo>
                  <a:cubicBezTo>
                    <a:pt x="380507" y="530598"/>
                    <a:pt x="391335" y="529990"/>
                    <a:pt x="397905" y="522550"/>
                  </a:cubicBezTo>
                  <a:cubicBezTo>
                    <a:pt x="404492" y="514918"/>
                    <a:pt x="404492" y="501880"/>
                    <a:pt x="396462" y="495291"/>
                  </a:cubicBezTo>
                  <a:cubicBezTo>
                    <a:pt x="379638" y="485330"/>
                    <a:pt x="358625" y="486564"/>
                    <a:pt x="339680" y="485052"/>
                  </a:cubicBezTo>
                  <a:cubicBezTo>
                    <a:pt x="326906" y="484478"/>
                    <a:pt x="313175" y="479194"/>
                    <a:pt x="299757" y="479906"/>
                  </a:cubicBezTo>
                  <a:cubicBezTo>
                    <a:pt x="295499" y="480324"/>
                    <a:pt x="291206" y="485348"/>
                    <a:pt x="293274" y="489555"/>
                  </a:cubicBezTo>
                  <a:cubicBezTo>
                    <a:pt x="288269" y="494839"/>
                    <a:pt x="285036" y="502332"/>
                    <a:pt x="284445" y="509581"/>
                  </a:cubicBezTo>
                  <a:cubicBezTo>
                    <a:pt x="284845" y="516604"/>
                    <a:pt x="290858" y="522376"/>
                    <a:pt x="297237" y="524566"/>
                  </a:cubicBezTo>
                  <a:cubicBezTo>
                    <a:pt x="304850" y="527191"/>
                    <a:pt x="313279" y="525453"/>
                    <a:pt x="320718" y="528599"/>
                  </a:cubicBezTo>
                  <a:cubicBezTo>
                    <a:pt x="325237" y="531068"/>
                    <a:pt x="325028" y="537343"/>
                    <a:pt x="327514" y="541411"/>
                  </a:cubicBezTo>
                  <a:cubicBezTo>
                    <a:pt x="329043" y="544506"/>
                    <a:pt x="331251" y="547322"/>
                    <a:pt x="334118" y="549252"/>
                  </a:cubicBezTo>
                  <a:cubicBezTo>
                    <a:pt x="333423" y="550069"/>
                    <a:pt x="332728" y="551042"/>
                    <a:pt x="332033" y="552224"/>
                  </a:cubicBezTo>
                  <a:cubicBezTo>
                    <a:pt x="324072" y="564706"/>
                    <a:pt x="312636" y="577240"/>
                    <a:pt x="296733" y="577414"/>
                  </a:cubicBezTo>
                  <a:cubicBezTo>
                    <a:pt x="287452" y="577675"/>
                    <a:pt x="278257" y="576440"/>
                    <a:pt x="269689" y="572755"/>
                  </a:cubicBezTo>
                  <a:cubicBezTo>
                    <a:pt x="265292" y="570877"/>
                    <a:pt x="261346" y="568165"/>
                    <a:pt x="257714" y="565088"/>
                  </a:cubicBezTo>
                  <a:cubicBezTo>
                    <a:pt x="256097" y="563889"/>
                    <a:pt x="251561" y="558674"/>
                    <a:pt x="250831" y="563002"/>
                  </a:cubicBezTo>
                  <a:cubicBezTo>
                    <a:pt x="256619" y="579761"/>
                    <a:pt x="278397" y="585949"/>
                    <a:pt x="294508" y="586784"/>
                  </a:cubicBezTo>
                  <a:cubicBezTo>
                    <a:pt x="312532" y="588261"/>
                    <a:pt x="328313" y="576736"/>
                    <a:pt x="337942" y="562324"/>
                  </a:cubicBezTo>
                  <a:cubicBezTo>
                    <a:pt x="340688" y="575728"/>
                    <a:pt x="349066" y="586732"/>
                    <a:pt x="360606" y="593894"/>
                  </a:cubicBezTo>
                  <a:cubicBezTo>
                    <a:pt x="368932" y="600013"/>
                    <a:pt x="379064" y="602968"/>
                    <a:pt x="389336" y="602934"/>
                  </a:cubicBezTo>
                  <a:cubicBezTo>
                    <a:pt x="389597" y="602934"/>
                    <a:pt x="389858" y="602934"/>
                    <a:pt x="390118" y="602934"/>
                  </a:cubicBezTo>
                  <a:cubicBezTo>
                    <a:pt x="400182" y="602951"/>
                    <a:pt x="410228" y="600778"/>
                    <a:pt x="419161" y="596189"/>
                  </a:cubicBezTo>
                  <a:close/>
                  <a:moveTo>
                    <a:pt x="463203" y="543880"/>
                  </a:moveTo>
                  <a:cubicBezTo>
                    <a:pt x="468643" y="543880"/>
                    <a:pt x="470243" y="535449"/>
                    <a:pt x="463933" y="534492"/>
                  </a:cubicBezTo>
                  <a:cubicBezTo>
                    <a:pt x="458545" y="533745"/>
                    <a:pt x="456634" y="542402"/>
                    <a:pt x="462004" y="543741"/>
                  </a:cubicBezTo>
                  <a:cubicBezTo>
                    <a:pt x="462421" y="543828"/>
                    <a:pt x="462821" y="543880"/>
                    <a:pt x="463203" y="543880"/>
                  </a:cubicBezTo>
                  <a:close/>
                  <a:moveTo>
                    <a:pt x="478828" y="572112"/>
                  </a:moveTo>
                  <a:cubicBezTo>
                    <a:pt x="481992" y="571694"/>
                    <a:pt x="484251" y="567748"/>
                    <a:pt x="483087" y="564793"/>
                  </a:cubicBezTo>
                  <a:cubicBezTo>
                    <a:pt x="481071" y="560343"/>
                    <a:pt x="474153" y="563020"/>
                    <a:pt x="475387" y="567627"/>
                  </a:cubicBezTo>
                  <a:cubicBezTo>
                    <a:pt x="475213" y="567905"/>
                    <a:pt x="475109" y="568235"/>
                    <a:pt x="475074" y="568583"/>
                  </a:cubicBezTo>
                  <a:cubicBezTo>
                    <a:pt x="474796" y="570582"/>
                    <a:pt x="476586" y="572146"/>
                    <a:pt x="478446" y="572146"/>
                  </a:cubicBezTo>
                  <a:cubicBezTo>
                    <a:pt x="478568" y="572129"/>
                    <a:pt x="478707" y="572129"/>
                    <a:pt x="478828" y="572112"/>
                  </a:cubicBezTo>
                  <a:close/>
                  <a:moveTo>
                    <a:pt x="511087" y="549147"/>
                  </a:moveTo>
                  <a:cubicBezTo>
                    <a:pt x="516005" y="549147"/>
                    <a:pt x="516423" y="540942"/>
                    <a:pt x="511295" y="540577"/>
                  </a:cubicBezTo>
                  <a:cubicBezTo>
                    <a:pt x="505820" y="540073"/>
                    <a:pt x="505490" y="548678"/>
                    <a:pt x="510722" y="549130"/>
                  </a:cubicBezTo>
                  <a:cubicBezTo>
                    <a:pt x="510861" y="549130"/>
                    <a:pt x="510965" y="549147"/>
                    <a:pt x="511087" y="549147"/>
                  </a:cubicBezTo>
                  <a:close/>
                  <a:moveTo>
                    <a:pt x="579531" y="481506"/>
                  </a:moveTo>
                  <a:cubicBezTo>
                    <a:pt x="611546" y="459237"/>
                    <a:pt x="616048" y="418384"/>
                    <a:pt x="584589" y="393229"/>
                  </a:cubicBezTo>
                  <a:cubicBezTo>
                    <a:pt x="576941" y="386363"/>
                    <a:pt x="567000" y="383077"/>
                    <a:pt x="557249" y="380452"/>
                  </a:cubicBezTo>
                  <a:cubicBezTo>
                    <a:pt x="536601" y="374454"/>
                    <a:pt x="514667" y="376141"/>
                    <a:pt x="493776" y="379948"/>
                  </a:cubicBezTo>
                  <a:cubicBezTo>
                    <a:pt x="466923" y="386310"/>
                    <a:pt x="445284" y="405781"/>
                    <a:pt x="430198" y="428276"/>
                  </a:cubicBezTo>
                  <a:cubicBezTo>
                    <a:pt x="423524" y="430692"/>
                    <a:pt x="423437" y="438984"/>
                    <a:pt x="424688" y="444860"/>
                  </a:cubicBezTo>
                  <a:cubicBezTo>
                    <a:pt x="429138" y="474378"/>
                    <a:pt x="465515" y="495795"/>
                    <a:pt x="493324" y="497412"/>
                  </a:cubicBezTo>
                  <a:cubicBezTo>
                    <a:pt x="495531" y="497482"/>
                    <a:pt x="497738" y="497534"/>
                    <a:pt x="499963" y="497534"/>
                  </a:cubicBezTo>
                  <a:cubicBezTo>
                    <a:pt x="510652" y="497534"/>
                    <a:pt x="521341" y="496647"/>
                    <a:pt x="531961" y="495361"/>
                  </a:cubicBezTo>
                  <a:cubicBezTo>
                    <a:pt x="548368" y="493414"/>
                    <a:pt x="565331" y="490476"/>
                    <a:pt x="579531" y="481506"/>
                  </a:cubicBezTo>
                  <a:close/>
                  <a:moveTo>
                    <a:pt x="681728" y="163707"/>
                  </a:moveTo>
                  <a:cubicBezTo>
                    <a:pt x="680825" y="147609"/>
                    <a:pt x="700100" y="63679"/>
                    <a:pt x="669058" y="73744"/>
                  </a:cubicBezTo>
                  <a:cubicBezTo>
                    <a:pt x="663896" y="75917"/>
                    <a:pt x="660038" y="80159"/>
                    <a:pt x="655710" y="83601"/>
                  </a:cubicBezTo>
                  <a:cubicBezTo>
                    <a:pt x="649992" y="88573"/>
                    <a:pt x="643769" y="92936"/>
                    <a:pt x="638347" y="98221"/>
                  </a:cubicBezTo>
                  <a:cubicBezTo>
                    <a:pt x="628857" y="108234"/>
                    <a:pt x="621018" y="119725"/>
                    <a:pt x="611407" y="129651"/>
                  </a:cubicBezTo>
                  <a:cubicBezTo>
                    <a:pt x="604316" y="137127"/>
                    <a:pt x="596112" y="143420"/>
                    <a:pt x="588899" y="150756"/>
                  </a:cubicBezTo>
                  <a:cubicBezTo>
                    <a:pt x="577080" y="163550"/>
                    <a:pt x="565801" y="176745"/>
                    <a:pt x="552852" y="188462"/>
                  </a:cubicBezTo>
                  <a:cubicBezTo>
                    <a:pt x="550679" y="187593"/>
                    <a:pt x="548142" y="188375"/>
                    <a:pt x="546699" y="190183"/>
                  </a:cubicBezTo>
                  <a:cubicBezTo>
                    <a:pt x="535906" y="202473"/>
                    <a:pt x="557875" y="216398"/>
                    <a:pt x="566096" y="223804"/>
                  </a:cubicBezTo>
                  <a:cubicBezTo>
                    <a:pt x="577689" y="232531"/>
                    <a:pt x="590933" y="238650"/>
                    <a:pt x="604159" y="244404"/>
                  </a:cubicBezTo>
                  <a:cubicBezTo>
                    <a:pt x="615961" y="249376"/>
                    <a:pt x="627293" y="256225"/>
                    <a:pt x="640102" y="258190"/>
                  </a:cubicBezTo>
                  <a:cubicBezTo>
                    <a:pt x="641545" y="258381"/>
                    <a:pt x="642935" y="258468"/>
                    <a:pt x="644256" y="258468"/>
                  </a:cubicBezTo>
                  <a:cubicBezTo>
                    <a:pt x="664835" y="258450"/>
                    <a:pt x="672864" y="236790"/>
                    <a:pt x="675524" y="218606"/>
                  </a:cubicBezTo>
                  <a:cubicBezTo>
                    <a:pt x="678600" y="200440"/>
                    <a:pt x="680077" y="182065"/>
                    <a:pt x="681728" y="163707"/>
                  </a:cubicBezTo>
                  <a:close/>
                  <a:moveTo>
                    <a:pt x="706878" y="74822"/>
                  </a:moveTo>
                  <a:cubicBezTo>
                    <a:pt x="708303" y="106235"/>
                    <a:pt x="706791" y="137839"/>
                    <a:pt x="703697" y="169113"/>
                  </a:cubicBezTo>
                  <a:cubicBezTo>
                    <a:pt x="699822" y="188601"/>
                    <a:pt x="696432" y="208541"/>
                    <a:pt x="693269" y="228219"/>
                  </a:cubicBezTo>
                  <a:cubicBezTo>
                    <a:pt x="693008" y="230775"/>
                    <a:pt x="691340" y="236216"/>
                    <a:pt x="689584" y="242474"/>
                  </a:cubicBezTo>
                  <a:cubicBezTo>
                    <a:pt x="688698" y="242996"/>
                    <a:pt x="688003" y="243761"/>
                    <a:pt x="687638" y="244752"/>
                  </a:cubicBezTo>
                  <a:cubicBezTo>
                    <a:pt x="683293" y="254226"/>
                    <a:pt x="681537" y="264587"/>
                    <a:pt x="681781" y="275000"/>
                  </a:cubicBezTo>
                  <a:cubicBezTo>
                    <a:pt x="681607" y="290437"/>
                    <a:pt x="681937" y="305874"/>
                    <a:pt x="683015" y="321294"/>
                  </a:cubicBezTo>
                  <a:cubicBezTo>
                    <a:pt x="682945" y="345458"/>
                    <a:pt x="688524" y="369031"/>
                    <a:pt x="690957" y="392968"/>
                  </a:cubicBezTo>
                  <a:cubicBezTo>
                    <a:pt x="691201" y="405398"/>
                    <a:pt x="691879" y="418888"/>
                    <a:pt x="691027" y="431474"/>
                  </a:cubicBezTo>
                  <a:cubicBezTo>
                    <a:pt x="689550" y="456525"/>
                    <a:pt x="686717" y="481454"/>
                    <a:pt x="682111" y="506174"/>
                  </a:cubicBezTo>
                  <a:cubicBezTo>
                    <a:pt x="681502" y="510520"/>
                    <a:pt x="680825" y="514814"/>
                    <a:pt x="680129" y="519073"/>
                  </a:cubicBezTo>
                  <a:cubicBezTo>
                    <a:pt x="666642" y="520742"/>
                    <a:pt x="653172" y="522445"/>
                    <a:pt x="639702" y="524079"/>
                  </a:cubicBezTo>
                  <a:cubicBezTo>
                    <a:pt x="625694" y="526131"/>
                    <a:pt x="611616" y="528043"/>
                    <a:pt x="597781" y="530963"/>
                  </a:cubicBezTo>
                  <a:cubicBezTo>
                    <a:pt x="593331" y="531781"/>
                    <a:pt x="593609" y="536961"/>
                    <a:pt x="597920" y="536961"/>
                  </a:cubicBezTo>
                  <a:cubicBezTo>
                    <a:pt x="598059" y="536961"/>
                    <a:pt x="598198" y="536944"/>
                    <a:pt x="598337" y="536944"/>
                  </a:cubicBezTo>
                  <a:cubicBezTo>
                    <a:pt x="625051" y="533641"/>
                    <a:pt x="651817" y="530633"/>
                    <a:pt x="678617" y="527782"/>
                  </a:cubicBezTo>
                  <a:cubicBezTo>
                    <a:pt x="675645" y="543689"/>
                    <a:pt x="671874" y="559317"/>
                    <a:pt x="666972" y="575206"/>
                  </a:cubicBezTo>
                  <a:cubicBezTo>
                    <a:pt x="666312" y="576962"/>
                    <a:pt x="665582" y="578700"/>
                    <a:pt x="664817" y="580404"/>
                  </a:cubicBezTo>
                  <a:cubicBezTo>
                    <a:pt x="647054" y="578422"/>
                    <a:pt x="629326" y="575849"/>
                    <a:pt x="611511" y="574493"/>
                  </a:cubicBezTo>
                  <a:cubicBezTo>
                    <a:pt x="609930" y="574476"/>
                    <a:pt x="608296" y="574198"/>
                    <a:pt x="606732" y="574615"/>
                  </a:cubicBezTo>
                  <a:cubicBezTo>
                    <a:pt x="605915" y="574806"/>
                    <a:pt x="605376" y="575623"/>
                    <a:pt x="605741" y="576440"/>
                  </a:cubicBezTo>
                  <a:cubicBezTo>
                    <a:pt x="606714" y="577935"/>
                    <a:pt x="608730" y="578022"/>
                    <a:pt x="610295" y="578631"/>
                  </a:cubicBezTo>
                  <a:cubicBezTo>
                    <a:pt x="627258" y="582247"/>
                    <a:pt x="644395" y="584854"/>
                    <a:pt x="661584" y="587045"/>
                  </a:cubicBezTo>
                  <a:cubicBezTo>
                    <a:pt x="653242" y="603125"/>
                    <a:pt x="641614" y="617362"/>
                    <a:pt x="631030" y="632104"/>
                  </a:cubicBezTo>
                  <a:cubicBezTo>
                    <a:pt x="629222" y="634625"/>
                    <a:pt x="627414" y="637163"/>
                    <a:pt x="625607" y="639684"/>
                  </a:cubicBezTo>
                  <a:cubicBezTo>
                    <a:pt x="613354" y="634729"/>
                    <a:pt x="601031" y="629966"/>
                    <a:pt x="588691" y="625255"/>
                  </a:cubicBezTo>
                  <a:cubicBezTo>
                    <a:pt x="586709" y="624507"/>
                    <a:pt x="581547" y="622734"/>
                    <a:pt x="582051" y="626489"/>
                  </a:cubicBezTo>
                  <a:cubicBezTo>
                    <a:pt x="583355" y="628454"/>
                    <a:pt x="585927" y="629149"/>
                    <a:pt x="587856" y="630435"/>
                  </a:cubicBezTo>
                  <a:cubicBezTo>
                    <a:pt x="598650" y="636155"/>
                    <a:pt x="609791" y="641127"/>
                    <a:pt x="621018" y="645959"/>
                  </a:cubicBezTo>
                  <a:cubicBezTo>
                    <a:pt x="618116" y="649853"/>
                    <a:pt x="615109" y="653678"/>
                    <a:pt x="611928" y="657328"/>
                  </a:cubicBezTo>
                  <a:cubicBezTo>
                    <a:pt x="601152" y="668698"/>
                    <a:pt x="588656" y="679684"/>
                    <a:pt x="576072" y="689489"/>
                  </a:cubicBezTo>
                  <a:cubicBezTo>
                    <a:pt x="559735" y="699798"/>
                    <a:pt x="541433" y="706943"/>
                    <a:pt x="523375" y="713862"/>
                  </a:cubicBezTo>
                  <a:cubicBezTo>
                    <a:pt x="509018" y="718260"/>
                    <a:pt x="494349" y="721615"/>
                    <a:pt x="479784" y="725318"/>
                  </a:cubicBezTo>
                  <a:cubicBezTo>
                    <a:pt x="469078" y="727195"/>
                    <a:pt x="458111" y="727369"/>
                    <a:pt x="447457" y="729542"/>
                  </a:cubicBezTo>
                  <a:cubicBezTo>
                    <a:pt x="428547" y="733992"/>
                    <a:pt x="409567" y="734983"/>
                    <a:pt x="390136" y="736826"/>
                  </a:cubicBezTo>
                  <a:cubicBezTo>
                    <a:pt x="376179" y="737469"/>
                    <a:pt x="361545" y="738304"/>
                    <a:pt x="347519" y="739486"/>
                  </a:cubicBezTo>
                  <a:cubicBezTo>
                    <a:pt x="339159" y="740685"/>
                    <a:pt x="330834" y="742093"/>
                    <a:pt x="322334" y="741468"/>
                  </a:cubicBezTo>
                  <a:cubicBezTo>
                    <a:pt x="291936" y="741867"/>
                    <a:pt x="263067" y="729420"/>
                    <a:pt x="235727" y="717199"/>
                  </a:cubicBezTo>
                  <a:cubicBezTo>
                    <a:pt x="223787" y="712141"/>
                    <a:pt x="211464" y="708177"/>
                    <a:pt x="199871" y="702301"/>
                  </a:cubicBezTo>
                  <a:cubicBezTo>
                    <a:pt x="169125" y="684030"/>
                    <a:pt x="132644" y="675634"/>
                    <a:pt x="104748" y="652426"/>
                  </a:cubicBezTo>
                  <a:cubicBezTo>
                    <a:pt x="104227" y="651905"/>
                    <a:pt x="103723" y="651383"/>
                    <a:pt x="103218" y="650879"/>
                  </a:cubicBezTo>
                  <a:cubicBezTo>
                    <a:pt x="132418" y="626611"/>
                    <a:pt x="164068" y="605246"/>
                    <a:pt x="191355" y="578718"/>
                  </a:cubicBezTo>
                  <a:cubicBezTo>
                    <a:pt x="192954" y="570825"/>
                    <a:pt x="168934" y="592764"/>
                    <a:pt x="166066" y="594294"/>
                  </a:cubicBezTo>
                  <a:cubicBezTo>
                    <a:pt x="143924" y="612130"/>
                    <a:pt x="120234" y="627932"/>
                    <a:pt x="98109" y="645751"/>
                  </a:cubicBezTo>
                  <a:cubicBezTo>
                    <a:pt x="86168" y="633756"/>
                    <a:pt x="74263" y="621674"/>
                    <a:pt x="64008" y="608184"/>
                  </a:cubicBezTo>
                  <a:cubicBezTo>
                    <a:pt x="60758" y="603820"/>
                    <a:pt x="57803" y="599300"/>
                    <a:pt x="54935" y="594676"/>
                  </a:cubicBezTo>
                  <a:cubicBezTo>
                    <a:pt x="78364" y="582803"/>
                    <a:pt x="102019" y="571225"/>
                    <a:pt x="124944" y="558239"/>
                  </a:cubicBezTo>
                  <a:cubicBezTo>
                    <a:pt x="134799" y="552711"/>
                    <a:pt x="144306" y="546227"/>
                    <a:pt x="154978" y="542402"/>
                  </a:cubicBezTo>
                  <a:cubicBezTo>
                    <a:pt x="155777" y="542437"/>
                    <a:pt x="156559" y="541950"/>
                    <a:pt x="156837" y="541203"/>
                  </a:cubicBezTo>
                  <a:cubicBezTo>
                    <a:pt x="158349" y="530233"/>
                    <a:pt x="117992" y="556066"/>
                    <a:pt x="112778" y="557822"/>
                  </a:cubicBezTo>
                  <a:cubicBezTo>
                    <a:pt x="92234" y="568009"/>
                    <a:pt x="71655" y="578161"/>
                    <a:pt x="51094" y="588296"/>
                  </a:cubicBezTo>
                  <a:cubicBezTo>
                    <a:pt x="47636" y="582525"/>
                    <a:pt x="44246" y="576701"/>
                    <a:pt x="40614" y="571051"/>
                  </a:cubicBezTo>
                  <a:cubicBezTo>
                    <a:pt x="32358" y="557005"/>
                    <a:pt x="24433" y="542680"/>
                    <a:pt x="17845" y="527765"/>
                  </a:cubicBezTo>
                  <a:cubicBezTo>
                    <a:pt x="42439" y="520655"/>
                    <a:pt x="67310" y="514518"/>
                    <a:pt x="92338" y="509181"/>
                  </a:cubicBezTo>
                  <a:cubicBezTo>
                    <a:pt x="105217" y="507165"/>
                    <a:pt x="117783" y="503566"/>
                    <a:pt x="130575" y="501271"/>
                  </a:cubicBezTo>
                  <a:cubicBezTo>
                    <a:pt x="131479" y="501324"/>
                    <a:pt x="132366" y="500802"/>
                    <a:pt x="132731" y="499898"/>
                  </a:cubicBezTo>
                  <a:cubicBezTo>
                    <a:pt x="133826" y="494057"/>
                    <a:pt x="121972" y="498038"/>
                    <a:pt x="118618" y="498212"/>
                  </a:cubicBezTo>
                  <a:cubicBezTo>
                    <a:pt x="88306" y="502958"/>
                    <a:pt x="58186" y="508973"/>
                    <a:pt x="28500" y="516830"/>
                  </a:cubicBezTo>
                  <a:cubicBezTo>
                    <a:pt x="23911" y="518030"/>
                    <a:pt x="19323" y="519247"/>
                    <a:pt x="14752" y="520463"/>
                  </a:cubicBezTo>
                  <a:cubicBezTo>
                    <a:pt x="8547" y="504070"/>
                    <a:pt x="5175" y="486738"/>
                    <a:pt x="2533" y="469459"/>
                  </a:cubicBezTo>
                  <a:cubicBezTo>
                    <a:pt x="-4141" y="428588"/>
                    <a:pt x="3819" y="387614"/>
                    <a:pt x="9764" y="346866"/>
                  </a:cubicBezTo>
                  <a:cubicBezTo>
                    <a:pt x="13466" y="326144"/>
                    <a:pt x="14821" y="305179"/>
                    <a:pt x="15516" y="284179"/>
                  </a:cubicBezTo>
                  <a:cubicBezTo>
                    <a:pt x="17759" y="265578"/>
                    <a:pt x="20748" y="246994"/>
                    <a:pt x="20800" y="228202"/>
                  </a:cubicBezTo>
                  <a:cubicBezTo>
                    <a:pt x="20783" y="227924"/>
                    <a:pt x="20731" y="227646"/>
                    <a:pt x="20678" y="227385"/>
                  </a:cubicBezTo>
                  <a:cubicBezTo>
                    <a:pt x="20609" y="225699"/>
                    <a:pt x="20522" y="223995"/>
                    <a:pt x="20800" y="222309"/>
                  </a:cubicBezTo>
                  <a:cubicBezTo>
                    <a:pt x="21356" y="214642"/>
                    <a:pt x="21669" y="206906"/>
                    <a:pt x="21078" y="199223"/>
                  </a:cubicBezTo>
                  <a:cubicBezTo>
                    <a:pt x="21113" y="198319"/>
                    <a:pt x="20800" y="197171"/>
                    <a:pt x="19775" y="197067"/>
                  </a:cubicBezTo>
                  <a:cubicBezTo>
                    <a:pt x="20261" y="186637"/>
                    <a:pt x="20644" y="176223"/>
                    <a:pt x="20870" y="165793"/>
                  </a:cubicBezTo>
                  <a:cubicBezTo>
                    <a:pt x="22417" y="132276"/>
                    <a:pt x="27161" y="98638"/>
                    <a:pt x="33540" y="65695"/>
                  </a:cubicBezTo>
                  <a:cubicBezTo>
                    <a:pt x="38772" y="43983"/>
                    <a:pt x="40405" y="20601"/>
                    <a:pt x="52902" y="1461"/>
                  </a:cubicBezTo>
                  <a:cubicBezTo>
                    <a:pt x="70439" y="-6536"/>
                    <a:pt x="86846" y="20375"/>
                    <a:pt x="96597" y="31727"/>
                  </a:cubicBezTo>
                  <a:cubicBezTo>
                    <a:pt x="109441" y="48051"/>
                    <a:pt x="123189" y="63731"/>
                    <a:pt x="134938" y="80872"/>
                  </a:cubicBezTo>
                  <a:cubicBezTo>
                    <a:pt x="147087" y="100151"/>
                    <a:pt x="160626" y="118595"/>
                    <a:pt x="171072" y="138882"/>
                  </a:cubicBezTo>
                  <a:cubicBezTo>
                    <a:pt x="177677" y="151190"/>
                    <a:pt x="183916" y="163690"/>
                    <a:pt x="190955" y="175772"/>
                  </a:cubicBezTo>
                  <a:cubicBezTo>
                    <a:pt x="191703" y="177075"/>
                    <a:pt x="192937" y="177927"/>
                    <a:pt x="194327" y="178275"/>
                  </a:cubicBezTo>
                  <a:cubicBezTo>
                    <a:pt x="193667" y="178988"/>
                    <a:pt x="193145" y="180065"/>
                    <a:pt x="193823" y="180935"/>
                  </a:cubicBezTo>
                  <a:cubicBezTo>
                    <a:pt x="194188" y="181404"/>
                    <a:pt x="194727" y="181578"/>
                    <a:pt x="195300" y="181543"/>
                  </a:cubicBezTo>
                  <a:cubicBezTo>
                    <a:pt x="198551" y="181161"/>
                    <a:pt x="201418" y="179335"/>
                    <a:pt x="204425" y="178136"/>
                  </a:cubicBezTo>
                  <a:cubicBezTo>
                    <a:pt x="219338" y="172208"/>
                    <a:pt x="235258" y="167445"/>
                    <a:pt x="250988" y="163481"/>
                  </a:cubicBezTo>
                  <a:cubicBezTo>
                    <a:pt x="251752" y="163342"/>
                    <a:pt x="252517" y="163220"/>
                    <a:pt x="253264" y="163081"/>
                  </a:cubicBezTo>
                  <a:cubicBezTo>
                    <a:pt x="252152" y="179839"/>
                    <a:pt x="261694" y="195954"/>
                    <a:pt x="265987" y="211844"/>
                  </a:cubicBezTo>
                  <a:cubicBezTo>
                    <a:pt x="270141" y="224812"/>
                    <a:pt x="275025" y="237520"/>
                    <a:pt x="279700" y="250315"/>
                  </a:cubicBezTo>
                  <a:cubicBezTo>
                    <a:pt x="281960" y="256486"/>
                    <a:pt x="284167" y="262709"/>
                    <a:pt x="286670" y="268794"/>
                  </a:cubicBezTo>
                  <a:cubicBezTo>
                    <a:pt x="287365" y="270619"/>
                    <a:pt x="288182" y="272601"/>
                    <a:pt x="290041" y="273522"/>
                  </a:cubicBezTo>
                  <a:cubicBezTo>
                    <a:pt x="297498" y="276582"/>
                    <a:pt x="299062" y="268533"/>
                    <a:pt x="299323" y="262988"/>
                  </a:cubicBezTo>
                  <a:cubicBezTo>
                    <a:pt x="300470" y="253183"/>
                    <a:pt x="302156" y="243430"/>
                    <a:pt x="302712" y="233539"/>
                  </a:cubicBezTo>
                  <a:cubicBezTo>
                    <a:pt x="304068" y="208419"/>
                    <a:pt x="305267" y="183264"/>
                    <a:pt x="307457" y="158196"/>
                  </a:cubicBezTo>
                  <a:cubicBezTo>
                    <a:pt x="310168" y="157970"/>
                    <a:pt x="312897" y="157744"/>
                    <a:pt x="315608" y="157466"/>
                  </a:cubicBezTo>
                  <a:cubicBezTo>
                    <a:pt x="323012" y="156371"/>
                    <a:pt x="330138" y="155536"/>
                    <a:pt x="337038" y="154998"/>
                  </a:cubicBezTo>
                  <a:cubicBezTo>
                    <a:pt x="337403" y="165480"/>
                    <a:pt x="338672" y="175928"/>
                    <a:pt x="339732" y="186358"/>
                  </a:cubicBezTo>
                  <a:cubicBezTo>
                    <a:pt x="342061" y="208767"/>
                    <a:pt x="345329" y="231105"/>
                    <a:pt x="351534" y="252800"/>
                  </a:cubicBezTo>
                  <a:cubicBezTo>
                    <a:pt x="352663" y="256416"/>
                    <a:pt x="352385" y="261440"/>
                    <a:pt x="356505" y="263074"/>
                  </a:cubicBezTo>
                  <a:cubicBezTo>
                    <a:pt x="361058" y="264830"/>
                    <a:pt x="364517" y="260380"/>
                    <a:pt x="365716" y="256521"/>
                  </a:cubicBezTo>
                  <a:cubicBezTo>
                    <a:pt x="370305" y="244891"/>
                    <a:pt x="372442" y="232513"/>
                    <a:pt x="374980" y="220327"/>
                  </a:cubicBezTo>
                  <a:cubicBezTo>
                    <a:pt x="379933" y="199762"/>
                    <a:pt x="385878" y="179440"/>
                    <a:pt x="391266" y="158996"/>
                  </a:cubicBezTo>
                  <a:cubicBezTo>
                    <a:pt x="391509" y="158179"/>
                    <a:pt x="391578" y="157344"/>
                    <a:pt x="391474" y="156545"/>
                  </a:cubicBezTo>
                  <a:cubicBezTo>
                    <a:pt x="402545" y="158179"/>
                    <a:pt x="413374" y="160665"/>
                    <a:pt x="424288" y="163916"/>
                  </a:cubicBezTo>
                  <a:cubicBezTo>
                    <a:pt x="422568" y="170017"/>
                    <a:pt x="421282" y="182134"/>
                    <a:pt x="420899" y="183473"/>
                  </a:cubicBezTo>
                  <a:cubicBezTo>
                    <a:pt x="418084" y="203030"/>
                    <a:pt x="416850" y="222796"/>
                    <a:pt x="416728" y="242561"/>
                  </a:cubicBezTo>
                  <a:cubicBezTo>
                    <a:pt x="416554" y="247655"/>
                    <a:pt x="416328" y="252748"/>
                    <a:pt x="416137" y="257842"/>
                  </a:cubicBezTo>
                  <a:cubicBezTo>
                    <a:pt x="415946" y="259580"/>
                    <a:pt x="416172" y="261336"/>
                    <a:pt x="417145" y="262831"/>
                  </a:cubicBezTo>
                  <a:cubicBezTo>
                    <a:pt x="425766" y="273036"/>
                    <a:pt x="436229" y="250349"/>
                    <a:pt x="441287" y="244769"/>
                  </a:cubicBezTo>
                  <a:cubicBezTo>
                    <a:pt x="448552" y="233834"/>
                    <a:pt x="455365" y="222587"/>
                    <a:pt x="460683" y="210574"/>
                  </a:cubicBezTo>
                  <a:cubicBezTo>
                    <a:pt x="465115" y="201430"/>
                    <a:pt x="470729" y="192825"/>
                    <a:pt x="474483" y="183368"/>
                  </a:cubicBezTo>
                  <a:cubicBezTo>
                    <a:pt x="477768" y="184863"/>
                    <a:pt x="481088" y="186428"/>
                    <a:pt x="484477" y="188045"/>
                  </a:cubicBezTo>
                  <a:cubicBezTo>
                    <a:pt x="491655" y="192530"/>
                    <a:pt x="499355" y="188166"/>
                    <a:pt x="505873" y="184550"/>
                  </a:cubicBezTo>
                  <a:cubicBezTo>
                    <a:pt x="521150" y="177110"/>
                    <a:pt x="530918" y="162768"/>
                    <a:pt x="542598" y="150964"/>
                  </a:cubicBezTo>
                  <a:cubicBezTo>
                    <a:pt x="553964" y="139126"/>
                    <a:pt x="565383" y="127357"/>
                    <a:pt x="576715" y="115483"/>
                  </a:cubicBezTo>
                  <a:cubicBezTo>
                    <a:pt x="592115" y="98152"/>
                    <a:pt x="610555" y="84018"/>
                    <a:pt x="627067" y="67834"/>
                  </a:cubicBezTo>
                  <a:cubicBezTo>
                    <a:pt x="641354" y="53214"/>
                    <a:pt x="656283" y="39219"/>
                    <a:pt x="673003" y="27363"/>
                  </a:cubicBezTo>
                  <a:cubicBezTo>
                    <a:pt x="706009" y="3912"/>
                    <a:pt x="705557" y="53961"/>
                    <a:pt x="706878" y="748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16273231" y="4668609"/>
              <a:ext cx="94473" cy="190529"/>
            </a:xfrm>
            <a:custGeom>
              <a:rect b="b" l="l" r="r" t="t"/>
              <a:pathLst>
                <a:path extrusionOk="0" h="190529" w="94473">
                  <a:moveTo>
                    <a:pt x="87456" y="108546"/>
                  </a:moveTo>
                  <a:cubicBezTo>
                    <a:pt x="91054" y="120924"/>
                    <a:pt x="97572" y="135196"/>
                    <a:pt x="92775" y="148043"/>
                  </a:cubicBezTo>
                  <a:cubicBezTo>
                    <a:pt x="88325" y="154406"/>
                    <a:pt x="80956" y="158230"/>
                    <a:pt x="74438" y="162194"/>
                  </a:cubicBezTo>
                  <a:cubicBezTo>
                    <a:pt x="63315" y="168400"/>
                    <a:pt x="52800" y="174832"/>
                    <a:pt x="41224" y="180377"/>
                  </a:cubicBezTo>
                  <a:cubicBezTo>
                    <a:pt x="33229" y="184550"/>
                    <a:pt x="25252" y="189591"/>
                    <a:pt x="16075" y="190443"/>
                  </a:cubicBezTo>
                  <a:cubicBezTo>
                    <a:pt x="276" y="191694"/>
                    <a:pt x="1788" y="179126"/>
                    <a:pt x="571" y="167635"/>
                  </a:cubicBezTo>
                  <a:cubicBezTo>
                    <a:pt x="-802" y="144636"/>
                    <a:pt x="589" y="121393"/>
                    <a:pt x="1718" y="98377"/>
                  </a:cubicBezTo>
                  <a:cubicBezTo>
                    <a:pt x="3752" y="74943"/>
                    <a:pt x="6011" y="51526"/>
                    <a:pt x="8010" y="28093"/>
                  </a:cubicBezTo>
                  <a:cubicBezTo>
                    <a:pt x="8410" y="22617"/>
                    <a:pt x="9244" y="17141"/>
                    <a:pt x="9157" y="11647"/>
                  </a:cubicBezTo>
                  <a:cubicBezTo>
                    <a:pt x="8514" y="7527"/>
                    <a:pt x="8740" y="3390"/>
                    <a:pt x="11556" y="0"/>
                  </a:cubicBezTo>
                  <a:cubicBezTo>
                    <a:pt x="11625" y="0"/>
                    <a:pt x="11677" y="0"/>
                    <a:pt x="11730" y="0"/>
                  </a:cubicBezTo>
                  <a:cubicBezTo>
                    <a:pt x="35506" y="0"/>
                    <a:pt x="48663" y="35585"/>
                    <a:pt x="61021" y="52448"/>
                  </a:cubicBezTo>
                  <a:cubicBezTo>
                    <a:pt x="73048" y="69363"/>
                    <a:pt x="80539" y="88850"/>
                    <a:pt x="87456" y="108546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16775595" y="4707515"/>
              <a:ext cx="121455" cy="163897"/>
            </a:xfrm>
            <a:custGeom>
              <a:rect b="b" l="l" r="r" t="t"/>
              <a:pathLst>
                <a:path extrusionOk="0" h="163897" w="121455">
                  <a:moveTo>
                    <a:pt x="118657" y="0"/>
                  </a:moveTo>
                  <a:cubicBezTo>
                    <a:pt x="122585" y="7962"/>
                    <a:pt x="121246" y="17558"/>
                    <a:pt x="121194" y="26198"/>
                  </a:cubicBezTo>
                  <a:cubicBezTo>
                    <a:pt x="120082" y="41565"/>
                    <a:pt x="117979" y="56846"/>
                    <a:pt x="116884" y="72231"/>
                  </a:cubicBezTo>
                  <a:cubicBezTo>
                    <a:pt x="115702" y="87007"/>
                    <a:pt x="114381" y="101784"/>
                    <a:pt x="112695" y="116508"/>
                  </a:cubicBezTo>
                  <a:cubicBezTo>
                    <a:pt x="109897" y="131476"/>
                    <a:pt x="109706" y="163219"/>
                    <a:pt x="89457" y="163897"/>
                  </a:cubicBezTo>
                  <a:cubicBezTo>
                    <a:pt x="77986" y="163289"/>
                    <a:pt x="67749" y="156770"/>
                    <a:pt x="57373" y="152372"/>
                  </a:cubicBezTo>
                  <a:cubicBezTo>
                    <a:pt x="36238" y="143315"/>
                    <a:pt x="14287" y="133006"/>
                    <a:pt x="0" y="114040"/>
                  </a:cubicBezTo>
                  <a:cubicBezTo>
                    <a:pt x="313" y="113518"/>
                    <a:pt x="643" y="113014"/>
                    <a:pt x="956" y="112493"/>
                  </a:cubicBezTo>
                  <a:cubicBezTo>
                    <a:pt x="1269" y="111971"/>
                    <a:pt x="1460" y="111432"/>
                    <a:pt x="1564" y="110858"/>
                  </a:cubicBezTo>
                  <a:cubicBezTo>
                    <a:pt x="22386" y="95543"/>
                    <a:pt x="37889" y="74526"/>
                    <a:pt x="58103" y="58515"/>
                  </a:cubicBezTo>
                  <a:cubicBezTo>
                    <a:pt x="71034" y="47180"/>
                    <a:pt x="80506" y="32647"/>
                    <a:pt x="92673" y="20583"/>
                  </a:cubicBezTo>
                  <a:cubicBezTo>
                    <a:pt x="101433" y="13907"/>
                    <a:pt x="109341" y="5824"/>
                    <a:pt x="118657" y="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16514695" y="5114477"/>
              <a:ext cx="98130" cy="49857"/>
            </a:xfrm>
            <a:custGeom>
              <a:rect b="b" l="l" r="r" t="t"/>
              <a:pathLst>
                <a:path extrusionOk="0" h="49857" w="98130">
                  <a:moveTo>
                    <a:pt x="96775" y="13977"/>
                  </a:moveTo>
                  <a:cubicBezTo>
                    <a:pt x="99052" y="17645"/>
                    <a:pt x="98409" y="22721"/>
                    <a:pt x="95229" y="25642"/>
                  </a:cubicBezTo>
                  <a:cubicBezTo>
                    <a:pt x="90432" y="29031"/>
                    <a:pt x="84540" y="28892"/>
                    <a:pt x="78839" y="28736"/>
                  </a:cubicBezTo>
                  <a:cubicBezTo>
                    <a:pt x="77257" y="28701"/>
                    <a:pt x="75693" y="28649"/>
                    <a:pt x="74181" y="28701"/>
                  </a:cubicBezTo>
                  <a:cubicBezTo>
                    <a:pt x="66325" y="28788"/>
                    <a:pt x="56487" y="29570"/>
                    <a:pt x="53029" y="37880"/>
                  </a:cubicBezTo>
                  <a:cubicBezTo>
                    <a:pt x="50961" y="41826"/>
                    <a:pt x="50248" y="46815"/>
                    <a:pt x="46772" y="49858"/>
                  </a:cubicBezTo>
                  <a:cubicBezTo>
                    <a:pt x="39889" y="44277"/>
                    <a:pt x="41558" y="32213"/>
                    <a:pt x="32033" y="28545"/>
                  </a:cubicBezTo>
                  <a:cubicBezTo>
                    <a:pt x="23186" y="23555"/>
                    <a:pt x="12515" y="27450"/>
                    <a:pt x="3564" y="22721"/>
                  </a:cubicBezTo>
                  <a:cubicBezTo>
                    <a:pt x="1183" y="21070"/>
                    <a:pt x="-764" y="18549"/>
                    <a:pt x="296" y="15541"/>
                  </a:cubicBezTo>
                  <a:cubicBezTo>
                    <a:pt x="1582" y="9718"/>
                    <a:pt x="3772" y="3668"/>
                    <a:pt x="8604" y="0"/>
                  </a:cubicBezTo>
                  <a:cubicBezTo>
                    <a:pt x="20527" y="469"/>
                    <a:pt x="32120" y="4363"/>
                    <a:pt x="44060" y="5146"/>
                  </a:cubicBezTo>
                  <a:cubicBezTo>
                    <a:pt x="57304" y="5841"/>
                    <a:pt x="70566" y="6328"/>
                    <a:pt x="83601" y="8901"/>
                  </a:cubicBezTo>
                  <a:cubicBezTo>
                    <a:pt x="88068" y="10135"/>
                    <a:pt x="93334" y="10691"/>
                    <a:pt x="96775" y="13977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16479327" y="4782840"/>
              <a:ext cx="38219" cy="86659"/>
            </a:xfrm>
            <a:custGeom>
              <a:rect b="b" l="l" r="r" t="t"/>
              <a:pathLst>
                <a:path extrusionOk="0" h="86659" w="38219">
                  <a:moveTo>
                    <a:pt x="38220" y="0"/>
                  </a:moveTo>
                  <a:cubicBezTo>
                    <a:pt x="35178" y="28788"/>
                    <a:pt x="35335" y="57854"/>
                    <a:pt x="32432" y="86660"/>
                  </a:cubicBezTo>
                  <a:cubicBezTo>
                    <a:pt x="29877" y="86086"/>
                    <a:pt x="27896" y="80975"/>
                    <a:pt x="25897" y="75882"/>
                  </a:cubicBezTo>
                  <a:cubicBezTo>
                    <a:pt x="24228" y="71709"/>
                    <a:pt x="22716" y="67815"/>
                    <a:pt x="21013" y="63417"/>
                  </a:cubicBezTo>
                  <a:cubicBezTo>
                    <a:pt x="14182" y="43286"/>
                    <a:pt x="5145" y="23973"/>
                    <a:pt x="0" y="3338"/>
                  </a:cubicBezTo>
                  <a:cubicBezTo>
                    <a:pt x="12670" y="1547"/>
                    <a:pt x="25445" y="852"/>
                    <a:pt x="38220" y="0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16563448" y="4777978"/>
              <a:ext cx="38706" cy="89244"/>
            </a:xfrm>
            <a:custGeom>
              <a:rect b="b" l="l" r="r" t="t"/>
              <a:pathLst>
                <a:path extrusionOk="0" h="89244" w="38706">
                  <a:moveTo>
                    <a:pt x="38706" y="1142"/>
                  </a:moveTo>
                  <a:cubicBezTo>
                    <a:pt x="38063" y="2532"/>
                    <a:pt x="37716" y="4132"/>
                    <a:pt x="37281" y="5592"/>
                  </a:cubicBezTo>
                  <a:cubicBezTo>
                    <a:pt x="35335" y="12493"/>
                    <a:pt x="33736" y="19482"/>
                    <a:pt x="31876" y="26418"/>
                  </a:cubicBezTo>
                  <a:cubicBezTo>
                    <a:pt x="25549" y="47070"/>
                    <a:pt x="21430" y="68262"/>
                    <a:pt x="16442" y="89244"/>
                  </a:cubicBezTo>
                  <a:cubicBezTo>
                    <a:pt x="7595" y="60387"/>
                    <a:pt x="5318" y="30034"/>
                    <a:pt x="0" y="481"/>
                  </a:cubicBezTo>
                  <a:cubicBezTo>
                    <a:pt x="13626" y="-336"/>
                    <a:pt x="26384" y="-110"/>
                    <a:pt x="38706" y="1142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16646852" y="4788786"/>
              <a:ext cx="39042" cy="82696"/>
            </a:xfrm>
            <a:custGeom>
              <a:rect b="b" l="l" r="r" t="t"/>
              <a:pathLst>
                <a:path extrusionOk="0" h="82696" w="39042">
                  <a:moveTo>
                    <a:pt x="39042" y="14185"/>
                  </a:moveTo>
                  <a:cubicBezTo>
                    <a:pt x="37617" y="17176"/>
                    <a:pt x="36053" y="20061"/>
                    <a:pt x="34523" y="22982"/>
                  </a:cubicBezTo>
                  <a:cubicBezTo>
                    <a:pt x="23591" y="43199"/>
                    <a:pt x="14431" y="64425"/>
                    <a:pt x="231" y="82696"/>
                  </a:cubicBezTo>
                  <a:cubicBezTo>
                    <a:pt x="58" y="66842"/>
                    <a:pt x="-290" y="51457"/>
                    <a:pt x="475" y="35533"/>
                  </a:cubicBezTo>
                  <a:cubicBezTo>
                    <a:pt x="701" y="23729"/>
                    <a:pt x="2491" y="11804"/>
                    <a:pt x="1622" y="0"/>
                  </a:cubicBezTo>
                  <a:cubicBezTo>
                    <a:pt x="13806" y="3772"/>
                    <a:pt x="26111" y="8536"/>
                    <a:pt x="39042" y="14185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9" name="Google Shape;1489;p37"/>
          <p:cNvSpPr/>
          <p:nvPr/>
        </p:nvSpPr>
        <p:spPr>
          <a:xfrm>
            <a:off x="6554417" y="3922409"/>
            <a:ext cx="419626" cy="429296"/>
          </a:xfrm>
          <a:custGeom>
            <a:rect b="b" l="l" r="r" t="t"/>
            <a:pathLst>
              <a:path extrusionOk="0" h="858591" w="839251">
                <a:moveTo>
                  <a:pt x="819751" y="573125"/>
                </a:moveTo>
                <a:cubicBezTo>
                  <a:pt x="797903" y="549684"/>
                  <a:pt x="768652" y="535430"/>
                  <a:pt x="740929" y="520215"/>
                </a:cubicBezTo>
                <a:cubicBezTo>
                  <a:pt x="717140" y="507370"/>
                  <a:pt x="691737" y="497959"/>
                  <a:pt x="666093" y="489544"/>
                </a:cubicBezTo>
                <a:cubicBezTo>
                  <a:pt x="634609" y="478588"/>
                  <a:pt x="602283" y="470414"/>
                  <a:pt x="569374" y="465107"/>
                </a:cubicBezTo>
                <a:cubicBezTo>
                  <a:pt x="583321" y="464437"/>
                  <a:pt x="596856" y="461123"/>
                  <a:pt x="610562" y="458770"/>
                </a:cubicBezTo>
                <a:cubicBezTo>
                  <a:pt x="636258" y="455370"/>
                  <a:pt x="661266" y="448570"/>
                  <a:pt x="686155" y="441477"/>
                </a:cubicBezTo>
                <a:cubicBezTo>
                  <a:pt x="703640" y="437390"/>
                  <a:pt x="720404" y="430916"/>
                  <a:pt x="736120" y="422261"/>
                </a:cubicBezTo>
                <a:cubicBezTo>
                  <a:pt x="766230" y="404693"/>
                  <a:pt x="798950" y="388670"/>
                  <a:pt x="821984" y="361812"/>
                </a:cubicBezTo>
                <a:cubicBezTo>
                  <a:pt x="830056" y="350495"/>
                  <a:pt x="838146" y="333734"/>
                  <a:pt x="828064" y="321232"/>
                </a:cubicBezTo>
                <a:cubicBezTo>
                  <a:pt x="810184" y="298770"/>
                  <a:pt x="762881" y="307974"/>
                  <a:pt x="737425" y="311426"/>
                </a:cubicBezTo>
                <a:cubicBezTo>
                  <a:pt x="686601" y="320717"/>
                  <a:pt x="637443" y="338560"/>
                  <a:pt x="591686" y="362430"/>
                </a:cubicBezTo>
                <a:cubicBezTo>
                  <a:pt x="607316" y="346287"/>
                  <a:pt x="623719" y="330196"/>
                  <a:pt x="638714" y="313573"/>
                </a:cubicBezTo>
                <a:cubicBezTo>
                  <a:pt x="656062" y="292399"/>
                  <a:pt x="674853" y="272444"/>
                  <a:pt x="690535" y="249947"/>
                </a:cubicBezTo>
                <a:cubicBezTo>
                  <a:pt x="709669" y="224411"/>
                  <a:pt x="725574" y="195423"/>
                  <a:pt x="732067" y="163962"/>
                </a:cubicBezTo>
                <a:cubicBezTo>
                  <a:pt x="737254" y="134716"/>
                  <a:pt x="722809" y="103994"/>
                  <a:pt x="699071" y="86838"/>
                </a:cubicBezTo>
                <a:cubicBezTo>
                  <a:pt x="674973" y="69081"/>
                  <a:pt x="645086" y="86735"/>
                  <a:pt x="627584" y="105625"/>
                </a:cubicBezTo>
                <a:cubicBezTo>
                  <a:pt x="614616" y="118454"/>
                  <a:pt x="601991" y="131625"/>
                  <a:pt x="590260" y="145604"/>
                </a:cubicBezTo>
                <a:cubicBezTo>
                  <a:pt x="568876" y="170196"/>
                  <a:pt x="548642" y="195818"/>
                  <a:pt x="531243" y="223415"/>
                </a:cubicBezTo>
                <a:cubicBezTo>
                  <a:pt x="518172" y="245568"/>
                  <a:pt x="508038" y="268614"/>
                  <a:pt x="495740" y="291420"/>
                </a:cubicBezTo>
                <a:cubicBezTo>
                  <a:pt x="510924" y="240777"/>
                  <a:pt x="527310" y="190288"/>
                  <a:pt x="536155" y="138065"/>
                </a:cubicBezTo>
                <a:cubicBezTo>
                  <a:pt x="539419" y="115826"/>
                  <a:pt x="544640" y="93622"/>
                  <a:pt x="543524" y="71005"/>
                </a:cubicBezTo>
                <a:cubicBezTo>
                  <a:pt x="542613" y="55583"/>
                  <a:pt x="541446" y="38994"/>
                  <a:pt x="532909" y="25634"/>
                </a:cubicBezTo>
                <a:cubicBezTo>
                  <a:pt x="524115" y="13132"/>
                  <a:pt x="510185" y="4271"/>
                  <a:pt x="495345" y="836"/>
                </a:cubicBezTo>
                <a:cubicBezTo>
                  <a:pt x="482720" y="-1877"/>
                  <a:pt x="469735" y="2433"/>
                  <a:pt x="458330" y="7740"/>
                </a:cubicBezTo>
                <a:cubicBezTo>
                  <a:pt x="430780" y="22337"/>
                  <a:pt x="412418" y="49144"/>
                  <a:pt x="398162" y="76071"/>
                </a:cubicBezTo>
                <a:cubicBezTo>
                  <a:pt x="372020" y="126405"/>
                  <a:pt x="368860" y="185033"/>
                  <a:pt x="374218" y="240605"/>
                </a:cubicBezTo>
                <a:cubicBezTo>
                  <a:pt x="374098" y="241206"/>
                  <a:pt x="374030" y="241859"/>
                  <a:pt x="374047" y="242528"/>
                </a:cubicBezTo>
                <a:cubicBezTo>
                  <a:pt x="368671" y="234526"/>
                  <a:pt x="362573" y="227038"/>
                  <a:pt x="356785" y="219345"/>
                </a:cubicBezTo>
                <a:cubicBezTo>
                  <a:pt x="349330" y="209419"/>
                  <a:pt x="342219" y="199167"/>
                  <a:pt x="333185" y="190563"/>
                </a:cubicBezTo>
                <a:cubicBezTo>
                  <a:pt x="313604" y="172755"/>
                  <a:pt x="294813" y="153950"/>
                  <a:pt x="272656" y="139216"/>
                </a:cubicBezTo>
                <a:cubicBezTo>
                  <a:pt x="254088" y="126559"/>
                  <a:pt x="236242" y="112701"/>
                  <a:pt x="216060" y="102586"/>
                </a:cubicBezTo>
                <a:cubicBezTo>
                  <a:pt x="204965" y="95665"/>
                  <a:pt x="193577" y="89122"/>
                  <a:pt x="180540" y="86667"/>
                </a:cubicBezTo>
                <a:cubicBezTo>
                  <a:pt x="171694" y="84692"/>
                  <a:pt x="162814" y="82305"/>
                  <a:pt x="153694" y="82116"/>
                </a:cubicBezTo>
                <a:cubicBezTo>
                  <a:pt x="136913" y="82013"/>
                  <a:pt x="119925" y="85911"/>
                  <a:pt x="104948" y="93467"/>
                </a:cubicBezTo>
                <a:cubicBezTo>
                  <a:pt x="80111" y="107892"/>
                  <a:pt x="89094" y="150481"/>
                  <a:pt x="101186" y="171123"/>
                </a:cubicBezTo>
                <a:cubicBezTo>
                  <a:pt x="116250" y="196917"/>
                  <a:pt x="138390" y="217542"/>
                  <a:pt x="159705" y="238081"/>
                </a:cubicBezTo>
                <a:cubicBezTo>
                  <a:pt x="175559" y="254395"/>
                  <a:pt x="191499" y="270658"/>
                  <a:pt x="208108" y="286199"/>
                </a:cubicBezTo>
                <a:cubicBezTo>
                  <a:pt x="234456" y="309451"/>
                  <a:pt x="261818" y="331570"/>
                  <a:pt x="288475" y="354462"/>
                </a:cubicBezTo>
                <a:cubicBezTo>
                  <a:pt x="265030" y="344828"/>
                  <a:pt x="240038" y="340054"/>
                  <a:pt x="215322" y="334850"/>
                </a:cubicBezTo>
                <a:cubicBezTo>
                  <a:pt x="184594" y="329303"/>
                  <a:pt x="153041" y="329681"/>
                  <a:pt x="121935" y="330883"/>
                </a:cubicBezTo>
                <a:cubicBezTo>
                  <a:pt x="108332" y="331725"/>
                  <a:pt x="94745" y="332995"/>
                  <a:pt x="81313" y="335297"/>
                </a:cubicBezTo>
                <a:cubicBezTo>
                  <a:pt x="57387" y="338302"/>
                  <a:pt x="32430" y="345532"/>
                  <a:pt x="16353" y="364680"/>
                </a:cubicBezTo>
                <a:cubicBezTo>
                  <a:pt x="-5632" y="389855"/>
                  <a:pt x="-5512" y="421780"/>
                  <a:pt x="17092" y="446492"/>
                </a:cubicBezTo>
                <a:cubicBezTo>
                  <a:pt x="44694" y="476853"/>
                  <a:pt x="100568" y="487054"/>
                  <a:pt x="139987" y="491519"/>
                </a:cubicBezTo>
                <a:cubicBezTo>
                  <a:pt x="172828" y="494576"/>
                  <a:pt x="205961" y="493717"/>
                  <a:pt x="238819" y="491330"/>
                </a:cubicBezTo>
                <a:cubicBezTo>
                  <a:pt x="268568" y="488394"/>
                  <a:pt x="298729" y="484495"/>
                  <a:pt x="326984" y="474363"/>
                </a:cubicBezTo>
                <a:cubicBezTo>
                  <a:pt x="298248" y="497409"/>
                  <a:pt x="276624" y="527874"/>
                  <a:pt x="256751" y="558562"/>
                </a:cubicBezTo>
                <a:cubicBezTo>
                  <a:pt x="246308" y="573795"/>
                  <a:pt x="237548" y="590058"/>
                  <a:pt x="230385" y="607076"/>
                </a:cubicBezTo>
                <a:cubicBezTo>
                  <a:pt x="217263" y="635549"/>
                  <a:pt x="203487" y="663850"/>
                  <a:pt x="195604" y="694332"/>
                </a:cubicBezTo>
                <a:cubicBezTo>
                  <a:pt x="189437" y="716073"/>
                  <a:pt x="183185" y="738346"/>
                  <a:pt x="184834" y="761169"/>
                </a:cubicBezTo>
                <a:cubicBezTo>
                  <a:pt x="185882" y="784885"/>
                  <a:pt x="193079" y="812396"/>
                  <a:pt x="215219" y="824726"/>
                </a:cubicBezTo>
                <a:cubicBezTo>
                  <a:pt x="232412" y="832042"/>
                  <a:pt x="252319" y="826117"/>
                  <a:pt x="266644" y="815264"/>
                </a:cubicBezTo>
                <a:cubicBezTo>
                  <a:pt x="284714" y="802298"/>
                  <a:pt x="301254" y="786619"/>
                  <a:pt x="313054" y="767643"/>
                </a:cubicBezTo>
                <a:cubicBezTo>
                  <a:pt x="329749" y="739617"/>
                  <a:pt x="344933" y="710698"/>
                  <a:pt x="358691" y="681143"/>
                </a:cubicBezTo>
                <a:cubicBezTo>
                  <a:pt x="379663" y="640374"/>
                  <a:pt x="398111" y="597854"/>
                  <a:pt x="407368" y="552758"/>
                </a:cubicBezTo>
                <a:cubicBezTo>
                  <a:pt x="415733" y="592393"/>
                  <a:pt x="424751" y="631857"/>
                  <a:pt x="435795" y="670839"/>
                </a:cubicBezTo>
                <a:cubicBezTo>
                  <a:pt x="443009" y="694864"/>
                  <a:pt x="452336" y="718237"/>
                  <a:pt x="460992" y="741763"/>
                </a:cubicBezTo>
                <a:cubicBezTo>
                  <a:pt x="466162" y="755708"/>
                  <a:pt x="474441" y="768158"/>
                  <a:pt x="483081" y="780145"/>
                </a:cubicBezTo>
                <a:cubicBezTo>
                  <a:pt x="489453" y="789247"/>
                  <a:pt x="495791" y="798434"/>
                  <a:pt x="503126" y="806815"/>
                </a:cubicBezTo>
                <a:cubicBezTo>
                  <a:pt x="516695" y="822476"/>
                  <a:pt x="533184" y="835150"/>
                  <a:pt x="550910" y="845763"/>
                </a:cubicBezTo>
                <a:cubicBezTo>
                  <a:pt x="558639" y="850520"/>
                  <a:pt x="566299" y="856118"/>
                  <a:pt x="575334" y="858024"/>
                </a:cubicBezTo>
                <a:cubicBezTo>
                  <a:pt x="577601" y="858385"/>
                  <a:pt x="579989" y="858591"/>
                  <a:pt x="582376" y="858591"/>
                </a:cubicBezTo>
                <a:cubicBezTo>
                  <a:pt x="591858" y="858591"/>
                  <a:pt x="601699" y="855448"/>
                  <a:pt x="606766" y="847137"/>
                </a:cubicBezTo>
                <a:cubicBezTo>
                  <a:pt x="617828" y="827542"/>
                  <a:pt x="617794" y="804101"/>
                  <a:pt x="614461" y="782429"/>
                </a:cubicBezTo>
                <a:cubicBezTo>
                  <a:pt x="610047" y="755914"/>
                  <a:pt x="606440" y="729038"/>
                  <a:pt x="597474" y="703588"/>
                </a:cubicBezTo>
                <a:cubicBezTo>
                  <a:pt x="586516" y="674136"/>
                  <a:pt x="574166" y="644273"/>
                  <a:pt x="560150" y="616160"/>
                </a:cubicBezTo>
                <a:cubicBezTo>
                  <a:pt x="543919" y="588667"/>
                  <a:pt x="526897" y="561362"/>
                  <a:pt x="506149" y="537010"/>
                </a:cubicBezTo>
                <a:cubicBezTo>
                  <a:pt x="532256" y="555832"/>
                  <a:pt x="562177" y="568643"/>
                  <a:pt x="591531" y="581523"/>
                </a:cubicBezTo>
                <a:cubicBezTo>
                  <a:pt x="611936" y="590350"/>
                  <a:pt x="631912" y="600361"/>
                  <a:pt x="653194" y="606973"/>
                </a:cubicBezTo>
                <a:cubicBezTo>
                  <a:pt x="668618" y="611781"/>
                  <a:pt x="683561" y="618118"/>
                  <a:pt x="699432" y="621398"/>
                </a:cubicBezTo>
                <a:cubicBezTo>
                  <a:pt x="716488" y="625176"/>
                  <a:pt x="733647" y="628868"/>
                  <a:pt x="751046" y="630603"/>
                </a:cubicBezTo>
                <a:cubicBezTo>
                  <a:pt x="764289" y="631753"/>
                  <a:pt x="777600" y="631359"/>
                  <a:pt x="790860" y="631273"/>
                </a:cubicBezTo>
                <a:cubicBezTo>
                  <a:pt x="839881" y="631032"/>
                  <a:pt x="855512" y="612159"/>
                  <a:pt x="819751" y="573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7"/>
          <p:cNvSpPr/>
          <p:nvPr/>
        </p:nvSpPr>
        <p:spPr>
          <a:xfrm>
            <a:off x="6725418" y="4081860"/>
            <a:ext cx="95542" cy="99721"/>
          </a:xfrm>
          <a:custGeom>
            <a:rect b="b" l="l" r="r" t="t"/>
            <a:pathLst>
              <a:path extrusionOk="0" h="199443" w="191084">
                <a:moveTo>
                  <a:pt x="178180" y="45226"/>
                </a:moveTo>
                <a:cubicBezTo>
                  <a:pt x="196370" y="70402"/>
                  <a:pt x="192934" y="119448"/>
                  <a:pt x="182560" y="147560"/>
                </a:cubicBezTo>
                <a:cubicBezTo>
                  <a:pt x="177184" y="161831"/>
                  <a:pt x="165212" y="172152"/>
                  <a:pt x="152725" y="180326"/>
                </a:cubicBezTo>
                <a:cubicBezTo>
                  <a:pt x="136270" y="191969"/>
                  <a:pt x="116157" y="200075"/>
                  <a:pt x="95683" y="199405"/>
                </a:cubicBezTo>
                <a:cubicBezTo>
                  <a:pt x="75003" y="198787"/>
                  <a:pt x="53825" y="193532"/>
                  <a:pt x="36133" y="182627"/>
                </a:cubicBezTo>
                <a:cubicBezTo>
                  <a:pt x="23286" y="174247"/>
                  <a:pt x="15522" y="160440"/>
                  <a:pt x="9819" y="146547"/>
                </a:cubicBezTo>
                <a:cubicBezTo>
                  <a:pt x="5216" y="135092"/>
                  <a:pt x="1111" y="123243"/>
                  <a:pt x="81" y="110861"/>
                </a:cubicBezTo>
                <a:cubicBezTo>
                  <a:pt x="-778" y="87918"/>
                  <a:pt x="5251" y="64323"/>
                  <a:pt x="17274" y="44745"/>
                </a:cubicBezTo>
                <a:cubicBezTo>
                  <a:pt x="28833" y="29067"/>
                  <a:pt x="46044" y="18265"/>
                  <a:pt x="63495" y="9902"/>
                </a:cubicBezTo>
                <a:cubicBezTo>
                  <a:pt x="65745" y="9232"/>
                  <a:pt x="67892" y="8201"/>
                  <a:pt x="70091" y="7394"/>
                </a:cubicBezTo>
                <a:cubicBezTo>
                  <a:pt x="72478" y="6415"/>
                  <a:pt x="74951" y="5643"/>
                  <a:pt x="77322" y="4647"/>
                </a:cubicBezTo>
                <a:cubicBezTo>
                  <a:pt x="77751" y="4458"/>
                  <a:pt x="78043" y="4131"/>
                  <a:pt x="78198" y="3754"/>
                </a:cubicBezTo>
                <a:cubicBezTo>
                  <a:pt x="85206" y="1229"/>
                  <a:pt x="92591" y="-1158"/>
                  <a:pt x="99994" y="611"/>
                </a:cubicBezTo>
                <a:cubicBezTo>
                  <a:pt x="118064" y="2397"/>
                  <a:pt x="134879" y="10726"/>
                  <a:pt x="149685" y="21304"/>
                </a:cubicBezTo>
                <a:cubicBezTo>
                  <a:pt x="159578" y="28757"/>
                  <a:pt x="171344" y="34545"/>
                  <a:pt x="178180" y="4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7"/>
          <p:cNvSpPr/>
          <p:nvPr/>
        </p:nvSpPr>
        <p:spPr>
          <a:xfrm>
            <a:off x="6554417" y="3922409"/>
            <a:ext cx="419626" cy="429296"/>
          </a:xfrm>
          <a:custGeom>
            <a:rect b="b" l="l" r="r" t="t"/>
            <a:pathLst>
              <a:path extrusionOk="0" h="858591" w="839251">
                <a:moveTo>
                  <a:pt x="819751" y="573125"/>
                </a:moveTo>
                <a:cubicBezTo>
                  <a:pt x="797903" y="549684"/>
                  <a:pt x="768652" y="535430"/>
                  <a:pt x="740929" y="520215"/>
                </a:cubicBezTo>
                <a:cubicBezTo>
                  <a:pt x="717140" y="507370"/>
                  <a:pt x="691737" y="497959"/>
                  <a:pt x="666093" y="489544"/>
                </a:cubicBezTo>
                <a:cubicBezTo>
                  <a:pt x="634609" y="478588"/>
                  <a:pt x="602283" y="470414"/>
                  <a:pt x="569374" y="465107"/>
                </a:cubicBezTo>
                <a:cubicBezTo>
                  <a:pt x="583321" y="464437"/>
                  <a:pt x="596856" y="461123"/>
                  <a:pt x="610562" y="458770"/>
                </a:cubicBezTo>
                <a:cubicBezTo>
                  <a:pt x="636258" y="455370"/>
                  <a:pt x="661266" y="448570"/>
                  <a:pt x="686155" y="441477"/>
                </a:cubicBezTo>
                <a:cubicBezTo>
                  <a:pt x="703640" y="437390"/>
                  <a:pt x="720404" y="430916"/>
                  <a:pt x="736120" y="422261"/>
                </a:cubicBezTo>
                <a:cubicBezTo>
                  <a:pt x="766230" y="404693"/>
                  <a:pt x="798950" y="388670"/>
                  <a:pt x="821984" y="361812"/>
                </a:cubicBezTo>
                <a:cubicBezTo>
                  <a:pt x="830056" y="350495"/>
                  <a:pt x="838146" y="333734"/>
                  <a:pt x="828064" y="321232"/>
                </a:cubicBezTo>
                <a:cubicBezTo>
                  <a:pt x="810184" y="298770"/>
                  <a:pt x="762881" y="307974"/>
                  <a:pt x="737425" y="311426"/>
                </a:cubicBezTo>
                <a:cubicBezTo>
                  <a:pt x="686601" y="320717"/>
                  <a:pt x="637443" y="338560"/>
                  <a:pt x="591686" y="362430"/>
                </a:cubicBezTo>
                <a:cubicBezTo>
                  <a:pt x="607316" y="346287"/>
                  <a:pt x="623719" y="330196"/>
                  <a:pt x="638714" y="313573"/>
                </a:cubicBezTo>
                <a:cubicBezTo>
                  <a:pt x="656062" y="292399"/>
                  <a:pt x="674853" y="272444"/>
                  <a:pt x="690535" y="249947"/>
                </a:cubicBezTo>
                <a:cubicBezTo>
                  <a:pt x="709669" y="224411"/>
                  <a:pt x="725574" y="195423"/>
                  <a:pt x="732067" y="163962"/>
                </a:cubicBezTo>
                <a:cubicBezTo>
                  <a:pt x="737254" y="134716"/>
                  <a:pt x="722809" y="103994"/>
                  <a:pt x="699071" y="86838"/>
                </a:cubicBezTo>
                <a:cubicBezTo>
                  <a:pt x="674973" y="69081"/>
                  <a:pt x="645086" y="86735"/>
                  <a:pt x="627584" y="105625"/>
                </a:cubicBezTo>
                <a:cubicBezTo>
                  <a:pt x="614616" y="118454"/>
                  <a:pt x="601991" y="131625"/>
                  <a:pt x="590260" y="145604"/>
                </a:cubicBezTo>
                <a:cubicBezTo>
                  <a:pt x="568876" y="170196"/>
                  <a:pt x="548642" y="195818"/>
                  <a:pt x="531243" y="223415"/>
                </a:cubicBezTo>
                <a:cubicBezTo>
                  <a:pt x="518172" y="245568"/>
                  <a:pt x="508038" y="268614"/>
                  <a:pt x="495740" y="291420"/>
                </a:cubicBezTo>
                <a:cubicBezTo>
                  <a:pt x="510924" y="240777"/>
                  <a:pt x="527310" y="190288"/>
                  <a:pt x="536155" y="138065"/>
                </a:cubicBezTo>
                <a:cubicBezTo>
                  <a:pt x="539419" y="115826"/>
                  <a:pt x="544640" y="93622"/>
                  <a:pt x="543524" y="71005"/>
                </a:cubicBezTo>
                <a:cubicBezTo>
                  <a:pt x="542613" y="55583"/>
                  <a:pt x="541446" y="38994"/>
                  <a:pt x="532909" y="25634"/>
                </a:cubicBezTo>
                <a:cubicBezTo>
                  <a:pt x="524115" y="13132"/>
                  <a:pt x="510185" y="4271"/>
                  <a:pt x="495345" y="836"/>
                </a:cubicBezTo>
                <a:cubicBezTo>
                  <a:pt x="482720" y="-1877"/>
                  <a:pt x="469735" y="2433"/>
                  <a:pt x="458330" y="7740"/>
                </a:cubicBezTo>
                <a:cubicBezTo>
                  <a:pt x="430780" y="22337"/>
                  <a:pt x="412418" y="49144"/>
                  <a:pt x="398162" y="76071"/>
                </a:cubicBezTo>
                <a:cubicBezTo>
                  <a:pt x="372020" y="126405"/>
                  <a:pt x="368860" y="185033"/>
                  <a:pt x="374218" y="240605"/>
                </a:cubicBezTo>
                <a:cubicBezTo>
                  <a:pt x="374098" y="241206"/>
                  <a:pt x="374030" y="241859"/>
                  <a:pt x="374047" y="242528"/>
                </a:cubicBezTo>
                <a:cubicBezTo>
                  <a:pt x="368671" y="234526"/>
                  <a:pt x="362573" y="227038"/>
                  <a:pt x="356785" y="219345"/>
                </a:cubicBezTo>
                <a:cubicBezTo>
                  <a:pt x="349330" y="209419"/>
                  <a:pt x="342219" y="199167"/>
                  <a:pt x="333185" y="190563"/>
                </a:cubicBezTo>
                <a:cubicBezTo>
                  <a:pt x="313604" y="172755"/>
                  <a:pt x="294813" y="153950"/>
                  <a:pt x="272656" y="139216"/>
                </a:cubicBezTo>
                <a:cubicBezTo>
                  <a:pt x="254088" y="126559"/>
                  <a:pt x="236242" y="112701"/>
                  <a:pt x="216060" y="102586"/>
                </a:cubicBezTo>
                <a:cubicBezTo>
                  <a:pt x="204965" y="95665"/>
                  <a:pt x="193577" y="89122"/>
                  <a:pt x="180540" y="86667"/>
                </a:cubicBezTo>
                <a:cubicBezTo>
                  <a:pt x="171694" y="84692"/>
                  <a:pt x="162814" y="82305"/>
                  <a:pt x="153694" y="82116"/>
                </a:cubicBezTo>
                <a:cubicBezTo>
                  <a:pt x="136913" y="82013"/>
                  <a:pt x="119925" y="85911"/>
                  <a:pt x="104948" y="93467"/>
                </a:cubicBezTo>
                <a:cubicBezTo>
                  <a:pt x="80111" y="107892"/>
                  <a:pt x="89094" y="150481"/>
                  <a:pt x="101186" y="171123"/>
                </a:cubicBezTo>
                <a:cubicBezTo>
                  <a:pt x="116250" y="196917"/>
                  <a:pt x="138390" y="217542"/>
                  <a:pt x="159705" y="238081"/>
                </a:cubicBezTo>
                <a:cubicBezTo>
                  <a:pt x="175559" y="254395"/>
                  <a:pt x="191499" y="270658"/>
                  <a:pt x="208108" y="286199"/>
                </a:cubicBezTo>
                <a:cubicBezTo>
                  <a:pt x="234456" y="309451"/>
                  <a:pt x="261818" y="331570"/>
                  <a:pt x="288475" y="354462"/>
                </a:cubicBezTo>
                <a:cubicBezTo>
                  <a:pt x="265030" y="344828"/>
                  <a:pt x="240038" y="340054"/>
                  <a:pt x="215322" y="334850"/>
                </a:cubicBezTo>
                <a:cubicBezTo>
                  <a:pt x="184594" y="329303"/>
                  <a:pt x="153041" y="329681"/>
                  <a:pt x="121935" y="330883"/>
                </a:cubicBezTo>
                <a:cubicBezTo>
                  <a:pt x="108332" y="331725"/>
                  <a:pt x="94745" y="332995"/>
                  <a:pt x="81313" y="335297"/>
                </a:cubicBezTo>
                <a:cubicBezTo>
                  <a:pt x="57387" y="338302"/>
                  <a:pt x="32430" y="345532"/>
                  <a:pt x="16353" y="364680"/>
                </a:cubicBezTo>
                <a:cubicBezTo>
                  <a:pt x="-5632" y="389855"/>
                  <a:pt x="-5512" y="421780"/>
                  <a:pt x="17092" y="446492"/>
                </a:cubicBezTo>
                <a:cubicBezTo>
                  <a:pt x="44694" y="476853"/>
                  <a:pt x="100568" y="487054"/>
                  <a:pt x="139987" y="491519"/>
                </a:cubicBezTo>
                <a:cubicBezTo>
                  <a:pt x="172828" y="494576"/>
                  <a:pt x="205961" y="493717"/>
                  <a:pt x="238819" y="491330"/>
                </a:cubicBezTo>
                <a:cubicBezTo>
                  <a:pt x="268568" y="488394"/>
                  <a:pt x="298729" y="484495"/>
                  <a:pt x="326984" y="474363"/>
                </a:cubicBezTo>
                <a:cubicBezTo>
                  <a:pt x="298248" y="497409"/>
                  <a:pt x="276624" y="527874"/>
                  <a:pt x="256751" y="558562"/>
                </a:cubicBezTo>
                <a:cubicBezTo>
                  <a:pt x="246308" y="573795"/>
                  <a:pt x="237548" y="590058"/>
                  <a:pt x="230385" y="607076"/>
                </a:cubicBezTo>
                <a:cubicBezTo>
                  <a:pt x="217263" y="635549"/>
                  <a:pt x="203487" y="663850"/>
                  <a:pt x="195604" y="694332"/>
                </a:cubicBezTo>
                <a:cubicBezTo>
                  <a:pt x="189437" y="716073"/>
                  <a:pt x="183185" y="738346"/>
                  <a:pt x="184834" y="761169"/>
                </a:cubicBezTo>
                <a:cubicBezTo>
                  <a:pt x="185882" y="784885"/>
                  <a:pt x="193079" y="812396"/>
                  <a:pt x="215219" y="824726"/>
                </a:cubicBezTo>
                <a:cubicBezTo>
                  <a:pt x="232412" y="832042"/>
                  <a:pt x="252319" y="826117"/>
                  <a:pt x="266644" y="815264"/>
                </a:cubicBezTo>
                <a:cubicBezTo>
                  <a:pt x="284714" y="802298"/>
                  <a:pt x="301254" y="786619"/>
                  <a:pt x="313054" y="767643"/>
                </a:cubicBezTo>
                <a:cubicBezTo>
                  <a:pt x="329749" y="739617"/>
                  <a:pt x="344933" y="710698"/>
                  <a:pt x="358691" y="681143"/>
                </a:cubicBezTo>
                <a:cubicBezTo>
                  <a:pt x="379663" y="640374"/>
                  <a:pt x="398111" y="597854"/>
                  <a:pt x="407368" y="552758"/>
                </a:cubicBezTo>
                <a:cubicBezTo>
                  <a:pt x="415733" y="592393"/>
                  <a:pt x="424751" y="631857"/>
                  <a:pt x="435795" y="670839"/>
                </a:cubicBezTo>
                <a:cubicBezTo>
                  <a:pt x="443009" y="694864"/>
                  <a:pt x="452336" y="718237"/>
                  <a:pt x="460992" y="741763"/>
                </a:cubicBezTo>
                <a:cubicBezTo>
                  <a:pt x="466162" y="755708"/>
                  <a:pt x="474441" y="768158"/>
                  <a:pt x="483081" y="780145"/>
                </a:cubicBezTo>
                <a:cubicBezTo>
                  <a:pt x="489453" y="789247"/>
                  <a:pt x="495791" y="798434"/>
                  <a:pt x="503126" y="806815"/>
                </a:cubicBezTo>
                <a:cubicBezTo>
                  <a:pt x="516695" y="822476"/>
                  <a:pt x="533184" y="835150"/>
                  <a:pt x="550910" y="845763"/>
                </a:cubicBezTo>
                <a:cubicBezTo>
                  <a:pt x="558639" y="850520"/>
                  <a:pt x="566299" y="856118"/>
                  <a:pt x="575334" y="858024"/>
                </a:cubicBezTo>
                <a:cubicBezTo>
                  <a:pt x="577601" y="858385"/>
                  <a:pt x="579989" y="858591"/>
                  <a:pt x="582376" y="858591"/>
                </a:cubicBezTo>
                <a:cubicBezTo>
                  <a:pt x="591858" y="858591"/>
                  <a:pt x="601699" y="855448"/>
                  <a:pt x="606766" y="847137"/>
                </a:cubicBezTo>
                <a:cubicBezTo>
                  <a:pt x="617828" y="827542"/>
                  <a:pt x="617794" y="804101"/>
                  <a:pt x="614461" y="782429"/>
                </a:cubicBezTo>
                <a:cubicBezTo>
                  <a:pt x="610047" y="755914"/>
                  <a:pt x="606440" y="729038"/>
                  <a:pt x="597474" y="703588"/>
                </a:cubicBezTo>
                <a:cubicBezTo>
                  <a:pt x="586516" y="674136"/>
                  <a:pt x="574166" y="644273"/>
                  <a:pt x="560150" y="616160"/>
                </a:cubicBezTo>
                <a:cubicBezTo>
                  <a:pt x="543919" y="588667"/>
                  <a:pt x="526897" y="561362"/>
                  <a:pt x="506149" y="537010"/>
                </a:cubicBezTo>
                <a:cubicBezTo>
                  <a:pt x="532256" y="555832"/>
                  <a:pt x="562177" y="568643"/>
                  <a:pt x="591531" y="581523"/>
                </a:cubicBezTo>
                <a:cubicBezTo>
                  <a:pt x="611936" y="590350"/>
                  <a:pt x="631912" y="600361"/>
                  <a:pt x="653194" y="606973"/>
                </a:cubicBezTo>
                <a:cubicBezTo>
                  <a:pt x="668618" y="611781"/>
                  <a:pt x="683561" y="618118"/>
                  <a:pt x="699432" y="621398"/>
                </a:cubicBezTo>
                <a:cubicBezTo>
                  <a:pt x="716488" y="625176"/>
                  <a:pt x="733647" y="628868"/>
                  <a:pt x="751046" y="630603"/>
                </a:cubicBezTo>
                <a:cubicBezTo>
                  <a:pt x="764289" y="631753"/>
                  <a:pt x="777600" y="631359"/>
                  <a:pt x="790860" y="631273"/>
                </a:cubicBezTo>
                <a:cubicBezTo>
                  <a:pt x="839881" y="631032"/>
                  <a:pt x="855512" y="612159"/>
                  <a:pt x="819751" y="573125"/>
                </a:cubicBezTo>
                <a:close/>
                <a:moveTo>
                  <a:pt x="649106" y="346270"/>
                </a:moveTo>
                <a:cubicBezTo>
                  <a:pt x="685244" y="332429"/>
                  <a:pt x="722860" y="321404"/>
                  <a:pt x="761438" y="317334"/>
                </a:cubicBezTo>
                <a:cubicBezTo>
                  <a:pt x="769648" y="316750"/>
                  <a:pt x="778064" y="315891"/>
                  <a:pt x="786395" y="315891"/>
                </a:cubicBezTo>
                <a:cubicBezTo>
                  <a:pt x="793969" y="315891"/>
                  <a:pt x="801475" y="316595"/>
                  <a:pt x="808741" y="318828"/>
                </a:cubicBezTo>
                <a:cubicBezTo>
                  <a:pt x="832015" y="327363"/>
                  <a:pt x="823615" y="344862"/>
                  <a:pt x="811867" y="359682"/>
                </a:cubicBezTo>
                <a:cubicBezTo>
                  <a:pt x="794227" y="377680"/>
                  <a:pt x="772482" y="391057"/>
                  <a:pt x="750617" y="403319"/>
                </a:cubicBezTo>
                <a:cubicBezTo>
                  <a:pt x="730624" y="415409"/>
                  <a:pt x="709789" y="426588"/>
                  <a:pt x="686825" y="431774"/>
                </a:cubicBezTo>
                <a:cubicBezTo>
                  <a:pt x="669872" y="436325"/>
                  <a:pt x="653056" y="441391"/>
                  <a:pt x="635880" y="445101"/>
                </a:cubicBezTo>
                <a:cubicBezTo>
                  <a:pt x="619769" y="448140"/>
                  <a:pt x="603555" y="450510"/>
                  <a:pt x="587478" y="453721"/>
                </a:cubicBezTo>
                <a:cubicBezTo>
                  <a:pt x="576313" y="455868"/>
                  <a:pt x="564857" y="455834"/>
                  <a:pt x="553623" y="457499"/>
                </a:cubicBezTo>
                <a:cubicBezTo>
                  <a:pt x="547818" y="458358"/>
                  <a:pt x="542115" y="459766"/>
                  <a:pt x="536293" y="460470"/>
                </a:cubicBezTo>
                <a:cubicBezTo>
                  <a:pt x="540175" y="446337"/>
                  <a:pt x="541789" y="431654"/>
                  <a:pt x="542133" y="417023"/>
                </a:cubicBezTo>
                <a:cubicBezTo>
                  <a:pt x="542218" y="413073"/>
                  <a:pt x="542167" y="409140"/>
                  <a:pt x="541806" y="405191"/>
                </a:cubicBezTo>
                <a:cubicBezTo>
                  <a:pt x="574475" y="380307"/>
                  <a:pt x="610872" y="361108"/>
                  <a:pt x="649106" y="346270"/>
                </a:cubicBezTo>
                <a:close/>
                <a:moveTo>
                  <a:pt x="514101" y="275792"/>
                </a:moveTo>
                <a:cubicBezTo>
                  <a:pt x="522758" y="259272"/>
                  <a:pt x="530350" y="242151"/>
                  <a:pt x="540260" y="226334"/>
                </a:cubicBezTo>
                <a:cubicBezTo>
                  <a:pt x="559137" y="196522"/>
                  <a:pt x="581689" y="169303"/>
                  <a:pt x="604826" y="142736"/>
                </a:cubicBezTo>
                <a:cubicBezTo>
                  <a:pt x="614187" y="132158"/>
                  <a:pt x="623994" y="122043"/>
                  <a:pt x="634059" y="112117"/>
                </a:cubicBezTo>
                <a:cubicBezTo>
                  <a:pt x="644898" y="101040"/>
                  <a:pt x="660339" y="88676"/>
                  <a:pt x="676244" y="88676"/>
                </a:cubicBezTo>
                <a:cubicBezTo>
                  <a:pt x="680985" y="88676"/>
                  <a:pt x="685777" y="89775"/>
                  <a:pt x="690500" y="92334"/>
                </a:cubicBezTo>
                <a:cubicBezTo>
                  <a:pt x="709068" y="103702"/>
                  <a:pt x="722036" y="125254"/>
                  <a:pt x="723736" y="147012"/>
                </a:cubicBezTo>
                <a:cubicBezTo>
                  <a:pt x="725093" y="165885"/>
                  <a:pt x="717261" y="183780"/>
                  <a:pt x="709806" y="200678"/>
                </a:cubicBezTo>
                <a:cubicBezTo>
                  <a:pt x="698951" y="225012"/>
                  <a:pt x="682135" y="245911"/>
                  <a:pt x="666144" y="267017"/>
                </a:cubicBezTo>
                <a:cubicBezTo>
                  <a:pt x="656199" y="279605"/>
                  <a:pt x="644898" y="291042"/>
                  <a:pt x="634953" y="303698"/>
                </a:cubicBezTo>
                <a:cubicBezTo>
                  <a:pt x="620318" y="321095"/>
                  <a:pt x="602833" y="337340"/>
                  <a:pt x="587100" y="354084"/>
                </a:cubicBezTo>
                <a:cubicBezTo>
                  <a:pt x="572053" y="368303"/>
                  <a:pt x="558587" y="383690"/>
                  <a:pt x="540655" y="394715"/>
                </a:cubicBezTo>
                <a:cubicBezTo>
                  <a:pt x="538972" y="377851"/>
                  <a:pt x="532188" y="361400"/>
                  <a:pt x="519872" y="349516"/>
                </a:cubicBezTo>
                <a:cubicBezTo>
                  <a:pt x="511198" y="342028"/>
                  <a:pt x="501305" y="336138"/>
                  <a:pt x="492133" y="329286"/>
                </a:cubicBezTo>
                <a:cubicBezTo>
                  <a:pt x="490948" y="328462"/>
                  <a:pt x="489728" y="327672"/>
                  <a:pt x="488474" y="326916"/>
                </a:cubicBezTo>
                <a:cubicBezTo>
                  <a:pt x="496616" y="309657"/>
                  <a:pt x="505324" y="292708"/>
                  <a:pt x="514101" y="275792"/>
                </a:cubicBezTo>
                <a:close/>
                <a:moveTo>
                  <a:pt x="403813" y="85018"/>
                </a:moveTo>
                <a:cubicBezTo>
                  <a:pt x="420062" y="53952"/>
                  <a:pt x="441738" y="19349"/>
                  <a:pt x="477962" y="10384"/>
                </a:cubicBezTo>
                <a:cubicBezTo>
                  <a:pt x="494555" y="5902"/>
                  <a:pt x="511714" y="15313"/>
                  <a:pt x="522706" y="27368"/>
                </a:cubicBezTo>
                <a:cubicBezTo>
                  <a:pt x="531501" y="37758"/>
                  <a:pt x="532669" y="52063"/>
                  <a:pt x="534025" y="65080"/>
                </a:cubicBezTo>
                <a:cubicBezTo>
                  <a:pt x="535760" y="84674"/>
                  <a:pt x="532394" y="104063"/>
                  <a:pt x="529182" y="123314"/>
                </a:cubicBezTo>
                <a:cubicBezTo>
                  <a:pt x="524785" y="153864"/>
                  <a:pt x="517279" y="183883"/>
                  <a:pt x="509481" y="213712"/>
                </a:cubicBezTo>
                <a:cubicBezTo>
                  <a:pt x="502421" y="236981"/>
                  <a:pt x="495293" y="260251"/>
                  <a:pt x="488629" y="283623"/>
                </a:cubicBezTo>
                <a:cubicBezTo>
                  <a:pt x="484404" y="296074"/>
                  <a:pt x="480213" y="308610"/>
                  <a:pt x="478787" y="321747"/>
                </a:cubicBezTo>
                <a:cubicBezTo>
                  <a:pt x="472604" y="318776"/>
                  <a:pt x="466420" y="315685"/>
                  <a:pt x="459842" y="313624"/>
                </a:cubicBezTo>
                <a:cubicBezTo>
                  <a:pt x="452542" y="311529"/>
                  <a:pt x="444984" y="310533"/>
                  <a:pt x="437427" y="309657"/>
                </a:cubicBezTo>
                <a:cubicBezTo>
                  <a:pt x="437255" y="309915"/>
                  <a:pt x="437049" y="310155"/>
                  <a:pt x="436860" y="310379"/>
                </a:cubicBezTo>
                <a:cubicBezTo>
                  <a:pt x="432463" y="310516"/>
                  <a:pt x="428203" y="311753"/>
                  <a:pt x="424046" y="313332"/>
                </a:cubicBezTo>
                <a:cubicBezTo>
                  <a:pt x="423961" y="313332"/>
                  <a:pt x="423875" y="313332"/>
                  <a:pt x="423806" y="313332"/>
                </a:cubicBezTo>
                <a:cubicBezTo>
                  <a:pt x="423772" y="313384"/>
                  <a:pt x="423720" y="313435"/>
                  <a:pt x="423669" y="313487"/>
                </a:cubicBezTo>
                <a:cubicBezTo>
                  <a:pt x="421058" y="314483"/>
                  <a:pt x="418481" y="315599"/>
                  <a:pt x="415939" y="316595"/>
                </a:cubicBezTo>
                <a:cubicBezTo>
                  <a:pt x="414582" y="317248"/>
                  <a:pt x="413140" y="317815"/>
                  <a:pt x="411697" y="318347"/>
                </a:cubicBezTo>
                <a:cubicBezTo>
                  <a:pt x="410683" y="314569"/>
                  <a:pt x="408468" y="311151"/>
                  <a:pt x="407042" y="307511"/>
                </a:cubicBezTo>
                <a:cubicBezTo>
                  <a:pt x="402319" y="296280"/>
                  <a:pt x="397149" y="284241"/>
                  <a:pt x="392923" y="272615"/>
                </a:cubicBezTo>
                <a:cubicBezTo>
                  <a:pt x="390055" y="264218"/>
                  <a:pt x="386602" y="256284"/>
                  <a:pt x="384284" y="247818"/>
                </a:cubicBezTo>
                <a:cubicBezTo>
                  <a:pt x="377843" y="193173"/>
                  <a:pt x="379852" y="135455"/>
                  <a:pt x="403813" y="85018"/>
                </a:cubicBezTo>
                <a:close/>
                <a:moveTo>
                  <a:pt x="259018" y="317712"/>
                </a:moveTo>
                <a:cubicBezTo>
                  <a:pt x="242168" y="303097"/>
                  <a:pt x="224563" y="289256"/>
                  <a:pt x="208383" y="273903"/>
                </a:cubicBezTo>
                <a:cubicBezTo>
                  <a:pt x="191773" y="258139"/>
                  <a:pt x="176092" y="241429"/>
                  <a:pt x="159774" y="225355"/>
                </a:cubicBezTo>
                <a:cubicBezTo>
                  <a:pt x="141774" y="208474"/>
                  <a:pt x="124185" y="190597"/>
                  <a:pt x="110908" y="169663"/>
                </a:cubicBezTo>
                <a:cubicBezTo>
                  <a:pt x="100327" y="152473"/>
                  <a:pt x="92220" y="123434"/>
                  <a:pt x="104381" y="105402"/>
                </a:cubicBezTo>
                <a:cubicBezTo>
                  <a:pt x="111629" y="98447"/>
                  <a:pt x="122261" y="96283"/>
                  <a:pt x="131674" y="93673"/>
                </a:cubicBezTo>
                <a:cubicBezTo>
                  <a:pt x="146944" y="89706"/>
                  <a:pt x="162935" y="91372"/>
                  <a:pt x="178067" y="95528"/>
                </a:cubicBezTo>
                <a:cubicBezTo>
                  <a:pt x="191550" y="97898"/>
                  <a:pt x="202818" y="105488"/>
                  <a:pt x="214429" y="112203"/>
                </a:cubicBezTo>
                <a:cubicBezTo>
                  <a:pt x="226744" y="118419"/>
                  <a:pt x="238012" y="126061"/>
                  <a:pt x="249176" y="134150"/>
                </a:cubicBezTo>
                <a:cubicBezTo>
                  <a:pt x="272948" y="149777"/>
                  <a:pt x="295346" y="167019"/>
                  <a:pt x="315613" y="186991"/>
                </a:cubicBezTo>
                <a:cubicBezTo>
                  <a:pt x="329818" y="198428"/>
                  <a:pt x="340811" y="212888"/>
                  <a:pt x="351443" y="227554"/>
                </a:cubicBezTo>
                <a:cubicBezTo>
                  <a:pt x="358743" y="236861"/>
                  <a:pt x="365476" y="246066"/>
                  <a:pt x="371934" y="255820"/>
                </a:cubicBezTo>
                <a:cubicBezTo>
                  <a:pt x="373909" y="259615"/>
                  <a:pt x="375816" y="263462"/>
                  <a:pt x="377808" y="267240"/>
                </a:cubicBezTo>
                <a:cubicBezTo>
                  <a:pt x="386551" y="285220"/>
                  <a:pt x="393439" y="304334"/>
                  <a:pt x="403057" y="321816"/>
                </a:cubicBezTo>
                <a:cubicBezTo>
                  <a:pt x="384060" y="330488"/>
                  <a:pt x="365184" y="341857"/>
                  <a:pt x="352628" y="358755"/>
                </a:cubicBezTo>
                <a:cubicBezTo>
                  <a:pt x="348918" y="364611"/>
                  <a:pt x="345672" y="370862"/>
                  <a:pt x="342958" y="377353"/>
                </a:cubicBezTo>
                <a:cubicBezTo>
                  <a:pt x="342528" y="376958"/>
                  <a:pt x="342030" y="376649"/>
                  <a:pt x="341498" y="376409"/>
                </a:cubicBezTo>
                <a:cubicBezTo>
                  <a:pt x="339557" y="375241"/>
                  <a:pt x="338011" y="373610"/>
                  <a:pt x="336431" y="372012"/>
                </a:cubicBezTo>
                <a:cubicBezTo>
                  <a:pt x="334954" y="370518"/>
                  <a:pt x="333150" y="370639"/>
                  <a:pt x="331828" y="371532"/>
                </a:cubicBezTo>
                <a:cubicBezTo>
                  <a:pt x="327980" y="369608"/>
                  <a:pt x="323927" y="367994"/>
                  <a:pt x="320062" y="366242"/>
                </a:cubicBezTo>
                <a:cubicBezTo>
                  <a:pt x="313501" y="361709"/>
                  <a:pt x="307043" y="357038"/>
                  <a:pt x="300653" y="352246"/>
                </a:cubicBezTo>
                <a:cubicBezTo>
                  <a:pt x="286225" y="341393"/>
                  <a:pt x="273223" y="328840"/>
                  <a:pt x="259018" y="317712"/>
                </a:cubicBezTo>
                <a:close/>
                <a:moveTo>
                  <a:pt x="275748" y="477523"/>
                </a:moveTo>
                <a:cubicBezTo>
                  <a:pt x="237651" y="483740"/>
                  <a:pt x="198884" y="485182"/>
                  <a:pt x="160341" y="483860"/>
                </a:cubicBezTo>
                <a:cubicBezTo>
                  <a:pt x="118053" y="481147"/>
                  <a:pt x="73807" y="474518"/>
                  <a:pt x="37136" y="452038"/>
                </a:cubicBezTo>
                <a:cubicBezTo>
                  <a:pt x="-2163" y="424579"/>
                  <a:pt x="689" y="379998"/>
                  <a:pt x="41465" y="356162"/>
                </a:cubicBezTo>
                <a:cubicBezTo>
                  <a:pt x="64824" y="343660"/>
                  <a:pt x="110187" y="339350"/>
                  <a:pt x="150087" y="339350"/>
                </a:cubicBezTo>
                <a:cubicBezTo>
                  <a:pt x="170870" y="339350"/>
                  <a:pt x="190193" y="340517"/>
                  <a:pt x="204140" y="342320"/>
                </a:cubicBezTo>
                <a:cubicBezTo>
                  <a:pt x="222330" y="345017"/>
                  <a:pt x="240107" y="349825"/>
                  <a:pt x="258022" y="353878"/>
                </a:cubicBezTo>
                <a:cubicBezTo>
                  <a:pt x="269341" y="356540"/>
                  <a:pt x="279956" y="361331"/>
                  <a:pt x="290914" y="365109"/>
                </a:cubicBezTo>
                <a:cubicBezTo>
                  <a:pt x="302233" y="369986"/>
                  <a:pt x="314325" y="372717"/>
                  <a:pt x="324545" y="379792"/>
                </a:cubicBezTo>
                <a:cubicBezTo>
                  <a:pt x="327516" y="381063"/>
                  <a:pt x="330591" y="383072"/>
                  <a:pt x="333803" y="383913"/>
                </a:cubicBezTo>
                <a:cubicBezTo>
                  <a:pt x="333975" y="384034"/>
                  <a:pt x="334146" y="384137"/>
                  <a:pt x="334353" y="384205"/>
                </a:cubicBezTo>
                <a:cubicBezTo>
                  <a:pt x="334730" y="384377"/>
                  <a:pt x="335126" y="384532"/>
                  <a:pt x="335538" y="384686"/>
                </a:cubicBezTo>
                <a:cubicBezTo>
                  <a:pt x="336328" y="385201"/>
                  <a:pt x="337084" y="385682"/>
                  <a:pt x="337736" y="386146"/>
                </a:cubicBezTo>
                <a:cubicBezTo>
                  <a:pt x="338269" y="386506"/>
                  <a:pt x="338836" y="386695"/>
                  <a:pt x="339420" y="386764"/>
                </a:cubicBezTo>
                <a:cubicBezTo>
                  <a:pt x="331725" y="410205"/>
                  <a:pt x="330849" y="436050"/>
                  <a:pt x="339832" y="459011"/>
                </a:cubicBezTo>
                <a:cubicBezTo>
                  <a:pt x="319512" y="468507"/>
                  <a:pt x="297870" y="474157"/>
                  <a:pt x="275748" y="477523"/>
                </a:cubicBezTo>
                <a:close/>
                <a:moveTo>
                  <a:pt x="389917" y="583549"/>
                </a:moveTo>
                <a:cubicBezTo>
                  <a:pt x="380007" y="616590"/>
                  <a:pt x="365424" y="647793"/>
                  <a:pt x="349811" y="678447"/>
                </a:cubicBezTo>
                <a:cubicBezTo>
                  <a:pt x="340673" y="698178"/>
                  <a:pt x="330814" y="717498"/>
                  <a:pt x="320148" y="736577"/>
                </a:cubicBezTo>
                <a:cubicBezTo>
                  <a:pt x="310100" y="755210"/>
                  <a:pt x="299932" y="774255"/>
                  <a:pt x="284147" y="788749"/>
                </a:cubicBezTo>
                <a:cubicBezTo>
                  <a:pt x="269118" y="802247"/>
                  <a:pt x="252611" y="819093"/>
                  <a:pt x="230935" y="818664"/>
                </a:cubicBezTo>
                <a:cubicBezTo>
                  <a:pt x="207919" y="819523"/>
                  <a:pt x="197304" y="791084"/>
                  <a:pt x="195002" y="771988"/>
                </a:cubicBezTo>
                <a:cubicBezTo>
                  <a:pt x="191052" y="747310"/>
                  <a:pt x="196926" y="722530"/>
                  <a:pt x="203848" y="698883"/>
                </a:cubicBezTo>
                <a:cubicBezTo>
                  <a:pt x="213621" y="661257"/>
                  <a:pt x="231691" y="626687"/>
                  <a:pt x="247682" y="591483"/>
                </a:cubicBezTo>
                <a:cubicBezTo>
                  <a:pt x="260066" y="568557"/>
                  <a:pt x="275078" y="547039"/>
                  <a:pt x="290313" y="525934"/>
                </a:cubicBezTo>
                <a:cubicBezTo>
                  <a:pt x="298712" y="515475"/>
                  <a:pt x="307609" y="505532"/>
                  <a:pt x="316747" y="495675"/>
                </a:cubicBezTo>
                <a:cubicBezTo>
                  <a:pt x="325266" y="486693"/>
                  <a:pt x="335744" y="479927"/>
                  <a:pt x="344590" y="471358"/>
                </a:cubicBezTo>
                <a:cubicBezTo>
                  <a:pt x="356063" y="500380"/>
                  <a:pt x="375455" y="515235"/>
                  <a:pt x="405359" y="522671"/>
                </a:cubicBezTo>
                <a:cubicBezTo>
                  <a:pt x="398866" y="542488"/>
                  <a:pt x="396908" y="563766"/>
                  <a:pt x="389917" y="583549"/>
                </a:cubicBezTo>
                <a:close/>
                <a:moveTo>
                  <a:pt x="378117" y="501548"/>
                </a:moveTo>
                <a:cubicBezTo>
                  <a:pt x="365270" y="493168"/>
                  <a:pt x="357506" y="479361"/>
                  <a:pt x="351804" y="465468"/>
                </a:cubicBezTo>
                <a:cubicBezTo>
                  <a:pt x="347200" y="454013"/>
                  <a:pt x="343095" y="442164"/>
                  <a:pt x="342065" y="429782"/>
                </a:cubicBezTo>
                <a:cubicBezTo>
                  <a:pt x="341206" y="406839"/>
                  <a:pt x="347235" y="383244"/>
                  <a:pt x="359258" y="363666"/>
                </a:cubicBezTo>
                <a:cubicBezTo>
                  <a:pt x="370835" y="347953"/>
                  <a:pt x="388097" y="337151"/>
                  <a:pt x="405565" y="328788"/>
                </a:cubicBezTo>
                <a:cubicBezTo>
                  <a:pt x="407781" y="328118"/>
                  <a:pt x="409911" y="327122"/>
                  <a:pt x="412092" y="326332"/>
                </a:cubicBezTo>
                <a:cubicBezTo>
                  <a:pt x="414479" y="325354"/>
                  <a:pt x="416936" y="324581"/>
                  <a:pt x="419323" y="323585"/>
                </a:cubicBezTo>
                <a:cubicBezTo>
                  <a:pt x="419735" y="323396"/>
                  <a:pt x="420027" y="323070"/>
                  <a:pt x="420182" y="322692"/>
                </a:cubicBezTo>
                <a:cubicBezTo>
                  <a:pt x="427190" y="320167"/>
                  <a:pt x="434593" y="317780"/>
                  <a:pt x="441978" y="319549"/>
                </a:cubicBezTo>
                <a:cubicBezTo>
                  <a:pt x="460048" y="321335"/>
                  <a:pt x="476863" y="329664"/>
                  <a:pt x="491669" y="340242"/>
                </a:cubicBezTo>
                <a:cubicBezTo>
                  <a:pt x="501580" y="347661"/>
                  <a:pt x="513345" y="353466"/>
                  <a:pt x="520164" y="364147"/>
                </a:cubicBezTo>
                <a:cubicBezTo>
                  <a:pt x="538354" y="389323"/>
                  <a:pt x="534919" y="438369"/>
                  <a:pt x="524544" y="466481"/>
                </a:cubicBezTo>
                <a:cubicBezTo>
                  <a:pt x="519168" y="480752"/>
                  <a:pt x="507196" y="491073"/>
                  <a:pt x="494709" y="499247"/>
                </a:cubicBezTo>
                <a:cubicBezTo>
                  <a:pt x="478254" y="510890"/>
                  <a:pt x="458141" y="518996"/>
                  <a:pt x="437667" y="518326"/>
                </a:cubicBezTo>
                <a:cubicBezTo>
                  <a:pt x="417004" y="517708"/>
                  <a:pt x="395809" y="512436"/>
                  <a:pt x="378117" y="501548"/>
                </a:cubicBezTo>
                <a:close/>
                <a:moveTo>
                  <a:pt x="510649" y="557154"/>
                </a:moveTo>
                <a:cubicBezTo>
                  <a:pt x="520628" y="569948"/>
                  <a:pt x="529079" y="583841"/>
                  <a:pt x="537907" y="597408"/>
                </a:cubicBezTo>
                <a:cubicBezTo>
                  <a:pt x="556698" y="624421"/>
                  <a:pt x="567914" y="655521"/>
                  <a:pt x="580762" y="685574"/>
                </a:cubicBezTo>
                <a:cubicBezTo>
                  <a:pt x="591995" y="711281"/>
                  <a:pt x="598264" y="738586"/>
                  <a:pt x="602472" y="766235"/>
                </a:cubicBezTo>
                <a:cubicBezTo>
                  <a:pt x="606560" y="791720"/>
                  <a:pt x="613362" y="823867"/>
                  <a:pt x="595928" y="845729"/>
                </a:cubicBezTo>
                <a:cubicBezTo>
                  <a:pt x="592459" y="848562"/>
                  <a:pt x="587375" y="849043"/>
                  <a:pt x="583012" y="849472"/>
                </a:cubicBezTo>
                <a:cubicBezTo>
                  <a:pt x="572603" y="850159"/>
                  <a:pt x="563998" y="842912"/>
                  <a:pt x="555513" y="837898"/>
                </a:cubicBezTo>
                <a:cubicBezTo>
                  <a:pt x="538474" y="827714"/>
                  <a:pt x="522655" y="815487"/>
                  <a:pt x="509635" y="800426"/>
                </a:cubicBezTo>
                <a:cubicBezTo>
                  <a:pt x="496805" y="784421"/>
                  <a:pt x="484524" y="767866"/>
                  <a:pt x="474596" y="749852"/>
                </a:cubicBezTo>
                <a:cubicBezTo>
                  <a:pt x="465046" y="729485"/>
                  <a:pt x="458605" y="707813"/>
                  <a:pt x="450515" y="686844"/>
                </a:cubicBezTo>
                <a:cubicBezTo>
                  <a:pt x="438663" y="650214"/>
                  <a:pt x="429457" y="612674"/>
                  <a:pt x="421659" y="574962"/>
                </a:cubicBezTo>
                <a:cubicBezTo>
                  <a:pt x="418138" y="558356"/>
                  <a:pt x="413191" y="541870"/>
                  <a:pt x="413672" y="524732"/>
                </a:cubicBezTo>
                <a:cubicBezTo>
                  <a:pt x="436173" y="529849"/>
                  <a:pt x="460271" y="527977"/>
                  <a:pt x="481140" y="517828"/>
                </a:cubicBezTo>
                <a:cubicBezTo>
                  <a:pt x="482497" y="522722"/>
                  <a:pt x="486413" y="526466"/>
                  <a:pt x="489196" y="530622"/>
                </a:cubicBezTo>
                <a:cubicBezTo>
                  <a:pt x="496049" y="539706"/>
                  <a:pt x="503744" y="548138"/>
                  <a:pt x="510649" y="557154"/>
                </a:cubicBezTo>
                <a:close/>
                <a:moveTo>
                  <a:pt x="828631" y="613069"/>
                </a:moveTo>
                <a:cubicBezTo>
                  <a:pt x="818943" y="622549"/>
                  <a:pt x="796099" y="622360"/>
                  <a:pt x="778528" y="622171"/>
                </a:cubicBezTo>
                <a:cubicBezTo>
                  <a:pt x="776055" y="622137"/>
                  <a:pt x="773684" y="622119"/>
                  <a:pt x="771486" y="622119"/>
                </a:cubicBezTo>
                <a:cubicBezTo>
                  <a:pt x="769373" y="622119"/>
                  <a:pt x="767398" y="622154"/>
                  <a:pt x="765612" y="622223"/>
                </a:cubicBezTo>
                <a:cubicBezTo>
                  <a:pt x="749535" y="622154"/>
                  <a:pt x="733234" y="619131"/>
                  <a:pt x="717381" y="615937"/>
                </a:cubicBezTo>
                <a:cubicBezTo>
                  <a:pt x="699415" y="612709"/>
                  <a:pt x="680864" y="607127"/>
                  <a:pt x="663568" y="600739"/>
                </a:cubicBezTo>
                <a:cubicBezTo>
                  <a:pt x="639453" y="593681"/>
                  <a:pt x="616866" y="582656"/>
                  <a:pt x="593902" y="572610"/>
                </a:cubicBezTo>
                <a:cubicBezTo>
                  <a:pt x="568824" y="561688"/>
                  <a:pt x="543610" y="550457"/>
                  <a:pt x="520422" y="535860"/>
                </a:cubicBezTo>
                <a:cubicBezTo>
                  <a:pt x="513637" y="531103"/>
                  <a:pt x="506441" y="526329"/>
                  <a:pt x="499999" y="520988"/>
                </a:cubicBezTo>
                <a:cubicBezTo>
                  <a:pt x="496942" y="518051"/>
                  <a:pt x="493627" y="515115"/>
                  <a:pt x="489694" y="513294"/>
                </a:cubicBezTo>
                <a:cubicBezTo>
                  <a:pt x="507248" y="502716"/>
                  <a:pt x="525300" y="490025"/>
                  <a:pt x="532961" y="470207"/>
                </a:cubicBezTo>
                <a:cubicBezTo>
                  <a:pt x="532978" y="470207"/>
                  <a:pt x="532978" y="470207"/>
                  <a:pt x="532978" y="470207"/>
                </a:cubicBezTo>
                <a:cubicBezTo>
                  <a:pt x="545894" y="469864"/>
                  <a:pt x="558587" y="472251"/>
                  <a:pt x="571177" y="474775"/>
                </a:cubicBezTo>
                <a:cubicBezTo>
                  <a:pt x="592734" y="478554"/>
                  <a:pt x="614255" y="482709"/>
                  <a:pt x="635124" y="489338"/>
                </a:cubicBezTo>
                <a:cubicBezTo>
                  <a:pt x="667020" y="499213"/>
                  <a:pt x="699002" y="509345"/>
                  <a:pt x="728923" y="524302"/>
                </a:cubicBezTo>
                <a:cubicBezTo>
                  <a:pt x="763087" y="542952"/>
                  <a:pt x="800926" y="559850"/>
                  <a:pt x="823822" y="592805"/>
                </a:cubicBezTo>
                <a:cubicBezTo>
                  <a:pt x="827188" y="597888"/>
                  <a:pt x="829833" y="603659"/>
                  <a:pt x="830074" y="609841"/>
                </a:cubicBezTo>
                <a:cubicBezTo>
                  <a:pt x="830056" y="611060"/>
                  <a:pt x="829421" y="612194"/>
                  <a:pt x="828631" y="6130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7"/>
          <p:cNvSpPr/>
          <p:nvPr/>
        </p:nvSpPr>
        <p:spPr>
          <a:xfrm>
            <a:off x="6559023" y="4092083"/>
            <a:ext cx="165310" cy="72480"/>
          </a:xfrm>
          <a:custGeom>
            <a:rect b="b" l="l" r="r" t="t"/>
            <a:pathLst>
              <a:path extrusionOk="0" h="144960" w="330619">
                <a:moveTo>
                  <a:pt x="328524" y="46831"/>
                </a:moveTo>
                <a:cubicBezTo>
                  <a:pt x="329057" y="47191"/>
                  <a:pt x="329623" y="47380"/>
                  <a:pt x="330208" y="47449"/>
                </a:cubicBezTo>
                <a:cubicBezTo>
                  <a:pt x="322495" y="70890"/>
                  <a:pt x="321654" y="96735"/>
                  <a:pt x="330620" y="119696"/>
                </a:cubicBezTo>
                <a:cubicBezTo>
                  <a:pt x="310300" y="129175"/>
                  <a:pt x="288676" y="134808"/>
                  <a:pt x="266535" y="138174"/>
                </a:cubicBezTo>
                <a:cubicBezTo>
                  <a:pt x="228439" y="144390"/>
                  <a:pt x="189672" y="145833"/>
                  <a:pt x="151129" y="144510"/>
                </a:cubicBezTo>
                <a:cubicBezTo>
                  <a:pt x="108841" y="141797"/>
                  <a:pt x="64595" y="135168"/>
                  <a:pt x="27924" y="112689"/>
                </a:cubicBezTo>
                <a:cubicBezTo>
                  <a:pt x="-11375" y="85229"/>
                  <a:pt x="-8523" y="40648"/>
                  <a:pt x="32253" y="16812"/>
                </a:cubicBezTo>
                <a:cubicBezTo>
                  <a:pt x="55612" y="4310"/>
                  <a:pt x="100975" y="0"/>
                  <a:pt x="140875" y="0"/>
                </a:cubicBezTo>
                <a:cubicBezTo>
                  <a:pt x="161658" y="0"/>
                  <a:pt x="180981" y="1168"/>
                  <a:pt x="194928" y="2971"/>
                </a:cubicBezTo>
                <a:cubicBezTo>
                  <a:pt x="213118" y="5667"/>
                  <a:pt x="230895" y="10475"/>
                  <a:pt x="248810" y="14528"/>
                </a:cubicBezTo>
                <a:cubicBezTo>
                  <a:pt x="260129" y="17190"/>
                  <a:pt x="270744" y="21981"/>
                  <a:pt x="281702" y="25759"/>
                </a:cubicBezTo>
                <a:cubicBezTo>
                  <a:pt x="293021" y="30637"/>
                  <a:pt x="305113" y="33367"/>
                  <a:pt x="315333" y="40442"/>
                </a:cubicBezTo>
                <a:cubicBezTo>
                  <a:pt x="318322" y="41713"/>
                  <a:pt x="321413" y="43774"/>
                  <a:pt x="324642" y="44598"/>
                </a:cubicBezTo>
                <a:cubicBezTo>
                  <a:pt x="324797" y="44701"/>
                  <a:pt x="324952" y="44787"/>
                  <a:pt x="325123" y="44856"/>
                </a:cubicBezTo>
                <a:cubicBezTo>
                  <a:pt x="325518" y="45028"/>
                  <a:pt x="325913" y="45199"/>
                  <a:pt x="326343" y="45371"/>
                </a:cubicBezTo>
                <a:cubicBezTo>
                  <a:pt x="326360" y="45371"/>
                  <a:pt x="326360" y="45388"/>
                  <a:pt x="326360" y="45388"/>
                </a:cubicBezTo>
                <a:cubicBezTo>
                  <a:pt x="327133" y="45903"/>
                  <a:pt x="327889" y="46367"/>
                  <a:pt x="328524" y="468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7"/>
          <p:cNvSpPr/>
          <p:nvPr/>
        </p:nvSpPr>
        <p:spPr>
          <a:xfrm>
            <a:off x="6744974" y="3927041"/>
            <a:ext cx="76691" cy="156241"/>
          </a:xfrm>
          <a:custGeom>
            <a:rect b="b" l="l" r="r" t="t"/>
            <a:pathLst>
              <a:path extrusionOk="0" h="312482" w="153383">
                <a:moveTo>
                  <a:pt x="152911" y="55816"/>
                </a:moveTo>
                <a:cubicBezTo>
                  <a:pt x="154645" y="75410"/>
                  <a:pt x="151279" y="94798"/>
                  <a:pt x="148067" y="114049"/>
                </a:cubicBezTo>
                <a:cubicBezTo>
                  <a:pt x="143670" y="144600"/>
                  <a:pt x="136164" y="174618"/>
                  <a:pt x="128366" y="204448"/>
                </a:cubicBezTo>
                <a:cubicBezTo>
                  <a:pt x="121306" y="227717"/>
                  <a:pt x="114178" y="250986"/>
                  <a:pt x="107514" y="274359"/>
                </a:cubicBezTo>
                <a:cubicBezTo>
                  <a:pt x="103289" y="286809"/>
                  <a:pt x="99098" y="299346"/>
                  <a:pt x="97672" y="312483"/>
                </a:cubicBezTo>
                <a:cubicBezTo>
                  <a:pt x="91489" y="309512"/>
                  <a:pt x="85305" y="306421"/>
                  <a:pt x="78727" y="304360"/>
                </a:cubicBezTo>
                <a:cubicBezTo>
                  <a:pt x="71427" y="302265"/>
                  <a:pt x="63869" y="301269"/>
                  <a:pt x="56312" y="300393"/>
                </a:cubicBezTo>
                <a:cubicBezTo>
                  <a:pt x="56157" y="300634"/>
                  <a:pt x="55986" y="300857"/>
                  <a:pt x="55797" y="301080"/>
                </a:cubicBezTo>
                <a:cubicBezTo>
                  <a:pt x="51382" y="301217"/>
                  <a:pt x="47105" y="302505"/>
                  <a:pt x="42949" y="304068"/>
                </a:cubicBezTo>
                <a:cubicBezTo>
                  <a:pt x="42863" y="304068"/>
                  <a:pt x="42777" y="304068"/>
                  <a:pt x="42691" y="304068"/>
                </a:cubicBezTo>
                <a:cubicBezTo>
                  <a:pt x="42657" y="304120"/>
                  <a:pt x="42623" y="304171"/>
                  <a:pt x="42571" y="304205"/>
                </a:cubicBezTo>
                <a:cubicBezTo>
                  <a:pt x="39943" y="305202"/>
                  <a:pt x="37367" y="306318"/>
                  <a:pt x="34807" y="307331"/>
                </a:cubicBezTo>
                <a:cubicBezTo>
                  <a:pt x="33468" y="307984"/>
                  <a:pt x="32025" y="308550"/>
                  <a:pt x="30565" y="309083"/>
                </a:cubicBezTo>
                <a:cubicBezTo>
                  <a:pt x="29534" y="305305"/>
                  <a:pt x="27319" y="301904"/>
                  <a:pt x="25910" y="298264"/>
                </a:cubicBezTo>
                <a:cubicBezTo>
                  <a:pt x="21169" y="287033"/>
                  <a:pt x="16017" y="274994"/>
                  <a:pt x="11791" y="263368"/>
                </a:cubicBezTo>
                <a:cubicBezTo>
                  <a:pt x="8923" y="254988"/>
                  <a:pt x="5470" y="247088"/>
                  <a:pt x="3152" y="238656"/>
                </a:cubicBezTo>
                <a:cubicBezTo>
                  <a:pt x="-3289" y="183978"/>
                  <a:pt x="-1280" y="126242"/>
                  <a:pt x="22698" y="75771"/>
                </a:cubicBezTo>
                <a:cubicBezTo>
                  <a:pt x="38947" y="44705"/>
                  <a:pt x="60623" y="10101"/>
                  <a:pt x="96848" y="1137"/>
                </a:cubicBezTo>
                <a:cubicBezTo>
                  <a:pt x="113440" y="-3345"/>
                  <a:pt x="130599" y="6066"/>
                  <a:pt x="141592" y="18121"/>
                </a:cubicBezTo>
                <a:cubicBezTo>
                  <a:pt x="150386" y="28494"/>
                  <a:pt x="151554" y="42799"/>
                  <a:pt x="152911" y="558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7"/>
          <p:cNvSpPr/>
          <p:nvPr/>
        </p:nvSpPr>
        <p:spPr>
          <a:xfrm>
            <a:off x="6822563" y="4080345"/>
            <a:ext cx="143609" cy="72289"/>
          </a:xfrm>
          <a:custGeom>
            <a:rect b="b" l="l" r="r" t="t"/>
            <a:pathLst>
              <a:path extrusionOk="0" h="144579" w="287217">
                <a:moveTo>
                  <a:pt x="272448" y="2937"/>
                </a:moveTo>
                <a:cubicBezTo>
                  <a:pt x="295722" y="11472"/>
                  <a:pt x="287323" y="28971"/>
                  <a:pt x="275574" y="43791"/>
                </a:cubicBezTo>
                <a:cubicBezTo>
                  <a:pt x="257934" y="61788"/>
                  <a:pt x="236189" y="75166"/>
                  <a:pt x="214324" y="87428"/>
                </a:cubicBezTo>
                <a:cubicBezTo>
                  <a:pt x="194331" y="99517"/>
                  <a:pt x="173496" y="110697"/>
                  <a:pt x="150532" y="115883"/>
                </a:cubicBezTo>
                <a:cubicBezTo>
                  <a:pt x="133579" y="120434"/>
                  <a:pt x="116764" y="125500"/>
                  <a:pt x="99587" y="129209"/>
                </a:cubicBezTo>
                <a:cubicBezTo>
                  <a:pt x="83476" y="132249"/>
                  <a:pt x="67262" y="134619"/>
                  <a:pt x="51185" y="137830"/>
                </a:cubicBezTo>
                <a:cubicBezTo>
                  <a:pt x="40020" y="139977"/>
                  <a:pt x="28564" y="139942"/>
                  <a:pt x="17331" y="141608"/>
                </a:cubicBezTo>
                <a:cubicBezTo>
                  <a:pt x="11525" y="142467"/>
                  <a:pt x="5823" y="143875"/>
                  <a:pt x="0" y="144579"/>
                </a:cubicBezTo>
                <a:cubicBezTo>
                  <a:pt x="3882" y="130446"/>
                  <a:pt x="5496" y="115763"/>
                  <a:pt x="5840" y="101132"/>
                </a:cubicBezTo>
                <a:cubicBezTo>
                  <a:pt x="5926" y="97182"/>
                  <a:pt x="5874" y="93249"/>
                  <a:pt x="5514" y="89299"/>
                </a:cubicBezTo>
                <a:cubicBezTo>
                  <a:pt x="38183" y="64416"/>
                  <a:pt x="74579" y="45199"/>
                  <a:pt x="112813" y="30379"/>
                </a:cubicBezTo>
                <a:cubicBezTo>
                  <a:pt x="148952" y="16538"/>
                  <a:pt x="186567" y="5513"/>
                  <a:pt x="225145" y="1443"/>
                </a:cubicBezTo>
                <a:cubicBezTo>
                  <a:pt x="233355" y="859"/>
                  <a:pt x="241772" y="0"/>
                  <a:pt x="250102" y="0"/>
                </a:cubicBezTo>
                <a:cubicBezTo>
                  <a:pt x="257677" y="17"/>
                  <a:pt x="265183" y="704"/>
                  <a:pt x="272448" y="29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7"/>
          <p:cNvSpPr/>
          <p:nvPr/>
        </p:nvSpPr>
        <p:spPr>
          <a:xfrm>
            <a:off x="6761245" y="4181323"/>
            <a:ext cx="96815" cy="165844"/>
          </a:xfrm>
          <a:custGeom>
            <a:rect b="b" l="l" r="r" t="t"/>
            <a:pathLst>
              <a:path extrusionOk="0" h="331689" w="193631">
                <a:moveTo>
                  <a:pt x="188833" y="248407"/>
                </a:moveTo>
                <a:cubicBezTo>
                  <a:pt x="192921" y="273892"/>
                  <a:pt x="199723" y="306039"/>
                  <a:pt x="182289" y="327901"/>
                </a:cubicBezTo>
                <a:cubicBezTo>
                  <a:pt x="178819" y="330734"/>
                  <a:pt x="173735" y="331215"/>
                  <a:pt x="169372" y="331644"/>
                </a:cubicBezTo>
                <a:cubicBezTo>
                  <a:pt x="158964" y="332331"/>
                  <a:pt x="150358" y="325084"/>
                  <a:pt x="141873" y="320070"/>
                </a:cubicBezTo>
                <a:cubicBezTo>
                  <a:pt x="124835" y="309886"/>
                  <a:pt x="109015" y="297659"/>
                  <a:pt x="95996" y="282598"/>
                </a:cubicBezTo>
                <a:cubicBezTo>
                  <a:pt x="83165" y="266593"/>
                  <a:pt x="70884" y="250038"/>
                  <a:pt x="60956" y="232024"/>
                </a:cubicBezTo>
                <a:cubicBezTo>
                  <a:pt x="51406" y="211657"/>
                  <a:pt x="44965" y="189984"/>
                  <a:pt x="36875" y="169016"/>
                </a:cubicBezTo>
                <a:cubicBezTo>
                  <a:pt x="25024" y="132386"/>
                  <a:pt x="15817" y="94846"/>
                  <a:pt x="8020" y="57134"/>
                </a:cubicBezTo>
                <a:cubicBezTo>
                  <a:pt x="4498" y="40528"/>
                  <a:pt x="-448" y="24042"/>
                  <a:pt x="33" y="6904"/>
                </a:cubicBezTo>
                <a:cubicBezTo>
                  <a:pt x="22533" y="12021"/>
                  <a:pt x="46632" y="10149"/>
                  <a:pt x="67501" y="0"/>
                </a:cubicBezTo>
                <a:cubicBezTo>
                  <a:pt x="68857" y="4894"/>
                  <a:pt x="72774" y="8638"/>
                  <a:pt x="75556" y="12794"/>
                </a:cubicBezTo>
                <a:cubicBezTo>
                  <a:pt x="82392" y="21896"/>
                  <a:pt x="90087" y="30310"/>
                  <a:pt x="96992" y="39326"/>
                </a:cubicBezTo>
                <a:cubicBezTo>
                  <a:pt x="106971" y="52120"/>
                  <a:pt x="115422" y="66013"/>
                  <a:pt x="124251" y="79579"/>
                </a:cubicBezTo>
                <a:cubicBezTo>
                  <a:pt x="143041" y="106593"/>
                  <a:pt x="154257" y="137693"/>
                  <a:pt x="167105" y="167745"/>
                </a:cubicBezTo>
                <a:cubicBezTo>
                  <a:pt x="178355" y="193453"/>
                  <a:pt x="184625" y="220758"/>
                  <a:pt x="188833" y="2484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7"/>
          <p:cNvSpPr/>
          <p:nvPr/>
        </p:nvSpPr>
        <p:spPr>
          <a:xfrm>
            <a:off x="6651290" y="4158088"/>
            <a:ext cx="105824" cy="173662"/>
          </a:xfrm>
          <a:custGeom>
            <a:rect b="b" l="l" r="r" t="t"/>
            <a:pathLst>
              <a:path extrusionOk="0" h="347324" w="211648">
                <a:moveTo>
                  <a:pt x="211648" y="51330"/>
                </a:moveTo>
                <a:cubicBezTo>
                  <a:pt x="205121" y="71130"/>
                  <a:pt x="203163" y="92425"/>
                  <a:pt x="196190" y="112191"/>
                </a:cubicBezTo>
                <a:cubicBezTo>
                  <a:pt x="186279" y="145232"/>
                  <a:pt x="171696" y="176435"/>
                  <a:pt x="156083" y="207089"/>
                </a:cubicBezTo>
                <a:cubicBezTo>
                  <a:pt x="146945" y="226820"/>
                  <a:pt x="137086" y="246140"/>
                  <a:pt x="126420" y="265219"/>
                </a:cubicBezTo>
                <a:cubicBezTo>
                  <a:pt x="116372" y="283852"/>
                  <a:pt x="106204" y="302897"/>
                  <a:pt x="90419" y="317391"/>
                </a:cubicBezTo>
                <a:cubicBezTo>
                  <a:pt x="75390" y="330889"/>
                  <a:pt x="58883" y="347735"/>
                  <a:pt x="37207" y="347306"/>
                </a:cubicBezTo>
                <a:cubicBezTo>
                  <a:pt x="14191" y="348165"/>
                  <a:pt x="3576" y="319726"/>
                  <a:pt x="1275" y="300630"/>
                </a:cubicBezTo>
                <a:cubicBezTo>
                  <a:pt x="-2676" y="275952"/>
                  <a:pt x="3198" y="251172"/>
                  <a:pt x="10120" y="227525"/>
                </a:cubicBezTo>
                <a:cubicBezTo>
                  <a:pt x="19893" y="189899"/>
                  <a:pt x="37963" y="155329"/>
                  <a:pt x="53954" y="120125"/>
                </a:cubicBezTo>
                <a:cubicBezTo>
                  <a:pt x="66338" y="97199"/>
                  <a:pt x="81350" y="75681"/>
                  <a:pt x="96585" y="54576"/>
                </a:cubicBezTo>
                <a:cubicBezTo>
                  <a:pt x="104984" y="44117"/>
                  <a:pt x="113881" y="34174"/>
                  <a:pt x="123019" y="24317"/>
                </a:cubicBezTo>
                <a:cubicBezTo>
                  <a:pt x="131538" y="15335"/>
                  <a:pt x="142016" y="8569"/>
                  <a:pt x="150862" y="0"/>
                </a:cubicBezTo>
                <a:cubicBezTo>
                  <a:pt x="162335" y="29022"/>
                  <a:pt x="181727" y="43877"/>
                  <a:pt x="211648" y="513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7"/>
          <p:cNvSpPr/>
          <p:nvPr/>
        </p:nvSpPr>
        <p:spPr>
          <a:xfrm>
            <a:off x="6799255" y="4157495"/>
            <a:ext cx="170207" cy="76025"/>
          </a:xfrm>
          <a:custGeom>
            <a:rect b="b" l="l" r="r" t="t"/>
            <a:pathLst>
              <a:path extrusionOk="0" h="152049" w="340414">
                <a:moveTo>
                  <a:pt x="340414" y="139684"/>
                </a:moveTo>
                <a:cubicBezTo>
                  <a:pt x="340363" y="140903"/>
                  <a:pt x="339727" y="142019"/>
                  <a:pt x="338937" y="142895"/>
                </a:cubicBezTo>
                <a:cubicBezTo>
                  <a:pt x="329250" y="152374"/>
                  <a:pt x="306405" y="152186"/>
                  <a:pt x="288834" y="151997"/>
                </a:cubicBezTo>
                <a:cubicBezTo>
                  <a:pt x="286361" y="151962"/>
                  <a:pt x="283991" y="151945"/>
                  <a:pt x="281792" y="151945"/>
                </a:cubicBezTo>
                <a:cubicBezTo>
                  <a:pt x="279679" y="151945"/>
                  <a:pt x="277704" y="151979"/>
                  <a:pt x="275918" y="152048"/>
                </a:cubicBezTo>
                <a:cubicBezTo>
                  <a:pt x="259841" y="151979"/>
                  <a:pt x="243541" y="148957"/>
                  <a:pt x="227687" y="145763"/>
                </a:cubicBezTo>
                <a:cubicBezTo>
                  <a:pt x="209721" y="142552"/>
                  <a:pt x="191171" y="136953"/>
                  <a:pt x="173874" y="130565"/>
                </a:cubicBezTo>
                <a:cubicBezTo>
                  <a:pt x="149759" y="123507"/>
                  <a:pt x="127172" y="112482"/>
                  <a:pt x="104208" y="102435"/>
                </a:cubicBezTo>
                <a:cubicBezTo>
                  <a:pt x="79131" y="91513"/>
                  <a:pt x="53916" y="80282"/>
                  <a:pt x="30728" y="65685"/>
                </a:cubicBezTo>
                <a:cubicBezTo>
                  <a:pt x="23944" y="60928"/>
                  <a:pt x="16747" y="56154"/>
                  <a:pt x="10306" y="50814"/>
                </a:cubicBezTo>
                <a:cubicBezTo>
                  <a:pt x="7248" y="47877"/>
                  <a:pt x="3933" y="44940"/>
                  <a:pt x="0" y="43120"/>
                </a:cubicBezTo>
                <a:cubicBezTo>
                  <a:pt x="17554" y="32542"/>
                  <a:pt x="35606" y="19851"/>
                  <a:pt x="43267" y="33"/>
                </a:cubicBezTo>
                <a:cubicBezTo>
                  <a:pt x="43284" y="33"/>
                  <a:pt x="43284" y="33"/>
                  <a:pt x="43284" y="33"/>
                </a:cubicBezTo>
                <a:cubicBezTo>
                  <a:pt x="56200" y="-310"/>
                  <a:pt x="68894" y="2077"/>
                  <a:pt x="81484" y="4601"/>
                </a:cubicBezTo>
                <a:cubicBezTo>
                  <a:pt x="103040" y="8379"/>
                  <a:pt x="124562" y="12535"/>
                  <a:pt x="145431" y="19164"/>
                </a:cubicBezTo>
                <a:cubicBezTo>
                  <a:pt x="177327" y="29038"/>
                  <a:pt x="209309" y="39170"/>
                  <a:pt x="239230" y="54128"/>
                </a:cubicBezTo>
                <a:cubicBezTo>
                  <a:pt x="273393" y="72778"/>
                  <a:pt x="311232" y="89676"/>
                  <a:pt x="334128" y="122631"/>
                </a:cubicBezTo>
                <a:cubicBezTo>
                  <a:pt x="337546" y="127731"/>
                  <a:pt x="340191" y="133501"/>
                  <a:pt x="340414" y="13968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7"/>
          <p:cNvSpPr/>
          <p:nvPr/>
        </p:nvSpPr>
        <p:spPr>
          <a:xfrm>
            <a:off x="6603566" y="3968125"/>
            <a:ext cx="152363" cy="142969"/>
          </a:xfrm>
          <a:custGeom>
            <a:rect b="b" l="l" r="r" t="t"/>
            <a:pathLst>
              <a:path extrusionOk="0" h="285938" w="304726">
                <a:moveTo>
                  <a:pt x="279512" y="175808"/>
                </a:moveTo>
                <a:cubicBezTo>
                  <a:pt x="288237" y="193788"/>
                  <a:pt x="295108" y="212919"/>
                  <a:pt x="304726" y="230401"/>
                </a:cubicBezTo>
                <a:cubicBezTo>
                  <a:pt x="285730" y="239073"/>
                  <a:pt x="266887" y="250442"/>
                  <a:pt x="254332" y="267340"/>
                </a:cubicBezTo>
                <a:cubicBezTo>
                  <a:pt x="250621" y="273196"/>
                  <a:pt x="247375" y="279447"/>
                  <a:pt x="244661" y="285938"/>
                </a:cubicBezTo>
                <a:cubicBezTo>
                  <a:pt x="244215" y="285560"/>
                  <a:pt x="243734" y="285234"/>
                  <a:pt x="243201" y="284994"/>
                </a:cubicBezTo>
                <a:cubicBezTo>
                  <a:pt x="241260" y="283826"/>
                  <a:pt x="239715" y="282194"/>
                  <a:pt x="238134" y="280597"/>
                </a:cubicBezTo>
                <a:cubicBezTo>
                  <a:pt x="236657" y="279120"/>
                  <a:pt x="234854" y="279224"/>
                  <a:pt x="233548" y="280099"/>
                </a:cubicBezTo>
                <a:cubicBezTo>
                  <a:pt x="229701" y="278159"/>
                  <a:pt x="225630" y="276579"/>
                  <a:pt x="221766" y="274827"/>
                </a:cubicBezTo>
                <a:cubicBezTo>
                  <a:pt x="215204" y="270294"/>
                  <a:pt x="208746" y="265623"/>
                  <a:pt x="202356" y="260831"/>
                </a:cubicBezTo>
                <a:cubicBezTo>
                  <a:pt x="187928" y="249978"/>
                  <a:pt x="174926" y="237425"/>
                  <a:pt x="160721" y="226296"/>
                </a:cubicBezTo>
                <a:cubicBezTo>
                  <a:pt x="143872" y="211682"/>
                  <a:pt x="126266" y="197841"/>
                  <a:pt x="110086" y="182488"/>
                </a:cubicBezTo>
                <a:cubicBezTo>
                  <a:pt x="93477" y="166723"/>
                  <a:pt x="77795" y="150014"/>
                  <a:pt x="61478" y="133940"/>
                </a:cubicBezTo>
                <a:cubicBezTo>
                  <a:pt x="43477" y="117059"/>
                  <a:pt x="25889" y="99182"/>
                  <a:pt x="12611" y="78248"/>
                </a:cubicBezTo>
                <a:cubicBezTo>
                  <a:pt x="2031" y="61058"/>
                  <a:pt x="-6076" y="32019"/>
                  <a:pt x="6085" y="13987"/>
                </a:cubicBezTo>
                <a:cubicBezTo>
                  <a:pt x="13333" y="7032"/>
                  <a:pt x="23965" y="4868"/>
                  <a:pt x="33377" y="2258"/>
                </a:cubicBezTo>
                <a:cubicBezTo>
                  <a:pt x="48647" y="-1709"/>
                  <a:pt x="64638" y="-43"/>
                  <a:pt x="79770" y="4113"/>
                </a:cubicBezTo>
                <a:cubicBezTo>
                  <a:pt x="93254" y="6483"/>
                  <a:pt x="104521" y="14073"/>
                  <a:pt x="116132" y="20788"/>
                </a:cubicBezTo>
                <a:cubicBezTo>
                  <a:pt x="128447" y="27004"/>
                  <a:pt x="139715" y="34646"/>
                  <a:pt x="150879" y="42735"/>
                </a:cubicBezTo>
                <a:cubicBezTo>
                  <a:pt x="174651" y="58362"/>
                  <a:pt x="197049" y="75604"/>
                  <a:pt x="217317" y="95576"/>
                </a:cubicBezTo>
                <a:cubicBezTo>
                  <a:pt x="231522" y="107013"/>
                  <a:pt x="242514" y="121473"/>
                  <a:pt x="253146" y="136138"/>
                </a:cubicBezTo>
                <a:cubicBezTo>
                  <a:pt x="260429" y="145429"/>
                  <a:pt x="267145" y="154565"/>
                  <a:pt x="273586" y="164285"/>
                </a:cubicBezTo>
                <a:cubicBezTo>
                  <a:pt x="275578" y="168097"/>
                  <a:pt x="277485" y="171978"/>
                  <a:pt x="279512" y="17580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37"/>
          <p:cNvSpPr/>
          <p:nvPr/>
        </p:nvSpPr>
        <p:spPr>
          <a:xfrm>
            <a:off x="6798655" y="3966755"/>
            <a:ext cx="117708" cy="153011"/>
          </a:xfrm>
          <a:custGeom>
            <a:rect b="b" l="l" r="r" t="t"/>
            <a:pathLst>
              <a:path extrusionOk="0" h="306022" w="235416">
                <a:moveTo>
                  <a:pt x="235262" y="58319"/>
                </a:moveTo>
                <a:cubicBezTo>
                  <a:pt x="236619" y="77192"/>
                  <a:pt x="228786" y="95087"/>
                  <a:pt x="221332" y="111985"/>
                </a:cubicBezTo>
                <a:cubicBezTo>
                  <a:pt x="210477" y="136319"/>
                  <a:pt x="193661" y="157218"/>
                  <a:pt x="177670" y="178324"/>
                </a:cubicBezTo>
                <a:cubicBezTo>
                  <a:pt x="167725" y="190912"/>
                  <a:pt x="156423" y="202349"/>
                  <a:pt x="146478" y="215005"/>
                </a:cubicBezTo>
                <a:cubicBezTo>
                  <a:pt x="131844" y="232402"/>
                  <a:pt x="114359" y="248647"/>
                  <a:pt x="98625" y="265391"/>
                </a:cubicBezTo>
                <a:cubicBezTo>
                  <a:pt x="83579" y="279610"/>
                  <a:pt x="70113" y="294997"/>
                  <a:pt x="52181" y="306022"/>
                </a:cubicBezTo>
                <a:cubicBezTo>
                  <a:pt x="50498" y="289158"/>
                  <a:pt x="43713" y="272707"/>
                  <a:pt x="31398" y="260823"/>
                </a:cubicBezTo>
                <a:cubicBezTo>
                  <a:pt x="22724" y="253336"/>
                  <a:pt x="12831" y="247445"/>
                  <a:pt x="3659" y="240593"/>
                </a:cubicBezTo>
                <a:cubicBezTo>
                  <a:pt x="2473" y="239769"/>
                  <a:pt x="1254" y="238979"/>
                  <a:pt x="0" y="238223"/>
                </a:cubicBezTo>
                <a:cubicBezTo>
                  <a:pt x="8141" y="220982"/>
                  <a:pt x="16850" y="204049"/>
                  <a:pt x="25644" y="187117"/>
                </a:cubicBezTo>
                <a:cubicBezTo>
                  <a:pt x="34301" y="170596"/>
                  <a:pt x="41893" y="153475"/>
                  <a:pt x="51803" y="137658"/>
                </a:cubicBezTo>
                <a:cubicBezTo>
                  <a:pt x="70680" y="107846"/>
                  <a:pt x="93232" y="80627"/>
                  <a:pt x="116368" y="54060"/>
                </a:cubicBezTo>
                <a:cubicBezTo>
                  <a:pt x="125729" y="43482"/>
                  <a:pt x="135537" y="33367"/>
                  <a:pt x="145602" y="23441"/>
                </a:cubicBezTo>
                <a:cubicBezTo>
                  <a:pt x="156440" y="12365"/>
                  <a:pt x="171882" y="0"/>
                  <a:pt x="187787" y="0"/>
                </a:cubicBezTo>
                <a:cubicBezTo>
                  <a:pt x="192528" y="0"/>
                  <a:pt x="197320" y="1099"/>
                  <a:pt x="202043" y="3658"/>
                </a:cubicBezTo>
                <a:cubicBezTo>
                  <a:pt x="220593" y="15009"/>
                  <a:pt x="233579" y="36561"/>
                  <a:pt x="235262" y="5831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37"/>
          <p:cNvSpPr/>
          <p:nvPr/>
        </p:nvSpPr>
        <p:spPr>
          <a:xfrm>
            <a:off x="4061682" y="3922418"/>
            <a:ext cx="451505" cy="429136"/>
          </a:xfrm>
          <a:custGeom>
            <a:rect b="b" l="l" r="r" t="t"/>
            <a:pathLst>
              <a:path extrusionOk="0" h="858273" w="903010">
                <a:moveTo>
                  <a:pt x="889796" y="412994"/>
                </a:moveTo>
                <a:cubicBezTo>
                  <a:pt x="867564" y="365036"/>
                  <a:pt x="820862" y="331160"/>
                  <a:pt x="770711" y="317096"/>
                </a:cubicBezTo>
                <a:cubicBezTo>
                  <a:pt x="723810" y="304244"/>
                  <a:pt x="673334" y="313156"/>
                  <a:pt x="628203" y="328919"/>
                </a:cubicBezTo>
                <a:cubicBezTo>
                  <a:pt x="640357" y="310372"/>
                  <a:pt x="649730" y="289963"/>
                  <a:pt x="658110" y="269464"/>
                </a:cubicBezTo>
                <a:cubicBezTo>
                  <a:pt x="673388" y="234413"/>
                  <a:pt x="682454" y="196361"/>
                  <a:pt x="680630" y="157966"/>
                </a:cubicBezTo>
                <a:cubicBezTo>
                  <a:pt x="680052" y="117727"/>
                  <a:pt x="668711" y="76350"/>
                  <a:pt x="639473" y="47391"/>
                </a:cubicBezTo>
                <a:cubicBezTo>
                  <a:pt x="593240" y="3337"/>
                  <a:pt x="559270" y="-4056"/>
                  <a:pt x="496604" y="1692"/>
                </a:cubicBezTo>
                <a:cubicBezTo>
                  <a:pt x="457685" y="7694"/>
                  <a:pt x="427996" y="37810"/>
                  <a:pt x="405385" y="68088"/>
                </a:cubicBezTo>
                <a:cubicBezTo>
                  <a:pt x="383894" y="96921"/>
                  <a:pt x="368309" y="130128"/>
                  <a:pt x="356516" y="164004"/>
                </a:cubicBezTo>
                <a:cubicBezTo>
                  <a:pt x="347667" y="192312"/>
                  <a:pt x="346276" y="222464"/>
                  <a:pt x="348479" y="251893"/>
                </a:cubicBezTo>
                <a:cubicBezTo>
                  <a:pt x="341238" y="239782"/>
                  <a:pt x="332551" y="228592"/>
                  <a:pt x="324533" y="216969"/>
                </a:cubicBezTo>
                <a:cubicBezTo>
                  <a:pt x="314979" y="201676"/>
                  <a:pt x="303295" y="188010"/>
                  <a:pt x="291953" y="174073"/>
                </a:cubicBezTo>
                <a:cubicBezTo>
                  <a:pt x="279113" y="154857"/>
                  <a:pt x="260584" y="140757"/>
                  <a:pt x="240754" y="129351"/>
                </a:cubicBezTo>
                <a:cubicBezTo>
                  <a:pt x="207019" y="111617"/>
                  <a:pt x="167758" y="107514"/>
                  <a:pt x="130230" y="110623"/>
                </a:cubicBezTo>
                <a:cubicBezTo>
                  <a:pt x="94924" y="112901"/>
                  <a:pt x="60051" y="127055"/>
                  <a:pt x="35815" y="153339"/>
                </a:cubicBezTo>
                <a:cubicBezTo>
                  <a:pt x="19905" y="171144"/>
                  <a:pt x="9304" y="193722"/>
                  <a:pt x="3145" y="216680"/>
                </a:cubicBezTo>
                <a:cubicBezTo>
                  <a:pt x="-6462" y="261492"/>
                  <a:pt x="6811" y="309088"/>
                  <a:pt x="31119" y="347122"/>
                </a:cubicBezTo>
                <a:cubicBezTo>
                  <a:pt x="51184" y="376714"/>
                  <a:pt x="80205" y="399382"/>
                  <a:pt x="110798" y="417314"/>
                </a:cubicBezTo>
                <a:cubicBezTo>
                  <a:pt x="136298" y="431721"/>
                  <a:pt x="164760" y="440091"/>
                  <a:pt x="193294" y="446074"/>
                </a:cubicBezTo>
                <a:cubicBezTo>
                  <a:pt x="146213" y="458710"/>
                  <a:pt x="101010" y="483710"/>
                  <a:pt x="70507" y="522431"/>
                </a:cubicBezTo>
                <a:cubicBezTo>
                  <a:pt x="49035" y="552926"/>
                  <a:pt x="32618" y="588447"/>
                  <a:pt x="29295" y="625939"/>
                </a:cubicBezTo>
                <a:cubicBezTo>
                  <a:pt x="26207" y="669359"/>
                  <a:pt x="36285" y="716630"/>
                  <a:pt x="68087" y="748084"/>
                </a:cubicBezTo>
                <a:cubicBezTo>
                  <a:pt x="92648" y="771619"/>
                  <a:pt x="119069" y="781526"/>
                  <a:pt x="152967" y="776428"/>
                </a:cubicBezTo>
                <a:cubicBezTo>
                  <a:pt x="181754" y="773861"/>
                  <a:pt x="207958" y="760321"/>
                  <a:pt x="231147" y="743709"/>
                </a:cubicBezTo>
                <a:cubicBezTo>
                  <a:pt x="247328" y="732935"/>
                  <a:pt x="262661" y="720950"/>
                  <a:pt x="276873" y="707682"/>
                </a:cubicBezTo>
                <a:cubicBezTo>
                  <a:pt x="301489" y="683134"/>
                  <a:pt x="326898" y="658513"/>
                  <a:pt x="343910" y="627819"/>
                </a:cubicBezTo>
                <a:cubicBezTo>
                  <a:pt x="343387" y="650415"/>
                  <a:pt x="346276" y="672956"/>
                  <a:pt x="350249" y="695173"/>
                </a:cubicBezTo>
                <a:cubicBezTo>
                  <a:pt x="353500" y="714009"/>
                  <a:pt x="358286" y="732845"/>
                  <a:pt x="367984" y="749475"/>
                </a:cubicBezTo>
                <a:cubicBezTo>
                  <a:pt x="382594" y="774060"/>
                  <a:pt x="399118" y="797777"/>
                  <a:pt x="420844" y="816613"/>
                </a:cubicBezTo>
                <a:cubicBezTo>
                  <a:pt x="443599" y="839570"/>
                  <a:pt x="474878" y="855803"/>
                  <a:pt x="507313" y="858189"/>
                </a:cubicBezTo>
                <a:cubicBezTo>
                  <a:pt x="526257" y="858714"/>
                  <a:pt x="545473" y="856942"/>
                  <a:pt x="562918" y="849006"/>
                </a:cubicBezTo>
                <a:cubicBezTo>
                  <a:pt x="579948" y="841703"/>
                  <a:pt x="596960" y="832719"/>
                  <a:pt x="609458" y="818710"/>
                </a:cubicBezTo>
                <a:cubicBezTo>
                  <a:pt x="623291" y="802350"/>
                  <a:pt x="639202" y="786623"/>
                  <a:pt x="646317" y="765943"/>
                </a:cubicBezTo>
                <a:cubicBezTo>
                  <a:pt x="657171" y="736261"/>
                  <a:pt x="655690" y="703994"/>
                  <a:pt x="650164" y="673336"/>
                </a:cubicBezTo>
                <a:cubicBezTo>
                  <a:pt x="645270" y="641015"/>
                  <a:pt x="632520" y="610266"/>
                  <a:pt x="611552" y="585049"/>
                </a:cubicBezTo>
                <a:cubicBezTo>
                  <a:pt x="627535" y="590906"/>
                  <a:pt x="644656" y="592334"/>
                  <a:pt x="661325" y="595100"/>
                </a:cubicBezTo>
                <a:cubicBezTo>
                  <a:pt x="695963" y="600143"/>
                  <a:pt x="731486" y="602619"/>
                  <a:pt x="766232" y="597341"/>
                </a:cubicBezTo>
                <a:cubicBezTo>
                  <a:pt x="821115" y="592460"/>
                  <a:pt x="883276" y="564315"/>
                  <a:pt x="899150" y="507156"/>
                </a:cubicBezTo>
                <a:cubicBezTo>
                  <a:pt x="907241" y="476046"/>
                  <a:pt x="901895" y="442351"/>
                  <a:pt x="889796" y="4129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37"/>
          <p:cNvSpPr/>
          <p:nvPr/>
        </p:nvSpPr>
        <p:spPr>
          <a:xfrm>
            <a:off x="4061682" y="3922418"/>
            <a:ext cx="451505" cy="429136"/>
          </a:xfrm>
          <a:custGeom>
            <a:rect b="b" l="l" r="r" t="t"/>
            <a:pathLst>
              <a:path extrusionOk="0" h="858273" w="903010">
                <a:moveTo>
                  <a:pt x="889796" y="412994"/>
                </a:moveTo>
                <a:cubicBezTo>
                  <a:pt x="867564" y="365036"/>
                  <a:pt x="820862" y="331160"/>
                  <a:pt x="770711" y="317096"/>
                </a:cubicBezTo>
                <a:cubicBezTo>
                  <a:pt x="723810" y="304244"/>
                  <a:pt x="673334" y="313156"/>
                  <a:pt x="628203" y="328919"/>
                </a:cubicBezTo>
                <a:cubicBezTo>
                  <a:pt x="640357" y="310372"/>
                  <a:pt x="649730" y="289963"/>
                  <a:pt x="658110" y="269464"/>
                </a:cubicBezTo>
                <a:cubicBezTo>
                  <a:pt x="673388" y="234413"/>
                  <a:pt x="682454" y="196361"/>
                  <a:pt x="680630" y="157966"/>
                </a:cubicBezTo>
                <a:cubicBezTo>
                  <a:pt x="680052" y="117727"/>
                  <a:pt x="668711" y="76350"/>
                  <a:pt x="639473" y="47391"/>
                </a:cubicBezTo>
                <a:cubicBezTo>
                  <a:pt x="593240" y="3337"/>
                  <a:pt x="559270" y="-4056"/>
                  <a:pt x="496604" y="1692"/>
                </a:cubicBezTo>
                <a:cubicBezTo>
                  <a:pt x="457685" y="7694"/>
                  <a:pt x="427996" y="37810"/>
                  <a:pt x="405385" y="68088"/>
                </a:cubicBezTo>
                <a:cubicBezTo>
                  <a:pt x="383894" y="96921"/>
                  <a:pt x="368309" y="130128"/>
                  <a:pt x="356516" y="164004"/>
                </a:cubicBezTo>
                <a:cubicBezTo>
                  <a:pt x="347667" y="192312"/>
                  <a:pt x="346276" y="222464"/>
                  <a:pt x="348479" y="251893"/>
                </a:cubicBezTo>
                <a:cubicBezTo>
                  <a:pt x="341238" y="239782"/>
                  <a:pt x="332551" y="228592"/>
                  <a:pt x="324533" y="216969"/>
                </a:cubicBezTo>
                <a:cubicBezTo>
                  <a:pt x="314979" y="201676"/>
                  <a:pt x="303295" y="188010"/>
                  <a:pt x="291953" y="174073"/>
                </a:cubicBezTo>
                <a:cubicBezTo>
                  <a:pt x="279113" y="154857"/>
                  <a:pt x="260584" y="140757"/>
                  <a:pt x="240754" y="129351"/>
                </a:cubicBezTo>
                <a:cubicBezTo>
                  <a:pt x="207019" y="111617"/>
                  <a:pt x="167758" y="107514"/>
                  <a:pt x="130230" y="110623"/>
                </a:cubicBezTo>
                <a:cubicBezTo>
                  <a:pt x="94924" y="112901"/>
                  <a:pt x="60051" y="127055"/>
                  <a:pt x="35815" y="153339"/>
                </a:cubicBezTo>
                <a:cubicBezTo>
                  <a:pt x="19905" y="171144"/>
                  <a:pt x="9304" y="193722"/>
                  <a:pt x="3145" y="216680"/>
                </a:cubicBezTo>
                <a:cubicBezTo>
                  <a:pt x="-6462" y="261492"/>
                  <a:pt x="6811" y="309088"/>
                  <a:pt x="31119" y="347122"/>
                </a:cubicBezTo>
                <a:cubicBezTo>
                  <a:pt x="51184" y="376714"/>
                  <a:pt x="80205" y="399382"/>
                  <a:pt x="110798" y="417314"/>
                </a:cubicBezTo>
                <a:cubicBezTo>
                  <a:pt x="136298" y="431721"/>
                  <a:pt x="164760" y="440091"/>
                  <a:pt x="193294" y="446074"/>
                </a:cubicBezTo>
                <a:cubicBezTo>
                  <a:pt x="146213" y="458710"/>
                  <a:pt x="101010" y="483710"/>
                  <a:pt x="70507" y="522431"/>
                </a:cubicBezTo>
                <a:cubicBezTo>
                  <a:pt x="49035" y="552926"/>
                  <a:pt x="32618" y="588447"/>
                  <a:pt x="29295" y="625939"/>
                </a:cubicBezTo>
                <a:cubicBezTo>
                  <a:pt x="26207" y="669359"/>
                  <a:pt x="36285" y="716630"/>
                  <a:pt x="68087" y="748084"/>
                </a:cubicBezTo>
                <a:cubicBezTo>
                  <a:pt x="92648" y="771619"/>
                  <a:pt x="119069" y="781526"/>
                  <a:pt x="152967" y="776428"/>
                </a:cubicBezTo>
                <a:cubicBezTo>
                  <a:pt x="181754" y="773861"/>
                  <a:pt x="207958" y="760321"/>
                  <a:pt x="231147" y="743709"/>
                </a:cubicBezTo>
                <a:cubicBezTo>
                  <a:pt x="247328" y="732935"/>
                  <a:pt x="262661" y="720950"/>
                  <a:pt x="276873" y="707682"/>
                </a:cubicBezTo>
                <a:cubicBezTo>
                  <a:pt x="301489" y="683134"/>
                  <a:pt x="326898" y="658513"/>
                  <a:pt x="343910" y="627819"/>
                </a:cubicBezTo>
                <a:cubicBezTo>
                  <a:pt x="343387" y="650415"/>
                  <a:pt x="346276" y="672956"/>
                  <a:pt x="350249" y="695173"/>
                </a:cubicBezTo>
                <a:cubicBezTo>
                  <a:pt x="353500" y="714009"/>
                  <a:pt x="358286" y="732845"/>
                  <a:pt x="367984" y="749475"/>
                </a:cubicBezTo>
                <a:cubicBezTo>
                  <a:pt x="382594" y="774060"/>
                  <a:pt x="399118" y="797777"/>
                  <a:pt x="420844" y="816613"/>
                </a:cubicBezTo>
                <a:cubicBezTo>
                  <a:pt x="443599" y="839570"/>
                  <a:pt x="474878" y="855803"/>
                  <a:pt x="507313" y="858189"/>
                </a:cubicBezTo>
                <a:cubicBezTo>
                  <a:pt x="526257" y="858714"/>
                  <a:pt x="545473" y="856942"/>
                  <a:pt x="562918" y="849006"/>
                </a:cubicBezTo>
                <a:cubicBezTo>
                  <a:pt x="579948" y="841703"/>
                  <a:pt x="596960" y="832719"/>
                  <a:pt x="609458" y="818710"/>
                </a:cubicBezTo>
                <a:cubicBezTo>
                  <a:pt x="623291" y="802350"/>
                  <a:pt x="639202" y="786623"/>
                  <a:pt x="646317" y="765943"/>
                </a:cubicBezTo>
                <a:cubicBezTo>
                  <a:pt x="657171" y="736261"/>
                  <a:pt x="655690" y="703994"/>
                  <a:pt x="650164" y="673336"/>
                </a:cubicBezTo>
                <a:cubicBezTo>
                  <a:pt x="645270" y="641015"/>
                  <a:pt x="632520" y="610266"/>
                  <a:pt x="611552" y="585049"/>
                </a:cubicBezTo>
                <a:cubicBezTo>
                  <a:pt x="627535" y="590906"/>
                  <a:pt x="644656" y="592334"/>
                  <a:pt x="661325" y="595100"/>
                </a:cubicBezTo>
                <a:cubicBezTo>
                  <a:pt x="695963" y="600143"/>
                  <a:pt x="731486" y="602619"/>
                  <a:pt x="766232" y="597341"/>
                </a:cubicBezTo>
                <a:cubicBezTo>
                  <a:pt x="821115" y="592460"/>
                  <a:pt x="883276" y="564315"/>
                  <a:pt x="899150" y="507156"/>
                </a:cubicBezTo>
                <a:cubicBezTo>
                  <a:pt x="907241" y="476046"/>
                  <a:pt x="901895" y="442351"/>
                  <a:pt x="889796" y="412994"/>
                </a:cubicBezTo>
                <a:close/>
                <a:moveTo>
                  <a:pt x="369356" y="158075"/>
                </a:moveTo>
                <a:cubicBezTo>
                  <a:pt x="391244" y="102236"/>
                  <a:pt x="438831" y="16823"/>
                  <a:pt x="505561" y="12213"/>
                </a:cubicBezTo>
                <a:cubicBezTo>
                  <a:pt x="560516" y="8923"/>
                  <a:pt x="588978" y="16045"/>
                  <a:pt x="629558" y="54115"/>
                </a:cubicBezTo>
                <a:cubicBezTo>
                  <a:pt x="656178" y="79350"/>
                  <a:pt x="667176" y="115956"/>
                  <a:pt x="668621" y="151838"/>
                </a:cubicBezTo>
                <a:cubicBezTo>
                  <a:pt x="672540" y="199850"/>
                  <a:pt x="656846" y="247103"/>
                  <a:pt x="636276" y="289981"/>
                </a:cubicBezTo>
                <a:cubicBezTo>
                  <a:pt x="630858" y="300122"/>
                  <a:pt x="626054" y="310643"/>
                  <a:pt x="619860" y="320332"/>
                </a:cubicBezTo>
                <a:cubicBezTo>
                  <a:pt x="617025" y="325050"/>
                  <a:pt x="605250" y="336041"/>
                  <a:pt x="601403" y="344338"/>
                </a:cubicBezTo>
                <a:cubicBezTo>
                  <a:pt x="595480" y="336113"/>
                  <a:pt x="588075" y="328358"/>
                  <a:pt x="578558" y="320549"/>
                </a:cubicBezTo>
                <a:cubicBezTo>
                  <a:pt x="569889" y="312631"/>
                  <a:pt x="561455" y="303918"/>
                  <a:pt x="550565" y="299056"/>
                </a:cubicBezTo>
                <a:cubicBezTo>
                  <a:pt x="545075" y="297682"/>
                  <a:pt x="536389" y="289945"/>
                  <a:pt x="530682" y="292313"/>
                </a:cubicBezTo>
                <a:cubicBezTo>
                  <a:pt x="524578" y="290578"/>
                  <a:pt x="517119" y="290198"/>
                  <a:pt x="513327" y="289837"/>
                </a:cubicBezTo>
                <a:cubicBezTo>
                  <a:pt x="502166" y="289349"/>
                  <a:pt x="490770" y="288698"/>
                  <a:pt x="479718" y="290433"/>
                </a:cubicBezTo>
                <a:cubicBezTo>
                  <a:pt x="477370" y="290957"/>
                  <a:pt x="472873" y="289963"/>
                  <a:pt x="470020" y="290759"/>
                </a:cubicBezTo>
                <a:cubicBezTo>
                  <a:pt x="451419" y="290072"/>
                  <a:pt x="432835" y="290632"/>
                  <a:pt x="414541" y="294175"/>
                </a:cubicBezTo>
                <a:cubicBezTo>
                  <a:pt x="399353" y="297736"/>
                  <a:pt x="384183" y="302960"/>
                  <a:pt x="369645" y="309721"/>
                </a:cubicBezTo>
                <a:cubicBezTo>
                  <a:pt x="369194" y="307968"/>
                  <a:pt x="368688" y="306250"/>
                  <a:pt x="368526" y="304714"/>
                </a:cubicBezTo>
                <a:cubicBezTo>
                  <a:pt x="365383" y="293705"/>
                  <a:pt x="360507" y="283148"/>
                  <a:pt x="359496" y="271633"/>
                </a:cubicBezTo>
                <a:cubicBezTo>
                  <a:pt x="354746" y="233762"/>
                  <a:pt x="355920" y="194156"/>
                  <a:pt x="369356" y="158075"/>
                </a:cubicBezTo>
                <a:close/>
                <a:moveTo>
                  <a:pt x="592482" y="554680"/>
                </a:moveTo>
                <a:cubicBezTo>
                  <a:pt x="562304" y="598100"/>
                  <a:pt x="511232" y="619648"/>
                  <a:pt x="458986" y="615472"/>
                </a:cubicBezTo>
                <a:cubicBezTo>
                  <a:pt x="429856" y="615129"/>
                  <a:pt x="401538" y="607609"/>
                  <a:pt x="375063" y="595570"/>
                </a:cubicBezTo>
                <a:cubicBezTo>
                  <a:pt x="345247" y="584037"/>
                  <a:pt x="318176" y="565164"/>
                  <a:pt x="299665" y="538808"/>
                </a:cubicBezTo>
                <a:cubicBezTo>
                  <a:pt x="291231" y="525938"/>
                  <a:pt x="286842" y="511024"/>
                  <a:pt x="282020" y="496563"/>
                </a:cubicBezTo>
                <a:cubicBezTo>
                  <a:pt x="278571" y="485102"/>
                  <a:pt x="275519" y="473226"/>
                  <a:pt x="275934" y="461150"/>
                </a:cubicBezTo>
                <a:cubicBezTo>
                  <a:pt x="276801" y="432679"/>
                  <a:pt x="284657" y="403666"/>
                  <a:pt x="300766" y="380004"/>
                </a:cubicBezTo>
                <a:cubicBezTo>
                  <a:pt x="314979" y="360065"/>
                  <a:pt x="333237" y="342512"/>
                  <a:pt x="354746" y="330509"/>
                </a:cubicBezTo>
                <a:cubicBezTo>
                  <a:pt x="404012" y="300249"/>
                  <a:pt x="440294" y="298622"/>
                  <a:pt x="496315" y="301840"/>
                </a:cubicBezTo>
                <a:cubicBezTo>
                  <a:pt x="508577" y="302563"/>
                  <a:pt x="520912" y="302545"/>
                  <a:pt x="533120" y="304063"/>
                </a:cubicBezTo>
                <a:cubicBezTo>
                  <a:pt x="539567" y="307263"/>
                  <a:pt x="546394" y="309739"/>
                  <a:pt x="552462" y="313626"/>
                </a:cubicBezTo>
                <a:cubicBezTo>
                  <a:pt x="561690" y="320386"/>
                  <a:pt x="569691" y="328666"/>
                  <a:pt x="578160" y="336294"/>
                </a:cubicBezTo>
                <a:cubicBezTo>
                  <a:pt x="600193" y="354027"/>
                  <a:pt x="607471" y="382173"/>
                  <a:pt x="612311" y="408818"/>
                </a:cubicBezTo>
                <a:cubicBezTo>
                  <a:pt x="614785" y="420369"/>
                  <a:pt x="615941" y="433005"/>
                  <a:pt x="616699" y="444954"/>
                </a:cubicBezTo>
                <a:cubicBezTo>
                  <a:pt x="618794" y="478287"/>
                  <a:pt x="610776" y="526100"/>
                  <a:pt x="592482" y="554680"/>
                </a:cubicBezTo>
                <a:close/>
                <a:moveTo>
                  <a:pt x="96206" y="394049"/>
                </a:moveTo>
                <a:cubicBezTo>
                  <a:pt x="72837" y="377563"/>
                  <a:pt x="50552" y="357787"/>
                  <a:pt x="36230" y="332733"/>
                </a:cubicBezTo>
                <a:cubicBezTo>
                  <a:pt x="12193" y="290632"/>
                  <a:pt x="1574" y="236203"/>
                  <a:pt x="24979" y="191607"/>
                </a:cubicBezTo>
                <a:cubicBezTo>
                  <a:pt x="43165" y="148946"/>
                  <a:pt x="87447" y="124452"/>
                  <a:pt x="132578" y="122301"/>
                </a:cubicBezTo>
                <a:cubicBezTo>
                  <a:pt x="163604" y="119788"/>
                  <a:pt x="196292" y="122825"/>
                  <a:pt x="225332" y="135009"/>
                </a:cubicBezTo>
                <a:cubicBezTo>
                  <a:pt x="239508" y="141173"/>
                  <a:pt x="252060" y="150121"/>
                  <a:pt x="264142" y="159973"/>
                </a:cubicBezTo>
                <a:cubicBezTo>
                  <a:pt x="275176" y="169626"/>
                  <a:pt x="282653" y="182406"/>
                  <a:pt x="292387" y="193252"/>
                </a:cubicBezTo>
                <a:cubicBezTo>
                  <a:pt x="301958" y="204207"/>
                  <a:pt x="309363" y="215523"/>
                  <a:pt x="317616" y="227689"/>
                </a:cubicBezTo>
                <a:cubicBezTo>
                  <a:pt x="325255" y="238553"/>
                  <a:pt x="333472" y="249092"/>
                  <a:pt x="339883" y="260769"/>
                </a:cubicBezTo>
                <a:cubicBezTo>
                  <a:pt x="347378" y="276550"/>
                  <a:pt x="352742" y="293217"/>
                  <a:pt x="357563" y="310046"/>
                </a:cubicBezTo>
                <a:cubicBezTo>
                  <a:pt x="357834" y="311583"/>
                  <a:pt x="358105" y="313463"/>
                  <a:pt x="358611" y="315216"/>
                </a:cubicBezTo>
                <a:cubicBezTo>
                  <a:pt x="323088" y="334179"/>
                  <a:pt x="292549" y="362813"/>
                  <a:pt x="277072" y="399852"/>
                </a:cubicBezTo>
                <a:cubicBezTo>
                  <a:pt x="272232" y="412108"/>
                  <a:pt x="268476" y="424979"/>
                  <a:pt x="266345" y="438066"/>
                </a:cubicBezTo>
                <a:cubicBezTo>
                  <a:pt x="264521" y="437633"/>
                  <a:pt x="262498" y="437741"/>
                  <a:pt x="260638" y="437759"/>
                </a:cubicBezTo>
                <a:cubicBezTo>
                  <a:pt x="250037" y="437542"/>
                  <a:pt x="239472" y="439386"/>
                  <a:pt x="228871" y="438554"/>
                </a:cubicBezTo>
                <a:cubicBezTo>
                  <a:pt x="182007" y="435156"/>
                  <a:pt x="134871" y="421345"/>
                  <a:pt x="96206" y="394049"/>
                </a:cubicBezTo>
                <a:close/>
                <a:moveTo>
                  <a:pt x="330601" y="627421"/>
                </a:moveTo>
                <a:cubicBezTo>
                  <a:pt x="318573" y="647775"/>
                  <a:pt x="302446" y="664984"/>
                  <a:pt x="285975" y="681742"/>
                </a:cubicBezTo>
                <a:cubicBezTo>
                  <a:pt x="265713" y="704048"/>
                  <a:pt x="241946" y="722812"/>
                  <a:pt x="216753" y="739208"/>
                </a:cubicBezTo>
                <a:cubicBezTo>
                  <a:pt x="203606" y="748011"/>
                  <a:pt x="189520" y="755603"/>
                  <a:pt x="174350" y="760231"/>
                </a:cubicBezTo>
                <a:cubicBezTo>
                  <a:pt x="156543" y="764949"/>
                  <a:pt x="137562" y="767408"/>
                  <a:pt x="119268" y="764425"/>
                </a:cubicBezTo>
                <a:cubicBezTo>
                  <a:pt x="79952" y="754483"/>
                  <a:pt x="52917" y="718184"/>
                  <a:pt x="44736" y="679645"/>
                </a:cubicBezTo>
                <a:cubicBezTo>
                  <a:pt x="39589" y="654825"/>
                  <a:pt x="38795" y="628650"/>
                  <a:pt x="44899" y="603921"/>
                </a:cubicBezTo>
                <a:cubicBezTo>
                  <a:pt x="52321" y="575305"/>
                  <a:pt x="65685" y="547702"/>
                  <a:pt x="84052" y="524492"/>
                </a:cubicBezTo>
                <a:cubicBezTo>
                  <a:pt x="109227" y="494809"/>
                  <a:pt x="143594" y="475341"/>
                  <a:pt x="179840" y="462307"/>
                </a:cubicBezTo>
                <a:cubicBezTo>
                  <a:pt x="198260" y="456161"/>
                  <a:pt x="217494" y="452510"/>
                  <a:pt x="236817" y="450792"/>
                </a:cubicBezTo>
                <a:cubicBezTo>
                  <a:pt x="243770" y="450557"/>
                  <a:pt x="256647" y="452763"/>
                  <a:pt x="264846" y="450521"/>
                </a:cubicBezTo>
                <a:cubicBezTo>
                  <a:pt x="263564" y="466971"/>
                  <a:pt x="265099" y="483530"/>
                  <a:pt x="270661" y="499365"/>
                </a:cubicBezTo>
                <a:cubicBezTo>
                  <a:pt x="277361" y="521129"/>
                  <a:pt x="285109" y="543418"/>
                  <a:pt x="301615" y="559814"/>
                </a:cubicBezTo>
                <a:cubicBezTo>
                  <a:pt x="314329" y="574528"/>
                  <a:pt x="329824" y="586170"/>
                  <a:pt x="346746" y="595371"/>
                </a:cubicBezTo>
                <a:cubicBezTo>
                  <a:pt x="341761" y="606271"/>
                  <a:pt x="336867" y="617226"/>
                  <a:pt x="330601" y="627421"/>
                </a:cubicBezTo>
                <a:close/>
                <a:moveTo>
                  <a:pt x="633766" y="653397"/>
                </a:moveTo>
                <a:cubicBezTo>
                  <a:pt x="642705" y="689930"/>
                  <a:pt x="648195" y="729880"/>
                  <a:pt x="633712" y="765745"/>
                </a:cubicBezTo>
                <a:cubicBezTo>
                  <a:pt x="625404" y="784671"/>
                  <a:pt x="610343" y="799711"/>
                  <a:pt x="596671" y="814932"/>
                </a:cubicBezTo>
                <a:cubicBezTo>
                  <a:pt x="574386" y="834292"/>
                  <a:pt x="544931" y="846909"/>
                  <a:pt x="515187" y="846349"/>
                </a:cubicBezTo>
                <a:cubicBezTo>
                  <a:pt x="500017" y="847235"/>
                  <a:pt x="485226" y="842878"/>
                  <a:pt x="471429" y="836931"/>
                </a:cubicBezTo>
                <a:cubicBezTo>
                  <a:pt x="453730" y="829610"/>
                  <a:pt x="438380" y="818185"/>
                  <a:pt x="425196" y="804375"/>
                </a:cubicBezTo>
                <a:cubicBezTo>
                  <a:pt x="415065" y="795174"/>
                  <a:pt x="405602" y="785195"/>
                  <a:pt x="398035" y="773734"/>
                </a:cubicBezTo>
                <a:cubicBezTo>
                  <a:pt x="387994" y="759002"/>
                  <a:pt x="377140" y="744504"/>
                  <a:pt x="370729" y="727711"/>
                </a:cubicBezTo>
                <a:cubicBezTo>
                  <a:pt x="359929" y="694413"/>
                  <a:pt x="355089" y="659019"/>
                  <a:pt x="355956" y="623824"/>
                </a:cubicBezTo>
                <a:cubicBezTo>
                  <a:pt x="356588" y="616358"/>
                  <a:pt x="358177" y="609019"/>
                  <a:pt x="359135" y="601571"/>
                </a:cubicBezTo>
                <a:cubicBezTo>
                  <a:pt x="362945" y="603325"/>
                  <a:pt x="366792" y="604988"/>
                  <a:pt x="370693" y="606542"/>
                </a:cubicBezTo>
                <a:cubicBezTo>
                  <a:pt x="403579" y="621962"/>
                  <a:pt x="439644" y="628578"/>
                  <a:pt x="475853" y="627620"/>
                </a:cubicBezTo>
                <a:cubicBezTo>
                  <a:pt x="519034" y="627493"/>
                  <a:pt x="561654" y="608296"/>
                  <a:pt x="590459" y="576245"/>
                </a:cubicBezTo>
                <a:cubicBezTo>
                  <a:pt x="590874" y="577475"/>
                  <a:pt x="591579" y="578668"/>
                  <a:pt x="592572" y="579698"/>
                </a:cubicBezTo>
                <a:cubicBezTo>
                  <a:pt x="610198" y="601806"/>
                  <a:pt x="627318" y="625234"/>
                  <a:pt x="633766" y="653397"/>
                </a:cubicBezTo>
                <a:close/>
                <a:moveTo>
                  <a:pt x="786369" y="582572"/>
                </a:moveTo>
                <a:cubicBezTo>
                  <a:pt x="734484" y="592659"/>
                  <a:pt x="681569" y="587905"/>
                  <a:pt x="629973" y="578017"/>
                </a:cubicBezTo>
                <a:cubicBezTo>
                  <a:pt x="619426" y="576137"/>
                  <a:pt x="608356" y="570497"/>
                  <a:pt x="597611" y="567623"/>
                </a:cubicBezTo>
                <a:cubicBezTo>
                  <a:pt x="599994" y="564514"/>
                  <a:pt x="602270" y="561332"/>
                  <a:pt x="604401" y="558024"/>
                </a:cubicBezTo>
                <a:cubicBezTo>
                  <a:pt x="618469" y="534687"/>
                  <a:pt x="623454" y="507156"/>
                  <a:pt x="627535" y="480565"/>
                </a:cubicBezTo>
                <a:cubicBezTo>
                  <a:pt x="630768" y="453396"/>
                  <a:pt x="628131" y="425702"/>
                  <a:pt x="622334" y="399057"/>
                </a:cubicBezTo>
                <a:cubicBezTo>
                  <a:pt x="619065" y="381341"/>
                  <a:pt x="614731" y="366952"/>
                  <a:pt x="607579" y="354100"/>
                </a:cubicBezTo>
                <a:cubicBezTo>
                  <a:pt x="608266" y="353901"/>
                  <a:pt x="608934" y="353593"/>
                  <a:pt x="609530" y="353124"/>
                </a:cubicBezTo>
                <a:cubicBezTo>
                  <a:pt x="636800" y="330076"/>
                  <a:pt x="707521" y="319935"/>
                  <a:pt x="742773" y="323658"/>
                </a:cubicBezTo>
                <a:cubicBezTo>
                  <a:pt x="812862" y="332317"/>
                  <a:pt x="882987" y="385553"/>
                  <a:pt x="889958" y="459307"/>
                </a:cubicBezTo>
                <a:cubicBezTo>
                  <a:pt x="900360" y="529390"/>
                  <a:pt x="849360" y="569250"/>
                  <a:pt x="786369" y="5825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37"/>
          <p:cNvSpPr/>
          <p:nvPr/>
        </p:nvSpPr>
        <p:spPr>
          <a:xfrm>
            <a:off x="4199630" y="4072736"/>
            <a:ext cx="170561" cy="157673"/>
          </a:xfrm>
          <a:custGeom>
            <a:rect b="b" l="l" r="r" t="t"/>
            <a:pathLst>
              <a:path extrusionOk="0" h="315346" w="341123">
                <a:moveTo>
                  <a:pt x="340803" y="144317"/>
                </a:moveTo>
                <a:cubicBezTo>
                  <a:pt x="342880" y="177651"/>
                  <a:pt x="334862" y="225464"/>
                  <a:pt x="316567" y="254044"/>
                </a:cubicBezTo>
                <a:cubicBezTo>
                  <a:pt x="286408" y="297464"/>
                  <a:pt x="235317" y="319012"/>
                  <a:pt x="183089" y="314836"/>
                </a:cubicBezTo>
                <a:cubicBezTo>
                  <a:pt x="153959" y="314492"/>
                  <a:pt x="125642" y="306972"/>
                  <a:pt x="99167" y="294915"/>
                </a:cubicBezTo>
                <a:cubicBezTo>
                  <a:pt x="69332" y="283382"/>
                  <a:pt x="42279" y="264510"/>
                  <a:pt x="23768" y="238154"/>
                </a:cubicBezTo>
                <a:cubicBezTo>
                  <a:pt x="15334" y="225283"/>
                  <a:pt x="10946" y="210370"/>
                  <a:pt x="6124" y="195891"/>
                </a:cubicBezTo>
                <a:cubicBezTo>
                  <a:pt x="2675" y="184412"/>
                  <a:pt x="-377" y="172553"/>
                  <a:pt x="38" y="160478"/>
                </a:cubicBezTo>
                <a:cubicBezTo>
                  <a:pt x="887" y="132007"/>
                  <a:pt x="8761" y="102994"/>
                  <a:pt x="24870" y="79331"/>
                </a:cubicBezTo>
                <a:cubicBezTo>
                  <a:pt x="39083" y="59393"/>
                  <a:pt x="57341" y="41840"/>
                  <a:pt x="78850" y="29837"/>
                </a:cubicBezTo>
                <a:cubicBezTo>
                  <a:pt x="128116" y="-424"/>
                  <a:pt x="164380" y="-2050"/>
                  <a:pt x="220418" y="1167"/>
                </a:cubicBezTo>
                <a:cubicBezTo>
                  <a:pt x="232681" y="1890"/>
                  <a:pt x="245015" y="1854"/>
                  <a:pt x="257224" y="3391"/>
                </a:cubicBezTo>
                <a:cubicBezTo>
                  <a:pt x="263671" y="6590"/>
                  <a:pt x="270497" y="9067"/>
                  <a:pt x="276565" y="12953"/>
                </a:cubicBezTo>
                <a:cubicBezTo>
                  <a:pt x="285794" y="19732"/>
                  <a:pt x="293794" y="27993"/>
                  <a:pt x="302282" y="35640"/>
                </a:cubicBezTo>
                <a:cubicBezTo>
                  <a:pt x="324297" y="53373"/>
                  <a:pt x="331575" y="81519"/>
                  <a:pt x="336433" y="108164"/>
                </a:cubicBezTo>
                <a:cubicBezTo>
                  <a:pt x="338889" y="119733"/>
                  <a:pt x="340045" y="132369"/>
                  <a:pt x="340803" y="1443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37"/>
          <p:cNvSpPr/>
          <p:nvPr/>
        </p:nvSpPr>
        <p:spPr>
          <a:xfrm>
            <a:off x="4240164" y="3928184"/>
            <a:ext cx="156128" cy="166385"/>
          </a:xfrm>
          <a:custGeom>
            <a:rect b="b" l="l" r="r" t="t"/>
            <a:pathLst>
              <a:path extrusionOk="0" h="332770" w="312256">
                <a:moveTo>
                  <a:pt x="311658" y="140307"/>
                </a:moveTo>
                <a:cubicBezTo>
                  <a:pt x="315559" y="188319"/>
                  <a:pt x="299866" y="235590"/>
                  <a:pt x="279314" y="278450"/>
                </a:cubicBezTo>
                <a:cubicBezTo>
                  <a:pt x="273896" y="288591"/>
                  <a:pt x="269092" y="299094"/>
                  <a:pt x="262898" y="308801"/>
                </a:cubicBezTo>
                <a:cubicBezTo>
                  <a:pt x="260062" y="313519"/>
                  <a:pt x="248324" y="324473"/>
                  <a:pt x="244459" y="332771"/>
                </a:cubicBezTo>
                <a:cubicBezTo>
                  <a:pt x="238554" y="324546"/>
                  <a:pt x="231113" y="316827"/>
                  <a:pt x="221596" y="309036"/>
                </a:cubicBezTo>
                <a:cubicBezTo>
                  <a:pt x="212927" y="301100"/>
                  <a:pt x="204475" y="292405"/>
                  <a:pt x="193603" y="287543"/>
                </a:cubicBezTo>
                <a:cubicBezTo>
                  <a:pt x="188095" y="286151"/>
                  <a:pt x="179409" y="278414"/>
                  <a:pt x="173702" y="280800"/>
                </a:cubicBezTo>
                <a:cubicBezTo>
                  <a:pt x="167616" y="279083"/>
                  <a:pt x="160139" y="278685"/>
                  <a:pt x="156347" y="278341"/>
                </a:cubicBezTo>
                <a:cubicBezTo>
                  <a:pt x="145186" y="277853"/>
                  <a:pt x="133790" y="277203"/>
                  <a:pt x="122738" y="278938"/>
                </a:cubicBezTo>
                <a:cubicBezTo>
                  <a:pt x="120390" y="279462"/>
                  <a:pt x="115857" y="278450"/>
                  <a:pt x="113004" y="279245"/>
                </a:cubicBezTo>
                <a:cubicBezTo>
                  <a:pt x="94402" y="278558"/>
                  <a:pt x="75837" y="279137"/>
                  <a:pt x="57579" y="282680"/>
                </a:cubicBezTo>
                <a:cubicBezTo>
                  <a:pt x="42391" y="286241"/>
                  <a:pt x="27221" y="291447"/>
                  <a:pt x="12665" y="298208"/>
                </a:cubicBezTo>
                <a:cubicBezTo>
                  <a:pt x="12214" y="296472"/>
                  <a:pt x="11708" y="294755"/>
                  <a:pt x="11545" y="293219"/>
                </a:cubicBezTo>
                <a:cubicBezTo>
                  <a:pt x="8403" y="282192"/>
                  <a:pt x="3527" y="271653"/>
                  <a:pt x="2516" y="260138"/>
                </a:cubicBezTo>
                <a:cubicBezTo>
                  <a:pt x="-2198" y="222249"/>
                  <a:pt x="-1024" y="182661"/>
                  <a:pt x="12412" y="146580"/>
                </a:cubicBezTo>
                <a:cubicBezTo>
                  <a:pt x="34300" y="90740"/>
                  <a:pt x="81887" y="5328"/>
                  <a:pt x="148617" y="718"/>
                </a:cubicBezTo>
                <a:cubicBezTo>
                  <a:pt x="203572" y="-2590"/>
                  <a:pt x="232034" y="4568"/>
                  <a:pt x="272632" y="42620"/>
                </a:cubicBezTo>
                <a:cubicBezTo>
                  <a:pt x="299215" y="67837"/>
                  <a:pt x="310214" y="104443"/>
                  <a:pt x="311658" y="1403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37"/>
          <p:cNvSpPr/>
          <p:nvPr/>
        </p:nvSpPr>
        <p:spPr>
          <a:xfrm>
            <a:off x="4360514" y="4083873"/>
            <a:ext cx="146823" cy="132632"/>
          </a:xfrm>
          <a:custGeom>
            <a:rect b="b" l="l" r="r" t="t"/>
            <a:pathLst>
              <a:path extrusionOk="0" h="265265" w="293646">
                <a:moveTo>
                  <a:pt x="292293" y="136376"/>
                </a:moveTo>
                <a:cubicBezTo>
                  <a:pt x="302696" y="206478"/>
                  <a:pt x="251696" y="246338"/>
                  <a:pt x="188704" y="259660"/>
                </a:cubicBezTo>
                <a:cubicBezTo>
                  <a:pt x="136801" y="269747"/>
                  <a:pt x="83905" y="264993"/>
                  <a:pt x="32308" y="255105"/>
                </a:cubicBezTo>
                <a:cubicBezTo>
                  <a:pt x="21780" y="253225"/>
                  <a:pt x="10709" y="247585"/>
                  <a:pt x="0" y="244693"/>
                </a:cubicBezTo>
                <a:cubicBezTo>
                  <a:pt x="2366" y="241601"/>
                  <a:pt x="4623" y="238402"/>
                  <a:pt x="6754" y="235112"/>
                </a:cubicBezTo>
                <a:cubicBezTo>
                  <a:pt x="20823" y="211775"/>
                  <a:pt x="25807" y="184244"/>
                  <a:pt x="29888" y="157653"/>
                </a:cubicBezTo>
                <a:cubicBezTo>
                  <a:pt x="33121" y="130483"/>
                  <a:pt x="30484" y="102790"/>
                  <a:pt x="24687" y="76144"/>
                </a:cubicBezTo>
                <a:cubicBezTo>
                  <a:pt x="21419" y="58429"/>
                  <a:pt x="17120" y="44040"/>
                  <a:pt x="9951" y="31187"/>
                </a:cubicBezTo>
                <a:cubicBezTo>
                  <a:pt x="10637" y="31007"/>
                  <a:pt x="11287" y="30681"/>
                  <a:pt x="11865" y="30211"/>
                </a:cubicBezTo>
                <a:cubicBezTo>
                  <a:pt x="39135" y="7181"/>
                  <a:pt x="109856" y="-2960"/>
                  <a:pt x="145108" y="746"/>
                </a:cubicBezTo>
                <a:cubicBezTo>
                  <a:pt x="215197" y="9405"/>
                  <a:pt x="285322" y="62641"/>
                  <a:pt x="292293" y="1363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37"/>
          <p:cNvSpPr/>
          <p:nvPr/>
        </p:nvSpPr>
        <p:spPr>
          <a:xfrm>
            <a:off x="4239611" y="4210550"/>
            <a:ext cx="143390" cy="135091"/>
          </a:xfrm>
          <a:custGeom>
            <a:rect b="b" l="l" r="r" t="t"/>
            <a:pathLst>
              <a:path extrusionOk="0" h="270182" w="286780">
                <a:moveTo>
                  <a:pt x="277908" y="77134"/>
                </a:moveTo>
                <a:cubicBezTo>
                  <a:pt x="286848" y="113685"/>
                  <a:pt x="292338" y="153617"/>
                  <a:pt x="277854" y="189481"/>
                </a:cubicBezTo>
                <a:cubicBezTo>
                  <a:pt x="269547" y="208425"/>
                  <a:pt x="254467" y="223465"/>
                  <a:pt x="240814" y="238650"/>
                </a:cubicBezTo>
                <a:cubicBezTo>
                  <a:pt x="218547" y="258010"/>
                  <a:pt x="189073" y="270628"/>
                  <a:pt x="159329" y="270067"/>
                </a:cubicBezTo>
                <a:cubicBezTo>
                  <a:pt x="144159" y="270953"/>
                  <a:pt x="129369" y="266615"/>
                  <a:pt x="115571" y="260649"/>
                </a:cubicBezTo>
                <a:cubicBezTo>
                  <a:pt x="97873" y="253328"/>
                  <a:pt x="82522" y="241904"/>
                  <a:pt x="69339" y="228093"/>
                </a:cubicBezTo>
                <a:cubicBezTo>
                  <a:pt x="59189" y="218910"/>
                  <a:pt x="49744" y="208914"/>
                  <a:pt x="42177" y="197453"/>
                </a:cubicBezTo>
                <a:cubicBezTo>
                  <a:pt x="32118" y="182720"/>
                  <a:pt x="21282" y="168223"/>
                  <a:pt x="14871" y="151429"/>
                </a:cubicBezTo>
                <a:cubicBezTo>
                  <a:pt x="4072" y="118132"/>
                  <a:pt x="-768" y="82737"/>
                  <a:pt x="99" y="47560"/>
                </a:cubicBezTo>
                <a:cubicBezTo>
                  <a:pt x="731" y="40094"/>
                  <a:pt x="2320" y="32755"/>
                  <a:pt x="3277" y="25326"/>
                </a:cubicBezTo>
                <a:cubicBezTo>
                  <a:pt x="7088" y="27079"/>
                  <a:pt x="10934" y="28724"/>
                  <a:pt x="14835" y="30279"/>
                </a:cubicBezTo>
                <a:cubicBezTo>
                  <a:pt x="47722" y="45680"/>
                  <a:pt x="83768" y="52314"/>
                  <a:pt x="119996" y="51356"/>
                </a:cubicBezTo>
                <a:cubicBezTo>
                  <a:pt x="163176" y="51230"/>
                  <a:pt x="205797" y="32050"/>
                  <a:pt x="234602" y="0"/>
                </a:cubicBezTo>
                <a:cubicBezTo>
                  <a:pt x="235017" y="1229"/>
                  <a:pt x="235721" y="2404"/>
                  <a:pt x="236733" y="3435"/>
                </a:cubicBezTo>
                <a:cubicBezTo>
                  <a:pt x="254341" y="25543"/>
                  <a:pt x="271461" y="48970"/>
                  <a:pt x="277908" y="771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37"/>
          <p:cNvSpPr/>
          <p:nvPr/>
        </p:nvSpPr>
        <p:spPr>
          <a:xfrm>
            <a:off x="4081986" y="4147705"/>
            <a:ext cx="153069" cy="157584"/>
          </a:xfrm>
          <a:custGeom>
            <a:rect b="b" l="l" r="r" t="t"/>
            <a:pathLst>
              <a:path extrusionOk="0" h="315168" w="306139">
                <a:moveTo>
                  <a:pt x="306139" y="144813"/>
                </a:moveTo>
                <a:cubicBezTo>
                  <a:pt x="301173" y="155677"/>
                  <a:pt x="296261" y="166650"/>
                  <a:pt x="289994" y="176845"/>
                </a:cubicBezTo>
                <a:cubicBezTo>
                  <a:pt x="277966" y="197200"/>
                  <a:pt x="261839" y="214409"/>
                  <a:pt x="245369" y="231166"/>
                </a:cubicBezTo>
                <a:cubicBezTo>
                  <a:pt x="225106" y="253473"/>
                  <a:pt x="201340" y="272237"/>
                  <a:pt x="176147" y="288650"/>
                </a:cubicBezTo>
                <a:cubicBezTo>
                  <a:pt x="162981" y="297454"/>
                  <a:pt x="148913" y="305028"/>
                  <a:pt x="133743" y="309674"/>
                </a:cubicBezTo>
                <a:cubicBezTo>
                  <a:pt x="115936" y="314392"/>
                  <a:pt x="96956" y="316850"/>
                  <a:pt x="78661" y="313868"/>
                </a:cubicBezTo>
                <a:cubicBezTo>
                  <a:pt x="39346" y="303925"/>
                  <a:pt x="12329" y="267627"/>
                  <a:pt x="4148" y="229087"/>
                </a:cubicBezTo>
                <a:cubicBezTo>
                  <a:pt x="-1017" y="204268"/>
                  <a:pt x="-1794" y="178075"/>
                  <a:pt x="4310" y="153364"/>
                </a:cubicBezTo>
                <a:cubicBezTo>
                  <a:pt x="11733" y="124766"/>
                  <a:pt x="25097" y="97145"/>
                  <a:pt x="43445" y="73934"/>
                </a:cubicBezTo>
                <a:cubicBezTo>
                  <a:pt x="68620" y="44252"/>
                  <a:pt x="102988" y="24783"/>
                  <a:pt x="139233" y="11750"/>
                </a:cubicBezTo>
                <a:cubicBezTo>
                  <a:pt x="157654" y="5604"/>
                  <a:pt x="176905" y="1952"/>
                  <a:pt x="196211" y="235"/>
                </a:cubicBezTo>
                <a:cubicBezTo>
                  <a:pt x="203146" y="0"/>
                  <a:pt x="216040" y="2223"/>
                  <a:pt x="224239" y="0"/>
                </a:cubicBezTo>
                <a:cubicBezTo>
                  <a:pt x="222939" y="16432"/>
                  <a:pt x="224510" y="32990"/>
                  <a:pt x="230072" y="48825"/>
                </a:cubicBezTo>
                <a:cubicBezTo>
                  <a:pt x="236772" y="70590"/>
                  <a:pt x="244520" y="92879"/>
                  <a:pt x="261026" y="109274"/>
                </a:cubicBezTo>
                <a:cubicBezTo>
                  <a:pt x="273704" y="123989"/>
                  <a:pt x="289199" y="135612"/>
                  <a:pt x="306139" y="1448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37"/>
          <p:cNvSpPr/>
          <p:nvPr/>
        </p:nvSpPr>
        <p:spPr>
          <a:xfrm>
            <a:off x="4067632" y="3983173"/>
            <a:ext cx="173356" cy="158648"/>
          </a:xfrm>
          <a:custGeom>
            <a:rect b="b" l="l" r="r" t="t"/>
            <a:pathLst>
              <a:path extrusionOk="0" h="317296" w="346712">
                <a:moveTo>
                  <a:pt x="345665" y="188554"/>
                </a:moveTo>
                <a:cubicBezTo>
                  <a:pt x="345936" y="190091"/>
                  <a:pt x="346189" y="191989"/>
                  <a:pt x="346713" y="193724"/>
                </a:cubicBezTo>
                <a:cubicBezTo>
                  <a:pt x="311172" y="212668"/>
                  <a:pt x="280669" y="241320"/>
                  <a:pt x="265174" y="278378"/>
                </a:cubicBezTo>
                <a:cubicBezTo>
                  <a:pt x="260334" y="290634"/>
                  <a:pt x="256560" y="303504"/>
                  <a:pt x="254447" y="316574"/>
                </a:cubicBezTo>
                <a:cubicBezTo>
                  <a:pt x="252623" y="316140"/>
                  <a:pt x="250600" y="316267"/>
                  <a:pt x="248758" y="316285"/>
                </a:cubicBezTo>
                <a:cubicBezTo>
                  <a:pt x="238139" y="316068"/>
                  <a:pt x="227574" y="317912"/>
                  <a:pt x="216991" y="317080"/>
                </a:cubicBezTo>
                <a:cubicBezTo>
                  <a:pt x="170091" y="313646"/>
                  <a:pt x="122973" y="299835"/>
                  <a:pt x="84308" y="272557"/>
                </a:cubicBezTo>
                <a:cubicBezTo>
                  <a:pt x="60939" y="256053"/>
                  <a:pt x="38653" y="236295"/>
                  <a:pt x="24332" y="211240"/>
                </a:cubicBezTo>
                <a:cubicBezTo>
                  <a:pt x="295" y="169140"/>
                  <a:pt x="-10324" y="114710"/>
                  <a:pt x="13081" y="70115"/>
                </a:cubicBezTo>
                <a:cubicBezTo>
                  <a:pt x="31267" y="27454"/>
                  <a:pt x="75549" y="2978"/>
                  <a:pt x="120680" y="808"/>
                </a:cubicBezTo>
                <a:cubicBezTo>
                  <a:pt x="151706" y="-1686"/>
                  <a:pt x="184394" y="1333"/>
                  <a:pt x="213433" y="13516"/>
                </a:cubicBezTo>
                <a:cubicBezTo>
                  <a:pt x="227610" y="19681"/>
                  <a:pt x="240143" y="28629"/>
                  <a:pt x="252243" y="38480"/>
                </a:cubicBezTo>
                <a:cubicBezTo>
                  <a:pt x="263296" y="48115"/>
                  <a:pt x="270754" y="60896"/>
                  <a:pt x="280488" y="71760"/>
                </a:cubicBezTo>
                <a:cubicBezTo>
                  <a:pt x="290060" y="82714"/>
                  <a:pt x="297464" y="94030"/>
                  <a:pt x="305718" y="106196"/>
                </a:cubicBezTo>
                <a:cubicBezTo>
                  <a:pt x="313357" y="117060"/>
                  <a:pt x="321556" y="127617"/>
                  <a:pt x="327985" y="139277"/>
                </a:cubicBezTo>
                <a:cubicBezTo>
                  <a:pt x="335480" y="155058"/>
                  <a:pt x="340843" y="171725"/>
                  <a:pt x="345665" y="18855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37"/>
          <p:cNvSpPr/>
          <p:nvPr/>
        </p:nvSpPr>
        <p:spPr>
          <a:xfrm>
            <a:off x="5663069" y="3994002"/>
            <a:ext cx="550307" cy="285910"/>
          </a:xfrm>
          <a:custGeom>
            <a:rect b="b" l="l" r="r" t="t"/>
            <a:pathLst>
              <a:path extrusionOk="0" h="571819" w="1100614">
                <a:moveTo>
                  <a:pt x="1083027" y="314985"/>
                </a:moveTo>
                <a:cubicBezTo>
                  <a:pt x="1076291" y="315865"/>
                  <a:pt x="1069313" y="316195"/>
                  <a:pt x="1062424" y="315755"/>
                </a:cubicBezTo>
                <a:cubicBezTo>
                  <a:pt x="978867" y="309041"/>
                  <a:pt x="895067" y="303627"/>
                  <a:pt x="811334" y="296869"/>
                </a:cubicBezTo>
                <a:cubicBezTo>
                  <a:pt x="720205" y="288923"/>
                  <a:pt x="629142" y="280602"/>
                  <a:pt x="538057" y="272458"/>
                </a:cubicBezTo>
                <a:cubicBezTo>
                  <a:pt x="449723" y="265568"/>
                  <a:pt x="360928" y="265414"/>
                  <a:pt x="272352" y="264798"/>
                </a:cubicBezTo>
                <a:cubicBezTo>
                  <a:pt x="253576" y="263983"/>
                  <a:pt x="234800" y="262398"/>
                  <a:pt x="216024" y="263785"/>
                </a:cubicBezTo>
                <a:cubicBezTo>
                  <a:pt x="196631" y="265964"/>
                  <a:pt x="177217" y="267747"/>
                  <a:pt x="157670" y="267285"/>
                </a:cubicBezTo>
                <a:cubicBezTo>
                  <a:pt x="165198" y="260285"/>
                  <a:pt x="174025" y="254958"/>
                  <a:pt x="182323" y="248949"/>
                </a:cubicBezTo>
                <a:cubicBezTo>
                  <a:pt x="196521" y="237921"/>
                  <a:pt x="211291" y="227730"/>
                  <a:pt x="227029" y="218969"/>
                </a:cubicBezTo>
                <a:cubicBezTo>
                  <a:pt x="260311" y="197023"/>
                  <a:pt x="291942" y="172788"/>
                  <a:pt x="325246" y="150820"/>
                </a:cubicBezTo>
                <a:cubicBezTo>
                  <a:pt x="350538" y="130283"/>
                  <a:pt x="379726" y="115161"/>
                  <a:pt x="406822" y="96979"/>
                </a:cubicBezTo>
                <a:cubicBezTo>
                  <a:pt x="423023" y="83728"/>
                  <a:pt x="401738" y="54936"/>
                  <a:pt x="394254" y="41333"/>
                </a:cubicBezTo>
                <a:cubicBezTo>
                  <a:pt x="388354" y="31097"/>
                  <a:pt x="383314" y="20400"/>
                  <a:pt x="376952" y="10450"/>
                </a:cubicBezTo>
                <a:cubicBezTo>
                  <a:pt x="374861" y="7303"/>
                  <a:pt x="372748" y="3715"/>
                  <a:pt x="369534" y="1689"/>
                </a:cubicBezTo>
                <a:cubicBezTo>
                  <a:pt x="370239" y="-160"/>
                  <a:pt x="367531" y="-292"/>
                  <a:pt x="366409" y="347"/>
                </a:cubicBezTo>
                <a:cubicBezTo>
                  <a:pt x="363635" y="-490"/>
                  <a:pt x="360465" y="963"/>
                  <a:pt x="359497" y="3715"/>
                </a:cubicBezTo>
                <a:cubicBezTo>
                  <a:pt x="328966" y="21522"/>
                  <a:pt x="302200" y="45009"/>
                  <a:pt x="273607" y="65678"/>
                </a:cubicBezTo>
                <a:cubicBezTo>
                  <a:pt x="236363" y="94580"/>
                  <a:pt x="198744" y="122953"/>
                  <a:pt x="160862" y="151040"/>
                </a:cubicBezTo>
                <a:cubicBezTo>
                  <a:pt x="123926" y="179920"/>
                  <a:pt x="84613" y="205762"/>
                  <a:pt x="48821" y="236094"/>
                </a:cubicBezTo>
                <a:cubicBezTo>
                  <a:pt x="38696" y="246220"/>
                  <a:pt x="-2620" y="272326"/>
                  <a:pt x="131" y="285643"/>
                </a:cubicBezTo>
                <a:cubicBezTo>
                  <a:pt x="2112" y="294337"/>
                  <a:pt x="9971" y="300171"/>
                  <a:pt x="16486" y="305630"/>
                </a:cubicBezTo>
                <a:cubicBezTo>
                  <a:pt x="25885" y="312805"/>
                  <a:pt x="35768" y="319343"/>
                  <a:pt x="44903" y="326871"/>
                </a:cubicBezTo>
                <a:cubicBezTo>
                  <a:pt x="80651" y="355398"/>
                  <a:pt x="118027" y="381813"/>
                  <a:pt x="154500" y="409394"/>
                </a:cubicBezTo>
                <a:cubicBezTo>
                  <a:pt x="191392" y="435786"/>
                  <a:pt x="227888" y="462706"/>
                  <a:pt x="265286" y="488372"/>
                </a:cubicBezTo>
                <a:cubicBezTo>
                  <a:pt x="297203" y="511837"/>
                  <a:pt x="329891" y="534069"/>
                  <a:pt x="364361" y="553615"/>
                </a:cubicBezTo>
                <a:cubicBezTo>
                  <a:pt x="375455" y="560505"/>
                  <a:pt x="386858" y="567461"/>
                  <a:pt x="399206" y="571819"/>
                </a:cubicBezTo>
                <a:cubicBezTo>
                  <a:pt x="414857" y="571599"/>
                  <a:pt x="418731" y="546748"/>
                  <a:pt x="422429" y="534839"/>
                </a:cubicBezTo>
                <a:cubicBezTo>
                  <a:pt x="424080" y="527730"/>
                  <a:pt x="426743" y="520796"/>
                  <a:pt x="427932" y="513620"/>
                </a:cubicBezTo>
                <a:cubicBezTo>
                  <a:pt x="428482" y="501954"/>
                  <a:pt x="409288" y="497727"/>
                  <a:pt x="401495" y="491190"/>
                </a:cubicBezTo>
                <a:cubicBezTo>
                  <a:pt x="389455" y="482869"/>
                  <a:pt x="378141" y="471489"/>
                  <a:pt x="365242" y="464027"/>
                </a:cubicBezTo>
                <a:cubicBezTo>
                  <a:pt x="355623" y="457996"/>
                  <a:pt x="346510" y="451480"/>
                  <a:pt x="336935" y="445295"/>
                </a:cubicBezTo>
                <a:cubicBezTo>
                  <a:pt x="319171" y="434135"/>
                  <a:pt x="301143" y="424626"/>
                  <a:pt x="283974" y="412365"/>
                </a:cubicBezTo>
                <a:cubicBezTo>
                  <a:pt x="246950" y="388768"/>
                  <a:pt x="211599" y="362200"/>
                  <a:pt x="172748" y="341575"/>
                </a:cubicBezTo>
                <a:cubicBezTo>
                  <a:pt x="231212" y="346704"/>
                  <a:pt x="289829" y="349587"/>
                  <a:pt x="348513" y="353131"/>
                </a:cubicBezTo>
                <a:cubicBezTo>
                  <a:pt x="401628" y="357732"/>
                  <a:pt x="454808" y="362002"/>
                  <a:pt x="507879" y="367153"/>
                </a:cubicBezTo>
                <a:cubicBezTo>
                  <a:pt x="540765" y="368716"/>
                  <a:pt x="573342" y="373272"/>
                  <a:pt x="606052" y="376838"/>
                </a:cubicBezTo>
                <a:cubicBezTo>
                  <a:pt x="652453" y="381527"/>
                  <a:pt x="699096" y="381262"/>
                  <a:pt x="745629" y="383640"/>
                </a:cubicBezTo>
                <a:cubicBezTo>
                  <a:pt x="844242" y="391740"/>
                  <a:pt x="943317" y="390089"/>
                  <a:pt x="1042173" y="390243"/>
                </a:cubicBezTo>
                <a:cubicBezTo>
                  <a:pt x="1052694" y="390309"/>
                  <a:pt x="1063172" y="391234"/>
                  <a:pt x="1073650" y="392136"/>
                </a:cubicBezTo>
                <a:cubicBezTo>
                  <a:pt x="1078646" y="392841"/>
                  <a:pt x="1084237" y="393149"/>
                  <a:pt x="1087649" y="388724"/>
                </a:cubicBezTo>
                <a:cubicBezTo>
                  <a:pt x="1094715" y="379568"/>
                  <a:pt x="1093703" y="367087"/>
                  <a:pt x="1095463" y="356213"/>
                </a:cubicBezTo>
                <a:cubicBezTo>
                  <a:pt x="1096652" y="344811"/>
                  <a:pt x="1099051" y="333585"/>
                  <a:pt x="1100614" y="322249"/>
                </a:cubicBezTo>
                <a:cubicBezTo>
                  <a:pt x="1100130" y="312871"/>
                  <a:pt x="1089828" y="313532"/>
                  <a:pt x="1083027" y="3149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37"/>
          <p:cNvSpPr/>
          <p:nvPr/>
        </p:nvSpPr>
        <p:spPr>
          <a:xfrm>
            <a:off x="5663069" y="3994002"/>
            <a:ext cx="550307" cy="285910"/>
          </a:xfrm>
          <a:custGeom>
            <a:rect b="b" l="l" r="r" t="t"/>
            <a:pathLst>
              <a:path extrusionOk="0" h="571819" w="1100614">
                <a:moveTo>
                  <a:pt x="399206" y="571819"/>
                </a:moveTo>
                <a:cubicBezTo>
                  <a:pt x="386858" y="567461"/>
                  <a:pt x="375455" y="560505"/>
                  <a:pt x="364361" y="553615"/>
                </a:cubicBezTo>
                <a:cubicBezTo>
                  <a:pt x="329891" y="534069"/>
                  <a:pt x="297203" y="511837"/>
                  <a:pt x="265286" y="488372"/>
                </a:cubicBezTo>
                <a:cubicBezTo>
                  <a:pt x="227888" y="462706"/>
                  <a:pt x="191392" y="435786"/>
                  <a:pt x="154500" y="409394"/>
                </a:cubicBezTo>
                <a:cubicBezTo>
                  <a:pt x="118027" y="381813"/>
                  <a:pt x="80651" y="355398"/>
                  <a:pt x="44903" y="326871"/>
                </a:cubicBezTo>
                <a:cubicBezTo>
                  <a:pt x="35768" y="319343"/>
                  <a:pt x="25885" y="312805"/>
                  <a:pt x="16486" y="305630"/>
                </a:cubicBezTo>
                <a:cubicBezTo>
                  <a:pt x="9971" y="300171"/>
                  <a:pt x="2112" y="294337"/>
                  <a:pt x="131" y="285643"/>
                </a:cubicBezTo>
                <a:cubicBezTo>
                  <a:pt x="-2620" y="272326"/>
                  <a:pt x="38696" y="246220"/>
                  <a:pt x="48821" y="236094"/>
                </a:cubicBezTo>
                <a:cubicBezTo>
                  <a:pt x="84613" y="205762"/>
                  <a:pt x="123926" y="179920"/>
                  <a:pt x="160862" y="151040"/>
                </a:cubicBezTo>
                <a:cubicBezTo>
                  <a:pt x="198744" y="122953"/>
                  <a:pt x="236363" y="94580"/>
                  <a:pt x="273607" y="65678"/>
                </a:cubicBezTo>
                <a:cubicBezTo>
                  <a:pt x="302200" y="45009"/>
                  <a:pt x="328966" y="21522"/>
                  <a:pt x="359497" y="3715"/>
                </a:cubicBezTo>
                <a:cubicBezTo>
                  <a:pt x="360465" y="963"/>
                  <a:pt x="363635" y="-490"/>
                  <a:pt x="366409" y="347"/>
                </a:cubicBezTo>
                <a:cubicBezTo>
                  <a:pt x="367531" y="-292"/>
                  <a:pt x="370239" y="-160"/>
                  <a:pt x="369534" y="1689"/>
                </a:cubicBezTo>
                <a:cubicBezTo>
                  <a:pt x="372748" y="3715"/>
                  <a:pt x="374861" y="7303"/>
                  <a:pt x="376952" y="10450"/>
                </a:cubicBezTo>
                <a:cubicBezTo>
                  <a:pt x="383314" y="20400"/>
                  <a:pt x="388354" y="31097"/>
                  <a:pt x="394254" y="41333"/>
                </a:cubicBezTo>
                <a:cubicBezTo>
                  <a:pt x="401738" y="54936"/>
                  <a:pt x="423023" y="83728"/>
                  <a:pt x="406822" y="96979"/>
                </a:cubicBezTo>
                <a:cubicBezTo>
                  <a:pt x="379726" y="115161"/>
                  <a:pt x="350538" y="130283"/>
                  <a:pt x="325246" y="150820"/>
                </a:cubicBezTo>
                <a:cubicBezTo>
                  <a:pt x="291942" y="172788"/>
                  <a:pt x="260311" y="197023"/>
                  <a:pt x="227029" y="218969"/>
                </a:cubicBezTo>
                <a:cubicBezTo>
                  <a:pt x="211291" y="227730"/>
                  <a:pt x="196521" y="237921"/>
                  <a:pt x="182323" y="248949"/>
                </a:cubicBezTo>
                <a:cubicBezTo>
                  <a:pt x="174025" y="254958"/>
                  <a:pt x="165198" y="260285"/>
                  <a:pt x="157670" y="267285"/>
                </a:cubicBezTo>
                <a:cubicBezTo>
                  <a:pt x="177217" y="267747"/>
                  <a:pt x="196631" y="265964"/>
                  <a:pt x="216024" y="263785"/>
                </a:cubicBezTo>
                <a:cubicBezTo>
                  <a:pt x="234800" y="262398"/>
                  <a:pt x="253576" y="263983"/>
                  <a:pt x="272352" y="264798"/>
                </a:cubicBezTo>
                <a:cubicBezTo>
                  <a:pt x="360928" y="265414"/>
                  <a:pt x="449723" y="265568"/>
                  <a:pt x="538057" y="272458"/>
                </a:cubicBezTo>
                <a:cubicBezTo>
                  <a:pt x="629142" y="280602"/>
                  <a:pt x="720205" y="288923"/>
                  <a:pt x="811334" y="296869"/>
                </a:cubicBezTo>
                <a:cubicBezTo>
                  <a:pt x="895067" y="303627"/>
                  <a:pt x="978867" y="309041"/>
                  <a:pt x="1062424" y="315755"/>
                </a:cubicBezTo>
                <a:cubicBezTo>
                  <a:pt x="1069313" y="316195"/>
                  <a:pt x="1076291" y="315865"/>
                  <a:pt x="1083027" y="314985"/>
                </a:cubicBezTo>
                <a:cubicBezTo>
                  <a:pt x="1089828" y="313532"/>
                  <a:pt x="1100130" y="312871"/>
                  <a:pt x="1100614" y="322249"/>
                </a:cubicBezTo>
                <a:cubicBezTo>
                  <a:pt x="1099051" y="333585"/>
                  <a:pt x="1096652" y="344811"/>
                  <a:pt x="1095463" y="356213"/>
                </a:cubicBezTo>
                <a:cubicBezTo>
                  <a:pt x="1093703" y="367087"/>
                  <a:pt x="1094715" y="379568"/>
                  <a:pt x="1087649" y="388724"/>
                </a:cubicBezTo>
                <a:cubicBezTo>
                  <a:pt x="1084237" y="393149"/>
                  <a:pt x="1078646" y="392841"/>
                  <a:pt x="1073650" y="392136"/>
                </a:cubicBezTo>
                <a:cubicBezTo>
                  <a:pt x="1063172" y="391234"/>
                  <a:pt x="1052694" y="390309"/>
                  <a:pt x="1042173" y="390243"/>
                </a:cubicBezTo>
                <a:cubicBezTo>
                  <a:pt x="943317" y="390089"/>
                  <a:pt x="844242" y="391740"/>
                  <a:pt x="745629" y="383640"/>
                </a:cubicBezTo>
                <a:cubicBezTo>
                  <a:pt x="699096" y="381262"/>
                  <a:pt x="652453" y="381527"/>
                  <a:pt x="606052" y="376838"/>
                </a:cubicBezTo>
                <a:cubicBezTo>
                  <a:pt x="573342" y="373272"/>
                  <a:pt x="540765" y="368716"/>
                  <a:pt x="507879" y="367153"/>
                </a:cubicBezTo>
                <a:cubicBezTo>
                  <a:pt x="454808" y="362002"/>
                  <a:pt x="401628" y="357732"/>
                  <a:pt x="348513" y="353131"/>
                </a:cubicBezTo>
                <a:cubicBezTo>
                  <a:pt x="289829" y="349587"/>
                  <a:pt x="231212" y="346704"/>
                  <a:pt x="172748" y="341575"/>
                </a:cubicBezTo>
                <a:cubicBezTo>
                  <a:pt x="211599" y="362200"/>
                  <a:pt x="246950" y="388768"/>
                  <a:pt x="283974" y="412365"/>
                </a:cubicBezTo>
                <a:cubicBezTo>
                  <a:pt x="301143" y="424626"/>
                  <a:pt x="319171" y="434135"/>
                  <a:pt x="336935" y="445295"/>
                </a:cubicBezTo>
                <a:cubicBezTo>
                  <a:pt x="346510" y="451480"/>
                  <a:pt x="355623" y="457996"/>
                  <a:pt x="365242" y="464027"/>
                </a:cubicBezTo>
                <a:cubicBezTo>
                  <a:pt x="378141" y="471489"/>
                  <a:pt x="389455" y="482869"/>
                  <a:pt x="401495" y="491190"/>
                </a:cubicBezTo>
                <a:cubicBezTo>
                  <a:pt x="409288" y="497727"/>
                  <a:pt x="428482" y="501954"/>
                  <a:pt x="427932" y="513620"/>
                </a:cubicBezTo>
                <a:cubicBezTo>
                  <a:pt x="426743" y="520796"/>
                  <a:pt x="424080" y="527730"/>
                  <a:pt x="422429" y="534839"/>
                </a:cubicBezTo>
                <a:cubicBezTo>
                  <a:pt x="418731" y="546748"/>
                  <a:pt x="414857" y="571599"/>
                  <a:pt x="399206" y="571819"/>
                </a:cubicBezTo>
                <a:close/>
                <a:moveTo>
                  <a:pt x="400219" y="560329"/>
                </a:moveTo>
                <a:cubicBezTo>
                  <a:pt x="403345" y="557181"/>
                  <a:pt x="405127" y="552999"/>
                  <a:pt x="406690" y="548905"/>
                </a:cubicBezTo>
                <a:cubicBezTo>
                  <a:pt x="410454" y="537195"/>
                  <a:pt x="413206" y="525154"/>
                  <a:pt x="416618" y="513334"/>
                </a:cubicBezTo>
                <a:cubicBezTo>
                  <a:pt x="408319" y="507699"/>
                  <a:pt x="398898" y="503781"/>
                  <a:pt x="390974" y="497507"/>
                </a:cubicBezTo>
                <a:cubicBezTo>
                  <a:pt x="384392" y="492643"/>
                  <a:pt x="378207" y="487206"/>
                  <a:pt x="371824" y="482099"/>
                </a:cubicBezTo>
                <a:cubicBezTo>
                  <a:pt x="360774" y="473976"/>
                  <a:pt x="349327" y="467461"/>
                  <a:pt x="338189" y="459559"/>
                </a:cubicBezTo>
                <a:cubicBezTo>
                  <a:pt x="319721" y="446968"/>
                  <a:pt x="298964" y="436754"/>
                  <a:pt x="280871" y="423789"/>
                </a:cubicBezTo>
                <a:cubicBezTo>
                  <a:pt x="256239" y="408205"/>
                  <a:pt x="232775" y="390904"/>
                  <a:pt x="207857" y="375759"/>
                </a:cubicBezTo>
                <a:cubicBezTo>
                  <a:pt x="199339" y="370411"/>
                  <a:pt x="191150" y="364511"/>
                  <a:pt x="182367" y="359559"/>
                </a:cubicBezTo>
                <a:cubicBezTo>
                  <a:pt x="172946" y="354254"/>
                  <a:pt x="163217" y="349477"/>
                  <a:pt x="154060" y="343688"/>
                </a:cubicBezTo>
                <a:cubicBezTo>
                  <a:pt x="150516" y="341685"/>
                  <a:pt x="146488" y="338361"/>
                  <a:pt x="147963" y="333849"/>
                </a:cubicBezTo>
                <a:cubicBezTo>
                  <a:pt x="151089" y="325748"/>
                  <a:pt x="163327" y="330107"/>
                  <a:pt x="169953" y="330019"/>
                </a:cubicBezTo>
                <a:cubicBezTo>
                  <a:pt x="184393" y="331406"/>
                  <a:pt x="198854" y="332660"/>
                  <a:pt x="212568" y="333739"/>
                </a:cubicBezTo>
                <a:cubicBezTo>
                  <a:pt x="263965" y="336666"/>
                  <a:pt x="315297" y="339814"/>
                  <a:pt x="366629" y="343336"/>
                </a:cubicBezTo>
                <a:cubicBezTo>
                  <a:pt x="390049" y="345647"/>
                  <a:pt x="413536" y="347650"/>
                  <a:pt x="437023" y="349323"/>
                </a:cubicBezTo>
                <a:cubicBezTo>
                  <a:pt x="473078" y="352361"/>
                  <a:pt x="509023" y="356411"/>
                  <a:pt x="545167" y="358634"/>
                </a:cubicBezTo>
                <a:cubicBezTo>
                  <a:pt x="572726" y="361210"/>
                  <a:pt x="601253" y="365788"/>
                  <a:pt x="628680" y="367483"/>
                </a:cubicBezTo>
                <a:cubicBezTo>
                  <a:pt x="663261" y="370168"/>
                  <a:pt x="697929" y="370411"/>
                  <a:pt x="732554" y="371731"/>
                </a:cubicBezTo>
                <a:cubicBezTo>
                  <a:pt x="759298" y="373074"/>
                  <a:pt x="785933" y="375649"/>
                  <a:pt x="812589" y="376552"/>
                </a:cubicBezTo>
                <a:cubicBezTo>
                  <a:pt x="870282" y="379215"/>
                  <a:pt x="928063" y="379039"/>
                  <a:pt x="985822" y="379039"/>
                </a:cubicBezTo>
                <a:cubicBezTo>
                  <a:pt x="1016969" y="379149"/>
                  <a:pt x="1048182" y="378005"/>
                  <a:pt x="1079197" y="381350"/>
                </a:cubicBezTo>
                <a:cubicBezTo>
                  <a:pt x="1082675" y="375870"/>
                  <a:pt x="1082498" y="368958"/>
                  <a:pt x="1083445" y="362728"/>
                </a:cubicBezTo>
                <a:cubicBezTo>
                  <a:pt x="1084854" y="350248"/>
                  <a:pt x="1086395" y="337767"/>
                  <a:pt x="1088882" y="325440"/>
                </a:cubicBezTo>
                <a:cubicBezTo>
                  <a:pt x="1065835" y="329358"/>
                  <a:pt x="1042591" y="324758"/>
                  <a:pt x="1019501" y="323503"/>
                </a:cubicBezTo>
                <a:cubicBezTo>
                  <a:pt x="971030" y="320113"/>
                  <a:pt x="923353" y="316570"/>
                  <a:pt x="875037" y="312893"/>
                </a:cubicBezTo>
                <a:cubicBezTo>
                  <a:pt x="789278" y="306840"/>
                  <a:pt x="703696" y="298432"/>
                  <a:pt x="618092" y="290750"/>
                </a:cubicBezTo>
                <a:cubicBezTo>
                  <a:pt x="583886" y="288086"/>
                  <a:pt x="549745" y="284564"/>
                  <a:pt x="515561" y="281659"/>
                </a:cubicBezTo>
                <a:cubicBezTo>
                  <a:pt x="482675" y="279986"/>
                  <a:pt x="449746" y="278929"/>
                  <a:pt x="416838" y="277851"/>
                </a:cubicBezTo>
                <a:cubicBezTo>
                  <a:pt x="366981" y="276420"/>
                  <a:pt x="317080" y="276288"/>
                  <a:pt x="267223" y="275781"/>
                </a:cubicBezTo>
                <a:cubicBezTo>
                  <a:pt x="251243" y="274791"/>
                  <a:pt x="235174" y="273954"/>
                  <a:pt x="219171" y="274747"/>
                </a:cubicBezTo>
                <a:cubicBezTo>
                  <a:pt x="200021" y="276618"/>
                  <a:pt x="180915" y="279017"/>
                  <a:pt x="161632" y="278445"/>
                </a:cubicBezTo>
                <a:cubicBezTo>
                  <a:pt x="157648" y="278467"/>
                  <a:pt x="153664" y="278489"/>
                  <a:pt x="149680" y="278533"/>
                </a:cubicBezTo>
                <a:cubicBezTo>
                  <a:pt x="147170" y="278643"/>
                  <a:pt x="144331" y="277829"/>
                  <a:pt x="143032" y="275517"/>
                </a:cubicBezTo>
                <a:cubicBezTo>
                  <a:pt x="135900" y="262971"/>
                  <a:pt x="169468" y="245449"/>
                  <a:pt x="177635" y="238471"/>
                </a:cubicBezTo>
                <a:cubicBezTo>
                  <a:pt x="186330" y="232088"/>
                  <a:pt x="194694" y="225198"/>
                  <a:pt x="203939" y="219607"/>
                </a:cubicBezTo>
                <a:cubicBezTo>
                  <a:pt x="241249" y="198344"/>
                  <a:pt x="275015" y="170256"/>
                  <a:pt x="310917" y="147056"/>
                </a:cubicBezTo>
                <a:cubicBezTo>
                  <a:pt x="322121" y="139748"/>
                  <a:pt x="332334" y="131075"/>
                  <a:pt x="343274" y="123393"/>
                </a:cubicBezTo>
                <a:cubicBezTo>
                  <a:pt x="354390" y="116019"/>
                  <a:pt x="366188" y="109636"/>
                  <a:pt x="377437" y="102460"/>
                </a:cubicBezTo>
                <a:cubicBezTo>
                  <a:pt x="384700" y="97903"/>
                  <a:pt x="392030" y="93413"/>
                  <a:pt x="399052" y="88680"/>
                </a:cubicBezTo>
                <a:cubicBezTo>
                  <a:pt x="400043" y="87998"/>
                  <a:pt x="401165" y="87448"/>
                  <a:pt x="401407" y="86171"/>
                </a:cubicBezTo>
                <a:cubicBezTo>
                  <a:pt x="401275" y="69794"/>
                  <a:pt x="389169" y="56521"/>
                  <a:pt x="382169" y="42477"/>
                </a:cubicBezTo>
                <a:cubicBezTo>
                  <a:pt x="378493" y="35918"/>
                  <a:pt x="374927" y="29292"/>
                  <a:pt x="371317" y="22689"/>
                </a:cubicBezTo>
                <a:cubicBezTo>
                  <a:pt x="368324" y="18066"/>
                  <a:pt x="366210" y="12167"/>
                  <a:pt x="361038" y="9768"/>
                </a:cubicBezTo>
                <a:cubicBezTo>
                  <a:pt x="359783" y="11000"/>
                  <a:pt x="358528" y="12255"/>
                  <a:pt x="357274" y="13510"/>
                </a:cubicBezTo>
                <a:cubicBezTo>
                  <a:pt x="356635" y="14148"/>
                  <a:pt x="355645" y="13180"/>
                  <a:pt x="356283" y="12519"/>
                </a:cubicBezTo>
                <a:cubicBezTo>
                  <a:pt x="357560" y="11243"/>
                  <a:pt x="358837" y="9966"/>
                  <a:pt x="360135" y="8689"/>
                </a:cubicBezTo>
                <a:cubicBezTo>
                  <a:pt x="360135" y="8667"/>
                  <a:pt x="360113" y="8667"/>
                  <a:pt x="360113" y="8645"/>
                </a:cubicBezTo>
                <a:cubicBezTo>
                  <a:pt x="326611" y="33761"/>
                  <a:pt x="294628" y="60989"/>
                  <a:pt x="261258" y="86303"/>
                </a:cubicBezTo>
                <a:cubicBezTo>
                  <a:pt x="233743" y="109526"/>
                  <a:pt x="204335" y="130393"/>
                  <a:pt x="175786" y="152339"/>
                </a:cubicBezTo>
                <a:cubicBezTo>
                  <a:pt x="134029" y="185159"/>
                  <a:pt x="89852" y="214787"/>
                  <a:pt x="49614" y="249389"/>
                </a:cubicBezTo>
                <a:cubicBezTo>
                  <a:pt x="36847" y="260901"/>
                  <a:pt x="21109" y="269860"/>
                  <a:pt x="11291" y="284190"/>
                </a:cubicBezTo>
                <a:cubicBezTo>
                  <a:pt x="16024" y="292599"/>
                  <a:pt x="24939" y="297837"/>
                  <a:pt x="32467" y="303516"/>
                </a:cubicBezTo>
                <a:cubicBezTo>
                  <a:pt x="46620" y="313202"/>
                  <a:pt x="59409" y="324648"/>
                  <a:pt x="73123" y="334883"/>
                </a:cubicBezTo>
                <a:cubicBezTo>
                  <a:pt x="118753" y="368804"/>
                  <a:pt x="164428" y="402658"/>
                  <a:pt x="210367" y="436116"/>
                </a:cubicBezTo>
                <a:cubicBezTo>
                  <a:pt x="272770" y="478731"/>
                  <a:pt x="332268" y="526717"/>
                  <a:pt x="400219" y="5603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37"/>
          <p:cNvSpPr/>
          <p:nvPr/>
        </p:nvSpPr>
        <p:spPr>
          <a:xfrm>
            <a:off x="5668715" y="3998368"/>
            <a:ext cx="538795" cy="275808"/>
          </a:xfrm>
          <a:custGeom>
            <a:rect b="b" l="l" r="r" t="t"/>
            <a:pathLst>
              <a:path extrusionOk="0" h="551617" w="1077590">
                <a:moveTo>
                  <a:pt x="1077591" y="316751"/>
                </a:moveTo>
                <a:cubicBezTo>
                  <a:pt x="1075081" y="329078"/>
                  <a:pt x="1073540" y="341558"/>
                  <a:pt x="1072154" y="354039"/>
                </a:cubicBezTo>
                <a:cubicBezTo>
                  <a:pt x="1071229" y="360291"/>
                  <a:pt x="1071383" y="367180"/>
                  <a:pt x="1067927" y="372661"/>
                </a:cubicBezTo>
                <a:cubicBezTo>
                  <a:pt x="1036891" y="369315"/>
                  <a:pt x="1005700" y="370460"/>
                  <a:pt x="974553" y="370350"/>
                </a:cubicBezTo>
                <a:cubicBezTo>
                  <a:pt x="916794" y="370350"/>
                  <a:pt x="859035" y="370526"/>
                  <a:pt x="801320" y="367863"/>
                </a:cubicBezTo>
                <a:cubicBezTo>
                  <a:pt x="774641" y="366960"/>
                  <a:pt x="748029" y="364385"/>
                  <a:pt x="721285" y="363042"/>
                </a:cubicBezTo>
                <a:cubicBezTo>
                  <a:pt x="686660" y="361721"/>
                  <a:pt x="651991" y="361457"/>
                  <a:pt x="617411" y="358794"/>
                </a:cubicBezTo>
                <a:cubicBezTo>
                  <a:pt x="589984" y="357099"/>
                  <a:pt x="561457" y="352520"/>
                  <a:pt x="533898" y="349945"/>
                </a:cubicBezTo>
                <a:cubicBezTo>
                  <a:pt x="497754" y="347722"/>
                  <a:pt x="461809" y="343672"/>
                  <a:pt x="425753" y="340634"/>
                </a:cubicBezTo>
                <a:cubicBezTo>
                  <a:pt x="402267" y="338983"/>
                  <a:pt x="378780" y="336958"/>
                  <a:pt x="355359" y="334647"/>
                </a:cubicBezTo>
                <a:cubicBezTo>
                  <a:pt x="304028" y="331125"/>
                  <a:pt x="252696" y="327977"/>
                  <a:pt x="201298" y="325050"/>
                </a:cubicBezTo>
                <a:cubicBezTo>
                  <a:pt x="187585" y="323971"/>
                  <a:pt x="173123" y="322716"/>
                  <a:pt x="158684" y="321330"/>
                </a:cubicBezTo>
                <a:cubicBezTo>
                  <a:pt x="152058" y="321418"/>
                  <a:pt x="139841" y="317059"/>
                  <a:pt x="136694" y="325160"/>
                </a:cubicBezTo>
                <a:cubicBezTo>
                  <a:pt x="135219" y="329650"/>
                  <a:pt x="139247" y="332996"/>
                  <a:pt x="142791" y="334999"/>
                </a:cubicBezTo>
                <a:cubicBezTo>
                  <a:pt x="151948" y="340788"/>
                  <a:pt x="161677" y="345543"/>
                  <a:pt x="171098" y="350869"/>
                </a:cubicBezTo>
                <a:cubicBezTo>
                  <a:pt x="179881" y="355800"/>
                  <a:pt x="188069" y="361699"/>
                  <a:pt x="196588" y="367070"/>
                </a:cubicBezTo>
                <a:cubicBezTo>
                  <a:pt x="221505" y="382214"/>
                  <a:pt x="244970" y="399516"/>
                  <a:pt x="269601" y="415100"/>
                </a:cubicBezTo>
                <a:cubicBezTo>
                  <a:pt x="287717" y="428065"/>
                  <a:pt x="308452" y="438279"/>
                  <a:pt x="326920" y="450869"/>
                </a:cubicBezTo>
                <a:cubicBezTo>
                  <a:pt x="338036" y="458772"/>
                  <a:pt x="349482" y="465287"/>
                  <a:pt x="360532" y="473410"/>
                </a:cubicBezTo>
                <a:cubicBezTo>
                  <a:pt x="366938" y="478516"/>
                  <a:pt x="373101" y="483953"/>
                  <a:pt x="379683" y="488818"/>
                </a:cubicBezTo>
                <a:cubicBezTo>
                  <a:pt x="387607" y="495069"/>
                  <a:pt x="397050" y="498987"/>
                  <a:pt x="405326" y="504644"/>
                </a:cubicBezTo>
                <a:cubicBezTo>
                  <a:pt x="401893" y="516465"/>
                  <a:pt x="399141" y="528483"/>
                  <a:pt x="395399" y="540194"/>
                </a:cubicBezTo>
                <a:cubicBezTo>
                  <a:pt x="393814" y="544288"/>
                  <a:pt x="392031" y="548470"/>
                  <a:pt x="388928" y="551618"/>
                </a:cubicBezTo>
                <a:cubicBezTo>
                  <a:pt x="320977" y="518006"/>
                  <a:pt x="261479" y="469998"/>
                  <a:pt x="199075" y="427427"/>
                </a:cubicBezTo>
                <a:cubicBezTo>
                  <a:pt x="153137" y="393969"/>
                  <a:pt x="107440" y="360114"/>
                  <a:pt x="61831" y="326194"/>
                </a:cubicBezTo>
                <a:cubicBezTo>
                  <a:pt x="48118" y="315937"/>
                  <a:pt x="35329" y="304490"/>
                  <a:pt x="21175" y="294827"/>
                </a:cubicBezTo>
                <a:cubicBezTo>
                  <a:pt x="13625" y="289126"/>
                  <a:pt x="4733" y="283909"/>
                  <a:pt x="0" y="275501"/>
                </a:cubicBezTo>
                <a:cubicBezTo>
                  <a:pt x="9817" y="261171"/>
                  <a:pt x="25556" y="252234"/>
                  <a:pt x="38323" y="240700"/>
                </a:cubicBezTo>
                <a:cubicBezTo>
                  <a:pt x="78560" y="206097"/>
                  <a:pt x="122738" y="176447"/>
                  <a:pt x="164473" y="143694"/>
                </a:cubicBezTo>
                <a:cubicBezTo>
                  <a:pt x="193022" y="121748"/>
                  <a:pt x="222408" y="100880"/>
                  <a:pt x="249945" y="77658"/>
                </a:cubicBezTo>
                <a:cubicBezTo>
                  <a:pt x="283315" y="52344"/>
                  <a:pt x="315276" y="25116"/>
                  <a:pt x="348800" y="0"/>
                </a:cubicBezTo>
                <a:cubicBezTo>
                  <a:pt x="348800" y="22"/>
                  <a:pt x="348822" y="22"/>
                  <a:pt x="348822" y="44"/>
                </a:cubicBezTo>
                <a:cubicBezTo>
                  <a:pt x="347523" y="1321"/>
                  <a:pt x="346247" y="2597"/>
                  <a:pt x="344970" y="3874"/>
                </a:cubicBezTo>
                <a:cubicBezTo>
                  <a:pt x="344332" y="4512"/>
                  <a:pt x="345322" y="5503"/>
                  <a:pt x="345960" y="4865"/>
                </a:cubicBezTo>
                <a:cubicBezTo>
                  <a:pt x="347215" y="3610"/>
                  <a:pt x="348470" y="2377"/>
                  <a:pt x="349724" y="1123"/>
                </a:cubicBezTo>
                <a:cubicBezTo>
                  <a:pt x="354897" y="3522"/>
                  <a:pt x="357010" y="9421"/>
                  <a:pt x="360004" y="14044"/>
                </a:cubicBezTo>
                <a:cubicBezTo>
                  <a:pt x="363614" y="20647"/>
                  <a:pt x="367180" y="27273"/>
                  <a:pt x="370856" y="33832"/>
                </a:cubicBezTo>
                <a:cubicBezTo>
                  <a:pt x="377856" y="47876"/>
                  <a:pt x="389962" y="61127"/>
                  <a:pt x="390094" y="77526"/>
                </a:cubicBezTo>
                <a:cubicBezTo>
                  <a:pt x="389852" y="78803"/>
                  <a:pt x="388707" y="79353"/>
                  <a:pt x="387739" y="80035"/>
                </a:cubicBezTo>
                <a:cubicBezTo>
                  <a:pt x="380717" y="84768"/>
                  <a:pt x="373387" y="89258"/>
                  <a:pt x="366123" y="93815"/>
                </a:cubicBezTo>
                <a:cubicBezTo>
                  <a:pt x="354875" y="100991"/>
                  <a:pt x="343099" y="107374"/>
                  <a:pt x="331961" y="114748"/>
                </a:cubicBezTo>
                <a:cubicBezTo>
                  <a:pt x="321021" y="122452"/>
                  <a:pt x="310829" y="131103"/>
                  <a:pt x="299603" y="138411"/>
                </a:cubicBezTo>
                <a:cubicBezTo>
                  <a:pt x="263680" y="161611"/>
                  <a:pt x="229914" y="189698"/>
                  <a:pt x="192626" y="210962"/>
                </a:cubicBezTo>
                <a:cubicBezTo>
                  <a:pt x="183359" y="216553"/>
                  <a:pt x="175016" y="223443"/>
                  <a:pt x="166322" y="229826"/>
                </a:cubicBezTo>
                <a:cubicBezTo>
                  <a:pt x="158133" y="236782"/>
                  <a:pt x="124565" y="254303"/>
                  <a:pt x="131719" y="266872"/>
                </a:cubicBezTo>
                <a:cubicBezTo>
                  <a:pt x="133018" y="269183"/>
                  <a:pt x="135879" y="269976"/>
                  <a:pt x="138367" y="269888"/>
                </a:cubicBezTo>
                <a:cubicBezTo>
                  <a:pt x="142351" y="269844"/>
                  <a:pt x="146335" y="269822"/>
                  <a:pt x="150319" y="269800"/>
                </a:cubicBezTo>
                <a:cubicBezTo>
                  <a:pt x="169601" y="270350"/>
                  <a:pt x="188708" y="267973"/>
                  <a:pt x="207858" y="266102"/>
                </a:cubicBezTo>
                <a:cubicBezTo>
                  <a:pt x="223861" y="265309"/>
                  <a:pt x="239929" y="266146"/>
                  <a:pt x="255910" y="267136"/>
                </a:cubicBezTo>
                <a:cubicBezTo>
                  <a:pt x="305767" y="267643"/>
                  <a:pt x="355668" y="267753"/>
                  <a:pt x="405525" y="269205"/>
                </a:cubicBezTo>
                <a:cubicBezTo>
                  <a:pt x="438432" y="270284"/>
                  <a:pt x="471362" y="271341"/>
                  <a:pt x="504248" y="273013"/>
                </a:cubicBezTo>
                <a:cubicBezTo>
                  <a:pt x="538454" y="275919"/>
                  <a:pt x="572573" y="279441"/>
                  <a:pt x="606779" y="282104"/>
                </a:cubicBezTo>
                <a:cubicBezTo>
                  <a:pt x="692405" y="289786"/>
                  <a:pt x="777987" y="298217"/>
                  <a:pt x="863723" y="304248"/>
                </a:cubicBezTo>
                <a:cubicBezTo>
                  <a:pt x="912061" y="307924"/>
                  <a:pt x="959739" y="311468"/>
                  <a:pt x="1008187" y="314858"/>
                </a:cubicBezTo>
                <a:cubicBezTo>
                  <a:pt x="1031278" y="316069"/>
                  <a:pt x="1054544" y="320669"/>
                  <a:pt x="1077591" y="3167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1" name="Google Shape;1511;p37"/>
          <p:cNvGrpSpPr/>
          <p:nvPr/>
        </p:nvGrpSpPr>
        <p:grpSpPr>
          <a:xfrm>
            <a:off x="4852293" y="3968039"/>
            <a:ext cx="467815" cy="338250"/>
            <a:chOff x="9704587" y="7936078"/>
            <a:chExt cx="935629" cy="676500"/>
          </a:xfrm>
        </p:grpSpPr>
        <p:sp>
          <p:nvSpPr>
            <p:cNvPr id="1512" name="Google Shape;1512;p37"/>
            <p:cNvSpPr/>
            <p:nvPr/>
          </p:nvSpPr>
          <p:spPr>
            <a:xfrm>
              <a:off x="9782126" y="7936078"/>
              <a:ext cx="334798" cy="511051"/>
            </a:xfrm>
            <a:custGeom>
              <a:rect b="b" l="l" r="r" t="t"/>
              <a:pathLst>
                <a:path extrusionOk="0" h="511051" w="334798">
                  <a:moveTo>
                    <a:pt x="309065" y="415244"/>
                  </a:moveTo>
                  <a:cubicBezTo>
                    <a:pt x="312939" y="405813"/>
                    <a:pt x="315839" y="396046"/>
                    <a:pt x="318159" y="386128"/>
                  </a:cubicBezTo>
                  <a:cubicBezTo>
                    <a:pt x="319001" y="384650"/>
                    <a:pt x="319394" y="382984"/>
                    <a:pt x="319245" y="381394"/>
                  </a:cubicBezTo>
                  <a:cubicBezTo>
                    <a:pt x="321977" y="368838"/>
                    <a:pt x="323923" y="356076"/>
                    <a:pt x="325888" y="343426"/>
                  </a:cubicBezTo>
                  <a:cubicBezTo>
                    <a:pt x="332325" y="304580"/>
                    <a:pt x="336105" y="265396"/>
                    <a:pt x="334383" y="225988"/>
                  </a:cubicBezTo>
                  <a:cubicBezTo>
                    <a:pt x="332418" y="192642"/>
                    <a:pt x="326767" y="158773"/>
                    <a:pt x="312976" y="128160"/>
                  </a:cubicBezTo>
                  <a:cubicBezTo>
                    <a:pt x="305192" y="105967"/>
                    <a:pt x="290652" y="87535"/>
                    <a:pt x="272707" y="72565"/>
                  </a:cubicBezTo>
                  <a:cubicBezTo>
                    <a:pt x="263332" y="65436"/>
                    <a:pt x="251993" y="61656"/>
                    <a:pt x="241252" y="57146"/>
                  </a:cubicBezTo>
                  <a:cubicBezTo>
                    <a:pt x="229800" y="51570"/>
                    <a:pt x="171717" y="34729"/>
                    <a:pt x="156747" y="42906"/>
                  </a:cubicBezTo>
                  <a:cubicBezTo>
                    <a:pt x="144041" y="42139"/>
                    <a:pt x="131298" y="40137"/>
                    <a:pt x="120987" y="32072"/>
                  </a:cubicBezTo>
                  <a:cubicBezTo>
                    <a:pt x="113446" y="27281"/>
                    <a:pt x="107646" y="20377"/>
                    <a:pt x="103585" y="12480"/>
                  </a:cubicBezTo>
                  <a:cubicBezTo>
                    <a:pt x="100984" y="7053"/>
                    <a:pt x="99899" y="-2396"/>
                    <a:pt x="91572" y="560"/>
                  </a:cubicBezTo>
                  <a:cubicBezTo>
                    <a:pt x="84236" y="3891"/>
                    <a:pt x="88989" y="12274"/>
                    <a:pt x="91347" y="17495"/>
                  </a:cubicBezTo>
                  <a:cubicBezTo>
                    <a:pt x="99693" y="34598"/>
                    <a:pt x="115654" y="47023"/>
                    <a:pt x="133787" y="52000"/>
                  </a:cubicBezTo>
                  <a:cubicBezTo>
                    <a:pt x="122410" y="56585"/>
                    <a:pt x="111725" y="62779"/>
                    <a:pt x="102107" y="70357"/>
                  </a:cubicBezTo>
                  <a:cubicBezTo>
                    <a:pt x="101789" y="70432"/>
                    <a:pt x="101489" y="70488"/>
                    <a:pt x="101171" y="70582"/>
                  </a:cubicBezTo>
                  <a:cubicBezTo>
                    <a:pt x="90992" y="70488"/>
                    <a:pt x="80120" y="68168"/>
                    <a:pt x="72111" y="61525"/>
                  </a:cubicBezTo>
                  <a:cubicBezTo>
                    <a:pt x="62886" y="52318"/>
                    <a:pt x="54484" y="40679"/>
                    <a:pt x="53155" y="27394"/>
                  </a:cubicBezTo>
                  <a:cubicBezTo>
                    <a:pt x="52875" y="25242"/>
                    <a:pt x="50854" y="23595"/>
                    <a:pt x="48702" y="23595"/>
                  </a:cubicBezTo>
                  <a:cubicBezTo>
                    <a:pt x="40524" y="24156"/>
                    <a:pt x="45034" y="38490"/>
                    <a:pt x="46587" y="43411"/>
                  </a:cubicBezTo>
                  <a:cubicBezTo>
                    <a:pt x="53848" y="62442"/>
                    <a:pt x="67564" y="79040"/>
                    <a:pt x="88653" y="82501"/>
                  </a:cubicBezTo>
                  <a:cubicBezTo>
                    <a:pt x="85808" y="85477"/>
                    <a:pt x="83076" y="88564"/>
                    <a:pt x="80513" y="91820"/>
                  </a:cubicBezTo>
                  <a:cubicBezTo>
                    <a:pt x="77968" y="94796"/>
                    <a:pt x="75460" y="97827"/>
                    <a:pt x="73009" y="100914"/>
                  </a:cubicBezTo>
                  <a:cubicBezTo>
                    <a:pt x="72766" y="100989"/>
                    <a:pt x="72523" y="101045"/>
                    <a:pt x="72298" y="101158"/>
                  </a:cubicBezTo>
                  <a:cubicBezTo>
                    <a:pt x="64252" y="104694"/>
                    <a:pt x="55307" y="104938"/>
                    <a:pt x="46456" y="103665"/>
                  </a:cubicBezTo>
                  <a:cubicBezTo>
                    <a:pt x="31861" y="101607"/>
                    <a:pt x="20353" y="92438"/>
                    <a:pt x="12531" y="80275"/>
                  </a:cubicBezTo>
                  <a:cubicBezTo>
                    <a:pt x="9462" y="77393"/>
                    <a:pt x="6954" y="63976"/>
                    <a:pt x="1958" y="67064"/>
                  </a:cubicBezTo>
                  <a:cubicBezTo>
                    <a:pt x="-2514" y="71704"/>
                    <a:pt x="1809" y="79189"/>
                    <a:pt x="3736" y="84223"/>
                  </a:cubicBezTo>
                  <a:cubicBezTo>
                    <a:pt x="11277" y="100091"/>
                    <a:pt x="25274" y="111992"/>
                    <a:pt x="42601" y="115529"/>
                  </a:cubicBezTo>
                  <a:cubicBezTo>
                    <a:pt x="45932" y="116577"/>
                    <a:pt x="53698" y="117419"/>
                    <a:pt x="61426" y="117063"/>
                  </a:cubicBezTo>
                  <a:cubicBezTo>
                    <a:pt x="56262" y="125147"/>
                    <a:pt x="51845" y="133680"/>
                    <a:pt x="48720" y="142830"/>
                  </a:cubicBezTo>
                  <a:cubicBezTo>
                    <a:pt x="35528" y="176007"/>
                    <a:pt x="33713" y="211953"/>
                    <a:pt x="30083" y="247058"/>
                  </a:cubicBezTo>
                  <a:cubicBezTo>
                    <a:pt x="26284" y="291556"/>
                    <a:pt x="23721" y="337663"/>
                    <a:pt x="36258" y="381038"/>
                  </a:cubicBezTo>
                  <a:cubicBezTo>
                    <a:pt x="51078" y="445109"/>
                    <a:pt x="100666" y="506055"/>
                    <a:pt x="169920" y="510621"/>
                  </a:cubicBezTo>
                  <a:cubicBezTo>
                    <a:pt x="173214" y="510902"/>
                    <a:pt x="176488" y="511052"/>
                    <a:pt x="179726" y="511052"/>
                  </a:cubicBezTo>
                  <a:cubicBezTo>
                    <a:pt x="237397" y="511014"/>
                    <a:pt x="286573" y="466366"/>
                    <a:pt x="309065" y="4152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10241145" y="7939854"/>
              <a:ext cx="331773" cy="491183"/>
            </a:xfrm>
            <a:custGeom>
              <a:rect b="b" l="l" r="r" t="t"/>
              <a:pathLst>
                <a:path extrusionOk="0" h="491183" w="331773">
                  <a:moveTo>
                    <a:pt x="241565" y="423126"/>
                  </a:moveTo>
                  <a:cubicBezTo>
                    <a:pt x="252025" y="402917"/>
                    <a:pt x="260202" y="381622"/>
                    <a:pt x="266171" y="359729"/>
                  </a:cubicBezTo>
                  <a:cubicBezTo>
                    <a:pt x="266246" y="359617"/>
                    <a:pt x="266340" y="359504"/>
                    <a:pt x="266415" y="359392"/>
                  </a:cubicBezTo>
                  <a:cubicBezTo>
                    <a:pt x="268941" y="356323"/>
                    <a:pt x="270980" y="351701"/>
                    <a:pt x="269072" y="348333"/>
                  </a:cubicBezTo>
                  <a:cubicBezTo>
                    <a:pt x="275546" y="320826"/>
                    <a:pt x="278578" y="292477"/>
                    <a:pt x="278091" y="264184"/>
                  </a:cubicBezTo>
                  <a:cubicBezTo>
                    <a:pt x="279700" y="223952"/>
                    <a:pt x="279925" y="183084"/>
                    <a:pt x="268791" y="144032"/>
                  </a:cubicBezTo>
                  <a:cubicBezTo>
                    <a:pt x="266415" y="133160"/>
                    <a:pt x="263626" y="123411"/>
                    <a:pt x="259641" y="114522"/>
                  </a:cubicBezTo>
                  <a:cubicBezTo>
                    <a:pt x="269147" y="118284"/>
                    <a:pt x="279906" y="119594"/>
                    <a:pt x="289786" y="120211"/>
                  </a:cubicBezTo>
                  <a:cubicBezTo>
                    <a:pt x="304794" y="119743"/>
                    <a:pt x="320287" y="113680"/>
                    <a:pt x="330411" y="102359"/>
                  </a:cubicBezTo>
                  <a:cubicBezTo>
                    <a:pt x="332638" y="99534"/>
                    <a:pt x="332058" y="95286"/>
                    <a:pt x="329232" y="93116"/>
                  </a:cubicBezTo>
                  <a:cubicBezTo>
                    <a:pt x="324460" y="89485"/>
                    <a:pt x="320325" y="93583"/>
                    <a:pt x="317256" y="97157"/>
                  </a:cubicBezTo>
                  <a:cubicBezTo>
                    <a:pt x="304644" y="108235"/>
                    <a:pt x="286942" y="109882"/>
                    <a:pt x="271149" y="106027"/>
                  </a:cubicBezTo>
                  <a:cubicBezTo>
                    <a:pt x="261961" y="104399"/>
                    <a:pt x="253934" y="100245"/>
                    <a:pt x="247197" y="93901"/>
                  </a:cubicBezTo>
                  <a:cubicBezTo>
                    <a:pt x="246954" y="93845"/>
                    <a:pt x="246729" y="93808"/>
                    <a:pt x="246505" y="93770"/>
                  </a:cubicBezTo>
                  <a:cubicBezTo>
                    <a:pt x="243324" y="90122"/>
                    <a:pt x="239675" y="86622"/>
                    <a:pt x="235502" y="83273"/>
                  </a:cubicBezTo>
                  <a:cubicBezTo>
                    <a:pt x="250846" y="82955"/>
                    <a:pt x="265853" y="76798"/>
                    <a:pt x="277361" y="66525"/>
                  </a:cubicBezTo>
                  <a:cubicBezTo>
                    <a:pt x="284023" y="60837"/>
                    <a:pt x="290554" y="54980"/>
                    <a:pt x="296261" y="48318"/>
                  </a:cubicBezTo>
                  <a:cubicBezTo>
                    <a:pt x="298525" y="45680"/>
                    <a:pt x="297739" y="41413"/>
                    <a:pt x="295101" y="39355"/>
                  </a:cubicBezTo>
                  <a:cubicBezTo>
                    <a:pt x="288327" y="34546"/>
                    <a:pt x="284135" y="43640"/>
                    <a:pt x="280131" y="47719"/>
                  </a:cubicBezTo>
                  <a:cubicBezTo>
                    <a:pt x="275378" y="52809"/>
                    <a:pt x="268960" y="58778"/>
                    <a:pt x="262972" y="63195"/>
                  </a:cubicBezTo>
                  <a:cubicBezTo>
                    <a:pt x="251594" y="71765"/>
                    <a:pt x="238253" y="73711"/>
                    <a:pt x="224593" y="73355"/>
                  </a:cubicBezTo>
                  <a:cubicBezTo>
                    <a:pt x="222478" y="72064"/>
                    <a:pt x="220083" y="70810"/>
                    <a:pt x="217519" y="69632"/>
                  </a:cubicBezTo>
                  <a:cubicBezTo>
                    <a:pt x="210951" y="64579"/>
                    <a:pt x="203223" y="60799"/>
                    <a:pt x="195345" y="58254"/>
                  </a:cubicBezTo>
                  <a:cubicBezTo>
                    <a:pt x="206722" y="49909"/>
                    <a:pt x="215218" y="37914"/>
                    <a:pt x="222216" y="22776"/>
                  </a:cubicBezTo>
                  <a:cubicBezTo>
                    <a:pt x="224536" y="16189"/>
                    <a:pt x="232920" y="4120"/>
                    <a:pt x="223058" y="246"/>
                  </a:cubicBezTo>
                  <a:cubicBezTo>
                    <a:pt x="215330" y="-1531"/>
                    <a:pt x="214656" y="6721"/>
                    <a:pt x="212916" y="12035"/>
                  </a:cubicBezTo>
                  <a:cubicBezTo>
                    <a:pt x="207489" y="25021"/>
                    <a:pt x="200921" y="38345"/>
                    <a:pt x="190424" y="47944"/>
                  </a:cubicBezTo>
                  <a:cubicBezTo>
                    <a:pt x="183014" y="53670"/>
                    <a:pt x="173938" y="57861"/>
                    <a:pt x="164825" y="60762"/>
                  </a:cubicBezTo>
                  <a:cubicBezTo>
                    <a:pt x="154590" y="62090"/>
                    <a:pt x="144429" y="64729"/>
                    <a:pt x="134455" y="67105"/>
                  </a:cubicBezTo>
                  <a:cubicBezTo>
                    <a:pt x="105358" y="75451"/>
                    <a:pt x="77663" y="92423"/>
                    <a:pt x="58371" y="115851"/>
                  </a:cubicBezTo>
                  <a:cubicBezTo>
                    <a:pt x="34849" y="145548"/>
                    <a:pt x="22312" y="181924"/>
                    <a:pt x="14285" y="218544"/>
                  </a:cubicBezTo>
                  <a:cubicBezTo>
                    <a:pt x="7211" y="249682"/>
                    <a:pt x="-367" y="281156"/>
                    <a:pt x="44" y="313285"/>
                  </a:cubicBezTo>
                  <a:cubicBezTo>
                    <a:pt x="-330" y="329228"/>
                    <a:pt x="1691" y="345433"/>
                    <a:pt x="4854" y="361207"/>
                  </a:cubicBezTo>
                  <a:cubicBezTo>
                    <a:pt x="8315" y="379452"/>
                    <a:pt x="12095" y="397940"/>
                    <a:pt x="20123" y="414818"/>
                  </a:cubicBezTo>
                  <a:cubicBezTo>
                    <a:pt x="42615" y="458156"/>
                    <a:pt x="78131" y="490510"/>
                    <a:pt x="129066" y="491127"/>
                  </a:cubicBezTo>
                  <a:cubicBezTo>
                    <a:pt x="130151" y="491164"/>
                    <a:pt x="131218" y="491183"/>
                    <a:pt x="132303" y="491183"/>
                  </a:cubicBezTo>
                  <a:cubicBezTo>
                    <a:pt x="177512" y="491239"/>
                    <a:pt x="221430" y="463582"/>
                    <a:pt x="241565" y="423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10390929" y="8475517"/>
              <a:ext cx="249287" cy="120862"/>
            </a:xfrm>
            <a:custGeom>
              <a:rect b="b" l="l" r="r" t="t"/>
              <a:pathLst>
                <a:path extrusionOk="0" h="120862" w="249287">
                  <a:moveTo>
                    <a:pt x="199844" y="5800"/>
                  </a:moveTo>
                  <a:cubicBezTo>
                    <a:pt x="181450" y="2357"/>
                    <a:pt x="162551" y="-113"/>
                    <a:pt x="143820" y="972"/>
                  </a:cubicBezTo>
                  <a:cubicBezTo>
                    <a:pt x="120785" y="-1629"/>
                    <a:pt x="97731" y="1290"/>
                    <a:pt x="75183" y="6156"/>
                  </a:cubicBezTo>
                  <a:cubicBezTo>
                    <a:pt x="52822" y="10721"/>
                    <a:pt x="27335" y="17926"/>
                    <a:pt x="13413" y="37293"/>
                  </a:cubicBezTo>
                  <a:cubicBezTo>
                    <a:pt x="7051" y="46724"/>
                    <a:pt x="-715" y="56567"/>
                    <a:pt x="53" y="68561"/>
                  </a:cubicBezTo>
                  <a:cubicBezTo>
                    <a:pt x="1007" y="84411"/>
                    <a:pt x="15565" y="96499"/>
                    <a:pt x="28701" y="103460"/>
                  </a:cubicBezTo>
                  <a:cubicBezTo>
                    <a:pt x="54580" y="114762"/>
                    <a:pt x="83248" y="119440"/>
                    <a:pt x="111298" y="120862"/>
                  </a:cubicBezTo>
                  <a:cubicBezTo>
                    <a:pt x="112551" y="120862"/>
                    <a:pt x="113805" y="120862"/>
                    <a:pt x="115059" y="120862"/>
                  </a:cubicBezTo>
                  <a:cubicBezTo>
                    <a:pt x="136690" y="120862"/>
                    <a:pt x="158471" y="120189"/>
                    <a:pt x="179410" y="114126"/>
                  </a:cubicBezTo>
                  <a:cubicBezTo>
                    <a:pt x="201341" y="109728"/>
                    <a:pt x="222337" y="100185"/>
                    <a:pt x="236427" y="82240"/>
                  </a:cubicBezTo>
                  <a:cubicBezTo>
                    <a:pt x="266105" y="42701"/>
                    <a:pt x="240450" y="16728"/>
                    <a:pt x="199844" y="5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9704587" y="8468010"/>
              <a:ext cx="240669" cy="124364"/>
            </a:xfrm>
            <a:custGeom>
              <a:rect b="b" l="l" r="r" t="t"/>
              <a:pathLst>
                <a:path extrusionOk="0" h="124364" w="240669">
                  <a:moveTo>
                    <a:pt x="210821" y="17779"/>
                  </a:moveTo>
                  <a:cubicBezTo>
                    <a:pt x="173808" y="2417"/>
                    <a:pt x="133596" y="-278"/>
                    <a:pt x="93963" y="21"/>
                  </a:cubicBezTo>
                  <a:cubicBezTo>
                    <a:pt x="70011" y="882"/>
                    <a:pt x="45011" y="6290"/>
                    <a:pt x="24540" y="19202"/>
                  </a:cubicBezTo>
                  <a:cubicBezTo>
                    <a:pt x="8242" y="30261"/>
                    <a:pt x="-2574" y="50788"/>
                    <a:pt x="532" y="70623"/>
                  </a:cubicBezTo>
                  <a:cubicBezTo>
                    <a:pt x="4106" y="91787"/>
                    <a:pt x="24091" y="104885"/>
                    <a:pt x="42448" y="112801"/>
                  </a:cubicBezTo>
                  <a:cubicBezTo>
                    <a:pt x="62957" y="122194"/>
                    <a:pt x="85786" y="123261"/>
                    <a:pt x="108222" y="124140"/>
                  </a:cubicBezTo>
                  <a:cubicBezTo>
                    <a:pt x="111029" y="124290"/>
                    <a:pt x="113835" y="124365"/>
                    <a:pt x="116661" y="124365"/>
                  </a:cubicBezTo>
                  <a:cubicBezTo>
                    <a:pt x="127271" y="124365"/>
                    <a:pt x="137843" y="123373"/>
                    <a:pt x="148378" y="122007"/>
                  </a:cubicBezTo>
                  <a:cubicBezTo>
                    <a:pt x="148491" y="122119"/>
                    <a:pt x="148622" y="122232"/>
                    <a:pt x="148771" y="122325"/>
                  </a:cubicBezTo>
                  <a:cubicBezTo>
                    <a:pt x="150381" y="123149"/>
                    <a:pt x="152327" y="122924"/>
                    <a:pt x="154104" y="123055"/>
                  </a:cubicBezTo>
                  <a:cubicBezTo>
                    <a:pt x="154235" y="123055"/>
                    <a:pt x="154348" y="123055"/>
                    <a:pt x="154479" y="123055"/>
                  </a:cubicBezTo>
                  <a:cubicBezTo>
                    <a:pt x="168700" y="123055"/>
                    <a:pt x="182510" y="118489"/>
                    <a:pt x="195571" y="113156"/>
                  </a:cubicBezTo>
                  <a:cubicBezTo>
                    <a:pt x="198284" y="111734"/>
                    <a:pt x="200904" y="110106"/>
                    <a:pt x="203393" y="108328"/>
                  </a:cubicBezTo>
                  <a:cubicBezTo>
                    <a:pt x="219560" y="99870"/>
                    <a:pt x="233407" y="86940"/>
                    <a:pt x="238329" y="69351"/>
                  </a:cubicBezTo>
                  <a:cubicBezTo>
                    <a:pt x="244878" y="42517"/>
                    <a:pt x="238291" y="25770"/>
                    <a:pt x="210821" y="177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10053516" y="8512458"/>
              <a:ext cx="251032" cy="100120"/>
            </a:xfrm>
            <a:custGeom>
              <a:rect b="b" l="l" r="r" t="t"/>
              <a:pathLst>
                <a:path extrusionOk="0" h="100120" w="251032">
                  <a:moveTo>
                    <a:pt x="247067" y="502"/>
                  </a:moveTo>
                  <a:cubicBezTo>
                    <a:pt x="243811" y="-864"/>
                    <a:pt x="239488" y="633"/>
                    <a:pt x="238235" y="4095"/>
                  </a:cubicBezTo>
                  <a:cubicBezTo>
                    <a:pt x="233912" y="14742"/>
                    <a:pt x="230188" y="25820"/>
                    <a:pt x="223938" y="35513"/>
                  </a:cubicBezTo>
                  <a:cubicBezTo>
                    <a:pt x="200791" y="67941"/>
                    <a:pt x="161439" y="90695"/>
                    <a:pt x="120852" y="86298"/>
                  </a:cubicBezTo>
                  <a:cubicBezTo>
                    <a:pt x="90351" y="83603"/>
                    <a:pt x="58353" y="71328"/>
                    <a:pt x="37339" y="48480"/>
                  </a:cubicBezTo>
                  <a:cubicBezTo>
                    <a:pt x="29985" y="40004"/>
                    <a:pt x="22725" y="31358"/>
                    <a:pt x="16325" y="22115"/>
                  </a:cubicBezTo>
                  <a:cubicBezTo>
                    <a:pt x="12601" y="16707"/>
                    <a:pt x="9570" y="9746"/>
                    <a:pt x="5397" y="4413"/>
                  </a:cubicBezTo>
                  <a:cubicBezTo>
                    <a:pt x="4780" y="3664"/>
                    <a:pt x="4031" y="3047"/>
                    <a:pt x="3058" y="2841"/>
                  </a:cubicBezTo>
                  <a:cubicBezTo>
                    <a:pt x="-5737" y="3309"/>
                    <a:pt x="6931" y="27747"/>
                    <a:pt x="9944" y="31864"/>
                  </a:cubicBezTo>
                  <a:cubicBezTo>
                    <a:pt x="21190" y="48181"/>
                    <a:pt x="32885" y="65321"/>
                    <a:pt x="50101" y="75838"/>
                  </a:cubicBezTo>
                  <a:cubicBezTo>
                    <a:pt x="74745" y="91294"/>
                    <a:pt x="103206" y="100519"/>
                    <a:pt x="132454" y="100108"/>
                  </a:cubicBezTo>
                  <a:cubicBezTo>
                    <a:pt x="174033" y="100089"/>
                    <a:pt x="213029" y="75052"/>
                    <a:pt x="236176" y="41407"/>
                  </a:cubicBezTo>
                  <a:cubicBezTo>
                    <a:pt x="240499" y="34652"/>
                    <a:pt x="243343" y="27148"/>
                    <a:pt x="246487" y="19794"/>
                  </a:cubicBezTo>
                  <a:cubicBezTo>
                    <a:pt x="248508" y="13844"/>
                    <a:pt x="255282" y="4487"/>
                    <a:pt x="247067" y="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10144008" y="8388381"/>
              <a:ext cx="66741" cy="66268"/>
            </a:xfrm>
            <a:custGeom>
              <a:rect b="b" l="l" r="r" t="t"/>
              <a:pathLst>
                <a:path extrusionOk="0" h="66268" w="66741">
                  <a:moveTo>
                    <a:pt x="30846" y="66234"/>
                  </a:moveTo>
                  <a:cubicBezTo>
                    <a:pt x="41943" y="66702"/>
                    <a:pt x="54143" y="62417"/>
                    <a:pt x="60562" y="52986"/>
                  </a:cubicBezTo>
                  <a:cubicBezTo>
                    <a:pt x="71471" y="36949"/>
                    <a:pt x="68065" y="11182"/>
                    <a:pt x="49316" y="2687"/>
                  </a:cubicBezTo>
                  <a:cubicBezTo>
                    <a:pt x="44768" y="460"/>
                    <a:pt x="37676" y="-2234"/>
                    <a:pt x="34308" y="3117"/>
                  </a:cubicBezTo>
                  <a:cubicBezTo>
                    <a:pt x="-7083" y="3585"/>
                    <a:pt x="-14306" y="63259"/>
                    <a:pt x="30846" y="66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8" name="Google Shape;1518;p37"/>
          <p:cNvGrpSpPr/>
          <p:nvPr/>
        </p:nvGrpSpPr>
        <p:grpSpPr>
          <a:xfrm>
            <a:off x="4852293" y="3968039"/>
            <a:ext cx="467815" cy="338250"/>
            <a:chOff x="9704587" y="7936078"/>
            <a:chExt cx="935629" cy="676500"/>
          </a:xfrm>
        </p:grpSpPr>
        <p:sp>
          <p:nvSpPr>
            <p:cNvPr id="1519" name="Google Shape;1519;p37"/>
            <p:cNvSpPr/>
            <p:nvPr/>
          </p:nvSpPr>
          <p:spPr>
            <a:xfrm>
              <a:off x="10008998" y="8097928"/>
              <a:ext cx="94452" cy="220423"/>
            </a:xfrm>
            <a:custGeom>
              <a:rect b="b" l="l" r="r" t="t"/>
              <a:pathLst>
                <a:path extrusionOk="0" h="220423" w="94452">
                  <a:moveTo>
                    <a:pt x="65128" y="220274"/>
                  </a:moveTo>
                  <a:cubicBezTo>
                    <a:pt x="27422" y="220124"/>
                    <a:pt x="9721" y="182288"/>
                    <a:pt x="2909" y="150234"/>
                  </a:cubicBezTo>
                  <a:cubicBezTo>
                    <a:pt x="-2480" y="120911"/>
                    <a:pt x="84" y="90597"/>
                    <a:pt x="6783" y="61706"/>
                  </a:cubicBezTo>
                  <a:cubicBezTo>
                    <a:pt x="12041" y="42151"/>
                    <a:pt x="24129" y="24730"/>
                    <a:pt x="38219" y="10265"/>
                  </a:cubicBezTo>
                  <a:cubicBezTo>
                    <a:pt x="50832" y="-3226"/>
                    <a:pt x="70872" y="-2478"/>
                    <a:pt x="85262" y="7047"/>
                  </a:cubicBezTo>
                  <a:cubicBezTo>
                    <a:pt x="88499" y="18873"/>
                    <a:pt x="91288" y="30774"/>
                    <a:pt x="92242" y="43049"/>
                  </a:cubicBezTo>
                  <a:cubicBezTo>
                    <a:pt x="98080" y="94508"/>
                    <a:pt x="91437" y="145892"/>
                    <a:pt x="82998" y="196883"/>
                  </a:cubicBezTo>
                  <a:cubicBezTo>
                    <a:pt x="81726" y="203732"/>
                    <a:pt x="80453" y="210656"/>
                    <a:pt x="78994" y="217542"/>
                  </a:cubicBezTo>
                  <a:cubicBezTo>
                    <a:pt x="75775" y="219656"/>
                    <a:pt x="72070" y="220424"/>
                    <a:pt x="68290" y="220424"/>
                  </a:cubicBezTo>
                  <a:cubicBezTo>
                    <a:pt x="67242" y="220424"/>
                    <a:pt x="66194" y="220367"/>
                    <a:pt x="65128" y="220274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10406837" y="8095731"/>
              <a:ext cx="99700" cy="207163"/>
            </a:xfrm>
            <a:custGeom>
              <a:rect b="b" l="l" r="r" t="t"/>
              <a:pathLst>
                <a:path extrusionOk="0" h="207163" w="99700">
                  <a:moveTo>
                    <a:pt x="15713" y="171386"/>
                  </a:moveTo>
                  <a:cubicBezTo>
                    <a:pt x="9313" y="158680"/>
                    <a:pt x="2109" y="144085"/>
                    <a:pt x="144" y="129639"/>
                  </a:cubicBezTo>
                  <a:cubicBezTo>
                    <a:pt x="-417" y="105762"/>
                    <a:pt x="388" y="81623"/>
                    <a:pt x="7517" y="58625"/>
                  </a:cubicBezTo>
                  <a:cubicBezTo>
                    <a:pt x="13711" y="35703"/>
                    <a:pt x="23067" y="6175"/>
                    <a:pt x="49376" y="617"/>
                  </a:cubicBezTo>
                  <a:cubicBezTo>
                    <a:pt x="66816" y="-1984"/>
                    <a:pt x="87755" y="3443"/>
                    <a:pt x="95970" y="20583"/>
                  </a:cubicBezTo>
                  <a:cubicBezTo>
                    <a:pt x="96139" y="20864"/>
                    <a:pt x="96307" y="21182"/>
                    <a:pt x="96457" y="21500"/>
                  </a:cubicBezTo>
                  <a:cubicBezTo>
                    <a:pt x="100873" y="51272"/>
                    <a:pt x="99806" y="81548"/>
                    <a:pt x="98852" y="111600"/>
                  </a:cubicBezTo>
                  <a:cubicBezTo>
                    <a:pt x="98945" y="134672"/>
                    <a:pt x="97055" y="157726"/>
                    <a:pt x="92508" y="180349"/>
                  </a:cubicBezTo>
                  <a:cubicBezTo>
                    <a:pt x="91142" y="186281"/>
                    <a:pt x="89645" y="192213"/>
                    <a:pt x="88036" y="198107"/>
                  </a:cubicBezTo>
                  <a:cubicBezTo>
                    <a:pt x="83470" y="202336"/>
                    <a:pt x="77576" y="205311"/>
                    <a:pt x="71532" y="206809"/>
                  </a:cubicBezTo>
                  <a:cubicBezTo>
                    <a:pt x="69604" y="207033"/>
                    <a:pt x="67677" y="207164"/>
                    <a:pt x="65768" y="207164"/>
                  </a:cubicBezTo>
                  <a:cubicBezTo>
                    <a:pt x="43688" y="207127"/>
                    <a:pt x="24283" y="191801"/>
                    <a:pt x="15713" y="171386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9717783" y="8479745"/>
              <a:ext cx="213839" cy="99194"/>
            </a:xfrm>
            <a:custGeom>
              <a:rect b="b" l="l" r="r" t="t"/>
              <a:pathLst>
                <a:path extrusionOk="0" h="99194" w="213839">
                  <a:moveTo>
                    <a:pt x="97944" y="99026"/>
                  </a:moveTo>
                  <a:cubicBezTo>
                    <a:pt x="80093" y="98202"/>
                    <a:pt x="61586" y="98165"/>
                    <a:pt x="44034" y="92327"/>
                  </a:cubicBezTo>
                  <a:cubicBezTo>
                    <a:pt x="18866" y="84299"/>
                    <a:pt x="-11616" y="64820"/>
                    <a:pt x="4495" y="34805"/>
                  </a:cubicBezTo>
                  <a:cubicBezTo>
                    <a:pt x="12934" y="17215"/>
                    <a:pt x="32376" y="9861"/>
                    <a:pt x="50191" y="5258"/>
                  </a:cubicBezTo>
                  <a:cubicBezTo>
                    <a:pt x="67537" y="94"/>
                    <a:pt x="85594" y="0"/>
                    <a:pt x="103539" y="0"/>
                  </a:cubicBezTo>
                  <a:cubicBezTo>
                    <a:pt x="108311" y="3443"/>
                    <a:pt x="115141" y="1703"/>
                    <a:pt x="120736" y="2751"/>
                  </a:cubicBezTo>
                  <a:cubicBezTo>
                    <a:pt x="134003" y="3836"/>
                    <a:pt x="147195" y="5838"/>
                    <a:pt x="160331" y="8065"/>
                  </a:cubicBezTo>
                  <a:cubicBezTo>
                    <a:pt x="170923" y="10236"/>
                    <a:pt x="180803" y="14820"/>
                    <a:pt x="191094" y="18020"/>
                  </a:cubicBezTo>
                  <a:cubicBezTo>
                    <a:pt x="197064" y="19985"/>
                    <a:pt x="202734" y="22099"/>
                    <a:pt x="208179" y="25711"/>
                  </a:cubicBezTo>
                  <a:cubicBezTo>
                    <a:pt x="214466" y="30127"/>
                    <a:pt x="214073" y="38604"/>
                    <a:pt x="213605" y="45452"/>
                  </a:cubicBezTo>
                  <a:cubicBezTo>
                    <a:pt x="213007" y="57073"/>
                    <a:pt x="207019" y="67645"/>
                    <a:pt x="198243" y="75111"/>
                  </a:cubicBezTo>
                  <a:cubicBezTo>
                    <a:pt x="189803" y="81605"/>
                    <a:pt x="180316" y="86900"/>
                    <a:pt x="170380" y="90717"/>
                  </a:cubicBezTo>
                  <a:cubicBezTo>
                    <a:pt x="159714" y="94011"/>
                    <a:pt x="148430" y="94647"/>
                    <a:pt x="137465" y="96350"/>
                  </a:cubicBezTo>
                  <a:cubicBezTo>
                    <a:pt x="126518" y="97772"/>
                    <a:pt x="115553" y="99194"/>
                    <a:pt x="104494" y="99194"/>
                  </a:cubicBezTo>
                  <a:cubicBezTo>
                    <a:pt x="102323" y="99194"/>
                    <a:pt x="100134" y="99138"/>
                    <a:pt x="97944" y="990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2" name="Google Shape;1522;p37"/>
            <p:cNvGrpSpPr/>
            <p:nvPr/>
          </p:nvGrpSpPr>
          <p:grpSpPr>
            <a:xfrm>
              <a:off x="9704587" y="7936078"/>
              <a:ext cx="935629" cy="676500"/>
              <a:chOff x="9704587" y="7936078"/>
              <a:chExt cx="935629" cy="676500"/>
            </a:xfrm>
          </p:grpSpPr>
          <p:sp>
            <p:nvSpPr>
              <p:cNvPr id="1523" name="Google Shape;1523;p37"/>
              <p:cNvSpPr/>
              <p:nvPr/>
            </p:nvSpPr>
            <p:spPr>
              <a:xfrm>
                <a:off x="9782126" y="7936078"/>
                <a:ext cx="334798" cy="511051"/>
              </a:xfrm>
              <a:custGeom>
                <a:rect b="b" l="l" r="r" t="t"/>
                <a:pathLst>
                  <a:path extrusionOk="0" h="511051" w="334798">
                    <a:moveTo>
                      <a:pt x="309065" y="415244"/>
                    </a:moveTo>
                    <a:cubicBezTo>
                      <a:pt x="312939" y="405813"/>
                      <a:pt x="315839" y="396046"/>
                      <a:pt x="318159" y="386128"/>
                    </a:cubicBezTo>
                    <a:cubicBezTo>
                      <a:pt x="319001" y="384650"/>
                      <a:pt x="319394" y="382984"/>
                      <a:pt x="319245" y="381394"/>
                    </a:cubicBezTo>
                    <a:cubicBezTo>
                      <a:pt x="321977" y="368838"/>
                      <a:pt x="323923" y="356076"/>
                      <a:pt x="325888" y="343426"/>
                    </a:cubicBezTo>
                    <a:cubicBezTo>
                      <a:pt x="332325" y="304580"/>
                      <a:pt x="336105" y="265396"/>
                      <a:pt x="334383" y="225988"/>
                    </a:cubicBezTo>
                    <a:cubicBezTo>
                      <a:pt x="332418" y="192642"/>
                      <a:pt x="326767" y="158773"/>
                      <a:pt x="312976" y="128160"/>
                    </a:cubicBezTo>
                    <a:cubicBezTo>
                      <a:pt x="305192" y="105967"/>
                      <a:pt x="290652" y="87535"/>
                      <a:pt x="272707" y="72565"/>
                    </a:cubicBezTo>
                    <a:cubicBezTo>
                      <a:pt x="263332" y="65436"/>
                      <a:pt x="251993" y="61656"/>
                      <a:pt x="241252" y="57146"/>
                    </a:cubicBezTo>
                    <a:cubicBezTo>
                      <a:pt x="229800" y="51570"/>
                      <a:pt x="171717" y="34729"/>
                      <a:pt x="156747" y="42906"/>
                    </a:cubicBezTo>
                    <a:cubicBezTo>
                      <a:pt x="144041" y="42139"/>
                      <a:pt x="131298" y="40137"/>
                      <a:pt x="120987" y="32072"/>
                    </a:cubicBezTo>
                    <a:cubicBezTo>
                      <a:pt x="113446" y="27281"/>
                      <a:pt x="107646" y="20377"/>
                      <a:pt x="103585" y="12480"/>
                    </a:cubicBezTo>
                    <a:cubicBezTo>
                      <a:pt x="100984" y="7053"/>
                      <a:pt x="99899" y="-2396"/>
                      <a:pt x="91572" y="560"/>
                    </a:cubicBezTo>
                    <a:cubicBezTo>
                      <a:pt x="84236" y="3891"/>
                      <a:pt x="88989" y="12274"/>
                      <a:pt x="91347" y="17495"/>
                    </a:cubicBezTo>
                    <a:cubicBezTo>
                      <a:pt x="99693" y="34598"/>
                      <a:pt x="115654" y="47023"/>
                      <a:pt x="133787" y="52000"/>
                    </a:cubicBezTo>
                    <a:cubicBezTo>
                      <a:pt x="122410" y="56585"/>
                      <a:pt x="111725" y="62779"/>
                      <a:pt x="102107" y="70357"/>
                    </a:cubicBezTo>
                    <a:cubicBezTo>
                      <a:pt x="101789" y="70432"/>
                      <a:pt x="101489" y="70488"/>
                      <a:pt x="101171" y="70582"/>
                    </a:cubicBezTo>
                    <a:cubicBezTo>
                      <a:pt x="90992" y="70488"/>
                      <a:pt x="80120" y="68168"/>
                      <a:pt x="72111" y="61525"/>
                    </a:cubicBezTo>
                    <a:cubicBezTo>
                      <a:pt x="62886" y="52318"/>
                      <a:pt x="54484" y="40679"/>
                      <a:pt x="53155" y="27394"/>
                    </a:cubicBezTo>
                    <a:cubicBezTo>
                      <a:pt x="52875" y="25242"/>
                      <a:pt x="50854" y="23595"/>
                      <a:pt x="48702" y="23595"/>
                    </a:cubicBezTo>
                    <a:cubicBezTo>
                      <a:pt x="40524" y="24156"/>
                      <a:pt x="45034" y="38490"/>
                      <a:pt x="46587" y="43411"/>
                    </a:cubicBezTo>
                    <a:cubicBezTo>
                      <a:pt x="53848" y="62442"/>
                      <a:pt x="67564" y="79040"/>
                      <a:pt x="88653" y="82501"/>
                    </a:cubicBezTo>
                    <a:cubicBezTo>
                      <a:pt x="85808" y="85477"/>
                      <a:pt x="83076" y="88564"/>
                      <a:pt x="80513" y="91820"/>
                    </a:cubicBezTo>
                    <a:cubicBezTo>
                      <a:pt x="77968" y="94796"/>
                      <a:pt x="75460" y="97827"/>
                      <a:pt x="73009" y="100914"/>
                    </a:cubicBezTo>
                    <a:cubicBezTo>
                      <a:pt x="72766" y="100989"/>
                      <a:pt x="72523" y="101045"/>
                      <a:pt x="72298" y="101158"/>
                    </a:cubicBezTo>
                    <a:cubicBezTo>
                      <a:pt x="64252" y="104694"/>
                      <a:pt x="55307" y="104938"/>
                      <a:pt x="46456" y="103665"/>
                    </a:cubicBezTo>
                    <a:cubicBezTo>
                      <a:pt x="31861" y="101607"/>
                      <a:pt x="20353" y="92438"/>
                      <a:pt x="12531" y="80275"/>
                    </a:cubicBezTo>
                    <a:cubicBezTo>
                      <a:pt x="9462" y="77393"/>
                      <a:pt x="6954" y="63976"/>
                      <a:pt x="1958" y="67064"/>
                    </a:cubicBezTo>
                    <a:cubicBezTo>
                      <a:pt x="-2514" y="71704"/>
                      <a:pt x="1809" y="79189"/>
                      <a:pt x="3736" y="84223"/>
                    </a:cubicBezTo>
                    <a:cubicBezTo>
                      <a:pt x="11277" y="100091"/>
                      <a:pt x="25274" y="111992"/>
                      <a:pt x="42601" y="115529"/>
                    </a:cubicBezTo>
                    <a:cubicBezTo>
                      <a:pt x="45932" y="116577"/>
                      <a:pt x="53698" y="117419"/>
                      <a:pt x="61426" y="117063"/>
                    </a:cubicBezTo>
                    <a:cubicBezTo>
                      <a:pt x="56262" y="125147"/>
                      <a:pt x="51845" y="133680"/>
                      <a:pt x="48720" y="142830"/>
                    </a:cubicBezTo>
                    <a:cubicBezTo>
                      <a:pt x="35528" y="176007"/>
                      <a:pt x="33713" y="211953"/>
                      <a:pt x="30083" y="247058"/>
                    </a:cubicBezTo>
                    <a:cubicBezTo>
                      <a:pt x="26284" y="291556"/>
                      <a:pt x="23721" y="337663"/>
                      <a:pt x="36258" y="381038"/>
                    </a:cubicBezTo>
                    <a:cubicBezTo>
                      <a:pt x="51078" y="445109"/>
                      <a:pt x="100666" y="506055"/>
                      <a:pt x="169920" y="510621"/>
                    </a:cubicBezTo>
                    <a:cubicBezTo>
                      <a:pt x="173214" y="510902"/>
                      <a:pt x="176488" y="511052"/>
                      <a:pt x="179726" y="511052"/>
                    </a:cubicBezTo>
                    <a:cubicBezTo>
                      <a:pt x="237397" y="511014"/>
                      <a:pt x="286573" y="466366"/>
                      <a:pt x="309065" y="415244"/>
                    </a:cubicBezTo>
                    <a:close/>
                    <a:moveTo>
                      <a:pt x="309889" y="358733"/>
                    </a:moveTo>
                    <a:cubicBezTo>
                      <a:pt x="308616" y="365563"/>
                      <a:pt x="307344" y="372487"/>
                      <a:pt x="305865" y="379373"/>
                    </a:cubicBezTo>
                    <a:cubicBezTo>
                      <a:pt x="301767" y="382086"/>
                      <a:pt x="296846" y="382610"/>
                      <a:pt x="292018" y="382124"/>
                    </a:cubicBezTo>
                    <a:cubicBezTo>
                      <a:pt x="254313" y="381974"/>
                      <a:pt x="236592" y="344156"/>
                      <a:pt x="229800" y="312083"/>
                    </a:cubicBezTo>
                    <a:cubicBezTo>
                      <a:pt x="224411" y="282761"/>
                      <a:pt x="226993" y="252447"/>
                      <a:pt x="233673" y="223555"/>
                    </a:cubicBezTo>
                    <a:cubicBezTo>
                      <a:pt x="238931" y="204019"/>
                      <a:pt x="251020" y="186598"/>
                      <a:pt x="265091" y="172115"/>
                    </a:cubicBezTo>
                    <a:cubicBezTo>
                      <a:pt x="277685" y="158623"/>
                      <a:pt x="297744" y="159390"/>
                      <a:pt x="312153" y="168896"/>
                    </a:cubicBezTo>
                    <a:cubicBezTo>
                      <a:pt x="315390" y="180741"/>
                      <a:pt x="318159" y="192624"/>
                      <a:pt x="319132" y="204899"/>
                    </a:cubicBezTo>
                    <a:cubicBezTo>
                      <a:pt x="324989" y="256358"/>
                      <a:pt x="318347" y="307742"/>
                      <a:pt x="309889" y="358733"/>
                    </a:cubicBezTo>
                    <a:close/>
                    <a:moveTo>
                      <a:pt x="177330" y="497448"/>
                    </a:moveTo>
                    <a:cubicBezTo>
                      <a:pt x="111126" y="496493"/>
                      <a:pt x="64139" y="439533"/>
                      <a:pt x="49619" y="378961"/>
                    </a:cubicBezTo>
                    <a:cubicBezTo>
                      <a:pt x="34031" y="325182"/>
                      <a:pt x="41554" y="268315"/>
                      <a:pt x="46849" y="213507"/>
                    </a:cubicBezTo>
                    <a:cubicBezTo>
                      <a:pt x="49993" y="182182"/>
                      <a:pt x="56224" y="149641"/>
                      <a:pt x="73421" y="122658"/>
                    </a:cubicBezTo>
                    <a:cubicBezTo>
                      <a:pt x="83020" y="108399"/>
                      <a:pt x="94098" y="94346"/>
                      <a:pt x="107234" y="82951"/>
                    </a:cubicBezTo>
                    <a:cubicBezTo>
                      <a:pt x="109143" y="82277"/>
                      <a:pt x="110658" y="81154"/>
                      <a:pt x="111463" y="79433"/>
                    </a:cubicBezTo>
                    <a:cubicBezTo>
                      <a:pt x="120856" y="71948"/>
                      <a:pt x="131261" y="65829"/>
                      <a:pt x="142900" y="61937"/>
                    </a:cubicBezTo>
                    <a:cubicBezTo>
                      <a:pt x="153528" y="57352"/>
                      <a:pt x="164381" y="55462"/>
                      <a:pt x="175291" y="55462"/>
                    </a:cubicBezTo>
                    <a:cubicBezTo>
                      <a:pt x="187398" y="55462"/>
                      <a:pt x="199598" y="57782"/>
                      <a:pt x="211649" y="61282"/>
                    </a:cubicBezTo>
                    <a:cubicBezTo>
                      <a:pt x="226918" y="65193"/>
                      <a:pt x="241383" y="71667"/>
                      <a:pt x="255829" y="77898"/>
                    </a:cubicBezTo>
                    <a:cubicBezTo>
                      <a:pt x="265989" y="82894"/>
                      <a:pt x="273512" y="91708"/>
                      <a:pt x="281296" y="99717"/>
                    </a:cubicBezTo>
                    <a:cubicBezTo>
                      <a:pt x="292318" y="111580"/>
                      <a:pt x="297688" y="126981"/>
                      <a:pt x="304106" y="141520"/>
                    </a:cubicBezTo>
                    <a:cubicBezTo>
                      <a:pt x="306427" y="146385"/>
                      <a:pt x="308036" y="151494"/>
                      <a:pt x="309346" y="156677"/>
                    </a:cubicBezTo>
                    <a:cubicBezTo>
                      <a:pt x="301243" y="152280"/>
                      <a:pt x="291738" y="150278"/>
                      <a:pt x="282531" y="150596"/>
                    </a:cubicBezTo>
                    <a:cubicBezTo>
                      <a:pt x="254500" y="154694"/>
                      <a:pt x="234197" y="187758"/>
                      <a:pt x="223700" y="211766"/>
                    </a:cubicBezTo>
                    <a:cubicBezTo>
                      <a:pt x="213707" y="244943"/>
                      <a:pt x="210638" y="280871"/>
                      <a:pt x="216832" y="315058"/>
                    </a:cubicBezTo>
                    <a:cubicBezTo>
                      <a:pt x="224822" y="353475"/>
                      <a:pt x="246585" y="394399"/>
                      <a:pt x="290652" y="395447"/>
                    </a:cubicBezTo>
                    <a:cubicBezTo>
                      <a:pt x="292168" y="395615"/>
                      <a:pt x="293702" y="395709"/>
                      <a:pt x="295237" y="395709"/>
                    </a:cubicBezTo>
                    <a:cubicBezTo>
                      <a:pt x="297482" y="395709"/>
                      <a:pt x="299709" y="395484"/>
                      <a:pt x="301898" y="395091"/>
                    </a:cubicBezTo>
                    <a:cubicBezTo>
                      <a:pt x="299784" y="402258"/>
                      <a:pt x="297183" y="409275"/>
                      <a:pt x="293796" y="415955"/>
                    </a:cubicBezTo>
                    <a:cubicBezTo>
                      <a:pt x="272071" y="460060"/>
                      <a:pt x="228845" y="498664"/>
                      <a:pt x="177330" y="4974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37"/>
              <p:cNvSpPr/>
              <p:nvPr/>
            </p:nvSpPr>
            <p:spPr>
              <a:xfrm>
                <a:off x="10241145" y="7939854"/>
                <a:ext cx="331773" cy="491183"/>
              </a:xfrm>
              <a:custGeom>
                <a:rect b="b" l="l" r="r" t="t"/>
                <a:pathLst>
                  <a:path extrusionOk="0" h="491183" w="331773">
                    <a:moveTo>
                      <a:pt x="241565" y="423126"/>
                    </a:moveTo>
                    <a:cubicBezTo>
                      <a:pt x="252025" y="402917"/>
                      <a:pt x="260202" y="381622"/>
                      <a:pt x="266171" y="359729"/>
                    </a:cubicBezTo>
                    <a:cubicBezTo>
                      <a:pt x="266246" y="359617"/>
                      <a:pt x="266340" y="359504"/>
                      <a:pt x="266415" y="359392"/>
                    </a:cubicBezTo>
                    <a:cubicBezTo>
                      <a:pt x="268941" y="356323"/>
                      <a:pt x="270980" y="351701"/>
                      <a:pt x="269072" y="348333"/>
                    </a:cubicBezTo>
                    <a:cubicBezTo>
                      <a:pt x="275546" y="320826"/>
                      <a:pt x="278578" y="292477"/>
                      <a:pt x="278091" y="264184"/>
                    </a:cubicBezTo>
                    <a:cubicBezTo>
                      <a:pt x="279700" y="223952"/>
                      <a:pt x="279925" y="183084"/>
                      <a:pt x="268791" y="144032"/>
                    </a:cubicBezTo>
                    <a:cubicBezTo>
                      <a:pt x="266415" y="133160"/>
                      <a:pt x="263626" y="123411"/>
                      <a:pt x="259641" y="114522"/>
                    </a:cubicBezTo>
                    <a:cubicBezTo>
                      <a:pt x="269147" y="118284"/>
                      <a:pt x="279906" y="119594"/>
                      <a:pt x="289786" y="120211"/>
                    </a:cubicBezTo>
                    <a:cubicBezTo>
                      <a:pt x="304794" y="119743"/>
                      <a:pt x="320287" y="113680"/>
                      <a:pt x="330411" y="102359"/>
                    </a:cubicBezTo>
                    <a:cubicBezTo>
                      <a:pt x="332638" y="99534"/>
                      <a:pt x="332058" y="95286"/>
                      <a:pt x="329232" y="93116"/>
                    </a:cubicBezTo>
                    <a:cubicBezTo>
                      <a:pt x="324460" y="89485"/>
                      <a:pt x="320325" y="93583"/>
                      <a:pt x="317256" y="97157"/>
                    </a:cubicBezTo>
                    <a:cubicBezTo>
                      <a:pt x="304644" y="108235"/>
                      <a:pt x="286942" y="109882"/>
                      <a:pt x="271149" y="106027"/>
                    </a:cubicBezTo>
                    <a:cubicBezTo>
                      <a:pt x="261961" y="104399"/>
                      <a:pt x="253934" y="100245"/>
                      <a:pt x="247197" y="93901"/>
                    </a:cubicBezTo>
                    <a:cubicBezTo>
                      <a:pt x="246954" y="93845"/>
                      <a:pt x="246729" y="93808"/>
                      <a:pt x="246505" y="93770"/>
                    </a:cubicBezTo>
                    <a:cubicBezTo>
                      <a:pt x="243324" y="90122"/>
                      <a:pt x="239675" y="86622"/>
                      <a:pt x="235502" y="83273"/>
                    </a:cubicBezTo>
                    <a:cubicBezTo>
                      <a:pt x="250846" y="82955"/>
                      <a:pt x="265853" y="76798"/>
                      <a:pt x="277361" y="66525"/>
                    </a:cubicBezTo>
                    <a:cubicBezTo>
                      <a:pt x="284023" y="60837"/>
                      <a:pt x="290554" y="54980"/>
                      <a:pt x="296261" y="48318"/>
                    </a:cubicBezTo>
                    <a:cubicBezTo>
                      <a:pt x="298525" y="45680"/>
                      <a:pt x="297739" y="41413"/>
                      <a:pt x="295101" y="39355"/>
                    </a:cubicBezTo>
                    <a:cubicBezTo>
                      <a:pt x="288327" y="34546"/>
                      <a:pt x="284135" y="43640"/>
                      <a:pt x="280131" y="47719"/>
                    </a:cubicBezTo>
                    <a:cubicBezTo>
                      <a:pt x="275378" y="52809"/>
                      <a:pt x="268960" y="58778"/>
                      <a:pt x="262972" y="63195"/>
                    </a:cubicBezTo>
                    <a:cubicBezTo>
                      <a:pt x="251594" y="71765"/>
                      <a:pt x="238253" y="73711"/>
                      <a:pt x="224593" y="73355"/>
                    </a:cubicBezTo>
                    <a:cubicBezTo>
                      <a:pt x="222478" y="72064"/>
                      <a:pt x="220083" y="70810"/>
                      <a:pt x="217519" y="69632"/>
                    </a:cubicBezTo>
                    <a:cubicBezTo>
                      <a:pt x="210951" y="64579"/>
                      <a:pt x="203223" y="60799"/>
                      <a:pt x="195345" y="58254"/>
                    </a:cubicBezTo>
                    <a:cubicBezTo>
                      <a:pt x="206722" y="49909"/>
                      <a:pt x="215218" y="37914"/>
                      <a:pt x="222216" y="22776"/>
                    </a:cubicBezTo>
                    <a:cubicBezTo>
                      <a:pt x="224536" y="16189"/>
                      <a:pt x="232920" y="4120"/>
                      <a:pt x="223058" y="246"/>
                    </a:cubicBezTo>
                    <a:cubicBezTo>
                      <a:pt x="215330" y="-1531"/>
                      <a:pt x="214656" y="6721"/>
                      <a:pt x="212916" y="12035"/>
                    </a:cubicBezTo>
                    <a:cubicBezTo>
                      <a:pt x="207489" y="25021"/>
                      <a:pt x="200921" y="38345"/>
                      <a:pt x="190424" y="47944"/>
                    </a:cubicBezTo>
                    <a:cubicBezTo>
                      <a:pt x="183014" y="53670"/>
                      <a:pt x="173938" y="57861"/>
                      <a:pt x="164825" y="60762"/>
                    </a:cubicBezTo>
                    <a:cubicBezTo>
                      <a:pt x="154590" y="62090"/>
                      <a:pt x="144429" y="64729"/>
                      <a:pt x="134455" y="67105"/>
                    </a:cubicBezTo>
                    <a:cubicBezTo>
                      <a:pt x="105358" y="75451"/>
                      <a:pt x="77663" y="92423"/>
                      <a:pt x="58371" y="115851"/>
                    </a:cubicBezTo>
                    <a:cubicBezTo>
                      <a:pt x="34849" y="145548"/>
                      <a:pt x="22312" y="181924"/>
                      <a:pt x="14285" y="218544"/>
                    </a:cubicBezTo>
                    <a:cubicBezTo>
                      <a:pt x="7211" y="249682"/>
                      <a:pt x="-367" y="281156"/>
                      <a:pt x="44" y="313285"/>
                    </a:cubicBezTo>
                    <a:cubicBezTo>
                      <a:pt x="-330" y="329228"/>
                      <a:pt x="1691" y="345433"/>
                      <a:pt x="4854" y="361207"/>
                    </a:cubicBezTo>
                    <a:cubicBezTo>
                      <a:pt x="8315" y="379452"/>
                      <a:pt x="12095" y="397940"/>
                      <a:pt x="20123" y="414818"/>
                    </a:cubicBezTo>
                    <a:cubicBezTo>
                      <a:pt x="42615" y="458156"/>
                      <a:pt x="78131" y="490510"/>
                      <a:pt x="129066" y="491127"/>
                    </a:cubicBezTo>
                    <a:cubicBezTo>
                      <a:pt x="130151" y="491164"/>
                      <a:pt x="131218" y="491183"/>
                      <a:pt x="132303" y="491183"/>
                    </a:cubicBezTo>
                    <a:cubicBezTo>
                      <a:pt x="177512" y="491239"/>
                      <a:pt x="221430" y="463582"/>
                      <a:pt x="241565" y="423126"/>
                    </a:cubicBezTo>
                    <a:close/>
                    <a:moveTo>
                      <a:pt x="261662" y="176460"/>
                    </a:moveTo>
                    <a:cubicBezTo>
                      <a:pt x="261849" y="176760"/>
                      <a:pt x="261999" y="177097"/>
                      <a:pt x="262167" y="177433"/>
                    </a:cubicBezTo>
                    <a:cubicBezTo>
                      <a:pt x="266564" y="207186"/>
                      <a:pt x="265516" y="237444"/>
                      <a:pt x="264562" y="267477"/>
                    </a:cubicBezTo>
                    <a:cubicBezTo>
                      <a:pt x="264656" y="290531"/>
                      <a:pt x="262766" y="313603"/>
                      <a:pt x="258219" y="336226"/>
                    </a:cubicBezTo>
                    <a:cubicBezTo>
                      <a:pt x="256853" y="342139"/>
                      <a:pt x="255356" y="348071"/>
                      <a:pt x="253765" y="353966"/>
                    </a:cubicBezTo>
                    <a:cubicBezTo>
                      <a:pt x="249199" y="358195"/>
                      <a:pt x="243305" y="361189"/>
                      <a:pt x="237261" y="362686"/>
                    </a:cubicBezTo>
                    <a:cubicBezTo>
                      <a:pt x="212822" y="365642"/>
                      <a:pt x="190742" y="349456"/>
                      <a:pt x="181423" y="327263"/>
                    </a:cubicBezTo>
                    <a:cubicBezTo>
                      <a:pt x="175024" y="314557"/>
                      <a:pt x="167819" y="299980"/>
                      <a:pt x="165855" y="285516"/>
                    </a:cubicBezTo>
                    <a:cubicBezTo>
                      <a:pt x="165293" y="261639"/>
                      <a:pt x="166098" y="237500"/>
                      <a:pt x="173246" y="214502"/>
                    </a:cubicBezTo>
                    <a:cubicBezTo>
                      <a:pt x="179421" y="191580"/>
                      <a:pt x="188777" y="162052"/>
                      <a:pt x="215087" y="156494"/>
                    </a:cubicBezTo>
                    <a:cubicBezTo>
                      <a:pt x="232508" y="153893"/>
                      <a:pt x="253447" y="159320"/>
                      <a:pt x="261662" y="176460"/>
                    </a:cubicBezTo>
                    <a:close/>
                    <a:moveTo>
                      <a:pt x="138123" y="477710"/>
                    </a:moveTo>
                    <a:cubicBezTo>
                      <a:pt x="89040" y="480199"/>
                      <a:pt x="56762" y="453235"/>
                      <a:pt x="33689" y="412273"/>
                    </a:cubicBezTo>
                    <a:cubicBezTo>
                      <a:pt x="21657" y="387311"/>
                      <a:pt x="17428" y="359299"/>
                      <a:pt x="13817" y="332072"/>
                    </a:cubicBezTo>
                    <a:cubicBezTo>
                      <a:pt x="11085" y="298540"/>
                      <a:pt x="16717" y="265213"/>
                      <a:pt x="24371" y="232672"/>
                    </a:cubicBezTo>
                    <a:cubicBezTo>
                      <a:pt x="30882" y="202470"/>
                      <a:pt x="38293" y="172007"/>
                      <a:pt x="53768" y="144967"/>
                    </a:cubicBezTo>
                    <a:cubicBezTo>
                      <a:pt x="72199" y="109414"/>
                      <a:pt x="107771" y="84190"/>
                      <a:pt x="146469" y="74890"/>
                    </a:cubicBezTo>
                    <a:cubicBezTo>
                      <a:pt x="157789" y="71428"/>
                      <a:pt x="169485" y="69239"/>
                      <a:pt x="181143" y="69239"/>
                    </a:cubicBezTo>
                    <a:cubicBezTo>
                      <a:pt x="182284" y="69239"/>
                      <a:pt x="183407" y="69276"/>
                      <a:pt x="184548" y="69313"/>
                    </a:cubicBezTo>
                    <a:cubicBezTo>
                      <a:pt x="192838" y="70717"/>
                      <a:pt x="200510" y="73786"/>
                      <a:pt x="207976" y="77491"/>
                    </a:cubicBezTo>
                    <a:cubicBezTo>
                      <a:pt x="208088" y="77715"/>
                      <a:pt x="208238" y="77940"/>
                      <a:pt x="208425" y="78164"/>
                    </a:cubicBezTo>
                    <a:cubicBezTo>
                      <a:pt x="209174" y="78651"/>
                      <a:pt x="209960" y="79044"/>
                      <a:pt x="210783" y="79418"/>
                    </a:cubicBezTo>
                    <a:cubicBezTo>
                      <a:pt x="211644" y="84003"/>
                      <a:pt x="218399" y="86604"/>
                      <a:pt x="221879" y="89729"/>
                    </a:cubicBezTo>
                    <a:cubicBezTo>
                      <a:pt x="227643" y="94014"/>
                      <a:pt x="232826" y="99066"/>
                      <a:pt x="237785" y="104249"/>
                    </a:cubicBezTo>
                    <a:cubicBezTo>
                      <a:pt x="250416" y="119051"/>
                      <a:pt x="253672" y="138867"/>
                      <a:pt x="258125" y="157467"/>
                    </a:cubicBezTo>
                    <a:cubicBezTo>
                      <a:pt x="257002" y="156307"/>
                      <a:pt x="255842" y="155184"/>
                      <a:pt x="254607" y="154155"/>
                    </a:cubicBezTo>
                    <a:cubicBezTo>
                      <a:pt x="241247" y="144762"/>
                      <a:pt x="222721" y="141300"/>
                      <a:pt x="206984" y="145978"/>
                    </a:cubicBezTo>
                    <a:cubicBezTo>
                      <a:pt x="172666" y="156812"/>
                      <a:pt x="163740" y="197381"/>
                      <a:pt x="156218" y="228350"/>
                    </a:cubicBezTo>
                    <a:cubicBezTo>
                      <a:pt x="152962" y="242290"/>
                      <a:pt x="152662" y="256605"/>
                      <a:pt x="152494" y="270845"/>
                    </a:cubicBezTo>
                    <a:cubicBezTo>
                      <a:pt x="152382" y="279996"/>
                      <a:pt x="151671" y="289389"/>
                      <a:pt x="154796" y="298165"/>
                    </a:cubicBezTo>
                    <a:cubicBezTo>
                      <a:pt x="166640" y="335029"/>
                      <a:pt x="185708" y="375092"/>
                      <a:pt x="229907" y="376402"/>
                    </a:cubicBezTo>
                    <a:cubicBezTo>
                      <a:pt x="230711" y="376458"/>
                      <a:pt x="231535" y="376477"/>
                      <a:pt x="232339" y="376477"/>
                    </a:cubicBezTo>
                    <a:cubicBezTo>
                      <a:pt x="237579" y="376477"/>
                      <a:pt x="242912" y="375391"/>
                      <a:pt x="247908" y="373445"/>
                    </a:cubicBezTo>
                    <a:cubicBezTo>
                      <a:pt x="241190" y="393711"/>
                      <a:pt x="232583" y="413340"/>
                      <a:pt x="221075" y="431266"/>
                    </a:cubicBezTo>
                    <a:cubicBezTo>
                      <a:pt x="201988" y="457856"/>
                      <a:pt x="170963" y="475240"/>
                      <a:pt x="138123" y="4777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37"/>
              <p:cNvSpPr/>
              <p:nvPr/>
            </p:nvSpPr>
            <p:spPr>
              <a:xfrm>
                <a:off x="10390929" y="8475517"/>
                <a:ext cx="249287" cy="120862"/>
              </a:xfrm>
              <a:custGeom>
                <a:rect b="b" l="l" r="r" t="t"/>
                <a:pathLst>
                  <a:path extrusionOk="0" h="120862" w="249287">
                    <a:moveTo>
                      <a:pt x="199844" y="5800"/>
                    </a:moveTo>
                    <a:cubicBezTo>
                      <a:pt x="181450" y="2357"/>
                      <a:pt x="162551" y="-113"/>
                      <a:pt x="143820" y="972"/>
                    </a:cubicBezTo>
                    <a:cubicBezTo>
                      <a:pt x="120785" y="-1629"/>
                      <a:pt x="97731" y="1290"/>
                      <a:pt x="75183" y="6156"/>
                    </a:cubicBezTo>
                    <a:cubicBezTo>
                      <a:pt x="52822" y="10721"/>
                      <a:pt x="27335" y="17926"/>
                      <a:pt x="13413" y="37293"/>
                    </a:cubicBezTo>
                    <a:cubicBezTo>
                      <a:pt x="7051" y="46724"/>
                      <a:pt x="-715" y="56567"/>
                      <a:pt x="53" y="68561"/>
                    </a:cubicBezTo>
                    <a:cubicBezTo>
                      <a:pt x="1007" y="84411"/>
                      <a:pt x="15565" y="96499"/>
                      <a:pt x="28701" y="103460"/>
                    </a:cubicBezTo>
                    <a:cubicBezTo>
                      <a:pt x="54580" y="114762"/>
                      <a:pt x="83248" y="119440"/>
                      <a:pt x="111298" y="120862"/>
                    </a:cubicBezTo>
                    <a:cubicBezTo>
                      <a:pt x="112551" y="120862"/>
                      <a:pt x="113805" y="120862"/>
                      <a:pt x="115059" y="120862"/>
                    </a:cubicBezTo>
                    <a:cubicBezTo>
                      <a:pt x="136690" y="120862"/>
                      <a:pt x="158471" y="120189"/>
                      <a:pt x="179410" y="114126"/>
                    </a:cubicBezTo>
                    <a:cubicBezTo>
                      <a:pt x="201341" y="109728"/>
                      <a:pt x="222337" y="100185"/>
                      <a:pt x="236427" y="82240"/>
                    </a:cubicBezTo>
                    <a:cubicBezTo>
                      <a:pt x="266105" y="42701"/>
                      <a:pt x="240450" y="16728"/>
                      <a:pt x="199844" y="5800"/>
                    </a:cubicBezTo>
                    <a:close/>
                    <a:moveTo>
                      <a:pt x="209612" y="88621"/>
                    </a:moveTo>
                    <a:cubicBezTo>
                      <a:pt x="200537" y="94702"/>
                      <a:pt x="189815" y="97547"/>
                      <a:pt x="179354" y="100260"/>
                    </a:cubicBezTo>
                    <a:cubicBezTo>
                      <a:pt x="161390" y="105537"/>
                      <a:pt x="142903" y="107240"/>
                      <a:pt x="124246" y="107296"/>
                    </a:cubicBezTo>
                    <a:cubicBezTo>
                      <a:pt x="97057" y="108119"/>
                      <a:pt x="45243" y="101963"/>
                      <a:pt x="24266" y="84448"/>
                    </a:cubicBezTo>
                    <a:cubicBezTo>
                      <a:pt x="9428" y="71929"/>
                      <a:pt x="11261" y="63022"/>
                      <a:pt x="21946" y="48333"/>
                    </a:cubicBezTo>
                    <a:cubicBezTo>
                      <a:pt x="37402" y="20358"/>
                      <a:pt x="103233" y="11582"/>
                      <a:pt x="136110" y="11582"/>
                    </a:cubicBezTo>
                    <a:cubicBezTo>
                      <a:pt x="137495" y="11582"/>
                      <a:pt x="138823" y="11601"/>
                      <a:pt x="140077" y="11620"/>
                    </a:cubicBezTo>
                    <a:cubicBezTo>
                      <a:pt x="141312" y="13098"/>
                      <a:pt x="143183" y="14052"/>
                      <a:pt x="145223" y="14071"/>
                    </a:cubicBezTo>
                    <a:cubicBezTo>
                      <a:pt x="150519" y="14164"/>
                      <a:pt x="155814" y="14183"/>
                      <a:pt x="161091" y="14352"/>
                    </a:cubicBezTo>
                    <a:cubicBezTo>
                      <a:pt x="163954" y="15025"/>
                      <a:pt x="166705" y="16092"/>
                      <a:pt x="169530" y="16803"/>
                    </a:cubicBezTo>
                    <a:cubicBezTo>
                      <a:pt x="171757" y="17533"/>
                      <a:pt x="174676" y="18075"/>
                      <a:pt x="176192" y="15830"/>
                    </a:cubicBezTo>
                    <a:cubicBezTo>
                      <a:pt x="196907" y="17851"/>
                      <a:pt x="224414" y="23633"/>
                      <a:pt x="234949" y="43580"/>
                    </a:cubicBezTo>
                    <a:cubicBezTo>
                      <a:pt x="238803" y="62218"/>
                      <a:pt x="223815" y="78722"/>
                      <a:pt x="209612" y="886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37"/>
              <p:cNvSpPr/>
              <p:nvPr/>
            </p:nvSpPr>
            <p:spPr>
              <a:xfrm>
                <a:off x="9704587" y="8468010"/>
                <a:ext cx="240669" cy="124364"/>
              </a:xfrm>
              <a:custGeom>
                <a:rect b="b" l="l" r="r" t="t"/>
                <a:pathLst>
                  <a:path extrusionOk="0" h="124364" w="240669">
                    <a:moveTo>
                      <a:pt x="210821" y="17779"/>
                    </a:moveTo>
                    <a:cubicBezTo>
                      <a:pt x="173808" y="2417"/>
                      <a:pt x="133596" y="-278"/>
                      <a:pt x="93963" y="21"/>
                    </a:cubicBezTo>
                    <a:cubicBezTo>
                      <a:pt x="70011" y="882"/>
                      <a:pt x="45011" y="6290"/>
                      <a:pt x="24540" y="19202"/>
                    </a:cubicBezTo>
                    <a:cubicBezTo>
                      <a:pt x="8242" y="30261"/>
                      <a:pt x="-2574" y="50788"/>
                      <a:pt x="532" y="70623"/>
                    </a:cubicBezTo>
                    <a:cubicBezTo>
                      <a:pt x="4106" y="91787"/>
                      <a:pt x="24091" y="104885"/>
                      <a:pt x="42448" y="112801"/>
                    </a:cubicBezTo>
                    <a:cubicBezTo>
                      <a:pt x="62957" y="122194"/>
                      <a:pt x="85786" y="123261"/>
                      <a:pt x="108222" y="124140"/>
                    </a:cubicBezTo>
                    <a:cubicBezTo>
                      <a:pt x="111029" y="124290"/>
                      <a:pt x="113835" y="124365"/>
                      <a:pt x="116661" y="124365"/>
                    </a:cubicBezTo>
                    <a:cubicBezTo>
                      <a:pt x="127271" y="124365"/>
                      <a:pt x="137843" y="123373"/>
                      <a:pt x="148378" y="122007"/>
                    </a:cubicBezTo>
                    <a:cubicBezTo>
                      <a:pt x="148491" y="122119"/>
                      <a:pt x="148622" y="122232"/>
                      <a:pt x="148771" y="122325"/>
                    </a:cubicBezTo>
                    <a:cubicBezTo>
                      <a:pt x="150381" y="123149"/>
                      <a:pt x="152327" y="122924"/>
                      <a:pt x="154104" y="123055"/>
                    </a:cubicBezTo>
                    <a:cubicBezTo>
                      <a:pt x="154235" y="123055"/>
                      <a:pt x="154348" y="123055"/>
                      <a:pt x="154479" y="123055"/>
                    </a:cubicBezTo>
                    <a:cubicBezTo>
                      <a:pt x="168700" y="123055"/>
                      <a:pt x="182510" y="118489"/>
                      <a:pt x="195571" y="113156"/>
                    </a:cubicBezTo>
                    <a:cubicBezTo>
                      <a:pt x="198284" y="111734"/>
                      <a:pt x="200904" y="110106"/>
                      <a:pt x="203393" y="108328"/>
                    </a:cubicBezTo>
                    <a:cubicBezTo>
                      <a:pt x="219560" y="99870"/>
                      <a:pt x="233407" y="86940"/>
                      <a:pt x="238329" y="69351"/>
                    </a:cubicBezTo>
                    <a:cubicBezTo>
                      <a:pt x="244878" y="42517"/>
                      <a:pt x="238291" y="25770"/>
                      <a:pt x="210821" y="17779"/>
                    </a:cubicBezTo>
                    <a:close/>
                    <a:moveTo>
                      <a:pt x="111141" y="110742"/>
                    </a:moveTo>
                    <a:cubicBezTo>
                      <a:pt x="93289" y="109938"/>
                      <a:pt x="74783" y="109882"/>
                      <a:pt x="57249" y="104062"/>
                    </a:cubicBezTo>
                    <a:cubicBezTo>
                      <a:pt x="32062" y="96034"/>
                      <a:pt x="1580" y="76536"/>
                      <a:pt x="17691" y="46540"/>
                    </a:cubicBezTo>
                    <a:cubicBezTo>
                      <a:pt x="26131" y="28951"/>
                      <a:pt x="45573" y="21597"/>
                      <a:pt x="63387" y="16975"/>
                    </a:cubicBezTo>
                    <a:cubicBezTo>
                      <a:pt x="80733" y="11810"/>
                      <a:pt x="98791" y="11735"/>
                      <a:pt x="116736" y="11717"/>
                    </a:cubicBezTo>
                    <a:cubicBezTo>
                      <a:pt x="121507" y="15160"/>
                      <a:pt x="128337" y="13419"/>
                      <a:pt x="133951" y="14467"/>
                    </a:cubicBezTo>
                    <a:cubicBezTo>
                      <a:pt x="147218" y="15553"/>
                      <a:pt x="160410" y="17555"/>
                      <a:pt x="173528" y="19800"/>
                    </a:cubicBezTo>
                    <a:cubicBezTo>
                      <a:pt x="184119" y="21971"/>
                      <a:pt x="193999" y="26556"/>
                      <a:pt x="204291" y="29737"/>
                    </a:cubicBezTo>
                    <a:cubicBezTo>
                      <a:pt x="210260" y="31701"/>
                      <a:pt x="215930" y="33816"/>
                      <a:pt x="221375" y="37427"/>
                    </a:cubicBezTo>
                    <a:cubicBezTo>
                      <a:pt x="227663" y="41843"/>
                      <a:pt x="227270" y="50339"/>
                      <a:pt x="226802" y="57188"/>
                    </a:cubicBezTo>
                    <a:cubicBezTo>
                      <a:pt x="226203" y="68789"/>
                      <a:pt x="220215" y="79380"/>
                      <a:pt x="211439" y="86847"/>
                    </a:cubicBezTo>
                    <a:cubicBezTo>
                      <a:pt x="203000" y="93340"/>
                      <a:pt x="193513" y="98617"/>
                      <a:pt x="183576" y="102434"/>
                    </a:cubicBezTo>
                    <a:cubicBezTo>
                      <a:pt x="172910" y="105746"/>
                      <a:pt x="161627" y="106364"/>
                      <a:pt x="150661" y="108066"/>
                    </a:cubicBezTo>
                    <a:cubicBezTo>
                      <a:pt x="137563" y="109788"/>
                      <a:pt x="124408" y="111491"/>
                      <a:pt x="111141" y="1107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37"/>
              <p:cNvSpPr/>
              <p:nvPr/>
            </p:nvSpPr>
            <p:spPr>
              <a:xfrm>
                <a:off x="10053516" y="8512458"/>
                <a:ext cx="251032" cy="100120"/>
              </a:xfrm>
              <a:custGeom>
                <a:rect b="b" l="l" r="r" t="t"/>
                <a:pathLst>
                  <a:path extrusionOk="0" h="100120" w="251032">
                    <a:moveTo>
                      <a:pt x="247067" y="502"/>
                    </a:moveTo>
                    <a:cubicBezTo>
                      <a:pt x="243811" y="-864"/>
                      <a:pt x="239488" y="633"/>
                      <a:pt x="238235" y="4095"/>
                    </a:cubicBezTo>
                    <a:cubicBezTo>
                      <a:pt x="233912" y="14742"/>
                      <a:pt x="230188" y="25820"/>
                      <a:pt x="223938" y="35513"/>
                    </a:cubicBezTo>
                    <a:cubicBezTo>
                      <a:pt x="200791" y="67941"/>
                      <a:pt x="161439" y="90695"/>
                      <a:pt x="120852" y="86298"/>
                    </a:cubicBezTo>
                    <a:cubicBezTo>
                      <a:pt x="90351" y="83603"/>
                      <a:pt x="58353" y="71328"/>
                      <a:pt x="37339" y="48480"/>
                    </a:cubicBezTo>
                    <a:cubicBezTo>
                      <a:pt x="29985" y="40004"/>
                      <a:pt x="22725" y="31358"/>
                      <a:pt x="16325" y="22115"/>
                    </a:cubicBezTo>
                    <a:cubicBezTo>
                      <a:pt x="12601" y="16707"/>
                      <a:pt x="9570" y="9746"/>
                      <a:pt x="5397" y="4413"/>
                    </a:cubicBezTo>
                    <a:cubicBezTo>
                      <a:pt x="4780" y="3664"/>
                      <a:pt x="4031" y="3047"/>
                      <a:pt x="3058" y="2841"/>
                    </a:cubicBezTo>
                    <a:cubicBezTo>
                      <a:pt x="-5737" y="3309"/>
                      <a:pt x="6931" y="27747"/>
                      <a:pt x="9944" y="31864"/>
                    </a:cubicBezTo>
                    <a:cubicBezTo>
                      <a:pt x="21190" y="48181"/>
                      <a:pt x="32885" y="65321"/>
                      <a:pt x="50101" y="75838"/>
                    </a:cubicBezTo>
                    <a:cubicBezTo>
                      <a:pt x="74745" y="91294"/>
                      <a:pt x="103206" y="100519"/>
                      <a:pt x="132454" y="100108"/>
                    </a:cubicBezTo>
                    <a:cubicBezTo>
                      <a:pt x="174033" y="100089"/>
                      <a:pt x="213029" y="75052"/>
                      <a:pt x="236176" y="41407"/>
                    </a:cubicBezTo>
                    <a:cubicBezTo>
                      <a:pt x="240499" y="34652"/>
                      <a:pt x="243343" y="27148"/>
                      <a:pt x="246487" y="19794"/>
                    </a:cubicBezTo>
                    <a:cubicBezTo>
                      <a:pt x="248508" y="13844"/>
                      <a:pt x="255282" y="4487"/>
                      <a:pt x="247067" y="5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37"/>
              <p:cNvSpPr/>
              <p:nvPr/>
            </p:nvSpPr>
            <p:spPr>
              <a:xfrm>
                <a:off x="10144008" y="8388381"/>
                <a:ext cx="66741" cy="66268"/>
              </a:xfrm>
              <a:custGeom>
                <a:rect b="b" l="l" r="r" t="t"/>
                <a:pathLst>
                  <a:path extrusionOk="0" h="66268" w="66741">
                    <a:moveTo>
                      <a:pt x="30846" y="66234"/>
                    </a:moveTo>
                    <a:cubicBezTo>
                      <a:pt x="41943" y="66702"/>
                      <a:pt x="54143" y="62417"/>
                      <a:pt x="60562" y="52986"/>
                    </a:cubicBezTo>
                    <a:cubicBezTo>
                      <a:pt x="71471" y="36949"/>
                      <a:pt x="68065" y="11182"/>
                      <a:pt x="49316" y="2687"/>
                    </a:cubicBezTo>
                    <a:cubicBezTo>
                      <a:pt x="44768" y="460"/>
                      <a:pt x="37676" y="-2234"/>
                      <a:pt x="34308" y="3117"/>
                    </a:cubicBezTo>
                    <a:cubicBezTo>
                      <a:pt x="-7083" y="3585"/>
                      <a:pt x="-14306" y="63259"/>
                      <a:pt x="30846" y="66234"/>
                    </a:cubicBezTo>
                    <a:close/>
                    <a:moveTo>
                      <a:pt x="37171" y="12736"/>
                    </a:moveTo>
                    <a:cubicBezTo>
                      <a:pt x="60524" y="16216"/>
                      <a:pt x="57755" y="52350"/>
                      <a:pt x="34308" y="52892"/>
                    </a:cubicBezTo>
                    <a:cubicBezTo>
                      <a:pt x="907" y="54314"/>
                      <a:pt x="9047" y="11407"/>
                      <a:pt x="37171" y="127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29" name="Google Shape;1529;p37"/>
            <p:cNvSpPr/>
            <p:nvPr/>
          </p:nvSpPr>
          <p:spPr>
            <a:xfrm>
              <a:off x="10404463" y="8487118"/>
              <a:ext cx="222028" cy="95766"/>
            </a:xfrm>
            <a:custGeom>
              <a:rect b="b" l="l" r="r" t="t"/>
              <a:pathLst>
                <a:path extrusionOk="0" h="95766" w="222028">
                  <a:moveTo>
                    <a:pt x="221415" y="32017"/>
                  </a:moveTo>
                  <a:cubicBezTo>
                    <a:pt x="225269" y="50617"/>
                    <a:pt x="210281" y="67102"/>
                    <a:pt x="196078" y="77020"/>
                  </a:cubicBezTo>
                  <a:cubicBezTo>
                    <a:pt x="187003" y="83102"/>
                    <a:pt x="176280" y="85946"/>
                    <a:pt x="165820" y="88659"/>
                  </a:cubicBezTo>
                  <a:cubicBezTo>
                    <a:pt x="147856" y="93936"/>
                    <a:pt x="129369" y="95639"/>
                    <a:pt x="110712" y="95695"/>
                  </a:cubicBezTo>
                  <a:cubicBezTo>
                    <a:pt x="83523" y="96518"/>
                    <a:pt x="31709" y="90362"/>
                    <a:pt x="10732" y="72847"/>
                  </a:cubicBezTo>
                  <a:cubicBezTo>
                    <a:pt x="-4106" y="60329"/>
                    <a:pt x="-2273" y="51422"/>
                    <a:pt x="8412" y="36732"/>
                  </a:cubicBezTo>
                  <a:cubicBezTo>
                    <a:pt x="23868" y="8776"/>
                    <a:pt x="89699" y="0"/>
                    <a:pt x="122576" y="0"/>
                  </a:cubicBezTo>
                  <a:cubicBezTo>
                    <a:pt x="123961" y="0"/>
                    <a:pt x="125289" y="19"/>
                    <a:pt x="126543" y="37"/>
                  </a:cubicBezTo>
                  <a:cubicBezTo>
                    <a:pt x="127778" y="1516"/>
                    <a:pt x="129649" y="2470"/>
                    <a:pt x="131689" y="2489"/>
                  </a:cubicBezTo>
                  <a:cubicBezTo>
                    <a:pt x="136985" y="2582"/>
                    <a:pt x="142280" y="2601"/>
                    <a:pt x="147557" y="2769"/>
                  </a:cubicBezTo>
                  <a:cubicBezTo>
                    <a:pt x="150420" y="3443"/>
                    <a:pt x="153171" y="4510"/>
                    <a:pt x="155996" y="5221"/>
                  </a:cubicBezTo>
                  <a:cubicBezTo>
                    <a:pt x="158223" y="5951"/>
                    <a:pt x="161142" y="6493"/>
                    <a:pt x="162658" y="4248"/>
                  </a:cubicBezTo>
                  <a:cubicBezTo>
                    <a:pt x="183354" y="6287"/>
                    <a:pt x="210880" y="12069"/>
                    <a:pt x="221415" y="320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9822451" y="7991559"/>
              <a:ext cx="269059" cy="441994"/>
            </a:xfrm>
            <a:custGeom>
              <a:rect b="b" l="l" r="r" t="t"/>
              <a:pathLst>
                <a:path extrusionOk="0" h="441994" w="269059">
                  <a:moveTo>
                    <a:pt x="263801" y="86077"/>
                  </a:moveTo>
                  <a:cubicBezTo>
                    <a:pt x="266121" y="90942"/>
                    <a:pt x="267730" y="96050"/>
                    <a:pt x="269059" y="101234"/>
                  </a:cubicBezTo>
                  <a:cubicBezTo>
                    <a:pt x="260975" y="96836"/>
                    <a:pt x="251432" y="94834"/>
                    <a:pt x="242225" y="95152"/>
                  </a:cubicBezTo>
                  <a:cubicBezTo>
                    <a:pt x="214194" y="99250"/>
                    <a:pt x="193892" y="132315"/>
                    <a:pt x="183394" y="156323"/>
                  </a:cubicBezTo>
                  <a:cubicBezTo>
                    <a:pt x="173402" y="189500"/>
                    <a:pt x="170333" y="225428"/>
                    <a:pt x="176526" y="259615"/>
                  </a:cubicBezTo>
                  <a:cubicBezTo>
                    <a:pt x="184517" y="298031"/>
                    <a:pt x="206279" y="338955"/>
                    <a:pt x="250347" y="340003"/>
                  </a:cubicBezTo>
                  <a:cubicBezTo>
                    <a:pt x="251862" y="340190"/>
                    <a:pt x="253397" y="340265"/>
                    <a:pt x="254931" y="340265"/>
                  </a:cubicBezTo>
                  <a:cubicBezTo>
                    <a:pt x="257177" y="340265"/>
                    <a:pt x="259403" y="340059"/>
                    <a:pt x="261593" y="339666"/>
                  </a:cubicBezTo>
                  <a:cubicBezTo>
                    <a:pt x="259478" y="346833"/>
                    <a:pt x="256896" y="353832"/>
                    <a:pt x="253509" y="360493"/>
                  </a:cubicBezTo>
                  <a:cubicBezTo>
                    <a:pt x="231765" y="404580"/>
                    <a:pt x="188521" y="443183"/>
                    <a:pt x="137025" y="441967"/>
                  </a:cubicBezTo>
                  <a:cubicBezTo>
                    <a:pt x="70820" y="441012"/>
                    <a:pt x="23834" y="384052"/>
                    <a:pt x="9313" y="323480"/>
                  </a:cubicBezTo>
                  <a:cubicBezTo>
                    <a:pt x="-6274" y="269701"/>
                    <a:pt x="1248" y="212834"/>
                    <a:pt x="6544" y="158026"/>
                  </a:cubicBezTo>
                  <a:cubicBezTo>
                    <a:pt x="9687" y="126701"/>
                    <a:pt x="15918" y="94160"/>
                    <a:pt x="33115" y="67177"/>
                  </a:cubicBezTo>
                  <a:cubicBezTo>
                    <a:pt x="42715" y="52937"/>
                    <a:pt x="53774" y="38884"/>
                    <a:pt x="66891" y="27488"/>
                  </a:cubicBezTo>
                  <a:cubicBezTo>
                    <a:pt x="68818" y="26796"/>
                    <a:pt x="70353" y="25692"/>
                    <a:pt x="71157" y="23952"/>
                  </a:cubicBezTo>
                  <a:cubicBezTo>
                    <a:pt x="80551" y="16448"/>
                    <a:pt x="90955" y="10348"/>
                    <a:pt x="102594" y="6456"/>
                  </a:cubicBezTo>
                  <a:cubicBezTo>
                    <a:pt x="113223" y="1871"/>
                    <a:pt x="124076" y="0"/>
                    <a:pt x="134966" y="0"/>
                  </a:cubicBezTo>
                  <a:cubicBezTo>
                    <a:pt x="147073" y="0"/>
                    <a:pt x="159274" y="2320"/>
                    <a:pt x="171343" y="5820"/>
                  </a:cubicBezTo>
                  <a:cubicBezTo>
                    <a:pt x="186612" y="9730"/>
                    <a:pt x="201077" y="16205"/>
                    <a:pt x="215523" y="22436"/>
                  </a:cubicBezTo>
                  <a:cubicBezTo>
                    <a:pt x="225684" y="27432"/>
                    <a:pt x="233206" y="36246"/>
                    <a:pt x="240991" y="44255"/>
                  </a:cubicBezTo>
                  <a:cubicBezTo>
                    <a:pt x="251993" y="56118"/>
                    <a:pt x="257383" y="71537"/>
                    <a:pt x="263801" y="860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10254244" y="8009111"/>
              <a:ext cx="245008" cy="408630"/>
            </a:xfrm>
            <a:custGeom>
              <a:rect b="b" l="l" r="r" t="t"/>
              <a:pathLst>
                <a:path extrusionOk="0" h="408630" w="245008">
                  <a:moveTo>
                    <a:pt x="245008" y="88191"/>
                  </a:moveTo>
                  <a:cubicBezTo>
                    <a:pt x="243904" y="87031"/>
                    <a:pt x="242725" y="85946"/>
                    <a:pt x="241509" y="84917"/>
                  </a:cubicBezTo>
                  <a:cubicBezTo>
                    <a:pt x="228148" y="75523"/>
                    <a:pt x="209623" y="72061"/>
                    <a:pt x="193886" y="76739"/>
                  </a:cubicBezTo>
                  <a:cubicBezTo>
                    <a:pt x="159568" y="87574"/>
                    <a:pt x="150642" y="128142"/>
                    <a:pt x="143119" y="159111"/>
                  </a:cubicBezTo>
                  <a:cubicBezTo>
                    <a:pt x="139864" y="173052"/>
                    <a:pt x="139564" y="187367"/>
                    <a:pt x="139396" y="201607"/>
                  </a:cubicBezTo>
                  <a:cubicBezTo>
                    <a:pt x="139283" y="210757"/>
                    <a:pt x="138572" y="220151"/>
                    <a:pt x="141697" y="228927"/>
                  </a:cubicBezTo>
                  <a:cubicBezTo>
                    <a:pt x="153542" y="265790"/>
                    <a:pt x="172610" y="305853"/>
                    <a:pt x="216809" y="307163"/>
                  </a:cubicBezTo>
                  <a:cubicBezTo>
                    <a:pt x="217613" y="307219"/>
                    <a:pt x="218418" y="307238"/>
                    <a:pt x="219241" y="307238"/>
                  </a:cubicBezTo>
                  <a:cubicBezTo>
                    <a:pt x="224462" y="307238"/>
                    <a:pt x="229795" y="306171"/>
                    <a:pt x="234791" y="304207"/>
                  </a:cubicBezTo>
                  <a:cubicBezTo>
                    <a:pt x="228073" y="324491"/>
                    <a:pt x="219485" y="344101"/>
                    <a:pt x="207958" y="362028"/>
                  </a:cubicBezTo>
                  <a:cubicBezTo>
                    <a:pt x="188871" y="388637"/>
                    <a:pt x="157865" y="406020"/>
                    <a:pt x="125006" y="408472"/>
                  </a:cubicBezTo>
                  <a:cubicBezTo>
                    <a:pt x="75923" y="410960"/>
                    <a:pt x="43645" y="383996"/>
                    <a:pt x="20572" y="343035"/>
                  </a:cubicBezTo>
                  <a:cubicBezTo>
                    <a:pt x="8540" y="318072"/>
                    <a:pt x="4311" y="290060"/>
                    <a:pt x="700" y="262834"/>
                  </a:cubicBezTo>
                  <a:cubicBezTo>
                    <a:pt x="-2032" y="229301"/>
                    <a:pt x="3600" y="195974"/>
                    <a:pt x="11254" y="163434"/>
                  </a:cubicBezTo>
                  <a:cubicBezTo>
                    <a:pt x="17766" y="133232"/>
                    <a:pt x="25176" y="102768"/>
                    <a:pt x="40651" y="75729"/>
                  </a:cubicBezTo>
                  <a:cubicBezTo>
                    <a:pt x="59082" y="40175"/>
                    <a:pt x="94655" y="14951"/>
                    <a:pt x="133352" y="5651"/>
                  </a:cubicBezTo>
                  <a:cubicBezTo>
                    <a:pt x="144673" y="2171"/>
                    <a:pt x="156387" y="0"/>
                    <a:pt x="168044" y="0"/>
                  </a:cubicBezTo>
                  <a:cubicBezTo>
                    <a:pt x="169223" y="0"/>
                    <a:pt x="170383" y="19"/>
                    <a:pt x="171562" y="75"/>
                  </a:cubicBezTo>
                  <a:cubicBezTo>
                    <a:pt x="179814" y="1478"/>
                    <a:pt x="187449" y="4566"/>
                    <a:pt x="194896" y="8252"/>
                  </a:cubicBezTo>
                  <a:cubicBezTo>
                    <a:pt x="195009" y="8477"/>
                    <a:pt x="195158" y="8701"/>
                    <a:pt x="195346" y="8944"/>
                  </a:cubicBezTo>
                  <a:cubicBezTo>
                    <a:pt x="196075" y="9412"/>
                    <a:pt x="196843" y="9824"/>
                    <a:pt x="197647" y="10180"/>
                  </a:cubicBezTo>
                  <a:cubicBezTo>
                    <a:pt x="198508" y="14764"/>
                    <a:pt x="205301" y="17365"/>
                    <a:pt x="208781" y="20509"/>
                  </a:cubicBezTo>
                  <a:cubicBezTo>
                    <a:pt x="214544" y="24794"/>
                    <a:pt x="219728" y="29846"/>
                    <a:pt x="224687" y="35030"/>
                  </a:cubicBezTo>
                  <a:cubicBezTo>
                    <a:pt x="237299" y="49794"/>
                    <a:pt x="240573" y="69591"/>
                    <a:pt x="245008" y="88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37"/>
            <p:cNvSpPr/>
            <p:nvPr/>
          </p:nvSpPr>
          <p:spPr>
            <a:xfrm>
              <a:off x="10156493" y="8401087"/>
              <a:ext cx="40860" cy="40202"/>
            </a:xfrm>
            <a:custGeom>
              <a:rect b="b" l="l" r="r" t="t"/>
              <a:pathLst>
                <a:path extrusionOk="0" h="40202" w="40860">
                  <a:moveTo>
                    <a:pt x="24686" y="29"/>
                  </a:moveTo>
                  <a:cubicBezTo>
                    <a:pt x="48021" y="3510"/>
                    <a:pt x="45270" y="39643"/>
                    <a:pt x="21823" y="40167"/>
                  </a:cubicBezTo>
                  <a:cubicBezTo>
                    <a:pt x="-11578" y="41608"/>
                    <a:pt x="-3438" y="-1280"/>
                    <a:pt x="2468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3" name="Google Shape;1533;p37"/>
          <p:cNvGrpSpPr/>
          <p:nvPr/>
        </p:nvGrpSpPr>
        <p:grpSpPr>
          <a:xfrm>
            <a:off x="7315396" y="3922415"/>
            <a:ext cx="431701" cy="429004"/>
            <a:chOff x="14630792" y="7844830"/>
            <a:chExt cx="863403" cy="858007"/>
          </a:xfrm>
        </p:grpSpPr>
        <p:sp>
          <p:nvSpPr>
            <p:cNvPr id="1534" name="Google Shape;1534;p37"/>
            <p:cNvSpPr/>
            <p:nvPr/>
          </p:nvSpPr>
          <p:spPr>
            <a:xfrm>
              <a:off x="14636622" y="8035667"/>
              <a:ext cx="342326" cy="377440"/>
            </a:xfrm>
            <a:custGeom>
              <a:rect b="b" l="l" r="r" t="t"/>
              <a:pathLst>
                <a:path extrusionOk="0" h="377440" w="342326">
                  <a:moveTo>
                    <a:pt x="171827" y="377441"/>
                  </a:moveTo>
                  <a:cubicBezTo>
                    <a:pt x="249028" y="377441"/>
                    <a:pt x="312726" y="325818"/>
                    <a:pt x="333084" y="250112"/>
                  </a:cubicBezTo>
                  <a:cubicBezTo>
                    <a:pt x="340647" y="225061"/>
                    <a:pt x="342478" y="198835"/>
                    <a:pt x="342167" y="172799"/>
                  </a:cubicBezTo>
                  <a:cubicBezTo>
                    <a:pt x="342789" y="151255"/>
                    <a:pt x="341873" y="129418"/>
                    <a:pt x="334397" y="108962"/>
                  </a:cubicBezTo>
                  <a:cubicBezTo>
                    <a:pt x="322966" y="81942"/>
                    <a:pt x="308341" y="55318"/>
                    <a:pt x="287206" y="34655"/>
                  </a:cubicBezTo>
                  <a:cubicBezTo>
                    <a:pt x="274393" y="24169"/>
                    <a:pt x="259043" y="16550"/>
                    <a:pt x="243813" y="10295"/>
                  </a:cubicBezTo>
                  <a:cubicBezTo>
                    <a:pt x="229723" y="6322"/>
                    <a:pt x="147204" y="-8225"/>
                    <a:pt x="133649" y="6339"/>
                  </a:cubicBezTo>
                  <a:cubicBezTo>
                    <a:pt x="130023" y="8430"/>
                    <a:pt x="125602" y="11660"/>
                    <a:pt x="124394" y="11747"/>
                  </a:cubicBezTo>
                  <a:cubicBezTo>
                    <a:pt x="120526" y="13543"/>
                    <a:pt x="116693" y="15392"/>
                    <a:pt x="113015" y="17552"/>
                  </a:cubicBezTo>
                  <a:cubicBezTo>
                    <a:pt x="112652" y="17759"/>
                    <a:pt x="112428" y="18122"/>
                    <a:pt x="112359" y="18519"/>
                  </a:cubicBezTo>
                  <a:cubicBezTo>
                    <a:pt x="99857" y="25412"/>
                    <a:pt x="88772" y="34949"/>
                    <a:pt x="78101" y="44451"/>
                  </a:cubicBezTo>
                  <a:cubicBezTo>
                    <a:pt x="29511" y="86451"/>
                    <a:pt x="-2382" y="150184"/>
                    <a:pt x="139" y="215023"/>
                  </a:cubicBezTo>
                  <a:cubicBezTo>
                    <a:pt x="2540" y="251615"/>
                    <a:pt x="18045" y="303791"/>
                    <a:pt x="41511" y="332142"/>
                  </a:cubicBezTo>
                  <a:cubicBezTo>
                    <a:pt x="51457" y="344667"/>
                    <a:pt x="65357" y="352891"/>
                    <a:pt x="79931" y="358989"/>
                  </a:cubicBezTo>
                  <a:cubicBezTo>
                    <a:pt x="103829" y="370375"/>
                    <a:pt x="129954" y="376266"/>
                    <a:pt x="156390" y="376767"/>
                  </a:cubicBezTo>
                  <a:cubicBezTo>
                    <a:pt x="161604" y="377216"/>
                    <a:pt x="166733" y="377441"/>
                    <a:pt x="171827" y="377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15116338" y="8065591"/>
              <a:ext cx="294997" cy="349642"/>
            </a:xfrm>
            <a:custGeom>
              <a:rect b="b" l="l" r="r" t="t"/>
              <a:pathLst>
                <a:path extrusionOk="0" h="349642" w="294997">
                  <a:moveTo>
                    <a:pt x="210953" y="14407"/>
                  </a:moveTo>
                  <a:cubicBezTo>
                    <a:pt x="197536" y="8930"/>
                    <a:pt x="184396" y="672"/>
                    <a:pt x="169581" y="136"/>
                  </a:cubicBezTo>
                  <a:cubicBezTo>
                    <a:pt x="166852" y="84"/>
                    <a:pt x="163606" y="-313"/>
                    <a:pt x="160999" y="551"/>
                  </a:cubicBezTo>
                  <a:cubicBezTo>
                    <a:pt x="158737" y="637"/>
                    <a:pt x="156665" y="793"/>
                    <a:pt x="155819" y="672"/>
                  </a:cubicBezTo>
                  <a:cubicBezTo>
                    <a:pt x="153436" y="1052"/>
                    <a:pt x="142851" y="914"/>
                    <a:pt x="138586" y="2728"/>
                  </a:cubicBezTo>
                  <a:cubicBezTo>
                    <a:pt x="113100" y="3868"/>
                    <a:pt x="87631" y="12593"/>
                    <a:pt x="66962" y="27191"/>
                  </a:cubicBezTo>
                  <a:cubicBezTo>
                    <a:pt x="29682" y="60103"/>
                    <a:pt x="1640" y="107458"/>
                    <a:pt x="0" y="158010"/>
                  </a:cubicBezTo>
                  <a:cubicBezTo>
                    <a:pt x="984" y="196485"/>
                    <a:pt x="3522" y="236377"/>
                    <a:pt x="19097" y="272053"/>
                  </a:cubicBezTo>
                  <a:cubicBezTo>
                    <a:pt x="37055" y="312860"/>
                    <a:pt x="74162" y="346480"/>
                    <a:pt x="120145" y="348761"/>
                  </a:cubicBezTo>
                  <a:cubicBezTo>
                    <a:pt x="128450" y="349297"/>
                    <a:pt x="136531" y="349642"/>
                    <a:pt x="144405" y="349642"/>
                  </a:cubicBezTo>
                  <a:cubicBezTo>
                    <a:pt x="181011" y="349642"/>
                    <a:pt x="212835" y="342109"/>
                    <a:pt x="240169" y="311443"/>
                  </a:cubicBezTo>
                  <a:cubicBezTo>
                    <a:pt x="267623" y="285321"/>
                    <a:pt x="280988" y="248729"/>
                    <a:pt x="287671" y="212172"/>
                  </a:cubicBezTo>
                  <a:cubicBezTo>
                    <a:pt x="293524" y="180452"/>
                    <a:pt x="297772" y="147437"/>
                    <a:pt x="292816" y="115354"/>
                  </a:cubicBezTo>
                  <a:cubicBezTo>
                    <a:pt x="282732" y="67636"/>
                    <a:pt x="255623" y="33860"/>
                    <a:pt x="210953" y="144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14770809" y="8554621"/>
              <a:ext cx="534625" cy="148216"/>
            </a:xfrm>
            <a:custGeom>
              <a:rect b="b" l="l" r="r" t="t"/>
              <a:pathLst>
                <a:path extrusionOk="0" h="148216" w="534625">
                  <a:moveTo>
                    <a:pt x="528249" y="49256"/>
                  </a:moveTo>
                  <a:cubicBezTo>
                    <a:pt x="518407" y="42346"/>
                    <a:pt x="508409" y="35677"/>
                    <a:pt x="497721" y="30131"/>
                  </a:cubicBezTo>
                  <a:cubicBezTo>
                    <a:pt x="480678" y="20732"/>
                    <a:pt x="463998" y="10677"/>
                    <a:pt x="446196" y="2713"/>
                  </a:cubicBezTo>
                  <a:cubicBezTo>
                    <a:pt x="443295" y="778"/>
                    <a:pt x="438426" y="1193"/>
                    <a:pt x="438702" y="5806"/>
                  </a:cubicBezTo>
                  <a:cubicBezTo>
                    <a:pt x="441050" y="13321"/>
                    <a:pt x="450875" y="15826"/>
                    <a:pt x="456850" y="20041"/>
                  </a:cubicBezTo>
                  <a:cubicBezTo>
                    <a:pt x="459837" y="21873"/>
                    <a:pt x="462824" y="23687"/>
                    <a:pt x="465846" y="25484"/>
                  </a:cubicBezTo>
                  <a:cubicBezTo>
                    <a:pt x="464758" y="25915"/>
                    <a:pt x="463757" y="26624"/>
                    <a:pt x="463031" y="27695"/>
                  </a:cubicBezTo>
                  <a:cubicBezTo>
                    <a:pt x="460804" y="30908"/>
                    <a:pt x="458404" y="33966"/>
                    <a:pt x="455986" y="37024"/>
                  </a:cubicBezTo>
                  <a:cubicBezTo>
                    <a:pt x="448769" y="46578"/>
                    <a:pt x="441206" y="55821"/>
                    <a:pt x="433280" y="64788"/>
                  </a:cubicBezTo>
                  <a:cubicBezTo>
                    <a:pt x="399212" y="100827"/>
                    <a:pt x="353489" y="125947"/>
                    <a:pt x="303794" y="130888"/>
                  </a:cubicBezTo>
                  <a:cubicBezTo>
                    <a:pt x="249057" y="139958"/>
                    <a:pt x="191644" y="131061"/>
                    <a:pt x="144643" y="100239"/>
                  </a:cubicBezTo>
                  <a:cubicBezTo>
                    <a:pt x="131934" y="93139"/>
                    <a:pt x="120158" y="84604"/>
                    <a:pt x="108917" y="75361"/>
                  </a:cubicBezTo>
                  <a:cubicBezTo>
                    <a:pt x="94741" y="64650"/>
                    <a:pt x="81203" y="53092"/>
                    <a:pt x="72362" y="37422"/>
                  </a:cubicBezTo>
                  <a:cubicBezTo>
                    <a:pt x="74279" y="35003"/>
                    <a:pt x="76178" y="32567"/>
                    <a:pt x="78112" y="30166"/>
                  </a:cubicBezTo>
                  <a:cubicBezTo>
                    <a:pt x="84328" y="21631"/>
                    <a:pt x="92703" y="14098"/>
                    <a:pt x="97262" y="4527"/>
                  </a:cubicBezTo>
                  <a:cubicBezTo>
                    <a:pt x="97641" y="3076"/>
                    <a:pt x="97141" y="1538"/>
                    <a:pt x="95949" y="623"/>
                  </a:cubicBezTo>
                  <a:cubicBezTo>
                    <a:pt x="90648" y="-2729"/>
                    <a:pt x="83223" y="8397"/>
                    <a:pt x="79304" y="11541"/>
                  </a:cubicBezTo>
                  <a:cubicBezTo>
                    <a:pt x="61484" y="29993"/>
                    <a:pt x="46203" y="50638"/>
                    <a:pt x="29574" y="70109"/>
                  </a:cubicBezTo>
                  <a:cubicBezTo>
                    <a:pt x="20388" y="80527"/>
                    <a:pt x="10494" y="90288"/>
                    <a:pt x="1446" y="100810"/>
                  </a:cubicBezTo>
                  <a:cubicBezTo>
                    <a:pt x="-1006" y="103695"/>
                    <a:pt x="-177" y="108308"/>
                    <a:pt x="2707" y="110519"/>
                  </a:cubicBezTo>
                  <a:cubicBezTo>
                    <a:pt x="4140" y="111573"/>
                    <a:pt x="5469" y="112005"/>
                    <a:pt x="6730" y="112005"/>
                  </a:cubicBezTo>
                  <a:cubicBezTo>
                    <a:pt x="11288" y="112005"/>
                    <a:pt x="14776" y="106234"/>
                    <a:pt x="17798" y="102831"/>
                  </a:cubicBezTo>
                  <a:cubicBezTo>
                    <a:pt x="24981" y="94659"/>
                    <a:pt x="33028" y="86556"/>
                    <a:pt x="40038" y="78125"/>
                  </a:cubicBezTo>
                  <a:cubicBezTo>
                    <a:pt x="48430" y="68001"/>
                    <a:pt x="56477" y="57618"/>
                    <a:pt x="64575" y="47252"/>
                  </a:cubicBezTo>
                  <a:cubicBezTo>
                    <a:pt x="64799" y="47667"/>
                    <a:pt x="65041" y="48081"/>
                    <a:pt x="65266" y="48496"/>
                  </a:cubicBezTo>
                  <a:cubicBezTo>
                    <a:pt x="68598" y="54526"/>
                    <a:pt x="72380" y="60296"/>
                    <a:pt x="77128" y="65323"/>
                  </a:cubicBezTo>
                  <a:cubicBezTo>
                    <a:pt x="124146" y="110536"/>
                    <a:pt x="184979" y="147094"/>
                    <a:pt x="251751" y="147733"/>
                  </a:cubicBezTo>
                  <a:cubicBezTo>
                    <a:pt x="256292" y="148061"/>
                    <a:pt x="260816" y="148217"/>
                    <a:pt x="265357" y="148217"/>
                  </a:cubicBezTo>
                  <a:cubicBezTo>
                    <a:pt x="287407" y="148217"/>
                    <a:pt x="309406" y="144640"/>
                    <a:pt x="331007" y="140460"/>
                  </a:cubicBezTo>
                  <a:cubicBezTo>
                    <a:pt x="356735" y="135277"/>
                    <a:pt x="380408" y="123373"/>
                    <a:pt x="402406" y="109362"/>
                  </a:cubicBezTo>
                  <a:cubicBezTo>
                    <a:pt x="423921" y="94573"/>
                    <a:pt x="443140" y="76553"/>
                    <a:pt x="459164" y="55925"/>
                  </a:cubicBezTo>
                  <a:cubicBezTo>
                    <a:pt x="464033" y="49291"/>
                    <a:pt x="469420" y="42985"/>
                    <a:pt x="474169" y="36247"/>
                  </a:cubicBezTo>
                  <a:cubicBezTo>
                    <a:pt x="475239" y="34727"/>
                    <a:pt x="475775" y="33016"/>
                    <a:pt x="475585" y="31168"/>
                  </a:cubicBezTo>
                  <a:cubicBezTo>
                    <a:pt x="492092" y="40860"/>
                    <a:pt x="508617" y="50535"/>
                    <a:pt x="523674" y="62404"/>
                  </a:cubicBezTo>
                  <a:cubicBezTo>
                    <a:pt x="524900" y="63388"/>
                    <a:pt x="526281" y="63820"/>
                    <a:pt x="527628" y="63820"/>
                  </a:cubicBezTo>
                  <a:cubicBezTo>
                    <a:pt x="531772" y="63820"/>
                    <a:pt x="535726" y="59795"/>
                    <a:pt x="534345" y="55234"/>
                  </a:cubicBezTo>
                  <a:cubicBezTo>
                    <a:pt x="533619" y="52211"/>
                    <a:pt x="530632" y="50897"/>
                    <a:pt x="528249" y="49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15168697" y="7847279"/>
              <a:ext cx="325498" cy="138216"/>
            </a:xfrm>
            <a:custGeom>
              <a:rect b="b" l="l" r="r" t="t"/>
              <a:pathLst>
                <a:path extrusionOk="0" h="138216" w="325498">
                  <a:moveTo>
                    <a:pt x="299736" y="53751"/>
                  </a:moveTo>
                  <a:cubicBezTo>
                    <a:pt x="289928" y="46667"/>
                    <a:pt x="277340" y="41156"/>
                    <a:pt x="265806" y="36785"/>
                  </a:cubicBezTo>
                  <a:cubicBezTo>
                    <a:pt x="241390" y="26454"/>
                    <a:pt x="215749" y="20061"/>
                    <a:pt x="189727" y="15328"/>
                  </a:cubicBezTo>
                  <a:cubicBezTo>
                    <a:pt x="165225" y="9868"/>
                    <a:pt x="141448" y="3856"/>
                    <a:pt x="116048" y="1333"/>
                  </a:cubicBezTo>
                  <a:cubicBezTo>
                    <a:pt x="95293" y="-498"/>
                    <a:pt x="74348" y="72"/>
                    <a:pt x="53524" y="124"/>
                  </a:cubicBezTo>
                  <a:cubicBezTo>
                    <a:pt x="43595" y="591"/>
                    <a:pt x="33459" y="1109"/>
                    <a:pt x="23807" y="3407"/>
                  </a:cubicBezTo>
                  <a:cubicBezTo>
                    <a:pt x="17729" y="6257"/>
                    <a:pt x="12186" y="10991"/>
                    <a:pt x="8681" y="16762"/>
                  </a:cubicBezTo>
                  <a:cubicBezTo>
                    <a:pt x="4623" y="24484"/>
                    <a:pt x="3276" y="33382"/>
                    <a:pt x="1308" y="41882"/>
                  </a:cubicBezTo>
                  <a:cubicBezTo>
                    <a:pt x="462" y="48792"/>
                    <a:pt x="-1299" y="56601"/>
                    <a:pt x="1601" y="63201"/>
                  </a:cubicBezTo>
                  <a:cubicBezTo>
                    <a:pt x="2189" y="81238"/>
                    <a:pt x="32682" y="69282"/>
                    <a:pt x="43457" y="67918"/>
                  </a:cubicBezTo>
                  <a:cubicBezTo>
                    <a:pt x="60517" y="65309"/>
                    <a:pt x="77957" y="63080"/>
                    <a:pt x="95794" y="62994"/>
                  </a:cubicBezTo>
                  <a:cubicBezTo>
                    <a:pt x="111887" y="63167"/>
                    <a:pt x="128170" y="64583"/>
                    <a:pt x="144297" y="67589"/>
                  </a:cubicBezTo>
                  <a:cubicBezTo>
                    <a:pt x="159958" y="70993"/>
                    <a:pt x="174894" y="77091"/>
                    <a:pt x="189951" y="82464"/>
                  </a:cubicBezTo>
                  <a:cubicBezTo>
                    <a:pt x="207322" y="88891"/>
                    <a:pt x="225712" y="93176"/>
                    <a:pt x="241321" y="103594"/>
                  </a:cubicBezTo>
                  <a:cubicBezTo>
                    <a:pt x="255446" y="112474"/>
                    <a:pt x="270503" y="119747"/>
                    <a:pt x="284489" y="128852"/>
                  </a:cubicBezTo>
                  <a:cubicBezTo>
                    <a:pt x="289341" y="131772"/>
                    <a:pt x="293157" y="136765"/>
                    <a:pt x="298752" y="138199"/>
                  </a:cubicBezTo>
                  <a:cubicBezTo>
                    <a:pt x="299028" y="138216"/>
                    <a:pt x="299287" y="138216"/>
                    <a:pt x="299563" y="138216"/>
                  </a:cubicBezTo>
                  <a:cubicBezTo>
                    <a:pt x="313964" y="138216"/>
                    <a:pt x="317400" y="113649"/>
                    <a:pt x="321389" y="102920"/>
                  </a:cubicBezTo>
                  <a:cubicBezTo>
                    <a:pt x="323098" y="96286"/>
                    <a:pt x="325274" y="89617"/>
                    <a:pt x="325498" y="82758"/>
                  </a:cubicBezTo>
                  <a:cubicBezTo>
                    <a:pt x="324083" y="69023"/>
                    <a:pt x="309664" y="61404"/>
                    <a:pt x="299736" y="53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14630792" y="7844830"/>
              <a:ext cx="326773" cy="137727"/>
            </a:xfrm>
            <a:custGeom>
              <a:rect b="b" l="l" r="r" t="t"/>
              <a:pathLst>
                <a:path extrusionOk="0" h="137727" w="326773">
                  <a:moveTo>
                    <a:pt x="18091" y="135810"/>
                  </a:moveTo>
                  <a:cubicBezTo>
                    <a:pt x="20871" y="137192"/>
                    <a:pt x="23737" y="137728"/>
                    <a:pt x="26638" y="137728"/>
                  </a:cubicBezTo>
                  <a:cubicBezTo>
                    <a:pt x="34063" y="137728"/>
                    <a:pt x="41695" y="134151"/>
                    <a:pt x="48654" y="131957"/>
                  </a:cubicBezTo>
                  <a:cubicBezTo>
                    <a:pt x="61103" y="127638"/>
                    <a:pt x="74209" y="123561"/>
                    <a:pt x="86520" y="118447"/>
                  </a:cubicBezTo>
                  <a:cubicBezTo>
                    <a:pt x="98038" y="113281"/>
                    <a:pt x="109140" y="107200"/>
                    <a:pt x="121124" y="103088"/>
                  </a:cubicBezTo>
                  <a:cubicBezTo>
                    <a:pt x="155624" y="91547"/>
                    <a:pt x="191677" y="85483"/>
                    <a:pt x="227852" y="81544"/>
                  </a:cubicBezTo>
                  <a:cubicBezTo>
                    <a:pt x="242028" y="80127"/>
                    <a:pt x="256274" y="78935"/>
                    <a:pt x="270536" y="78780"/>
                  </a:cubicBezTo>
                  <a:cubicBezTo>
                    <a:pt x="278945" y="78676"/>
                    <a:pt x="287355" y="78745"/>
                    <a:pt x="295746" y="78469"/>
                  </a:cubicBezTo>
                  <a:cubicBezTo>
                    <a:pt x="304086" y="77778"/>
                    <a:pt x="314050" y="79350"/>
                    <a:pt x="320093" y="72267"/>
                  </a:cubicBezTo>
                  <a:cubicBezTo>
                    <a:pt x="330833" y="59102"/>
                    <a:pt x="326447" y="39942"/>
                    <a:pt x="321941" y="25050"/>
                  </a:cubicBezTo>
                  <a:cubicBezTo>
                    <a:pt x="317227" y="9276"/>
                    <a:pt x="299234" y="4490"/>
                    <a:pt x="284730" y="2314"/>
                  </a:cubicBezTo>
                  <a:cubicBezTo>
                    <a:pt x="272418" y="1398"/>
                    <a:pt x="260055" y="1778"/>
                    <a:pt x="247744" y="1553"/>
                  </a:cubicBezTo>
                  <a:cubicBezTo>
                    <a:pt x="234293" y="465"/>
                    <a:pt x="220738" y="-537"/>
                    <a:pt x="207252" y="327"/>
                  </a:cubicBezTo>
                  <a:cubicBezTo>
                    <a:pt x="181283" y="1985"/>
                    <a:pt x="155727" y="6926"/>
                    <a:pt x="130690" y="13872"/>
                  </a:cubicBezTo>
                  <a:cubicBezTo>
                    <a:pt x="113509" y="17379"/>
                    <a:pt x="97744" y="24911"/>
                    <a:pt x="82394" y="33152"/>
                  </a:cubicBezTo>
                  <a:cubicBezTo>
                    <a:pt x="68701" y="40046"/>
                    <a:pt x="54421" y="46006"/>
                    <a:pt x="42127" y="55284"/>
                  </a:cubicBezTo>
                  <a:cubicBezTo>
                    <a:pt x="31904" y="63525"/>
                    <a:pt x="20146" y="67965"/>
                    <a:pt x="8335" y="74236"/>
                  </a:cubicBezTo>
                  <a:cubicBezTo>
                    <a:pt x="-9329" y="86036"/>
                    <a:pt x="4536" y="125219"/>
                    <a:pt x="18091" y="1358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14948331" y="8253235"/>
              <a:ext cx="142503" cy="289206"/>
            </a:xfrm>
            <a:custGeom>
              <a:rect b="b" l="l" r="r" t="t"/>
              <a:pathLst>
                <a:path extrusionOk="0" h="289206" w="142503">
                  <a:moveTo>
                    <a:pt x="28576" y="285976"/>
                  </a:moveTo>
                  <a:cubicBezTo>
                    <a:pt x="61660" y="288101"/>
                    <a:pt x="93759" y="286943"/>
                    <a:pt x="127033" y="289120"/>
                  </a:cubicBezTo>
                  <a:cubicBezTo>
                    <a:pt x="127689" y="289172"/>
                    <a:pt x="128328" y="289207"/>
                    <a:pt x="128950" y="289207"/>
                  </a:cubicBezTo>
                  <a:cubicBezTo>
                    <a:pt x="147443" y="289207"/>
                    <a:pt x="141831" y="262393"/>
                    <a:pt x="141278" y="249695"/>
                  </a:cubicBezTo>
                  <a:cubicBezTo>
                    <a:pt x="138170" y="215954"/>
                    <a:pt x="133612" y="182368"/>
                    <a:pt x="128294" y="148886"/>
                  </a:cubicBezTo>
                  <a:cubicBezTo>
                    <a:pt x="124391" y="124111"/>
                    <a:pt x="118952" y="99613"/>
                    <a:pt x="115878" y="74735"/>
                  </a:cubicBezTo>
                  <a:cubicBezTo>
                    <a:pt x="112183" y="52603"/>
                    <a:pt x="110750" y="29781"/>
                    <a:pt x="103032" y="8548"/>
                  </a:cubicBezTo>
                  <a:cubicBezTo>
                    <a:pt x="101547" y="1568"/>
                    <a:pt x="94588" y="-3494"/>
                    <a:pt x="89201" y="3002"/>
                  </a:cubicBezTo>
                  <a:cubicBezTo>
                    <a:pt x="81275" y="18309"/>
                    <a:pt x="76665" y="35171"/>
                    <a:pt x="70777" y="51359"/>
                  </a:cubicBezTo>
                  <a:cubicBezTo>
                    <a:pt x="59398" y="83926"/>
                    <a:pt x="46154" y="116285"/>
                    <a:pt x="34222" y="148679"/>
                  </a:cubicBezTo>
                  <a:cubicBezTo>
                    <a:pt x="24535" y="178999"/>
                    <a:pt x="13536" y="208974"/>
                    <a:pt x="6871" y="240227"/>
                  </a:cubicBezTo>
                  <a:cubicBezTo>
                    <a:pt x="-640" y="268889"/>
                    <a:pt x="-10362" y="284196"/>
                    <a:pt x="28576" y="2859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0" name="Google Shape;1540;p37"/>
          <p:cNvGrpSpPr/>
          <p:nvPr/>
        </p:nvGrpSpPr>
        <p:grpSpPr>
          <a:xfrm>
            <a:off x="7315396" y="3922415"/>
            <a:ext cx="431701" cy="429004"/>
            <a:chOff x="14630792" y="7844830"/>
            <a:chExt cx="863403" cy="858007"/>
          </a:xfrm>
        </p:grpSpPr>
        <p:sp>
          <p:nvSpPr>
            <p:cNvPr id="1541" name="Google Shape;1541;p37"/>
            <p:cNvSpPr/>
            <p:nvPr/>
          </p:nvSpPr>
          <p:spPr>
            <a:xfrm>
              <a:off x="14962091" y="8269989"/>
              <a:ext cx="114490" cy="258268"/>
            </a:xfrm>
            <a:custGeom>
              <a:rect b="b" l="l" r="r" t="t"/>
              <a:pathLst>
                <a:path extrusionOk="0" h="258268" w="114490">
                  <a:moveTo>
                    <a:pt x="107833" y="258147"/>
                  </a:moveTo>
                  <a:cubicBezTo>
                    <a:pt x="87665" y="256748"/>
                    <a:pt x="67445" y="256489"/>
                    <a:pt x="47208" y="256402"/>
                  </a:cubicBezTo>
                  <a:cubicBezTo>
                    <a:pt x="31547" y="255659"/>
                    <a:pt x="15178" y="256972"/>
                    <a:pt x="0" y="252601"/>
                  </a:cubicBezTo>
                  <a:cubicBezTo>
                    <a:pt x="4369" y="235048"/>
                    <a:pt x="9031" y="217599"/>
                    <a:pt x="13054" y="199960"/>
                  </a:cubicBezTo>
                  <a:cubicBezTo>
                    <a:pt x="18010" y="178917"/>
                    <a:pt x="26453" y="158945"/>
                    <a:pt x="32031" y="138075"/>
                  </a:cubicBezTo>
                  <a:cubicBezTo>
                    <a:pt x="47692" y="92257"/>
                    <a:pt x="64942" y="46906"/>
                    <a:pt x="77288" y="0"/>
                  </a:cubicBezTo>
                  <a:cubicBezTo>
                    <a:pt x="86785" y="33672"/>
                    <a:pt x="87734" y="69677"/>
                    <a:pt x="95453" y="103867"/>
                  </a:cubicBezTo>
                  <a:cubicBezTo>
                    <a:pt x="101876" y="141357"/>
                    <a:pt x="107781" y="178934"/>
                    <a:pt x="111736" y="216770"/>
                  </a:cubicBezTo>
                  <a:cubicBezTo>
                    <a:pt x="112720" y="230557"/>
                    <a:pt x="115707" y="244412"/>
                    <a:pt x="113946" y="258268"/>
                  </a:cubicBezTo>
                  <a:cubicBezTo>
                    <a:pt x="113773" y="258268"/>
                    <a:pt x="113583" y="258268"/>
                    <a:pt x="113411" y="258268"/>
                  </a:cubicBezTo>
                  <a:cubicBezTo>
                    <a:pt x="111546" y="258268"/>
                    <a:pt x="109681" y="258199"/>
                    <a:pt x="107833" y="258147"/>
                  </a:cubicBezTo>
                  <a:close/>
                </a:path>
              </a:pathLst>
            </a:custGeom>
            <a:solidFill>
              <a:srgbClr val="FF9738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14650328" y="8049864"/>
              <a:ext cx="314583" cy="349006"/>
            </a:xfrm>
            <a:custGeom>
              <a:rect b="b" l="l" r="r" t="t"/>
              <a:pathLst>
                <a:path extrusionOk="0" h="349006" w="314583">
                  <a:moveTo>
                    <a:pt x="239569" y="134329"/>
                  </a:moveTo>
                  <a:cubicBezTo>
                    <a:pt x="241296" y="106703"/>
                    <a:pt x="242902" y="66086"/>
                    <a:pt x="210733" y="55703"/>
                  </a:cubicBezTo>
                  <a:cubicBezTo>
                    <a:pt x="201374" y="50624"/>
                    <a:pt x="191049" y="47013"/>
                    <a:pt x="180308" y="46978"/>
                  </a:cubicBezTo>
                  <a:cubicBezTo>
                    <a:pt x="138056" y="45527"/>
                    <a:pt x="97167" y="93228"/>
                    <a:pt x="84217" y="130234"/>
                  </a:cubicBezTo>
                  <a:cubicBezTo>
                    <a:pt x="79261" y="144246"/>
                    <a:pt x="79106" y="159363"/>
                    <a:pt x="78052" y="174048"/>
                  </a:cubicBezTo>
                  <a:cubicBezTo>
                    <a:pt x="76827" y="198529"/>
                    <a:pt x="76896" y="223424"/>
                    <a:pt x="86099" y="246782"/>
                  </a:cubicBezTo>
                  <a:cubicBezTo>
                    <a:pt x="97979" y="280523"/>
                    <a:pt x="123361" y="316614"/>
                    <a:pt x="162644" y="316614"/>
                  </a:cubicBezTo>
                  <a:cubicBezTo>
                    <a:pt x="164423" y="316735"/>
                    <a:pt x="166167" y="316804"/>
                    <a:pt x="167911" y="316804"/>
                  </a:cubicBezTo>
                  <a:cubicBezTo>
                    <a:pt x="197178" y="316804"/>
                    <a:pt x="222976" y="298681"/>
                    <a:pt x="229330" y="269017"/>
                  </a:cubicBezTo>
                  <a:cubicBezTo>
                    <a:pt x="234873" y="252881"/>
                    <a:pt x="235943" y="235708"/>
                    <a:pt x="237463" y="218829"/>
                  </a:cubicBezTo>
                  <a:cubicBezTo>
                    <a:pt x="237756" y="215373"/>
                    <a:pt x="238395" y="211607"/>
                    <a:pt x="237394" y="208221"/>
                  </a:cubicBezTo>
                  <a:cubicBezTo>
                    <a:pt x="232680" y="197440"/>
                    <a:pt x="217968" y="198390"/>
                    <a:pt x="208143" y="196093"/>
                  </a:cubicBezTo>
                  <a:cubicBezTo>
                    <a:pt x="197541" y="193760"/>
                    <a:pt x="187405" y="190409"/>
                    <a:pt x="177200" y="186608"/>
                  </a:cubicBezTo>
                  <a:cubicBezTo>
                    <a:pt x="192551" y="181649"/>
                    <a:pt x="207280" y="178211"/>
                    <a:pt x="223252" y="175015"/>
                  </a:cubicBezTo>
                  <a:cubicBezTo>
                    <a:pt x="241900" y="172044"/>
                    <a:pt x="237601" y="148513"/>
                    <a:pt x="239569" y="134329"/>
                  </a:cubicBezTo>
                  <a:close/>
                  <a:moveTo>
                    <a:pt x="307654" y="100138"/>
                  </a:moveTo>
                  <a:cubicBezTo>
                    <a:pt x="317133" y="127556"/>
                    <a:pt x="314301" y="156996"/>
                    <a:pt x="313801" y="185502"/>
                  </a:cubicBezTo>
                  <a:cubicBezTo>
                    <a:pt x="310537" y="236865"/>
                    <a:pt x="289661" y="290008"/>
                    <a:pt x="246580" y="320674"/>
                  </a:cubicBezTo>
                  <a:cubicBezTo>
                    <a:pt x="219781" y="339540"/>
                    <a:pt x="187060" y="350822"/>
                    <a:pt x="154062" y="348766"/>
                  </a:cubicBezTo>
                  <a:cubicBezTo>
                    <a:pt x="127126" y="348922"/>
                    <a:pt x="100120" y="345069"/>
                    <a:pt x="75566" y="333580"/>
                  </a:cubicBezTo>
                  <a:cubicBezTo>
                    <a:pt x="57660" y="326773"/>
                    <a:pt x="41291" y="316010"/>
                    <a:pt x="31276" y="299286"/>
                  </a:cubicBezTo>
                  <a:cubicBezTo>
                    <a:pt x="20605" y="282908"/>
                    <a:pt x="14458" y="264197"/>
                    <a:pt x="8898" y="245607"/>
                  </a:cubicBezTo>
                  <a:cubicBezTo>
                    <a:pt x="-513" y="217913"/>
                    <a:pt x="-2430" y="188335"/>
                    <a:pt x="3009" y="159553"/>
                  </a:cubicBezTo>
                  <a:cubicBezTo>
                    <a:pt x="12593" y="110643"/>
                    <a:pt x="40427" y="66380"/>
                    <a:pt x="78242" y="34280"/>
                  </a:cubicBezTo>
                  <a:cubicBezTo>
                    <a:pt x="90209" y="23551"/>
                    <a:pt x="103124" y="12909"/>
                    <a:pt x="118734" y="7916"/>
                  </a:cubicBezTo>
                  <a:cubicBezTo>
                    <a:pt x="132686" y="3147"/>
                    <a:pt x="146827" y="-1604"/>
                    <a:pt x="161746" y="521"/>
                  </a:cubicBezTo>
                  <a:cubicBezTo>
                    <a:pt x="171934" y="901"/>
                    <a:pt x="184055" y="2180"/>
                    <a:pt x="194727" y="4028"/>
                  </a:cubicBezTo>
                  <a:cubicBezTo>
                    <a:pt x="200511" y="5566"/>
                    <a:pt x="207263" y="4426"/>
                    <a:pt x="212494" y="7467"/>
                  </a:cubicBezTo>
                  <a:cubicBezTo>
                    <a:pt x="212339" y="7812"/>
                    <a:pt x="212184" y="8175"/>
                    <a:pt x="212097" y="8555"/>
                  </a:cubicBezTo>
                  <a:cubicBezTo>
                    <a:pt x="211821" y="9661"/>
                    <a:pt x="213530" y="10127"/>
                    <a:pt x="213807" y="9021"/>
                  </a:cubicBezTo>
                  <a:cubicBezTo>
                    <a:pt x="213876" y="8641"/>
                    <a:pt x="214066" y="8313"/>
                    <a:pt x="214221" y="7950"/>
                  </a:cubicBezTo>
                  <a:lnTo>
                    <a:pt x="214238" y="7933"/>
                  </a:lnTo>
                  <a:cubicBezTo>
                    <a:pt x="214670" y="7726"/>
                    <a:pt x="215015" y="7397"/>
                    <a:pt x="215223" y="7000"/>
                  </a:cubicBezTo>
                  <a:cubicBezTo>
                    <a:pt x="232455" y="10162"/>
                    <a:pt x="248203" y="19854"/>
                    <a:pt x="262707" y="29702"/>
                  </a:cubicBezTo>
                  <a:cubicBezTo>
                    <a:pt x="283031" y="49051"/>
                    <a:pt x="296741" y="74552"/>
                    <a:pt x="307654" y="100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15130108" y="8079376"/>
              <a:ext cx="267329" cy="321799"/>
            </a:xfrm>
            <a:custGeom>
              <a:rect b="b" l="l" r="r" t="t"/>
              <a:pathLst>
                <a:path extrusionOk="0" h="321799" w="267329">
                  <a:moveTo>
                    <a:pt x="203002" y="138506"/>
                  </a:moveTo>
                  <a:cubicBezTo>
                    <a:pt x="210842" y="118085"/>
                    <a:pt x="199601" y="95816"/>
                    <a:pt x="191382" y="77157"/>
                  </a:cubicBezTo>
                  <a:cubicBezTo>
                    <a:pt x="185096" y="64960"/>
                    <a:pt x="172750" y="56684"/>
                    <a:pt x="159109" y="55440"/>
                  </a:cubicBezTo>
                  <a:cubicBezTo>
                    <a:pt x="154551" y="55354"/>
                    <a:pt x="148956" y="54024"/>
                    <a:pt x="145261" y="57306"/>
                  </a:cubicBezTo>
                  <a:cubicBezTo>
                    <a:pt x="106963" y="57064"/>
                    <a:pt x="86259" y="95401"/>
                    <a:pt x="76279" y="127605"/>
                  </a:cubicBezTo>
                  <a:cubicBezTo>
                    <a:pt x="63398" y="164750"/>
                    <a:pt x="61308" y="207613"/>
                    <a:pt x="79819" y="243220"/>
                  </a:cubicBezTo>
                  <a:cubicBezTo>
                    <a:pt x="95100" y="269601"/>
                    <a:pt x="112557" y="288467"/>
                    <a:pt x="144726" y="290696"/>
                  </a:cubicBezTo>
                  <a:cubicBezTo>
                    <a:pt x="145434" y="290731"/>
                    <a:pt x="146142" y="290731"/>
                    <a:pt x="146850" y="290731"/>
                  </a:cubicBezTo>
                  <a:cubicBezTo>
                    <a:pt x="196821" y="290731"/>
                    <a:pt x="200067" y="228794"/>
                    <a:pt x="200067" y="190734"/>
                  </a:cubicBezTo>
                  <a:cubicBezTo>
                    <a:pt x="200447" y="182700"/>
                    <a:pt x="192141" y="178951"/>
                    <a:pt x="186063" y="175824"/>
                  </a:cubicBezTo>
                  <a:cubicBezTo>
                    <a:pt x="174166" y="169570"/>
                    <a:pt x="161510" y="164922"/>
                    <a:pt x="149751" y="158375"/>
                  </a:cubicBezTo>
                  <a:cubicBezTo>
                    <a:pt x="161475" y="153848"/>
                    <a:pt x="173838" y="151136"/>
                    <a:pt x="186132" y="147732"/>
                  </a:cubicBezTo>
                  <a:cubicBezTo>
                    <a:pt x="192262" y="145901"/>
                    <a:pt x="199825" y="144847"/>
                    <a:pt x="203002" y="138506"/>
                  </a:cubicBezTo>
                  <a:close/>
                  <a:moveTo>
                    <a:pt x="228178" y="36160"/>
                  </a:moveTo>
                  <a:cubicBezTo>
                    <a:pt x="259276" y="64822"/>
                    <a:pt x="271052" y="108497"/>
                    <a:pt x="266321" y="149753"/>
                  </a:cubicBezTo>
                  <a:cubicBezTo>
                    <a:pt x="263058" y="185931"/>
                    <a:pt x="257135" y="222782"/>
                    <a:pt x="240679" y="255538"/>
                  </a:cubicBezTo>
                  <a:cubicBezTo>
                    <a:pt x="230267" y="275009"/>
                    <a:pt x="214416" y="291560"/>
                    <a:pt x="197028" y="304984"/>
                  </a:cubicBezTo>
                  <a:cubicBezTo>
                    <a:pt x="178310" y="318028"/>
                    <a:pt x="155621" y="321950"/>
                    <a:pt x="133226" y="321414"/>
                  </a:cubicBezTo>
                  <a:cubicBezTo>
                    <a:pt x="81545" y="324887"/>
                    <a:pt x="45284" y="305001"/>
                    <a:pt x="21197" y="258924"/>
                  </a:cubicBezTo>
                  <a:cubicBezTo>
                    <a:pt x="6606" y="230643"/>
                    <a:pt x="3567" y="198491"/>
                    <a:pt x="994" y="167186"/>
                  </a:cubicBezTo>
                  <a:cubicBezTo>
                    <a:pt x="994" y="167220"/>
                    <a:pt x="994" y="167272"/>
                    <a:pt x="994" y="167289"/>
                  </a:cubicBezTo>
                  <a:cubicBezTo>
                    <a:pt x="994" y="167376"/>
                    <a:pt x="1011" y="167462"/>
                    <a:pt x="1011" y="167531"/>
                  </a:cubicBezTo>
                  <a:cubicBezTo>
                    <a:pt x="-5809" y="112246"/>
                    <a:pt x="22578" y="56408"/>
                    <a:pt x="64624" y="21492"/>
                  </a:cubicBezTo>
                  <a:cubicBezTo>
                    <a:pt x="89316" y="5494"/>
                    <a:pt x="120759" y="-3196"/>
                    <a:pt x="150251" y="1088"/>
                  </a:cubicBezTo>
                  <a:cubicBezTo>
                    <a:pt x="158505" y="2073"/>
                    <a:pt x="166085" y="8120"/>
                    <a:pt x="174650" y="6081"/>
                  </a:cubicBezTo>
                  <a:cubicBezTo>
                    <a:pt x="193437" y="14167"/>
                    <a:pt x="212396" y="22891"/>
                    <a:pt x="228178" y="36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4" name="Google Shape;1544;p37"/>
            <p:cNvGrpSpPr/>
            <p:nvPr/>
          </p:nvGrpSpPr>
          <p:grpSpPr>
            <a:xfrm>
              <a:off x="14630792" y="7844830"/>
              <a:ext cx="863403" cy="858007"/>
              <a:chOff x="14630792" y="7844830"/>
              <a:chExt cx="863403" cy="858007"/>
            </a:xfrm>
          </p:grpSpPr>
          <p:sp>
            <p:nvSpPr>
              <p:cNvPr id="1545" name="Google Shape;1545;p37"/>
              <p:cNvSpPr/>
              <p:nvPr/>
            </p:nvSpPr>
            <p:spPr>
              <a:xfrm>
                <a:off x="14636622" y="8035667"/>
                <a:ext cx="342326" cy="377440"/>
              </a:xfrm>
              <a:custGeom>
                <a:rect b="b" l="l" r="r" t="t"/>
                <a:pathLst>
                  <a:path extrusionOk="0" h="377440" w="342326">
                    <a:moveTo>
                      <a:pt x="171827" y="377441"/>
                    </a:moveTo>
                    <a:cubicBezTo>
                      <a:pt x="249028" y="377441"/>
                      <a:pt x="312726" y="325818"/>
                      <a:pt x="333084" y="250112"/>
                    </a:cubicBezTo>
                    <a:cubicBezTo>
                      <a:pt x="340647" y="225061"/>
                      <a:pt x="342478" y="198835"/>
                      <a:pt x="342167" y="172799"/>
                    </a:cubicBezTo>
                    <a:cubicBezTo>
                      <a:pt x="342789" y="151255"/>
                      <a:pt x="341873" y="129418"/>
                      <a:pt x="334397" y="108962"/>
                    </a:cubicBezTo>
                    <a:cubicBezTo>
                      <a:pt x="322966" y="81942"/>
                      <a:pt x="308341" y="55318"/>
                      <a:pt x="287206" y="34655"/>
                    </a:cubicBezTo>
                    <a:cubicBezTo>
                      <a:pt x="274393" y="24169"/>
                      <a:pt x="259043" y="16550"/>
                      <a:pt x="243813" y="10295"/>
                    </a:cubicBezTo>
                    <a:cubicBezTo>
                      <a:pt x="229723" y="6322"/>
                      <a:pt x="147204" y="-8225"/>
                      <a:pt x="133649" y="6339"/>
                    </a:cubicBezTo>
                    <a:cubicBezTo>
                      <a:pt x="130023" y="8430"/>
                      <a:pt x="125602" y="11660"/>
                      <a:pt x="124394" y="11747"/>
                    </a:cubicBezTo>
                    <a:cubicBezTo>
                      <a:pt x="120526" y="13543"/>
                      <a:pt x="116693" y="15392"/>
                      <a:pt x="113015" y="17552"/>
                    </a:cubicBezTo>
                    <a:cubicBezTo>
                      <a:pt x="112652" y="17759"/>
                      <a:pt x="112428" y="18122"/>
                      <a:pt x="112359" y="18519"/>
                    </a:cubicBezTo>
                    <a:cubicBezTo>
                      <a:pt x="99857" y="25412"/>
                      <a:pt x="88772" y="34949"/>
                      <a:pt x="78101" y="44451"/>
                    </a:cubicBezTo>
                    <a:cubicBezTo>
                      <a:pt x="29511" y="86451"/>
                      <a:pt x="-2382" y="150184"/>
                      <a:pt x="139" y="215023"/>
                    </a:cubicBezTo>
                    <a:cubicBezTo>
                      <a:pt x="2540" y="251615"/>
                      <a:pt x="18045" y="303791"/>
                      <a:pt x="41511" y="332142"/>
                    </a:cubicBezTo>
                    <a:cubicBezTo>
                      <a:pt x="51457" y="344667"/>
                      <a:pt x="65357" y="352891"/>
                      <a:pt x="79931" y="358989"/>
                    </a:cubicBezTo>
                    <a:cubicBezTo>
                      <a:pt x="103829" y="370375"/>
                      <a:pt x="129954" y="376266"/>
                      <a:pt x="156390" y="376767"/>
                    </a:cubicBezTo>
                    <a:cubicBezTo>
                      <a:pt x="161604" y="377216"/>
                      <a:pt x="166733" y="377441"/>
                      <a:pt x="171827" y="377441"/>
                    </a:cubicBezTo>
                    <a:close/>
                    <a:moveTo>
                      <a:pt x="44982" y="313483"/>
                    </a:moveTo>
                    <a:cubicBezTo>
                      <a:pt x="34311" y="297105"/>
                      <a:pt x="28164" y="278394"/>
                      <a:pt x="22604" y="259804"/>
                    </a:cubicBezTo>
                    <a:cubicBezTo>
                      <a:pt x="13193" y="232110"/>
                      <a:pt x="11277" y="202532"/>
                      <a:pt x="16716" y="173750"/>
                    </a:cubicBezTo>
                    <a:cubicBezTo>
                      <a:pt x="26299" y="124839"/>
                      <a:pt x="54134" y="80577"/>
                      <a:pt x="91949" y="48477"/>
                    </a:cubicBezTo>
                    <a:cubicBezTo>
                      <a:pt x="103915" y="37748"/>
                      <a:pt x="116831" y="27106"/>
                      <a:pt x="132440" y="22113"/>
                    </a:cubicBezTo>
                    <a:cubicBezTo>
                      <a:pt x="146392" y="17344"/>
                      <a:pt x="160534" y="12593"/>
                      <a:pt x="175453" y="14718"/>
                    </a:cubicBezTo>
                    <a:cubicBezTo>
                      <a:pt x="185640" y="15098"/>
                      <a:pt x="197762" y="16377"/>
                      <a:pt x="208433" y="18225"/>
                    </a:cubicBezTo>
                    <a:cubicBezTo>
                      <a:pt x="214217" y="19763"/>
                      <a:pt x="220969" y="18623"/>
                      <a:pt x="226201" y="21663"/>
                    </a:cubicBezTo>
                    <a:cubicBezTo>
                      <a:pt x="226045" y="22009"/>
                      <a:pt x="225890" y="22372"/>
                      <a:pt x="225804" y="22752"/>
                    </a:cubicBezTo>
                    <a:cubicBezTo>
                      <a:pt x="225527" y="23858"/>
                      <a:pt x="227237" y="24324"/>
                      <a:pt x="227513" y="23218"/>
                    </a:cubicBezTo>
                    <a:cubicBezTo>
                      <a:pt x="227582" y="22838"/>
                      <a:pt x="227772" y="22510"/>
                      <a:pt x="227928" y="22147"/>
                    </a:cubicBezTo>
                    <a:lnTo>
                      <a:pt x="227945" y="22130"/>
                    </a:lnTo>
                    <a:cubicBezTo>
                      <a:pt x="228376" y="21923"/>
                      <a:pt x="228722" y="21594"/>
                      <a:pt x="228929" y="21197"/>
                    </a:cubicBezTo>
                    <a:cubicBezTo>
                      <a:pt x="246162" y="24359"/>
                      <a:pt x="261909" y="34051"/>
                      <a:pt x="276414" y="43898"/>
                    </a:cubicBezTo>
                    <a:cubicBezTo>
                      <a:pt x="296754" y="63248"/>
                      <a:pt x="310482" y="88749"/>
                      <a:pt x="321395" y="114352"/>
                    </a:cubicBezTo>
                    <a:cubicBezTo>
                      <a:pt x="330874" y="141771"/>
                      <a:pt x="328042" y="171210"/>
                      <a:pt x="327542" y="199716"/>
                    </a:cubicBezTo>
                    <a:cubicBezTo>
                      <a:pt x="324278" y="251080"/>
                      <a:pt x="303402" y="304223"/>
                      <a:pt x="260321" y="334889"/>
                    </a:cubicBezTo>
                    <a:cubicBezTo>
                      <a:pt x="233522" y="353755"/>
                      <a:pt x="200801" y="365036"/>
                      <a:pt x="167803" y="362980"/>
                    </a:cubicBezTo>
                    <a:cubicBezTo>
                      <a:pt x="140867" y="363136"/>
                      <a:pt x="113861" y="359283"/>
                      <a:pt x="89307" y="347794"/>
                    </a:cubicBezTo>
                    <a:cubicBezTo>
                      <a:pt x="71384" y="340970"/>
                      <a:pt x="54997" y="330189"/>
                      <a:pt x="44982" y="3134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37"/>
              <p:cNvSpPr/>
              <p:nvPr/>
            </p:nvSpPr>
            <p:spPr>
              <a:xfrm>
                <a:off x="15116338" y="8065591"/>
                <a:ext cx="294997" cy="349642"/>
              </a:xfrm>
              <a:custGeom>
                <a:rect b="b" l="l" r="r" t="t"/>
                <a:pathLst>
                  <a:path extrusionOk="0" h="349642" w="294997">
                    <a:moveTo>
                      <a:pt x="210953" y="14407"/>
                    </a:moveTo>
                    <a:cubicBezTo>
                      <a:pt x="197536" y="8930"/>
                      <a:pt x="184396" y="672"/>
                      <a:pt x="169581" y="136"/>
                    </a:cubicBezTo>
                    <a:cubicBezTo>
                      <a:pt x="166852" y="84"/>
                      <a:pt x="163606" y="-313"/>
                      <a:pt x="160999" y="551"/>
                    </a:cubicBezTo>
                    <a:cubicBezTo>
                      <a:pt x="158737" y="637"/>
                      <a:pt x="156665" y="793"/>
                      <a:pt x="155819" y="672"/>
                    </a:cubicBezTo>
                    <a:cubicBezTo>
                      <a:pt x="153436" y="1052"/>
                      <a:pt x="142851" y="914"/>
                      <a:pt x="138586" y="2728"/>
                    </a:cubicBezTo>
                    <a:cubicBezTo>
                      <a:pt x="113100" y="3868"/>
                      <a:pt x="87631" y="12593"/>
                      <a:pt x="66962" y="27191"/>
                    </a:cubicBezTo>
                    <a:cubicBezTo>
                      <a:pt x="29682" y="60103"/>
                      <a:pt x="1640" y="107458"/>
                      <a:pt x="0" y="158010"/>
                    </a:cubicBezTo>
                    <a:cubicBezTo>
                      <a:pt x="984" y="196485"/>
                      <a:pt x="3522" y="236377"/>
                      <a:pt x="19097" y="272053"/>
                    </a:cubicBezTo>
                    <a:cubicBezTo>
                      <a:pt x="37055" y="312860"/>
                      <a:pt x="74162" y="346480"/>
                      <a:pt x="120145" y="348761"/>
                    </a:cubicBezTo>
                    <a:cubicBezTo>
                      <a:pt x="128450" y="349297"/>
                      <a:pt x="136531" y="349642"/>
                      <a:pt x="144405" y="349642"/>
                    </a:cubicBezTo>
                    <a:cubicBezTo>
                      <a:pt x="181011" y="349642"/>
                      <a:pt x="212835" y="342109"/>
                      <a:pt x="240169" y="311443"/>
                    </a:cubicBezTo>
                    <a:cubicBezTo>
                      <a:pt x="267623" y="285321"/>
                      <a:pt x="280988" y="248729"/>
                      <a:pt x="287671" y="212172"/>
                    </a:cubicBezTo>
                    <a:cubicBezTo>
                      <a:pt x="293524" y="180452"/>
                      <a:pt x="297772" y="147437"/>
                      <a:pt x="292816" y="115354"/>
                    </a:cubicBezTo>
                    <a:cubicBezTo>
                      <a:pt x="282732" y="67636"/>
                      <a:pt x="255623" y="33860"/>
                      <a:pt x="210953" y="14407"/>
                    </a:cubicBezTo>
                    <a:close/>
                    <a:moveTo>
                      <a:pt x="280108" y="163521"/>
                    </a:moveTo>
                    <a:cubicBezTo>
                      <a:pt x="276844" y="199698"/>
                      <a:pt x="270921" y="236549"/>
                      <a:pt x="254466" y="269306"/>
                    </a:cubicBezTo>
                    <a:cubicBezTo>
                      <a:pt x="244054" y="288777"/>
                      <a:pt x="228202" y="305328"/>
                      <a:pt x="210815" y="318752"/>
                    </a:cubicBezTo>
                    <a:cubicBezTo>
                      <a:pt x="192097" y="331795"/>
                      <a:pt x="169408" y="335717"/>
                      <a:pt x="147012" y="335182"/>
                    </a:cubicBezTo>
                    <a:cubicBezTo>
                      <a:pt x="95332" y="338654"/>
                      <a:pt x="59071" y="318769"/>
                      <a:pt x="34983" y="272692"/>
                    </a:cubicBezTo>
                    <a:cubicBezTo>
                      <a:pt x="20392" y="244410"/>
                      <a:pt x="17353" y="212258"/>
                      <a:pt x="14781" y="180953"/>
                    </a:cubicBezTo>
                    <a:cubicBezTo>
                      <a:pt x="14781" y="180988"/>
                      <a:pt x="14781" y="181040"/>
                      <a:pt x="14781" y="181057"/>
                    </a:cubicBezTo>
                    <a:cubicBezTo>
                      <a:pt x="14781" y="181143"/>
                      <a:pt x="14798" y="181230"/>
                      <a:pt x="14798" y="181299"/>
                    </a:cubicBezTo>
                    <a:cubicBezTo>
                      <a:pt x="7977" y="126014"/>
                      <a:pt x="36365" y="70175"/>
                      <a:pt x="78410" y="35259"/>
                    </a:cubicBezTo>
                    <a:cubicBezTo>
                      <a:pt x="103102" y="19261"/>
                      <a:pt x="134546" y="10571"/>
                      <a:pt x="164038" y="14856"/>
                    </a:cubicBezTo>
                    <a:cubicBezTo>
                      <a:pt x="172292" y="15841"/>
                      <a:pt x="179872" y="21887"/>
                      <a:pt x="188436" y="19849"/>
                    </a:cubicBezTo>
                    <a:cubicBezTo>
                      <a:pt x="207223" y="27934"/>
                      <a:pt x="226182" y="36676"/>
                      <a:pt x="241964" y="49927"/>
                    </a:cubicBezTo>
                    <a:cubicBezTo>
                      <a:pt x="273045" y="78606"/>
                      <a:pt x="284821" y="122265"/>
                      <a:pt x="280108" y="1635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37"/>
              <p:cNvSpPr/>
              <p:nvPr/>
            </p:nvSpPr>
            <p:spPr>
              <a:xfrm>
                <a:off x="14727823" y="8096810"/>
                <a:ext cx="162836" cy="269875"/>
              </a:xfrm>
              <a:custGeom>
                <a:rect b="b" l="l" r="r" t="t"/>
                <a:pathLst>
                  <a:path extrusionOk="0" h="269875" w="162836">
                    <a:moveTo>
                      <a:pt x="90397" y="269876"/>
                    </a:moveTo>
                    <a:cubicBezTo>
                      <a:pt x="119665" y="269876"/>
                      <a:pt x="145462" y="251735"/>
                      <a:pt x="151816" y="222089"/>
                    </a:cubicBezTo>
                    <a:cubicBezTo>
                      <a:pt x="157359" y="205952"/>
                      <a:pt x="158429" y="188779"/>
                      <a:pt x="159949" y="171900"/>
                    </a:cubicBezTo>
                    <a:cubicBezTo>
                      <a:pt x="160242" y="168445"/>
                      <a:pt x="160881" y="164679"/>
                      <a:pt x="159880" y="161292"/>
                    </a:cubicBezTo>
                    <a:cubicBezTo>
                      <a:pt x="155166" y="150512"/>
                      <a:pt x="140454" y="151462"/>
                      <a:pt x="130629" y="149164"/>
                    </a:cubicBezTo>
                    <a:cubicBezTo>
                      <a:pt x="120027" y="146832"/>
                      <a:pt x="109891" y="143480"/>
                      <a:pt x="99687" y="139679"/>
                    </a:cubicBezTo>
                    <a:cubicBezTo>
                      <a:pt x="115037" y="134721"/>
                      <a:pt x="129766" y="131283"/>
                      <a:pt x="145738" y="128087"/>
                    </a:cubicBezTo>
                    <a:cubicBezTo>
                      <a:pt x="164387" y="125081"/>
                      <a:pt x="160104" y="101567"/>
                      <a:pt x="162073" y="87383"/>
                    </a:cubicBezTo>
                    <a:cubicBezTo>
                      <a:pt x="163799" y="59758"/>
                      <a:pt x="165405" y="19140"/>
                      <a:pt x="133237" y="8757"/>
                    </a:cubicBezTo>
                    <a:cubicBezTo>
                      <a:pt x="123878" y="3678"/>
                      <a:pt x="113552" y="67"/>
                      <a:pt x="102812" y="32"/>
                    </a:cubicBezTo>
                    <a:cubicBezTo>
                      <a:pt x="60559" y="-1419"/>
                      <a:pt x="19671" y="46282"/>
                      <a:pt x="6720" y="83288"/>
                    </a:cubicBezTo>
                    <a:cubicBezTo>
                      <a:pt x="1765" y="97300"/>
                      <a:pt x="1609" y="112417"/>
                      <a:pt x="556" y="127102"/>
                    </a:cubicBezTo>
                    <a:cubicBezTo>
                      <a:pt x="-670" y="151583"/>
                      <a:pt x="-601" y="176478"/>
                      <a:pt x="8602" y="199836"/>
                    </a:cubicBezTo>
                    <a:cubicBezTo>
                      <a:pt x="20482" y="233578"/>
                      <a:pt x="45865" y="269669"/>
                      <a:pt x="85148" y="269669"/>
                    </a:cubicBezTo>
                    <a:cubicBezTo>
                      <a:pt x="86909" y="269807"/>
                      <a:pt x="88653" y="269876"/>
                      <a:pt x="90397" y="26987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37"/>
              <p:cNvSpPr/>
              <p:nvPr/>
            </p:nvSpPr>
            <p:spPr>
              <a:xfrm>
                <a:off x="15196361" y="8134460"/>
                <a:ext cx="139384" cy="235629"/>
              </a:xfrm>
              <a:custGeom>
                <a:rect b="b" l="l" r="r" t="t"/>
                <a:pathLst>
                  <a:path extrusionOk="0" h="235629" w="139384">
                    <a:moveTo>
                      <a:pt x="92839" y="339"/>
                    </a:moveTo>
                    <a:cubicBezTo>
                      <a:pt x="88280" y="252"/>
                      <a:pt x="82686" y="-1078"/>
                      <a:pt x="78991" y="2205"/>
                    </a:cubicBezTo>
                    <a:cubicBezTo>
                      <a:pt x="40692" y="1963"/>
                      <a:pt x="19989" y="40300"/>
                      <a:pt x="10008" y="72503"/>
                    </a:cubicBezTo>
                    <a:cubicBezTo>
                      <a:pt x="-2873" y="109648"/>
                      <a:pt x="-4962" y="152511"/>
                      <a:pt x="13548" y="188118"/>
                    </a:cubicBezTo>
                    <a:cubicBezTo>
                      <a:pt x="28829" y="214500"/>
                      <a:pt x="46287" y="233366"/>
                      <a:pt x="78455" y="235595"/>
                    </a:cubicBezTo>
                    <a:cubicBezTo>
                      <a:pt x="79180" y="235612"/>
                      <a:pt x="79888" y="235629"/>
                      <a:pt x="80579" y="235629"/>
                    </a:cubicBezTo>
                    <a:cubicBezTo>
                      <a:pt x="130550" y="235629"/>
                      <a:pt x="133779" y="173692"/>
                      <a:pt x="133796" y="135632"/>
                    </a:cubicBezTo>
                    <a:cubicBezTo>
                      <a:pt x="134176" y="127598"/>
                      <a:pt x="125871" y="123849"/>
                      <a:pt x="119793" y="120722"/>
                    </a:cubicBezTo>
                    <a:cubicBezTo>
                      <a:pt x="107896" y="114468"/>
                      <a:pt x="95239" y="109821"/>
                      <a:pt x="83480" y="103273"/>
                    </a:cubicBezTo>
                    <a:cubicBezTo>
                      <a:pt x="95204" y="98746"/>
                      <a:pt x="107568" y="96034"/>
                      <a:pt x="119862" y="92631"/>
                    </a:cubicBezTo>
                    <a:cubicBezTo>
                      <a:pt x="125992" y="90799"/>
                      <a:pt x="133555" y="89745"/>
                      <a:pt x="136732" y="83405"/>
                    </a:cubicBezTo>
                    <a:cubicBezTo>
                      <a:pt x="144571" y="62984"/>
                      <a:pt x="133330" y="40714"/>
                      <a:pt x="125111" y="22056"/>
                    </a:cubicBezTo>
                    <a:cubicBezTo>
                      <a:pt x="118843" y="9858"/>
                      <a:pt x="106497" y="1600"/>
                      <a:pt x="92839" y="3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37"/>
              <p:cNvSpPr/>
              <p:nvPr/>
            </p:nvSpPr>
            <p:spPr>
              <a:xfrm>
                <a:off x="14770809" y="8554621"/>
                <a:ext cx="534625" cy="148216"/>
              </a:xfrm>
              <a:custGeom>
                <a:rect b="b" l="l" r="r" t="t"/>
                <a:pathLst>
                  <a:path extrusionOk="0" h="148216" w="534625">
                    <a:moveTo>
                      <a:pt x="528249" y="49256"/>
                    </a:moveTo>
                    <a:cubicBezTo>
                      <a:pt x="518407" y="42346"/>
                      <a:pt x="508409" y="35677"/>
                      <a:pt x="497721" y="30131"/>
                    </a:cubicBezTo>
                    <a:cubicBezTo>
                      <a:pt x="480678" y="20732"/>
                      <a:pt x="463998" y="10677"/>
                      <a:pt x="446196" y="2713"/>
                    </a:cubicBezTo>
                    <a:cubicBezTo>
                      <a:pt x="443295" y="778"/>
                      <a:pt x="438426" y="1193"/>
                      <a:pt x="438702" y="5806"/>
                    </a:cubicBezTo>
                    <a:cubicBezTo>
                      <a:pt x="441050" y="13321"/>
                      <a:pt x="450875" y="15826"/>
                      <a:pt x="456850" y="20041"/>
                    </a:cubicBezTo>
                    <a:cubicBezTo>
                      <a:pt x="459837" y="21873"/>
                      <a:pt x="462824" y="23687"/>
                      <a:pt x="465846" y="25484"/>
                    </a:cubicBezTo>
                    <a:cubicBezTo>
                      <a:pt x="464758" y="25915"/>
                      <a:pt x="463757" y="26624"/>
                      <a:pt x="463031" y="27695"/>
                    </a:cubicBezTo>
                    <a:cubicBezTo>
                      <a:pt x="460804" y="30908"/>
                      <a:pt x="458404" y="33966"/>
                      <a:pt x="455986" y="37024"/>
                    </a:cubicBezTo>
                    <a:cubicBezTo>
                      <a:pt x="448769" y="46578"/>
                      <a:pt x="441206" y="55821"/>
                      <a:pt x="433280" y="64788"/>
                    </a:cubicBezTo>
                    <a:cubicBezTo>
                      <a:pt x="399212" y="100827"/>
                      <a:pt x="353489" y="125947"/>
                      <a:pt x="303794" y="130888"/>
                    </a:cubicBezTo>
                    <a:cubicBezTo>
                      <a:pt x="249057" y="139958"/>
                      <a:pt x="191644" y="131061"/>
                      <a:pt x="144643" y="100239"/>
                    </a:cubicBezTo>
                    <a:cubicBezTo>
                      <a:pt x="131934" y="93139"/>
                      <a:pt x="120158" y="84604"/>
                      <a:pt x="108917" y="75361"/>
                    </a:cubicBezTo>
                    <a:cubicBezTo>
                      <a:pt x="94741" y="64650"/>
                      <a:pt x="81203" y="53092"/>
                      <a:pt x="72362" y="37422"/>
                    </a:cubicBezTo>
                    <a:cubicBezTo>
                      <a:pt x="74279" y="35003"/>
                      <a:pt x="76178" y="32567"/>
                      <a:pt x="78112" y="30166"/>
                    </a:cubicBezTo>
                    <a:cubicBezTo>
                      <a:pt x="84328" y="21631"/>
                      <a:pt x="92703" y="14098"/>
                      <a:pt x="97262" y="4527"/>
                    </a:cubicBezTo>
                    <a:cubicBezTo>
                      <a:pt x="97641" y="3076"/>
                      <a:pt x="97141" y="1538"/>
                      <a:pt x="95949" y="623"/>
                    </a:cubicBezTo>
                    <a:cubicBezTo>
                      <a:pt x="90648" y="-2729"/>
                      <a:pt x="83223" y="8397"/>
                      <a:pt x="79304" y="11541"/>
                    </a:cubicBezTo>
                    <a:cubicBezTo>
                      <a:pt x="61484" y="29993"/>
                      <a:pt x="46203" y="50638"/>
                      <a:pt x="29574" y="70109"/>
                    </a:cubicBezTo>
                    <a:cubicBezTo>
                      <a:pt x="20388" y="80527"/>
                      <a:pt x="10494" y="90288"/>
                      <a:pt x="1446" y="100810"/>
                    </a:cubicBezTo>
                    <a:cubicBezTo>
                      <a:pt x="-1006" y="103695"/>
                      <a:pt x="-177" y="108308"/>
                      <a:pt x="2707" y="110519"/>
                    </a:cubicBezTo>
                    <a:cubicBezTo>
                      <a:pt x="4140" y="111573"/>
                      <a:pt x="5469" y="112005"/>
                      <a:pt x="6730" y="112005"/>
                    </a:cubicBezTo>
                    <a:cubicBezTo>
                      <a:pt x="11288" y="112005"/>
                      <a:pt x="14776" y="106234"/>
                      <a:pt x="17798" y="102831"/>
                    </a:cubicBezTo>
                    <a:cubicBezTo>
                      <a:pt x="24981" y="94659"/>
                      <a:pt x="33028" y="86556"/>
                      <a:pt x="40038" y="78125"/>
                    </a:cubicBezTo>
                    <a:cubicBezTo>
                      <a:pt x="48430" y="68001"/>
                      <a:pt x="56477" y="57618"/>
                      <a:pt x="64575" y="47252"/>
                    </a:cubicBezTo>
                    <a:cubicBezTo>
                      <a:pt x="64799" y="47667"/>
                      <a:pt x="65041" y="48081"/>
                      <a:pt x="65266" y="48496"/>
                    </a:cubicBezTo>
                    <a:cubicBezTo>
                      <a:pt x="68598" y="54526"/>
                      <a:pt x="72380" y="60296"/>
                      <a:pt x="77128" y="65323"/>
                    </a:cubicBezTo>
                    <a:cubicBezTo>
                      <a:pt x="124146" y="110536"/>
                      <a:pt x="184979" y="147094"/>
                      <a:pt x="251751" y="147733"/>
                    </a:cubicBezTo>
                    <a:cubicBezTo>
                      <a:pt x="256292" y="148061"/>
                      <a:pt x="260816" y="148217"/>
                      <a:pt x="265357" y="148217"/>
                    </a:cubicBezTo>
                    <a:cubicBezTo>
                      <a:pt x="287407" y="148217"/>
                      <a:pt x="309406" y="144640"/>
                      <a:pt x="331007" y="140460"/>
                    </a:cubicBezTo>
                    <a:cubicBezTo>
                      <a:pt x="356735" y="135277"/>
                      <a:pt x="380408" y="123373"/>
                      <a:pt x="402406" y="109362"/>
                    </a:cubicBezTo>
                    <a:cubicBezTo>
                      <a:pt x="423921" y="94573"/>
                      <a:pt x="443140" y="76553"/>
                      <a:pt x="459164" y="55925"/>
                    </a:cubicBezTo>
                    <a:cubicBezTo>
                      <a:pt x="464033" y="49291"/>
                      <a:pt x="469420" y="42985"/>
                      <a:pt x="474169" y="36247"/>
                    </a:cubicBezTo>
                    <a:cubicBezTo>
                      <a:pt x="475239" y="34727"/>
                      <a:pt x="475775" y="33016"/>
                      <a:pt x="475585" y="31168"/>
                    </a:cubicBezTo>
                    <a:cubicBezTo>
                      <a:pt x="492092" y="40860"/>
                      <a:pt x="508617" y="50535"/>
                      <a:pt x="523674" y="62404"/>
                    </a:cubicBezTo>
                    <a:cubicBezTo>
                      <a:pt x="524900" y="63388"/>
                      <a:pt x="526281" y="63820"/>
                      <a:pt x="527628" y="63820"/>
                    </a:cubicBezTo>
                    <a:cubicBezTo>
                      <a:pt x="531772" y="63820"/>
                      <a:pt x="535726" y="59795"/>
                      <a:pt x="534345" y="55234"/>
                    </a:cubicBezTo>
                    <a:cubicBezTo>
                      <a:pt x="533619" y="52211"/>
                      <a:pt x="530632" y="50897"/>
                      <a:pt x="528249" y="492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37"/>
              <p:cNvSpPr/>
              <p:nvPr/>
            </p:nvSpPr>
            <p:spPr>
              <a:xfrm>
                <a:off x="15168697" y="7847279"/>
                <a:ext cx="325498" cy="138216"/>
              </a:xfrm>
              <a:custGeom>
                <a:rect b="b" l="l" r="r" t="t"/>
                <a:pathLst>
                  <a:path extrusionOk="0" h="138216" w="325498">
                    <a:moveTo>
                      <a:pt x="299736" y="53751"/>
                    </a:moveTo>
                    <a:cubicBezTo>
                      <a:pt x="289928" y="46667"/>
                      <a:pt x="277340" y="41156"/>
                      <a:pt x="265806" y="36785"/>
                    </a:cubicBezTo>
                    <a:cubicBezTo>
                      <a:pt x="241390" y="26454"/>
                      <a:pt x="215749" y="20061"/>
                      <a:pt x="189727" y="15328"/>
                    </a:cubicBezTo>
                    <a:cubicBezTo>
                      <a:pt x="165225" y="9868"/>
                      <a:pt x="141448" y="3856"/>
                      <a:pt x="116048" y="1333"/>
                    </a:cubicBezTo>
                    <a:cubicBezTo>
                      <a:pt x="95293" y="-498"/>
                      <a:pt x="74348" y="72"/>
                      <a:pt x="53524" y="124"/>
                    </a:cubicBezTo>
                    <a:cubicBezTo>
                      <a:pt x="43595" y="591"/>
                      <a:pt x="33459" y="1109"/>
                      <a:pt x="23807" y="3407"/>
                    </a:cubicBezTo>
                    <a:cubicBezTo>
                      <a:pt x="17729" y="6257"/>
                      <a:pt x="12186" y="10991"/>
                      <a:pt x="8681" y="16762"/>
                    </a:cubicBezTo>
                    <a:cubicBezTo>
                      <a:pt x="4623" y="24484"/>
                      <a:pt x="3276" y="33382"/>
                      <a:pt x="1308" y="41882"/>
                    </a:cubicBezTo>
                    <a:cubicBezTo>
                      <a:pt x="462" y="48792"/>
                      <a:pt x="-1299" y="56601"/>
                      <a:pt x="1601" y="63201"/>
                    </a:cubicBezTo>
                    <a:cubicBezTo>
                      <a:pt x="2189" y="81238"/>
                      <a:pt x="32682" y="69282"/>
                      <a:pt x="43457" y="67918"/>
                    </a:cubicBezTo>
                    <a:cubicBezTo>
                      <a:pt x="60517" y="65309"/>
                      <a:pt x="77957" y="63080"/>
                      <a:pt x="95794" y="62994"/>
                    </a:cubicBezTo>
                    <a:cubicBezTo>
                      <a:pt x="111887" y="63167"/>
                      <a:pt x="128170" y="64583"/>
                      <a:pt x="144297" y="67589"/>
                    </a:cubicBezTo>
                    <a:cubicBezTo>
                      <a:pt x="159958" y="70993"/>
                      <a:pt x="174894" y="77091"/>
                      <a:pt x="189951" y="82464"/>
                    </a:cubicBezTo>
                    <a:cubicBezTo>
                      <a:pt x="207322" y="88891"/>
                      <a:pt x="225712" y="93176"/>
                      <a:pt x="241321" y="103594"/>
                    </a:cubicBezTo>
                    <a:cubicBezTo>
                      <a:pt x="255446" y="112474"/>
                      <a:pt x="270503" y="119747"/>
                      <a:pt x="284489" y="128852"/>
                    </a:cubicBezTo>
                    <a:cubicBezTo>
                      <a:pt x="289341" y="131772"/>
                      <a:pt x="293157" y="136765"/>
                      <a:pt x="298752" y="138199"/>
                    </a:cubicBezTo>
                    <a:cubicBezTo>
                      <a:pt x="299028" y="138216"/>
                      <a:pt x="299287" y="138216"/>
                      <a:pt x="299563" y="138216"/>
                    </a:cubicBezTo>
                    <a:cubicBezTo>
                      <a:pt x="313964" y="138216"/>
                      <a:pt x="317400" y="113649"/>
                      <a:pt x="321389" y="102920"/>
                    </a:cubicBezTo>
                    <a:cubicBezTo>
                      <a:pt x="323098" y="96286"/>
                      <a:pt x="325274" y="89617"/>
                      <a:pt x="325498" y="82758"/>
                    </a:cubicBezTo>
                    <a:cubicBezTo>
                      <a:pt x="324083" y="69023"/>
                      <a:pt x="309664" y="61404"/>
                      <a:pt x="299736" y="537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37"/>
              <p:cNvSpPr/>
              <p:nvPr/>
            </p:nvSpPr>
            <p:spPr>
              <a:xfrm>
                <a:off x="14630792" y="7844830"/>
                <a:ext cx="326773" cy="137727"/>
              </a:xfrm>
              <a:custGeom>
                <a:rect b="b" l="l" r="r" t="t"/>
                <a:pathLst>
                  <a:path extrusionOk="0" h="137727" w="326773">
                    <a:moveTo>
                      <a:pt x="18091" y="135810"/>
                    </a:moveTo>
                    <a:cubicBezTo>
                      <a:pt x="20871" y="137192"/>
                      <a:pt x="23737" y="137728"/>
                      <a:pt x="26638" y="137728"/>
                    </a:cubicBezTo>
                    <a:cubicBezTo>
                      <a:pt x="34063" y="137728"/>
                      <a:pt x="41695" y="134151"/>
                      <a:pt x="48654" y="131957"/>
                    </a:cubicBezTo>
                    <a:cubicBezTo>
                      <a:pt x="61103" y="127638"/>
                      <a:pt x="74209" y="123561"/>
                      <a:pt x="86520" y="118447"/>
                    </a:cubicBezTo>
                    <a:cubicBezTo>
                      <a:pt x="98038" y="113281"/>
                      <a:pt x="109140" y="107200"/>
                      <a:pt x="121124" y="103088"/>
                    </a:cubicBezTo>
                    <a:cubicBezTo>
                      <a:pt x="155624" y="91547"/>
                      <a:pt x="191677" y="85483"/>
                      <a:pt x="227852" y="81544"/>
                    </a:cubicBezTo>
                    <a:cubicBezTo>
                      <a:pt x="242028" y="80127"/>
                      <a:pt x="256274" y="78935"/>
                      <a:pt x="270536" y="78780"/>
                    </a:cubicBezTo>
                    <a:cubicBezTo>
                      <a:pt x="278945" y="78676"/>
                      <a:pt x="287355" y="78745"/>
                      <a:pt x="295746" y="78469"/>
                    </a:cubicBezTo>
                    <a:cubicBezTo>
                      <a:pt x="304086" y="77778"/>
                      <a:pt x="314050" y="79350"/>
                      <a:pt x="320093" y="72267"/>
                    </a:cubicBezTo>
                    <a:cubicBezTo>
                      <a:pt x="330833" y="59102"/>
                      <a:pt x="326447" y="39942"/>
                      <a:pt x="321941" y="25050"/>
                    </a:cubicBezTo>
                    <a:cubicBezTo>
                      <a:pt x="317227" y="9276"/>
                      <a:pt x="299234" y="4490"/>
                      <a:pt x="284730" y="2314"/>
                    </a:cubicBezTo>
                    <a:cubicBezTo>
                      <a:pt x="272418" y="1398"/>
                      <a:pt x="260055" y="1778"/>
                      <a:pt x="247744" y="1553"/>
                    </a:cubicBezTo>
                    <a:cubicBezTo>
                      <a:pt x="234293" y="465"/>
                      <a:pt x="220738" y="-537"/>
                      <a:pt x="207252" y="327"/>
                    </a:cubicBezTo>
                    <a:cubicBezTo>
                      <a:pt x="181283" y="1985"/>
                      <a:pt x="155727" y="6926"/>
                      <a:pt x="130690" y="13872"/>
                    </a:cubicBezTo>
                    <a:cubicBezTo>
                      <a:pt x="113509" y="17379"/>
                      <a:pt x="97744" y="24911"/>
                      <a:pt x="82394" y="33152"/>
                    </a:cubicBezTo>
                    <a:cubicBezTo>
                      <a:pt x="68701" y="40046"/>
                      <a:pt x="54421" y="46006"/>
                      <a:pt x="42127" y="55284"/>
                    </a:cubicBezTo>
                    <a:cubicBezTo>
                      <a:pt x="31904" y="63525"/>
                      <a:pt x="20146" y="67965"/>
                      <a:pt x="8335" y="74236"/>
                    </a:cubicBezTo>
                    <a:cubicBezTo>
                      <a:pt x="-9329" y="86036"/>
                      <a:pt x="4536" y="125219"/>
                      <a:pt x="18091" y="1358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37"/>
              <p:cNvSpPr/>
              <p:nvPr/>
            </p:nvSpPr>
            <p:spPr>
              <a:xfrm>
                <a:off x="14948331" y="8253235"/>
                <a:ext cx="142503" cy="289206"/>
              </a:xfrm>
              <a:custGeom>
                <a:rect b="b" l="l" r="r" t="t"/>
                <a:pathLst>
                  <a:path extrusionOk="0" h="289206" w="142503">
                    <a:moveTo>
                      <a:pt x="28576" y="285976"/>
                    </a:moveTo>
                    <a:cubicBezTo>
                      <a:pt x="61660" y="288101"/>
                      <a:pt x="93759" y="286943"/>
                      <a:pt x="127033" y="289120"/>
                    </a:cubicBezTo>
                    <a:cubicBezTo>
                      <a:pt x="127689" y="289172"/>
                      <a:pt x="128328" y="289207"/>
                      <a:pt x="128950" y="289207"/>
                    </a:cubicBezTo>
                    <a:cubicBezTo>
                      <a:pt x="147443" y="289207"/>
                      <a:pt x="141831" y="262393"/>
                      <a:pt x="141278" y="249695"/>
                    </a:cubicBezTo>
                    <a:cubicBezTo>
                      <a:pt x="138170" y="215954"/>
                      <a:pt x="133612" y="182368"/>
                      <a:pt x="128294" y="148886"/>
                    </a:cubicBezTo>
                    <a:cubicBezTo>
                      <a:pt x="124391" y="124111"/>
                      <a:pt x="118952" y="99613"/>
                      <a:pt x="115878" y="74735"/>
                    </a:cubicBezTo>
                    <a:cubicBezTo>
                      <a:pt x="112183" y="52603"/>
                      <a:pt x="110750" y="29781"/>
                      <a:pt x="103032" y="8548"/>
                    </a:cubicBezTo>
                    <a:cubicBezTo>
                      <a:pt x="101547" y="1568"/>
                      <a:pt x="94588" y="-3494"/>
                      <a:pt x="89201" y="3002"/>
                    </a:cubicBezTo>
                    <a:cubicBezTo>
                      <a:pt x="81275" y="18309"/>
                      <a:pt x="76665" y="35171"/>
                      <a:pt x="70777" y="51359"/>
                    </a:cubicBezTo>
                    <a:cubicBezTo>
                      <a:pt x="59398" y="83926"/>
                      <a:pt x="46154" y="116285"/>
                      <a:pt x="34222" y="148679"/>
                    </a:cubicBezTo>
                    <a:cubicBezTo>
                      <a:pt x="24535" y="178999"/>
                      <a:pt x="13536" y="208974"/>
                      <a:pt x="6871" y="240227"/>
                    </a:cubicBezTo>
                    <a:cubicBezTo>
                      <a:pt x="-640" y="268889"/>
                      <a:pt x="-10362" y="284196"/>
                      <a:pt x="28576" y="285976"/>
                    </a:cubicBezTo>
                    <a:close/>
                    <a:moveTo>
                      <a:pt x="26815" y="216714"/>
                    </a:moveTo>
                    <a:cubicBezTo>
                      <a:pt x="31770" y="195671"/>
                      <a:pt x="40214" y="175699"/>
                      <a:pt x="45774" y="154829"/>
                    </a:cubicBezTo>
                    <a:cubicBezTo>
                      <a:pt x="61452" y="109011"/>
                      <a:pt x="78702" y="63660"/>
                      <a:pt x="91031" y="16754"/>
                    </a:cubicBezTo>
                    <a:cubicBezTo>
                      <a:pt x="100545" y="50426"/>
                      <a:pt x="101495" y="86431"/>
                      <a:pt x="109196" y="120621"/>
                    </a:cubicBezTo>
                    <a:cubicBezTo>
                      <a:pt x="115619" y="158112"/>
                      <a:pt x="121542" y="195688"/>
                      <a:pt x="125479" y="233524"/>
                    </a:cubicBezTo>
                    <a:cubicBezTo>
                      <a:pt x="126463" y="247311"/>
                      <a:pt x="129450" y="261167"/>
                      <a:pt x="127689" y="275005"/>
                    </a:cubicBezTo>
                    <a:cubicBezTo>
                      <a:pt x="125652" y="275022"/>
                      <a:pt x="123631" y="274971"/>
                      <a:pt x="121577" y="274902"/>
                    </a:cubicBezTo>
                    <a:cubicBezTo>
                      <a:pt x="101426" y="273502"/>
                      <a:pt x="81189" y="273243"/>
                      <a:pt x="60952" y="273157"/>
                    </a:cubicBezTo>
                    <a:cubicBezTo>
                      <a:pt x="45308" y="272414"/>
                      <a:pt x="28921" y="273727"/>
                      <a:pt x="13761" y="269338"/>
                    </a:cubicBezTo>
                    <a:cubicBezTo>
                      <a:pt x="18129" y="251785"/>
                      <a:pt x="22791" y="234319"/>
                      <a:pt x="26815" y="2167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3" name="Google Shape;1553;p37"/>
          <p:cNvSpPr/>
          <p:nvPr/>
        </p:nvSpPr>
        <p:spPr>
          <a:xfrm>
            <a:off x="8088082" y="3912791"/>
            <a:ext cx="474465" cy="448294"/>
          </a:xfrm>
          <a:custGeom>
            <a:rect b="b" l="l" r="r" t="t"/>
            <a:pathLst>
              <a:path extrusionOk="0" h="896588" w="948931">
                <a:moveTo>
                  <a:pt x="945961" y="696279"/>
                </a:moveTo>
                <a:cubicBezTo>
                  <a:pt x="934669" y="692922"/>
                  <a:pt x="896695" y="711794"/>
                  <a:pt x="885403" y="718091"/>
                </a:cubicBezTo>
                <a:cubicBezTo>
                  <a:pt x="872214" y="725886"/>
                  <a:pt x="858720" y="733359"/>
                  <a:pt x="846423" y="742539"/>
                </a:cubicBezTo>
                <a:cubicBezTo>
                  <a:pt x="835302" y="751492"/>
                  <a:pt x="824522" y="760880"/>
                  <a:pt x="813079" y="769434"/>
                </a:cubicBezTo>
                <a:cubicBezTo>
                  <a:pt x="808998" y="760956"/>
                  <a:pt x="807442" y="751454"/>
                  <a:pt x="802546" y="743279"/>
                </a:cubicBezTo>
                <a:cubicBezTo>
                  <a:pt x="792526" y="725848"/>
                  <a:pt x="781044" y="709214"/>
                  <a:pt x="768803" y="693282"/>
                </a:cubicBezTo>
                <a:cubicBezTo>
                  <a:pt x="762484" y="685601"/>
                  <a:pt x="754817" y="679095"/>
                  <a:pt x="746429" y="673784"/>
                </a:cubicBezTo>
                <a:cubicBezTo>
                  <a:pt x="777419" y="647098"/>
                  <a:pt x="791008" y="611933"/>
                  <a:pt x="789660" y="564952"/>
                </a:cubicBezTo>
                <a:cubicBezTo>
                  <a:pt x="803647" y="558219"/>
                  <a:pt x="817273" y="550651"/>
                  <a:pt x="829020" y="540409"/>
                </a:cubicBezTo>
                <a:cubicBezTo>
                  <a:pt x="846973" y="523718"/>
                  <a:pt x="860960" y="500617"/>
                  <a:pt x="859935" y="475429"/>
                </a:cubicBezTo>
                <a:cubicBezTo>
                  <a:pt x="859897" y="452877"/>
                  <a:pt x="857031" y="429889"/>
                  <a:pt x="846575" y="409614"/>
                </a:cubicBezTo>
                <a:cubicBezTo>
                  <a:pt x="839040" y="392506"/>
                  <a:pt x="828678" y="377029"/>
                  <a:pt x="817121" y="362405"/>
                </a:cubicBezTo>
                <a:cubicBezTo>
                  <a:pt x="805848" y="344804"/>
                  <a:pt x="789072" y="331527"/>
                  <a:pt x="770075" y="323068"/>
                </a:cubicBezTo>
                <a:cubicBezTo>
                  <a:pt x="783815" y="294314"/>
                  <a:pt x="784365" y="268614"/>
                  <a:pt x="769487" y="245512"/>
                </a:cubicBezTo>
                <a:cubicBezTo>
                  <a:pt x="771365" y="240619"/>
                  <a:pt x="773225" y="235725"/>
                  <a:pt x="775351" y="230927"/>
                </a:cubicBezTo>
                <a:cubicBezTo>
                  <a:pt x="784043" y="212510"/>
                  <a:pt x="794063" y="194738"/>
                  <a:pt x="803039" y="176435"/>
                </a:cubicBezTo>
                <a:cubicBezTo>
                  <a:pt x="805184" y="172243"/>
                  <a:pt x="807347" y="168071"/>
                  <a:pt x="809530" y="163879"/>
                </a:cubicBezTo>
                <a:cubicBezTo>
                  <a:pt x="813553" y="156046"/>
                  <a:pt x="817121" y="147207"/>
                  <a:pt x="825680" y="143376"/>
                </a:cubicBezTo>
                <a:cubicBezTo>
                  <a:pt x="833973" y="138710"/>
                  <a:pt x="840900" y="132109"/>
                  <a:pt x="848131" y="126021"/>
                </a:cubicBezTo>
                <a:cubicBezTo>
                  <a:pt x="854906" y="119724"/>
                  <a:pt x="862307" y="114034"/>
                  <a:pt x="868152" y="106827"/>
                </a:cubicBezTo>
                <a:cubicBezTo>
                  <a:pt x="878571" y="94157"/>
                  <a:pt x="874054" y="83725"/>
                  <a:pt x="857107" y="87651"/>
                </a:cubicBezTo>
                <a:cubicBezTo>
                  <a:pt x="870107" y="69746"/>
                  <a:pt x="861149" y="57702"/>
                  <a:pt x="840976" y="68381"/>
                </a:cubicBezTo>
                <a:cubicBezTo>
                  <a:pt x="848757" y="53435"/>
                  <a:pt x="839913" y="38792"/>
                  <a:pt x="823744" y="50400"/>
                </a:cubicBezTo>
                <a:cubicBezTo>
                  <a:pt x="809074" y="60301"/>
                  <a:pt x="800402" y="75455"/>
                  <a:pt x="791027" y="90022"/>
                </a:cubicBezTo>
                <a:cubicBezTo>
                  <a:pt x="786832" y="79913"/>
                  <a:pt x="782581" y="68381"/>
                  <a:pt x="772656" y="62539"/>
                </a:cubicBezTo>
                <a:cubicBezTo>
                  <a:pt x="767911" y="60054"/>
                  <a:pt x="760643" y="59220"/>
                  <a:pt x="757246" y="64246"/>
                </a:cubicBezTo>
                <a:cubicBezTo>
                  <a:pt x="754627" y="69765"/>
                  <a:pt x="756734" y="76328"/>
                  <a:pt x="756866" y="82189"/>
                </a:cubicBezTo>
                <a:cubicBezTo>
                  <a:pt x="758081" y="98178"/>
                  <a:pt x="763262" y="114432"/>
                  <a:pt x="775142" y="125699"/>
                </a:cubicBezTo>
                <a:cubicBezTo>
                  <a:pt x="767323" y="139563"/>
                  <a:pt x="761801" y="154433"/>
                  <a:pt x="755823" y="169133"/>
                </a:cubicBezTo>
                <a:cubicBezTo>
                  <a:pt x="749389" y="183680"/>
                  <a:pt x="739711" y="196881"/>
                  <a:pt x="734928" y="212112"/>
                </a:cubicBezTo>
                <a:cubicBezTo>
                  <a:pt x="717260" y="199688"/>
                  <a:pt x="697561" y="190072"/>
                  <a:pt x="676533" y="184989"/>
                </a:cubicBezTo>
                <a:cubicBezTo>
                  <a:pt x="652773" y="178464"/>
                  <a:pt x="626906" y="176150"/>
                  <a:pt x="603051" y="183263"/>
                </a:cubicBezTo>
                <a:cubicBezTo>
                  <a:pt x="598364" y="173818"/>
                  <a:pt x="594379" y="163898"/>
                  <a:pt x="587964" y="155439"/>
                </a:cubicBezTo>
                <a:cubicBezTo>
                  <a:pt x="576312" y="140891"/>
                  <a:pt x="560750" y="129226"/>
                  <a:pt x="543044" y="123176"/>
                </a:cubicBezTo>
                <a:cubicBezTo>
                  <a:pt x="531998" y="119459"/>
                  <a:pt x="520156" y="119098"/>
                  <a:pt x="508599" y="118908"/>
                </a:cubicBezTo>
                <a:cubicBezTo>
                  <a:pt x="500400" y="118927"/>
                  <a:pt x="492126" y="119459"/>
                  <a:pt x="484307" y="122133"/>
                </a:cubicBezTo>
                <a:cubicBezTo>
                  <a:pt x="466563" y="127500"/>
                  <a:pt x="452918" y="139734"/>
                  <a:pt x="441455" y="153902"/>
                </a:cubicBezTo>
                <a:cubicBezTo>
                  <a:pt x="441076" y="154358"/>
                  <a:pt x="440715" y="154832"/>
                  <a:pt x="440336" y="155306"/>
                </a:cubicBezTo>
                <a:cubicBezTo>
                  <a:pt x="434547" y="162608"/>
                  <a:pt x="429291" y="170366"/>
                  <a:pt x="424337" y="177952"/>
                </a:cubicBezTo>
                <a:cubicBezTo>
                  <a:pt x="415133" y="154832"/>
                  <a:pt x="394239" y="137268"/>
                  <a:pt x="369359" y="134006"/>
                </a:cubicBezTo>
                <a:cubicBezTo>
                  <a:pt x="352582" y="129435"/>
                  <a:pt x="334895" y="129833"/>
                  <a:pt x="317739" y="131730"/>
                </a:cubicBezTo>
                <a:cubicBezTo>
                  <a:pt x="309161" y="132546"/>
                  <a:pt x="300033" y="132640"/>
                  <a:pt x="291455" y="134632"/>
                </a:cubicBezTo>
                <a:cubicBezTo>
                  <a:pt x="273824" y="138672"/>
                  <a:pt x="256460" y="144893"/>
                  <a:pt x="241562" y="155325"/>
                </a:cubicBezTo>
                <a:cubicBezTo>
                  <a:pt x="232111" y="162229"/>
                  <a:pt x="223761" y="170555"/>
                  <a:pt x="216815" y="179906"/>
                </a:cubicBezTo>
                <a:cubicBezTo>
                  <a:pt x="215335" y="177649"/>
                  <a:pt x="213893" y="175354"/>
                  <a:pt x="212431" y="173059"/>
                </a:cubicBezTo>
                <a:cubicBezTo>
                  <a:pt x="207004" y="164941"/>
                  <a:pt x="202848" y="156103"/>
                  <a:pt x="197249" y="148098"/>
                </a:cubicBezTo>
                <a:cubicBezTo>
                  <a:pt x="193131" y="142219"/>
                  <a:pt x="188443" y="136737"/>
                  <a:pt x="184363" y="130839"/>
                </a:cubicBezTo>
                <a:cubicBezTo>
                  <a:pt x="176886" y="120786"/>
                  <a:pt x="169712" y="110563"/>
                  <a:pt x="162823" y="100112"/>
                </a:cubicBezTo>
                <a:cubicBezTo>
                  <a:pt x="159920" y="95371"/>
                  <a:pt x="155327" y="91501"/>
                  <a:pt x="153012" y="86513"/>
                </a:cubicBezTo>
                <a:cubicBezTo>
                  <a:pt x="152499" y="78964"/>
                  <a:pt x="155422" y="71662"/>
                  <a:pt x="156750" y="64303"/>
                </a:cubicBezTo>
                <a:cubicBezTo>
                  <a:pt x="158250" y="57683"/>
                  <a:pt x="159464" y="51045"/>
                  <a:pt x="160223" y="44293"/>
                </a:cubicBezTo>
                <a:cubicBezTo>
                  <a:pt x="160660" y="37294"/>
                  <a:pt x="161893" y="29802"/>
                  <a:pt x="159199" y="23126"/>
                </a:cubicBezTo>
                <a:cubicBezTo>
                  <a:pt x="155802" y="13320"/>
                  <a:pt x="145402" y="15425"/>
                  <a:pt x="140259" y="22500"/>
                </a:cubicBezTo>
                <a:cubicBezTo>
                  <a:pt x="135533" y="28645"/>
                  <a:pt x="133939" y="36365"/>
                  <a:pt x="131871" y="43667"/>
                </a:cubicBezTo>
                <a:cubicBezTo>
                  <a:pt x="123748" y="28626"/>
                  <a:pt x="114639" y="13472"/>
                  <a:pt x="101924" y="1807"/>
                </a:cubicBezTo>
                <a:cubicBezTo>
                  <a:pt x="90916" y="-4850"/>
                  <a:pt x="86760" y="8389"/>
                  <a:pt x="87292" y="17170"/>
                </a:cubicBezTo>
                <a:cubicBezTo>
                  <a:pt x="67612" y="-8739"/>
                  <a:pt x="64632" y="24055"/>
                  <a:pt x="71844" y="39399"/>
                </a:cubicBezTo>
                <a:cubicBezTo>
                  <a:pt x="56453" y="25516"/>
                  <a:pt x="46907" y="37635"/>
                  <a:pt x="54137" y="53985"/>
                </a:cubicBezTo>
                <a:cubicBezTo>
                  <a:pt x="57136" y="60585"/>
                  <a:pt x="61558" y="66351"/>
                  <a:pt x="65809" y="72193"/>
                </a:cubicBezTo>
                <a:cubicBezTo>
                  <a:pt x="72090" y="81733"/>
                  <a:pt x="76911" y="92070"/>
                  <a:pt x="81769" y="102711"/>
                </a:cubicBezTo>
                <a:cubicBezTo>
                  <a:pt x="88013" y="115836"/>
                  <a:pt x="94807" y="128714"/>
                  <a:pt x="103366" y="140493"/>
                </a:cubicBezTo>
                <a:cubicBezTo>
                  <a:pt x="109913" y="150242"/>
                  <a:pt x="115853" y="160370"/>
                  <a:pt x="122477" y="170081"/>
                </a:cubicBezTo>
                <a:cubicBezTo>
                  <a:pt x="128663" y="178768"/>
                  <a:pt x="135894" y="186639"/>
                  <a:pt x="142289" y="195174"/>
                </a:cubicBezTo>
                <a:cubicBezTo>
                  <a:pt x="158250" y="217859"/>
                  <a:pt x="173318" y="241378"/>
                  <a:pt x="192201" y="261881"/>
                </a:cubicBezTo>
                <a:cubicBezTo>
                  <a:pt x="192979" y="262601"/>
                  <a:pt x="193966" y="263000"/>
                  <a:pt x="194953" y="263057"/>
                </a:cubicBezTo>
                <a:cubicBezTo>
                  <a:pt x="195143" y="268899"/>
                  <a:pt x="195332" y="274721"/>
                  <a:pt x="195199" y="280525"/>
                </a:cubicBezTo>
                <a:cubicBezTo>
                  <a:pt x="163469" y="279084"/>
                  <a:pt x="131984" y="290710"/>
                  <a:pt x="106839" y="309696"/>
                </a:cubicBezTo>
                <a:cubicBezTo>
                  <a:pt x="86798" y="326008"/>
                  <a:pt x="72869" y="349375"/>
                  <a:pt x="69111" y="375037"/>
                </a:cubicBezTo>
                <a:cubicBezTo>
                  <a:pt x="65581" y="399808"/>
                  <a:pt x="72318" y="428770"/>
                  <a:pt x="84900" y="450260"/>
                </a:cubicBezTo>
                <a:cubicBezTo>
                  <a:pt x="92131" y="461185"/>
                  <a:pt x="100386" y="471503"/>
                  <a:pt x="109401" y="480986"/>
                </a:cubicBezTo>
                <a:cubicBezTo>
                  <a:pt x="117125" y="488231"/>
                  <a:pt x="126215" y="493789"/>
                  <a:pt x="133730" y="501300"/>
                </a:cubicBezTo>
                <a:cubicBezTo>
                  <a:pt x="111583" y="516739"/>
                  <a:pt x="94579" y="542666"/>
                  <a:pt x="96458" y="570415"/>
                </a:cubicBezTo>
                <a:cubicBezTo>
                  <a:pt x="97084" y="593725"/>
                  <a:pt x="107940" y="612294"/>
                  <a:pt x="125722" y="626860"/>
                </a:cubicBezTo>
                <a:cubicBezTo>
                  <a:pt x="147148" y="644917"/>
                  <a:pt x="175899" y="653338"/>
                  <a:pt x="203683" y="652902"/>
                </a:cubicBezTo>
                <a:cubicBezTo>
                  <a:pt x="219776" y="652769"/>
                  <a:pt x="236381" y="652693"/>
                  <a:pt x="251658" y="647060"/>
                </a:cubicBezTo>
                <a:cubicBezTo>
                  <a:pt x="253158" y="650000"/>
                  <a:pt x="254676" y="652959"/>
                  <a:pt x="256213" y="655899"/>
                </a:cubicBezTo>
                <a:cubicBezTo>
                  <a:pt x="251032" y="657909"/>
                  <a:pt x="246648" y="661797"/>
                  <a:pt x="242359" y="665249"/>
                </a:cubicBezTo>
                <a:cubicBezTo>
                  <a:pt x="224691" y="681959"/>
                  <a:pt x="206833" y="698745"/>
                  <a:pt x="192808" y="718755"/>
                </a:cubicBezTo>
                <a:cubicBezTo>
                  <a:pt x="181839" y="733720"/>
                  <a:pt x="169636" y="747926"/>
                  <a:pt x="160831" y="764351"/>
                </a:cubicBezTo>
                <a:cubicBezTo>
                  <a:pt x="153410" y="777571"/>
                  <a:pt x="146559" y="791094"/>
                  <a:pt x="139215" y="804333"/>
                </a:cubicBezTo>
                <a:cubicBezTo>
                  <a:pt x="133579" y="814670"/>
                  <a:pt x="134300" y="815429"/>
                  <a:pt x="123141" y="809947"/>
                </a:cubicBezTo>
                <a:cubicBezTo>
                  <a:pt x="109685" y="803499"/>
                  <a:pt x="96230" y="797069"/>
                  <a:pt x="82471" y="791303"/>
                </a:cubicBezTo>
                <a:cubicBezTo>
                  <a:pt x="71217" y="787111"/>
                  <a:pt x="59394" y="784361"/>
                  <a:pt x="48406" y="779449"/>
                </a:cubicBezTo>
                <a:cubicBezTo>
                  <a:pt x="39847" y="775674"/>
                  <a:pt x="30871" y="772886"/>
                  <a:pt x="21780" y="770705"/>
                </a:cubicBezTo>
                <a:cubicBezTo>
                  <a:pt x="16125" y="769700"/>
                  <a:pt x="10621" y="767007"/>
                  <a:pt x="4852" y="767082"/>
                </a:cubicBezTo>
                <a:cubicBezTo>
                  <a:pt x="2973" y="767405"/>
                  <a:pt x="1208" y="768770"/>
                  <a:pt x="506" y="770572"/>
                </a:cubicBezTo>
                <a:cubicBezTo>
                  <a:pt x="-2246" y="780207"/>
                  <a:pt x="6864" y="787984"/>
                  <a:pt x="12367" y="794736"/>
                </a:cubicBezTo>
                <a:cubicBezTo>
                  <a:pt x="18156" y="801887"/>
                  <a:pt x="24684" y="808354"/>
                  <a:pt x="31345" y="814670"/>
                </a:cubicBezTo>
                <a:cubicBezTo>
                  <a:pt x="37684" y="821271"/>
                  <a:pt x="43472" y="828383"/>
                  <a:pt x="50532" y="834244"/>
                </a:cubicBezTo>
                <a:cubicBezTo>
                  <a:pt x="60172" y="842836"/>
                  <a:pt x="69377" y="852718"/>
                  <a:pt x="80213" y="860001"/>
                </a:cubicBezTo>
                <a:cubicBezTo>
                  <a:pt x="92131" y="869219"/>
                  <a:pt x="105586" y="876104"/>
                  <a:pt x="118207" y="884279"/>
                </a:cubicBezTo>
                <a:cubicBezTo>
                  <a:pt x="123596" y="888110"/>
                  <a:pt x="129157" y="891676"/>
                  <a:pt x="134736" y="895204"/>
                </a:cubicBezTo>
                <a:cubicBezTo>
                  <a:pt x="135875" y="895924"/>
                  <a:pt x="137108" y="896569"/>
                  <a:pt x="138494" y="896588"/>
                </a:cubicBezTo>
                <a:cubicBezTo>
                  <a:pt x="149539" y="895678"/>
                  <a:pt x="150981" y="881794"/>
                  <a:pt x="155213" y="873771"/>
                </a:cubicBezTo>
                <a:cubicBezTo>
                  <a:pt x="158383" y="866526"/>
                  <a:pt x="161476" y="859470"/>
                  <a:pt x="165215" y="852452"/>
                </a:cubicBezTo>
                <a:cubicBezTo>
                  <a:pt x="174248" y="834092"/>
                  <a:pt x="186963" y="817970"/>
                  <a:pt x="198122" y="800938"/>
                </a:cubicBezTo>
                <a:cubicBezTo>
                  <a:pt x="208750" y="781858"/>
                  <a:pt x="222053" y="764351"/>
                  <a:pt x="236343" y="747831"/>
                </a:cubicBezTo>
                <a:cubicBezTo>
                  <a:pt x="249476" y="731501"/>
                  <a:pt x="264374" y="716763"/>
                  <a:pt x="280524" y="703411"/>
                </a:cubicBezTo>
                <a:cubicBezTo>
                  <a:pt x="282004" y="701798"/>
                  <a:pt x="284699" y="699978"/>
                  <a:pt x="286445" y="697929"/>
                </a:cubicBezTo>
                <a:cubicBezTo>
                  <a:pt x="306049" y="713861"/>
                  <a:pt x="330056" y="723497"/>
                  <a:pt x="354784" y="728049"/>
                </a:cubicBezTo>
                <a:cubicBezTo>
                  <a:pt x="370649" y="731235"/>
                  <a:pt x="386761" y="733814"/>
                  <a:pt x="402968" y="734364"/>
                </a:cubicBezTo>
                <a:cubicBezTo>
                  <a:pt x="435743" y="734289"/>
                  <a:pt x="469372" y="735294"/>
                  <a:pt x="500799" y="724616"/>
                </a:cubicBezTo>
                <a:cubicBezTo>
                  <a:pt x="516475" y="720158"/>
                  <a:pt x="530860" y="712439"/>
                  <a:pt x="543480" y="702178"/>
                </a:cubicBezTo>
                <a:cubicBezTo>
                  <a:pt x="549458" y="697398"/>
                  <a:pt x="554278" y="691386"/>
                  <a:pt x="559991" y="686302"/>
                </a:cubicBezTo>
                <a:cubicBezTo>
                  <a:pt x="577811" y="697038"/>
                  <a:pt x="596523" y="707356"/>
                  <a:pt x="616981" y="711984"/>
                </a:cubicBezTo>
                <a:cubicBezTo>
                  <a:pt x="629487" y="714222"/>
                  <a:pt x="642316" y="713216"/>
                  <a:pt x="654956" y="712723"/>
                </a:cubicBezTo>
                <a:cubicBezTo>
                  <a:pt x="675471" y="712173"/>
                  <a:pt x="695227" y="705269"/>
                  <a:pt x="713255" y="695805"/>
                </a:cubicBezTo>
                <a:cubicBezTo>
                  <a:pt x="714204" y="695312"/>
                  <a:pt x="715134" y="694800"/>
                  <a:pt x="716083" y="694287"/>
                </a:cubicBezTo>
                <a:cubicBezTo>
                  <a:pt x="732309" y="716687"/>
                  <a:pt x="747378" y="740320"/>
                  <a:pt x="757682" y="766077"/>
                </a:cubicBezTo>
                <a:cubicBezTo>
                  <a:pt x="767209" y="789975"/>
                  <a:pt x="774895" y="814651"/>
                  <a:pt x="786092" y="837848"/>
                </a:cubicBezTo>
                <a:cubicBezTo>
                  <a:pt x="787573" y="841243"/>
                  <a:pt x="788901" y="844695"/>
                  <a:pt x="790172" y="848166"/>
                </a:cubicBezTo>
                <a:cubicBezTo>
                  <a:pt x="790875" y="850480"/>
                  <a:pt x="791937" y="852926"/>
                  <a:pt x="794310" y="853913"/>
                </a:cubicBezTo>
                <a:cubicBezTo>
                  <a:pt x="804804" y="857422"/>
                  <a:pt x="817975" y="839498"/>
                  <a:pt x="825908" y="833542"/>
                </a:cubicBezTo>
                <a:cubicBezTo>
                  <a:pt x="833537" y="827075"/>
                  <a:pt x="841944" y="820360"/>
                  <a:pt x="849061" y="813153"/>
                </a:cubicBezTo>
                <a:cubicBezTo>
                  <a:pt x="864224" y="799231"/>
                  <a:pt x="879292" y="785234"/>
                  <a:pt x="893374" y="770193"/>
                </a:cubicBezTo>
                <a:cubicBezTo>
                  <a:pt x="903299" y="759875"/>
                  <a:pt x="911915" y="748381"/>
                  <a:pt x="921556" y="737779"/>
                </a:cubicBezTo>
                <a:cubicBezTo>
                  <a:pt x="930134" y="727498"/>
                  <a:pt x="936150" y="715511"/>
                  <a:pt x="945904" y="705762"/>
                </a:cubicBezTo>
                <a:cubicBezTo>
                  <a:pt x="949339" y="703088"/>
                  <a:pt x="950478" y="698441"/>
                  <a:pt x="945961" y="6962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4" name="Google Shape;1554;p37"/>
          <p:cNvGrpSpPr/>
          <p:nvPr/>
        </p:nvGrpSpPr>
        <p:grpSpPr>
          <a:xfrm>
            <a:off x="8088082" y="3912791"/>
            <a:ext cx="474465" cy="448294"/>
            <a:chOff x="16176164" y="7825581"/>
            <a:chExt cx="948931" cy="896588"/>
          </a:xfrm>
        </p:grpSpPr>
        <p:sp>
          <p:nvSpPr>
            <p:cNvPr id="1555" name="Google Shape;1555;p37"/>
            <p:cNvSpPr/>
            <p:nvPr/>
          </p:nvSpPr>
          <p:spPr>
            <a:xfrm>
              <a:off x="16424045" y="8084257"/>
              <a:ext cx="421155" cy="230675"/>
            </a:xfrm>
            <a:custGeom>
              <a:rect b="b" l="l" r="r" t="t"/>
              <a:pathLst>
                <a:path extrusionOk="0" h="230675" w="421155">
                  <a:moveTo>
                    <a:pt x="421155" y="115338"/>
                  </a:moveTo>
                  <a:cubicBezTo>
                    <a:pt x="421155" y="179037"/>
                    <a:pt x="326877" y="230675"/>
                    <a:pt x="210578" y="230675"/>
                  </a:cubicBezTo>
                  <a:cubicBezTo>
                    <a:pt x="94279" y="230675"/>
                    <a:pt x="0" y="179037"/>
                    <a:pt x="0" y="115338"/>
                  </a:cubicBezTo>
                  <a:cubicBezTo>
                    <a:pt x="0" y="51638"/>
                    <a:pt x="94279" y="0"/>
                    <a:pt x="210578" y="0"/>
                  </a:cubicBezTo>
                  <a:cubicBezTo>
                    <a:pt x="326877" y="0"/>
                    <a:pt x="421155" y="51638"/>
                    <a:pt x="421155" y="115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16252691" y="7952478"/>
              <a:ext cx="774919" cy="599069"/>
            </a:xfrm>
            <a:custGeom>
              <a:rect b="b" l="l" r="r" t="t"/>
              <a:pathLst>
                <a:path extrusionOk="0" h="599069" w="774919">
                  <a:moveTo>
                    <a:pt x="264157" y="221284"/>
                  </a:moveTo>
                  <a:cubicBezTo>
                    <a:pt x="267459" y="219425"/>
                    <a:pt x="251954" y="217832"/>
                    <a:pt x="250758" y="217926"/>
                  </a:cubicBezTo>
                  <a:cubicBezTo>
                    <a:pt x="248177" y="217926"/>
                    <a:pt x="243357" y="216371"/>
                    <a:pt x="243053" y="220240"/>
                  </a:cubicBezTo>
                  <a:cubicBezTo>
                    <a:pt x="243338" y="224129"/>
                    <a:pt x="247931" y="222460"/>
                    <a:pt x="250493" y="222346"/>
                  </a:cubicBezTo>
                  <a:cubicBezTo>
                    <a:pt x="255009" y="221777"/>
                    <a:pt x="259697" y="222175"/>
                    <a:pt x="264157" y="221284"/>
                  </a:cubicBezTo>
                  <a:close/>
                  <a:moveTo>
                    <a:pt x="358666" y="296980"/>
                  </a:moveTo>
                  <a:cubicBezTo>
                    <a:pt x="370793" y="279531"/>
                    <a:pt x="373753" y="256922"/>
                    <a:pt x="371818" y="236135"/>
                  </a:cubicBezTo>
                  <a:cubicBezTo>
                    <a:pt x="366447" y="200818"/>
                    <a:pt x="323709" y="189021"/>
                    <a:pt x="293041" y="195204"/>
                  </a:cubicBezTo>
                  <a:cubicBezTo>
                    <a:pt x="290763" y="196096"/>
                    <a:pt x="288619" y="197196"/>
                    <a:pt x="286588" y="198466"/>
                  </a:cubicBezTo>
                  <a:cubicBezTo>
                    <a:pt x="285715" y="194332"/>
                    <a:pt x="284558" y="190292"/>
                    <a:pt x="283761" y="186043"/>
                  </a:cubicBezTo>
                  <a:cubicBezTo>
                    <a:pt x="282546" y="182022"/>
                    <a:pt x="276549" y="183236"/>
                    <a:pt x="277043" y="187428"/>
                  </a:cubicBezTo>
                  <a:cubicBezTo>
                    <a:pt x="277934" y="192473"/>
                    <a:pt x="280497" y="197044"/>
                    <a:pt x="281673" y="202032"/>
                  </a:cubicBezTo>
                  <a:cubicBezTo>
                    <a:pt x="279035" y="204213"/>
                    <a:pt x="276587" y="206660"/>
                    <a:pt x="274272" y="209259"/>
                  </a:cubicBezTo>
                  <a:cubicBezTo>
                    <a:pt x="270723" y="207362"/>
                    <a:pt x="267516" y="205048"/>
                    <a:pt x="264157" y="202772"/>
                  </a:cubicBezTo>
                  <a:cubicBezTo>
                    <a:pt x="262240" y="201330"/>
                    <a:pt x="259127" y="199661"/>
                    <a:pt x="257495" y="202355"/>
                  </a:cubicBezTo>
                  <a:cubicBezTo>
                    <a:pt x="254725" y="207021"/>
                    <a:pt x="266814" y="210472"/>
                    <a:pt x="269869" y="212635"/>
                  </a:cubicBezTo>
                  <a:cubicBezTo>
                    <a:pt x="270173" y="212805"/>
                    <a:pt x="270552" y="212995"/>
                    <a:pt x="270951" y="213185"/>
                  </a:cubicBezTo>
                  <a:cubicBezTo>
                    <a:pt x="267554" y="217395"/>
                    <a:pt x="264403" y="221815"/>
                    <a:pt x="261253" y="226025"/>
                  </a:cubicBezTo>
                  <a:cubicBezTo>
                    <a:pt x="254269" y="237026"/>
                    <a:pt x="251385" y="250284"/>
                    <a:pt x="252276" y="263314"/>
                  </a:cubicBezTo>
                  <a:cubicBezTo>
                    <a:pt x="251878" y="264452"/>
                    <a:pt x="252030" y="265742"/>
                    <a:pt x="252599" y="266804"/>
                  </a:cubicBezTo>
                  <a:cubicBezTo>
                    <a:pt x="252599" y="266804"/>
                    <a:pt x="252599" y="266804"/>
                    <a:pt x="252599" y="266823"/>
                  </a:cubicBezTo>
                  <a:cubicBezTo>
                    <a:pt x="253757" y="276382"/>
                    <a:pt x="256926" y="285714"/>
                    <a:pt x="261993" y="293775"/>
                  </a:cubicBezTo>
                  <a:cubicBezTo>
                    <a:pt x="267649" y="303050"/>
                    <a:pt x="276264" y="309480"/>
                    <a:pt x="285791" y="314373"/>
                  </a:cubicBezTo>
                  <a:cubicBezTo>
                    <a:pt x="292396" y="318660"/>
                    <a:pt x="300176" y="320556"/>
                    <a:pt x="307957" y="321144"/>
                  </a:cubicBezTo>
                  <a:cubicBezTo>
                    <a:pt x="327865" y="323572"/>
                    <a:pt x="346406" y="311756"/>
                    <a:pt x="358666" y="296980"/>
                  </a:cubicBezTo>
                  <a:close/>
                  <a:moveTo>
                    <a:pt x="386507" y="286416"/>
                  </a:moveTo>
                  <a:cubicBezTo>
                    <a:pt x="386412" y="285164"/>
                    <a:pt x="386260" y="283855"/>
                    <a:pt x="385482" y="282831"/>
                  </a:cubicBezTo>
                  <a:cubicBezTo>
                    <a:pt x="384666" y="281712"/>
                    <a:pt x="382844" y="282452"/>
                    <a:pt x="382882" y="283760"/>
                  </a:cubicBezTo>
                  <a:cubicBezTo>
                    <a:pt x="380472" y="295956"/>
                    <a:pt x="380187" y="308417"/>
                    <a:pt x="378384" y="320708"/>
                  </a:cubicBezTo>
                  <a:cubicBezTo>
                    <a:pt x="378384" y="324008"/>
                    <a:pt x="376012" y="328105"/>
                    <a:pt x="378460" y="330893"/>
                  </a:cubicBezTo>
                  <a:cubicBezTo>
                    <a:pt x="380775" y="333340"/>
                    <a:pt x="385083" y="331481"/>
                    <a:pt x="385045" y="328162"/>
                  </a:cubicBezTo>
                  <a:cubicBezTo>
                    <a:pt x="385102" y="325924"/>
                    <a:pt x="385159" y="323705"/>
                    <a:pt x="385292" y="321467"/>
                  </a:cubicBezTo>
                  <a:cubicBezTo>
                    <a:pt x="386241" y="309840"/>
                    <a:pt x="386336" y="298080"/>
                    <a:pt x="386507" y="286416"/>
                  </a:cubicBezTo>
                  <a:close/>
                  <a:moveTo>
                    <a:pt x="454846" y="353046"/>
                  </a:moveTo>
                  <a:cubicBezTo>
                    <a:pt x="455643" y="348703"/>
                    <a:pt x="450974" y="346067"/>
                    <a:pt x="447330" y="348058"/>
                  </a:cubicBezTo>
                  <a:cubicBezTo>
                    <a:pt x="426208" y="358016"/>
                    <a:pt x="405826" y="363004"/>
                    <a:pt x="385652" y="362207"/>
                  </a:cubicBezTo>
                  <a:cubicBezTo>
                    <a:pt x="384780" y="362170"/>
                    <a:pt x="383907" y="362132"/>
                    <a:pt x="383015" y="362075"/>
                  </a:cubicBezTo>
                  <a:cubicBezTo>
                    <a:pt x="382768" y="362075"/>
                    <a:pt x="382521" y="362037"/>
                    <a:pt x="382255" y="362018"/>
                  </a:cubicBezTo>
                  <a:cubicBezTo>
                    <a:pt x="381819" y="361980"/>
                    <a:pt x="381382" y="361961"/>
                    <a:pt x="380946" y="361923"/>
                  </a:cubicBezTo>
                  <a:cubicBezTo>
                    <a:pt x="379485" y="361790"/>
                    <a:pt x="378023" y="361657"/>
                    <a:pt x="376581" y="361468"/>
                  </a:cubicBezTo>
                  <a:cubicBezTo>
                    <a:pt x="376012" y="361392"/>
                    <a:pt x="375423" y="361316"/>
                    <a:pt x="374854" y="361240"/>
                  </a:cubicBezTo>
                  <a:cubicBezTo>
                    <a:pt x="373488" y="361051"/>
                    <a:pt x="372140" y="360823"/>
                    <a:pt x="370774" y="360576"/>
                  </a:cubicBezTo>
                  <a:cubicBezTo>
                    <a:pt x="369559" y="360349"/>
                    <a:pt x="368345" y="360121"/>
                    <a:pt x="367149" y="359837"/>
                  </a:cubicBezTo>
                  <a:cubicBezTo>
                    <a:pt x="366523" y="359704"/>
                    <a:pt x="365897" y="359552"/>
                    <a:pt x="365270" y="359400"/>
                  </a:cubicBezTo>
                  <a:cubicBezTo>
                    <a:pt x="364644" y="359249"/>
                    <a:pt x="364018" y="359097"/>
                    <a:pt x="363392" y="358926"/>
                  </a:cubicBezTo>
                  <a:cubicBezTo>
                    <a:pt x="363335" y="358926"/>
                    <a:pt x="363259" y="358907"/>
                    <a:pt x="363202" y="358869"/>
                  </a:cubicBezTo>
                  <a:cubicBezTo>
                    <a:pt x="362063" y="358566"/>
                    <a:pt x="360905" y="358262"/>
                    <a:pt x="359767" y="357921"/>
                  </a:cubicBezTo>
                  <a:cubicBezTo>
                    <a:pt x="359634" y="357902"/>
                    <a:pt x="359520" y="357864"/>
                    <a:pt x="359387" y="357807"/>
                  </a:cubicBezTo>
                  <a:cubicBezTo>
                    <a:pt x="357565" y="357276"/>
                    <a:pt x="355762" y="356688"/>
                    <a:pt x="353941" y="356043"/>
                  </a:cubicBezTo>
                  <a:cubicBezTo>
                    <a:pt x="353314" y="355835"/>
                    <a:pt x="352688" y="355607"/>
                    <a:pt x="352062" y="355360"/>
                  </a:cubicBezTo>
                  <a:cubicBezTo>
                    <a:pt x="351492" y="355152"/>
                    <a:pt x="350942" y="354943"/>
                    <a:pt x="350373" y="354716"/>
                  </a:cubicBezTo>
                  <a:cubicBezTo>
                    <a:pt x="349044" y="354203"/>
                    <a:pt x="347716" y="353653"/>
                    <a:pt x="346368" y="353084"/>
                  </a:cubicBezTo>
                  <a:cubicBezTo>
                    <a:pt x="345742" y="352819"/>
                    <a:pt x="345116" y="352534"/>
                    <a:pt x="344490" y="352269"/>
                  </a:cubicBezTo>
                  <a:cubicBezTo>
                    <a:pt x="343237" y="351700"/>
                    <a:pt x="341966" y="351112"/>
                    <a:pt x="340713" y="350505"/>
                  </a:cubicBezTo>
                  <a:cubicBezTo>
                    <a:pt x="340087" y="350201"/>
                    <a:pt x="339461" y="349879"/>
                    <a:pt x="338815" y="349557"/>
                  </a:cubicBezTo>
                  <a:cubicBezTo>
                    <a:pt x="338341" y="349310"/>
                    <a:pt x="337866" y="349082"/>
                    <a:pt x="337392" y="348817"/>
                  </a:cubicBezTo>
                  <a:cubicBezTo>
                    <a:pt x="336595" y="348419"/>
                    <a:pt x="335817" y="348001"/>
                    <a:pt x="335020" y="347565"/>
                  </a:cubicBezTo>
                  <a:cubicBezTo>
                    <a:pt x="334393" y="347224"/>
                    <a:pt x="333767" y="346882"/>
                    <a:pt x="333122" y="346522"/>
                  </a:cubicBezTo>
                  <a:cubicBezTo>
                    <a:pt x="331869" y="345820"/>
                    <a:pt x="330617" y="345080"/>
                    <a:pt x="329364" y="344322"/>
                  </a:cubicBezTo>
                  <a:cubicBezTo>
                    <a:pt x="329364" y="344322"/>
                    <a:pt x="329345" y="344322"/>
                    <a:pt x="329326" y="344303"/>
                  </a:cubicBezTo>
                  <a:lnTo>
                    <a:pt x="329326" y="344303"/>
                  </a:lnTo>
                  <a:cubicBezTo>
                    <a:pt x="329194" y="344227"/>
                    <a:pt x="329061" y="344151"/>
                    <a:pt x="328928" y="344056"/>
                  </a:cubicBezTo>
                  <a:cubicBezTo>
                    <a:pt x="328909" y="344056"/>
                    <a:pt x="328909" y="344037"/>
                    <a:pt x="328890" y="344037"/>
                  </a:cubicBezTo>
                  <a:cubicBezTo>
                    <a:pt x="328871" y="344037"/>
                    <a:pt x="328852" y="344018"/>
                    <a:pt x="328833" y="344018"/>
                  </a:cubicBezTo>
                  <a:cubicBezTo>
                    <a:pt x="328757" y="343980"/>
                    <a:pt x="328662" y="343942"/>
                    <a:pt x="328567" y="343904"/>
                  </a:cubicBezTo>
                  <a:cubicBezTo>
                    <a:pt x="328491" y="343867"/>
                    <a:pt x="328434" y="343848"/>
                    <a:pt x="328359" y="343848"/>
                  </a:cubicBezTo>
                  <a:cubicBezTo>
                    <a:pt x="328283" y="343810"/>
                    <a:pt x="328207" y="343791"/>
                    <a:pt x="328131" y="343791"/>
                  </a:cubicBezTo>
                  <a:cubicBezTo>
                    <a:pt x="327884" y="343734"/>
                    <a:pt x="327637" y="343734"/>
                    <a:pt x="327391" y="343753"/>
                  </a:cubicBezTo>
                  <a:cubicBezTo>
                    <a:pt x="327315" y="343753"/>
                    <a:pt x="327220" y="343772"/>
                    <a:pt x="327144" y="343791"/>
                  </a:cubicBezTo>
                  <a:lnTo>
                    <a:pt x="327144" y="343791"/>
                  </a:lnTo>
                  <a:cubicBezTo>
                    <a:pt x="325834" y="342918"/>
                    <a:pt x="324525" y="342065"/>
                    <a:pt x="323178" y="341230"/>
                  </a:cubicBezTo>
                  <a:cubicBezTo>
                    <a:pt x="322893" y="341059"/>
                    <a:pt x="322627" y="340889"/>
                    <a:pt x="322343" y="340737"/>
                  </a:cubicBezTo>
                  <a:cubicBezTo>
                    <a:pt x="321678" y="340320"/>
                    <a:pt x="320995" y="339921"/>
                    <a:pt x="320312" y="339542"/>
                  </a:cubicBezTo>
                  <a:cubicBezTo>
                    <a:pt x="320008" y="339371"/>
                    <a:pt x="319724" y="339220"/>
                    <a:pt x="319420" y="339049"/>
                  </a:cubicBezTo>
                  <a:cubicBezTo>
                    <a:pt x="317655" y="338101"/>
                    <a:pt x="315833" y="337228"/>
                    <a:pt x="313954" y="336507"/>
                  </a:cubicBezTo>
                  <a:cubicBezTo>
                    <a:pt x="312740" y="335825"/>
                    <a:pt x="311620" y="335521"/>
                    <a:pt x="310633" y="335521"/>
                  </a:cubicBezTo>
                  <a:cubicBezTo>
                    <a:pt x="310462" y="335521"/>
                    <a:pt x="310311" y="335521"/>
                    <a:pt x="310159" y="335540"/>
                  </a:cubicBezTo>
                  <a:cubicBezTo>
                    <a:pt x="310026" y="335559"/>
                    <a:pt x="309874" y="335578"/>
                    <a:pt x="309741" y="335597"/>
                  </a:cubicBezTo>
                  <a:cubicBezTo>
                    <a:pt x="309646" y="335616"/>
                    <a:pt x="309533" y="335654"/>
                    <a:pt x="309438" y="335673"/>
                  </a:cubicBezTo>
                  <a:cubicBezTo>
                    <a:pt x="309362" y="335692"/>
                    <a:pt x="309267" y="335711"/>
                    <a:pt x="309191" y="335749"/>
                  </a:cubicBezTo>
                  <a:cubicBezTo>
                    <a:pt x="309096" y="335768"/>
                    <a:pt x="309001" y="335806"/>
                    <a:pt x="308925" y="335844"/>
                  </a:cubicBezTo>
                  <a:cubicBezTo>
                    <a:pt x="308773" y="335900"/>
                    <a:pt x="308622" y="335976"/>
                    <a:pt x="308489" y="336052"/>
                  </a:cubicBezTo>
                  <a:cubicBezTo>
                    <a:pt x="308356" y="336109"/>
                    <a:pt x="308242" y="336185"/>
                    <a:pt x="308128" y="336261"/>
                  </a:cubicBezTo>
                  <a:cubicBezTo>
                    <a:pt x="308109" y="336261"/>
                    <a:pt x="308109" y="336280"/>
                    <a:pt x="308090" y="336280"/>
                  </a:cubicBezTo>
                  <a:cubicBezTo>
                    <a:pt x="307900" y="336413"/>
                    <a:pt x="307711" y="336564"/>
                    <a:pt x="307559" y="336735"/>
                  </a:cubicBezTo>
                  <a:cubicBezTo>
                    <a:pt x="307521" y="336773"/>
                    <a:pt x="307502" y="336792"/>
                    <a:pt x="307483" y="336811"/>
                  </a:cubicBezTo>
                  <a:cubicBezTo>
                    <a:pt x="307388" y="336887"/>
                    <a:pt x="307312" y="336982"/>
                    <a:pt x="307255" y="337076"/>
                  </a:cubicBezTo>
                  <a:cubicBezTo>
                    <a:pt x="307179" y="337171"/>
                    <a:pt x="307122" y="337247"/>
                    <a:pt x="307046" y="337342"/>
                  </a:cubicBezTo>
                  <a:cubicBezTo>
                    <a:pt x="307027" y="337380"/>
                    <a:pt x="306990" y="337399"/>
                    <a:pt x="306990" y="337456"/>
                  </a:cubicBezTo>
                  <a:cubicBezTo>
                    <a:pt x="306933" y="337532"/>
                    <a:pt x="306876" y="337626"/>
                    <a:pt x="306838" y="337721"/>
                  </a:cubicBezTo>
                  <a:cubicBezTo>
                    <a:pt x="306838" y="337721"/>
                    <a:pt x="306838" y="337740"/>
                    <a:pt x="306819" y="337740"/>
                  </a:cubicBezTo>
                  <a:cubicBezTo>
                    <a:pt x="306762" y="337854"/>
                    <a:pt x="306705" y="337968"/>
                    <a:pt x="306667" y="338101"/>
                  </a:cubicBezTo>
                  <a:cubicBezTo>
                    <a:pt x="306610" y="338233"/>
                    <a:pt x="306572" y="338347"/>
                    <a:pt x="306534" y="338480"/>
                  </a:cubicBezTo>
                  <a:cubicBezTo>
                    <a:pt x="306496" y="338594"/>
                    <a:pt x="306458" y="338726"/>
                    <a:pt x="306439" y="338840"/>
                  </a:cubicBezTo>
                  <a:cubicBezTo>
                    <a:pt x="306230" y="339049"/>
                    <a:pt x="306022" y="339277"/>
                    <a:pt x="305851" y="339523"/>
                  </a:cubicBezTo>
                  <a:cubicBezTo>
                    <a:pt x="305699" y="339751"/>
                    <a:pt x="305547" y="339997"/>
                    <a:pt x="305433" y="340263"/>
                  </a:cubicBezTo>
                  <a:cubicBezTo>
                    <a:pt x="305433" y="340263"/>
                    <a:pt x="305414" y="340282"/>
                    <a:pt x="305414" y="340301"/>
                  </a:cubicBezTo>
                  <a:cubicBezTo>
                    <a:pt x="305300" y="340547"/>
                    <a:pt x="305206" y="340832"/>
                    <a:pt x="305149" y="341116"/>
                  </a:cubicBezTo>
                  <a:cubicBezTo>
                    <a:pt x="305016" y="341666"/>
                    <a:pt x="305016" y="342235"/>
                    <a:pt x="305149" y="342804"/>
                  </a:cubicBezTo>
                  <a:cubicBezTo>
                    <a:pt x="305168" y="342899"/>
                    <a:pt x="305206" y="342994"/>
                    <a:pt x="305225" y="343089"/>
                  </a:cubicBezTo>
                  <a:cubicBezTo>
                    <a:pt x="306401" y="347129"/>
                    <a:pt x="307559" y="351188"/>
                    <a:pt x="309039" y="355114"/>
                  </a:cubicBezTo>
                  <a:cubicBezTo>
                    <a:pt x="313537" y="368277"/>
                    <a:pt x="320559" y="381098"/>
                    <a:pt x="331319" y="390146"/>
                  </a:cubicBezTo>
                  <a:cubicBezTo>
                    <a:pt x="334280" y="392972"/>
                    <a:pt x="337544" y="395703"/>
                    <a:pt x="341036" y="398245"/>
                  </a:cubicBezTo>
                  <a:cubicBezTo>
                    <a:pt x="341131" y="398453"/>
                    <a:pt x="341282" y="398662"/>
                    <a:pt x="341510" y="398832"/>
                  </a:cubicBezTo>
                  <a:cubicBezTo>
                    <a:pt x="341643" y="398965"/>
                    <a:pt x="341871" y="399003"/>
                    <a:pt x="342042" y="398965"/>
                  </a:cubicBezTo>
                  <a:cubicBezTo>
                    <a:pt x="354054" y="407462"/>
                    <a:pt x="368629" y="413646"/>
                    <a:pt x="382825" y="413665"/>
                  </a:cubicBezTo>
                  <a:cubicBezTo>
                    <a:pt x="403511" y="415106"/>
                    <a:pt x="422052" y="402095"/>
                    <a:pt x="433875" y="386049"/>
                  </a:cubicBezTo>
                  <a:cubicBezTo>
                    <a:pt x="442092" y="376072"/>
                    <a:pt x="450462" y="365337"/>
                    <a:pt x="454846" y="353046"/>
                  </a:cubicBezTo>
                  <a:close/>
                  <a:moveTo>
                    <a:pt x="552657" y="246149"/>
                  </a:moveTo>
                  <a:cubicBezTo>
                    <a:pt x="552657" y="244063"/>
                    <a:pt x="550835" y="242090"/>
                    <a:pt x="548691" y="242185"/>
                  </a:cubicBezTo>
                  <a:cubicBezTo>
                    <a:pt x="544895" y="242356"/>
                    <a:pt x="541081" y="242564"/>
                    <a:pt x="537285" y="242432"/>
                  </a:cubicBezTo>
                  <a:cubicBezTo>
                    <a:pt x="536697" y="242185"/>
                    <a:pt x="536033" y="242090"/>
                    <a:pt x="535368" y="242128"/>
                  </a:cubicBezTo>
                  <a:cubicBezTo>
                    <a:pt x="534685" y="237519"/>
                    <a:pt x="533774" y="232948"/>
                    <a:pt x="532332" y="228567"/>
                  </a:cubicBezTo>
                  <a:cubicBezTo>
                    <a:pt x="533148" y="228282"/>
                    <a:pt x="533888" y="228036"/>
                    <a:pt x="534514" y="227941"/>
                  </a:cubicBezTo>
                  <a:cubicBezTo>
                    <a:pt x="536849" y="227315"/>
                    <a:pt x="539202" y="226803"/>
                    <a:pt x="541517" y="226177"/>
                  </a:cubicBezTo>
                  <a:cubicBezTo>
                    <a:pt x="545977" y="224774"/>
                    <a:pt x="543700" y="218192"/>
                    <a:pt x="539335" y="219861"/>
                  </a:cubicBezTo>
                  <a:cubicBezTo>
                    <a:pt x="536336" y="221056"/>
                    <a:pt x="533319" y="222175"/>
                    <a:pt x="530396" y="223484"/>
                  </a:cubicBezTo>
                  <a:cubicBezTo>
                    <a:pt x="529979" y="222573"/>
                    <a:pt x="529542" y="221663"/>
                    <a:pt x="529068" y="220772"/>
                  </a:cubicBezTo>
                  <a:cubicBezTo>
                    <a:pt x="527891" y="218761"/>
                    <a:pt x="526582" y="216845"/>
                    <a:pt x="525120" y="215044"/>
                  </a:cubicBezTo>
                  <a:cubicBezTo>
                    <a:pt x="528555" y="213052"/>
                    <a:pt x="531307" y="209657"/>
                    <a:pt x="534363" y="207229"/>
                  </a:cubicBezTo>
                  <a:cubicBezTo>
                    <a:pt x="536792" y="205010"/>
                    <a:pt x="534590" y="200686"/>
                    <a:pt x="531383" y="201236"/>
                  </a:cubicBezTo>
                  <a:cubicBezTo>
                    <a:pt x="528100" y="202317"/>
                    <a:pt x="526563" y="205864"/>
                    <a:pt x="523944" y="208253"/>
                  </a:cubicBezTo>
                  <a:cubicBezTo>
                    <a:pt x="523412" y="208898"/>
                    <a:pt x="522463" y="210017"/>
                    <a:pt x="521704" y="211231"/>
                  </a:cubicBezTo>
                  <a:cubicBezTo>
                    <a:pt x="514341" y="203834"/>
                    <a:pt x="504605" y="198865"/>
                    <a:pt x="494130" y="197651"/>
                  </a:cubicBezTo>
                  <a:cubicBezTo>
                    <a:pt x="483331" y="196797"/>
                    <a:pt x="470806" y="195527"/>
                    <a:pt x="460899" y="201084"/>
                  </a:cubicBezTo>
                  <a:cubicBezTo>
                    <a:pt x="448488" y="204460"/>
                    <a:pt x="438923" y="213204"/>
                    <a:pt x="429928" y="221966"/>
                  </a:cubicBezTo>
                  <a:cubicBezTo>
                    <a:pt x="414176" y="238468"/>
                    <a:pt x="408900" y="264452"/>
                    <a:pt x="415979" y="285999"/>
                  </a:cubicBezTo>
                  <a:cubicBezTo>
                    <a:pt x="424842" y="309157"/>
                    <a:pt x="445072" y="326341"/>
                    <a:pt x="470293" y="327612"/>
                  </a:cubicBezTo>
                  <a:cubicBezTo>
                    <a:pt x="483483" y="328996"/>
                    <a:pt x="496198" y="324046"/>
                    <a:pt x="507699" y="318053"/>
                  </a:cubicBezTo>
                  <a:cubicBezTo>
                    <a:pt x="515138" y="313842"/>
                    <a:pt x="520774" y="307014"/>
                    <a:pt x="526164" y="300508"/>
                  </a:cubicBezTo>
                  <a:cubicBezTo>
                    <a:pt x="535843" y="286492"/>
                    <a:pt x="537722" y="268663"/>
                    <a:pt x="536640" y="252029"/>
                  </a:cubicBezTo>
                  <a:cubicBezTo>
                    <a:pt x="536564" y="251346"/>
                    <a:pt x="536469" y="250682"/>
                    <a:pt x="536393" y="249999"/>
                  </a:cubicBezTo>
                  <a:cubicBezTo>
                    <a:pt x="538063" y="250170"/>
                    <a:pt x="539866" y="250037"/>
                    <a:pt x="541403" y="250189"/>
                  </a:cubicBezTo>
                  <a:cubicBezTo>
                    <a:pt x="545256" y="249848"/>
                    <a:pt x="552297" y="251801"/>
                    <a:pt x="552657" y="246149"/>
                  </a:cubicBezTo>
                  <a:close/>
                  <a:moveTo>
                    <a:pt x="763500" y="288711"/>
                  </a:moveTo>
                  <a:cubicBezTo>
                    <a:pt x="774033" y="310959"/>
                    <a:pt x="776405" y="336413"/>
                    <a:pt x="774128" y="360804"/>
                  </a:cubicBezTo>
                  <a:cubicBezTo>
                    <a:pt x="772876" y="370003"/>
                    <a:pt x="769137" y="378936"/>
                    <a:pt x="763918" y="386656"/>
                  </a:cubicBezTo>
                  <a:cubicBezTo>
                    <a:pt x="753727" y="402986"/>
                    <a:pt x="738772" y="415675"/>
                    <a:pt x="721617" y="424267"/>
                  </a:cubicBezTo>
                  <a:cubicBezTo>
                    <a:pt x="717479" y="426372"/>
                    <a:pt x="713380" y="428535"/>
                    <a:pt x="709205" y="430621"/>
                  </a:cubicBezTo>
                  <a:cubicBezTo>
                    <a:pt x="707858" y="431323"/>
                    <a:pt x="706434" y="432119"/>
                    <a:pt x="705713" y="433561"/>
                  </a:cubicBezTo>
                  <a:cubicBezTo>
                    <a:pt x="704081" y="437070"/>
                    <a:pt x="704650" y="441204"/>
                    <a:pt x="704461" y="444979"/>
                  </a:cubicBezTo>
                  <a:cubicBezTo>
                    <a:pt x="704574" y="448222"/>
                    <a:pt x="704574" y="451428"/>
                    <a:pt x="704461" y="454557"/>
                  </a:cubicBezTo>
                  <a:cubicBezTo>
                    <a:pt x="704442" y="455316"/>
                    <a:pt x="704404" y="456093"/>
                    <a:pt x="704366" y="456852"/>
                  </a:cubicBezTo>
                  <a:cubicBezTo>
                    <a:pt x="704347" y="457497"/>
                    <a:pt x="704309" y="458123"/>
                    <a:pt x="704252" y="458768"/>
                  </a:cubicBezTo>
                  <a:cubicBezTo>
                    <a:pt x="704233" y="459261"/>
                    <a:pt x="704195" y="459773"/>
                    <a:pt x="704157" y="460247"/>
                  </a:cubicBezTo>
                  <a:cubicBezTo>
                    <a:pt x="704138" y="460513"/>
                    <a:pt x="704119" y="460797"/>
                    <a:pt x="704100" y="461063"/>
                  </a:cubicBezTo>
                  <a:cubicBezTo>
                    <a:pt x="704081" y="461328"/>
                    <a:pt x="704062" y="461613"/>
                    <a:pt x="704043" y="461878"/>
                  </a:cubicBezTo>
                  <a:cubicBezTo>
                    <a:pt x="703986" y="462561"/>
                    <a:pt x="703910" y="463244"/>
                    <a:pt x="703853" y="463908"/>
                  </a:cubicBezTo>
                  <a:cubicBezTo>
                    <a:pt x="703796" y="464401"/>
                    <a:pt x="703758" y="464894"/>
                    <a:pt x="703701" y="465368"/>
                  </a:cubicBezTo>
                  <a:cubicBezTo>
                    <a:pt x="703682" y="465653"/>
                    <a:pt x="703645" y="465937"/>
                    <a:pt x="703607" y="466203"/>
                  </a:cubicBezTo>
                  <a:cubicBezTo>
                    <a:pt x="703569" y="466582"/>
                    <a:pt x="703512" y="466980"/>
                    <a:pt x="703474" y="467360"/>
                  </a:cubicBezTo>
                  <a:cubicBezTo>
                    <a:pt x="703417" y="467796"/>
                    <a:pt x="703360" y="468213"/>
                    <a:pt x="703303" y="468631"/>
                  </a:cubicBezTo>
                  <a:cubicBezTo>
                    <a:pt x="703246" y="469010"/>
                    <a:pt x="703189" y="469389"/>
                    <a:pt x="703151" y="469750"/>
                  </a:cubicBezTo>
                  <a:cubicBezTo>
                    <a:pt x="703094" y="470053"/>
                    <a:pt x="703056" y="470376"/>
                    <a:pt x="703018" y="470679"/>
                  </a:cubicBezTo>
                  <a:cubicBezTo>
                    <a:pt x="702942" y="471172"/>
                    <a:pt x="702866" y="471684"/>
                    <a:pt x="702772" y="472177"/>
                  </a:cubicBezTo>
                  <a:cubicBezTo>
                    <a:pt x="702772" y="472253"/>
                    <a:pt x="702753" y="472329"/>
                    <a:pt x="702734" y="472405"/>
                  </a:cubicBezTo>
                  <a:cubicBezTo>
                    <a:pt x="702620" y="473088"/>
                    <a:pt x="702506" y="473752"/>
                    <a:pt x="702373" y="474415"/>
                  </a:cubicBezTo>
                  <a:cubicBezTo>
                    <a:pt x="701993" y="476464"/>
                    <a:pt x="701576" y="478474"/>
                    <a:pt x="701102" y="480466"/>
                  </a:cubicBezTo>
                  <a:cubicBezTo>
                    <a:pt x="700969" y="481054"/>
                    <a:pt x="700817" y="481623"/>
                    <a:pt x="700684" y="482211"/>
                  </a:cubicBezTo>
                  <a:cubicBezTo>
                    <a:pt x="700627" y="482382"/>
                    <a:pt x="700589" y="482552"/>
                    <a:pt x="700551" y="482723"/>
                  </a:cubicBezTo>
                  <a:cubicBezTo>
                    <a:pt x="700247" y="483956"/>
                    <a:pt x="699906" y="485170"/>
                    <a:pt x="699545" y="486365"/>
                  </a:cubicBezTo>
                  <a:cubicBezTo>
                    <a:pt x="699431" y="486744"/>
                    <a:pt x="699337" y="487104"/>
                    <a:pt x="699223" y="487465"/>
                  </a:cubicBezTo>
                  <a:cubicBezTo>
                    <a:pt x="699071" y="487996"/>
                    <a:pt x="698900" y="488527"/>
                    <a:pt x="698729" y="489058"/>
                  </a:cubicBezTo>
                  <a:cubicBezTo>
                    <a:pt x="698331" y="490310"/>
                    <a:pt x="697913" y="491524"/>
                    <a:pt x="697477" y="492756"/>
                  </a:cubicBezTo>
                  <a:cubicBezTo>
                    <a:pt x="697363" y="493098"/>
                    <a:pt x="697230" y="493439"/>
                    <a:pt x="697097" y="493781"/>
                  </a:cubicBezTo>
                  <a:cubicBezTo>
                    <a:pt x="696907" y="494293"/>
                    <a:pt x="696718" y="494805"/>
                    <a:pt x="696509" y="495317"/>
                  </a:cubicBezTo>
                  <a:cubicBezTo>
                    <a:pt x="696319" y="495829"/>
                    <a:pt x="696110" y="496341"/>
                    <a:pt x="695902" y="496834"/>
                  </a:cubicBezTo>
                  <a:cubicBezTo>
                    <a:pt x="695731" y="497271"/>
                    <a:pt x="695560" y="497707"/>
                    <a:pt x="695370" y="498124"/>
                  </a:cubicBezTo>
                  <a:cubicBezTo>
                    <a:pt x="695180" y="498598"/>
                    <a:pt x="694972" y="499072"/>
                    <a:pt x="694763" y="499547"/>
                  </a:cubicBezTo>
                  <a:cubicBezTo>
                    <a:pt x="694592" y="499964"/>
                    <a:pt x="694402" y="500381"/>
                    <a:pt x="694213" y="500798"/>
                  </a:cubicBezTo>
                  <a:cubicBezTo>
                    <a:pt x="694042" y="501178"/>
                    <a:pt x="693890" y="501538"/>
                    <a:pt x="693719" y="501898"/>
                  </a:cubicBezTo>
                  <a:cubicBezTo>
                    <a:pt x="693397" y="502600"/>
                    <a:pt x="693074" y="503283"/>
                    <a:pt x="692713" y="503966"/>
                  </a:cubicBezTo>
                  <a:cubicBezTo>
                    <a:pt x="692448" y="504535"/>
                    <a:pt x="692163" y="505085"/>
                    <a:pt x="691897" y="505635"/>
                  </a:cubicBezTo>
                  <a:cubicBezTo>
                    <a:pt x="691651" y="506147"/>
                    <a:pt x="691385" y="506640"/>
                    <a:pt x="691100" y="507152"/>
                  </a:cubicBezTo>
                  <a:cubicBezTo>
                    <a:pt x="690835" y="507683"/>
                    <a:pt x="690550" y="508195"/>
                    <a:pt x="690265" y="508708"/>
                  </a:cubicBezTo>
                  <a:cubicBezTo>
                    <a:pt x="688102" y="512653"/>
                    <a:pt x="685691" y="516465"/>
                    <a:pt x="683035" y="520145"/>
                  </a:cubicBezTo>
                  <a:cubicBezTo>
                    <a:pt x="682731" y="520581"/>
                    <a:pt x="682408" y="520998"/>
                    <a:pt x="682105" y="521415"/>
                  </a:cubicBezTo>
                  <a:cubicBezTo>
                    <a:pt x="680700" y="523312"/>
                    <a:pt x="679220" y="525171"/>
                    <a:pt x="677702" y="526973"/>
                  </a:cubicBezTo>
                  <a:cubicBezTo>
                    <a:pt x="677341" y="527409"/>
                    <a:pt x="676962" y="527826"/>
                    <a:pt x="676601" y="528262"/>
                  </a:cubicBezTo>
                  <a:cubicBezTo>
                    <a:pt x="676525" y="528338"/>
                    <a:pt x="676468" y="528433"/>
                    <a:pt x="676392" y="528509"/>
                  </a:cubicBezTo>
                  <a:cubicBezTo>
                    <a:pt x="676013" y="528945"/>
                    <a:pt x="675633" y="529382"/>
                    <a:pt x="675216" y="529818"/>
                  </a:cubicBezTo>
                  <a:cubicBezTo>
                    <a:pt x="670908" y="534616"/>
                    <a:pt x="666163" y="539112"/>
                    <a:pt x="661001" y="543341"/>
                  </a:cubicBezTo>
                  <a:cubicBezTo>
                    <a:pt x="660527" y="543720"/>
                    <a:pt x="660071" y="544100"/>
                    <a:pt x="659578" y="544479"/>
                  </a:cubicBezTo>
                  <a:cubicBezTo>
                    <a:pt x="658895" y="545029"/>
                    <a:pt x="658193" y="545560"/>
                    <a:pt x="657510" y="546110"/>
                  </a:cubicBezTo>
                  <a:cubicBezTo>
                    <a:pt x="657111" y="546414"/>
                    <a:pt x="656712" y="546717"/>
                    <a:pt x="656314" y="547021"/>
                  </a:cubicBezTo>
                  <a:cubicBezTo>
                    <a:pt x="655783" y="547419"/>
                    <a:pt x="655251" y="547817"/>
                    <a:pt x="654701" y="548197"/>
                  </a:cubicBezTo>
                  <a:cubicBezTo>
                    <a:pt x="654226" y="548538"/>
                    <a:pt x="653771" y="548879"/>
                    <a:pt x="653277" y="549221"/>
                  </a:cubicBezTo>
                  <a:cubicBezTo>
                    <a:pt x="650658" y="551080"/>
                    <a:pt x="647964" y="552881"/>
                    <a:pt x="645155" y="554607"/>
                  </a:cubicBezTo>
                  <a:cubicBezTo>
                    <a:pt x="644529" y="554987"/>
                    <a:pt x="643902" y="555385"/>
                    <a:pt x="643257" y="555764"/>
                  </a:cubicBezTo>
                  <a:cubicBezTo>
                    <a:pt x="641986" y="556523"/>
                    <a:pt x="640695" y="557282"/>
                    <a:pt x="639386" y="558021"/>
                  </a:cubicBezTo>
                  <a:cubicBezTo>
                    <a:pt x="638740" y="558401"/>
                    <a:pt x="638076" y="558761"/>
                    <a:pt x="637412" y="559122"/>
                  </a:cubicBezTo>
                  <a:cubicBezTo>
                    <a:pt x="636103" y="558496"/>
                    <a:pt x="634470" y="559141"/>
                    <a:pt x="634774" y="560544"/>
                  </a:cubicBezTo>
                  <a:cubicBezTo>
                    <a:pt x="633825" y="561037"/>
                    <a:pt x="632876" y="561549"/>
                    <a:pt x="631908" y="562023"/>
                  </a:cubicBezTo>
                  <a:cubicBezTo>
                    <a:pt x="631719" y="562137"/>
                    <a:pt x="631510" y="562232"/>
                    <a:pt x="631320" y="562327"/>
                  </a:cubicBezTo>
                  <a:cubicBezTo>
                    <a:pt x="630333" y="562820"/>
                    <a:pt x="629346" y="563313"/>
                    <a:pt x="628341" y="563806"/>
                  </a:cubicBezTo>
                  <a:cubicBezTo>
                    <a:pt x="615493" y="569971"/>
                    <a:pt x="601734" y="575168"/>
                    <a:pt x="587462" y="576742"/>
                  </a:cubicBezTo>
                  <a:cubicBezTo>
                    <a:pt x="573267" y="577861"/>
                    <a:pt x="558863" y="578904"/>
                    <a:pt x="544667" y="577330"/>
                  </a:cubicBezTo>
                  <a:cubicBezTo>
                    <a:pt x="528992" y="574542"/>
                    <a:pt x="514474" y="567107"/>
                    <a:pt x="500487" y="559766"/>
                  </a:cubicBezTo>
                  <a:cubicBezTo>
                    <a:pt x="494984" y="556864"/>
                    <a:pt x="490011" y="552616"/>
                    <a:pt x="484090" y="550662"/>
                  </a:cubicBezTo>
                  <a:cubicBezTo>
                    <a:pt x="479270" y="550226"/>
                    <a:pt x="476139" y="555101"/>
                    <a:pt x="472950" y="557927"/>
                  </a:cubicBezTo>
                  <a:cubicBezTo>
                    <a:pt x="453821" y="579682"/>
                    <a:pt x="427840" y="589772"/>
                    <a:pt x="400038" y="595405"/>
                  </a:cubicBezTo>
                  <a:cubicBezTo>
                    <a:pt x="375841" y="599559"/>
                    <a:pt x="350430" y="599028"/>
                    <a:pt x="325910" y="599066"/>
                  </a:cubicBezTo>
                  <a:cubicBezTo>
                    <a:pt x="311316" y="598592"/>
                    <a:pt x="296210" y="596012"/>
                    <a:pt x="281654" y="593300"/>
                  </a:cubicBezTo>
                  <a:cubicBezTo>
                    <a:pt x="257192" y="588918"/>
                    <a:pt x="233318" y="579568"/>
                    <a:pt x="214036" y="563598"/>
                  </a:cubicBezTo>
                  <a:cubicBezTo>
                    <a:pt x="199328" y="549733"/>
                    <a:pt x="190219" y="531089"/>
                    <a:pt x="181110" y="513335"/>
                  </a:cubicBezTo>
                  <a:cubicBezTo>
                    <a:pt x="176935" y="508613"/>
                    <a:pt x="171184" y="513392"/>
                    <a:pt x="166212" y="514227"/>
                  </a:cubicBezTo>
                  <a:cubicBezTo>
                    <a:pt x="152169" y="517603"/>
                    <a:pt x="137556" y="517641"/>
                    <a:pt x="123171" y="517565"/>
                  </a:cubicBezTo>
                  <a:cubicBezTo>
                    <a:pt x="99334" y="517357"/>
                    <a:pt x="75309" y="509789"/>
                    <a:pt x="56388" y="495108"/>
                  </a:cubicBezTo>
                  <a:cubicBezTo>
                    <a:pt x="40275" y="481775"/>
                    <a:pt x="29914" y="467265"/>
                    <a:pt x="28528" y="445870"/>
                  </a:cubicBezTo>
                  <a:cubicBezTo>
                    <a:pt x="25454" y="418748"/>
                    <a:pt x="42970" y="394508"/>
                    <a:pt x="64036" y="379278"/>
                  </a:cubicBezTo>
                  <a:cubicBezTo>
                    <a:pt x="69406" y="376110"/>
                    <a:pt x="66218" y="370856"/>
                    <a:pt x="62423" y="367954"/>
                  </a:cubicBezTo>
                  <a:cubicBezTo>
                    <a:pt x="55856" y="361392"/>
                    <a:pt x="48170" y="356214"/>
                    <a:pt x="41092" y="350296"/>
                  </a:cubicBezTo>
                  <a:cubicBezTo>
                    <a:pt x="30122" y="339409"/>
                    <a:pt x="20159" y="327119"/>
                    <a:pt x="12492" y="313671"/>
                  </a:cubicBezTo>
                  <a:cubicBezTo>
                    <a:pt x="4426" y="296696"/>
                    <a:pt x="-166" y="277710"/>
                    <a:pt x="5" y="258876"/>
                  </a:cubicBezTo>
                  <a:cubicBezTo>
                    <a:pt x="1162" y="237728"/>
                    <a:pt x="9190" y="216599"/>
                    <a:pt x="23765" y="201065"/>
                  </a:cubicBezTo>
                  <a:cubicBezTo>
                    <a:pt x="44811" y="176977"/>
                    <a:pt x="80148" y="162543"/>
                    <a:pt x="111955" y="162031"/>
                  </a:cubicBezTo>
                  <a:cubicBezTo>
                    <a:pt x="119906" y="161671"/>
                    <a:pt x="127687" y="165066"/>
                    <a:pt x="127137" y="153363"/>
                  </a:cubicBezTo>
                  <a:cubicBezTo>
                    <a:pt x="127232" y="130982"/>
                    <a:pt x="124176" y="108089"/>
                    <a:pt x="132033" y="86581"/>
                  </a:cubicBezTo>
                  <a:cubicBezTo>
                    <a:pt x="135487" y="77173"/>
                    <a:pt x="139871" y="68031"/>
                    <a:pt x="145450" y="59705"/>
                  </a:cubicBezTo>
                  <a:cubicBezTo>
                    <a:pt x="151106" y="52118"/>
                    <a:pt x="158052" y="45537"/>
                    <a:pt x="164979" y="39126"/>
                  </a:cubicBezTo>
                  <a:cubicBezTo>
                    <a:pt x="180180" y="26684"/>
                    <a:pt x="199063" y="19950"/>
                    <a:pt x="218060" y="15721"/>
                  </a:cubicBezTo>
                  <a:cubicBezTo>
                    <a:pt x="226258" y="14108"/>
                    <a:pt x="233773" y="14071"/>
                    <a:pt x="242313" y="13236"/>
                  </a:cubicBezTo>
                  <a:cubicBezTo>
                    <a:pt x="259963" y="11074"/>
                    <a:pt x="277972" y="11434"/>
                    <a:pt x="295166" y="16347"/>
                  </a:cubicBezTo>
                  <a:cubicBezTo>
                    <a:pt x="318433" y="19969"/>
                    <a:pt x="335893" y="39486"/>
                    <a:pt x="342497" y="61393"/>
                  </a:cubicBezTo>
                  <a:cubicBezTo>
                    <a:pt x="342042" y="62758"/>
                    <a:pt x="342288" y="63897"/>
                    <a:pt x="342839" y="64522"/>
                  </a:cubicBezTo>
                  <a:cubicBezTo>
                    <a:pt x="342914" y="64598"/>
                    <a:pt x="343009" y="64674"/>
                    <a:pt x="343085" y="64750"/>
                  </a:cubicBezTo>
                  <a:cubicBezTo>
                    <a:pt x="343446" y="64997"/>
                    <a:pt x="343863" y="65072"/>
                    <a:pt x="344300" y="64921"/>
                  </a:cubicBezTo>
                  <a:cubicBezTo>
                    <a:pt x="344357" y="64902"/>
                    <a:pt x="344414" y="64883"/>
                    <a:pt x="344452" y="64864"/>
                  </a:cubicBezTo>
                  <a:cubicBezTo>
                    <a:pt x="344509" y="64845"/>
                    <a:pt x="344566" y="64807"/>
                    <a:pt x="344604" y="64788"/>
                  </a:cubicBezTo>
                  <a:cubicBezTo>
                    <a:pt x="344755" y="64693"/>
                    <a:pt x="344926" y="64579"/>
                    <a:pt x="345078" y="64409"/>
                  </a:cubicBezTo>
                  <a:cubicBezTo>
                    <a:pt x="345192" y="64447"/>
                    <a:pt x="345325" y="64484"/>
                    <a:pt x="345458" y="64503"/>
                  </a:cubicBezTo>
                  <a:cubicBezTo>
                    <a:pt x="348001" y="64769"/>
                    <a:pt x="349728" y="62284"/>
                    <a:pt x="351284" y="60634"/>
                  </a:cubicBezTo>
                  <a:cubicBezTo>
                    <a:pt x="358040" y="53351"/>
                    <a:pt x="362272" y="44304"/>
                    <a:pt x="368098" y="36357"/>
                  </a:cubicBezTo>
                  <a:cubicBezTo>
                    <a:pt x="374380" y="28675"/>
                    <a:pt x="381553" y="21657"/>
                    <a:pt x="387873" y="13919"/>
                  </a:cubicBezTo>
                  <a:cubicBezTo>
                    <a:pt x="388442" y="13483"/>
                    <a:pt x="388993" y="13084"/>
                    <a:pt x="389581" y="12667"/>
                  </a:cubicBezTo>
                  <a:cubicBezTo>
                    <a:pt x="390150" y="12269"/>
                    <a:pt x="390739" y="11851"/>
                    <a:pt x="391327" y="11472"/>
                  </a:cubicBezTo>
                  <a:cubicBezTo>
                    <a:pt x="391915" y="11093"/>
                    <a:pt x="392503" y="10694"/>
                    <a:pt x="393092" y="10315"/>
                  </a:cubicBezTo>
                  <a:cubicBezTo>
                    <a:pt x="393130" y="10296"/>
                    <a:pt x="393149" y="10277"/>
                    <a:pt x="393187" y="10258"/>
                  </a:cubicBezTo>
                  <a:cubicBezTo>
                    <a:pt x="393756" y="9898"/>
                    <a:pt x="394325" y="9556"/>
                    <a:pt x="394895" y="9215"/>
                  </a:cubicBezTo>
                  <a:cubicBezTo>
                    <a:pt x="395445" y="8893"/>
                    <a:pt x="396014" y="8570"/>
                    <a:pt x="396565" y="8267"/>
                  </a:cubicBezTo>
                  <a:cubicBezTo>
                    <a:pt x="397153" y="7925"/>
                    <a:pt x="397760" y="7603"/>
                    <a:pt x="398368" y="7299"/>
                  </a:cubicBezTo>
                  <a:cubicBezTo>
                    <a:pt x="398633" y="7167"/>
                    <a:pt x="398918" y="7015"/>
                    <a:pt x="399184" y="6882"/>
                  </a:cubicBezTo>
                  <a:cubicBezTo>
                    <a:pt x="399639" y="6654"/>
                    <a:pt x="400114" y="6427"/>
                    <a:pt x="400569" y="6218"/>
                  </a:cubicBezTo>
                  <a:cubicBezTo>
                    <a:pt x="401214" y="5915"/>
                    <a:pt x="401879" y="5611"/>
                    <a:pt x="402543" y="5346"/>
                  </a:cubicBezTo>
                  <a:cubicBezTo>
                    <a:pt x="415467" y="-629"/>
                    <a:pt x="429738" y="-439"/>
                    <a:pt x="443763" y="490"/>
                  </a:cubicBezTo>
                  <a:cubicBezTo>
                    <a:pt x="464410" y="1173"/>
                    <a:pt x="483122" y="11263"/>
                    <a:pt x="497546" y="25697"/>
                  </a:cubicBezTo>
                  <a:cubicBezTo>
                    <a:pt x="507983" y="35086"/>
                    <a:pt x="513202" y="48401"/>
                    <a:pt x="519218" y="60786"/>
                  </a:cubicBezTo>
                  <a:cubicBezTo>
                    <a:pt x="520699" y="65091"/>
                    <a:pt x="525785" y="65490"/>
                    <a:pt x="529599" y="64409"/>
                  </a:cubicBezTo>
                  <a:cubicBezTo>
                    <a:pt x="563645" y="53844"/>
                    <a:pt x="614392" y="66419"/>
                    <a:pt x="643637" y="85955"/>
                  </a:cubicBezTo>
                  <a:cubicBezTo>
                    <a:pt x="644111" y="86239"/>
                    <a:pt x="644586" y="86524"/>
                    <a:pt x="645079" y="86827"/>
                  </a:cubicBezTo>
                  <a:cubicBezTo>
                    <a:pt x="645497" y="87093"/>
                    <a:pt x="645933" y="87340"/>
                    <a:pt x="646351" y="87624"/>
                  </a:cubicBezTo>
                  <a:cubicBezTo>
                    <a:pt x="650507" y="90204"/>
                    <a:pt x="654701" y="93011"/>
                    <a:pt x="658800" y="96026"/>
                  </a:cubicBezTo>
                  <a:cubicBezTo>
                    <a:pt x="659559" y="96595"/>
                    <a:pt x="660318" y="97145"/>
                    <a:pt x="661077" y="97714"/>
                  </a:cubicBezTo>
                  <a:cubicBezTo>
                    <a:pt x="661647" y="98151"/>
                    <a:pt x="662216" y="98606"/>
                    <a:pt x="662785" y="99042"/>
                  </a:cubicBezTo>
                  <a:cubicBezTo>
                    <a:pt x="663127" y="99308"/>
                    <a:pt x="663469" y="99592"/>
                    <a:pt x="663810" y="99858"/>
                  </a:cubicBezTo>
                  <a:cubicBezTo>
                    <a:pt x="665120" y="100901"/>
                    <a:pt x="666391" y="101963"/>
                    <a:pt x="667663" y="103044"/>
                  </a:cubicBezTo>
                  <a:cubicBezTo>
                    <a:pt x="668042" y="103367"/>
                    <a:pt x="668422" y="103689"/>
                    <a:pt x="668782" y="104011"/>
                  </a:cubicBezTo>
                  <a:cubicBezTo>
                    <a:pt x="669541" y="104675"/>
                    <a:pt x="670263" y="105339"/>
                    <a:pt x="670984" y="106003"/>
                  </a:cubicBezTo>
                  <a:cubicBezTo>
                    <a:pt x="671287" y="106287"/>
                    <a:pt x="671610" y="106572"/>
                    <a:pt x="671914" y="106875"/>
                  </a:cubicBezTo>
                  <a:cubicBezTo>
                    <a:pt x="673698" y="108563"/>
                    <a:pt x="675406" y="110289"/>
                    <a:pt x="677038" y="112072"/>
                  </a:cubicBezTo>
                  <a:cubicBezTo>
                    <a:pt x="677360" y="112414"/>
                    <a:pt x="677683" y="112774"/>
                    <a:pt x="677987" y="113135"/>
                  </a:cubicBezTo>
                  <a:cubicBezTo>
                    <a:pt x="678233" y="113419"/>
                    <a:pt x="678499" y="113704"/>
                    <a:pt x="678746" y="114007"/>
                  </a:cubicBezTo>
                  <a:cubicBezTo>
                    <a:pt x="679182" y="114500"/>
                    <a:pt x="679600" y="114993"/>
                    <a:pt x="680017" y="115505"/>
                  </a:cubicBezTo>
                  <a:cubicBezTo>
                    <a:pt x="680245" y="115771"/>
                    <a:pt x="680473" y="116036"/>
                    <a:pt x="680700" y="116321"/>
                  </a:cubicBezTo>
                  <a:cubicBezTo>
                    <a:pt x="680947" y="116624"/>
                    <a:pt x="681213" y="116966"/>
                    <a:pt x="681459" y="117288"/>
                  </a:cubicBezTo>
                  <a:cubicBezTo>
                    <a:pt x="681744" y="117649"/>
                    <a:pt x="682029" y="117990"/>
                    <a:pt x="682295" y="118350"/>
                  </a:cubicBezTo>
                  <a:cubicBezTo>
                    <a:pt x="682674" y="118844"/>
                    <a:pt x="683073" y="119356"/>
                    <a:pt x="683433" y="119887"/>
                  </a:cubicBezTo>
                  <a:cubicBezTo>
                    <a:pt x="682826" y="122314"/>
                    <a:pt x="683130" y="124515"/>
                    <a:pt x="686147" y="125596"/>
                  </a:cubicBezTo>
                  <a:cubicBezTo>
                    <a:pt x="686565" y="125729"/>
                    <a:pt x="686963" y="125785"/>
                    <a:pt x="687324" y="125785"/>
                  </a:cubicBezTo>
                  <a:cubicBezTo>
                    <a:pt x="687969" y="126867"/>
                    <a:pt x="688576" y="127967"/>
                    <a:pt x="689145" y="129086"/>
                  </a:cubicBezTo>
                  <a:cubicBezTo>
                    <a:pt x="689297" y="129370"/>
                    <a:pt x="689430" y="129655"/>
                    <a:pt x="689582" y="129920"/>
                  </a:cubicBezTo>
                  <a:cubicBezTo>
                    <a:pt x="689677" y="130072"/>
                    <a:pt x="689753" y="130224"/>
                    <a:pt x="689829" y="130394"/>
                  </a:cubicBezTo>
                  <a:cubicBezTo>
                    <a:pt x="689980" y="130698"/>
                    <a:pt x="690132" y="131001"/>
                    <a:pt x="690265" y="131305"/>
                  </a:cubicBezTo>
                  <a:cubicBezTo>
                    <a:pt x="690474" y="131741"/>
                    <a:pt x="690683" y="132177"/>
                    <a:pt x="690872" y="132632"/>
                  </a:cubicBezTo>
                  <a:cubicBezTo>
                    <a:pt x="690967" y="132860"/>
                    <a:pt x="691062" y="133088"/>
                    <a:pt x="691176" y="133334"/>
                  </a:cubicBezTo>
                  <a:cubicBezTo>
                    <a:pt x="691423" y="133903"/>
                    <a:pt x="691670" y="134491"/>
                    <a:pt x="691878" y="135079"/>
                  </a:cubicBezTo>
                  <a:cubicBezTo>
                    <a:pt x="691973" y="135326"/>
                    <a:pt x="692068" y="135572"/>
                    <a:pt x="692163" y="135838"/>
                  </a:cubicBezTo>
                  <a:cubicBezTo>
                    <a:pt x="692296" y="136179"/>
                    <a:pt x="692410" y="136521"/>
                    <a:pt x="692543" y="136862"/>
                  </a:cubicBezTo>
                  <a:cubicBezTo>
                    <a:pt x="692675" y="137260"/>
                    <a:pt x="692827" y="137678"/>
                    <a:pt x="692960" y="138095"/>
                  </a:cubicBezTo>
                  <a:cubicBezTo>
                    <a:pt x="693226" y="138873"/>
                    <a:pt x="693453" y="139669"/>
                    <a:pt x="693681" y="140466"/>
                  </a:cubicBezTo>
                  <a:cubicBezTo>
                    <a:pt x="693757" y="140712"/>
                    <a:pt x="693814" y="140959"/>
                    <a:pt x="693890" y="141224"/>
                  </a:cubicBezTo>
                  <a:cubicBezTo>
                    <a:pt x="694307" y="142799"/>
                    <a:pt x="694649" y="144411"/>
                    <a:pt x="694915" y="146061"/>
                  </a:cubicBezTo>
                  <a:cubicBezTo>
                    <a:pt x="694972" y="146364"/>
                    <a:pt x="695010" y="146668"/>
                    <a:pt x="695048" y="146990"/>
                  </a:cubicBezTo>
                  <a:cubicBezTo>
                    <a:pt x="695086" y="147199"/>
                    <a:pt x="695123" y="147427"/>
                    <a:pt x="695142" y="147635"/>
                  </a:cubicBezTo>
                  <a:cubicBezTo>
                    <a:pt x="695199" y="148109"/>
                    <a:pt x="695275" y="148565"/>
                    <a:pt x="695313" y="149039"/>
                  </a:cubicBezTo>
                  <a:cubicBezTo>
                    <a:pt x="695351" y="149323"/>
                    <a:pt x="695370" y="149608"/>
                    <a:pt x="695389" y="149911"/>
                  </a:cubicBezTo>
                  <a:cubicBezTo>
                    <a:pt x="695427" y="150234"/>
                    <a:pt x="695446" y="150556"/>
                    <a:pt x="695465" y="150879"/>
                  </a:cubicBezTo>
                  <a:cubicBezTo>
                    <a:pt x="695503" y="151220"/>
                    <a:pt x="695522" y="151561"/>
                    <a:pt x="695522" y="151922"/>
                  </a:cubicBezTo>
                  <a:cubicBezTo>
                    <a:pt x="695541" y="152339"/>
                    <a:pt x="695560" y="152756"/>
                    <a:pt x="695579" y="153193"/>
                  </a:cubicBezTo>
                  <a:cubicBezTo>
                    <a:pt x="695598" y="154065"/>
                    <a:pt x="695617" y="154975"/>
                    <a:pt x="695598" y="155867"/>
                  </a:cubicBezTo>
                  <a:cubicBezTo>
                    <a:pt x="695332" y="167190"/>
                    <a:pt x="691992" y="178229"/>
                    <a:pt x="687646" y="188623"/>
                  </a:cubicBezTo>
                  <a:cubicBezTo>
                    <a:pt x="685881" y="193061"/>
                    <a:pt x="681592" y="198903"/>
                    <a:pt x="687248" y="202374"/>
                  </a:cubicBezTo>
                  <a:cubicBezTo>
                    <a:pt x="703948" y="210510"/>
                    <a:pt x="720345" y="220658"/>
                    <a:pt x="730802" y="236495"/>
                  </a:cubicBezTo>
                  <a:cubicBezTo>
                    <a:pt x="743422" y="252901"/>
                    <a:pt x="755397" y="269459"/>
                    <a:pt x="763500" y="2887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16184659" y="8484287"/>
              <a:ext cx="271800" cy="229347"/>
            </a:xfrm>
            <a:custGeom>
              <a:rect b="b" l="l" r="r" t="t"/>
              <a:pathLst>
                <a:path extrusionOk="0" h="229347" w="271800">
                  <a:moveTo>
                    <a:pt x="249216" y="0"/>
                  </a:moveTo>
                  <a:cubicBezTo>
                    <a:pt x="255593" y="11911"/>
                    <a:pt x="262653" y="23519"/>
                    <a:pt x="271800" y="33401"/>
                  </a:cubicBezTo>
                  <a:cubicBezTo>
                    <a:pt x="263317" y="41708"/>
                    <a:pt x="253866" y="49010"/>
                    <a:pt x="245421" y="57375"/>
                  </a:cubicBezTo>
                  <a:cubicBezTo>
                    <a:pt x="232516" y="69627"/>
                    <a:pt x="221547" y="83758"/>
                    <a:pt x="210122" y="97338"/>
                  </a:cubicBezTo>
                  <a:cubicBezTo>
                    <a:pt x="202645" y="106935"/>
                    <a:pt x="195414" y="116741"/>
                    <a:pt x="188848" y="126983"/>
                  </a:cubicBezTo>
                  <a:cubicBezTo>
                    <a:pt x="183762" y="135803"/>
                    <a:pt x="178866" y="144110"/>
                    <a:pt x="172603" y="152304"/>
                  </a:cubicBezTo>
                  <a:cubicBezTo>
                    <a:pt x="162716" y="166055"/>
                    <a:pt x="153834" y="180432"/>
                    <a:pt x="146376" y="195662"/>
                  </a:cubicBezTo>
                  <a:cubicBezTo>
                    <a:pt x="143036" y="202528"/>
                    <a:pt x="139430" y="210646"/>
                    <a:pt x="136431" y="218043"/>
                  </a:cubicBezTo>
                  <a:cubicBezTo>
                    <a:pt x="134761" y="221912"/>
                    <a:pt x="133623" y="226275"/>
                    <a:pt x="130605" y="229347"/>
                  </a:cubicBezTo>
                  <a:cubicBezTo>
                    <a:pt x="108762" y="214193"/>
                    <a:pt x="84508" y="202206"/>
                    <a:pt x="64221" y="184832"/>
                  </a:cubicBezTo>
                  <a:cubicBezTo>
                    <a:pt x="57237" y="178213"/>
                    <a:pt x="50272" y="171612"/>
                    <a:pt x="43023" y="165258"/>
                  </a:cubicBezTo>
                  <a:cubicBezTo>
                    <a:pt x="37196" y="159872"/>
                    <a:pt x="32376" y="153518"/>
                    <a:pt x="26569" y="148093"/>
                  </a:cubicBezTo>
                  <a:cubicBezTo>
                    <a:pt x="18845" y="141189"/>
                    <a:pt x="12677" y="133868"/>
                    <a:pt x="5731" y="125921"/>
                  </a:cubicBezTo>
                  <a:cubicBezTo>
                    <a:pt x="3796" y="123645"/>
                    <a:pt x="1196" y="120667"/>
                    <a:pt x="0" y="117405"/>
                  </a:cubicBezTo>
                  <a:cubicBezTo>
                    <a:pt x="14537" y="120857"/>
                    <a:pt x="28846" y="124688"/>
                    <a:pt x="42491" y="131004"/>
                  </a:cubicBezTo>
                  <a:cubicBezTo>
                    <a:pt x="54789" y="135575"/>
                    <a:pt x="67675" y="138515"/>
                    <a:pt x="79536" y="144186"/>
                  </a:cubicBezTo>
                  <a:cubicBezTo>
                    <a:pt x="88740" y="148454"/>
                    <a:pt x="98039" y="152551"/>
                    <a:pt x="107187" y="156970"/>
                  </a:cubicBezTo>
                  <a:cubicBezTo>
                    <a:pt x="116865" y="162167"/>
                    <a:pt x="129523" y="168312"/>
                    <a:pt x="135160" y="154656"/>
                  </a:cubicBezTo>
                  <a:cubicBezTo>
                    <a:pt x="144877" y="137491"/>
                    <a:pt x="153303" y="119643"/>
                    <a:pt x="163209" y="102573"/>
                  </a:cubicBezTo>
                  <a:cubicBezTo>
                    <a:pt x="173286" y="85958"/>
                    <a:pt x="186039" y="70765"/>
                    <a:pt x="197198" y="54795"/>
                  </a:cubicBezTo>
                  <a:cubicBezTo>
                    <a:pt x="203765" y="45767"/>
                    <a:pt x="211432" y="37649"/>
                    <a:pt x="219288" y="29721"/>
                  </a:cubicBezTo>
                  <a:cubicBezTo>
                    <a:pt x="229100" y="19631"/>
                    <a:pt x="238114" y="8744"/>
                    <a:pt x="249216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16897105" y="8504695"/>
              <a:ext cx="213633" cy="166794"/>
            </a:xfrm>
            <a:custGeom>
              <a:rect b="b" l="l" r="r" t="t"/>
              <a:pathLst>
                <a:path extrusionOk="0" h="166794" w="213633">
                  <a:moveTo>
                    <a:pt x="213633" y="26781"/>
                  </a:moveTo>
                  <a:cubicBezTo>
                    <a:pt x="208300" y="33268"/>
                    <a:pt x="203954" y="39812"/>
                    <a:pt x="199229" y="46848"/>
                  </a:cubicBezTo>
                  <a:cubicBezTo>
                    <a:pt x="179682" y="71391"/>
                    <a:pt x="158427" y="95157"/>
                    <a:pt x="135065" y="116267"/>
                  </a:cubicBezTo>
                  <a:cubicBezTo>
                    <a:pt x="122559" y="127951"/>
                    <a:pt x="110052" y="139596"/>
                    <a:pt x="96882" y="150540"/>
                  </a:cubicBezTo>
                  <a:cubicBezTo>
                    <a:pt x="90448" y="156040"/>
                    <a:pt x="84926" y="162925"/>
                    <a:pt x="77297" y="166795"/>
                  </a:cubicBezTo>
                  <a:cubicBezTo>
                    <a:pt x="72400" y="153025"/>
                    <a:pt x="64923" y="140336"/>
                    <a:pt x="60255" y="126471"/>
                  </a:cubicBezTo>
                  <a:cubicBezTo>
                    <a:pt x="52606" y="107277"/>
                    <a:pt x="46002" y="87608"/>
                    <a:pt x="36931" y="69020"/>
                  </a:cubicBezTo>
                  <a:cubicBezTo>
                    <a:pt x="29169" y="53202"/>
                    <a:pt x="19319" y="38560"/>
                    <a:pt x="8958" y="24335"/>
                  </a:cubicBezTo>
                  <a:cubicBezTo>
                    <a:pt x="5978" y="20503"/>
                    <a:pt x="3302" y="16198"/>
                    <a:pt x="0" y="12575"/>
                  </a:cubicBezTo>
                  <a:cubicBezTo>
                    <a:pt x="6851" y="8630"/>
                    <a:pt x="13171" y="4438"/>
                    <a:pt x="18959" y="0"/>
                  </a:cubicBezTo>
                  <a:cubicBezTo>
                    <a:pt x="19775" y="1252"/>
                    <a:pt x="21293" y="1935"/>
                    <a:pt x="22527" y="2788"/>
                  </a:cubicBezTo>
                  <a:cubicBezTo>
                    <a:pt x="35526" y="10906"/>
                    <a:pt x="44883" y="23367"/>
                    <a:pt x="53404" y="35866"/>
                  </a:cubicBezTo>
                  <a:cubicBezTo>
                    <a:pt x="60881" y="47322"/>
                    <a:pt x="69041" y="58152"/>
                    <a:pt x="75361" y="70500"/>
                  </a:cubicBezTo>
                  <a:cubicBezTo>
                    <a:pt x="80200" y="77556"/>
                    <a:pt x="82136" y="100676"/>
                    <a:pt x="92422" y="99709"/>
                  </a:cubicBezTo>
                  <a:cubicBezTo>
                    <a:pt x="96066" y="98761"/>
                    <a:pt x="98704" y="95650"/>
                    <a:pt x="101759" y="93583"/>
                  </a:cubicBezTo>
                  <a:cubicBezTo>
                    <a:pt x="111760" y="85901"/>
                    <a:pt x="121268" y="77612"/>
                    <a:pt x="131118" y="69760"/>
                  </a:cubicBezTo>
                  <a:cubicBezTo>
                    <a:pt x="156624" y="52083"/>
                    <a:pt x="183876" y="36056"/>
                    <a:pt x="213633" y="2678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16914052" y="7879813"/>
              <a:ext cx="127701" cy="183182"/>
            </a:xfrm>
            <a:custGeom>
              <a:rect b="b" l="l" r="r" t="t"/>
              <a:pathLst>
                <a:path extrusionOk="0" h="183182" w="127701">
                  <a:moveTo>
                    <a:pt x="102138" y="52766"/>
                  </a:moveTo>
                  <a:cubicBezTo>
                    <a:pt x="109255" y="46488"/>
                    <a:pt x="117662" y="39944"/>
                    <a:pt x="127702" y="40437"/>
                  </a:cubicBezTo>
                  <a:cubicBezTo>
                    <a:pt x="125956" y="47322"/>
                    <a:pt x="119370" y="51855"/>
                    <a:pt x="114588" y="56730"/>
                  </a:cubicBezTo>
                  <a:cubicBezTo>
                    <a:pt x="108458" y="62022"/>
                    <a:pt x="102518" y="67522"/>
                    <a:pt x="96217" y="72624"/>
                  </a:cubicBezTo>
                  <a:cubicBezTo>
                    <a:pt x="90524" y="77973"/>
                    <a:pt x="83635" y="81595"/>
                    <a:pt x="77202" y="85882"/>
                  </a:cubicBezTo>
                  <a:cubicBezTo>
                    <a:pt x="73197" y="89220"/>
                    <a:pt x="70408" y="93715"/>
                    <a:pt x="67997" y="98267"/>
                  </a:cubicBezTo>
                  <a:cubicBezTo>
                    <a:pt x="58793" y="116001"/>
                    <a:pt x="49893" y="133716"/>
                    <a:pt x="40612" y="151545"/>
                  </a:cubicBezTo>
                  <a:cubicBezTo>
                    <a:pt x="35223" y="161901"/>
                    <a:pt x="29757" y="172257"/>
                    <a:pt x="25620" y="183182"/>
                  </a:cubicBezTo>
                  <a:cubicBezTo>
                    <a:pt x="22394" y="179256"/>
                    <a:pt x="18674" y="175425"/>
                    <a:pt x="14480" y="171669"/>
                  </a:cubicBezTo>
                  <a:cubicBezTo>
                    <a:pt x="9830" y="167610"/>
                    <a:pt x="5010" y="163722"/>
                    <a:pt x="0" y="160080"/>
                  </a:cubicBezTo>
                  <a:cubicBezTo>
                    <a:pt x="1253" y="157937"/>
                    <a:pt x="2391" y="155282"/>
                    <a:pt x="2961" y="154390"/>
                  </a:cubicBezTo>
                  <a:cubicBezTo>
                    <a:pt x="9147" y="142138"/>
                    <a:pt x="17137" y="130890"/>
                    <a:pt x="23267" y="118600"/>
                  </a:cubicBezTo>
                  <a:cubicBezTo>
                    <a:pt x="30213" y="102990"/>
                    <a:pt x="36551" y="87418"/>
                    <a:pt x="45433" y="72757"/>
                  </a:cubicBezTo>
                  <a:cubicBezTo>
                    <a:pt x="46458" y="68964"/>
                    <a:pt x="43383" y="65834"/>
                    <a:pt x="40992" y="63311"/>
                  </a:cubicBezTo>
                  <a:cubicBezTo>
                    <a:pt x="38734" y="61016"/>
                    <a:pt x="36760" y="58475"/>
                    <a:pt x="35223" y="55649"/>
                  </a:cubicBezTo>
                  <a:cubicBezTo>
                    <a:pt x="28144" y="43150"/>
                    <a:pt x="26911" y="28507"/>
                    <a:pt x="26436" y="14358"/>
                  </a:cubicBezTo>
                  <a:cubicBezTo>
                    <a:pt x="37766" y="14491"/>
                    <a:pt x="42283" y="33002"/>
                    <a:pt x="46477" y="41405"/>
                  </a:cubicBezTo>
                  <a:cubicBezTo>
                    <a:pt x="50044" y="49712"/>
                    <a:pt x="57009" y="45976"/>
                    <a:pt x="60501" y="39811"/>
                  </a:cubicBezTo>
                  <a:cubicBezTo>
                    <a:pt x="63727" y="35013"/>
                    <a:pt x="66688" y="30062"/>
                    <a:pt x="69800" y="25207"/>
                  </a:cubicBezTo>
                  <a:cubicBezTo>
                    <a:pt x="76993" y="15420"/>
                    <a:pt x="85191" y="4192"/>
                    <a:pt x="97147" y="0"/>
                  </a:cubicBezTo>
                  <a:cubicBezTo>
                    <a:pt x="102006" y="8573"/>
                    <a:pt x="81737" y="31219"/>
                    <a:pt x="76272" y="38522"/>
                  </a:cubicBezTo>
                  <a:cubicBezTo>
                    <a:pt x="73767" y="40987"/>
                    <a:pt x="70749" y="44439"/>
                    <a:pt x="74336" y="47455"/>
                  </a:cubicBezTo>
                  <a:cubicBezTo>
                    <a:pt x="76196" y="48916"/>
                    <a:pt x="78853" y="48422"/>
                    <a:pt x="80333" y="46640"/>
                  </a:cubicBezTo>
                  <a:cubicBezTo>
                    <a:pt x="87393" y="39242"/>
                    <a:pt x="94604" y="32035"/>
                    <a:pt x="102082" y="25055"/>
                  </a:cubicBezTo>
                  <a:cubicBezTo>
                    <a:pt x="106333" y="21110"/>
                    <a:pt x="111703" y="17677"/>
                    <a:pt x="117681" y="17810"/>
                  </a:cubicBezTo>
                  <a:cubicBezTo>
                    <a:pt x="117567" y="23348"/>
                    <a:pt x="113487" y="27824"/>
                    <a:pt x="110356" y="32054"/>
                  </a:cubicBezTo>
                  <a:cubicBezTo>
                    <a:pt x="106484" y="36929"/>
                    <a:pt x="102120" y="41367"/>
                    <a:pt x="97565" y="45615"/>
                  </a:cubicBezTo>
                  <a:cubicBezTo>
                    <a:pt x="94490" y="48555"/>
                    <a:pt x="91093" y="51192"/>
                    <a:pt x="88228" y="54340"/>
                  </a:cubicBezTo>
                  <a:cubicBezTo>
                    <a:pt x="85893" y="57090"/>
                    <a:pt x="88550" y="61604"/>
                    <a:pt x="92080" y="60978"/>
                  </a:cubicBezTo>
                  <a:cubicBezTo>
                    <a:pt x="95895" y="59670"/>
                    <a:pt x="98798" y="55156"/>
                    <a:pt x="102138" y="5276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16233227" y="7833249"/>
              <a:ext cx="156185" cy="244179"/>
            </a:xfrm>
            <a:custGeom>
              <a:rect b="b" l="l" r="r" t="t"/>
              <a:pathLst>
                <a:path extrusionOk="0" h="244179" w="156185">
                  <a:moveTo>
                    <a:pt x="156185" y="177264"/>
                  </a:moveTo>
                  <a:cubicBezTo>
                    <a:pt x="148272" y="189195"/>
                    <a:pt x="142616" y="202604"/>
                    <a:pt x="139864" y="216791"/>
                  </a:cubicBezTo>
                  <a:cubicBezTo>
                    <a:pt x="137834" y="225801"/>
                    <a:pt x="137492" y="234981"/>
                    <a:pt x="137606" y="244180"/>
                  </a:cubicBezTo>
                  <a:cubicBezTo>
                    <a:pt x="133298" y="239077"/>
                    <a:pt x="128933" y="233994"/>
                    <a:pt x="124701" y="228854"/>
                  </a:cubicBezTo>
                  <a:cubicBezTo>
                    <a:pt x="114738" y="216127"/>
                    <a:pt x="106274" y="203097"/>
                    <a:pt x="97051" y="189650"/>
                  </a:cubicBezTo>
                  <a:cubicBezTo>
                    <a:pt x="89042" y="177795"/>
                    <a:pt x="79022" y="167496"/>
                    <a:pt x="70766" y="155851"/>
                  </a:cubicBezTo>
                  <a:cubicBezTo>
                    <a:pt x="62701" y="143731"/>
                    <a:pt x="54939" y="131402"/>
                    <a:pt x="46342" y="119662"/>
                  </a:cubicBezTo>
                  <a:cubicBezTo>
                    <a:pt x="31710" y="98135"/>
                    <a:pt x="23606" y="72738"/>
                    <a:pt x="6868" y="52595"/>
                  </a:cubicBezTo>
                  <a:cubicBezTo>
                    <a:pt x="3528" y="47360"/>
                    <a:pt x="-1122" y="40855"/>
                    <a:pt x="245" y="34140"/>
                  </a:cubicBezTo>
                  <a:cubicBezTo>
                    <a:pt x="662" y="27217"/>
                    <a:pt x="9961" y="35506"/>
                    <a:pt x="12087" y="37839"/>
                  </a:cubicBezTo>
                  <a:cubicBezTo>
                    <a:pt x="15712" y="42296"/>
                    <a:pt x="18672" y="47209"/>
                    <a:pt x="21974" y="51912"/>
                  </a:cubicBezTo>
                  <a:cubicBezTo>
                    <a:pt x="23815" y="54037"/>
                    <a:pt x="24385" y="57356"/>
                    <a:pt x="26776" y="58854"/>
                  </a:cubicBezTo>
                  <a:cubicBezTo>
                    <a:pt x="28977" y="59859"/>
                    <a:pt x="31634" y="57792"/>
                    <a:pt x="31236" y="55421"/>
                  </a:cubicBezTo>
                  <a:cubicBezTo>
                    <a:pt x="30875" y="53297"/>
                    <a:pt x="29622" y="51438"/>
                    <a:pt x="28503" y="49655"/>
                  </a:cubicBezTo>
                  <a:cubicBezTo>
                    <a:pt x="23455" y="35999"/>
                    <a:pt x="12049" y="21148"/>
                    <a:pt x="18236" y="6164"/>
                  </a:cubicBezTo>
                  <a:cubicBezTo>
                    <a:pt x="23436" y="9901"/>
                    <a:pt x="26149" y="15799"/>
                    <a:pt x="29528" y="21034"/>
                  </a:cubicBezTo>
                  <a:cubicBezTo>
                    <a:pt x="34101" y="28602"/>
                    <a:pt x="38884" y="35999"/>
                    <a:pt x="43818" y="43339"/>
                  </a:cubicBezTo>
                  <a:cubicBezTo>
                    <a:pt x="46000" y="45995"/>
                    <a:pt x="46835" y="52311"/>
                    <a:pt x="51447" y="50661"/>
                  </a:cubicBezTo>
                  <a:cubicBezTo>
                    <a:pt x="52851" y="50073"/>
                    <a:pt x="53819" y="48498"/>
                    <a:pt x="53553" y="46962"/>
                  </a:cubicBezTo>
                  <a:cubicBezTo>
                    <a:pt x="52510" y="42144"/>
                    <a:pt x="49094" y="38237"/>
                    <a:pt x="46778" y="34008"/>
                  </a:cubicBezTo>
                  <a:cubicBezTo>
                    <a:pt x="41711" y="23747"/>
                    <a:pt x="32412" y="11551"/>
                    <a:pt x="38884" y="0"/>
                  </a:cubicBezTo>
                  <a:cubicBezTo>
                    <a:pt x="47651" y="7056"/>
                    <a:pt x="53553" y="17563"/>
                    <a:pt x="60158" y="26667"/>
                  </a:cubicBezTo>
                  <a:cubicBezTo>
                    <a:pt x="64200" y="32794"/>
                    <a:pt x="66534" y="40248"/>
                    <a:pt x="71791" y="45483"/>
                  </a:cubicBezTo>
                  <a:cubicBezTo>
                    <a:pt x="81773" y="52102"/>
                    <a:pt x="81868" y="32547"/>
                    <a:pt x="84525" y="27028"/>
                  </a:cubicBezTo>
                  <a:cubicBezTo>
                    <a:pt x="90750" y="11001"/>
                    <a:pt x="98018" y="12632"/>
                    <a:pt x="96178" y="29911"/>
                  </a:cubicBezTo>
                  <a:cubicBezTo>
                    <a:pt x="95305" y="42410"/>
                    <a:pt x="91186" y="54359"/>
                    <a:pt x="88795" y="66612"/>
                  </a:cubicBezTo>
                  <a:cubicBezTo>
                    <a:pt x="85417" y="80287"/>
                    <a:pt x="87694" y="83473"/>
                    <a:pt x="96310" y="93734"/>
                  </a:cubicBezTo>
                  <a:cubicBezTo>
                    <a:pt x="103085" y="102649"/>
                    <a:pt x="108798" y="112474"/>
                    <a:pt x="116066" y="121293"/>
                  </a:cubicBezTo>
                  <a:cubicBezTo>
                    <a:pt x="122329" y="130283"/>
                    <a:pt x="129560" y="138534"/>
                    <a:pt x="135936" y="147448"/>
                  </a:cubicBezTo>
                  <a:cubicBezTo>
                    <a:pt x="142294" y="157103"/>
                    <a:pt x="148499" y="168198"/>
                    <a:pt x="156185" y="177264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16601506" y="8340101"/>
              <a:ext cx="54656" cy="17769"/>
            </a:xfrm>
            <a:custGeom>
              <a:rect b="b" l="l" r="r" t="t"/>
              <a:pathLst>
                <a:path extrusionOk="0" h="17769" w="54656">
                  <a:moveTo>
                    <a:pt x="54656" y="13637"/>
                  </a:moveTo>
                  <a:cubicBezTo>
                    <a:pt x="50063" y="15799"/>
                    <a:pt x="45148" y="17203"/>
                    <a:pt x="40024" y="17525"/>
                  </a:cubicBezTo>
                  <a:cubicBezTo>
                    <a:pt x="25848" y="19005"/>
                    <a:pt x="12393" y="13561"/>
                    <a:pt x="569" y="6183"/>
                  </a:cubicBezTo>
                  <a:cubicBezTo>
                    <a:pt x="380" y="6069"/>
                    <a:pt x="190" y="5956"/>
                    <a:pt x="0" y="5823"/>
                  </a:cubicBezTo>
                  <a:cubicBezTo>
                    <a:pt x="3511" y="2997"/>
                    <a:pt x="7231" y="493"/>
                    <a:pt x="11842" y="0"/>
                  </a:cubicBezTo>
                  <a:cubicBezTo>
                    <a:pt x="16074" y="228"/>
                    <a:pt x="20078" y="2162"/>
                    <a:pt x="24386" y="2067"/>
                  </a:cubicBezTo>
                  <a:cubicBezTo>
                    <a:pt x="29681" y="2314"/>
                    <a:pt x="34957" y="721"/>
                    <a:pt x="40252" y="1404"/>
                  </a:cubicBezTo>
                  <a:cubicBezTo>
                    <a:pt x="46647" y="2921"/>
                    <a:pt x="51601" y="8004"/>
                    <a:pt x="54656" y="1363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16514000" y="8155951"/>
              <a:ext cx="55303" cy="83890"/>
            </a:xfrm>
            <a:custGeom>
              <a:rect b="b" l="l" r="r" t="t"/>
              <a:pathLst>
                <a:path extrusionOk="0" h="83890" w="55303">
                  <a:moveTo>
                    <a:pt x="55036" y="17715"/>
                  </a:moveTo>
                  <a:cubicBezTo>
                    <a:pt x="56402" y="33116"/>
                    <a:pt x="52474" y="48612"/>
                    <a:pt x="44731" y="61927"/>
                  </a:cubicBezTo>
                  <a:cubicBezTo>
                    <a:pt x="40195" y="67370"/>
                    <a:pt x="34786" y="72245"/>
                    <a:pt x="29093" y="76436"/>
                  </a:cubicBezTo>
                  <a:cubicBezTo>
                    <a:pt x="22394" y="80590"/>
                    <a:pt x="14556" y="83037"/>
                    <a:pt x="6718" y="83890"/>
                  </a:cubicBezTo>
                  <a:cubicBezTo>
                    <a:pt x="3359" y="78087"/>
                    <a:pt x="1120" y="71676"/>
                    <a:pt x="0" y="65056"/>
                  </a:cubicBezTo>
                  <a:cubicBezTo>
                    <a:pt x="9299" y="63084"/>
                    <a:pt x="17061" y="56351"/>
                    <a:pt x="23305" y="49390"/>
                  </a:cubicBezTo>
                  <a:cubicBezTo>
                    <a:pt x="31143" y="42220"/>
                    <a:pt x="33648" y="31352"/>
                    <a:pt x="34597" y="21148"/>
                  </a:cubicBezTo>
                  <a:cubicBezTo>
                    <a:pt x="34502" y="17393"/>
                    <a:pt x="35602" y="7188"/>
                    <a:pt x="32224" y="3812"/>
                  </a:cubicBezTo>
                  <a:cubicBezTo>
                    <a:pt x="34559" y="2750"/>
                    <a:pt x="37007" y="1840"/>
                    <a:pt x="39531" y="1119"/>
                  </a:cubicBezTo>
                  <a:cubicBezTo>
                    <a:pt x="42814" y="683"/>
                    <a:pt x="46154" y="247"/>
                    <a:pt x="49494" y="0"/>
                  </a:cubicBezTo>
                  <a:cubicBezTo>
                    <a:pt x="49817" y="683"/>
                    <a:pt x="50177" y="1309"/>
                    <a:pt x="50405" y="1859"/>
                  </a:cubicBezTo>
                  <a:cubicBezTo>
                    <a:pt x="52739" y="6847"/>
                    <a:pt x="54618" y="12082"/>
                    <a:pt x="55036" y="1771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16675805" y="8160560"/>
              <a:ext cx="55280" cy="87530"/>
            </a:xfrm>
            <a:custGeom>
              <a:rect b="b" l="l" r="r" t="t"/>
              <a:pathLst>
                <a:path extrusionOk="0" h="87530" w="55280">
                  <a:moveTo>
                    <a:pt x="38810" y="0"/>
                  </a:moveTo>
                  <a:cubicBezTo>
                    <a:pt x="56250" y="8933"/>
                    <a:pt x="55586" y="31087"/>
                    <a:pt x="55112" y="48271"/>
                  </a:cubicBezTo>
                  <a:cubicBezTo>
                    <a:pt x="53233" y="69058"/>
                    <a:pt x="39607" y="89068"/>
                    <a:pt x="16682" y="87437"/>
                  </a:cubicBezTo>
                  <a:cubicBezTo>
                    <a:pt x="13398" y="87646"/>
                    <a:pt x="10134" y="87305"/>
                    <a:pt x="6908" y="86963"/>
                  </a:cubicBezTo>
                  <a:cubicBezTo>
                    <a:pt x="3720" y="82468"/>
                    <a:pt x="1442" y="77518"/>
                    <a:pt x="0" y="72321"/>
                  </a:cubicBezTo>
                  <a:cubicBezTo>
                    <a:pt x="380" y="72226"/>
                    <a:pt x="721" y="72074"/>
                    <a:pt x="1006" y="71922"/>
                  </a:cubicBezTo>
                  <a:cubicBezTo>
                    <a:pt x="6452" y="73762"/>
                    <a:pt x="16226" y="63805"/>
                    <a:pt x="19225" y="60466"/>
                  </a:cubicBezTo>
                  <a:cubicBezTo>
                    <a:pt x="24083" y="54757"/>
                    <a:pt x="27233" y="47872"/>
                    <a:pt x="28770" y="40551"/>
                  </a:cubicBezTo>
                  <a:cubicBezTo>
                    <a:pt x="30877" y="31656"/>
                    <a:pt x="29985" y="21053"/>
                    <a:pt x="23589" y="13979"/>
                  </a:cubicBezTo>
                  <a:cubicBezTo>
                    <a:pt x="22773" y="13163"/>
                    <a:pt x="21881" y="12120"/>
                    <a:pt x="20857" y="11399"/>
                  </a:cubicBezTo>
                  <a:cubicBezTo>
                    <a:pt x="21464" y="10868"/>
                    <a:pt x="22071" y="10337"/>
                    <a:pt x="22678" y="9787"/>
                  </a:cubicBezTo>
                  <a:cubicBezTo>
                    <a:pt x="27328" y="5462"/>
                    <a:pt x="32870" y="2143"/>
                    <a:pt x="38810" y="0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37"/>
            <p:cNvGrpSpPr/>
            <p:nvPr/>
          </p:nvGrpSpPr>
          <p:grpSpPr>
            <a:xfrm>
              <a:off x="16176164" y="7825581"/>
              <a:ext cx="948931" cy="896588"/>
              <a:chOff x="16176164" y="7825581"/>
              <a:chExt cx="948931" cy="896588"/>
            </a:xfrm>
          </p:grpSpPr>
          <p:sp>
            <p:nvSpPr>
              <p:cNvPr id="1565" name="Google Shape;1565;p37"/>
              <p:cNvSpPr/>
              <p:nvPr/>
            </p:nvSpPr>
            <p:spPr>
              <a:xfrm>
                <a:off x="16630023" y="8234761"/>
                <a:ext cx="9154" cy="49710"/>
              </a:xfrm>
              <a:custGeom>
                <a:rect b="b" l="l" r="r" t="t"/>
                <a:pathLst>
                  <a:path extrusionOk="0" h="49710" w="9154">
                    <a:moveTo>
                      <a:pt x="7712" y="45860"/>
                    </a:moveTo>
                    <a:cubicBezTo>
                      <a:pt x="7769" y="43622"/>
                      <a:pt x="7826" y="41403"/>
                      <a:pt x="7959" y="39165"/>
                    </a:cubicBezTo>
                    <a:cubicBezTo>
                      <a:pt x="8889" y="27557"/>
                      <a:pt x="8984" y="15798"/>
                      <a:pt x="9155" y="4133"/>
                    </a:cubicBezTo>
                    <a:cubicBezTo>
                      <a:pt x="9060" y="2881"/>
                      <a:pt x="8927" y="1572"/>
                      <a:pt x="8130" y="548"/>
                    </a:cubicBezTo>
                    <a:cubicBezTo>
                      <a:pt x="7333" y="-571"/>
                      <a:pt x="5492" y="169"/>
                      <a:pt x="5530" y="1459"/>
                    </a:cubicBezTo>
                    <a:cubicBezTo>
                      <a:pt x="3120" y="13654"/>
                      <a:pt x="2854" y="26116"/>
                      <a:pt x="1032" y="38406"/>
                    </a:cubicBezTo>
                    <a:cubicBezTo>
                      <a:pt x="1032" y="41706"/>
                      <a:pt x="-1340" y="45803"/>
                      <a:pt x="1108" y="48591"/>
                    </a:cubicBezTo>
                    <a:cubicBezTo>
                      <a:pt x="3442" y="51038"/>
                      <a:pt x="7769" y="49179"/>
                      <a:pt x="7712" y="458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7"/>
              <p:cNvSpPr/>
              <p:nvPr/>
            </p:nvSpPr>
            <p:spPr>
              <a:xfrm>
                <a:off x="16495744" y="8170095"/>
                <a:ext cx="21563" cy="5180"/>
              </a:xfrm>
              <a:custGeom>
                <a:rect b="b" l="l" r="r" t="t"/>
                <a:pathLst>
                  <a:path extrusionOk="0" h="5180" w="21563">
                    <a:moveTo>
                      <a:pt x="7705" y="309"/>
                    </a:moveTo>
                    <a:cubicBezTo>
                      <a:pt x="5124" y="309"/>
                      <a:pt x="304" y="-1246"/>
                      <a:pt x="0" y="2623"/>
                    </a:cubicBezTo>
                    <a:cubicBezTo>
                      <a:pt x="285" y="6511"/>
                      <a:pt x="4877" y="4842"/>
                      <a:pt x="7420" y="4728"/>
                    </a:cubicBezTo>
                    <a:cubicBezTo>
                      <a:pt x="11956" y="4159"/>
                      <a:pt x="16625" y="4557"/>
                      <a:pt x="21103" y="3666"/>
                    </a:cubicBezTo>
                    <a:cubicBezTo>
                      <a:pt x="24405" y="1807"/>
                      <a:pt x="8901" y="214"/>
                      <a:pt x="7705" y="3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7"/>
              <p:cNvSpPr/>
              <p:nvPr/>
            </p:nvSpPr>
            <p:spPr>
              <a:xfrm>
                <a:off x="16176164" y="7825581"/>
                <a:ext cx="948931" cy="896588"/>
              </a:xfrm>
              <a:custGeom>
                <a:rect b="b" l="l" r="r" t="t"/>
                <a:pathLst>
                  <a:path extrusionOk="0" h="896588" w="948931">
                    <a:moveTo>
                      <a:pt x="945961" y="696279"/>
                    </a:moveTo>
                    <a:cubicBezTo>
                      <a:pt x="934669" y="692922"/>
                      <a:pt x="896695" y="711794"/>
                      <a:pt x="885403" y="718091"/>
                    </a:cubicBezTo>
                    <a:cubicBezTo>
                      <a:pt x="872214" y="725886"/>
                      <a:pt x="858720" y="733359"/>
                      <a:pt x="846423" y="742539"/>
                    </a:cubicBezTo>
                    <a:cubicBezTo>
                      <a:pt x="835302" y="751492"/>
                      <a:pt x="824522" y="760880"/>
                      <a:pt x="813079" y="769434"/>
                    </a:cubicBezTo>
                    <a:cubicBezTo>
                      <a:pt x="808998" y="760956"/>
                      <a:pt x="807442" y="751454"/>
                      <a:pt x="802546" y="743279"/>
                    </a:cubicBezTo>
                    <a:cubicBezTo>
                      <a:pt x="792526" y="725848"/>
                      <a:pt x="781044" y="709214"/>
                      <a:pt x="768803" y="693282"/>
                    </a:cubicBezTo>
                    <a:cubicBezTo>
                      <a:pt x="762484" y="685601"/>
                      <a:pt x="754817" y="679095"/>
                      <a:pt x="746429" y="673784"/>
                    </a:cubicBezTo>
                    <a:cubicBezTo>
                      <a:pt x="777419" y="647098"/>
                      <a:pt x="791008" y="611933"/>
                      <a:pt x="789660" y="564952"/>
                    </a:cubicBezTo>
                    <a:cubicBezTo>
                      <a:pt x="803647" y="558219"/>
                      <a:pt x="817273" y="550651"/>
                      <a:pt x="829020" y="540409"/>
                    </a:cubicBezTo>
                    <a:cubicBezTo>
                      <a:pt x="846973" y="523718"/>
                      <a:pt x="860960" y="500617"/>
                      <a:pt x="859935" y="475429"/>
                    </a:cubicBezTo>
                    <a:cubicBezTo>
                      <a:pt x="859897" y="452877"/>
                      <a:pt x="857031" y="429889"/>
                      <a:pt x="846575" y="409614"/>
                    </a:cubicBezTo>
                    <a:cubicBezTo>
                      <a:pt x="839040" y="392506"/>
                      <a:pt x="828678" y="377029"/>
                      <a:pt x="817121" y="362405"/>
                    </a:cubicBezTo>
                    <a:cubicBezTo>
                      <a:pt x="805848" y="344804"/>
                      <a:pt x="789072" y="331527"/>
                      <a:pt x="770075" y="323068"/>
                    </a:cubicBezTo>
                    <a:cubicBezTo>
                      <a:pt x="783815" y="294314"/>
                      <a:pt x="784365" y="268614"/>
                      <a:pt x="769487" y="245512"/>
                    </a:cubicBezTo>
                    <a:cubicBezTo>
                      <a:pt x="771365" y="240619"/>
                      <a:pt x="773225" y="235725"/>
                      <a:pt x="775351" y="230927"/>
                    </a:cubicBezTo>
                    <a:cubicBezTo>
                      <a:pt x="784043" y="212510"/>
                      <a:pt x="794063" y="194738"/>
                      <a:pt x="803039" y="176435"/>
                    </a:cubicBezTo>
                    <a:cubicBezTo>
                      <a:pt x="805184" y="172243"/>
                      <a:pt x="807347" y="168071"/>
                      <a:pt x="809530" y="163879"/>
                    </a:cubicBezTo>
                    <a:cubicBezTo>
                      <a:pt x="813553" y="156046"/>
                      <a:pt x="817121" y="147207"/>
                      <a:pt x="825680" y="143376"/>
                    </a:cubicBezTo>
                    <a:cubicBezTo>
                      <a:pt x="833973" y="138710"/>
                      <a:pt x="840900" y="132109"/>
                      <a:pt x="848131" y="126021"/>
                    </a:cubicBezTo>
                    <a:cubicBezTo>
                      <a:pt x="854906" y="119724"/>
                      <a:pt x="862307" y="114034"/>
                      <a:pt x="868152" y="106827"/>
                    </a:cubicBezTo>
                    <a:cubicBezTo>
                      <a:pt x="878571" y="94157"/>
                      <a:pt x="874054" y="83725"/>
                      <a:pt x="857107" y="87651"/>
                    </a:cubicBezTo>
                    <a:cubicBezTo>
                      <a:pt x="870107" y="69746"/>
                      <a:pt x="861149" y="57702"/>
                      <a:pt x="840976" y="68381"/>
                    </a:cubicBezTo>
                    <a:cubicBezTo>
                      <a:pt x="848757" y="53435"/>
                      <a:pt x="839913" y="38792"/>
                      <a:pt x="823744" y="50400"/>
                    </a:cubicBezTo>
                    <a:cubicBezTo>
                      <a:pt x="809074" y="60301"/>
                      <a:pt x="800402" y="75455"/>
                      <a:pt x="791027" y="90022"/>
                    </a:cubicBezTo>
                    <a:cubicBezTo>
                      <a:pt x="786832" y="79913"/>
                      <a:pt x="782581" y="68381"/>
                      <a:pt x="772656" y="62539"/>
                    </a:cubicBezTo>
                    <a:cubicBezTo>
                      <a:pt x="767911" y="60054"/>
                      <a:pt x="760643" y="59220"/>
                      <a:pt x="757246" y="64246"/>
                    </a:cubicBezTo>
                    <a:cubicBezTo>
                      <a:pt x="754627" y="69765"/>
                      <a:pt x="756734" y="76328"/>
                      <a:pt x="756866" y="82189"/>
                    </a:cubicBezTo>
                    <a:cubicBezTo>
                      <a:pt x="758081" y="98178"/>
                      <a:pt x="763262" y="114432"/>
                      <a:pt x="775142" y="125699"/>
                    </a:cubicBezTo>
                    <a:cubicBezTo>
                      <a:pt x="767323" y="139563"/>
                      <a:pt x="761801" y="154433"/>
                      <a:pt x="755823" y="169133"/>
                    </a:cubicBezTo>
                    <a:cubicBezTo>
                      <a:pt x="749389" y="183680"/>
                      <a:pt x="739711" y="196881"/>
                      <a:pt x="734928" y="212112"/>
                    </a:cubicBezTo>
                    <a:cubicBezTo>
                      <a:pt x="717260" y="199688"/>
                      <a:pt x="697561" y="190072"/>
                      <a:pt x="676533" y="184989"/>
                    </a:cubicBezTo>
                    <a:cubicBezTo>
                      <a:pt x="652773" y="178464"/>
                      <a:pt x="626906" y="176150"/>
                      <a:pt x="603051" y="183263"/>
                    </a:cubicBezTo>
                    <a:cubicBezTo>
                      <a:pt x="598364" y="173818"/>
                      <a:pt x="594379" y="163898"/>
                      <a:pt x="587964" y="155439"/>
                    </a:cubicBezTo>
                    <a:cubicBezTo>
                      <a:pt x="576312" y="140891"/>
                      <a:pt x="560750" y="129226"/>
                      <a:pt x="543044" y="123176"/>
                    </a:cubicBezTo>
                    <a:cubicBezTo>
                      <a:pt x="531998" y="119459"/>
                      <a:pt x="520156" y="119098"/>
                      <a:pt x="508599" y="118908"/>
                    </a:cubicBezTo>
                    <a:cubicBezTo>
                      <a:pt x="500400" y="118927"/>
                      <a:pt x="492126" y="119459"/>
                      <a:pt x="484307" y="122133"/>
                    </a:cubicBezTo>
                    <a:cubicBezTo>
                      <a:pt x="466563" y="127500"/>
                      <a:pt x="452918" y="139734"/>
                      <a:pt x="441455" y="153902"/>
                    </a:cubicBezTo>
                    <a:cubicBezTo>
                      <a:pt x="441076" y="154358"/>
                      <a:pt x="440715" y="154832"/>
                      <a:pt x="440336" y="155306"/>
                    </a:cubicBezTo>
                    <a:cubicBezTo>
                      <a:pt x="434547" y="162608"/>
                      <a:pt x="429291" y="170366"/>
                      <a:pt x="424337" y="177952"/>
                    </a:cubicBezTo>
                    <a:cubicBezTo>
                      <a:pt x="415133" y="154832"/>
                      <a:pt x="394239" y="137268"/>
                      <a:pt x="369359" y="134006"/>
                    </a:cubicBezTo>
                    <a:cubicBezTo>
                      <a:pt x="352582" y="129435"/>
                      <a:pt x="334895" y="129833"/>
                      <a:pt x="317739" y="131730"/>
                    </a:cubicBezTo>
                    <a:cubicBezTo>
                      <a:pt x="309161" y="132546"/>
                      <a:pt x="300033" y="132640"/>
                      <a:pt x="291455" y="134632"/>
                    </a:cubicBezTo>
                    <a:cubicBezTo>
                      <a:pt x="273824" y="138672"/>
                      <a:pt x="256460" y="144893"/>
                      <a:pt x="241562" y="155325"/>
                    </a:cubicBezTo>
                    <a:cubicBezTo>
                      <a:pt x="232111" y="162229"/>
                      <a:pt x="223761" y="170555"/>
                      <a:pt x="216815" y="179906"/>
                    </a:cubicBezTo>
                    <a:cubicBezTo>
                      <a:pt x="215335" y="177649"/>
                      <a:pt x="213893" y="175354"/>
                      <a:pt x="212431" y="173059"/>
                    </a:cubicBezTo>
                    <a:cubicBezTo>
                      <a:pt x="207004" y="164941"/>
                      <a:pt x="202848" y="156103"/>
                      <a:pt x="197249" y="148098"/>
                    </a:cubicBezTo>
                    <a:cubicBezTo>
                      <a:pt x="193131" y="142219"/>
                      <a:pt x="188443" y="136737"/>
                      <a:pt x="184363" y="130839"/>
                    </a:cubicBezTo>
                    <a:cubicBezTo>
                      <a:pt x="176886" y="120786"/>
                      <a:pt x="169712" y="110563"/>
                      <a:pt x="162823" y="100112"/>
                    </a:cubicBezTo>
                    <a:cubicBezTo>
                      <a:pt x="159920" y="95371"/>
                      <a:pt x="155327" y="91501"/>
                      <a:pt x="153012" y="86513"/>
                    </a:cubicBezTo>
                    <a:cubicBezTo>
                      <a:pt x="152499" y="78964"/>
                      <a:pt x="155422" y="71662"/>
                      <a:pt x="156750" y="64303"/>
                    </a:cubicBezTo>
                    <a:cubicBezTo>
                      <a:pt x="158250" y="57683"/>
                      <a:pt x="159464" y="51045"/>
                      <a:pt x="160223" y="44293"/>
                    </a:cubicBezTo>
                    <a:cubicBezTo>
                      <a:pt x="160660" y="37294"/>
                      <a:pt x="161893" y="29802"/>
                      <a:pt x="159199" y="23126"/>
                    </a:cubicBezTo>
                    <a:cubicBezTo>
                      <a:pt x="155802" y="13320"/>
                      <a:pt x="145402" y="15425"/>
                      <a:pt x="140259" y="22500"/>
                    </a:cubicBezTo>
                    <a:cubicBezTo>
                      <a:pt x="135533" y="28645"/>
                      <a:pt x="133939" y="36365"/>
                      <a:pt x="131871" y="43667"/>
                    </a:cubicBezTo>
                    <a:cubicBezTo>
                      <a:pt x="123748" y="28626"/>
                      <a:pt x="114639" y="13472"/>
                      <a:pt x="101924" y="1807"/>
                    </a:cubicBezTo>
                    <a:cubicBezTo>
                      <a:pt x="90916" y="-4850"/>
                      <a:pt x="86760" y="8389"/>
                      <a:pt x="87292" y="17170"/>
                    </a:cubicBezTo>
                    <a:cubicBezTo>
                      <a:pt x="67612" y="-8739"/>
                      <a:pt x="64632" y="24055"/>
                      <a:pt x="71844" y="39399"/>
                    </a:cubicBezTo>
                    <a:cubicBezTo>
                      <a:pt x="56453" y="25516"/>
                      <a:pt x="46907" y="37635"/>
                      <a:pt x="54137" y="53985"/>
                    </a:cubicBezTo>
                    <a:cubicBezTo>
                      <a:pt x="57136" y="60585"/>
                      <a:pt x="61558" y="66351"/>
                      <a:pt x="65809" y="72193"/>
                    </a:cubicBezTo>
                    <a:cubicBezTo>
                      <a:pt x="72090" y="81733"/>
                      <a:pt x="76911" y="92070"/>
                      <a:pt x="81769" y="102711"/>
                    </a:cubicBezTo>
                    <a:cubicBezTo>
                      <a:pt x="88013" y="115836"/>
                      <a:pt x="94807" y="128714"/>
                      <a:pt x="103366" y="140493"/>
                    </a:cubicBezTo>
                    <a:cubicBezTo>
                      <a:pt x="109913" y="150242"/>
                      <a:pt x="115853" y="160370"/>
                      <a:pt x="122477" y="170081"/>
                    </a:cubicBezTo>
                    <a:cubicBezTo>
                      <a:pt x="128663" y="178768"/>
                      <a:pt x="135894" y="186639"/>
                      <a:pt x="142289" y="195174"/>
                    </a:cubicBezTo>
                    <a:cubicBezTo>
                      <a:pt x="158250" y="217859"/>
                      <a:pt x="173318" y="241378"/>
                      <a:pt x="192201" y="261881"/>
                    </a:cubicBezTo>
                    <a:cubicBezTo>
                      <a:pt x="192979" y="262601"/>
                      <a:pt x="193966" y="263000"/>
                      <a:pt x="194953" y="263057"/>
                    </a:cubicBezTo>
                    <a:cubicBezTo>
                      <a:pt x="195143" y="268899"/>
                      <a:pt x="195332" y="274721"/>
                      <a:pt x="195199" y="280525"/>
                    </a:cubicBezTo>
                    <a:cubicBezTo>
                      <a:pt x="163469" y="279084"/>
                      <a:pt x="131984" y="290710"/>
                      <a:pt x="106839" y="309696"/>
                    </a:cubicBezTo>
                    <a:cubicBezTo>
                      <a:pt x="86798" y="326008"/>
                      <a:pt x="72869" y="349375"/>
                      <a:pt x="69111" y="375037"/>
                    </a:cubicBezTo>
                    <a:cubicBezTo>
                      <a:pt x="65581" y="399808"/>
                      <a:pt x="72318" y="428770"/>
                      <a:pt x="84900" y="450260"/>
                    </a:cubicBezTo>
                    <a:cubicBezTo>
                      <a:pt x="92131" y="461185"/>
                      <a:pt x="100386" y="471503"/>
                      <a:pt x="109401" y="480986"/>
                    </a:cubicBezTo>
                    <a:cubicBezTo>
                      <a:pt x="117125" y="488231"/>
                      <a:pt x="126215" y="493789"/>
                      <a:pt x="133730" y="501300"/>
                    </a:cubicBezTo>
                    <a:cubicBezTo>
                      <a:pt x="111583" y="516739"/>
                      <a:pt x="94579" y="542666"/>
                      <a:pt x="96458" y="570415"/>
                    </a:cubicBezTo>
                    <a:cubicBezTo>
                      <a:pt x="97084" y="593725"/>
                      <a:pt x="107940" y="612294"/>
                      <a:pt x="125722" y="626860"/>
                    </a:cubicBezTo>
                    <a:cubicBezTo>
                      <a:pt x="147148" y="644917"/>
                      <a:pt x="175899" y="653338"/>
                      <a:pt x="203683" y="652902"/>
                    </a:cubicBezTo>
                    <a:cubicBezTo>
                      <a:pt x="219776" y="652769"/>
                      <a:pt x="236381" y="652693"/>
                      <a:pt x="251658" y="647060"/>
                    </a:cubicBezTo>
                    <a:lnTo>
                      <a:pt x="251658" y="647060"/>
                    </a:lnTo>
                    <a:cubicBezTo>
                      <a:pt x="253158" y="650000"/>
                      <a:pt x="254676" y="652959"/>
                      <a:pt x="256213" y="655899"/>
                    </a:cubicBezTo>
                    <a:cubicBezTo>
                      <a:pt x="251032" y="657909"/>
                      <a:pt x="246648" y="661797"/>
                      <a:pt x="242359" y="665249"/>
                    </a:cubicBezTo>
                    <a:cubicBezTo>
                      <a:pt x="224691" y="681959"/>
                      <a:pt x="206833" y="698745"/>
                      <a:pt x="192808" y="718755"/>
                    </a:cubicBezTo>
                    <a:cubicBezTo>
                      <a:pt x="181839" y="733720"/>
                      <a:pt x="169636" y="747926"/>
                      <a:pt x="160831" y="764351"/>
                    </a:cubicBezTo>
                    <a:cubicBezTo>
                      <a:pt x="153410" y="777571"/>
                      <a:pt x="146559" y="791094"/>
                      <a:pt x="139215" y="804333"/>
                    </a:cubicBezTo>
                    <a:cubicBezTo>
                      <a:pt x="133579" y="814670"/>
                      <a:pt x="134300" y="815429"/>
                      <a:pt x="123141" y="809947"/>
                    </a:cubicBezTo>
                    <a:cubicBezTo>
                      <a:pt x="109685" y="803499"/>
                      <a:pt x="96230" y="797069"/>
                      <a:pt x="82471" y="791303"/>
                    </a:cubicBezTo>
                    <a:cubicBezTo>
                      <a:pt x="71217" y="787111"/>
                      <a:pt x="59394" y="784361"/>
                      <a:pt x="48406" y="779449"/>
                    </a:cubicBezTo>
                    <a:cubicBezTo>
                      <a:pt x="39847" y="775674"/>
                      <a:pt x="30871" y="772886"/>
                      <a:pt x="21780" y="770705"/>
                    </a:cubicBezTo>
                    <a:cubicBezTo>
                      <a:pt x="16125" y="769700"/>
                      <a:pt x="10621" y="767007"/>
                      <a:pt x="4852" y="767082"/>
                    </a:cubicBezTo>
                    <a:cubicBezTo>
                      <a:pt x="2973" y="767405"/>
                      <a:pt x="1208" y="768770"/>
                      <a:pt x="506" y="770572"/>
                    </a:cubicBezTo>
                    <a:cubicBezTo>
                      <a:pt x="-2246" y="780207"/>
                      <a:pt x="6864" y="787984"/>
                      <a:pt x="12367" y="794736"/>
                    </a:cubicBezTo>
                    <a:cubicBezTo>
                      <a:pt x="18156" y="801887"/>
                      <a:pt x="24684" y="808354"/>
                      <a:pt x="31345" y="814670"/>
                    </a:cubicBezTo>
                    <a:cubicBezTo>
                      <a:pt x="37684" y="821271"/>
                      <a:pt x="43472" y="828383"/>
                      <a:pt x="50532" y="834244"/>
                    </a:cubicBezTo>
                    <a:cubicBezTo>
                      <a:pt x="60172" y="842836"/>
                      <a:pt x="69377" y="852718"/>
                      <a:pt x="80213" y="860001"/>
                    </a:cubicBezTo>
                    <a:cubicBezTo>
                      <a:pt x="92131" y="869219"/>
                      <a:pt x="105586" y="876104"/>
                      <a:pt x="118207" y="884279"/>
                    </a:cubicBezTo>
                    <a:cubicBezTo>
                      <a:pt x="123596" y="888110"/>
                      <a:pt x="129157" y="891676"/>
                      <a:pt x="134736" y="895204"/>
                    </a:cubicBezTo>
                    <a:cubicBezTo>
                      <a:pt x="135875" y="895924"/>
                      <a:pt x="137108" y="896569"/>
                      <a:pt x="138494" y="896588"/>
                    </a:cubicBezTo>
                    <a:cubicBezTo>
                      <a:pt x="149539" y="895678"/>
                      <a:pt x="150981" y="881794"/>
                      <a:pt x="155213" y="873771"/>
                    </a:cubicBezTo>
                    <a:cubicBezTo>
                      <a:pt x="158383" y="866526"/>
                      <a:pt x="161476" y="859470"/>
                      <a:pt x="165215" y="852452"/>
                    </a:cubicBezTo>
                    <a:cubicBezTo>
                      <a:pt x="174248" y="834092"/>
                      <a:pt x="186963" y="817970"/>
                      <a:pt x="198122" y="800938"/>
                    </a:cubicBezTo>
                    <a:cubicBezTo>
                      <a:pt x="208750" y="781858"/>
                      <a:pt x="222053" y="764351"/>
                      <a:pt x="236343" y="747831"/>
                    </a:cubicBezTo>
                    <a:cubicBezTo>
                      <a:pt x="249476" y="731501"/>
                      <a:pt x="264374" y="716763"/>
                      <a:pt x="280524" y="703411"/>
                    </a:cubicBezTo>
                    <a:cubicBezTo>
                      <a:pt x="282004" y="701798"/>
                      <a:pt x="284699" y="699978"/>
                      <a:pt x="286445" y="697929"/>
                    </a:cubicBezTo>
                    <a:cubicBezTo>
                      <a:pt x="306049" y="713861"/>
                      <a:pt x="330056" y="723497"/>
                      <a:pt x="354784" y="728049"/>
                    </a:cubicBezTo>
                    <a:cubicBezTo>
                      <a:pt x="370649" y="731235"/>
                      <a:pt x="386761" y="733814"/>
                      <a:pt x="402968" y="734364"/>
                    </a:cubicBezTo>
                    <a:cubicBezTo>
                      <a:pt x="435743" y="734289"/>
                      <a:pt x="469372" y="735294"/>
                      <a:pt x="500799" y="724616"/>
                    </a:cubicBezTo>
                    <a:cubicBezTo>
                      <a:pt x="516475" y="720158"/>
                      <a:pt x="530860" y="712439"/>
                      <a:pt x="543480" y="702178"/>
                    </a:cubicBezTo>
                    <a:cubicBezTo>
                      <a:pt x="549458" y="697398"/>
                      <a:pt x="554278" y="691386"/>
                      <a:pt x="559991" y="686302"/>
                    </a:cubicBezTo>
                    <a:cubicBezTo>
                      <a:pt x="577811" y="697038"/>
                      <a:pt x="596523" y="707356"/>
                      <a:pt x="616981" y="711984"/>
                    </a:cubicBezTo>
                    <a:cubicBezTo>
                      <a:pt x="629487" y="714222"/>
                      <a:pt x="642316" y="713216"/>
                      <a:pt x="654956" y="712723"/>
                    </a:cubicBezTo>
                    <a:cubicBezTo>
                      <a:pt x="675471" y="712173"/>
                      <a:pt x="695227" y="705269"/>
                      <a:pt x="713255" y="695805"/>
                    </a:cubicBezTo>
                    <a:cubicBezTo>
                      <a:pt x="714204" y="695312"/>
                      <a:pt x="715134" y="694800"/>
                      <a:pt x="716083" y="694287"/>
                    </a:cubicBezTo>
                    <a:cubicBezTo>
                      <a:pt x="732309" y="716687"/>
                      <a:pt x="747378" y="740320"/>
                      <a:pt x="757682" y="766077"/>
                    </a:cubicBezTo>
                    <a:cubicBezTo>
                      <a:pt x="767209" y="789975"/>
                      <a:pt x="774895" y="814651"/>
                      <a:pt x="786092" y="837848"/>
                    </a:cubicBezTo>
                    <a:cubicBezTo>
                      <a:pt x="787573" y="841243"/>
                      <a:pt x="788901" y="844695"/>
                      <a:pt x="790172" y="848166"/>
                    </a:cubicBezTo>
                    <a:cubicBezTo>
                      <a:pt x="790875" y="850480"/>
                      <a:pt x="791937" y="852926"/>
                      <a:pt x="794310" y="853913"/>
                    </a:cubicBezTo>
                    <a:cubicBezTo>
                      <a:pt x="804804" y="857422"/>
                      <a:pt x="817975" y="839498"/>
                      <a:pt x="825908" y="833542"/>
                    </a:cubicBezTo>
                    <a:cubicBezTo>
                      <a:pt x="833537" y="827075"/>
                      <a:pt x="841944" y="820360"/>
                      <a:pt x="849061" y="813153"/>
                    </a:cubicBezTo>
                    <a:cubicBezTo>
                      <a:pt x="864224" y="799231"/>
                      <a:pt x="879292" y="785234"/>
                      <a:pt x="893374" y="770193"/>
                    </a:cubicBezTo>
                    <a:cubicBezTo>
                      <a:pt x="903299" y="759875"/>
                      <a:pt x="911915" y="748381"/>
                      <a:pt x="921556" y="737779"/>
                    </a:cubicBezTo>
                    <a:cubicBezTo>
                      <a:pt x="930134" y="727498"/>
                      <a:pt x="936150" y="715511"/>
                      <a:pt x="945904" y="705762"/>
                    </a:cubicBezTo>
                    <a:cubicBezTo>
                      <a:pt x="949339" y="703088"/>
                      <a:pt x="950478" y="698441"/>
                      <a:pt x="945961" y="696279"/>
                    </a:cubicBezTo>
                    <a:close/>
                    <a:moveTo>
                      <a:pt x="740868" y="208622"/>
                    </a:moveTo>
                    <a:cubicBezTo>
                      <a:pt x="747055" y="196369"/>
                      <a:pt x="755045" y="185122"/>
                      <a:pt x="761174" y="172831"/>
                    </a:cubicBezTo>
                    <a:cubicBezTo>
                      <a:pt x="768139" y="157222"/>
                      <a:pt x="774459" y="141650"/>
                      <a:pt x="783340" y="126988"/>
                    </a:cubicBezTo>
                    <a:cubicBezTo>
                      <a:pt x="784365" y="123195"/>
                      <a:pt x="781310" y="120065"/>
                      <a:pt x="778900" y="117543"/>
                    </a:cubicBezTo>
                    <a:cubicBezTo>
                      <a:pt x="776660" y="115248"/>
                      <a:pt x="774687" y="112706"/>
                      <a:pt x="773130" y="109880"/>
                    </a:cubicBezTo>
                    <a:cubicBezTo>
                      <a:pt x="766052" y="97362"/>
                      <a:pt x="764837" y="82739"/>
                      <a:pt x="764344" y="68589"/>
                    </a:cubicBezTo>
                    <a:cubicBezTo>
                      <a:pt x="775673" y="68722"/>
                      <a:pt x="780190" y="87215"/>
                      <a:pt x="784384" y="95636"/>
                    </a:cubicBezTo>
                    <a:cubicBezTo>
                      <a:pt x="787971" y="103925"/>
                      <a:pt x="794917" y="100188"/>
                      <a:pt x="798409" y="94043"/>
                    </a:cubicBezTo>
                    <a:cubicBezTo>
                      <a:pt x="801635" y="89244"/>
                      <a:pt x="804596" y="84294"/>
                      <a:pt x="807708" y="79438"/>
                    </a:cubicBezTo>
                    <a:cubicBezTo>
                      <a:pt x="814901" y="69652"/>
                      <a:pt x="823099" y="58423"/>
                      <a:pt x="835055" y="54231"/>
                    </a:cubicBezTo>
                    <a:cubicBezTo>
                      <a:pt x="839913" y="62804"/>
                      <a:pt x="819645" y="85451"/>
                      <a:pt x="814179" y="92753"/>
                    </a:cubicBezTo>
                    <a:cubicBezTo>
                      <a:pt x="811674" y="95219"/>
                      <a:pt x="808657" y="98671"/>
                      <a:pt x="812244" y="101706"/>
                    </a:cubicBezTo>
                    <a:cubicBezTo>
                      <a:pt x="814104" y="103166"/>
                      <a:pt x="816760" y="102673"/>
                      <a:pt x="818241" y="100890"/>
                    </a:cubicBezTo>
                    <a:cubicBezTo>
                      <a:pt x="825300" y="93493"/>
                      <a:pt x="832531" y="86285"/>
                      <a:pt x="839989" y="79306"/>
                    </a:cubicBezTo>
                    <a:cubicBezTo>
                      <a:pt x="844240" y="75380"/>
                      <a:pt x="849611" y="71928"/>
                      <a:pt x="855589" y="72060"/>
                    </a:cubicBezTo>
                    <a:cubicBezTo>
                      <a:pt x="855494" y="77599"/>
                      <a:pt x="851395" y="82056"/>
                      <a:pt x="848264" y="86304"/>
                    </a:cubicBezTo>
                    <a:cubicBezTo>
                      <a:pt x="844392" y="91179"/>
                      <a:pt x="840027" y="95617"/>
                      <a:pt x="835472" y="99866"/>
                    </a:cubicBezTo>
                    <a:cubicBezTo>
                      <a:pt x="832417" y="102806"/>
                      <a:pt x="829001" y="105442"/>
                      <a:pt x="826135" y="108590"/>
                    </a:cubicBezTo>
                    <a:cubicBezTo>
                      <a:pt x="823801" y="111341"/>
                      <a:pt x="826458" y="115855"/>
                      <a:pt x="829988" y="115229"/>
                    </a:cubicBezTo>
                    <a:cubicBezTo>
                      <a:pt x="833783" y="113939"/>
                      <a:pt x="836706" y="109425"/>
                      <a:pt x="840046" y="107035"/>
                    </a:cubicBezTo>
                    <a:cubicBezTo>
                      <a:pt x="847163" y="100757"/>
                      <a:pt x="855551" y="94214"/>
                      <a:pt x="865609" y="94707"/>
                    </a:cubicBezTo>
                    <a:cubicBezTo>
                      <a:pt x="863863" y="101592"/>
                      <a:pt x="857278" y="106125"/>
                      <a:pt x="852496" y="110999"/>
                    </a:cubicBezTo>
                    <a:cubicBezTo>
                      <a:pt x="846366" y="116291"/>
                      <a:pt x="840426" y="121791"/>
                      <a:pt x="834125" y="126894"/>
                    </a:cubicBezTo>
                    <a:cubicBezTo>
                      <a:pt x="828432" y="132242"/>
                      <a:pt x="821543" y="135865"/>
                      <a:pt x="815109" y="140151"/>
                    </a:cubicBezTo>
                    <a:cubicBezTo>
                      <a:pt x="811105" y="143490"/>
                      <a:pt x="808315" y="147985"/>
                      <a:pt x="805905" y="152537"/>
                    </a:cubicBezTo>
                    <a:cubicBezTo>
                      <a:pt x="796701" y="170271"/>
                      <a:pt x="787800" y="187967"/>
                      <a:pt x="778520" y="205815"/>
                    </a:cubicBezTo>
                    <a:cubicBezTo>
                      <a:pt x="773130" y="216190"/>
                      <a:pt x="767684" y="226545"/>
                      <a:pt x="763528" y="237470"/>
                    </a:cubicBezTo>
                    <a:cubicBezTo>
                      <a:pt x="760282" y="233544"/>
                      <a:pt x="756601" y="229694"/>
                      <a:pt x="752388" y="225920"/>
                    </a:cubicBezTo>
                    <a:cubicBezTo>
                      <a:pt x="747738" y="221861"/>
                      <a:pt x="742899" y="217991"/>
                      <a:pt x="737908" y="214331"/>
                    </a:cubicBezTo>
                    <a:cubicBezTo>
                      <a:pt x="739160" y="212150"/>
                      <a:pt x="740299" y="209494"/>
                      <a:pt x="740868" y="208622"/>
                    </a:cubicBezTo>
                    <a:close/>
                    <a:moveTo>
                      <a:pt x="181763" y="236503"/>
                    </a:moveTo>
                    <a:cubicBezTo>
                      <a:pt x="171800" y="223776"/>
                      <a:pt x="163336" y="210765"/>
                      <a:pt x="154113" y="197299"/>
                    </a:cubicBezTo>
                    <a:cubicBezTo>
                      <a:pt x="146104" y="185444"/>
                      <a:pt x="136084" y="175145"/>
                      <a:pt x="127828" y="163500"/>
                    </a:cubicBezTo>
                    <a:cubicBezTo>
                      <a:pt x="119763" y="151380"/>
                      <a:pt x="112001" y="139070"/>
                      <a:pt x="103385" y="127311"/>
                    </a:cubicBezTo>
                    <a:cubicBezTo>
                      <a:pt x="88772" y="105783"/>
                      <a:pt x="80649" y="80387"/>
                      <a:pt x="63911" y="60244"/>
                    </a:cubicBezTo>
                    <a:cubicBezTo>
                      <a:pt x="60571" y="55009"/>
                      <a:pt x="55921" y="48503"/>
                      <a:pt x="57269" y="41808"/>
                    </a:cubicBezTo>
                    <a:cubicBezTo>
                      <a:pt x="57686" y="34885"/>
                      <a:pt x="66985" y="43174"/>
                      <a:pt x="69111" y="45526"/>
                    </a:cubicBezTo>
                    <a:cubicBezTo>
                      <a:pt x="72736" y="49983"/>
                      <a:pt x="75715" y="54876"/>
                      <a:pt x="78998" y="59599"/>
                    </a:cubicBezTo>
                    <a:cubicBezTo>
                      <a:pt x="80839" y="61723"/>
                      <a:pt x="81409" y="65024"/>
                      <a:pt x="83800" y="66541"/>
                    </a:cubicBezTo>
                    <a:cubicBezTo>
                      <a:pt x="86001" y="67546"/>
                      <a:pt x="88658" y="65479"/>
                      <a:pt x="88260" y="63089"/>
                    </a:cubicBezTo>
                    <a:cubicBezTo>
                      <a:pt x="87899" y="60984"/>
                      <a:pt x="86646" y="59125"/>
                      <a:pt x="85527" y="57323"/>
                    </a:cubicBezTo>
                    <a:cubicBezTo>
                      <a:pt x="80479" y="43667"/>
                      <a:pt x="69073" y="28816"/>
                      <a:pt x="75260" y="13851"/>
                    </a:cubicBezTo>
                    <a:cubicBezTo>
                      <a:pt x="80460" y="17568"/>
                      <a:pt x="83173" y="23486"/>
                      <a:pt x="86552" y="28721"/>
                    </a:cubicBezTo>
                    <a:cubicBezTo>
                      <a:pt x="91106" y="36289"/>
                      <a:pt x="95908" y="43686"/>
                      <a:pt x="100842" y="51026"/>
                    </a:cubicBezTo>
                    <a:cubicBezTo>
                      <a:pt x="103024" y="53681"/>
                      <a:pt x="103859" y="59997"/>
                      <a:pt x="108471" y="58347"/>
                    </a:cubicBezTo>
                    <a:cubicBezTo>
                      <a:pt x="109875" y="57759"/>
                      <a:pt x="110843" y="56185"/>
                      <a:pt x="110577" y="54649"/>
                    </a:cubicBezTo>
                    <a:cubicBezTo>
                      <a:pt x="109534" y="49831"/>
                      <a:pt x="106118" y="45924"/>
                      <a:pt x="103802" y="41694"/>
                    </a:cubicBezTo>
                    <a:cubicBezTo>
                      <a:pt x="98716" y="31433"/>
                      <a:pt x="89436" y="19238"/>
                      <a:pt x="95908" y="7706"/>
                    </a:cubicBezTo>
                    <a:cubicBezTo>
                      <a:pt x="104675" y="14761"/>
                      <a:pt x="110577" y="25269"/>
                      <a:pt x="117182" y="34354"/>
                    </a:cubicBezTo>
                    <a:cubicBezTo>
                      <a:pt x="121224" y="40480"/>
                      <a:pt x="123558" y="47934"/>
                      <a:pt x="128815" y="53169"/>
                    </a:cubicBezTo>
                    <a:cubicBezTo>
                      <a:pt x="138797" y="59789"/>
                      <a:pt x="138911" y="40234"/>
                      <a:pt x="141549" y="34715"/>
                    </a:cubicBezTo>
                    <a:cubicBezTo>
                      <a:pt x="147774" y="18688"/>
                      <a:pt x="155042" y="20319"/>
                      <a:pt x="153202" y="37597"/>
                    </a:cubicBezTo>
                    <a:cubicBezTo>
                      <a:pt x="152329" y="50116"/>
                      <a:pt x="148210" y="62046"/>
                      <a:pt x="145800" y="74298"/>
                    </a:cubicBezTo>
                    <a:cubicBezTo>
                      <a:pt x="142422" y="87974"/>
                      <a:pt x="144700" y="91160"/>
                      <a:pt x="153315" y="101421"/>
                    </a:cubicBezTo>
                    <a:cubicBezTo>
                      <a:pt x="160091" y="110335"/>
                      <a:pt x="165803" y="120160"/>
                      <a:pt x="173071" y="128980"/>
                    </a:cubicBezTo>
                    <a:cubicBezTo>
                      <a:pt x="179334" y="137970"/>
                      <a:pt x="186565" y="146221"/>
                      <a:pt x="192941" y="155135"/>
                    </a:cubicBezTo>
                    <a:cubicBezTo>
                      <a:pt x="199299" y="164808"/>
                      <a:pt x="205523" y="175885"/>
                      <a:pt x="213209" y="184951"/>
                    </a:cubicBezTo>
                    <a:cubicBezTo>
                      <a:pt x="205296" y="196881"/>
                      <a:pt x="199621" y="210291"/>
                      <a:pt x="196869" y="224478"/>
                    </a:cubicBezTo>
                    <a:cubicBezTo>
                      <a:pt x="194839" y="233506"/>
                      <a:pt x="194497" y="242667"/>
                      <a:pt x="194611" y="251866"/>
                    </a:cubicBezTo>
                    <a:cubicBezTo>
                      <a:pt x="190360" y="246745"/>
                      <a:pt x="186014" y="241662"/>
                      <a:pt x="181763" y="236503"/>
                    </a:cubicBezTo>
                    <a:close/>
                    <a:moveTo>
                      <a:pt x="253917" y="716080"/>
                    </a:moveTo>
                    <a:cubicBezTo>
                      <a:pt x="241012" y="728333"/>
                      <a:pt x="230043" y="742444"/>
                      <a:pt x="218618" y="756044"/>
                    </a:cubicBezTo>
                    <a:cubicBezTo>
                      <a:pt x="211141" y="765641"/>
                      <a:pt x="203910" y="775447"/>
                      <a:pt x="197344" y="785689"/>
                    </a:cubicBezTo>
                    <a:cubicBezTo>
                      <a:pt x="192258" y="794489"/>
                      <a:pt x="187362" y="802816"/>
                      <a:pt x="181099" y="811010"/>
                    </a:cubicBezTo>
                    <a:cubicBezTo>
                      <a:pt x="171212" y="824761"/>
                      <a:pt x="162330" y="839138"/>
                      <a:pt x="154872" y="854368"/>
                    </a:cubicBezTo>
                    <a:cubicBezTo>
                      <a:pt x="151532" y="861234"/>
                      <a:pt x="147945" y="869352"/>
                      <a:pt x="144927" y="876749"/>
                    </a:cubicBezTo>
                    <a:cubicBezTo>
                      <a:pt x="143257" y="880618"/>
                      <a:pt x="142119" y="884980"/>
                      <a:pt x="139101" y="888034"/>
                    </a:cubicBezTo>
                    <a:cubicBezTo>
                      <a:pt x="117277" y="872880"/>
                      <a:pt x="93004" y="860893"/>
                      <a:pt x="72717" y="843519"/>
                    </a:cubicBezTo>
                    <a:cubicBezTo>
                      <a:pt x="65733" y="836880"/>
                      <a:pt x="58768" y="830299"/>
                      <a:pt x="51519" y="823945"/>
                    </a:cubicBezTo>
                    <a:cubicBezTo>
                      <a:pt x="45692" y="818539"/>
                      <a:pt x="40872" y="812205"/>
                      <a:pt x="35065" y="806780"/>
                    </a:cubicBezTo>
                    <a:cubicBezTo>
                      <a:pt x="27341" y="799876"/>
                      <a:pt x="21173" y="792555"/>
                      <a:pt x="14227" y="784608"/>
                    </a:cubicBezTo>
                    <a:cubicBezTo>
                      <a:pt x="12291" y="782313"/>
                      <a:pt x="9691" y="779335"/>
                      <a:pt x="8496" y="776092"/>
                    </a:cubicBezTo>
                    <a:cubicBezTo>
                      <a:pt x="23033" y="779544"/>
                      <a:pt x="37342" y="783375"/>
                      <a:pt x="50968" y="789691"/>
                    </a:cubicBezTo>
                    <a:cubicBezTo>
                      <a:pt x="63266" y="794243"/>
                      <a:pt x="76152" y="797202"/>
                      <a:pt x="88013" y="802873"/>
                    </a:cubicBezTo>
                    <a:cubicBezTo>
                      <a:pt x="97217" y="807140"/>
                      <a:pt x="106516" y="811237"/>
                      <a:pt x="115663" y="815657"/>
                    </a:cubicBezTo>
                    <a:cubicBezTo>
                      <a:pt x="125342" y="820834"/>
                      <a:pt x="138000" y="826999"/>
                      <a:pt x="143637" y="813343"/>
                    </a:cubicBezTo>
                    <a:cubicBezTo>
                      <a:pt x="153353" y="796178"/>
                      <a:pt x="161799" y="778330"/>
                      <a:pt x="171686" y="761259"/>
                    </a:cubicBezTo>
                    <a:cubicBezTo>
                      <a:pt x="181763" y="744645"/>
                      <a:pt x="194516" y="729452"/>
                      <a:pt x="205675" y="713482"/>
                    </a:cubicBezTo>
                    <a:cubicBezTo>
                      <a:pt x="212242" y="704435"/>
                      <a:pt x="219909" y="696336"/>
                      <a:pt x="227765" y="688408"/>
                    </a:cubicBezTo>
                    <a:cubicBezTo>
                      <a:pt x="237577" y="678317"/>
                      <a:pt x="246591" y="667430"/>
                      <a:pt x="257693" y="658687"/>
                    </a:cubicBezTo>
                    <a:cubicBezTo>
                      <a:pt x="264051" y="670579"/>
                      <a:pt x="271130" y="682187"/>
                      <a:pt x="280277" y="692049"/>
                    </a:cubicBezTo>
                    <a:cubicBezTo>
                      <a:pt x="271813" y="700376"/>
                      <a:pt x="262381" y="707716"/>
                      <a:pt x="253917" y="716080"/>
                    </a:cubicBezTo>
                    <a:close/>
                    <a:moveTo>
                      <a:pt x="664027" y="703619"/>
                    </a:moveTo>
                    <a:cubicBezTo>
                      <a:pt x="649832" y="704757"/>
                      <a:pt x="635427" y="705781"/>
                      <a:pt x="621232" y="704207"/>
                    </a:cubicBezTo>
                    <a:cubicBezTo>
                      <a:pt x="605556" y="701419"/>
                      <a:pt x="591038" y="693984"/>
                      <a:pt x="577052" y="686644"/>
                    </a:cubicBezTo>
                    <a:cubicBezTo>
                      <a:pt x="571548" y="683742"/>
                      <a:pt x="566576" y="679493"/>
                      <a:pt x="560655" y="677540"/>
                    </a:cubicBezTo>
                    <a:cubicBezTo>
                      <a:pt x="555835" y="677103"/>
                      <a:pt x="552703" y="681997"/>
                      <a:pt x="549515" y="684804"/>
                    </a:cubicBezTo>
                    <a:cubicBezTo>
                      <a:pt x="530385" y="706578"/>
                      <a:pt x="504405" y="716649"/>
                      <a:pt x="476602" y="722283"/>
                    </a:cubicBezTo>
                    <a:cubicBezTo>
                      <a:pt x="452406" y="726436"/>
                      <a:pt x="426994" y="725905"/>
                      <a:pt x="402475" y="725943"/>
                    </a:cubicBezTo>
                    <a:cubicBezTo>
                      <a:pt x="387881" y="725469"/>
                      <a:pt x="372775" y="722890"/>
                      <a:pt x="358219" y="720177"/>
                    </a:cubicBezTo>
                    <a:cubicBezTo>
                      <a:pt x="333756" y="715796"/>
                      <a:pt x="309863" y="706445"/>
                      <a:pt x="290601" y="690475"/>
                    </a:cubicBezTo>
                    <a:cubicBezTo>
                      <a:pt x="275893" y="676610"/>
                      <a:pt x="266784" y="657947"/>
                      <a:pt x="257674" y="640213"/>
                    </a:cubicBezTo>
                    <a:cubicBezTo>
                      <a:pt x="253499" y="635490"/>
                      <a:pt x="247749" y="640270"/>
                      <a:pt x="242777" y="641104"/>
                    </a:cubicBezTo>
                    <a:cubicBezTo>
                      <a:pt x="228714" y="644481"/>
                      <a:pt x="214120" y="644518"/>
                      <a:pt x="199735" y="644443"/>
                    </a:cubicBezTo>
                    <a:cubicBezTo>
                      <a:pt x="175899" y="644234"/>
                      <a:pt x="151873" y="636666"/>
                      <a:pt x="132952" y="621986"/>
                    </a:cubicBezTo>
                    <a:cubicBezTo>
                      <a:pt x="116840" y="608652"/>
                      <a:pt x="106478" y="594142"/>
                      <a:pt x="105074" y="572748"/>
                    </a:cubicBezTo>
                    <a:cubicBezTo>
                      <a:pt x="101999" y="545644"/>
                      <a:pt x="119516" y="521386"/>
                      <a:pt x="140581" y="506136"/>
                    </a:cubicBezTo>
                    <a:cubicBezTo>
                      <a:pt x="145952" y="502969"/>
                      <a:pt x="142764" y="497715"/>
                      <a:pt x="138968" y="494813"/>
                    </a:cubicBezTo>
                    <a:cubicBezTo>
                      <a:pt x="132402" y="488269"/>
                      <a:pt x="124716" y="483072"/>
                      <a:pt x="117637" y="477155"/>
                    </a:cubicBezTo>
                    <a:cubicBezTo>
                      <a:pt x="106668" y="466287"/>
                      <a:pt x="96705" y="453977"/>
                      <a:pt x="89038" y="440530"/>
                    </a:cubicBezTo>
                    <a:cubicBezTo>
                      <a:pt x="80972" y="423554"/>
                      <a:pt x="76379" y="404550"/>
                      <a:pt x="76550" y="385734"/>
                    </a:cubicBezTo>
                    <a:cubicBezTo>
                      <a:pt x="77708" y="364586"/>
                      <a:pt x="85717" y="343457"/>
                      <a:pt x="100310" y="327923"/>
                    </a:cubicBezTo>
                    <a:cubicBezTo>
                      <a:pt x="121357" y="303835"/>
                      <a:pt x="156694" y="289402"/>
                      <a:pt x="188500" y="288890"/>
                    </a:cubicBezTo>
                    <a:cubicBezTo>
                      <a:pt x="196452" y="288529"/>
                      <a:pt x="204233" y="291924"/>
                      <a:pt x="203683" y="280203"/>
                    </a:cubicBezTo>
                    <a:cubicBezTo>
                      <a:pt x="203777" y="257822"/>
                      <a:pt x="200722" y="234929"/>
                      <a:pt x="208579" y="213420"/>
                    </a:cubicBezTo>
                    <a:cubicBezTo>
                      <a:pt x="212033" y="204013"/>
                      <a:pt x="216417" y="194871"/>
                      <a:pt x="221996" y="186544"/>
                    </a:cubicBezTo>
                    <a:cubicBezTo>
                      <a:pt x="227651" y="178958"/>
                      <a:pt x="234597" y="172376"/>
                      <a:pt x="241524" y="165965"/>
                    </a:cubicBezTo>
                    <a:cubicBezTo>
                      <a:pt x="256725" y="153523"/>
                      <a:pt x="275608" y="146790"/>
                      <a:pt x="294605" y="142560"/>
                    </a:cubicBezTo>
                    <a:cubicBezTo>
                      <a:pt x="302785" y="140948"/>
                      <a:pt x="310319" y="140910"/>
                      <a:pt x="318859" y="140076"/>
                    </a:cubicBezTo>
                    <a:cubicBezTo>
                      <a:pt x="336508" y="137913"/>
                      <a:pt x="354518" y="138274"/>
                      <a:pt x="371712" y="143186"/>
                    </a:cubicBezTo>
                    <a:cubicBezTo>
                      <a:pt x="394960" y="146809"/>
                      <a:pt x="412438" y="166326"/>
                      <a:pt x="419043" y="188251"/>
                    </a:cubicBezTo>
                    <a:cubicBezTo>
                      <a:pt x="418132" y="191021"/>
                      <a:pt x="420048" y="192860"/>
                      <a:pt x="421662" y="191191"/>
                    </a:cubicBezTo>
                    <a:cubicBezTo>
                      <a:pt x="421794" y="191229"/>
                      <a:pt x="421889" y="191286"/>
                      <a:pt x="422022" y="191324"/>
                    </a:cubicBezTo>
                    <a:cubicBezTo>
                      <a:pt x="424565" y="191590"/>
                      <a:pt x="426292" y="189105"/>
                      <a:pt x="427848" y="187455"/>
                    </a:cubicBezTo>
                    <a:cubicBezTo>
                      <a:pt x="434604" y="180171"/>
                      <a:pt x="438836" y="171124"/>
                      <a:pt x="444663" y="163177"/>
                    </a:cubicBezTo>
                    <a:cubicBezTo>
                      <a:pt x="450925" y="155552"/>
                      <a:pt x="458042" y="148535"/>
                      <a:pt x="464324" y="140872"/>
                    </a:cubicBezTo>
                    <a:cubicBezTo>
                      <a:pt x="468859" y="137439"/>
                      <a:pt x="473737" y="134461"/>
                      <a:pt x="479145" y="132166"/>
                    </a:cubicBezTo>
                    <a:cubicBezTo>
                      <a:pt x="492069" y="126192"/>
                      <a:pt x="506340" y="126381"/>
                      <a:pt x="520365" y="127330"/>
                    </a:cubicBezTo>
                    <a:cubicBezTo>
                      <a:pt x="541013" y="127994"/>
                      <a:pt x="559744" y="138103"/>
                      <a:pt x="574148" y="152537"/>
                    </a:cubicBezTo>
                    <a:cubicBezTo>
                      <a:pt x="584586" y="161925"/>
                      <a:pt x="589805" y="175259"/>
                      <a:pt x="595821" y="187625"/>
                    </a:cubicBezTo>
                    <a:cubicBezTo>
                      <a:pt x="597301" y="191931"/>
                      <a:pt x="602406" y="192348"/>
                      <a:pt x="606202" y="191248"/>
                    </a:cubicBezTo>
                    <a:cubicBezTo>
                      <a:pt x="640248" y="180703"/>
                      <a:pt x="690994" y="193259"/>
                      <a:pt x="720239" y="212794"/>
                    </a:cubicBezTo>
                    <a:cubicBezTo>
                      <a:pt x="734624" y="221500"/>
                      <a:pt x="749807" y="232710"/>
                      <a:pt x="760036" y="246726"/>
                    </a:cubicBezTo>
                    <a:cubicBezTo>
                      <a:pt x="759447" y="249154"/>
                      <a:pt x="759751" y="251354"/>
                      <a:pt x="762750" y="252435"/>
                    </a:cubicBezTo>
                    <a:cubicBezTo>
                      <a:pt x="763167" y="252549"/>
                      <a:pt x="763547" y="252606"/>
                      <a:pt x="763907" y="252606"/>
                    </a:cubicBezTo>
                    <a:cubicBezTo>
                      <a:pt x="769221" y="261558"/>
                      <a:pt x="772409" y="271554"/>
                      <a:pt x="772200" y="282668"/>
                    </a:cubicBezTo>
                    <a:cubicBezTo>
                      <a:pt x="771935" y="293992"/>
                      <a:pt x="768595" y="305049"/>
                      <a:pt x="764249" y="315424"/>
                    </a:cubicBezTo>
                    <a:cubicBezTo>
                      <a:pt x="762484" y="319881"/>
                      <a:pt x="758195" y="325704"/>
                      <a:pt x="763850" y="329175"/>
                    </a:cubicBezTo>
                    <a:cubicBezTo>
                      <a:pt x="780551" y="337312"/>
                      <a:pt x="796929" y="347459"/>
                      <a:pt x="807404" y="363297"/>
                    </a:cubicBezTo>
                    <a:cubicBezTo>
                      <a:pt x="820006" y="379779"/>
                      <a:pt x="831981" y="396337"/>
                      <a:pt x="840084" y="415588"/>
                    </a:cubicBezTo>
                    <a:cubicBezTo>
                      <a:pt x="850617" y="437836"/>
                      <a:pt x="852989" y="463290"/>
                      <a:pt x="850712" y="487681"/>
                    </a:cubicBezTo>
                    <a:cubicBezTo>
                      <a:pt x="849459" y="496880"/>
                      <a:pt x="845720" y="505833"/>
                      <a:pt x="840502" y="513552"/>
                    </a:cubicBezTo>
                    <a:cubicBezTo>
                      <a:pt x="830311" y="529883"/>
                      <a:pt x="815337" y="542553"/>
                      <a:pt x="798200" y="551163"/>
                    </a:cubicBezTo>
                    <a:cubicBezTo>
                      <a:pt x="794063" y="553269"/>
                      <a:pt x="789964" y="555431"/>
                      <a:pt x="785789" y="557517"/>
                    </a:cubicBezTo>
                    <a:cubicBezTo>
                      <a:pt x="784441" y="558219"/>
                      <a:pt x="783018" y="559035"/>
                      <a:pt x="782297" y="560457"/>
                    </a:cubicBezTo>
                    <a:cubicBezTo>
                      <a:pt x="780665" y="563966"/>
                      <a:pt x="781215" y="568120"/>
                      <a:pt x="781044" y="571875"/>
                    </a:cubicBezTo>
                    <a:cubicBezTo>
                      <a:pt x="782714" y="624338"/>
                      <a:pt x="757891" y="661892"/>
                      <a:pt x="714015" y="686037"/>
                    </a:cubicBezTo>
                    <a:cubicBezTo>
                      <a:pt x="712724" y="685430"/>
                      <a:pt x="711130" y="686056"/>
                      <a:pt x="711396" y="687421"/>
                    </a:cubicBezTo>
                    <a:cubicBezTo>
                      <a:pt x="709289" y="688541"/>
                      <a:pt x="707145" y="689641"/>
                      <a:pt x="704943" y="690703"/>
                    </a:cubicBezTo>
                    <a:cubicBezTo>
                      <a:pt x="692057" y="696848"/>
                      <a:pt x="678298" y="702064"/>
                      <a:pt x="664027" y="703619"/>
                    </a:cubicBezTo>
                    <a:close/>
                    <a:moveTo>
                      <a:pt x="920170" y="725943"/>
                    </a:moveTo>
                    <a:cubicBezTo>
                      <a:pt x="900623" y="750486"/>
                      <a:pt x="879368" y="774252"/>
                      <a:pt x="856006" y="795362"/>
                    </a:cubicBezTo>
                    <a:cubicBezTo>
                      <a:pt x="843481" y="807046"/>
                      <a:pt x="830994" y="818691"/>
                      <a:pt x="817823" y="829616"/>
                    </a:cubicBezTo>
                    <a:cubicBezTo>
                      <a:pt x="811390" y="835116"/>
                      <a:pt x="805867" y="842001"/>
                      <a:pt x="798238" y="845871"/>
                    </a:cubicBezTo>
                    <a:cubicBezTo>
                      <a:pt x="793342" y="832101"/>
                      <a:pt x="785865" y="819431"/>
                      <a:pt x="781196" y="805547"/>
                    </a:cubicBezTo>
                    <a:cubicBezTo>
                      <a:pt x="773548" y="786353"/>
                      <a:pt x="766944" y="766684"/>
                      <a:pt x="757872" y="748097"/>
                    </a:cubicBezTo>
                    <a:cubicBezTo>
                      <a:pt x="750110" y="732278"/>
                      <a:pt x="740261" y="717636"/>
                      <a:pt x="729899" y="703411"/>
                    </a:cubicBezTo>
                    <a:cubicBezTo>
                      <a:pt x="726919" y="699560"/>
                      <a:pt x="724244" y="695274"/>
                      <a:pt x="720941" y="691651"/>
                    </a:cubicBezTo>
                    <a:cubicBezTo>
                      <a:pt x="727811" y="687687"/>
                      <a:pt x="734131" y="683514"/>
                      <a:pt x="739919" y="679076"/>
                    </a:cubicBezTo>
                    <a:cubicBezTo>
                      <a:pt x="740735" y="680347"/>
                      <a:pt x="742254" y="681030"/>
                      <a:pt x="743487" y="681883"/>
                    </a:cubicBezTo>
                    <a:cubicBezTo>
                      <a:pt x="756487" y="690001"/>
                      <a:pt x="765843" y="702462"/>
                      <a:pt x="774364" y="714961"/>
                    </a:cubicBezTo>
                    <a:cubicBezTo>
                      <a:pt x="781841" y="726417"/>
                      <a:pt x="790002" y="737247"/>
                      <a:pt x="796340" y="749595"/>
                    </a:cubicBezTo>
                    <a:cubicBezTo>
                      <a:pt x="801180" y="756632"/>
                      <a:pt x="803115" y="779771"/>
                      <a:pt x="813401" y="778785"/>
                    </a:cubicBezTo>
                    <a:cubicBezTo>
                      <a:pt x="817045" y="777837"/>
                      <a:pt x="819683" y="774726"/>
                      <a:pt x="822738" y="772659"/>
                    </a:cubicBezTo>
                    <a:cubicBezTo>
                      <a:pt x="832740" y="764977"/>
                      <a:pt x="842248" y="756689"/>
                      <a:pt x="852097" y="748836"/>
                    </a:cubicBezTo>
                    <a:cubicBezTo>
                      <a:pt x="877603" y="731178"/>
                      <a:pt x="904855" y="715170"/>
                      <a:pt x="934631" y="705876"/>
                    </a:cubicBezTo>
                    <a:cubicBezTo>
                      <a:pt x="929242" y="712382"/>
                      <a:pt x="924915" y="718906"/>
                      <a:pt x="920170" y="7259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7"/>
              <p:cNvSpPr/>
              <p:nvPr/>
            </p:nvSpPr>
            <p:spPr>
              <a:xfrm>
                <a:off x="16504820" y="8136057"/>
                <a:ext cx="120233" cy="137882"/>
              </a:xfrm>
              <a:custGeom>
                <a:rect b="b" l="l" r="r" t="t"/>
                <a:pathLst>
                  <a:path extrusionOk="0" h="137882" w="120233">
                    <a:moveTo>
                      <a:pt x="106537" y="113401"/>
                    </a:moveTo>
                    <a:cubicBezTo>
                      <a:pt x="118664" y="95951"/>
                      <a:pt x="121624" y="73343"/>
                      <a:pt x="119688" y="52555"/>
                    </a:cubicBezTo>
                    <a:cubicBezTo>
                      <a:pt x="114318" y="17239"/>
                      <a:pt x="71580" y="5441"/>
                      <a:pt x="40912" y="11624"/>
                    </a:cubicBezTo>
                    <a:cubicBezTo>
                      <a:pt x="40532" y="11776"/>
                      <a:pt x="40133" y="11928"/>
                      <a:pt x="39754" y="12099"/>
                    </a:cubicBezTo>
                    <a:cubicBezTo>
                      <a:pt x="39298" y="12288"/>
                      <a:pt x="38843" y="12497"/>
                      <a:pt x="38406" y="12725"/>
                    </a:cubicBezTo>
                    <a:cubicBezTo>
                      <a:pt x="38236" y="12800"/>
                      <a:pt x="38046" y="12895"/>
                      <a:pt x="37875" y="12971"/>
                    </a:cubicBezTo>
                    <a:cubicBezTo>
                      <a:pt x="36907" y="13464"/>
                      <a:pt x="35958" y="13976"/>
                      <a:pt x="35028" y="14545"/>
                    </a:cubicBezTo>
                    <a:cubicBezTo>
                      <a:pt x="34839" y="14659"/>
                      <a:pt x="34649" y="14773"/>
                      <a:pt x="34459" y="14887"/>
                    </a:cubicBezTo>
                    <a:cubicBezTo>
                      <a:pt x="34459" y="14830"/>
                      <a:pt x="34440" y="14773"/>
                      <a:pt x="34421" y="14716"/>
                    </a:cubicBezTo>
                    <a:cubicBezTo>
                      <a:pt x="34326" y="14261"/>
                      <a:pt x="34231" y="13787"/>
                      <a:pt x="34117" y="13331"/>
                    </a:cubicBezTo>
                    <a:cubicBezTo>
                      <a:pt x="33833" y="12099"/>
                      <a:pt x="33548" y="10866"/>
                      <a:pt x="33244" y="9633"/>
                    </a:cubicBezTo>
                    <a:cubicBezTo>
                      <a:pt x="33074" y="8950"/>
                      <a:pt x="32922" y="8286"/>
                      <a:pt x="32751" y="7603"/>
                    </a:cubicBezTo>
                    <a:cubicBezTo>
                      <a:pt x="32353" y="5915"/>
                      <a:pt x="31954" y="4208"/>
                      <a:pt x="31631" y="2463"/>
                    </a:cubicBezTo>
                    <a:cubicBezTo>
                      <a:pt x="30417" y="-1558"/>
                      <a:pt x="24420" y="-344"/>
                      <a:pt x="24913" y="3848"/>
                    </a:cubicBezTo>
                    <a:cubicBezTo>
                      <a:pt x="25103" y="4853"/>
                      <a:pt x="25331" y="5840"/>
                      <a:pt x="25634" y="6826"/>
                    </a:cubicBezTo>
                    <a:cubicBezTo>
                      <a:pt x="25710" y="7129"/>
                      <a:pt x="25824" y="7433"/>
                      <a:pt x="25919" y="7755"/>
                    </a:cubicBezTo>
                    <a:cubicBezTo>
                      <a:pt x="26014" y="8059"/>
                      <a:pt x="26128" y="8381"/>
                      <a:pt x="26223" y="8704"/>
                    </a:cubicBezTo>
                    <a:cubicBezTo>
                      <a:pt x="26337" y="9045"/>
                      <a:pt x="26450" y="9367"/>
                      <a:pt x="26583" y="9709"/>
                    </a:cubicBezTo>
                    <a:cubicBezTo>
                      <a:pt x="26697" y="10012"/>
                      <a:pt x="26792" y="10316"/>
                      <a:pt x="26906" y="10619"/>
                    </a:cubicBezTo>
                    <a:cubicBezTo>
                      <a:pt x="27608" y="12497"/>
                      <a:pt x="28348" y="14394"/>
                      <a:pt x="28937" y="16309"/>
                    </a:cubicBezTo>
                    <a:cubicBezTo>
                      <a:pt x="28993" y="16518"/>
                      <a:pt x="29069" y="16727"/>
                      <a:pt x="29126" y="16935"/>
                    </a:cubicBezTo>
                    <a:cubicBezTo>
                      <a:pt x="29183" y="17144"/>
                      <a:pt x="29259" y="17352"/>
                      <a:pt x="29297" y="17561"/>
                    </a:cubicBezTo>
                    <a:cubicBezTo>
                      <a:pt x="29392" y="17865"/>
                      <a:pt x="29468" y="18187"/>
                      <a:pt x="29544" y="18490"/>
                    </a:cubicBezTo>
                    <a:cubicBezTo>
                      <a:pt x="29525" y="18490"/>
                      <a:pt x="29525" y="18509"/>
                      <a:pt x="29506" y="18528"/>
                    </a:cubicBezTo>
                    <a:cubicBezTo>
                      <a:pt x="29202" y="18775"/>
                      <a:pt x="28880" y="19040"/>
                      <a:pt x="28576" y="19325"/>
                    </a:cubicBezTo>
                    <a:cubicBezTo>
                      <a:pt x="28253" y="19610"/>
                      <a:pt x="27931" y="19894"/>
                      <a:pt x="27608" y="20179"/>
                    </a:cubicBezTo>
                    <a:cubicBezTo>
                      <a:pt x="27285" y="20463"/>
                      <a:pt x="26982" y="20748"/>
                      <a:pt x="26659" y="21051"/>
                    </a:cubicBezTo>
                    <a:cubicBezTo>
                      <a:pt x="26356" y="21335"/>
                      <a:pt x="26033" y="21639"/>
                      <a:pt x="25729" y="21942"/>
                    </a:cubicBezTo>
                    <a:cubicBezTo>
                      <a:pt x="25426" y="22246"/>
                      <a:pt x="25103" y="22549"/>
                      <a:pt x="24818" y="22853"/>
                    </a:cubicBezTo>
                    <a:cubicBezTo>
                      <a:pt x="24515" y="23156"/>
                      <a:pt x="24211" y="23479"/>
                      <a:pt x="23907" y="23782"/>
                    </a:cubicBezTo>
                    <a:cubicBezTo>
                      <a:pt x="23319" y="24408"/>
                      <a:pt x="22731" y="25053"/>
                      <a:pt x="22161" y="25698"/>
                    </a:cubicBezTo>
                    <a:cubicBezTo>
                      <a:pt x="22105" y="25660"/>
                      <a:pt x="22029" y="25641"/>
                      <a:pt x="21953" y="25584"/>
                    </a:cubicBezTo>
                    <a:cubicBezTo>
                      <a:pt x="21592" y="25394"/>
                      <a:pt x="21232" y="25186"/>
                      <a:pt x="20871" y="24977"/>
                    </a:cubicBezTo>
                    <a:cubicBezTo>
                      <a:pt x="20852" y="24977"/>
                      <a:pt x="20833" y="24977"/>
                      <a:pt x="20814" y="24958"/>
                    </a:cubicBezTo>
                    <a:cubicBezTo>
                      <a:pt x="20434" y="24750"/>
                      <a:pt x="20036" y="24522"/>
                      <a:pt x="19656" y="24275"/>
                    </a:cubicBezTo>
                    <a:cubicBezTo>
                      <a:pt x="19315" y="24067"/>
                      <a:pt x="18973" y="23858"/>
                      <a:pt x="18632" y="23649"/>
                    </a:cubicBezTo>
                    <a:cubicBezTo>
                      <a:pt x="18195" y="23384"/>
                      <a:pt x="17778" y="23099"/>
                      <a:pt x="17379" y="22834"/>
                    </a:cubicBezTo>
                    <a:cubicBezTo>
                      <a:pt x="15595" y="21658"/>
                      <a:pt x="13849" y="20444"/>
                      <a:pt x="12065" y="19230"/>
                    </a:cubicBezTo>
                    <a:cubicBezTo>
                      <a:pt x="10149" y="17789"/>
                      <a:pt x="7036" y="16120"/>
                      <a:pt x="5404" y="18813"/>
                    </a:cubicBezTo>
                    <a:cubicBezTo>
                      <a:pt x="2633" y="23479"/>
                      <a:pt x="14722" y="26931"/>
                      <a:pt x="17778" y="29093"/>
                    </a:cubicBezTo>
                    <a:cubicBezTo>
                      <a:pt x="18081" y="29264"/>
                      <a:pt x="18461" y="29472"/>
                      <a:pt x="18859" y="29643"/>
                    </a:cubicBezTo>
                    <a:cubicBezTo>
                      <a:pt x="18423" y="30174"/>
                      <a:pt x="18005" y="30705"/>
                      <a:pt x="17607" y="31236"/>
                    </a:cubicBezTo>
                    <a:cubicBezTo>
                      <a:pt x="14665" y="34973"/>
                      <a:pt x="11913" y="38804"/>
                      <a:pt x="9181" y="42484"/>
                    </a:cubicBezTo>
                    <a:cubicBezTo>
                      <a:pt x="2197" y="53484"/>
                      <a:pt x="-688" y="66742"/>
                      <a:pt x="204" y="79772"/>
                    </a:cubicBezTo>
                    <a:cubicBezTo>
                      <a:pt x="166" y="79886"/>
                      <a:pt x="128" y="80000"/>
                      <a:pt x="109" y="80095"/>
                    </a:cubicBezTo>
                    <a:lnTo>
                      <a:pt x="109" y="80114"/>
                    </a:lnTo>
                    <a:cubicBezTo>
                      <a:pt x="90" y="80228"/>
                      <a:pt x="52" y="80322"/>
                      <a:pt x="52" y="80417"/>
                    </a:cubicBezTo>
                    <a:cubicBezTo>
                      <a:pt x="-62" y="81119"/>
                      <a:pt x="14" y="81859"/>
                      <a:pt x="242" y="82523"/>
                    </a:cubicBezTo>
                    <a:cubicBezTo>
                      <a:pt x="299" y="82655"/>
                      <a:pt x="337" y="82788"/>
                      <a:pt x="394" y="82921"/>
                    </a:cubicBezTo>
                    <a:cubicBezTo>
                      <a:pt x="413" y="82959"/>
                      <a:pt x="413" y="82978"/>
                      <a:pt x="432" y="82997"/>
                    </a:cubicBezTo>
                    <a:cubicBezTo>
                      <a:pt x="470" y="83073"/>
                      <a:pt x="508" y="83149"/>
                      <a:pt x="546" y="83224"/>
                    </a:cubicBezTo>
                    <a:cubicBezTo>
                      <a:pt x="546" y="83224"/>
                      <a:pt x="546" y="83224"/>
                      <a:pt x="546" y="83243"/>
                    </a:cubicBezTo>
                    <a:cubicBezTo>
                      <a:pt x="717" y="84552"/>
                      <a:pt x="906" y="85880"/>
                      <a:pt x="1153" y="87188"/>
                    </a:cubicBezTo>
                    <a:cubicBezTo>
                      <a:pt x="1229" y="87644"/>
                      <a:pt x="1324" y="88118"/>
                      <a:pt x="1419" y="88573"/>
                    </a:cubicBezTo>
                    <a:cubicBezTo>
                      <a:pt x="1514" y="89066"/>
                      <a:pt x="1609" y="89559"/>
                      <a:pt x="1722" y="90052"/>
                    </a:cubicBezTo>
                    <a:cubicBezTo>
                      <a:pt x="1760" y="90223"/>
                      <a:pt x="1798" y="90394"/>
                      <a:pt x="1855" y="90565"/>
                    </a:cubicBezTo>
                    <a:cubicBezTo>
                      <a:pt x="1969" y="91077"/>
                      <a:pt x="2102" y="91589"/>
                      <a:pt x="2235" y="92101"/>
                    </a:cubicBezTo>
                    <a:cubicBezTo>
                      <a:pt x="2349" y="92537"/>
                      <a:pt x="2462" y="92973"/>
                      <a:pt x="2595" y="93410"/>
                    </a:cubicBezTo>
                    <a:cubicBezTo>
                      <a:pt x="2652" y="93599"/>
                      <a:pt x="2690" y="93770"/>
                      <a:pt x="2747" y="93960"/>
                    </a:cubicBezTo>
                    <a:cubicBezTo>
                      <a:pt x="2899" y="94510"/>
                      <a:pt x="3051" y="95022"/>
                      <a:pt x="3241" y="95572"/>
                    </a:cubicBezTo>
                    <a:cubicBezTo>
                      <a:pt x="3241" y="95591"/>
                      <a:pt x="3241" y="95610"/>
                      <a:pt x="3260" y="95629"/>
                    </a:cubicBezTo>
                    <a:cubicBezTo>
                      <a:pt x="3430" y="96179"/>
                      <a:pt x="3620" y="96729"/>
                      <a:pt x="3810" y="97279"/>
                    </a:cubicBezTo>
                    <a:cubicBezTo>
                      <a:pt x="4000" y="97848"/>
                      <a:pt x="4208" y="98417"/>
                      <a:pt x="4436" y="98967"/>
                    </a:cubicBezTo>
                    <a:cubicBezTo>
                      <a:pt x="4645" y="99536"/>
                      <a:pt x="4873" y="100086"/>
                      <a:pt x="5100" y="100636"/>
                    </a:cubicBezTo>
                    <a:cubicBezTo>
                      <a:pt x="5290" y="101129"/>
                      <a:pt x="5499" y="101603"/>
                      <a:pt x="5708" y="102077"/>
                    </a:cubicBezTo>
                    <a:cubicBezTo>
                      <a:pt x="5746" y="102172"/>
                      <a:pt x="5784" y="102267"/>
                      <a:pt x="5841" y="102362"/>
                    </a:cubicBezTo>
                    <a:cubicBezTo>
                      <a:pt x="6049" y="102855"/>
                      <a:pt x="6277" y="103329"/>
                      <a:pt x="6505" y="103803"/>
                    </a:cubicBezTo>
                    <a:cubicBezTo>
                      <a:pt x="6562" y="103936"/>
                      <a:pt x="6638" y="104050"/>
                      <a:pt x="6695" y="104183"/>
                    </a:cubicBezTo>
                    <a:cubicBezTo>
                      <a:pt x="6903" y="104619"/>
                      <a:pt x="7131" y="105055"/>
                      <a:pt x="7340" y="105491"/>
                    </a:cubicBezTo>
                    <a:cubicBezTo>
                      <a:pt x="7359" y="105529"/>
                      <a:pt x="7397" y="105567"/>
                      <a:pt x="7397" y="105605"/>
                    </a:cubicBezTo>
                    <a:cubicBezTo>
                      <a:pt x="7662" y="106117"/>
                      <a:pt x="7928" y="106611"/>
                      <a:pt x="8194" y="107104"/>
                    </a:cubicBezTo>
                    <a:cubicBezTo>
                      <a:pt x="8497" y="107673"/>
                      <a:pt x="8820" y="108223"/>
                      <a:pt x="9143" y="108773"/>
                    </a:cubicBezTo>
                    <a:cubicBezTo>
                      <a:pt x="9427" y="109247"/>
                      <a:pt x="9712" y="109721"/>
                      <a:pt x="10016" y="110195"/>
                    </a:cubicBezTo>
                    <a:cubicBezTo>
                      <a:pt x="15671" y="119470"/>
                      <a:pt x="24287" y="125900"/>
                      <a:pt x="33814" y="130793"/>
                    </a:cubicBezTo>
                    <a:cubicBezTo>
                      <a:pt x="40418" y="135080"/>
                      <a:pt x="48199" y="136977"/>
                      <a:pt x="55980" y="137564"/>
                    </a:cubicBezTo>
                    <a:cubicBezTo>
                      <a:pt x="75736" y="139992"/>
                      <a:pt x="94277" y="128176"/>
                      <a:pt x="106537" y="113401"/>
                    </a:cubicBezTo>
                    <a:close/>
                    <a:moveTo>
                      <a:pt x="15880" y="103803"/>
                    </a:moveTo>
                    <a:cubicBezTo>
                      <a:pt x="12521" y="98000"/>
                      <a:pt x="10281" y="91589"/>
                      <a:pt x="9162" y="84969"/>
                    </a:cubicBezTo>
                    <a:cubicBezTo>
                      <a:pt x="18461" y="82997"/>
                      <a:pt x="26223" y="76264"/>
                      <a:pt x="32466" y="69303"/>
                    </a:cubicBezTo>
                    <a:cubicBezTo>
                      <a:pt x="40304" y="62133"/>
                      <a:pt x="42809" y="51265"/>
                      <a:pt x="43758" y="41061"/>
                    </a:cubicBezTo>
                    <a:cubicBezTo>
                      <a:pt x="43663" y="37306"/>
                      <a:pt x="44764" y="27101"/>
                      <a:pt x="41386" y="23725"/>
                    </a:cubicBezTo>
                    <a:cubicBezTo>
                      <a:pt x="43720" y="22663"/>
                      <a:pt x="46168" y="21753"/>
                      <a:pt x="48692" y="21032"/>
                    </a:cubicBezTo>
                    <a:cubicBezTo>
                      <a:pt x="51976" y="20596"/>
                      <a:pt x="55316" y="20160"/>
                      <a:pt x="58656" y="19913"/>
                    </a:cubicBezTo>
                    <a:cubicBezTo>
                      <a:pt x="58978" y="20596"/>
                      <a:pt x="59339" y="21222"/>
                      <a:pt x="59567" y="21772"/>
                    </a:cubicBezTo>
                    <a:cubicBezTo>
                      <a:pt x="61920" y="26722"/>
                      <a:pt x="63780" y="31976"/>
                      <a:pt x="64216" y="37609"/>
                    </a:cubicBezTo>
                    <a:cubicBezTo>
                      <a:pt x="65583" y="53010"/>
                      <a:pt x="61654" y="68506"/>
                      <a:pt x="53911" y="81821"/>
                    </a:cubicBezTo>
                    <a:cubicBezTo>
                      <a:pt x="49376" y="87264"/>
                      <a:pt x="43967" y="92139"/>
                      <a:pt x="38274" y="96330"/>
                    </a:cubicBezTo>
                    <a:cubicBezTo>
                      <a:pt x="31555" y="100503"/>
                      <a:pt x="23718" y="102950"/>
                      <a:pt x="15880" y="103803"/>
                    </a:cubicBezTo>
                    <a:close/>
                    <a:moveTo>
                      <a:pt x="25236" y="115563"/>
                    </a:moveTo>
                    <a:cubicBezTo>
                      <a:pt x="23907" y="114330"/>
                      <a:pt x="22655" y="113021"/>
                      <a:pt x="21478" y="111675"/>
                    </a:cubicBezTo>
                    <a:cubicBezTo>
                      <a:pt x="27817" y="110366"/>
                      <a:pt x="34934" y="107483"/>
                      <a:pt x="37439" y="106402"/>
                    </a:cubicBezTo>
                    <a:cubicBezTo>
                      <a:pt x="44441" y="103178"/>
                      <a:pt x="50078" y="97791"/>
                      <a:pt x="55430" y="92385"/>
                    </a:cubicBezTo>
                    <a:cubicBezTo>
                      <a:pt x="58371" y="89749"/>
                      <a:pt x="60933" y="86714"/>
                      <a:pt x="62622" y="83130"/>
                    </a:cubicBezTo>
                    <a:cubicBezTo>
                      <a:pt x="71029" y="66211"/>
                      <a:pt x="75110" y="45727"/>
                      <a:pt x="68505" y="27538"/>
                    </a:cubicBezTo>
                    <a:cubicBezTo>
                      <a:pt x="67556" y="25698"/>
                      <a:pt x="66304" y="22322"/>
                      <a:pt x="64615" y="19647"/>
                    </a:cubicBezTo>
                    <a:cubicBezTo>
                      <a:pt x="68126" y="19610"/>
                      <a:pt x="71618" y="19837"/>
                      <a:pt x="75072" y="20463"/>
                    </a:cubicBezTo>
                    <a:cubicBezTo>
                      <a:pt x="90557" y="24143"/>
                      <a:pt x="105075" y="32773"/>
                      <a:pt x="110237" y="48686"/>
                    </a:cubicBezTo>
                    <a:cubicBezTo>
                      <a:pt x="114147" y="66666"/>
                      <a:pt x="111129" y="86657"/>
                      <a:pt x="102988" y="103348"/>
                    </a:cubicBezTo>
                    <a:cubicBezTo>
                      <a:pt x="94827" y="116777"/>
                      <a:pt x="80177" y="127531"/>
                      <a:pt x="64349" y="129314"/>
                    </a:cubicBezTo>
                    <a:cubicBezTo>
                      <a:pt x="57859" y="129560"/>
                      <a:pt x="51387" y="128972"/>
                      <a:pt x="45144" y="127057"/>
                    </a:cubicBezTo>
                    <a:cubicBezTo>
                      <a:pt x="38122" y="124041"/>
                      <a:pt x="31404" y="120058"/>
                      <a:pt x="25236" y="1155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7"/>
              <p:cNvSpPr/>
              <p:nvPr/>
            </p:nvSpPr>
            <p:spPr>
              <a:xfrm>
                <a:off x="16665563" y="8149424"/>
                <a:ext cx="139729" cy="130956"/>
              </a:xfrm>
              <a:custGeom>
                <a:rect b="b" l="l" r="r" t="t"/>
                <a:pathLst>
                  <a:path extrusionOk="0" h="130956" w="139729">
                    <a:moveTo>
                      <a:pt x="135818" y="45238"/>
                    </a:moveTo>
                    <a:cubicBezTo>
                      <a:pt x="132023" y="45409"/>
                      <a:pt x="128208" y="45618"/>
                      <a:pt x="124413" y="45485"/>
                    </a:cubicBezTo>
                    <a:cubicBezTo>
                      <a:pt x="123824" y="45238"/>
                      <a:pt x="123160" y="45143"/>
                      <a:pt x="122496" y="45181"/>
                    </a:cubicBezTo>
                    <a:cubicBezTo>
                      <a:pt x="122325" y="44006"/>
                      <a:pt x="122135" y="42830"/>
                      <a:pt x="121927" y="41673"/>
                    </a:cubicBezTo>
                    <a:cubicBezTo>
                      <a:pt x="121775" y="40800"/>
                      <a:pt x="121604" y="39947"/>
                      <a:pt x="121433" y="39093"/>
                    </a:cubicBezTo>
                    <a:cubicBezTo>
                      <a:pt x="121300" y="38429"/>
                      <a:pt x="121148" y="37784"/>
                      <a:pt x="120997" y="37121"/>
                    </a:cubicBezTo>
                    <a:cubicBezTo>
                      <a:pt x="120940" y="36874"/>
                      <a:pt x="120883" y="36627"/>
                      <a:pt x="120826" y="36362"/>
                    </a:cubicBezTo>
                    <a:cubicBezTo>
                      <a:pt x="120617" y="35527"/>
                      <a:pt x="120389" y="34674"/>
                      <a:pt x="120143" y="33858"/>
                    </a:cubicBezTo>
                    <a:cubicBezTo>
                      <a:pt x="120086" y="33650"/>
                      <a:pt x="120029" y="33422"/>
                      <a:pt x="119953" y="33232"/>
                    </a:cubicBezTo>
                    <a:cubicBezTo>
                      <a:pt x="119801" y="32701"/>
                      <a:pt x="119630" y="32170"/>
                      <a:pt x="119459" y="31639"/>
                    </a:cubicBezTo>
                    <a:cubicBezTo>
                      <a:pt x="119592" y="31601"/>
                      <a:pt x="119725" y="31544"/>
                      <a:pt x="119839" y="31506"/>
                    </a:cubicBezTo>
                    <a:cubicBezTo>
                      <a:pt x="120162" y="31393"/>
                      <a:pt x="120484" y="31298"/>
                      <a:pt x="120788" y="31222"/>
                    </a:cubicBezTo>
                    <a:cubicBezTo>
                      <a:pt x="120921" y="31184"/>
                      <a:pt x="121035" y="31146"/>
                      <a:pt x="121148" y="31127"/>
                    </a:cubicBezTo>
                    <a:cubicBezTo>
                      <a:pt x="121319" y="31089"/>
                      <a:pt x="121471" y="31051"/>
                      <a:pt x="121642" y="31032"/>
                    </a:cubicBezTo>
                    <a:cubicBezTo>
                      <a:pt x="123976" y="30406"/>
                      <a:pt x="126329" y="29894"/>
                      <a:pt x="128645" y="29268"/>
                    </a:cubicBezTo>
                    <a:cubicBezTo>
                      <a:pt x="133104" y="27865"/>
                      <a:pt x="130827" y="21283"/>
                      <a:pt x="126462" y="22952"/>
                    </a:cubicBezTo>
                    <a:cubicBezTo>
                      <a:pt x="125969" y="23142"/>
                      <a:pt x="125456" y="23351"/>
                      <a:pt x="124944" y="23540"/>
                    </a:cubicBezTo>
                    <a:cubicBezTo>
                      <a:pt x="124697" y="23635"/>
                      <a:pt x="124451" y="23730"/>
                      <a:pt x="124204" y="23825"/>
                    </a:cubicBezTo>
                    <a:cubicBezTo>
                      <a:pt x="123635" y="24052"/>
                      <a:pt x="123046" y="24280"/>
                      <a:pt x="122477" y="24508"/>
                    </a:cubicBezTo>
                    <a:cubicBezTo>
                      <a:pt x="120807" y="25152"/>
                      <a:pt x="119156" y="25835"/>
                      <a:pt x="117505" y="26575"/>
                    </a:cubicBezTo>
                    <a:cubicBezTo>
                      <a:pt x="117372" y="26271"/>
                      <a:pt x="117220" y="25987"/>
                      <a:pt x="117087" y="25683"/>
                    </a:cubicBezTo>
                    <a:cubicBezTo>
                      <a:pt x="116954" y="25399"/>
                      <a:pt x="116822" y="25133"/>
                      <a:pt x="116689" y="24868"/>
                    </a:cubicBezTo>
                    <a:cubicBezTo>
                      <a:pt x="116518" y="24527"/>
                      <a:pt x="116347" y="24204"/>
                      <a:pt x="116176" y="23863"/>
                    </a:cubicBezTo>
                    <a:cubicBezTo>
                      <a:pt x="115892" y="23370"/>
                      <a:pt x="115607" y="22895"/>
                      <a:pt x="115303" y="22421"/>
                    </a:cubicBezTo>
                    <a:cubicBezTo>
                      <a:pt x="115246" y="22345"/>
                      <a:pt x="115208" y="22269"/>
                      <a:pt x="115151" y="22194"/>
                    </a:cubicBezTo>
                    <a:cubicBezTo>
                      <a:pt x="114943" y="21871"/>
                      <a:pt x="114734" y="21568"/>
                      <a:pt x="114525" y="21245"/>
                    </a:cubicBezTo>
                    <a:cubicBezTo>
                      <a:pt x="114392" y="21056"/>
                      <a:pt x="114279" y="20866"/>
                      <a:pt x="114127" y="20676"/>
                    </a:cubicBezTo>
                    <a:cubicBezTo>
                      <a:pt x="113956" y="20430"/>
                      <a:pt x="113766" y="20164"/>
                      <a:pt x="113576" y="19918"/>
                    </a:cubicBezTo>
                    <a:cubicBezTo>
                      <a:pt x="113140" y="19311"/>
                      <a:pt x="112703" y="18723"/>
                      <a:pt x="112229" y="18154"/>
                    </a:cubicBezTo>
                    <a:cubicBezTo>
                      <a:pt x="112457" y="18021"/>
                      <a:pt x="112684" y="17888"/>
                      <a:pt x="112893" y="17736"/>
                    </a:cubicBezTo>
                    <a:cubicBezTo>
                      <a:pt x="113083" y="17604"/>
                      <a:pt x="113273" y="17490"/>
                      <a:pt x="113462" y="17357"/>
                    </a:cubicBezTo>
                    <a:cubicBezTo>
                      <a:pt x="113671" y="17205"/>
                      <a:pt x="113880" y="17054"/>
                      <a:pt x="114089" y="16902"/>
                    </a:cubicBezTo>
                    <a:cubicBezTo>
                      <a:pt x="114279" y="16769"/>
                      <a:pt x="114449" y="16636"/>
                      <a:pt x="114620" y="16485"/>
                    </a:cubicBezTo>
                    <a:cubicBezTo>
                      <a:pt x="115038" y="16143"/>
                      <a:pt x="115455" y="15802"/>
                      <a:pt x="115854" y="15441"/>
                    </a:cubicBezTo>
                    <a:cubicBezTo>
                      <a:pt x="116043" y="15271"/>
                      <a:pt x="116233" y="15100"/>
                      <a:pt x="116423" y="14929"/>
                    </a:cubicBezTo>
                    <a:cubicBezTo>
                      <a:pt x="118112" y="13374"/>
                      <a:pt x="119744" y="11686"/>
                      <a:pt x="121471" y="10320"/>
                    </a:cubicBezTo>
                    <a:cubicBezTo>
                      <a:pt x="123900" y="8101"/>
                      <a:pt x="121699" y="3777"/>
                      <a:pt x="118492" y="4327"/>
                    </a:cubicBezTo>
                    <a:cubicBezTo>
                      <a:pt x="115208" y="5408"/>
                      <a:pt x="113671" y="8955"/>
                      <a:pt x="111052" y="11345"/>
                    </a:cubicBezTo>
                    <a:cubicBezTo>
                      <a:pt x="110844" y="11591"/>
                      <a:pt x="110597" y="11895"/>
                      <a:pt x="110312" y="12255"/>
                    </a:cubicBezTo>
                    <a:cubicBezTo>
                      <a:pt x="110217" y="12369"/>
                      <a:pt x="110122" y="12502"/>
                      <a:pt x="110027" y="12634"/>
                    </a:cubicBezTo>
                    <a:cubicBezTo>
                      <a:pt x="109914" y="12767"/>
                      <a:pt x="109819" y="12881"/>
                      <a:pt x="109724" y="13033"/>
                    </a:cubicBezTo>
                    <a:cubicBezTo>
                      <a:pt x="109629" y="13165"/>
                      <a:pt x="109515" y="13298"/>
                      <a:pt x="109420" y="13450"/>
                    </a:cubicBezTo>
                    <a:cubicBezTo>
                      <a:pt x="109211" y="13734"/>
                      <a:pt x="109003" y="14019"/>
                      <a:pt x="108832" y="14322"/>
                    </a:cubicBezTo>
                    <a:cubicBezTo>
                      <a:pt x="108604" y="14095"/>
                      <a:pt x="108376" y="13867"/>
                      <a:pt x="108130" y="13640"/>
                    </a:cubicBezTo>
                    <a:cubicBezTo>
                      <a:pt x="107940" y="13450"/>
                      <a:pt x="107731" y="13241"/>
                      <a:pt x="107503" y="13052"/>
                    </a:cubicBezTo>
                    <a:cubicBezTo>
                      <a:pt x="106270" y="11895"/>
                      <a:pt x="104960" y="10813"/>
                      <a:pt x="103613" y="9808"/>
                    </a:cubicBezTo>
                    <a:cubicBezTo>
                      <a:pt x="103271" y="9543"/>
                      <a:pt x="102911" y="9296"/>
                      <a:pt x="102550" y="9050"/>
                    </a:cubicBezTo>
                    <a:cubicBezTo>
                      <a:pt x="102133" y="8746"/>
                      <a:pt x="101696" y="8443"/>
                      <a:pt x="101260" y="8158"/>
                    </a:cubicBezTo>
                    <a:cubicBezTo>
                      <a:pt x="100937" y="7949"/>
                      <a:pt x="100595" y="7722"/>
                      <a:pt x="100254" y="7513"/>
                    </a:cubicBezTo>
                    <a:cubicBezTo>
                      <a:pt x="99874" y="7267"/>
                      <a:pt x="99495" y="7039"/>
                      <a:pt x="99096" y="6811"/>
                    </a:cubicBezTo>
                    <a:cubicBezTo>
                      <a:pt x="98717" y="6584"/>
                      <a:pt x="98318" y="6356"/>
                      <a:pt x="97920" y="6129"/>
                    </a:cubicBezTo>
                    <a:cubicBezTo>
                      <a:pt x="97483" y="5882"/>
                      <a:pt x="97047" y="5654"/>
                      <a:pt x="96591" y="5427"/>
                    </a:cubicBezTo>
                    <a:cubicBezTo>
                      <a:pt x="95889" y="5067"/>
                      <a:pt x="95149" y="4725"/>
                      <a:pt x="94428" y="4403"/>
                    </a:cubicBezTo>
                    <a:cubicBezTo>
                      <a:pt x="94371" y="4384"/>
                      <a:pt x="94314" y="4346"/>
                      <a:pt x="94276" y="4346"/>
                    </a:cubicBezTo>
                    <a:cubicBezTo>
                      <a:pt x="93877" y="4156"/>
                      <a:pt x="93460" y="3985"/>
                      <a:pt x="93061" y="3834"/>
                    </a:cubicBezTo>
                    <a:cubicBezTo>
                      <a:pt x="92644" y="3663"/>
                      <a:pt x="92226" y="3492"/>
                      <a:pt x="91809" y="3341"/>
                    </a:cubicBezTo>
                    <a:cubicBezTo>
                      <a:pt x="91486" y="3208"/>
                      <a:pt x="91145" y="3094"/>
                      <a:pt x="90803" y="2980"/>
                    </a:cubicBezTo>
                    <a:cubicBezTo>
                      <a:pt x="89437" y="2506"/>
                      <a:pt x="88032" y="2089"/>
                      <a:pt x="86609" y="1747"/>
                    </a:cubicBezTo>
                    <a:cubicBezTo>
                      <a:pt x="86172" y="1634"/>
                      <a:pt x="85736" y="1539"/>
                      <a:pt x="85280" y="1444"/>
                    </a:cubicBezTo>
                    <a:cubicBezTo>
                      <a:pt x="84787" y="1330"/>
                      <a:pt x="84313" y="1254"/>
                      <a:pt x="83819" y="1159"/>
                    </a:cubicBezTo>
                    <a:cubicBezTo>
                      <a:pt x="83421" y="1083"/>
                      <a:pt x="83003" y="1008"/>
                      <a:pt x="82586" y="951"/>
                    </a:cubicBezTo>
                    <a:cubicBezTo>
                      <a:pt x="82149" y="894"/>
                      <a:pt x="81694" y="818"/>
                      <a:pt x="81238" y="761"/>
                    </a:cubicBezTo>
                    <a:cubicBezTo>
                      <a:pt x="70440" y="-92"/>
                      <a:pt x="57914" y="-1363"/>
                      <a:pt x="48008" y="4194"/>
                    </a:cubicBezTo>
                    <a:cubicBezTo>
                      <a:pt x="35597" y="7570"/>
                      <a:pt x="26032" y="16314"/>
                      <a:pt x="17036" y="25077"/>
                    </a:cubicBezTo>
                    <a:cubicBezTo>
                      <a:pt x="1285" y="41578"/>
                      <a:pt x="-3991" y="67562"/>
                      <a:pt x="3088" y="89109"/>
                    </a:cubicBezTo>
                    <a:cubicBezTo>
                      <a:pt x="11950" y="112267"/>
                      <a:pt x="32181" y="129451"/>
                      <a:pt x="57402" y="130722"/>
                    </a:cubicBezTo>
                    <a:cubicBezTo>
                      <a:pt x="70592" y="132107"/>
                      <a:pt x="83307" y="127156"/>
                      <a:pt x="94807" y="121163"/>
                    </a:cubicBezTo>
                    <a:cubicBezTo>
                      <a:pt x="102247" y="116952"/>
                      <a:pt x="107883" y="110124"/>
                      <a:pt x="113273" y="103618"/>
                    </a:cubicBezTo>
                    <a:cubicBezTo>
                      <a:pt x="122951" y="89602"/>
                      <a:pt x="124830" y="71773"/>
                      <a:pt x="123748" y="55139"/>
                    </a:cubicBezTo>
                    <a:cubicBezTo>
                      <a:pt x="123672" y="54475"/>
                      <a:pt x="123597" y="53811"/>
                      <a:pt x="123502" y="53129"/>
                    </a:cubicBezTo>
                    <a:lnTo>
                      <a:pt x="123502" y="53110"/>
                    </a:lnTo>
                    <a:cubicBezTo>
                      <a:pt x="123710" y="53129"/>
                      <a:pt x="123919" y="53148"/>
                      <a:pt x="124128" y="53167"/>
                    </a:cubicBezTo>
                    <a:cubicBezTo>
                      <a:pt x="124280" y="53167"/>
                      <a:pt x="124413" y="53185"/>
                      <a:pt x="124564" y="53185"/>
                    </a:cubicBezTo>
                    <a:cubicBezTo>
                      <a:pt x="125912" y="53242"/>
                      <a:pt x="127297" y="53185"/>
                      <a:pt x="128493" y="53299"/>
                    </a:cubicBezTo>
                    <a:cubicBezTo>
                      <a:pt x="132326" y="52977"/>
                      <a:pt x="139367" y="54930"/>
                      <a:pt x="139728" y="49278"/>
                    </a:cubicBezTo>
                    <a:cubicBezTo>
                      <a:pt x="139785" y="47116"/>
                      <a:pt x="137963" y="45143"/>
                      <a:pt x="135818" y="45238"/>
                    </a:cubicBezTo>
                    <a:close/>
                    <a:moveTo>
                      <a:pt x="17169" y="98099"/>
                    </a:moveTo>
                    <a:cubicBezTo>
                      <a:pt x="13981" y="93604"/>
                      <a:pt x="11703" y="88654"/>
                      <a:pt x="10261" y="83457"/>
                    </a:cubicBezTo>
                    <a:cubicBezTo>
                      <a:pt x="10641" y="83362"/>
                      <a:pt x="10982" y="83210"/>
                      <a:pt x="11267" y="83058"/>
                    </a:cubicBezTo>
                    <a:cubicBezTo>
                      <a:pt x="16714" y="84898"/>
                      <a:pt x="26487" y="74940"/>
                      <a:pt x="29486" y="71602"/>
                    </a:cubicBezTo>
                    <a:cubicBezTo>
                      <a:pt x="34344" y="65893"/>
                      <a:pt x="37494" y="59008"/>
                      <a:pt x="39032" y="51687"/>
                    </a:cubicBezTo>
                    <a:cubicBezTo>
                      <a:pt x="41138" y="42792"/>
                      <a:pt x="40246" y="32189"/>
                      <a:pt x="33851" y="25114"/>
                    </a:cubicBezTo>
                    <a:cubicBezTo>
                      <a:pt x="33035" y="24299"/>
                      <a:pt x="32143" y="23256"/>
                      <a:pt x="31118" y="22535"/>
                    </a:cubicBezTo>
                    <a:cubicBezTo>
                      <a:pt x="31725" y="22004"/>
                      <a:pt x="32332" y="21473"/>
                      <a:pt x="32940" y="20923"/>
                    </a:cubicBezTo>
                    <a:cubicBezTo>
                      <a:pt x="37532" y="16598"/>
                      <a:pt x="43074" y="13279"/>
                      <a:pt x="49033" y="11136"/>
                    </a:cubicBezTo>
                    <a:cubicBezTo>
                      <a:pt x="66473" y="20069"/>
                      <a:pt x="65809" y="42223"/>
                      <a:pt x="65335" y="59407"/>
                    </a:cubicBezTo>
                    <a:cubicBezTo>
                      <a:pt x="63456" y="80194"/>
                      <a:pt x="49830" y="100204"/>
                      <a:pt x="26905" y="98573"/>
                    </a:cubicBezTo>
                    <a:cubicBezTo>
                      <a:pt x="23641" y="98782"/>
                      <a:pt x="20395" y="98440"/>
                      <a:pt x="17169" y="98099"/>
                    </a:cubicBezTo>
                    <a:close/>
                    <a:moveTo>
                      <a:pt x="103765" y="101892"/>
                    </a:moveTo>
                    <a:cubicBezTo>
                      <a:pt x="100235" y="105648"/>
                      <a:pt x="97255" y="109252"/>
                      <a:pt x="92985" y="112362"/>
                    </a:cubicBezTo>
                    <a:cubicBezTo>
                      <a:pt x="83971" y="117597"/>
                      <a:pt x="74046" y="121808"/>
                      <a:pt x="63532" y="122415"/>
                    </a:cubicBezTo>
                    <a:cubicBezTo>
                      <a:pt x="49147" y="122528"/>
                      <a:pt x="34192" y="117976"/>
                      <a:pt x="24381" y="107013"/>
                    </a:cubicBezTo>
                    <a:cubicBezTo>
                      <a:pt x="57801" y="109934"/>
                      <a:pt x="75962" y="79094"/>
                      <a:pt x="73856" y="48899"/>
                    </a:cubicBezTo>
                    <a:cubicBezTo>
                      <a:pt x="73571" y="34579"/>
                      <a:pt x="71199" y="18476"/>
                      <a:pt x="59414" y="8898"/>
                    </a:cubicBezTo>
                    <a:cubicBezTo>
                      <a:pt x="78278" y="7020"/>
                      <a:pt x="95889" y="9239"/>
                      <a:pt x="107598" y="25911"/>
                    </a:cubicBezTo>
                    <a:cubicBezTo>
                      <a:pt x="113349" y="35281"/>
                      <a:pt x="114222" y="46604"/>
                      <a:pt x="115493" y="57282"/>
                    </a:cubicBezTo>
                    <a:cubicBezTo>
                      <a:pt x="116100" y="72702"/>
                      <a:pt x="114449" y="89886"/>
                      <a:pt x="103765" y="1018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37"/>
              <p:cNvSpPr/>
              <p:nvPr/>
            </p:nvSpPr>
            <p:spPr>
              <a:xfrm>
                <a:off x="16557767" y="8287999"/>
                <a:ext cx="149904" cy="78252"/>
              </a:xfrm>
              <a:custGeom>
                <a:rect b="b" l="l" r="r" t="t"/>
                <a:pathLst>
                  <a:path extrusionOk="0" h="78252" w="149904">
                    <a:moveTo>
                      <a:pt x="142273" y="12537"/>
                    </a:moveTo>
                    <a:cubicBezTo>
                      <a:pt x="121151" y="22495"/>
                      <a:pt x="100769" y="27483"/>
                      <a:pt x="80595" y="26686"/>
                    </a:cubicBezTo>
                    <a:cubicBezTo>
                      <a:pt x="79722" y="26648"/>
                      <a:pt x="78849" y="26610"/>
                      <a:pt x="77957" y="26554"/>
                    </a:cubicBezTo>
                    <a:cubicBezTo>
                      <a:pt x="77711" y="26554"/>
                      <a:pt x="77464" y="26516"/>
                      <a:pt x="77198" y="26497"/>
                    </a:cubicBezTo>
                    <a:cubicBezTo>
                      <a:pt x="76762" y="26459"/>
                      <a:pt x="76325" y="26440"/>
                      <a:pt x="75889" y="26402"/>
                    </a:cubicBezTo>
                    <a:cubicBezTo>
                      <a:pt x="74427" y="26269"/>
                      <a:pt x="72966" y="26136"/>
                      <a:pt x="71524" y="25947"/>
                    </a:cubicBezTo>
                    <a:cubicBezTo>
                      <a:pt x="70955" y="25871"/>
                      <a:pt x="70366" y="25795"/>
                      <a:pt x="69797" y="25719"/>
                    </a:cubicBezTo>
                    <a:cubicBezTo>
                      <a:pt x="68430" y="25529"/>
                      <a:pt x="67083" y="25302"/>
                      <a:pt x="65717" y="25055"/>
                    </a:cubicBezTo>
                    <a:cubicBezTo>
                      <a:pt x="64521" y="24828"/>
                      <a:pt x="63306" y="24600"/>
                      <a:pt x="62092" y="24316"/>
                    </a:cubicBezTo>
                    <a:cubicBezTo>
                      <a:pt x="61466" y="24183"/>
                      <a:pt x="60839" y="24050"/>
                      <a:pt x="60213" y="23879"/>
                    </a:cubicBezTo>
                    <a:cubicBezTo>
                      <a:pt x="59587" y="23728"/>
                      <a:pt x="58961" y="23576"/>
                      <a:pt x="58334" y="23405"/>
                    </a:cubicBezTo>
                    <a:cubicBezTo>
                      <a:pt x="58277" y="23405"/>
                      <a:pt x="58201" y="23386"/>
                      <a:pt x="58145" y="23348"/>
                    </a:cubicBezTo>
                    <a:cubicBezTo>
                      <a:pt x="57006" y="23064"/>
                      <a:pt x="55867" y="22741"/>
                      <a:pt x="54710" y="22400"/>
                    </a:cubicBezTo>
                    <a:cubicBezTo>
                      <a:pt x="54577" y="22381"/>
                      <a:pt x="54463" y="22343"/>
                      <a:pt x="54330" y="22286"/>
                    </a:cubicBezTo>
                    <a:cubicBezTo>
                      <a:pt x="52508" y="21755"/>
                      <a:pt x="50705" y="21167"/>
                      <a:pt x="48883" y="20522"/>
                    </a:cubicBezTo>
                    <a:cubicBezTo>
                      <a:pt x="48257" y="20314"/>
                      <a:pt x="47631" y="20086"/>
                      <a:pt x="47005" y="19839"/>
                    </a:cubicBezTo>
                    <a:cubicBezTo>
                      <a:pt x="46435" y="19631"/>
                      <a:pt x="45885" y="19422"/>
                      <a:pt x="45316" y="19194"/>
                    </a:cubicBezTo>
                    <a:cubicBezTo>
                      <a:pt x="43987" y="18682"/>
                      <a:pt x="42659" y="18132"/>
                      <a:pt x="41311" y="17563"/>
                    </a:cubicBezTo>
                    <a:cubicBezTo>
                      <a:pt x="40685" y="17298"/>
                      <a:pt x="40059" y="17032"/>
                      <a:pt x="39432" y="16748"/>
                    </a:cubicBezTo>
                    <a:cubicBezTo>
                      <a:pt x="38180" y="16179"/>
                      <a:pt x="36908" y="15610"/>
                      <a:pt x="35656" y="14984"/>
                    </a:cubicBezTo>
                    <a:cubicBezTo>
                      <a:pt x="35030" y="14680"/>
                      <a:pt x="34403" y="14358"/>
                      <a:pt x="33758" y="14035"/>
                    </a:cubicBezTo>
                    <a:cubicBezTo>
                      <a:pt x="33284" y="13808"/>
                      <a:pt x="32809" y="13561"/>
                      <a:pt x="32335" y="13296"/>
                    </a:cubicBezTo>
                    <a:cubicBezTo>
                      <a:pt x="31538" y="12897"/>
                      <a:pt x="30760" y="12480"/>
                      <a:pt x="29962" y="12044"/>
                    </a:cubicBezTo>
                    <a:cubicBezTo>
                      <a:pt x="29336" y="11703"/>
                      <a:pt x="28710" y="11361"/>
                      <a:pt x="28065" y="11001"/>
                    </a:cubicBezTo>
                    <a:cubicBezTo>
                      <a:pt x="26812" y="10299"/>
                      <a:pt x="25560" y="9559"/>
                      <a:pt x="24307" y="8801"/>
                    </a:cubicBezTo>
                    <a:cubicBezTo>
                      <a:pt x="24307" y="8801"/>
                      <a:pt x="24288" y="8801"/>
                      <a:pt x="24269" y="8782"/>
                    </a:cubicBezTo>
                    <a:lnTo>
                      <a:pt x="24269" y="8782"/>
                    </a:lnTo>
                    <a:cubicBezTo>
                      <a:pt x="24136" y="8706"/>
                      <a:pt x="24003" y="8630"/>
                      <a:pt x="23871" y="8535"/>
                    </a:cubicBezTo>
                    <a:cubicBezTo>
                      <a:pt x="23852" y="8535"/>
                      <a:pt x="23852" y="8516"/>
                      <a:pt x="23833" y="8516"/>
                    </a:cubicBezTo>
                    <a:cubicBezTo>
                      <a:pt x="23814" y="8516"/>
                      <a:pt x="23795" y="8497"/>
                      <a:pt x="23776" y="8497"/>
                    </a:cubicBezTo>
                    <a:cubicBezTo>
                      <a:pt x="23700" y="8459"/>
                      <a:pt x="23605" y="8421"/>
                      <a:pt x="23510" y="8383"/>
                    </a:cubicBezTo>
                    <a:cubicBezTo>
                      <a:pt x="23453" y="8345"/>
                      <a:pt x="23377" y="8326"/>
                      <a:pt x="23301" y="8326"/>
                    </a:cubicBezTo>
                    <a:cubicBezTo>
                      <a:pt x="23225" y="8307"/>
                      <a:pt x="23149" y="8270"/>
                      <a:pt x="23074" y="8270"/>
                    </a:cubicBezTo>
                    <a:cubicBezTo>
                      <a:pt x="22827" y="8213"/>
                      <a:pt x="22580" y="8213"/>
                      <a:pt x="22333" y="8232"/>
                    </a:cubicBezTo>
                    <a:cubicBezTo>
                      <a:pt x="22257" y="8232"/>
                      <a:pt x="22163" y="8251"/>
                      <a:pt x="22087" y="8270"/>
                    </a:cubicBezTo>
                    <a:lnTo>
                      <a:pt x="22087" y="8270"/>
                    </a:lnTo>
                    <a:cubicBezTo>
                      <a:pt x="20777" y="7397"/>
                      <a:pt x="19468" y="6544"/>
                      <a:pt x="18120" y="5709"/>
                    </a:cubicBezTo>
                    <a:cubicBezTo>
                      <a:pt x="17836" y="5538"/>
                      <a:pt x="17570" y="5368"/>
                      <a:pt x="17285" y="5216"/>
                    </a:cubicBezTo>
                    <a:cubicBezTo>
                      <a:pt x="16621" y="4799"/>
                      <a:pt x="15938" y="4400"/>
                      <a:pt x="15255" y="4021"/>
                    </a:cubicBezTo>
                    <a:cubicBezTo>
                      <a:pt x="14970" y="3850"/>
                      <a:pt x="14666" y="3699"/>
                      <a:pt x="14363" y="3528"/>
                    </a:cubicBezTo>
                    <a:cubicBezTo>
                      <a:pt x="12598" y="2579"/>
                      <a:pt x="10776" y="1707"/>
                      <a:pt x="8897" y="986"/>
                    </a:cubicBezTo>
                    <a:cubicBezTo>
                      <a:pt x="7683" y="303"/>
                      <a:pt x="6563" y="0"/>
                      <a:pt x="5576" y="0"/>
                    </a:cubicBezTo>
                    <a:cubicBezTo>
                      <a:pt x="5405" y="0"/>
                      <a:pt x="5253" y="0"/>
                      <a:pt x="5102" y="19"/>
                    </a:cubicBezTo>
                    <a:cubicBezTo>
                      <a:pt x="4969" y="38"/>
                      <a:pt x="4817" y="57"/>
                      <a:pt x="4684" y="76"/>
                    </a:cubicBezTo>
                    <a:cubicBezTo>
                      <a:pt x="4589" y="95"/>
                      <a:pt x="4475" y="133"/>
                      <a:pt x="4380" y="152"/>
                    </a:cubicBezTo>
                    <a:cubicBezTo>
                      <a:pt x="4305" y="171"/>
                      <a:pt x="4210" y="190"/>
                      <a:pt x="4134" y="228"/>
                    </a:cubicBezTo>
                    <a:cubicBezTo>
                      <a:pt x="4039" y="247"/>
                      <a:pt x="3944" y="284"/>
                      <a:pt x="3868" y="322"/>
                    </a:cubicBezTo>
                    <a:cubicBezTo>
                      <a:pt x="3716" y="379"/>
                      <a:pt x="3564" y="455"/>
                      <a:pt x="3432" y="531"/>
                    </a:cubicBezTo>
                    <a:cubicBezTo>
                      <a:pt x="3299" y="588"/>
                      <a:pt x="3185" y="664"/>
                      <a:pt x="3071" y="740"/>
                    </a:cubicBezTo>
                    <a:cubicBezTo>
                      <a:pt x="3052" y="740"/>
                      <a:pt x="3052" y="759"/>
                      <a:pt x="3033" y="759"/>
                    </a:cubicBezTo>
                    <a:cubicBezTo>
                      <a:pt x="2843" y="891"/>
                      <a:pt x="2653" y="1062"/>
                      <a:pt x="2502" y="1214"/>
                    </a:cubicBezTo>
                    <a:cubicBezTo>
                      <a:pt x="2464" y="1252"/>
                      <a:pt x="2445" y="1271"/>
                      <a:pt x="2426" y="1290"/>
                    </a:cubicBezTo>
                    <a:cubicBezTo>
                      <a:pt x="2350" y="1366"/>
                      <a:pt x="2255" y="1460"/>
                      <a:pt x="2198" y="1555"/>
                    </a:cubicBezTo>
                    <a:cubicBezTo>
                      <a:pt x="2122" y="1650"/>
                      <a:pt x="2065" y="1745"/>
                      <a:pt x="1989" y="1821"/>
                    </a:cubicBezTo>
                    <a:cubicBezTo>
                      <a:pt x="1970" y="1859"/>
                      <a:pt x="1932" y="1878"/>
                      <a:pt x="1932" y="1935"/>
                    </a:cubicBezTo>
                    <a:cubicBezTo>
                      <a:pt x="1875" y="2010"/>
                      <a:pt x="1818" y="2105"/>
                      <a:pt x="1780" y="2200"/>
                    </a:cubicBezTo>
                    <a:cubicBezTo>
                      <a:pt x="1780" y="2200"/>
                      <a:pt x="1780" y="2219"/>
                      <a:pt x="1761" y="2219"/>
                    </a:cubicBezTo>
                    <a:cubicBezTo>
                      <a:pt x="1705" y="2333"/>
                      <a:pt x="1648" y="2447"/>
                      <a:pt x="1610" y="2579"/>
                    </a:cubicBezTo>
                    <a:cubicBezTo>
                      <a:pt x="1553" y="2693"/>
                      <a:pt x="1515" y="2826"/>
                      <a:pt x="1477" y="2959"/>
                    </a:cubicBezTo>
                    <a:cubicBezTo>
                      <a:pt x="1439" y="3073"/>
                      <a:pt x="1420" y="3205"/>
                      <a:pt x="1382" y="3319"/>
                    </a:cubicBezTo>
                    <a:cubicBezTo>
                      <a:pt x="1173" y="3528"/>
                      <a:pt x="964" y="3755"/>
                      <a:pt x="794" y="4002"/>
                    </a:cubicBezTo>
                    <a:cubicBezTo>
                      <a:pt x="642" y="4230"/>
                      <a:pt x="490" y="4476"/>
                      <a:pt x="376" y="4742"/>
                    </a:cubicBezTo>
                    <a:cubicBezTo>
                      <a:pt x="376" y="4742"/>
                      <a:pt x="357" y="4761"/>
                      <a:pt x="357" y="4780"/>
                    </a:cubicBezTo>
                    <a:cubicBezTo>
                      <a:pt x="16" y="5557"/>
                      <a:pt x="-98" y="6411"/>
                      <a:pt x="91" y="7283"/>
                    </a:cubicBezTo>
                    <a:cubicBezTo>
                      <a:pt x="110" y="7378"/>
                      <a:pt x="148" y="7473"/>
                      <a:pt x="167" y="7568"/>
                    </a:cubicBezTo>
                    <a:cubicBezTo>
                      <a:pt x="1344" y="11608"/>
                      <a:pt x="2502" y="15667"/>
                      <a:pt x="3982" y="19593"/>
                    </a:cubicBezTo>
                    <a:cubicBezTo>
                      <a:pt x="8480" y="32756"/>
                      <a:pt x="15501" y="45577"/>
                      <a:pt x="26262" y="54625"/>
                    </a:cubicBezTo>
                    <a:cubicBezTo>
                      <a:pt x="29222" y="57451"/>
                      <a:pt x="32487" y="60182"/>
                      <a:pt x="35978" y="62723"/>
                    </a:cubicBezTo>
                    <a:cubicBezTo>
                      <a:pt x="36073" y="62932"/>
                      <a:pt x="36225" y="63141"/>
                      <a:pt x="36453" y="63311"/>
                    </a:cubicBezTo>
                    <a:cubicBezTo>
                      <a:pt x="36586" y="63444"/>
                      <a:pt x="36813" y="63482"/>
                      <a:pt x="36984" y="63444"/>
                    </a:cubicBezTo>
                    <a:cubicBezTo>
                      <a:pt x="48997" y="71941"/>
                      <a:pt x="63572" y="78125"/>
                      <a:pt x="77768" y="78144"/>
                    </a:cubicBezTo>
                    <a:cubicBezTo>
                      <a:pt x="98453" y="79585"/>
                      <a:pt x="116995" y="66574"/>
                      <a:pt x="128818" y="50528"/>
                    </a:cubicBezTo>
                    <a:cubicBezTo>
                      <a:pt x="137073" y="40513"/>
                      <a:pt x="145442" y="29797"/>
                      <a:pt x="149826" y="17506"/>
                    </a:cubicBezTo>
                    <a:cubicBezTo>
                      <a:pt x="150566" y="13182"/>
                      <a:pt x="145917" y="10546"/>
                      <a:pt x="142273" y="12537"/>
                    </a:cubicBezTo>
                    <a:close/>
                    <a:moveTo>
                      <a:pt x="97789" y="66005"/>
                    </a:moveTo>
                    <a:cubicBezTo>
                      <a:pt x="96252" y="66706"/>
                      <a:pt x="94677" y="67313"/>
                      <a:pt x="93083" y="67826"/>
                    </a:cubicBezTo>
                    <a:cubicBezTo>
                      <a:pt x="92703" y="67958"/>
                      <a:pt x="92305" y="68072"/>
                      <a:pt x="91925" y="68186"/>
                    </a:cubicBezTo>
                    <a:cubicBezTo>
                      <a:pt x="91014" y="68451"/>
                      <a:pt x="90103" y="68679"/>
                      <a:pt x="89173" y="68869"/>
                    </a:cubicBezTo>
                    <a:cubicBezTo>
                      <a:pt x="88775" y="68945"/>
                      <a:pt x="88357" y="69039"/>
                      <a:pt x="87940" y="69115"/>
                    </a:cubicBezTo>
                    <a:cubicBezTo>
                      <a:pt x="87446" y="69210"/>
                      <a:pt x="86953" y="69286"/>
                      <a:pt x="86459" y="69362"/>
                    </a:cubicBezTo>
                    <a:cubicBezTo>
                      <a:pt x="86061" y="69419"/>
                      <a:pt x="85662" y="69457"/>
                      <a:pt x="85264" y="69495"/>
                    </a:cubicBezTo>
                    <a:cubicBezTo>
                      <a:pt x="85188" y="69495"/>
                      <a:pt x="85093" y="69514"/>
                      <a:pt x="85017" y="69514"/>
                    </a:cubicBezTo>
                    <a:cubicBezTo>
                      <a:pt x="84600" y="69571"/>
                      <a:pt x="84182" y="69589"/>
                      <a:pt x="83765" y="69627"/>
                    </a:cubicBezTo>
                    <a:cubicBezTo>
                      <a:pt x="69588" y="71107"/>
                      <a:pt x="56133" y="65663"/>
                      <a:pt x="44310" y="58285"/>
                    </a:cubicBezTo>
                    <a:cubicBezTo>
                      <a:pt x="44120" y="58171"/>
                      <a:pt x="43930" y="58058"/>
                      <a:pt x="43740" y="57925"/>
                    </a:cubicBezTo>
                    <a:cubicBezTo>
                      <a:pt x="44917" y="56976"/>
                      <a:pt x="46113" y="56066"/>
                      <a:pt x="47365" y="55250"/>
                    </a:cubicBezTo>
                    <a:cubicBezTo>
                      <a:pt x="47555" y="55118"/>
                      <a:pt x="47745" y="55004"/>
                      <a:pt x="47934" y="54890"/>
                    </a:cubicBezTo>
                    <a:cubicBezTo>
                      <a:pt x="48504" y="54530"/>
                      <a:pt x="49111" y="54207"/>
                      <a:pt x="49699" y="53885"/>
                    </a:cubicBezTo>
                    <a:cubicBezTo>
                      <a:pt x="49889" y="53790"/>
                      <a:pt x="50079" y="53695"/>
                      <a:pt x="50288" y="53600"/>
                    </a:cubicBezTo>
                    <a:cubicBezTo>
                      <a:pt x="50307" y="53581"/>
                      <a:pt x="50326" y="53581"/>
                      <a:pt x="50345" y="53562"/>
                    </a:cubicBezTo>
                    <a:cubicBezTo>
                      <a:pt x="50534" y="53468"/>
                      <a:pt x="50724" y="53392"/>
                      <a:pt x="50933" y="53316"/>
                    </a:cubicBezTo>
                    <a:cubicBezTo>
                      <a:pt x="51142" y="53221"/>
                      <a:pt x="51350" y="53145"/>
                      <a:pt x="51559" y="53069"/>
                    </a:cubicBezTo>
                    <a:cubicBezTo>
                      <a:pt x="51787" y="52974"/>
                      <a:pt x="52034" y="52899"/>
                      <a:pt x="52261" y="52823"/>
                    </a:cubicBezTo>
                    <a:cubicBezTo>
                      <a:pt x="52451" y="52766"/>
                      <a:pt x="52641" y="52690"/>
                      <a:pt x="52850" y="52633"/>
                    </a:cubicBezTo>
                    <a:cubicBezTo>
                      <a:pt x="52983" y="52595"/>
                      <a:pt x="53134" y="52557"/>
                      <a:pt x="53267" y="52519"/>
                    </a:cubicBezTo>
                    <a:cubicBezTo>
                      <a:pt x="53457" y="52462"/>
                      <a:pt x="53647" y="52424"/>
                      <a:pt x="53837" y="52387"/>
                    </a:cubicBezTo>
                    <a:cubicBezTo>
                      <a:pt x="53856" y="52387"/>
                      <a:pt x="53893" y="52387"/>
                      <a:pt x="53912" y="52368"/>
                    </a:cubicBezTo>
                    <a:cubicBezTo>
                      <a:pt x="54140" y="52311"/>
                      <a:pt x="54387" y="52273"/>
                      <a:pt x="54615" y="52235"/>
                    </a:cubicBezTo>
                    <a:cubicBezTo>
                      <a:pt x="54918" y="52178"/>
                      <a:pt x="55241" y="52140"/>
                      <a:pt x="55564" y="52102"/>
                    </a:cubicBezTo>
                    <a:cubicBezTo>
                      <a:pt x="59796" y="52330"/>
                      <a:pt x="63800" y="54264"/>
                      <a:pt x="68108" y="54169"/>
                    </a:cubicBezTo>
                    <a:cubicBezTo>
                      <a:pt x="73403" y="54416"/>
                      <a:pt x="78678" y="52823"/>
                      <a:pt x="83973" y="53506"/>
                    </a:cubicBezTo>
                    <a:cubicBezTo>
                      <a:pt x="87579" y="54340"/>
                      <a:pt x="90710" y="56313"/>
                      <a:pt x="93310" y="58892"/>
                    </a:cubicBezTo>
                    <a:cubicBezTo>
                      <a:pt x="93462" y="59025"/>
                      <a:pt x="93595" y="59177"/>
                      <a:pt x="93747" y="59328"/>
                    </a:cubicBezTo>
                    <a:cubicBezTo>
                      <a:pt x="94867" y="60504"/>
                      <a:pt x="95891" y="61775"/>
                      <a:pt x="96802" y="63141"/>
                    </a:cubicBezTo>
                    <a:cubicBezTo>
                      <a:pt x="96878" y="63273"/>
                      <a:pt x="96973" y="63387"/>
                      <a:pt x="97049" y="63501"/>
                    </a:cubicBezTo>
                    <a:cubicBezTo>
                      <a:pt x="97315" y="63918"/>
                      <a:pt x="97580" y="64336"/>
                      <a:pt x="97827" y="64772"/>
                    </a:cubicBezTo>
                    <a:cubicBezTo>
                      <a:pt x="97941" y="64943"/>
                      <a:pt x="98036" y="65113"/>
                      <a:pt x="98131" y="65303"/>
                    </a:cubicBezTo>
                    <a:cubicBezTo>
                      <a:pt x="98207" y="65436"/>
                      <a:pt x="98283" y="65587"/>
                      <a:pt x="98377" y="65739"/>
                    </a:cubicBezTo>
                    <a:cubicBezTo>
                      <a:pt x="98188" y="65834"/>
                      <a:pt x="97998" y="65929"/>
                      <a:pt x="97789" y="660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1" name="Google Shape;1571;p37"/>
          <p:cNvSpPr/>
          <p:nvPr/>
        </p:nvSpPr>
        <p:spPr>
          <a:xfrm>
            <a:off x="4058379" y="3117795"/>
            <a:ext cx="454806" cy="435123"/>
          </a:xfrm>
          <a:custGeom>
            <a:rect b="b" l="l" r="r" t="t"/>
            <a:pathLst>
              <a:path extrusionOk="0" h="870246" w="909611">
                <a:moveTo>
                  <a:pt x="906747" y="491308"/>
                </a:moveTo>
                <a:cubicBezTo>
                  <a:pt x="903582" y="473709"/>
                  <a:pt x="897706" y="456802"/>
                  <a:pt x="892303" y="439823"/>
                </a:cubicBezTo>
                <a:cubicBezTo>
                  <a:pt x="886427" y="421423"/>
                  <a:pt x="882279" y="402569"/>
                  <a:pt x="878076" y="383733"/>
                </a:cubicBezTo>
                <a:cubicBezTo>
                  <a:pt x="871800" y="357435"/>
                  <a:pt x="866324" y="330846"/>
                  <a:pt x="866488" y="303674"/>
                </a:cubicBezTo>
                <a:cubicBezTo>
                  <a:pt x="864960" y="241579"/>
                  <a:pt x="863104" y="194388"/>
                  <a:pt x="821935" y="144159"/>
                </a:cubicBezTo>
                <a:cubicBezTo>
                  <a:pt x="808236" y="124977"/>
                  <a:pt x="791772" y="108998"/>
                  <a:pt x="773362" y="94384"/>
                </a:cubicBezTo>
                <a:cubicBezTo>
                  <a:pt x="747802" y="73691"/>
                  <a:pt x="719094" y="56857"/>
                  <a:pt x="687731" y="46702"/>
                </a:cubicBezTo>
                <a:cubicBezTo>
                  <a:pt x="666064" y="39295"/>
                  <a:pt x="643178" y="37202"/>
                  <a:pt x="620674" y="33835"/>
                </a:cubicBezTo>
                <a:cubicBezTo>
                  <a:pt x="586818" y="27520"/>
                  <a:pt x="552508" y="23716"/>
                  <a:pt x="518816" y="16637"/>
                </a:cubicBezTo>
                <a:cubicBezTo>
                  <a:pt x="500187" y="14053"/>
                  <a:pt x="482522" y="7464"/>
                  <a:pt x="464275" y="3151"/>
                </a:cubicBezTo>
                <a:cubicBezTo>
                  <a:pt x="450304" y="713"/>
                  <a:pt x="435586" y="-1726"/>
                  <a:pt x="421596" y="1677"/>
                </a:cubicBezTo>
                <a:cubicBezTo>
                  <a:pt x="411881" y="2442"/>
                  <a:pt x="401858" y="1641"/>
                  <a:pt x="392070" y="3024"/>
                </a:cubicBezTo>
                <a:cubicBezTo>
                  <a:pt x="355558" y="5808"/>
                  <a:pt x="319447" y="13452"/>
                  <a:pt x="286173" y="29103"/>
                </a:cubicBezTo>
                <a:cubicBezTo>
                  <a:pt x="257647" y="41552"/>
                  <a:pt x="233033" y="62735"/>
                  <a:pt x="215623" y="88469"/>
                </a:cubicBezTo>
                <a:cubicBezTo>
                  <a:pt x="196794" y="115750"/>
                  <a:pt x="196358" y="150401"/>
                  <a:pt x="198650" y="182286"/>
                </a:cubicBezTo>
                <a:cubicBezTo>
                  <a:pt x="200797" y="210040"/>
                  <a:pt x="191300" y="235264"/>
                  <a:pt x="173035" y="256011"/>
                </a:cubicBezTo>
                <a:cubicBezTo>
                  <a:pt x="150895" y="282855"/>
                  <a:pt x="121588" y="302218"/>
                  <a:pt x="95282" y="324585"/>
                </a:cubicBezTo>
                <a:cubicBezTo>
                  <a:pt x="73433" y="343148"/>
                  <a:pt x="53203" y="364096"/>
                  <a:pt x="37539" y="388210"/>
                </a:cubicBezTo>
                <a:cubicBezTo>
                  <a:pt x="26497" y="404462"/>
                  <a:pt x="18674" y="422533"/>
                  <a:pt x="12034" y="440951"/>
                </a:cubicBezTo>
                <a:cubicBezTo>
                  <a:pt x="6922" y="454800"/>
                  <a:pt x="3010" y="469123"/>
                  <a:pt x="1337" y="483810"/>
                </a:cubicBezTo>
                <a:cubicBezTo>
                  <a:pt x="-628" y="514749"/>
                  <a:pt x="-1501" y="546615"/>
                  <a:pt x="6558" y="576790"/>
                </a:cubicBezTo>
                <a:cubicBezTo>
                  <a:pt x="12561" y="597864"/>
                  <a:pt x="21858" y="617829"/>
                  <a:pt x="31954" y="637211"/>
                </a:cubicBezTo>
                <a:cubicBezTo>
                  <a:pt x="44270" y="663545"/>
                  <a:pt x="61589" y="687058"/>
                  <a:pt x="82565" y="707150"/>
                </a:cubicBezTo>
                <a:cubicBezTo>
                  <a:pt x="94627" y="719144"/>
                  <a:pt x="107016" y="730864"/>
                  <a:pt x="120587" y="741128"/>
                </a:cubicBezTo>
                <a:cubicBezTo>
                  <a:pt x="134504" y="751174"/>
                  <a:pt x="149585" y="759437"/>
                  <a:pt x="164758" y="767408"/>
                </a:cubicBezTo>
                <a:cubicBezTo>
                  <a:pt x="190336" y="781203"/>
                  <a:pt x="218389" y="789556"/>
                  <a:pt x="246914" y="794634"/>
                </a:cubicBezTo>
                <a:cubicBezTo>
                  <a:pt x="273220" y="799238"/>
                  <a:pt x="299617" y="803697"/>
                  <a:pt x="326214" y="806154"/>
                </a:cubicBezTo>
                <a:cubicBezTo>
                  <a:pt x="358596" y="808756"/>
                  <a:pt x="391197" y="808665"/>
                  <a:pt x="423434" y="813015"/>
                </a:cubicBezTo>
                <a:cubicBezTo>
                  <a:pt x="448703" y="816455"/>
                  <a:pt x="474408" y="820258"/>
                  <a:pt x="498058" y="830632"/>
                </a:cubicBezTo>
                <a:cubicBezTo>
                  <a:pt x="548869" y="854000"/>
                  <a:pt x="573338" y="869487"/>
                  <a:pt x="632426" y="870142"/>
                </a:cubicBezTo>
                <a:cubicBezTo>
                  <a:pt x="661388" y="871125"/>
                  <a:pt x="690041" y="865046"/>
                  <a:pt x="717966" y="857967"/>
                </a:cubicBezTo>
                <a:cubicBezTo>
                  <a:pt x="758990" y="847138"/>
                  <a:pt x="792736" y="827775"/>
                  <a:pt x="820207" y="795089"/>
                </a:cubicBezTo>
                <a:cubicBezTo>
                  <a:pt x="828066" y="786262"/>
                  <a:pt x="834124" y="776034"/>
                  <a:pt x="840400" y="766079"/>
                </a:cubicBezTo>
                <a:cubicBezTo>
                  <a:pt x="852789" y="745878"/>
                  <a:pt x="865742" y="725859"/>
                  <a:pt x="876112" y="704530"/>
                </a:cubicBezTo>
                <a:cubicBezTo>
                  <a:pt x="882115" y="691626"/>
                  <a:pt x="885244" y="677704"/>
                  <a:pt x="889246" y="664109"/>
                </a:cubicBezTo>
                <a:cubicBezTo>
                  <a:pt x="894668" y="645692"/>
                  <a:pt x="901453" y="627602"/>
                  <a:pt x="904892" y="608656"/>
                </a:cubicBezTo>
                <a:cubicBezTo>
                  <a:pt x="908166" y="590166"/>
                  <a:pt x="908839" y="571366"/>
                  <a:pt x="909258" y="552639"/>
                </a:cubicBezTo>
                <a:cubicBezTo>
                  <a:pt x="909622" y="532202"/>
                  <a:pt x="910495" y="511527"/>
                  <a:pt x="906747" y="4913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2" name="Google Shape;1572;p37"/>
          <p:cNvGrpSpPr/>
          <p:nvPr/>
        </p:nvGrpSpPr>
        <p:grpSpPr>
          <a:xfrm>
            <a:off x="4058379" y="3117795"/>
            <a:ext cx="454806" cy="435123"/>
            <a:chOff x="8116758" y="6235589"/>
            <a:chExt cx="909611" cy="870246"/>
          </a:xfrm>
        </p:grpSpPr>
        <p:sp>
          <p:nvSpPr>
            <p:cNvPr id="1573" name="Google Shape;1573;p37"/>
            <p:cNvSpPr/>
            <p:nvPr/>
          </p:nvSpPr>
          <p:spPr>
            <a:xfrm>
              <a:off x="8116758" y="6235589"/>
              <a:ext cx="909611" cy="870246"/>
            </a:xfrm>
            <a:custGeom>
              <a:rect b="b" l="l" r="r" t="t"/>
              <a:pathLst>
                <a:path extrusionOk="0" h="870246" w="909611">
                  <a:moveTo>
                    <a:pt x="906747" y="491308"/>
                  </a:moveTo>
                  <a:cubicBezTo>
                    <a:pt x="903582" y="473709"/>
                    <a:pt x="897706" y="456802"/>
                    <a:pt x="892303" y="439823"/>
                  </a:cubicBezTo>
                  <a:cubicBezTo>
                    <a:pt x="886427" y="421423"/>
                    <a:pt x="882279" y="402569"/>
                    <a:pt x="878076" y="383733"/>
                  </a:cubicBezTo>
                  <a:cubicBezTo>
                    <a:pt x="871800" y="357435"/>
                    <a:pt x="866324" y="330846"/>
                    <a:pt x="866488" y="303674"/>
                  </a:cubicBezTo>
                  <a:cubicBezTo>
                    <a:pt x="864960" y="241579"/>
                    <a:pt x="863104" y="194388"/>
                    <a:pt x="821935" y="144159"/>
                  </a:cubicBezTo>
                  <a:cubicBezTo>
                    <a:pt x="808236" y="124977"/>
                    <a:pt x="791772" y="108998"/>
                    <a:pt x="773362" y="94384"/>
                  </a:cubicBezTo>
                  <a:cubicBezTo>
                    <a:pt x="747802" y="73691"/>
                    <a:pt x="719094" y="56857"/>
                    <a:pt x="687731" y="46702"/>
                  </a:cubicBezTo>
                  <a:cubicBezTo>
                    <a:pt x="666064" y="39295"/>
                    <a:pt x="643178" y="37202"/>
                    <a:pt x="620674" y="33835"/>
                  </a:cubicBezTo>
                  <a:cubicBezTo>
                    <a:pt x="586818" y="27520"/>
                    <a:pt x="552508" y="23716"/>
                    <a:pt x="518816" y="16637"/>
                  </a:cubicBezTo>
                  <a:cubicBezTo>
                    <a:pt x="500187" y="14053"/>
                    <a:pt x="482522" y="7464"/>
                    <a:pt x="464275" y="3151"/>
                  </a:cubicBezTo>
                  <a:cubicBezTo>
                    <a:pt x="450304" y="713"/>
                    <a:pt x="435586" y="-1726"/>
                    <a:pt x="421596" y="1677"/>
                  </a:cubicBezTo>
                  <a:cubicBezTo>
                    <a:pt x="411881" y="2442"/>
                    <a:pt x="401858" y="1641"/>
                    <a:pt x="392070" y="3024"/>
                  </a:cubicBezTo>
                  <a:cubicBezTo>
                    <a:pt x="355558" y="5808"/>
                    <a:pt x="319447" y="13452"/>
                    <a:pt x="286173" y="29103"/>
                  </a:cubicBezTo>
                  <a:cubicBezTo>
                    <a:pt x="257647" y="41552"/>
                    <a:pt x="233033" y="62735"/>
                    <a:pt x="215623" y="88469"/>
                  </a:cubicBezTo>
                  <a:cubicBezTo>
                    <a:pt x="196794" y="115750"/>
                    <a:pt x="196358" y="150401"/>
                    <a:pt x="198650" y="182286"/>
                  </a:cubicBezTo>
                  <a:cubicBezTo>
                    <a:pt x="200797" y="210040"/>
                    <a:pt x="191300" y="235264"/>
                    <a:pt x="173035" y="256011"/>
                  </a:cubicBezTo>
                  <a:cubicBezTo>
                    <a:pt x="150895" y="282855"/>
                    <a:pt x="121588" y="302218"/>
                    <a:pt x="95282" y="324585"/>
                  </a:cubicBezTo>
                  <a:cubicBezTo>
                    <a:pt x="73433" y="343148"/>
                    <a:pt x="53203" y="364096"/>
                    <a:pt x="37539" y="388210"/>
                  </a:cubicBezTo>
                  <a:cubicBezTo>
                    <a:pt x="26497" y="404462"/>
                    <a:pt x="18674" y="422533"/>
                    <a:pt x="12034" y="440951"/>
                  </a:cubicBezTo>
                  <a:cubicBezTo>
                    <a:pt x="6922" y="454800"/>
                    <a:pt x="3010" y="469123"/>
                    <a:pt x="1337" y="483810"/>
                  </a:cubicBezTo>
                  <a:cubicBezTo>
                    <a:pt x="-628" y="514749"/>
                    <a:pt x="-1501" y="546615"/>
                    <a:pt x="6558" y="576790"/>
                  </a:cubicBezTo>
                  <a:cubicBezTo>
                    <a:pt x="12561" y="597864"/>
                    <a:pt x="21858" y="617829"/>
                    <a:pt x="31954" y="637211"/>
                  </a:cubicBezTo>
                  <a:cubicBezTo>
                    <a:pt x="44270" y="663545"/>
                    <a:pt x="61589" y="687058"/>
                    <a:pt x="82565" y="707150"/>
                  </a:cubicBezTo>
                  <a:cubicBezTo>
                    <a:pt x="94627" y="719144"/>
                    <a:pt x="107016" y="730864"/>
                    <a:pt x="120587" y="741128"/>
                  </a:cubicBezTo>
                  <a:cubicBezTo>
                    <a:pt x="134504" y="751174"/>
                    <a:pt x="149585" y="759437"/>
                    <a:pt x="164758" y="767408"/>
                  </a:cubicBezTo>
                  <a:cubicBezTo>
                    <a:pt x="190336" y="781203"/>
                    <a:pt x="218389" y="789556"/>
                    <a:pt x="246914" y="794634"/>
                  </a:cubicBezTo>
                  <a:cubicBezTo>
                    <a:pt x="273220" y="799238"/>
                    <a:pt x="299617" y="803697"/>
                    <a:pt x="326214" y="806154"/>
                  </a:cubicBezTo>
                  <a:cubicBezTo>
                    <a:pt x="358596" y="808756"/>
                    <a:pt x="391197" y="808665"/>
                    <a:pt x="423434" y="813015"/>
                  </a:cubicBezTo>
                  <a:cubicBezTo>
                    <a:pt x="448703" y="816455"/>
                    <a:pt x="474408" y="820258"/>
                    <a:pt x="498058" y="830632"/>
                  </a:cubicBezTo>
                  <a:cubicBezTo>
                    <a:pt x="548869" y="854000"/>
                    <a:pt x="573338" y="869487"/>
                    <a:pt x="632426" y="870142"/>
                  </a:cubicBezTo>
                  <a:cubicBezTo>
                    <a:pt x="661388" y="871125"/>
                    <a:pt x="690041" y="865046"/>
                    <a:pt x="717966" y="857967"/>
                  </a:cubicBezTo>
                  <a:cubicBezTo>
                    <a:pt x="758990" y="847138"/>
                    <a:pt x="792736" y="827775"/>
                    <a:pt x="820207" y="795089"/>
                  </a:cubicBezTo>
                  <a:cubicBezTo>
                    <a:pt x="828066" y="786262"/>
                    <a:pt x="834124" y="776034"/>
                    <a:pt x="840400" y="766079"/>
                  </a:cubicBezTo>
                  <a:cubicBezTo>
                    <a:pt x="852789" y="745878"/>
                    <a:pt x="865742" y="725859"/>
                    <a:pt x="876112" y="704530"/>
                  </a:cubicBezTo>
                  <a:cubicBezTo>
                    <a:pt x="882115" y="691626"/>
                    <a:pt x="885244" y="677704"/>
                    <a:pt x="889246" y="664109"/>
                  </a:cubicBezTo>
                  <a:cubicBezTo>
                    <a:pt x="894668" y="645692"/>
                    <a:pt x="901453" y="627602"/>
                    <a:pt x="904892" y="608656"/>
                  </a:cubicBezTo>
                  <a:cubicBezTo>
                    <a:pt x="908166" y="590166"/>
                    <a:pt x="908839" y="571366"/>
                    <a:pt x="909258" y="552639"/>
                  </a:cubicBezTo>
                  <a:cubicBezTo>
                    <a:pt x="909622" y="532202"/>
                    <a:pt x="910495" y="511527"/>
                    <a:pt x="906747" y="491308"/>
                  </a:cubicBezTo>
                  <a:close/>
                  <a:moveTo>
                    <a:pt x="899416" y="561921"/>
                  </a:moveTo>
                  <a:cubicBezTo>
                    <a:pt x="898852" y="578391"/>
                    <a:pt x="897942" y="594934"/>
                    <a:pt x="894613" y="611131"/>
                  </a:cubicBezTo>
                  <a:cubicBezTo>
                    <a:pt x="890429" y="631387"/>
                    <a:pt x="882679" y="650660"/>
                    <a:pt x="877385" y="670625"/>
                  </a:cubicBezTo>
                  <a:cubicBezTo>
                    <a:pt x="871800" y="696886"/>
                    <a:pt x="857519" y="719599"/>
                    <a:pt x="843875" y="742293"/>
                  </a:cubicBezTo>
                  <a:cubicBezTo>
                    <a:pt x="833323" y="758763"/>
                    <a:pt x="824100" y="776344"/>
                    <a:pt x="811056" y="791030"/>
                  </a:cubicBezTo>
                  <a:cubicBezTo>
                    <a:pt x="784859" y="821332"/>
                    <a:pt x="753296" y="838785"/>
                    <a:pt x="714783" y="848886"/>
                  </a:cubicBezTo>
                  <a:cubicBezTo>
                    <a:pt x="688458" y="855528"/>
                    <a:pt x="661497" y="861279"/>
                    <a:pt x="634209" y="860588"/>
                  </a:cubicBezTo>
                  <a:cubicBezTo>
                    <a:pt x="607394" y="860315"/>
                    <a:pt x="580324" y="856511"/>
                    <a:pt x="555364" y="846392"/>
                  </a:cubicBezTo>
                  <a:cubicBezTo>
                    <a:pt x="533388" y="837529"/>
                    <a:pt x="512849" y="825336"/>
                    <a:pt x="490508" y="817292"/>
                  </a:cubicBezTo>
                  <a:cubicBezTo>
                    <a:pt x="459072" y="806754"/>
                    <a:pt x="425799" y="803078"/>
                    <a:pt x="392889" y="800367"/>
                  </a:cubicBezTo>
                  <a:cubicBezTo>
                    <a:pt x="369621" y="798619"/>
                    <a:pt x="346226" y="798456"/>
                    <a:pt x="322994" y="796181"/>
                  </a:cubicBezTo>
                  <a:cubicBezTo>
                    <a:pt x="301909" y="794142"/>
                    <a:pt x="281025" y="790630"/>
                    <a:pt x="260140" y="787209"/>
                  </a:cubicBezTo>
                  <a:cubicBezTo>
                    <a:pt x="240128" y="783878"/>
                    <a:pt x="220208" y="779674"/>
                    <a:pt x="201015" y="772977"/>
                  </a:cubicBezTo>
                  <a:cubicBezTo>
                    <a:pt x="179639" y="765206"/>
                    <a:pt x="159518" y="754232"/>
                    <a:pt x="140053" y="742511"/>
                  </a:cubicBezTo>
                  <a:cubicBezTo>
                    <a:pt x="125790" y="733994"/>
                    <a:pt x="113092" y="723129"/>
                    <a:pt x="101049" y="711737"/>
                  </a:cubicBezTo>
                  <a:cubicBezTo>
                    <a:pt x="87204" y="698488"/>
                    <a:pt x="73615" y="684911"/>
                    <a:pt x="62117" y="669533"/>
                  </a:cubicBezTo>
                  <a:cubicBezTo>
                    <a:pt x="55841" y="661379"/>
                    <a:pt x="50729" y="652425"/>
                    <a:pt x="45981" y="643326"/>
                  </a:cubicBezTo>
                  <a:cubicBezTo>
                    <a:pt x="35356" y="623216"/>
                    <a:pt x="25041" y="602814"/>
                    <a:pt x="17910" y="581157"/>
                  </a:cubicBezTo>
                  <a:cubicBezTo>
                    <a:pt x="9523" y="556097"/>
                    <a:pt x="9414" y="529308"/>
                    <a:pt x="9905" y="503137"/>
                  </a:cubicBezTo>
                  <a:cubicBezTo>
                    <a:pt x="9523" y="473600"/>
                    <a:pt x="19493" y="445355"/>
                    <a:pt x="31354" y="418711"/>
                  </a:cubicBezTo>
                  <a:cubicBezTo>
                    <a:pt x="46181" y="387190"/>
                    <a:pt x="69321" y="360292"/>
                    <a:pt x="95227" y="337307"/>
                  </a:cubicBezTo>
                  <a:cubicBezTo>
                    <a:pt x="119077" y="316341"/>
                    <a:pt x="145583" y="298488"/>
                    <a:pt x="167996" y="275848"/>
                  </a:cubicBezTo>
                  <a:cubicBezTo>
                    <a:pt x="189972" y="253972"/>
                    <a:pt x="207873" y="226728"/>
                    <a:pt x="208274" y="194752"/>
                  </a:cubicBezTo>
                  <a:cubicBezTo>
                    <a:pt x="207510" y="154241"/>
                    <a:pt x="201943" y="118461"/>
                    <a:pt x="229886" y="84320"/>
                  </a:cubicBezTo>
                  <a:cubicBezTo>
                    <a:pt x="248333" y="60915"/>
                    <a:pt x="272893" y="42826"/>
                    <a:pt x="300763" y="32252"/>
                  </a:cubicBezTo>
                  <a:cubicBezTo>
                    <a:pt x="320047" y="23607"/>
                    <a:pt x="340422" y="18257"/>
                    <a:pt x="361143" y="14617"/>
                  </a:cubicBezTo>
                  <a:cubicBezTo>
                    <a:pt x="361143" y="14690"/>
                    <a:pt x="361143" y="14781"/>
                    <a:pt x="361143" y="14853"/>
                  </a:cubicBezTo>
                  <a:cubicBezTo>
                    <a:pt x="361143" y="15618"/>
                    <a:pt x="362344" y="15618"/>
                    <a:pt x="362344" y="14853"/>
                  </a:cubicBezTo>
                  <a:cubicBezTo>
                    <a:pt x="362344" y="14853"/>
                    <a:pt x="362344" y="14853"/>
                    <a:pt x="362344" y="14835"/>
                  </a:cubicBezTo>
                  <a:cubicBezTo>
                    <a:pt x="373459" y="14053"/>
                    <a:pt x="384757" y="15672"/>
                    <a:pt x="395927" y="14762"/>
                  </a:cubicBezTo>
                  <a:cubicBezTo>
                    <a:pt x="412300" y="13980"/>
                    <a:pt x="428637" y="11505"/>
                    <a:pt x="445046" y="12251"/>
                  </a:cubicBezTo>
                  <a:cubicBezTo>
                    <a:pt x="448757" y="12105"/>
                    <a:pt x="453942" y="14180"/>
                    <a:pt x="457653" y="12651"/>
                  </a:cubicBezTo>
                  <a:cubicBezTo>
                    <a:pt x="457999" y="12451"/>
                    <a:pt x="458272" y="12178"/>
                    <a:pt x="458508" y="11887"/>
                  </a:cubicBezTo>
                  <a:cubicBezTo>
                    <a:pt x="470133" y="14162"/>
                    <a:pt x="481540" y="17802"/>
                    <a:pt x="493019" y="20877"/>
                  </a:cubicBezTo>
                  <a:cubicBezTo>
                    <a:pt x="515032" y="26701"/>
                    <a:pt x="537608" y="30031"/>
                    <a:pt x="560076" y="33690"/>
                  </a:cubicBezTo>
                  <a:cubicBezTo>
                    <a:pt x="581688" y="36419"/>
                    <a:pt x="603028" y="40860"/>
                    <a:pt x="624531" y="44190"/>
                  </a:cubicBezTo>
                  <a:cubicBezTo>
                    <a:pt x="638139" y="45901"/>
                    <a:pt x="651765" y="47484"/>
                    <a:pt x="665172" y="50542"/>
                  </a:cubicBezTo>
                  <a:cubicBezTo>
                    <a:pt x="702394" y="58531"/>
                    <a:pt x="736722" y="77258"/>
                    <a:pt x="766249" y="101008"/>
                  </a:cubicBezTo>
                  <a:cubicBezTo>
                    <a:pt x="783640" y="114730"/>
                    <a:pt x="799868" y="129945"/>
                    <a:pt x="812803" y="148035"/>
                  </a:cubicBezTo>
                  <a:cubicBezTo>
                    <a:pt x="830285" y="169783"/>
                    <a:pt x="844366" y="194425"/>
                    <a:pt x="849969" y="222015"/>
                  </a:cubicBezTo>
                  <a:cubicBezTo>
                    <a:pt x="859065" y="264437"/>
                    <a:pt x="853553" y="308424"/>
                    <a:pt x="861158" y="351065"/>
                  </a:cubicBezTo>
                  <a:cubicBezTo>
                    <a:pt x="866852" y="378309"/>
                    <a:pt x="872637" y="405590"/>
                    <a:pt x="879968" y="432452"/>
                  </a:cubicBezTo>
                  <a:cubicBezTo>
                    <a:pt x="884698" y="448686"/>
                    <a:pt x="890574" y="464555"/>
                    <a:pt x="894668" y="480971"/>
                  </a:cubicBezTo>
                  <a:cubicBezTo>
                    <a:pt x="901654" y="507232"/>
                    <a:pt x="899998" y="535022"/>
                    <a:pt x="899416" y="561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8474004" y="6539781"/>
              <a:ext cx="380091" cy="400219"/>
            </a:xfrm>
            <a:custGeom>
              <a:rect b="b" l="l" r="r" t="t"/>
              <a:pathLst>
                <a:path extrusionOk="0" h="400219" w="380091">
                  <a:moveTo>
                    <a:pt x="334268" y="63980"/>
                  </a:moveTo>
                  <a:cubicBezTo>
                    <a:pt x="323608" y="51095"/>
                    <a:pt x="311801" y="39448"/>
                    <a:pt x="298593" y="29201"/>
                  </a:cubicBezTo>
                  <a:cubicBezTo>
                    <a:pt x="293263" y="25088"/>
                    <a:pt x="286750" y="22850"/>
                    <a:pt x="281147" y="19119"/>
                  </a:cubicBezTo>
                  <a:cubicBezTo>
                    <a:pt x="275707" y="16426"/>
                    <a:pt x="270850" y="12731"/>
                    <a:pt x="265556" y="9765"/>
                  </a:cubicBezTo>
                  <a:cubicBezTo>
                    <a:pt x="256478" y="5561"/>
                    <a:pt x="246782" y="1812"/>
                    <a:pt x="236739" y="1029"/>
                  </a:cubicBezTo>
                  <a:cubicBezTo>
                    <a:pt x="223386" y="629"/>
                    <a:pt x="209979" y="-791"/>
                    <a:pt x="196644" y="592"/>
                  </a:cubicBezTo>
                  <a:cubicBezTo>
                    <a:pt x="188130" y="1630"/>
                    <a:pt x="179816" y="4086"/>
                    <a:pt x="171593" y="6452"/>
                  </a:cubicBezTo>
                  <a:cubicBezTo>
                    <a:pt x="168227" y="7617"/>
                    <a:pt x="159204" y="9000"/>
                    <a:pt x="156002" y="12240"/>
                  </a:cubicBezTo>
                  <a:cubicBezTo>
                    <a:pt x="149835" y="14387"/>
                    <a:pt x="143923" y="17172"/>
                    <a:pt x="138174" y="20266"/>
                  </a:cubicBezTo>
                  <a:cubicBezTo>
                    <a:pt x="137319" y="20793"/>
                    <a:pt x="135882" y="21321"/>
                    <a:pt x="135245" y="22176"/>
                  </a:cubicBezTo>
                  <a:cubicBezTo>
                    <a:pt x="88764" y="42614"/>
                    <a:pt x="45666" y="73862"/>
                    <a:pt x="20343" y="118450"/>
                  </a:cubicBezTo>
                  <a:cubicBezTo>
                    <a:pt x="4060" y="148825"/>
                    <a:pt x="-1252" y="184186"/>
                    <a:pt x="240" y="218345"/>
                  </a:cubicBezTo>
                  <a:cubicBezTo>
                    <a:pt x="4279" y="252888"/>
                    <a:pt x="19706" y="288176"/>
                    <a:pt x="39317" y="316712"/>
                  </a:cubicBezTo>
                  <a:cubicBezTo>
                    <a:pt x="58510" y="341590"/>
                    <a:pt x="84088" y="361391"/>
                    <a:pt x="111104" y="377152"/>
                  </a:cubicBezTo>
                  <a:cubicBezTo>
                    <a:pt x="125967" y="385560"/>
                    <a:pt x="142831" y="389145"/>
                    <a:pt x="159331" y="392785"/>
                  </a:cubicBezTo>
                  <a:cubicBezTo>
                    <a:pt x="177324" y="396934"/>
                    <a:pt x="195552" y="400574"/>
                    <a:pt x="214090" y="400192"/>
                  </a:cubicBezTo>
                  <a:cubicBezTo>
                    <a:pt x="244216" y="398354"/>
                    <a:pt x="277199" y="389454"/>
                    <a:pt x="302086" y="372001"/>
                  </a:cubicBezTo>
                  <a:cubicBezTo>
                    <a:pt x="324299" y="356004"/>
                    <a:pt x="342946" y="334838"/>
                    <a:pt x="355790" y="310634"/>
                  </a:cubicBezTo>
                  <a:cubicBezTo>
                    <a:pt x="364140" y="295892"/>
                    <a:pt x="371271" y="280259"/>
                    <a:pt x="374637" y="263570"/>
                  </a:cubicBezTo>
                  <a:cubicBezTo>
                    <a:pt x="380204" y="235689"/>
                    <a:pt x="380804" y="206006"/>
                    <a:pt x="379531" y="177543"/>
                  </a:cubicBezTo>
                  <a:cubicBezTo>
                    <a:pt x="375055" y="136613"/>
                    <a:pt x="360083" y="96229"/>
                    <a:pt x="334268" y="63980"/>
                  </a:cubicBezTo>
                  <a:close/>
                  <a:moveTo>
                    <a:pt x="365377" y="261004"/>
                  </a:moveTo>
                  <a:cubicBezTo>
                    <a:pt x="355990" y="300988"/>
                    <a:pt x="330557" y="339279"/>
                    <a:pt x="297374" y="363502"/>
                  </a:cubicBezTo>
                  <a:cubicBezTo>
                    <a:pt x="274561" y="380154"/>
                    <a:pt x="239086" y="389964"/>
                    <a:pt x="210997" y="390564"/>
                  </a:cubicBezTo>
                  <a:cubicBezTo>
                    <a:pt x="191950" y="390674"/>
                    <a:pt x="172721" y="385942"/>
                    <a:pt x="154092" y="381829"/>
                  </a:cubicBezTo>
                  <a:cubicBezTo>
                    <a:pt x="139047" y="378553"/>
                    <a:pt x="123984" y="374331"/>
                    <a:pt x="110849" y="366050"/>
                  </a:cubicBezTo>
                  <a:cubicBezTo>
                    <a:pt x="58583" y="333565"/>
                    <a:pt x="32895" y="302499"/>
                    <a:pt x="14521" y="243551"/>
                  </a:cubicBezTo>
                  <a:cubicBezTo>
                    <a:pt x="7408" y="222568"/>
                    <a:pt x="8063" y="200492"/>
                    <a:pt x="10628" y="178708"/>
                  </a:cubicBezTo>
                  <a:cubicBezTo>
                    <a:pt x="14030" y="145148"/>
                    <a:pt x="28329" y="114428"/>
                    <a:pt x="50851" y="89386"/>
                  </a:cubicBezTo>
                  <a:cubicBezTo>
                    <a:pt x="76793" y="60613"/>
                    <a:pt x="110358" y="39448"/>
                    <a:pt x="145742" y="23996"/>
                  </a:cubicBezTo>
                  <a:cubicBezTo>
                    <a:pt x="151072" y="22267"/>
                    <a:pt x="156439" y="20593"/>
                    <a:pt x="161733" y="18828"/>
                  </a:cubicBezTo>
                  <a:cubicBezTo>
                    <a:pt x="162770" y="18391"/>
                    <a:pt x="163861" y="18009"/>
                    <a:pt x="164935" y="17590"/>
                  </a:cubicBezTo>
                  <a:cubicBezTo>
                    <a:pt x="165317" y="17554"/>
                    <a:pt x="165681" y="17481"/>
                    <a:pt x="166081" y="17445"/>
                  </a:cubicBezTo>
                  <a:cubicBezTo>
                    <a:pt x="175322" y="15934"/>
                    <a:pt x="184127" y="12495"/>
                    <a:pt x="193333" y="10766"/>
                  </a:cubicBezTo>
                  <a:cubicBezTo>
                    <a:pt x="207868" y="8472"/>
                    <a:pt x="223277" y="10129"/>
                    <a:pt x="238049" y="10838"/>
                  </a:cubicBezTo>
                  <a:cubicBezTo>
                    <a:pt x="245726" y="11803"/>
                    <a:pt x="253185" y="14788"/>
                    <a:pt x="260262" y="17845"/>
                  </a:cubicBezTo>
                  <a:cubicBezTo>
                    <a:pt x="266648" y="21540"/>
                    <a:pt x="272724" y="25744"/>
                    <a:pt x="279273" y="29183"/>
                  </a:cubicBezTo>
                  <a:cubicBezTo>
                    <a:pt x="283985" y="32404"/>
                    <a:pt x="289734" y="33951"/>
                    <a:pt x="293954" y="37901"/>
                  </a:cubicBezTo>
                  <a:cubicBezTo>
                    <a:pt x="303287" y="45435"/>
                    <a:pt x="312456" y="53079"/>
                    <a:pt x="320078" y="62542"/>
                  </a:cubicBezTo>
                  <a:cubicBezTo>
                    <a:pt x="335414" y="78230"/>
                    <a:pt x="345711" y="97867"/>
                    <a:pt x="354771" y="117686"/>
                  </a:cubicBezTo>
                  <a:cubicBezTo>
                    <a:pt x="362703" y="138087"/>
                    <a:pt x="368324" y="159635"/>
                    <a:pt x="370234" y="181529"/>
                  </a:cubicBezTo>
                  <a:cubicBezTo>
                    <a:pt x="370744" y="208118"/>
                    <a:pt x="370598" y="234852"/>
                    <a:pt x="365377" y="261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8533381" y="6600678"/>
              <a:ext cx="122390" cy="164304"/>
            </a:xfrm>
            <a:custGeom>
              <a:rect b="b" l="l" r="r" t="t"/>
              <a:pathLst>
                <a:path extrusionOk="0" h="164304" w="122390">
                  <a:moveTo>
                    <a:pt x="104321" y="4739"/>
                  </a:moveTo>
                  <a:cubicBezTo>
                    <a:pt x="76905" y="13857"/>
                    <a:pt x="55201" y="33730"/>
                    <a:pt x="34772" y="53422"/>
                  </a:cubicBezTo>
                  <a:cubicBezTo>
                    <a:pt x="29296" y="58772"/>
                    <a:pt x="25057" y="65160"/>
                    <a:pt x="21600" y="71967"/>
                  </a:cubicBezTo>
                  <a:cubicBezTo>
                    <a:pt x="6319" y="98483"/>
                    <a:pt x="-2122" y="129494"/>
                    <a:pt x="461" y="160196"/>
                  </a:cubicBezTo>
                  <a:cubicBezTo>
                    <a:pt x="770" y="164309"/>
                    <a:pt x="6683" y="165802"/>
                    <a:pt x="9011" y="162490"/>
                  </a:cubicBezTo>
                  <a:cubicBezTo>
                    <a:pt x="9885" y="161361"/>
                    <a:pt x="10085" y="160014"/>
                    <a:pt x="9957" y="158631"/>
                  </a:cubicBezTo>
                  <a:cubicBezTo>
                    <a:pt x="9557" y="152134"/>
                    <a:pt x="9466" y="145619"/>
                    <a:pt x="9830" y="139122"/>
                  </a:cubicBezTo>
                  <a:cubicBezTo>
                    <a:pt x="10885" y="126073"/>
                    <a:pt x="14305" y="113279"/>
                    <a:pt x="18289" y="100849"/>
                  </a:cubicBezTo>
                  <a:cubicBezTo>
                    <a:pt x="22546" y="89201"/>
                    <a:pt x="28568" y="78246"/>
                    <a:pt x="34881" y="67544"/>
                  </a:cubicBezTo>
                  <a:cubicBezTo>
                    <a:pt x="41266" y="58809"/>
                    <a:pt x="49562" y="51711"/>
                    <a:pt x="57494" y="44413"/>
                  </a:cubicBezTo>
                  <a:cubicBezTo>
                    <a:pt x="68445" y="34950"/>
                    <a:pt x="79688" y="24667"/>
                    <a:pt x="92878" y="18079"/>
                  </a:cubicBezTo>
                  <a:cubicBezTo>
                    <a:pt x="100773" y="14239"/>
                    <a:pt x="108905" y="10890"/>
                    <a:pt x="116855" y="7178"/>
                  </a:cubicBezTo>
                  <a:cubicBezTo>
                    <a:pt x="119002" y="6049"/>
                    <a:pt x="123386" y="5249"/>
                    <a:pt x="122185" y="1936"/>
                  </a:cubicBezTo>
                  <a:cubicBezTo>
                    <a:pt x="119438" y="-3323"/>
                    <a:pt x="108760" y="3683"/>
                    <a:pt x="104321" y="47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6" name="Google Shape;1576;p37"/>
          <p:cNvSpPr/>
          <p:nvPr/>
        </p:nvSpPr>
        <p:spPr>
          <a:xfrm>
            <a:off x="4241422" y="3274688"/>
            <a:ext cx="180794" cy="190495"/>
          </a:xfrm>
          <a:custGeom>
            <a:rect b="b" l="l" r="r" t="t"/>
            <a:pathLst>
              <a:path extrusionOk="0" h="380990" w="361588">
                <a:moveTo>
                  <a:pt x="167392" y="58481"/>
                </a:moveTo>
                <a:cubicBezTo>
                  <a:pt x="169539" y="57353"/>
                  <a:pt x="173923" y="56570"/>
                  <a:pt x="172723" y="53240"/>
                </a:cubicBezTo>
                <a:cubicBezTo>
                  <a:pt x="169976" y="47980"/>
                  <a:pt x="159297" y="55005"/>
                  <a:pt x="154858" y="56061"/>
                </a:cubicBezTo>
                <a:cubicBezTo>
                  <a:pt x="127442" y="65178"/>
                  <a:pt x="105739" y="85052"/>
                  <a:pt x="85309" y="104762"/>
                </a:cubicBezTo>
                <a:cubicBezTo>
                  <a:pt x="79851" y="110112"/>
                  <a:pt x="75594" y="116482"/>
                  <a:pt x="72138" y="123307"/>
                </a:cubicBezTo>
                <a:cubicBezTo>
                  <a:pt x="56856" y="149823"/>
                  <a:pt x="48433" y="180834"/>
                  <a:pt x="50998" y="211518"/>
                </a:cubicBezTo>
                <a:cubicBezTo>
                  <a:pt x="51307" y="215631"/>
                  <a:pt x="57220" y="217124"/>
                  <a:pt x="59549" y="213811"/>
                </a:cubicBezTo>
                <a:cubicBezTo>
                  <a:pt x="60440" y="212683"/>
                  <a:pt x="60622" y="211336"/>
                  <a:pt x="60494" y="209971"/>
                </a:cubicBezTo>
                <a:cubicBezTo>
                  <a:pt x="60094" y="203474"/>
                  <a:pt x="60003" y="196941"/>
                  <a:pt x="60367" y="190462"/>
                </a:cubicBezTo>
                <a:cubicBezTo>
                  <a:pt x="61422" y="177395"/>
                  <a:pt x="64842" y="164619"/>
                  <a:pt x="68827" y="152171"/>
                </a:cubicBezTo>
                <a:cubicBezTo>
                  <a:pt x="73084" y="140523"/>
                  <a:pt x="79105" y="129567"/>
                  <a:pt x="85418" y="118884"/>
                </a:cubicBezTo>
                <a:cubicBezTo>
                  <a:pt x="91822" y="110149"/>
                  <a:pt x="100117" y="103033"/>
                  <a:pt x="108031" y="95753"/>
                </a:cubicBezTo>
                <a:cubicBezTo>
                  <a:pt x="118964" y="86290"/>
                  <a:pt x="130225" y="76007"/>
                  <a:pt x="143415" y="69419"/>
                </a:cubicBezTo>
                <a:cubicBezTo>
                  <a:pt x="151292" y="65542"/>
                  <a:pt x="159424" y="62194"/>
                  <a:pt x="167392" y="58481"/>
                </a:cubicBezTo>
                <a:close/>
                <a:moveTo>
                  <a:pt x="361394" y="171935"/>
                </a:moveTo>
                <a:cubicBezTo>
                  <a:pt x="361904" y="198524"/>
                  <a:pt x="361758" y="225240"/>
                  <a:pt x="356537" y="251393"/>
                </a:cubicBezTo>
                <a:cubicBezTo>
                  <a:pt x="347150" y="291376"/>
                  <a:pt x="321717" y="329685"/>
                  <a:pt x="288534" y="353909"/>
                </a:cubicBezTo>
                <a:cubicBezTo>
                  <a:pt x="265721" y="370561"/>
                  <a:pt x="230246" y="380370"/>
                  <a:pt x="202158" y="380989"/>
                </a:cubicBezTo>
                <a:cubicBezTo>
                  <a:pt x="183129" y="381098"/>
                  <a:pt x="163881" y="376366"/>
                  <a:pt x="145252" y="372235"/>
                </a:cubicBezTo>
                <a:cubicBezTo>
                  <a:pt x="130207" y="368978"/>
                  <a:pt x="115144" y="364737"/>
                  <a:pt x="102009" y="356456"/>
                </a:cubicBezTo>
                <a:cubicBezTo>
                  <a:pt x="49743" y="323971"/>
                  <a:pt x="24055" y="292905"/>
                  <a:pt x="5681" y="233958"/>
                </a:cubicBezTo>
                <a:cubicBezTo>
                  <a:pt x="-1432" y="212992"/>
                  <a:pt x="-777" y="190898"/>
                  <a:pt x="1788" y="169114"/>
                </a:cubicBezTo>
                <a:cubicBezTo>
                  <a:pt x="5190" y="135555"/>
                  <a:pt x="19507" y="104835"/>
                  <a:pt x="42011" y="79792"/>
                </a:cubicBezTo>
                <a:cubicBezTo>
                  <a:pt x="67953" y="51020"/>
                  <a:pt x="101482" y="29872"/>
                  <a:pt x="136847" y="14421"/>
                </a:cubicBezTo>
                <a:cubicBezTo>
                  <a:pt x="142196" y="12692"/>
                  <a:pt x="147581" y="11000"/>
                  <a:pt x="152893" y="9234"/>
                </a:cubicBezTo>
                <a:cubicBezTo>
                  <a:pt x="153966" y="8779"/>
                  <a:pt x="155131" y="8379"/>
                  <a:pt x="156240" y="7942"/>
                </a:cubicBezTo>
                <a:cubicBezTo>
                  <a:pt x="156568" y="7906"/>
                  <a:pt x="156895" y="7869"/>
                  <a:pt x="157223" y="7851"/>
                </a:cubicBezTo>
                <a:cubicBezTo>
                  <a:pt x="166464" y="6341"/>
                  <a:pt x="175269" y="2919"/>
                  <a:pt x="184475" y="1172"/>
                </a:cubicBezTo>
                <a:cubicBezTo>
                  <a:pt x="199010" y="-1121"/>
                  <a:pt x="214419" y="535"/>
                  <a:pt x="229191" y="1245"/>
                </a:cubicBezTo>
                <a:cubicBezTo>
                  <a:pt x="236868" y="2209"/>
                  <a:pt x="244327" y="5212"/>
                  <a:pt x="251404" y="8251"/>
                </a:cubicBezTo>
                <a:cubicBezTo>
                  <a:pt x="257808" y="11946"/>
                  <a:pt x="263884" y="16150"/>
                  <a:pt x="270415" y="19590"/>
                </a:cubicBezTo>
                <a:cubicBezTo>
                  <a:pt x="275145" y="22811"/>
                  <a:pt x="280876" y="24376"/>
                  <a:pt x="285096" y="28307"/>
                </a:cubicBezTo>
                <a:cubicBezTo>
                  <a:pt x="294429" y="35841"/>
                  <a:pt x="303598" y="43485"/>
                  <a:pt x="311220" y="52949"/>
                </a:cubicBezTo>
                <a:cubicBezTo>
                  <a:pt x="326556" y="68636"/>
                  <a:pt x="336853" y="88273"/>
                  <a:pt x="345913" y="108092"/>
                </a:cubicBezTo>
                <a:cubicBezTo>
                  <a:pt x="353881" y="128493"/>
                  <a:pt x="359502" y="150041"/>
                  <a:pt x="361394" y="17193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37"/>
          <p:cNvSpPr/>
          <p:nvPr/>
        </p:nvSpPr>
        <p:spPr>
          <a:xfrm>
            <a:off x="4063241" y="3123756"/>
            <a:ext cx="445148" cy="424370"/>
          </a:xfrm>
          <a:custGeom>
            <a:rect b="b" l="l" r="r" t="t"/>
            <a:pathLst>
              <a:path extrusionOk="0" h="848739" w="890296">
                <a:moveTo>
                  <a:pt x="722177" y="555803"/>
                </a:moveTo>
                <a:cubicBezTo>
                  <a:pt x="727744" y="527922"/>
                  <a:pt x="728344" y="498239"/>
                  <a:pt x="727071" y="469757"/>
                </a:cubicBezTo>
                <a:cubicBezTo>
                  <a:pt x="722559" y="428864"/>
                  <a:pt x="707605" y="388480"/>
                  <a:pt x="681790" y="356249"/>
                </a:cubicBezTo>
                <a:cubicBezTo>
                  <a:pt x="671129" y="343382"/>
                  <a:pt x="659323" y="331717"/>
                  <a:pt x="646115" y="321470"/>
                </a:cubicBezTo>
                <a:cubicBezTo>
                  <a:pt x="640785" y="317376"/>
                  <a:pt x="634272" y="315119"/>
                  <a:pt x="628669" y="311388"/>
                </a:cubicBezTo>
                <a:cubicBezTo>
                  <a:pt x="623229" y="308695"/>
                  <a:pt x="618354" y="305000"/>
                  <a:pt x="613078" y="302034"/>
                </a:cubicBezTo>
                <a:cubicBezTo>
                  <a:pt x="604000" y="297830"/>
                  <a:pt x="594303" y="294081"/>
                  <a:pt x="584261" y="293298"/>
                </a:cubicBezTo>
                <a:cubicBezTo>
                  <a:pt x="570908" y="292898"/>
                  <a:pt x="557501" y="291478"/>
                  <a:pt x="544166" y="292861"/>
                </a:cubicBezTo>
                <a:cubicBezTo>
                  <a:pt x="535652" y="293899"/>
                  <a:pt x="527338" y="296356"/>
                  <a:pt x="519115" y="298721"/>
                </a:cubicBezTo>
                <a:cubicBezTo>
                  <a:pt x="515767" y="299886"/>
                  <a:pt x="506780" y="301251"/>
                  <a:pt x="503524" y="304472"/>
                </a:cubicBezTo>
                <a:cubicBezTo>
                  <a:pt x="497357" y="306602"/>
                  <a:pt x="491444" y="309423"/>
                  <a:pt x="485696" y="312535"/>
                </a:cubicBezTo>
                <a:cubicBezTo>
                  <a:pt x="484841" y="313062"/>
                  <a:pt x="483367" y="313590"/>
                  <a:pt x="482748" y="314446"/>
                </a:cubicBezTo>
                <a:cubicBezTo>
                  <a:pt x="436267" y="334901"/>
                  <a:pt x="393188" y="366149"/>
                  <a:pt x="367864" y="410701"/>
                </a:cubicBezTo>
                <a:cubicBezTo>
                  <a:pt x="351582" y="441075"/>
                  <a:pt x="346270" y="476436"/>
                  <a:pt x="347762" y="510596"/>
                </a:cubicBezTo>
                <a:cubicBezTo>
                  <a:pt x="351801" y="545157"/>
                  <a:pt x="367228" y="580427"/>
                  <a:pt x="386839" y="608963"/>
                </a:cubicBezTo>
                <a:cubicBezTo>
                  <a:pt x="406032" y="633841"/>
                  <a:pt x="431628" y="653642"/>
                  <a:pt x="458626" y="669402"/>
                </a:cubicBezTo>
                <a:cubicBezTo>
                  <a:pt x="473470" y="677810"/>
                  <a:pt x="490335" y="681396"/>
                  <a:pt x="506853" y="685036"/>
                </a:cubicBezTo>
                <a:cubicBezTo>
                  <a:pt x="524845" y="689203"/>
                  <a:pt x="543074" y="692843"/>
                  <a:pt x="561612" y="692443"/>
                </a:cubicBezTo>
                <a:cubicBezTo>
                  <a:pt x="591738" y="690623"/>
                  <a:pt x="624721" y="681705"/>
                  <a:pt x="649608" y="664252"/>
                </a:cubicBezTo>
                <a:cubicBezTo>
                  <a:pt x="671821" y="648255"/>
                  <a:pt x="690468" y="627089"/>
                  <a:pt x="703311" y="602884"/>
                </a:cubicBezTo>
                <a:cubicBezTo>
                  <a:pt x="711680" y="588125"/>
                  <a:pt x="718811" y="572492"/>
                  <a:pt x="722177" y="555803"/>
                </a:cubicBezTo>
                <a:close/>
                <a:moveTo>
                  <a:pt x="884979" y="469120"/>
                </a:moveTo>
                <a:cubicBezTo>
                  <a:pt x="891929" y="495309"/>
                  <a:pt x="890291" y="523117"/>
                  <a:pt x="889691" y="549998"/>
                </a:cubicBezTo>
                <a:cubicBezTo>
                  <a:pt x="889127" y="566468"/>
                  <a:pt x="888218" y="583011"/>
                  <a:pt x="884888" y="599208"/>
                </a:cubicBezTo>
                <a:cubicBezTo>
                  <a:pt x="880686" y="619464"/>
                  <a:pt x="872936" y="638755"/>
                  <a:pt x="867642" y="658720"/>
                </a:cubicBezTo>
                <a:cubicBezTo>
                  <a:pt x="862057" y="684981"/>
                  <a:pt x="847794" y="707675"/>
                  <a:pt x="834132" y="730388"/>
                </a:cubicBezTo>
                <a:cubicBezTo>
                  <a:pt x="823580" y="746840"/>
                  <a:pt x="814375" y="764439"/>
                  <a:pt x="801313" y="779125"/>
                </a:cubicBezTo>
                <a:cubicBezTo>
                  <a:pt x="775116" y="809427"/>
                  <a:pt x="743553" y="826880"/>
                  <a:pt x="705040" y="836980"/>
                </a:cubicBezTo>
                <a:cubicBezTo>
                  <a:pt x="678716" y="843641"/>
                  <a:pt x="651755" y="849374"/>
                  <a:pt x="624466" y="848683"/>
                </a:cubicBezTo>
                <a:cubicBezTo>
                  <a:pt x="597651" y="848391"/>
                  <a:pt x="570581" y="844606"/>
                  <a:pt x="545621" y="834487"/>
                </a:cubicBezTo>
                <a:cubicBezTo>
                  <a:pt x="523645" y="825624"/>
                  <a:pt x="503106" y="813413"/>
                  <a:pt x="480765" y="805387"/>
                </a:cubicBezTo>
                <a:cubicBezTo>
                  <a:pt x="449329" y="794849"/>
                  <a:pt x="416056" y="791173"/>
                  <a:pt x="383146" y="788461"/>
                </a:cubicBezTo>
                <a:cubicBezTo>
                  <a:pt x="359878" y="786714"/>
                  <a:pt x="336501" y="786551"/>
                  <a:pt x="313251" y="784276"/>
                </a:cubicBezTo>
                <a:cubicBezTo>
                  <a:pt x="292185" y="782237"/>
                  <a:pt x="271282" y="778725"/>
                  <a:pt x="250397" y="775303"/>
                </a:cubicBezTo>
                <a:cubicBezTo>
                  <a:pt x="230385" y="771973"/>
                  <a:pt x="210465" y="767751"/>
                  <a:pt x="191272" y="761072"/>
                </a:cubicBezTo>
                <a:cubicBezTo>
                  <a:pt x="169896" y="753301"/>
                  <a:pt x="149776" y="742327"/>
                  <a:pt x="130310" y="730606"/>
                </a:cubicBezTo>
                <a:cubicBezTo>
                  <a:pt x="116047" y="722089"/>
                  <a:pt x="103349" y="711224"/>
                  <a:pt x="91306" y="699831"/>
                </a:cubicBezTo>
                <a:cubicBezTo>
                  <a:pt x="77461" y="686582"/>
                  <a:pt x="63872" y="672988"/>
                  <a:pt x="52374" y="657628"/>
                </a:cubicBezTo>
                <a:cubicBezTo>
                  <a:pt x="46098" y="649474"/>
                  <a:pt x="40986" y="640520"/>
                  <a:pt x="36238" y="631421"/>
                </a:cubicBezTo>
                <a:cubicBezTo>
                  <a:pt x="25632" y="611311"/>
                  <a:pt x="15298" y="590909"/>
                  <a:pt x="8167" y="569252"/>
                </a:cubicBezTo>
                <a:cubicBezTo>
                  <a:pt x="-220" y="544210"/>
                  <a:pt x="-329" y="517421"/>
                  <a:pt x="162" y="491251"/>
                </a:cubicBezTo>
                <a:cubicBezTo>
                  <a:pt x="-220" y="461713"/>
                  <a:pt x="9732" y="433468"/>
                  <a:pt x="21611" y="406825"/>
                </a:cubicBezTo>
                <a:cubicBezTo>
                  <a:pt x="36438" y="375304"/>
                  <a:pt x="59578" y="348405"/>
                  <a:pt x="85484" y="325420"/>
                </a:cubicBezTo>
                <a:cubicBezTo>
                  <a:pt x="109334" y="304454"/>
                  <a:pt x="135840" y="286601"/>
                  <a:pt x="158235" y="263961"/>
                </a:cubicBezTo>
                <a:cubicBezTo>
                  <a:pt x="180211" y="242067"/>
                  <a:pt x="198131" y="214841"/>
                  <a:pt x="198513" y="182865"/>
                </a:cubicBezTo>
                <a:cubicBezTo>
                  <a:pt x="197749" y="142354"/>
                  <a:pt x="192200" y="106574"/>
                  <a:pt x="220125" y="72433"/>
                </a:cubicBezTo>
                <a:cubicBezTo>
                  <a:pt x="238608" y="48992"/>
                  <a:pt x="263168" y="30902"/>
                  <a:pt x="291038" y="20328"/>
                </a:cubicBezTo>
                <a:cubicBezTo>
                  <a:pt x="310322" y="11666"/>
                  <a:pt x="330698" y="6315"/>
                  <a:pt x="351419" y="2675"/>
                </a:cubicBezTo>
                <a:cubicBezTo>
                  <a:pt x="351419" y="2766"/>
                  <a:pt x="351419" y="2839"/>
                  <a:pt x="351419" y="2930"/>
                </a:cubicBezTo>
                <a:cubicBezTo>
                  <a:pt x="351419" y="3694"/>
                  <a:pt x="352619" y="3694"/>
                  <a:pt x="352619" y="2930"/>
                </a:cubicBezTo>
                <a:lnTo>
                  <a:pt x="352619" y="2930"/>
                </a:lnTo>
                <a:cubicBezTo>
                  <a:pt x="363735" y="2148"/>
                  <a:pt x="375032" y="3767"/>
                  <a:pt x="386202" y="2857"/>
                </a:cubicBezTo>
                <a:cubicBezTo>
                  <a:pt x="402557" y="2075"/>
                  <a:pt x="418912" y="-400"/>
                  <a:pt x="435321" y="346"/>
                </a:cubicBezTo>
                <a:cubicBezTo>
                  <a:pt x="439032" y="200"/>
                  <a:pt x="444217" y="2275"/>
                  <a:pt x="447928" y="746"/>
                </a:cubicBezTo>
                <a:cubicBezTo>
                  <a:pt x="448274" y="546"/>
                  <a:pt x="448565" y="291"/>
                  <a:pt x="448820" y="0"/>
                </a:cubicBezTo>
                <a:cubicBezTo>
                  <a:pt x="460445" y="2275"/>
                  <a:pt x="471833" y="5915"/>
                  <a:pt x="483294" y="8990"/>
                </a:cubicBezTo>
                <a:cubicBezTo>
                  <a:pt x="505307" y="14814"/>
                  <a:pt x="527884" y="18145"/>
                  <a:pt x="550351" y="21803"/>
                </a:cubicBezTo>
                <a:cubicBezTo>
                  <a:pt x="571963" y="24514"/>
                  <a:pt x="593303" y="28973"/>
                  <a:pt x="614806" y="32322"/>
                </a:cubicBezTo>
                <a:cubicBezTo>
                  <a:pt x="628432" y="34032"/>
                  <a:pt x="642040" y="35598"/>
                  <a:pt x="655448" y="38655"/>
                </a:cubicBezTo>
                <a:cubicBezTo>
                  <a:pt x="692669" y="46645"/>
                  <a:pt x="726998" y="65371"/>
                  <a:pt x="756524" y="89121"/>
                </a:cubicBezTo>
                <a:cubicBezTo>
                  <a:pt x="773934" y="102825"/>
                  <a:pt x="790143" y="118058"/>
                  <a:pt x="803078" y="136148"/>
                </a:cubicBezTo>
                <a:cubicBezTo>
                  <a:pt x="820579" y="157878"/>
                  <a:pt x="834641" y="182538"/>
                  <a:pt x="840263" y="210110"/>
                </a:cubicBezTo>
                <a:cubicBezTo>
                  <a:pt x="849341" y="252532"/>
                  <a:pt x="843847" y="296519"/>
                  <a:pt x="851451" y="339160"/>
                </a:cubicBezTo>
                <a:cubicBezTo>
                  <a:pt x="857145" y="366404"/>
                  <a:pt x="862930" y="393667"/>
                  <a:pt x="870262" y="420547"/>
                </a:cubicBezTo>
                <a:cubicBezTo>
                  <a:pt x="875010" y="436817"/>
                  <a:pt x="880886" y="452687"/>
                  <a:pt x="884979" y="4691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8" name="Google Shape;1578;p37"/>
          <p:cNvGrpSpPr/>
          <p:nvPr/>
        </p:nvGrpSpPr>
        <p:grpSpPr>
          <a:xfrm>
            <a:off x="8040423" y="3065526"/>
            <a:ext cx="473988" cy="539528"/>
            <a:chOff x="16080845" y="6131051"/>
            <a:chExt cx="947976" cy="1079056"/>
          </a:xfrm>
        </p:grpSpPr>
        <p:sp>
          <p:nvSpPr>
            <p:cNvPr id="1579" name="Google Shape;1579;p37"/>
            <p:cNvSpPr/>
            <p:nvPr/>
          </p:nvSpPr>
          <p:spPr>
            <a:xfrm>
              <a:off x="16080845" y="6131051"/>
              <a:ext cx="947976" cy="1079056"/>
            </a:xfrm>
            <a:custGeom>
              <a:rect b="b" l="l" r="r" t="t"/>
              <a:pathLst>
                <a:path extrusionOk="0" h="1079056" w="947976">
                  <a:moveTo>
                    <a:pt x="942330" y="1022323"/>
                  </a:moveTo>
                  <a:cubicBezTo>
                    <a:pt x="930566" y="1013108"/>
                    <a:pt x="919039" y="1003569"/>
                    <a:pt x="906864" y="994893"/>
                  </a:cubicBezTo>
                  <a:cubicBezTo>
                    <a:pt x="887286" y="981470"/>
                    <a:pt x="869305" y="965888"/>
                    <a:pt x="849986" y="952162"/>
                  </a:cubicBezTo>
                  <a:cubicBezTo>
                    <a:pt x="834919" y="942472"/>
                    <a:pt x="819852" y="932782"/>
                    <a:pt x="803900" y="924603"/>
                  </a:cubicBezTo>
                  <a:cubicBezTo>
                    <a:pt x="780717" y="912819"/>
                    <a:pt x="781990" y="917136"/>
                    <a:pt x="767312" y="935048"/>
                  </a:cubicBezTo>
                  <a:cubicBezTo>
                    <a:pt x="765995" y="937357"/>
                    <a:pt x="758634" y="944264"/>
                    <a:pt x="757382" y="948386"/>
                  </a:cubicBezTo>
                  <a:cubicBezTo>
                    <a:pt x="756562" y="948493"/>
                    <a:pt x="755742" y="948796"/>
                    <a:pt x="755030" y="949400"/>
                  </a:cubicBezTo>
                  <a:cubicBezTo>
                    <a:pt x="749439" y="954299"/>
                    <a:pt x="744906" y="959025"/>
                    <a:pt x="739056" y="963967"/>
                  </a:cubicBezTo>
                  <a:cubicBezTo>
                    <a:pt x="724637" y="976571"/>
                    <a:pt x="708922" y="986930"/>
                    <a:pt x="689776" y="990836"/>
                  </a:cubicBezTo>
                  <a:cubicBezTo>
                    <a:pt x="675702" y="993706"/>
                    <a:pt x="660764" y="995973"/>
                    <a:pt x="647381" y="989218"/>
                  </a:cubicBezTo>
                  <a:cubicBezTo>
                    <a:pt x="642438" y="986822"/>
                    <a:pt x="638272" y="983196"/>
                    <a:pt x="634537" y="979225"/>
                  </a:cubicBezTo>
                  <a:cubicBezTo>
                    <a:pt x="633350" y="978038"/>
                    <a:pt x="632271" y="976679"/>
                    <a:pt x="631148" y="975341"/>
                  </a:cubicBezTo>
                  <a:cubicBezTo>
                    <a:pt x="632336" y="975233"/>
                    <a:pt x="633523" y="975125"/>
                    <a:pt x="634710" y="975017"/>
                  </a:cubicBezTo>
                  <a:cubicBezTo>
                    <a:pt x="643970" y="974585"/>
                    <a:pt x="654763" y="974305"/>
                    <a:pt x="664283" y="973247"/>
                  </a:cubicBezTo>
                  <a:cubicBezTo>
                    <a:pt x="671622" y="970701"/>
                    <a:pt x="674838" y="962608"/>
                    <a:pt x="677472" y="955917"/>
                  </a:cubicBezTo>
                  <a:cubicBezTo>
                    <a:pt x="684940" y="937638"/>
                    <a:pt x="688545" y="917999"/>
                    <a:pt x="689042" y="898274"/>
                  </a:cubicBezTo>
                  <a:cubicBezTo>
                    <a:pt x="689344" y="896374"/>
                    <a:pt x="689603" y="894475"/>
                    <a:pt x="689797" y="892555"/>
                  </a:cubicBezTo>
                  <a:cubicBezTo>
                    <a:pt x="691243" y="871470"/>
                    <a:pt x="689322" y="849716"/>
                    <a:pt x="682372" y="829688"/>
                  </a:cubicBezTo>
                  <a:cubicBezTo>
                    <a:pt x="676220" y="812596"/>
                    <a:pt x="665837" y="797100"/>
                    <a:pt x="656274" y="781648"/>
                  </a:cubicBezTo>
                  <a:cubicBezTo>
                    <a:pt x="646237" y="765224"/>
                    <a:pt x="636199" y="748823"/>
                    <a:pt x="625536" y="732788"/>
                  </a:cubicBezTo>
                  <a:cubicBezTo>
                    <a:pt x="613642" y="715048"/>
                    <a:pt x="601900" y="696207"/>
                    <a:pt x="599698" y="674453"/>
                  </a:cubicBezTo>
                  <a:cubicBezTo>
                    <a:pt x="594042" y="625701"/>
                    <a:pt x="623118" y="581869"/>
                    <a:pt x="649712" y="543584"/>
                  </a:cubicBezTo>
                  <a:cubicBezTo>
                    <a:pt x="669226" y="518959"/>
                    <a:pt x="690639" y="494810"/>
                    <a:pt x="700784" y="464509"/>
                  </a:cubicBezTo>
                  <a:cubicBezTo>
                    <a:pt x="704173" y="455251"/>
                    <a:pt x="706332" y="444676"/>
                    <a:pt x="707454" y="433346"/>
                  </a:cubicBezTo>
                  <a:cubicBezTo>
                    <a:pt x="709527" y="433929"/>
                    <a:pt x="711836" y="433821"/>
                    <a:pt x="713952" y="434037"/>
                  </a:cubicBezTo>
                  <a:cubicBezTo>
                    <a:pt x="716456" y="434166"/>
                    <a:pt x="718852" y="434231"/>
                    <a:pt x="721205" y="434231"/>
                  </a:cubicBezTo>
                  <a:cubicBezTo>
                    <a:pt x="735581" y="434231"/>
                    <a:pt x="747345" y="431490"/>
                    <a:pt x="759886" y="422232"/>
                  </a:cubicBezTo>
                  <a:cubicBezTo>
                    <a:pt x="765067" y="419189"/>
                    <a:pt x="770679" y="416815"/>
                    <a:pt x="775536" y="413211"/>
                  </a:cubicBezTo>
                  <a:cubicBezTo>
                    <a:pt x="780825" y="409153"/>
                    <a:pt x="785185" y="404060"/>
                    <a:pt x="789826" y="399334"/>
                  </a:cubicBezTo>
                  <a:cubicBezTo>
                    <a:pt x="794942" y="393830"/>
                    <a:pt x="800964" y="389255"/>
                    <a:pt x="805994" y="383687"/>
                  </a:cubicBezTo>
                  <a:cubicBezTo>
                    <a:pt x="812383" y="375918"/>
                    <a:pt x="817823" y="367242"/>
                    <a:pt x="822680" y="358394"/>
                  </a:cubicBezTo>
                  <a:cubicBezTo>
                    <a:pt x="827342" y="348358"/>
                    <a:pt x="833214" y="338992"/>
                    <a:pt x="837034" y="328439"/>
                  </a:cubicBezTo>
                  <a:cubicBezTo>
                    <a:pt x="839711" y="319547"/>
                    <a:pt x="842085" y="310548"/>
                    <a:pt x="844891" y="301700"/>
                  </a:cubicBezTo>
                  <a:cubicBezTo>
                    <a:pt x="847698" y="290995"/>
                    <a:pt x="850525" y="280291"/>
                    <a:pt x="853116" y="269543"/>
                  </a:cubicBezTo>
                  <a:cubicBezTo>
                    <a:pt x="857347" y="255278"/>
                    <a:pt x="862139" y="241185"/>
                    <a:pt x="865182" y="226596"/>
                  </a:cubicBezTo>
                  <a:cubicBezTo>
                    <a:pt x="868917" y="212374"/>
                    <a:pt x="871226" y="197872"/>
                    <a:pt x="873881" y="183412"/>
                  </a:cubicBezTo>
                  <a:cubicBezTo>
                    <a:pt x="876990" y="169039"/>
                    <a:pt x="879407" y="154493"/>
                    <a:pt x="881285" y="139904"/>
                  </a:cubicBezTo>
                  <a:cubicBezTo>
                    <a:pt x="882408" y="124214"/>
                    <a:pt x="890459" y="109798"/>
                    <a:pt x="890783" y="94065"/>
                  </a:cubicBezTo>
                  <a:cubicBezTo>
                    <a:pt x="891020" y="73930"/>
                    <a:pt x="876320" y="79692"/>
                    <a:pt x="868420" y="91432"/>
                  </a:cubicBezTo>
                  <a:cubicBezTo>
                    <a:pt x="867060" y="67714"/>
                    <a:pt x="847072" y="83900"/>
                    <a:pt x="841956" y="96417"/>
                  </a:cubicBezTo>
                  <a:cubicBezTo>
                    <a:pt x="842107" y="89317"/>
                    <a:pt x="840358" y="66441"/>
                    <a:pt x="828896" y="76066"/>
                  </a:cubicBezTo>
                  <a:cubicBezTo>
                    <a:pt x="823025" y="83123"/>
                    <a:pt x="821881" y="92943"/>
                    <a:pt x="819204" y="101489"/>
                  </a:cubicBezTo>
                  <a:cubicBezTo>
                    <a:pt x="815902" y="114028"/>
                    <a:pt x="813808" y="126308"/>
                    <a:pt x="811822" y="139256"/>
                  </a:cubicBezTo>
                  <a:cubicBezTo>
                    <a:pt x="804008" y="131530"/>
                    <a:pt x="798288" y="120286"/>
                    <a:pt x="787603" y="116013"/>
                  </a:cubicBezTo>
                  <a:cubicBezTo>
                    <a:pt x="775989" y="112150"/>
                    <a:pt x="772341" y="123394"/>
                    <a:pt x="774306" y="132782"/>
                  </a:cubicBezTo>
                  <a:cubicBezTo>
                    <a:pt x="776400" y="144112"/>
                    <a:pt x="784343" y="153047"/>
                    <a:pt x="792244" y="160967"/>
                  </a:cubicBezTo>
                  <a:cubicBezTo>
                    <a:pt x="795848" y="164809"/>
                    <a:pt x="799842" y="168240"/>
                    <a:pt x="803555" y="171974"/>
                  </a:cubicBezTo>
                  <a:cubicBezTo>
                    <a:pt x="807332" y="175902"/>
                    <a:pt x="810807" y="180391"/>
                    <a:pt x="816161" y="182225"/>
                  </a:cubicBezTo>
                  <a:cubicBezTo>
                    <a:pt x="815772" y="184772"/>
                    <a:pt x="815902" y="187707"/>
                    <a:pt x="815362" y="189822"/>
                  </a:cubicBezTo>
                  <a:cubicBezTo>
                    <a:pt x="814110" y="199188"/>
                    <a:pt x="812599" y="208533"/>
                    <a:pt x="810743" y="217791"/>
                  </a:cubicBezTo>
                  <a:cubicBezTo>
                    <a:pt x="803900" y="253508"/>
                    <a:pt x="794834" y="289938"/>
                    <a:pt x="774478" y="320670"/>
                  </a:cubicBezTo>
                  <a:cubicBezTo>
                    <a:pt x="770852" y="326669"/>
                    <a:pt x="767808" y="333036"/>
                    <a:pt x="763923" y="338884"/>
                  </a:cubicBezTo>
                  <a:cubicBezTo>
                    <a:pt x="758613" y="346869"/>
                    <a:pt x="751403" y="353257"/>
                    <a:pt x="744604" y="359904"/>
                  </a:cubicBezTo>
                  <a:cubicBezTo>
                    <a:pt x="735257" y="370134"/>
                    <a:pt x="725133" y="379932"/>
                    <a:pt x="712549" y="386061"/>
                  </a:cubicBezTo>
                  <a:cubicBezTo>
                    <a:pt x="710714" y="386924"/>
                    <a:pt x="708857" y="387723"/>
                    <a:pt x="706979" y="388478"/>
                  </a:cubicBezTo>
                  <a:cubicBezTo>
                    <a:pt x="703418" y="354962"/>
                    <a:pt x="693359" y="321144"/>
                    <a:pt x="679717" y="298376"/>
                  </a:cubicBezTo>
                  <a:cubicBezTo>
                    <a:pt x="666225" y="275608"/>
                    <a:pt x="650748" y="253918"/>
                    <a:pt x="631990" y="235164"/>
                  </a:cubicBezTo>
                  <a:cubicBezTo>
                    <a:pt x="614117" y="216410"/>
                    <a:pt x="592553" y="199555"/>
                    <a:pt x="582559" y="174952"/>
                  </a:cubicBezTo>
                  <a:cubicBezTo>
                    <a:pt x="574313" y="156629"/>
                    <a:pt x="578436" y="136235"/>
                    <a:pt x="586163" y="118474"/>
                  </a:cubicBezTo>
                  <a:cubicBezTo>
                    <a:pt x="593179" y="101791"/>
                    <a:pt x="599396" y="84526"/>
                    <a:pt x="609908" y="69635"/>
                  </a:cubicBezTo>
                  <a:cubicBezTo>
                    <a:pt x="620118" y="55629"/>
                    <a:pt x="630587" y="41817"/>
                    <a:pt x="640754" y="27767"/>
                  </a:cubicBezTo>
                  <a:cubicBezTo>
                    <a:pt x="644208" y="21185"/>
                    <a:pt x="659879" y="9401"/>
                    <a:pt x="653252" y="2042"/>
                  </a:cubicBezTo>
                  <a:cubicBezTo>
                    <a:pt x="650597" y="-289"/>
                    <a:pt x="646992" y="-95"/>
                    <a:pt x="643539" y="121"/>
                  </a:cubicBezTo>
                  <a:cubicBezTo>
                    <a:pt x="642416" y="186"/>
                    <a:pt x="641337" y="251"/>
                    <a:pt x="640301" y="229"/>
                  </a:cubicBezTo>
                  <a:cubicBezTo>
                    <a:pt x="619902" y="833"/>
                    <a:pt x="600540" y="3100"/>
                    <a:pt x="579925" y="3488"/>
                  </a:cubicBezTo>
                  <a:cubicBezTo>
                    <a:pt x="559785" y="3315"/>
                    <a:pt x="539754" y="5689"/>
                    <a:pt x="519701" y="7265"/>
                  </a:cubicBezTo>
                  <a:cubicBezTo>
                    <a:pt x="487538" y="8128"/>
                    <a:pt x="456346" y="12790"/>
                    <a:pt x="424097" y="13998"/>
                  </a:cubicBezTo>
                  <a:cubicBezTo>
                    <a:pt x="398107" y="16394"/>
                    <a:pt x="371924" y="15271"/>
                    <a:pt x="345956" y="17732"/>
                  </a:cubicBezTo>
                  <a:cubicBezTo>
                    <a:pt x="323248" y="19890"/>
                    <a:pt x="301057" y="26451"/>
                    <a:pt x="278112" y="26062"/>
                  </a:cubicBezTo>
                  <a:cubicBezTo>
                    <a:pt x="277615" y="26084"/>
                    <a:pt x="277119" y="26084"/>
                    <a:pt x="276622" y="26084"/>
                  </a:cubicBezTo>
                  <a:cubicBezTo>
                    <a:pt x="275392" y="26084"/>
                    <a:pt x="274140" y="26062"/>
                    <a:pt x="273017" y="26537"/>
                  </a:cubicBezTo>
                  <a:cubicBezTo>
                    <a:pt x="271765" y="27012"/>
                    <a:pt x="271442" y="28436"/>
                    <a:pt x="271830" y="29580"/>
                  </a:cubicBezTo>
                  <a:cubicBezTo>
                    <a:pt x="270513" y="32515"/>
                    <a:pt x="269413" y="36982"/>
                    <a:pt x="268787" y="39723"/>
                  </a:cubicBezTo>
                  <a:cubicBezTo>
                    <a:pt x="265613" y="46651"/>
                    <a:pt x="263800" y="54096"/>
                    <a:pt x="262203" y="61520"/>
                  </a:cubicBezTo>
                  <a:cubicBezTo>
                    <a:pt x="261965" y="63376"/>
                    <a:pt x="261318" y="65319"/>
                    <a:pt x="261145" y="67239"/>
                  </a:cubicBezTo>
                  <a:cubicBezTo>
                    <a:pt x="258102" y="76929"/>
                    <a:pt x="255878" y="86900"/>
                    <a:pt x="254691" y="96935"/>
                  </a:cubicBezTo>
                  <a:cubicBezTo>
                    <a:pt x="251885" y="115668"/>
                    <a:pt x="249295" y="134638"/>
                    <a:pt x="250935" y="153630"/>
                  </a:cubicBezTo>
                  <a:cubicBezTo>
                    <a:pt x="252856" y="183369"/>
                    <a:pt x="262397" y="212266"/>
                    <a:pt x="278738" y="237214"/>
                  </a:cubicBezTo>
                  <a:cubicBezTo>
                    <a:pt x="283875" y="245286"/>
                    <a:pt x="290502" y="252278"/>
                    <a:pt x="297431" y="258860"/>
                  </a:cubicBezTo>
                  <a:cubicBezTo>
                    <a:pt x="311915" y="272435"/>
                    <a:pt x="326917" y="285514"/>
                    <a:pt x="342610" y="297707"/>
                  </a:cubicBezTo>
                  <a:cubicBezTo>
                    <a:pt x="374147" y="320411"/>
                    <a:pt x="401086" y="347797"/>
                    <a:pt x="400741" y="387313"/>
                  </a:cubicBezTo>
                  <a:cubicBezTo>
                    <a:pt x="394718" y="386363"/>
                    <a:pt x="388826" y="384745"/>
                    <a:pt x="382717" y="384248"/>
                  </a:cubicBezTo>
                  <a:cubicBezTo>
                    <a:pt x="370391" y="383536"/>
                    <a:pt x="358433" y="381054"/>
                    <a:pt x="347122" y="376004"/>
                  </a:cubicBezTo>
                  <a:cubicBezTo>
                    <a:pt x="340149" y="373479"/>
                    <a:pt x="333479" y="370199"/>
                    <a:pt x="326745" y="367113"/>
                  </a:cubicBezTo>
                  <a:cubicBezTo>
                    <a:pt x="315024" y="361912"/>
                    <a:pt x="303108" y="357056"/>
                    <a:pt x="292725" y="349438"/>
                  </a:cubicBezTo>
                  <a:cubicBezTo>
                    <a:pt x="273536" y="336985"/>
                    <a:pt x="257065" y="321058"/>
                    <a:pt x="239214" y="306857"/>
                  </a:cubicBezTo>
                  <a:cubicBezTo>
                    <a:pt x="228399" y="296628"/>
                    <a:pt x="217693" y="286226"/>
                    <a:pt x="207548" y="275305"/>
                  </a:cubicBezTo>
                  <a:cubicBezTo>
                    <a:pt x="200618" y="266867"/>
                    <a:pt x="194380" y="257889"/>
                    <a:pt x="187494" y="249386"/>
                  </a:cubicBezTo>
                  <a:cubicBezTo>
                    <a:pt x="172471" y="232790"/>
                    <a:pt x="161980" y="212914"/>
                    <a:pt x="148251" y="195390"/>
                  </a:cubicBezTo>
                  <a:cubicBezTo>
                    <a:pt x="156303" y="181016"/>
                    <a:pt x="160210" y="164269"/>
                    <a:pt x="161526" y="147824"/>
                  </a:cubicBezTo>
                  <a:cubicBezTo>
                    <a:pt x="161764" y="139494"/>
                    <a:pt x="163599" y="130020"/>
                    <a:pt x="159023" y="122552"/>
                  </a:cubicBezTo>
                  <a:cubicBezTo>
                    <a:pt x="146157" y="110100"/>
                    <a:pt x="132904" y="142451"/>
                    <a:pt x="130141" y="151838"/>
                  </a:cubicBezTo>
                  <a:cubicBezTo>
                    <a:pt x="124766" y="138372"/>
                    <a:pt x="118722" y="125013"/>
                    <a:pt x="109289" y="113834"/>
                  </a:cubicBezTo>
                  <a:cubicBezTo>
                    <a:pt x="97956" y="100194"/>
                    <a:pt x="87854" y="100734"/>
                    <a:pt x="89128" y="120502"/>
                  </a:cubicBezTo>
                  <a:cubicBezTo>
                    <a:pt x="82544" y="108050"/>
                    <a:pt x="72010" y="119078"/>
                    <a:pt x="73543" y="129307"/>
                  </a:cubicBezTo>
                  <a:cubicBezTo>
                    <a:pt x="58152" y="110942"/>
                    <a:pt x="52345" y="136645"/>
                    <a:pt x="58109" y="148774"/>
                  </a:cubicBezTo>
                  <a:cubicBezTo>
                    <a:pt x="61476" y="156975"/>
                    <a:pt x="66398" y="164442"/>
                    <a:pt x="70391" y="172341"/>
                  </a:cubicBezTo>
                  <a:cubicBezTo>
                    <a:pt x="74946" y="183347"/>
                    <a:pt x="81551" y="193318"/>
                    <a:pt x="86991" y="203893"/>
                  </a:cubicBezTo>
                  <a:cubicBezTo>
                    <a:pt x="95603" y="223683"/>
                    <a:pt x="108555" y="241013"/>
                    <a:pt x="119758" y="259335"/>
                  </a:cubicBezTo>
                  <a:cubicBezTo>
                    <a:pt x="134134" y="280744"/>
                    <a:pt x="150043" y="301397"/>
                    <a:pt x="167527" y="320346"/>
                  </a:cubicBezTo>
                  <a:cubicBezTo>
                    <a:pt x="178795" y="330489"/>
                    <a:pt x="189135" y="341582"/>
                    <a:pt x="200381" y="351725"/>
                  </a:cubicBezTo>
                  <a:cubicBezTo>
                    <a:pt x="210440" y="359948"/>
                    <a:pt x="219787" y="368408"/>
                    <a:pt x="229695" y="376954"/>
                  </a:cubicBezTo>
                  <a:cubicBezTo>
                    <a:pt x="246294" y="388780"/>
                    <a:pt x="263736" y="399701"/>
                    <a:pt x="281997" y="408786"/>
                  </a:cubicBezTo>
                  <a:cubicBezTo>
                    <a:pt x="298661" y="418131"/>
                    <a:pt x="316146" y="427066"/>
                    <a:pt x="334213" y="433519"/>
                  </a:cubicBezTo>
                  <a:cubicBezTo>
                    <a:pt x="344402" y="436799"/>
                    <a:pt x="354806" y="439842"/>
                    <a:pt x="365426" y="441309"/>
                  </a:cubicBezTo>
                  <a:cubicBezTo>
                    <a:pt x="369873" y="441763"/>
                    <a:pt x="374320" y="442086"/>
                    <a:pt x="378745" y="442604"/>
                  </a:cubicBezTo>
                  <a:cubicBezTo>
                    <a:pt x="377104" y="445194"/>
                    <a:pt x="375464" y="447762"/>
                    <a:pt x="373845" y="450309"/>
                  </a:cubicBezTo>
                  <a:cubicBezTo>
                    <a:pt x="361239" y="468610"/>
                    <a:pt x="345395" y="484343"/>
                    <a:pt x="332443" y="502385"/>
                  </a:cubicBezTo>
                  <a:cubicBezTo>
                    <a:pt x="318909" y="521074"/>
                    <a:pt x="304468" y="539116"/>
                    <a:pt x="291409" y="558151"/>
                  </a:cubicBezTo>
                  <a:cubicBezTo>
                    <a:pt x="280162" y="574639"/>
                    <a:pt x="270859" y="592336"/>
                    <a:pt x="262117" y="610249"/>
                  </a:cubicBezTo>
                  <a:cubicBezTo>
                    <a:pt x="250806" y="633060"/>
                    <a:pt x="241157" y="656886"/>
                    <a:pt x="236235" y="681963"/>
                  </a:cubicBezTo>
                  <a:cubicBezTo>
                    <a:pt x="224449" y="746751"/>
                    <a:pt x="236926" y="777720"/>
                    <a:pt x="276881" y="823149"/>
                  </a:cubicBezTo>
                  <a:cubicBezTo>
                    <a:pt x="265613" y="819976"/>
                    <a:pt x="253720" y="820300"/>
                    <a:pt x="242128" y="819933"/>
                  </a:cubicBezTo>
                  <a:cubicBezTo>
                    <a:pt x="219269" y="818423"/>
                    <a:pt x="203813" y="825372"/>
                    <a:pt x="185530" y="838234"/>
                  </a:cubicBezTo>
                  <a:cubicBezTo>
                    <a:pt x="175687" y="845205"/>
                    <a:pt x="168218" y="854874"/>
                    <a:pt x="161397" y="864693"/>
                  </a:cubicBezTo>
                  <a:cubicBezTo>
                    <a:pt x="154597" y="874491"/>
                    <a:pt x="147841" y="884440"/>
                    <a:pt x="143286" y="895511"/>
                  </a:cubicBezTo>
                  <a:cubicBezTo>
                    <a:pt x="135451" y="913834"/>
                    <a:pt x="129407" y="932998"/>
                    <a:pt x="126320" y="952702"/>
                  </a:cubicBezTo>
                  <a:cubicBezTo>
                    <a:pt x="123924" y="968068"/>
                    <a:pt x="120125" y="983283"/>
                    <a:pt x="119391" y="998843"/>
                  </a:cubicBezTo>
                  <a:cubicBezTo>
                    <a:pt x="99143" y="1007670"/>
                    <a:pt x="77363" y="1012439"/>
                    <a:pt x="57418" y="1022151"/>
                  </a:cubicBezTo>
                  <a:cubicBezTo>
                    <a:pt x="50446" y="1024676"/>
                    <a:pt x="44402" y="1029057"/>
                    <a:pt x="37710" y="1032165"/>
                  </a:cubicBezTo>
                  <a:cubicBezTo>
                    <a:pt x="28061" y="1036912"/>
                    <a:pt x="17657" y="1041337"/>
                    <a:pt x="9411" y="1048480"/>
                  </a:cubicBezTo>
                  <a:cubicBezTo>
                    <a:pt x="1079" y="1054178"/>
                    <a:pt x="-4447" y="1064407"/>
                    <a:pt x="4813" y="1072155"/>
                  </a:cubicBezTo>
                  <a:cubicBezTo>
                    <a:pt x="12973" y="1079018"/>
                    <a:pt x="24499" y="1078133"/>
                    <a:pt x="34515" y="1078996"/>
                  </a:cubicBezTo>
                  <a:cubicBezTo>
                    <a:pt x="57332" y="1079557"/>
                    <a:pt x="79997" y="1076104"/>
                    <a:pt x="102683" y="1074119"/>
                  </a:cubicBezTo>
                  <a:cubicBezTo>
                    <a:pt x="123104" y="1072500"/>
                    <a:pt x="143524" y="1071939"/>
                    <a:pt x="164074" y="1072694"/>
                  </a:cubicBezTo>
                  <a:cubicBezTo>
                    <a:pt x="181170" y="1073881"/>
                    <a:pt x="182314" y="1052581"/>
                    <a:pt x="184105" y="1040171"/>
                  </a:cubicBezTo>
                  <a:cubicBezTo>
                    <a:pt x="185962" y="1028949"/>
                    <a:pt x="188984" y="1018007"/>
                    <a:pt x="190819" y="1006742"/>
                  </a:cubicBezTo>
                  <a:cubicBezTo>
                    <a:pt x="192373" y="995066"/>
                    <a:pt x="194833" y="984232"/>
                    <a:pt x="197208" y="972557"/>
                  </a:cubicBezTo>
                  <a:cubicBezTo>
                    <a:pt x="199259" y="962457"/>
                    <a:pt x="200467" y="951903"/>
                    <a:pt x="205238" y="942623"/>
                  </a:cubicBezTo>
                  <a:cubicBezTo>
                    <a:pt x="212642" y="929286"/>
                    <a:pt x="224492" y="918711"/>
                    <a:pt x="236818" y="909474"/>
                  </a:cubicBezTo>
                  <a:cubicBezTo>
                    <a:pt x="252878" y="899892"/>
                    <a:pt x="272046" y="896072"/>
                    <a:pt x="290912" y="896526"/>
                  </a:cubicBezTo>
                  <a:cubicBezTo>
                    <a:pt x="299784" y="897475"/>
                    <a:pt x="307943" y="899245"/>
                    <a:pt x="316599" y="902158"/>
                  </a:cubicBezTo>
                  <a:cubicBezTo>
                    <a:pt x="318564" y="902655"/>
                    <a:pt x="321240" y="904057"/>
                    <a:pt x="323938" y="905158"/>
                  </a:cubicBezTo>
                  <a:cubicBezTo>
                    <a:pt x="324003" y="908115"/>
                    <a:pt x="323938" y="911050"/>
                    <a:pt x="323787" y="913985"/>
                  </a:cubicBezTo>
                  <a:cubicBezTo>
                    <a:pt x="322427" y="925898"/>
                    <a:pt x="317139" y="936904"/>
                    <a:pt x="313793" y="948321"/>
                  </a:cubicBezTo>
                  <a:cubicBezTo>
                    <a:pt x="313016" y="950846"/>
                    <a:pt x="312023" y="953587"/>
                    <a:pt x="312994" y="956198"/>
                  </a:cubicBezTo>
                  <a:cubicBezTo>
                    <a:pt x="313534" y="958291"/>
                    <a:pt x="315067" y="959953"/>
                    <a:pt x="316750" y="961205"/>
                  </a:cubicBezTo>
                  <a:cubicBezTo>
                    <a:pt x="324284" y="965996"/>
                    <a:pt x="333760" y="965823"/>
                    <a:pt x="342330" y="967312"/>
                  </a:cubicBezTo>
                  <a:cubicBezTo>
                    <a:pt x="352108" y="968672"/>
                    <a:pt x="361886" y="970032"/>
                    <a:pt x="371622" y="971672"/>
                  </a:cubicBezTo>
                  <a:cubicBezTo>
                    <a:pt x="415139" y="978556"/>
                    <a:pt x="459282" y="978535"/>
                    <a:pt x="503338" y="978513"/>
                  </a:cubicBezTo>
                  <a:cubicBezTo>
                    <a:pt x="516894" y="978513"/>
                    <a:pt x="530450" y="978492"/>
                    <a:pt x="543985" y="978686"/>
                  </a:cubicBezTo>
                  <a:cubicBezTo>
                    <a:pt x="547352" y="978729"/>
                    <a:pt x="550719" y="978729"/>
                    <a:pt x="554087" y="978729"/>
                  </a:cubicBezTo>
                  <a:cubicBezTo>
                    <a:pt x="561210" y="978729"/>
                    <a:pt x="568312" y="978643"/>
                    <a:pt x="575414" y="978492"/>
                  </a:cubicBezTo>
                  <a:cubicBezTo>
                    <a:pt x="574809" y="983369"/>
                    <a:pt x="576968" y="988678"/>
                    <a:pt x="578436" y="993210"/>
                  </a:cubicBezTo>
                  <a:cubicBezTo>
                    <a:pt x="584285" y="1011079"/>
                    <a:pt x="597345" y="1026683"/>
                    <a:pt x="614268" y="1035013"/>
                  </a:cubicBezTo>
                  <a:cubicBezTo>
                    <a:pt x="630047" y="1044034"/>
                    <a:pt x="647554" y="1049602"/>
                    <a:pt x="665815" y="1049883"/>
                  </a:cubicBezTo>
                  <a:cubicBezTo>
                    <a:pt x="666053" y="1049904"/>
                    <a:pt x="666290" y="1049904"/>
                    <a:pt x="666506" y="1049926"/>
                  </a:cubicBezTo>
                  <a:cubicBezTo>
                    <a:pt x="666635" y="1049926"/>
                    <a:pt x="667218" y="1049948"/>
                    <a:pt x="667780" y="1049991"/>
                  </a:cubicBezTo>
                  <a:cubicBezTo>
                    <a:pt x="694373" y="1051091"/>
                    <a:pt x="721226" y="1043128"/>
                    <a:pt x="743870" y="1029229"/>
                  </a:cubicBezTo>
                  <a:cubicBezTo>
                    <a:pt x="759152" y="1021266"/>
                    <a:pt x="773291" y="1010346"/>
                    <a:pt x="782055" y="995260"/>
                  </a:cubicBezTo>
                  <a:cubicBezTo>
                    <a:pt x="782077" y="995239"/>
                    <a:pt x="782077" y="995217"/>
                    <a:pt x="782098" y="995174"/>
                  </a:cubicBezTo>
                  <a:cubicBezTo>
                    <a:pt x="785854" y="993404"/>
                    <a:pt x="789740" y="993383"/>
                    <a:pt x="794704" y="995670"/>
                  </a:cubicBezTo>
                  <a:lnTo>
                    <a:pt x="794704" y="995649"/>
                  </a:lnTo>
                  <a:cubicBezTo>
                    <a:pt x="818147" y="1002620"/>
                    <a:pt x="840833" y="1010389"/>
                    <a:pt x="864081" y="1018288"/>
                  </a:cubicBezTo>
                  <a:cubicBezTo>
                    <a:pt x="874766" y="1022453"/>
                    <a:pt x="885063" y="1027719"/>
                    <a:pt x="895877" y="1031517"/>
                  </a:cubicBezTo>
                  <a:cubicBezTo>
                    <a:pt x="907296" y="1035531"/>
                    <a:pt x="919989" y="1036416"/>
                    <a:pt x="932077" y="1037063"/>
                  </a:cubicBezTo>
                  <a:cubicBezTo>
                    <a:pt x="937042" y="1037063"/>
                    <a:pt x="943193" y="1037193"/>
                    <a:pt x="946798" y="1033222"/>
                  </a:cubicBezTo>
                  <a:cubicBezTo>
                    <a:pt x="950036" y="1028927"/>
                    <a:pt x="945956" y="1024589"/>
                    <a:pt x="942330" y="10223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6545523" y="6703014"/>
              <a:ext cx="280" cy="21"/>
            </a:xfrm>
            <a:custGeom>
              <a:rect b="b" l="l" r="r" t="t"/>
              <a:pathLst>
                <a:path extrusionOk="0" h="21" w="280">
                  <a:moveTo>
                    <a:pt x="0" y="22"/>
                  </a:moveTo>
                  <a:cubicBezTo>
                    <a:pt x="22" y="22"/>
                    <a:pt x="43" y="22"/>
                    <a:pt x="65" y="22"/>
                  </a:cubicBezTo>
                  <a:cubicBezTo>
                    <a:pt x="130" y="22"/>
                    <a:pt x="194" y="0"/>
                    <a:pt x="281" y="0"/>
                  </a:cubicBezTo>
                  <a:cubicBezTo>
                    <a:pt x="194" y="0"/>
                    <a:pt x="86" y="22"/>
                    <a:pt x="0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1" name="Google Shape;1581;p37"/>
          <p:cNvGrpSpPr/>
          <p:nvPr/>
        </p:nvGrpSpPr>
        <p:grpSpPr>
          <a:xfrm>
            <a:off x="8040423" y="3065526"/>
            <a:ext cx="473988" cy="539528"/>
            <a:chOff x="16080845" y="6131051"/>
            <a:chExt cx="947976" cy="1079056"/>
          </a:xfrm>
        </p:grpSpPr>
        <p:grpSp>
          <p:nvGrpSpPr>
            <p:cNvPr id="1582" name="Google Shape;1582;p37"/>
            <p:cNvGrpSpPr/>
            <p:nvPr/>
          </p:nvGrpSpPr>
          <p:grpSpPr>
            <a:xfrm>
              <a:off x="16080845" y="6131051"/>
              <a:ext cx="947976" cy="1079056"/>
              <a:chOff x="16080845" y="6131051"/>
              <a:chExt cx="947976" cy="1079056"/>
            </a:xfrm>
          </p:grpSpPr>
          <p:sp>
            <p:nvSpPr>
              <p:cNvPr id="1583" name="Google Shape;1583;p37"/>
              <p:cNvSpPr/>
              <p:nvPr/>
            </p:nvSpPr>
            <p:spPr>
              <a:xfrm>
                <a:off x="16505691" y="6398043"/>
                <a:ext cx="98328" cy="169720"/>
              </a:xfrm>
              <a:custGeom>
                <a:rect b="b" l="l" r="r" t="t"/>
                <a:pathLst>
                  <a:path extrusionOk="0" h="169720" w="98328">
                    <a:moveTo>
                      <a:pt x="41194" y="168555"/>
                    </a:moveTo>
                    <a:cubicBezTo>
                      <a:pt x="44043" y="169353"/>
                      <a:pt x="46871" y="169720"/>
                      <a:pt x="49677" y="169720"/>
                    </a:cubicBezTo>
                    <a:cubicBezTo>
                      <a:pt x="67421" y="169720"/>
                      <a:pt x="83869" y="155023"/>
                      <a:pt x="91338" y="139549"/>
                    </a:cubicBezTo>
                    <a:cubicBezTo>
                      <a:pt x="95612" y="131003"/>
                      <a:pt x="96648" y="121292"/>
                      <a:pt x="97296" y="111882"/>
                    </a:cubicBezTo>
                    <a:cubicBezTo>
                      <a:pt x="98418" y="99861"/>
                      <a:pt x="98720" y="87797"/>
                      <a:pt x="97727" y="75755"/>
                    </a:cubicBezTo>
                    <a:cubicBezTo>
                      <a:pt x="95137" y="52706"/>
                      <a:pt x="91899" y="26592"/>
                      <a:pt x="72796" y="10968"/>
                    </a:cubicBezTo>
                    <a:cubicBezTo>
                      <a:pt x="58571" y="-1981"/>
                      <a:pt x="35042" y="-4377"/>
                      <a:pt x="20126" y="8723"/>
                    </a:cubicBezTo>
                    <a:cubicBezTo>
                      <a:pt x="11643" y="17312"/>
                      <a:pt x="4153" y="27758"/>
                      <a:pt x="2685" y="40059"/>
                    </a:cubicBezTo>
                    <a:cubicBezTo>
                      <a:pt x="-1524" y="63540"/>
                      <a:pt x="-359" y="87581"/>
                      <a:pt x="3246" y="111040"/>
                    </a:cubicBezTo>
                    <a:cubicBezTo>
                      <a:pt x="6398" y="139290"/>
                      <a:pt x="13931" y="156426"/>
                      <a:pt x="41194" y="168555"/>
                    </a:cubicBezTo>
                    <a:close/>
                    <a:moveTo>
                      <a:pt x="43180" y="10126"/>
                    </a:moveTo>
                    <a:cubicBezTo>
                      <a:pt x="48620" y="10126"/>
                      <a:pt x="53951" y="11917"/>
                      <a:pt x="57686" y="16061"/>
                    </a:cubicBezTo>
                    <a:cubicBezTo>
                      <a:pt x="58074" y="16946"/>
                      <a:pt x="59434" y="16795"/>
                      <a:pt x="59628" y="15845"/>
                    </a:cubicBezTo>
                    <a:cubicBezTo>
                      <a:pt x="59693" y="14895"/>
                      <a:pt x="59197" y="13946"/>
                      <a:pt x="58722" y="13126"/>
                    </a:cubicBezTo>
                    <a:cubicBezTo>
                      <a:pt x="73702" y="20917"/>
                      <a:pt x="81668" y="36520"/>
                      <a:pt x="84452" y="52684"/>
                    </a:cubicBezTo>
                    <a:cubicBezTo>
                      <a:pt x="85359" y="57022"/>
                      <a:pt x="86093" y="61382"/>
                      <a:pt x="86719" y="65763"/>
                    </a:cubicBezTo>
                    <a:cubicBezTo>
                      <a:pt x="86071" y="66389"/>
                      <a:pt x="85618" y="67273"/>
                      <a:pt x="85531" y="68396"/>
                    </a:cubicBezTo>
                    <a:cubicBezTo>
                      <a:pt x="84409" y="85877"/>
                      <a:pt x="60924" y="82035"/>
                      <a:pt x="49505" y="77546"/>
                    </a:cubicBezTo>
                    <a:cubicBezTo>
                      <a:pt x="37006" y="72798"/>
                      <a:pt x="27595" y="63000"/>
                      <a:pt x="24033" y="49944"/>
                    </a:cubicBezTo>
                    <a:cubicBezTo>
                      <a:pt x="21465" y="38376"/>
                      <a:pt x="21961" y="24499"/>
                      <a:pt x="28696" y="14636"/>
                    </a:cubicBezTo>
                    <a:cubicBezTo>
                      <a:pt x="29408" y="14140"/>
                      <a:pt x="30121" y="13622"/>
                      <a:pt x="30876" y="13190"/>
                    </a:cubicBezTo>
                    <a:cubicBezTo>
                      <a:pt x="34546" y="11248"/>
                      <a:pt x="38884" y="10126"/>
                      <a:pt x="43180" y="10126"/>
                    </a:cubicBezTo>
                    <a:close/>
                    <a:moveTo>
                      <a:pt x="9744" y="57864"/>
                    </a:moveTo>
                    <a:cubicBezTo>
                      <a:pt x="10952" y="46361"/>
                      <a:pt x="11082" y="33628"/>
                      <a:pt x="18702" y="24089"/>
                    </a:cubicBezTo>
                    <a:cubicBezTo>
                      <a:pt x="18918" y="23830"/>
                      <a:pt x="19133" y="23593"/>
                      <a:pt x="19349" y="23355"/>
                    </a:cubicBezTo>
                    <a:cubicBezTo>
                      <a:pt x="14341" y="37599"/>
                      <a:pt x="17083" y="55058"/>
                      <a:pt x="24746" y="67834"/>
                    </a:cubicBezTo>
                    <a:cubicBezTo>
                      <a:pt x="34071" y="82661"/>
                      <a:pt x="52462" y="90776"/>
                      <a:pt x="69666" y="90711"/>
                    </a:cubicBezTo>
                    <a:cubicBezTo>
                      <a:pt x="76379" y="91229"/>
                      <a:pt x="83589" y="88768"/>
                      <a:pt x="88489" y="84279"/>
                    </a:cubicBezTo>
                    <a:cubicBezTo>
                      <a:pt x="88640" y="87387"/>
                      <a:pt x="88705" y="90495"/>
                      <a:pt x="88683" y="93603"/>
                    </a:cubicBezTo>
                    <a:cubicBezTo>
                      <a:pt x="87733" y="106703"/>
                      <a:pt x="88208" y="120989"/>
                      <a:pt x="83459" y="133528"/>
                    </a:cubicBezTo>
                    <a:cubicBezTo>
                      <a:pt x="77243" y="147383"/>
                      <a:pt x="64291" y="159599"/>
                      <a:pt x="48512" y="160203"/>
                    </a:cubicBezTo>
                    <a:cubicBezTo>
                      <a:pt x="39964" y="159081"/>
                      <a:pt x="32689" y="152671"/>
                      <a:pt x="26257" y="147297"/>
                    </a:cubicBezTo>
                    <a:cubicBezTo>
                      <a:pt x="18076" y="138686"/>
                      <a:pt x="14881" y="127097"/>
                      <a:pt x="13715" y="115551"/>
                    </a:cubicBezTo>
                    <a:cubicBezTo>
                      <a:pt x="10218" y="96473"/>
                      <a:pt x="8362" y="77244"/>
                      <a:pt x="9744" y="578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7"/>
              <p:cNvSpPr/>
              <p:nvPr/>
            </p:nvSpPr>
            <p:spPr>
              <a:xfrm>
                <a:off x="16606594" y="6396376"/>
                <a:ext cx="109743" cy="170739"/>
              </a:xfrm>
              <a:custGeom>
                <a:rect b="b" l="l" r="r" t="t"/>
                <a:pathLst>
                  <a:path extrusionOk="0" h="170739" w="109743">
                    <a:moveTo>
                      <a:pt x="53767" y="170632"/>
                    </a:moveTo>
                    <a:cubicBezTo>
                      <a:pt x="54782" y="170696"/>
                      <a:pt x="55796" y="170740"/>
                      <a:pt x="56789" y="170740"/>
                    </a:cubicBezTo>
                    <a:cubicBezTo>
                      <a:pt x="65013" y="170740"/>
                      <a:pt x="72979" y="168387"/>
                      <a:pt x="79541" y="163272"/>
                    </a:cubicBezTo>
                    <a:cubicBezTo>
                      <a:pt x="88110" y="158395"/>
                      <a:pt x="95234" y="151122"/>
                      <a:pt x="99767" y="142360"/>
                    </a:cubicBezTo>
                    <a:cubicBezTo>
                      <a:pt x="110711" y="115988"/>
                      <a:pt x="111142" y="86076"/>
                      <a:pt x="108164" y="57998"/>
                    </a:cubicBezTo>
                    <a:cubicBezTo>
                      <a:pt x="105055" y="35057"/>
                      <a:pt x="93593" y="9678"/>
                      <a:pt x="70302" y="1563"/>
                    </a:cubicBezTo>
                    <a:cubicBezTo>
                      <a:pt x="60157" y="-1307"/>
                      <a:pt x="49515" y="96"/>
                      <a:pt x="39628" y="3182"/>
                    </a:cubicBezTo>
                    <a:cubicBezTo>
                      <a:pt x="20093" y="6613"/>
                      <a:pt x="6775" y="25518"/>
                      <a:pt x="3192" y="44078"/>
                    </a:cubicBezTo>
                    <a:cubicBezTo>
                      <a:pt x="-3198" y="75674"/>
                      <a:pt x="62" y="109492"/>
                      <a:pt x="12473" y="139274"/>
                    </a:cubicBezTo>
                    <a:cubicBezTo>
                      <a:pt x="18733" y="156280"/>
                      <a:pt x="35052" y="170632"/>
                      <a:pt x="53767" y="170632"/>
                    </a:cubicBezTo>
                    <a:close/>
                    <a:moveTo>
                      <a:pt x="63049" y="10023"/>
                    </a:moveTo>
                    <a:cubicBezTo>
                      <a:pt x="82455" y="12958"/>
                      <a:pt x="92492" y="33331"/>
                      <a:pt x="96961" y="50510"/>
                    </a:cubicBezTo>
                    <a:cubicBezTo>
                      <a:pt x="97090" y="51157"/>
                      <a:pt x="97198" y="51826"/>
                      <a:pt x="97306" y="52474"/>
                    </a:cubicBezTo>
                    <a:cubicBezTo>
                      <a:pt x="97306" y="52560"/>
                      <a:pt x="97306" y="52646"/>
                      <a:pt x="97284" y="52733"/>
                    </a:cubicBezTo>
                    <a:cubicBezTo>
                      <a:pt x="95255" y="86939"/>
                      <a:pt x="64064" y="85062"/>
                      <a:pt x="44464" y="64883"/>
                    </a:cubicBezTo>
                    <a:cubicBezTo>
                      <a:pt x="30778" y="50920"/>
                      <a:pt x="26591" y="25605"/>
                      <a:pt x="40557" y="13131"/>
                    </a:cubicBezTo>
                    <a:cubicBezTo>
                      <a:pt x="43406" y="12742"/>
                      <a:pt x="46471" y="11059"/>
                      <a:pt x="49148" y="10584"/>
                    </a:cubicBezTo>
                    <a:cubicBezTo>
                      <a:pt x="51846" y="9656"/>
                      <a:pt x="54544" y="9829"/>
                      <a:pt x="57264" y="10001"/>
                    </a:cubicBezTo>
                    <a:cubicBezTo>
                      <a:pt x="59207" y="10153"/>
                      <a:pt x="61128" y="10282"/>
                      <a:pt x="63049" y="10023"/>
                    </a:cubicBezTo>
                    <a:close/>
                    <a:moveTo>
                      <a:pt x="25684" y="20209"/>
                    </a:moveTo>
                    <a:cubicBezTo>
                      <a:pt x="22036" y="28367"/>
                      <a:pt x="22360" y="38359"/>
                      <a:pt x="24281" y="46906"/>
                    </a:cubicBezTo>
                    <a:cubicBezTo>
                      <a:pt x="29613" y="68962"/>
                      <a:pt x="49752" y="87846"/>
                      <a:pt x="72827" y="88968"/>
                    </a:cubicBezTo>
                    <a:cubicBezTo>
                      <a:pt x="83340" y="90047"/>
                      <a:pt x="94090" y="84910"/>
                      <a:pt x="99939" y="76278"/>
                    </a:cubicBezTo>
                    <a:cubicBezTo>
                      <a:pt x="100695" y="94449"/>
                      <a:pt x="98687" y="112686"/>
                      <a:pt x="94003" y="130382"/>
                    </a:cubicBezTo>
                    <a:cubicBezTo>
                      <a:pt x="91175" y="140720"/>
                      <a:pt x="83966" y="149547"/>
                      <a:pt x="74641" y="154813"/>
                    </a:cubicBezTo>
                    <a:cubicBezTo>
                      <a:pt x="68856" y="159409"/>
                      <a:pt x="61948" y="161395"/>
                      <a:pt x="54566" y="160899"/>
                    </a:cubicBezTo>
                    <a:cubicBezTo>
                      <a:pt x="34513" y="161179"/>
                      <a:pt x="22511" y="142749"/>
                      <a:pt x="17589" y="125376"/>
                    </a:cubicBezTo>
                    <a:cubicBezTo>
                      <a:pt x="12948" y="111456"/>
                      <a:pt x="10185" y="96888"/>
                      <a:pt x="9969" y="82191"/>
                    </a:cubicBezTo>
                    <a:cubicBezTo>
                      <a:pt x="9084" y="61365"/>
                      <a:pt x="10401" y="35467"/>
                      <a:pt x="25684" y="20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7"/>
              <p:cNvSpPr/>
              <p:nvPr/>
            </p:nvSpPr>
            <p:spPr>
              <a:xfrm>
                <a:off x="16595056" y="6559421"/>
                <a:ext cx="24614" cy="24620"/>
              </a:xfrm>
              <a:custGeom>
                <a:rect b="b" l="l" r="r" t="t"/>
                <a:pathLst>
                  <a:path extrusionOk="0" h="24620" w="24614">
                    <a:moveTo>
                      <a:pt x="20384" y="2515"/>
                    </a:moveTo>
                    <a:cubicBezTo>
                      <a:pt x="16541" y="-765"/>
                      <a:pt x="9850" y="-1111"/>
                      <a:pt x="6547" y="3119"/>
                    </a:cubicBezTo>
                    <a:cubicBezTo>
                      <a:pt x="-4893" y="8213"/>
                      <a:pt x="-166" y="23730"/>
                      <a:pt x="11684" y="24420"/>
                    </a:cubicBezTo>
                    <a:cubicBezTo>
                      <a:pt x="23686" y="26665"/>
                      <a:pt x="28975" y="9486"/>
                      <a:pt x="20384" y="2515"/>
                    </a:cubicBezTo>
                    <a:close/>
                    <a:moveTo>
                      <a:pt x="14426" y="15119"/>
                    </a:moveTo>
                    <a:cubicBezTo>
                      <a:pt x="14426" y="15119"/>
                      <a:pt x="14426" y="15140"/>
                      <a:pt x="14426" y="15119"/>
                    </a:cubicBezTo>
                    <a:cubicBezTo>
                      <a:pt x="14145" y="15227"/>
                      <a:pt x="13886" y="15248"/>
                      <a:pt x="13606" y="15248"/>
                    </a:cubicBezTo>
                    <a:cubicBezTo>
                      <a:pt x="11382" y="15162"/>
                      <a:pt x="8684" y="14687"/>
                      <a:pt x="7648" y="12442"/>
                    </a:cubicBezTo>
                    <a:cubicBezTo>
                      <a:pt x="7670" y="12507"/>
                      <a:pt x="7691" y="12572"/>
                      <a:pt x="7713" y="12637"/>
                    </a:cubicBezTo>
                    <a:cubicBezTo>
                      <a:pt x="7756" y="12701"/>
                      <a:pt x="7799" y="12788"/>
                      <a:pt x="7842" y="12853"/>
                    </a:cubicBezTo>
                    <a:cubicBezTo>
                      <a:pt x="7799" y="12831"/>
                      <a:pt x="7756" y="12745"/>
                      <a:pt x="7713" y="12637"/>
                    </a:cubicBezTo>
                    <a:cubicBezTo>
                      <a:pt x="7670" y="12572"/>
                      <a:pt x="7648" y="12529"/>
                      <a:pt x="7605" y="12464"/>
                    </a:cubicBezTo>
                    <a:cubicBezTo>
                      <a:pt x="7281" y="11320"/>
                      <a:pt x="7605" y="9896"/>
                      <a:pt x="8080" y="8752"/>
                    </a:cubicBezTo>
                    <a:cubicBezTo>
                      <a:pt x="9310" y="8558"/>
                      <a:pt x="9806" y="7112"/>
                      <a:pt x="11080" y="7004"/>
                    </a:cubicBezTo>
                    <a:cubicBezTo>
                      <a:pt x="15225" y="6400"/>
                      <a:pt x="16628" y="12399"/>
                      <a:pt x="14426" y="151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7"/>
              <p:cNvSpPr/>
              <p:nvPr/>
            </p:nvSpPr>
            <p:spPr>
              <a:xfrm>
                <a:off x="16546381" y="6572200"/>
                <a:ext cx="121617" cy="57513"/>
              </a:xfrm>
              <a:custGeom>
                <a:rect b="b" l="l" r="r" t="t"/>
                <a:pathLst>
                  <a:path extrusionOk="0" h="57513" w="121617">
                    <a:moveTo>
                      <a:pt x="117131" y="25087"/>
                    </a:moveTo>
                    <a:cubicBezTo>
                      <a:pt x="112296" y="22691"/>
                      <a:pt x="107396" y="18526"/>
                      <a:pt x="106727" y="12872"/>
                    </a:cubicBezTo>
                    <a:cubicBezTo>
                      <a:pt x="106360" y="9354"/>
                      <a:pt x="107029" y="5858"/>
                      <a:pt x="106770" y="2340"/>
                    </a:cubicBezTo>
                    <a:cubicBezTo>
                      <a:pt x="106317" y="-358"/>
                      <a:pt x="102474" y="-854"/>
                      <a:pt x="101266" y="1541"/>
                    </a:cubicBezTo>
                    <a:cubicBezTo>
                      <a:pt x="97661" y="9138"/>
                      <a:pt x="98567" y="17166"/>
                      <a:pt x="102518" y="23576"/>
                    </a:cubicBezTo>
                    <a:cubicBezTo>
                      <a:pt x="100316" y="24482"/>
                      <a:pt x="98632" y="27180"/>
                      <a:pt x="97207" y="29230"/>
                    </a:cubicBezTo>
                    <a:cubicBezTo>
                      <a:pt x="90796" y="36676"/>
                      <a:pt x="83565" y="44294"/>
                      <a:pt x="73592" y="46431"/>
                    </a:cubicBezTo>
                    <a:cubicBezTo>
                      <a:pt x="54057" y="51006"/>
                      <a:pt x="31090" y="43388"/>
                      <a:pt x="21053" y="25281"/>
                    </a:cubicBezTo>
                    <a:cubicBezTo>
                      <a:pt x="20794" y="24871"/>
                      <a:pt x="20534" y="24418"/>
                      <a:pt x="20275" y="23964"/>
                    </a:cubicBezTo>
                    <a:cubicBezTo>
                      <a:pt x="22736" y="20986"/>
                      <a:pt x="24765" y="17620"/>
                      <a:pt x="26535" y="14231"/>
                    </a:cubicBezTo>
                    <a:cubicBezTo>
                      <a:pt x="27507" y="11900"/>
                      <a:pt x="29687" y="4304"/>
                      <a:pt x="25240" y="4757"/>
                    </a:cubicBezTo>
                    <a:cubicBezTo>
                      <a:pt x="22477" y="6268"/>
                      <a:pt x="21614" y="9764"/>
                      <a:pt x="19542" y="12030"/>
                    </a:cubicBezTo>
                    <a:cubicBezTo>
                      <a:pt x="16433" y="15785"/>
                      <a:pt x="13433" y="19864"/>
                      <a:pt x="9137" y="22324"/>
                    </a:cubicBezTo>
                    <a:cubicBezTo>
                      <a:pt x="5727" y="24482"/>
                      <a:pt x="-857" y="23813"/>
                      <a:pt x="93" y="29619"/>
                    </a:cubicBezTo>
                    <a:cubicBezTo>
                      <a:pt x="2208" y="36244"/>
                      <a:pt x="9590" y="32770"/>
                      <a:pt x="14275" y="29576"/>
                    </a:cubicBezTo>
                    <a:cubicBezTo>
                      <a:pt x="21376" y="46970"/>
                      <a:pt x="41840" y="56466"/>
                      <a:pt x="59993" y="57329"/>
                    </a:cubicBezTo>
                    <a:cubicBezTo>
                      <a:pt x="80543" y="59142"/>
                      <a:pt x="96905" y="47337"/>
                      <a:pt x="108000" y="30978"/>
                    </a:cubicBezTo>
                    <a:cubicBezTo>
                      <a:pt x="108173" y="30741"/>
                      <a:pt x="108303" y="30482"/>
                      <a:pt x="108432" y="30201"/>
                    </a:cubicBezTo>
                    <a:cubicBezTo>
                      <a:pt x="110504" y="31842"/>
                      <a:pt x="112857" y="33201"/>
                      <a:pt x="115469" y="34194"/>
                    </a:cubicBezTo>
                    <a:cubicBezTo>
                      <a:pt x="119376" y="35769"/>
                      <a:pt x="123326" y="30870"/>
                      <a:pt x="120844" y="27374"/>
                    </a:cubicBezTo>
                    <a:cubicBezTo>
                      <a:pt x="120002" y="25993"/>
                      <a:pt x="118556" y="25561"/>
                      <a:pt x="117131" y="250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7"/>
              <p:cNvSpPr/>
              <p:nvPr/>
            </p:nvSpPr>
            <p:spPr>
              <a:xfrm>
                <a:off x="16080845" y="6131051"/>
                <a:ext cx="947976" cy="1079056"/>
              </a:xfrm>
              <a:custGeom>
                <a:rect b="b" l="l" r="r" t="t"/>
                <a:pathLst>
                  <a:path extrusionOk="0" h="1079056" w="947976">
                    <a:moveTo>
                      <a:pt x="942330" y="1022323"/>
                    </a:moveTo>
                    <a:cubicBezTo>
                      <a:pt x="930566" y="1013108"/>
                      <a:pt x="919039" y="1003569"/>
                      <a:pt x="906864" y="994893"/>
                    </a:cubicBezTo>
                    <a:cubicBezTo>
                      <a:pt x="887286" y="981470"/>
                      <a:pt x="869305" y="965888"/>
                      <a:pt x="849986" y="952162"/>
                    </a:cubicBezTo>
                    <a:cubicBezTo>
                      <a:pt x="834919" y="942472"/>
                      <a:pt x="819852" y="932782"/>
                      <a:pt x="803900" y="924603"/>
                    </a:cubicBezTo>
                    <a:cubicBezTo>
                      <a:pt x="780717" y="912819"/>
                      <a:pt x="781990" y="917136"/>
                      <a:pt x="767312" y="935048"/>
                    </a:cubicBezTo>
                    <a:cubicBezTo>
                      <a:pt x="765995" y="937357"/>
                      <a:pt x="758634" y="944264"/>
                      <a:pt x="757382" y="948386"/>
                    </a:cubicBezTo>
                    <a:cubicBezTo>
                      <a:pt x="756562" y="948493"/>
                      <a:pt x="755742" y="948796"/>
                      <a:pt x="755030" y="949400"/>
                    </a:cubicBezTo>
                    <a:cubicBezTo>
                      <a:pt x="749439" y="954299"/>
                      <a:pt x="744906" y="959025"/>
                      <a:pt x="739056" y="963967"/>
                    </a:cubicBezTo>
                    <a:cubicBezTo>
                      <a:pt x="724637" y="976571"/>
                      <a:pt x="708922" y="986930"/>
                      <a:pt x="689776" y="990836"/>
                    </a:cubicBezTo>
                    <a:cubicBezTo>
                      <a:pt x="675702" y="993706"/>
                      <a:pt x="660764" y="995973"/>
                      <a:pt x="647381" y="989218"/>
                    </a:cubicBezTo>
                    <a:cubicBezTo>
                      <a:pt x="642438" y="986822"/>
                      <a:pt x="638272" y="983196"/>
                      <a:pt x="634537" y="979225"/>
                    </a:cubicBezTo>
                    <a:cubicBezTo>
                      <a:pt x="633350" y="978038"/>
                      <a:pt x="632271" y="976679"/>
                      <a:pt x="631148" y="975341"/>
                    </a:cubicBezTo>
                    <a:cubicBezTo>
                      <a:pt x="632336" y="975233"/>
                      <a:pt x="633523" y="975125"/>
                      <a:pt x="634710" y="975017"/>
                    </a:cubicBezTo>
                    <a:cubicBezTo>
                      <a:pt x="643970" y="974585"/>
                      <a:pt x="654763" y="974305"/>
                      <a:pt x="664283" y="973247"/>
                    </a:cubicBezTo>
                    <a:cubicBezTo>
                      <a:pt x="671622" y="970701"/>
                      <a:pt x="674838" y="962608"/>
                      <a:pt x="677472" y="955917"/>
                    </a:cubicBezTo>
                    <a:cubicBezTo>
                      <a:pt x="684940" y="937638"/>
                      <a:pt x="688545" y="917999"/>
                      <a:pt x="689042" y="898274"/>
                    </a:cubicBezTo>
                    <a:cubicBezTo>
                      <a:pt x="689344" y="896374"/>
                      <a:pt x="689603" y="894475"/>
                      <a:pt x="689797" y="892555"/>
                    </a:cubicBezTo>
                    <a:cubicBezTo>
                      <a:pt x="691243" y="871470"/>
                      <a:pt x="689322" y="849716"/>
                      <a:pt x="682372" y="829688"/>
                    </a:cubicBezTo>
                    <a:cubicBezTo>
                      <a:pt x="676220" y="812596"/>
                      <a:pt x="665837" y="797100"/>
                      <a:pt x="656274" y="781648"/>
                    </a:cubicBezTo>
                    <a:cubicBezTo>
                      <a:pt x="646237" y="765224"/>
                      <a:pt x="636199" y="748823"/>
                      <a:pt x="625536" y="732788"/>
                    </a:cubicBezTo>
                    <a:cubicBezTo>
                      <a:pt x="613642" y="715048"/>
                      <a:pt x="601900" y="696207"/>
                      <a:pt x="599698" y="674453"/>
                    </a:cubicBezTo>
                    <a:cubicBezTo>
                      <a:pt x="594042" y="625701"/>
                      <a:pt x="623118" y="581869"/>
                      <a:pt x="649712" y="543584"/>
                    </a:cubicBezTo>
                    <a:cubicBezTo>
                      <a:pt x="669226" y="518959"/>
                      <a:pt x="690639" y="494810"/>
                      <a:pt x="700784" y="464509"/>
                    </a:cubicBezTo>
                    <a:cubicBezTo>
                      <a:pt x="704173" y="455251"/>
                      <a:pt x="706332" y="444676"/>
                      <a:pt x="707454" y="433346"/>
                    </a:cubicBezTo>
                    <a:cubicBezTo>
                      <a:pt x="709527" y="433929"/>
                      <a:pt x="711836" y="433821"/>
                      <a:pt x="713952" y="434037"/>
                    </a:cubicBezTo>
                    <a:cubicBezTo>
                      <a:pt x="716456" y="434166"/>
                      <a:pt x="718852" y="434231"/>
                      <a:pt x="721205" y="434231"/>
                    </a:cubicBezTo>
                    <a:cubicBezTo>
                      <a:pt x="735581" y="434231"/>
                      <a:pt x="747345" y="431490"/>
                      <a:pt x="759886" y="422232"/>
                    </a:cubicBezTo>
                    <a:cubicBezTo>
                      <a:pt x="765067" y="419189"/>
                      <a:pt x="770679" y="416815"/>
                      <a:pt x="775536" y="413211"/>
                    </a:cubicBezTo>
                    <a:cubicBezTo>
                      <a:pt x="780825" y="409153"/>
                      <a:pt x="785185" y="404060"/>
                      <a:pt x="789826" y="399334"/>
                    </a:cubicBezTo>
                    <a:cubicBezTo>
                      <a:pt x="794942" y="393830"/>
                      <a:pt x="800964" y="389255"/>
                      <a:pt x="805994" y="383687"/>
                    </a:cubicBezTo>
                    <a:cubicBezTo>
                      <a:pt x="812383" y="375918"/>
                      <a:pt x="817823" y="367242"/>
                      <a:pt x="822680" y="358394"/>
                    </a:cubicBezTo>
                    <a:cubicBezTo>
                      <a:pt x="827342" y="348358"/>
                      <a:pt x="833214" y="338992"/>
                      <a:pt x="837034" y="328439"/>
                    </a:cubicBezTo>
                    <a:cubicBezTo>
                      <a:pt x="839711" y="319547"/>
                      <a:pt x="842085" y="310548"/>
                      <a:pt x="844891" y="301700"/>
                    </a:cubicBezTo>
                    <a:cubicBezTo>
                      <a:pt x="847698" y="290995"/>
                      <a:pt x="850525" y="280291"/>
                      <a:pt x="853116" y="269543"/>
                    </a:cubicBezTo>
                    <a:cubicBezTo>
                      <a:pt x="857347" y="255278"/>
                      <a:pt x="862139" y="241185"/>
                      <a:pt x="865182" y="226596"/>
                    </a:cubicBezTo>
                    <a:cubicBezTo>
                      <a:pt x="868917" y="212374"/>
                      <a:pt x="871226" y="197872"/>
                      <a:pt x="873881" y="183412"/>
                    </a:cubicBezTo>
                    <a:cubicBezTo>
                      <a:pt x="876990" y="169039"/>
                      <a:pt x="879407" y="154493"/>
                      <a:pt x="881285" y="139904"/>
                    </a:cubicBezTo>
                    <a:cubicBezTo>
                      <a:pt x="882408" y="124214"/>
                      <a:pt x="890459" y="109798"/>
                      <a:pt x="890783" y="94065"/>
                    </a:cubicBezTo>
                    <a:cubicBezTo>
                      <a:pt x="891020" y="73930"/>
                      <a:pt x="876320" y="79692"/>
                      <a:pt x="868420" y="91432"/>
                    </a:cubicBezTo>
                    <a:cubicBezTo>
                      <a:pt x="867060" y="67714"/>
                      <a:pt x="847072" y="83900"/>
                      <a:pt x="841956" y="96417"/>
                    </a:cubicBezTo>
                    <a:cubicBezTo>
                      <a:pt x="842107" y="89317"/>
                      <a:pt x="840358" y="66441"/>
                      <a:pt x="828896" y="76066"/>
                    </a:cubicBezTo>
                    <a:cubicBezTo>
                      <a:pt x="823025" y="83123"/>
                      <a:pt x="821881" y="92943"/>
                      <a:pt x="819204" y="101489"/>
                    </a:cubicBezTo>
                    <a:cubicBezTo>
                      <a:pt x="815902" y="114028"/>
                      <a:pt x="813808" y="126308"/>
                      <a:pt x="811822" y="139256"/>
                    </a:cubicBezTo>
                    <a:cubicBezTo>
                      <a:pt x="804008" y="131530"/>
                      <a:pt x="798288" y="120286"/>
                      <a:pt x="787603" y="116013"/>
                    </a:cubicBezTo>
                    <a:cubicBezTo>
                      <a:pt x="775989" y="112150"/>
                      <a:pt x="772341" y="123394"/>
                      <a:pt x="774306" y="132782"/>
                    </a:cubicBezTo>
                    <a:cubicBezTo>
                      <a:pt x="776400" y="144112"/>
                      <a:pt x="784343" y="153047"/>
                      <a:pt x="792244" y="160967"/>
                    </a:cubicBezTo>
                    <a:cubicBezTo>
                      <a:pt x="795848" y="164809"/>
                      <a:pt x="799842" y="168240"/>
                      <a:pt x="803555" y="171974"/>
                    </a:cubicBezTo>
                    <a:cubicBezTo>
                      <a:pt x="807332" y="175902"/>
                      <a:pt x="810807" y="180391"/>
                      <a:pt x="816161" y="182225"/>
                    </a:cubicBezTo>
                    <a:cubicBezTo>
                      <a:pt x="815772" y="184772"/>
                      <a:pt x="815902" y="187707"/>
                      <a:pt x="815362" y="189822"/>
                    </a:cubicBezTo>
                    <a:cubicBezTo>
                      <a:pt x="814110" y="199188"/>
                      <a:pt x="812599" y="208533"/>
                      <a:pt x="810743" y="217791"/>
                    </a:cubicBezTo>
                    <a:cubicBezTo>
                      <a:pt x="803900" y="253508"/>
                      <a:pt x="794834" y="289938"/>
                      <a:pt x="774478" y="320670"/>
                    </a:cubicBezTo>
                    <a:cubicBezTo>
                      <a:pt x="770852" y="326669"/>
                      <a:pt x="767808" y="333036"/>
                      <a:pt x="763923" y="338884"/>
                    </a:cubicBezTo>
                    <a:cubicBezTo>
                      <a:pt x="758613" y="346869"/>
                      <a:pt x="751403" y="353257"/>
                      <a:pt x="744604" y="359904"/>
                    </a:cubicBezTo>
                    <a:cubicBezTo>
                      <a:pt x="735257" y="370134"/>
                      <a:pt x="725133" y="379932"/>
                      <a:pt x="712549" y="386061"/>
                    </a:cubicBezTo>
                    <a:cubicBezTo>
                      <a:pt x="710714" y="386924"/>
                      <a:pt x="708857" y="387723"/>
                      <a:pt x="706979" y="388478"/>
                    </a:cubicBezTo>
                    <a:cubicBezTo>
                      <a:pt x="703418" y="354962"/>
                      <a:pt x="693359" y="321144"/>
                      <a:pt x="679717" y="298376"/>
                    </a:cubicBezTo>
                    <a:cubicBezTo>
                      <a:pt x="666225" y="275608"/>
                      <a:pt x="650748" y="253918"/>
                      <a:pt x="631990" y="235164"/>
                    </a:cubicBezTo>
                    <a:cubicBezTo>
                      <a:pt x="614117" y="216410"/>
                      <a:pt x="592553" y="199555"/>
                      <a:pt x="582559" y="174952"/>
                    </a:cubicBezTo>
                    <a:cubicBezTo>
                      <a:pt x="574313" y="156629"/>
                      <a:pt x="578436" y="136235"/>
                      <a:pt x="586163" y="118474"/>
                    </a:cubicBezTo>
                    <a:cubicBezTo>
                      <a:pt x="593179" y="101791"/>
                      <a:pt x="599396" y="84526"/>
                      <a:pt x="609908" y="69635"/>
                    </a:cubicBezTo>
                    <a:cubicBezTo>
                      <a:pt x="620118" y="55629"/>
                      <a:pt x="630587" y="41817"/>
                      <a:pt x="640754" y="27767"/>
                    </a:cubicBezTo>
                    <a:cubicBezTo>
                      <a:pt x="644208" y="21185"/>
                      <a:pt x="659879" y="9401"/>
                      <a:pt x="653252" y="2042"/>
                    </a:cubicBezTo>
                    <a:cubicBezTo>
                      <a:pt x="650597" y="-289"/>
                      <a:pt x="646992" y="-95"/>
                      <a:pt x="643539" y="121"/>
                    </a:cubicBezTo>
                    <a:cubicBezTo>
                      <a:pt x="642416" y="186"/>
                      <a:pt x="641337" y="251"/>
                      <a:pt x="640301" y="229"/>
                    </a:cubicBezTo>
                    <a:cubicBezTo>
                      <a:pt x="619902" y="833"/>
                      <a:pt x="600540" y="3100"/>
                      <a:pt x="579925" y="3488"/>
                    </a:cubicBezTo>
                    <a:cubicBezTo>
                      <a:pt x="559785" y="3315"/>
                      <a:pt x="539754" y="5689"/>
                      <a:pt x="519701" y="7265"/>
                    </a:cubicBezTo>
                    <a:cubicBezTo>
                      <a:pt x="487538" y="8128"/>
                      <a:pt x="456346" y="12790"/>
                      <a:pt x="424097" y="13998"/>
                    </a:cubicBezTo>
                    <a:cubicBezTo>
                      <a:pt x="398107" y="16394"/>
                      <a:pt x="371924" y="15271"/>
                      <a:pt x="345956" y="17732"/>
                    </a:cubicBezTo>
                    <a:cubicBezTo>
                      <a:pt x="323248" y="19890"/>
                      <a:pt x="301057" y="26451"/>
                      <a:pt x="278112" y="26062"/>
                    </a:cubicBezTo>
                    <a:cubicBezTo>
                      <a:pt x="277615" y="26084"/>
                      <a:pt x="277119" y="26084"/>
                      <a:pt x="276622" y="26084"/>
                    </a:cubicBezTo>
                    <a:cubicBezTo>
                      <a:pt x="275392" y="26084"/>
                      <a:pt x="274140" y="26062"/>
                      <a:pt x="273017" y="26537"/>
                    </a:cubicBezTo>
                    <a:cubicBezTo>
                      <a:pt x="271765" y="27012"/>
                      <a:pt x="271442" y="28436"/>
                      <a:pt x="271830" y="29580"/>
                    </a:cubicBezTo>
                    <a:cubicBezTo>
                      <a:pt x="270513" y="32515"/>
                      <a:pt x="269413" y="36982"/>
                      <a:pt x="268787" y="39723"/>
                    </a:cubicBezTo>
                    <a:cubicBezTo>
                      <a:pt x="265613" y="46651"/>
                      <a:pt x="263800" y="54096"/>
                      <a:pt x="262203" y="61520"/>
                    </a:cubicBezTo>
                    <a:cubicBezTo>
                      <a:pt x="261965" y="63376"/>
                      <a:pt x="261318" y="65319"/>
                      <a:pt x="261145" y="67239"/>
                    </a:cubicBezTo>
                    <a:cubicBezTo>
                      <a:pt x="258102" y="76929"/>
                      <a:pt x="255878" y="86900"/>
                      <a:pt x="254691" y="96935"/>
                    </a:cubicBezTo>
                    <a:cubicBezTo>
                      <a:pt x="251885" y="115668"/>
                      <a:pt x="249295" y="134638"/>
                      <a:pt x="250935" y="153630"/>
                    </a:cubicBezTo>
                    <a:cubicBezTo>
                      <a:pt x="252856" y="183369"/>
                      <a:pt x="262397" y="212266"/>
                      <a:pt x="278738" y="237214"/>
                    </a:cubicBezTo>
                    <a:cubicBezTo>
                      <a:pt x="283875" y="245286"/>
                      <a:pt x="290502" y="252278"/>
                      <a:pt x="297431" y="258860"/>
                    </a:cubicBezTo>
                    <a:cubicBezTo>
                      <a:pt x="311915" y="272435"/>
                      <a:pt x="326917" y="285514"/>
                      <a:pt x="342610" y="297707"/>
                    </a:cubicBezTo>
                    <a:cubicBezTo>
                      <a:pt x="374147" y="320411"/>
                      <a:pt x="401086" y="347797"/>
                      <a:pt x="400741" y="387313"/>
                    </a:cubicBezTo>
                    <a:cubicBezTo>
                      <a:pt x="394718" y="386363"/>
                      <a:pt x="388826" y="384745"/>
                      <a:pt x="382717" y="384248"/>
                    </a:cubicBezTo>
                    <a:cubicBezTo>
                      <a:pt x="370391" y="383536"/>
                      <a:pt x="358433" y="381054"/>
                      <a:pt x="347122" y="376004"/>
                    </a:cubicBezTo>
                    <a:cubicBezTo>
                      <a:pt x="340149" y="373479"/>
                      <a:pt x="333479" y="370199"/>
                      <a:pt x="326745" y="367113"/>
                    </a:cubicBezTo>
                    <a:cubicBezTo>
                      <a:pt x="315024" y="361912"/>
                      <a:pt x="303108" y="357056"/>
                      <a:pt x="292725" y="349438"/>
                    </a:cubicBezTo>
                    <a:cubicBezTo>
                      <a:pt x="273536" y="336985"/>
                      <a:pt x="257065" y="321058"/>
                      <a:pt x="239214" y="306857"/>
                    </a:cubicBezTo>
                    <a:cubicBezTo>
                      <a:pt x="228399" y="296628"/>
                      <a:pt x="217693" y="286226"/>
                      <a:pt x="207548" y="275305"/>
                    </a:cubicBezTo>
                    <a:cubicBezTo>
                      <a:pt x="200618" y="266867"/>
                      <a:pt x="194380" y="257889"/>
                      <a:pt x="187494" y="249386"/>
                    </a:cubicBezTo>
                    <a:cubicBezTo>
                      <a:pt x="172471" y="232790"/>
                      <a:pt x="161980" y="212914"/>
                      <a:pt x="148251" y="195390"/>
                    </a:cubicBezTo>
                    <a:cubicBezTo>
                      <a:pt x="156303" y="181016"/>
                      <a:pt x="160210" y="164269"/>
                      <a:pt x="161526" y="147824"/>
                    </a:cubicBezTo>
                    <a:cubicBezTo>
                      <a:pt x="161764" y="139494"/>
                      <a:pt x="163599" y="130020"/>
                      <a:pt x="159023" y="122552"/>
                    </a:cubicBezTo>
                    <a:cubicBezTo>
                      <a:pt x="146157" y="110100"/>
                      <a:pt x="132904" y="142451"/>
                      <a:pt x="130141" y="151838"/>
                    </a:cubicBezTo>
                    <a:cubicBezTo>
                      <a:pt x="124766" y="138372"/>
                      <a:pt x="118722" y="125013"/>
                      <a:pt x="109289" y="113834"/>
                    </a:cubicBezTo>
                    <a:cubicBezTo>
                      <a:pt x="97956" y="100194"/>
                      <a:pt x="87854" y="100734"/>
                      <a:pt x="89128" y="120502"/>
                    </a:cubicBezTo>
                    <a:cubicBezTo>
                      <a:pt x="82544" y="108050"/>
                      <a:pt x="72010" y="119078"/>
                      <a:pt x="73543" y="129307"/>
                    </a:cubicBezTo>
                    <a:cubicBezTo>
                      <a:pt x="58152" y="110942"/>
                      <a:pt x="52345" y="136645"/>
                      <a:pt x="58109" y="148774"/>
                    </a:cubicBezTo>
                    <a:cubicBezTo>
                      <a:pt x="61476" y="156975"/>
                      <a:pt x="66398" y="164442"/>
                      <a:pt x="70391" y="172341"/>
                    </a:cubicBezTo>
                    <a:cubicBezTo>
                      <a:pt x="74946" y="183347"/>
                      <a:pt x="81551" y="193318"/>
                      <a:pt x="86991" y="203893"/>
                    </a:cubicBezTo>
                    <a:cubicBezTo>
                      <a:pt x="95603" y="223683"/>
                      <a:pt x="108555" y="241013"/>
                      <a:pt x="119758" y="259335"/>
                    </a:cubicBezTo>
                    <a:cubicBezTo>
                      <a:pt x="134134" y="280744"/>
                      <a:pt x="150043" y="301397"/>
                      <a:pt x="167527" y="320346"/>
                    </a:cubicBezTo>
                    <a:cubicBezTo>
                      <a:pt x="178795" y="330489"/>
                      <a:pt x="189135" y="341582"/>
                      <a:pt x="200381" y="351725"/>
                    </a:cubicBezTo>
                    <a:cubicBezTo>
                      <a:pt x="210440" y="359948"/>
                      <a:pt x="219787" y="368408"/>
                      <a:pt x="229695" y="376954"/>
                    </a:cubicBezTo>
                    <a:cubicBezTo>
                      <a:pt x="246294" y="388780"/>
                      <a:pt x="263736" y="399701"/>
                      <a:pt x="281997" y="408786"/>
                    </a:cubicBezTo>
                    <a:cubicBezTo>
                      <a:pt x="298661" y="418131"/>
                      <a:pt x="316146" y="427066"/>
                      <a:pt x="334213" y="433519"/>
                    </a:cubicBezTo>
                    <a:cubicBezTo>
                      <a:pt x="344402" y="436799"/>
                      <a:pt x="354806" y="439842"/>
                      <a:pt x="365426" y="441309"/>
                    </a:cubicBezTo>
                    <a:cubicBezTo>
                      <a:pt x="369873" y="441763"/>
                      <a:pt x="374320" y="442086"/>
                      <a:pt x="378745" y="442604"/>
                    </a:cubicBezTo>
                    <a:cubicBezTo>
                      <a:pt x="377104" y="445194"/>
                      <a:pt x="375464" y="447762"/>
                      <a:pt x="373845" y="450309"/>
                    </a:cubicBezTo>
                    <a:cubicBezTo>
                      <a:pt x="361239" y="468610"/>
                      <a:pt x="345395" y="484343"/>
                      <a:pt x="332443" y="502385"/>
                    </a:cubicBezTo>
                    <a:cubicBezTo>
                      <a:pt x="318909" y="521074"/>
                      <a:pt x="304468" y="539116"/>
                      <a:pt x="291409" y="558151"/>
                    </a:cubicBezTo>
                    <a:cubicBezTo>
                      <a:pt x="280162" y="574639"/>
                      <a:pt x="270859" y="592336"/>
                      <a:pt x="262117" y="610249"/>
                    </a:cubicBezTo>
                    <a:cubicBezTo>
                      <a:pt x="250806" y="633060"/>
                      <a:pt x="241157" y="656886"/>
                      <a:pt x="236235" y="681963"/>
                    </a:cubicBezTo>
                    <a:cubicBezTo>
                      <a:pt x="224449" y="746751"/>
                      <a:pt x="236926" y="777720"/>
                      <a:pt x="276881" y="823149"/>
                    </a:cubicBezTo>
                    <a:cubicBezTo>
                      <a:pt x="265613" y="819976"/>
                      <a:pt x="253720" y="820300"/>
                      <a:pt x="242128" y="819933"/>
                    </a:cubicBezTo>
                    <a:cubicBezTo>
                      <a:pt x="219269" y="818423"/>
                      <a:pt x="203813" y="825372"/>
                      <a:pt x="185530" y="838234"/>
                    </a:cubicBezTo>
                    <a:cubicBezTo>
                      <a:pt x="175687" y="845205"/>
                      <a:pt x="168218" y="854874"/>
                      <a:pt x="161397" y="864693"/>
                    </a:cubicBezTo>
                    <a:cubicBezTo>
                      <a:pt x="154597" y="874491"/>
                      <a:pt x="147841" y="884440"/>
                      <a:pt x="143286" y="895511"/>
                    </a:cubicBezTo>
                    <a:cubicBezTo>
                      <a:pt x="135451" y="913834"/>
                      <a:pt x="129407" y="932998"/>
                      <a:pt x="126320" y="952702"/>
                    </a:cubicBezTo>
                    <a:cubicBezTo>
                      <a:pt x="123924" y="968068"/>
                      <a:pt x="120125" y="983283"/>
                      <a:pt x="119391" y="998843"/>
                    </a:cubicBezTo>
                    <a:lnTo>
                      <a:pt x="119391" y="998843"/>
                    </a:lnTo>
                    <a:cubicBezTo>
                      <a:pt x="99143" y="1007670"/>
                      <a:pt x="77363" y="1012439"/>
                      <a:pt x="57418" y="1022151"/>
                    </a:cubicBezTo>
                    <a:cubicBezTo>
                      <a:pt x="50446" y="1024676"/>
                      <a:pt x="44402" y="1029057"/>
                      <a:pt x="37710" y="1032165"/>
                    </a:cubicBezTo>
                    <a:cubicBezTo>
                      <a:pt x="28061" y="1036912"/>
                      <a:pt x="17657" y="1041337"/>
                      <a:pt x="9411" y="1048480"/>
                    </a:cubicBezTo>
                    <a:cubicBezTo>
                      <a:pt x="1079" y="1054178"/>
                      <a:pt x="-4447" y="1064407"/>
                      <a:pt x="4813" y="1072155"/>
                    </a:cubicBezTo>
                    <a:cubicBezTo>
                      <a:pt x="12973" y="1079018"/>
                      <a:pt x="24499" y="1078133"/>
                      <a:pt x="34515" y="1078996"/>
                    </a:cubicBezTo>
                    <a:cubicBezTo>
                      <a:pt x="57332" y="1079557"/>
                      <a:pt x="79997" y="1076104"/>
                      <a:pt x="102683" y="1074119"/>
                    </a:cubicBezTo>
                    <a:cubicBezTo>
                      <a:pt x="123104" y="1072500"/>
                      <a:pt x="143524" y="1071939"/>
                      <a:pt x="164074" y="1072694"/>
                    </a:cubicBezTo>
                    <a:cubicBezTo>
                      <a:pt x="181170" y="1073881"/>
                      <a:pt x="182314" y="1052581"/>
                      <a:pt x="184105" y="1040171"/>
                    </a:cubicBezTo>
                    <a:cubicBezTo>
                      <a:pt x="185962" y="1028949"/>
                      <a:pt x="188984" y="1018007"/>
                      <a:pt x="190819" y="1006742"/>
                    </a:cubicBezTo>
                    <a:cubicBezTo>
                      <a:pt x="192373" y="995066"/>
                      <a:pt x="194833" y="984232"/>
                      <a:pt x="197208" y="972557"/>
                    </a:cubicBezTo>
                    <a:cubicBezTo>
                      <a:pt x="199259" y="962457"/>
                      <a:pt x="200467" y="951903"/>
                      <a:pt x="205238" y="942623"/>
                    </a:cubicBezTo>
                    <a:cubicBezTo>
                      <a:pt x="212642" y="929286"/>
                      <a:pt x="224492" y="918711"/>
                      <a:pt x="236818" y="909474"/>
                    </a:cubicBezTo>
                    <a:cubicBezTo>
                      <a:pt x="252878" y="899892"/>
                      <a:pt x="272046" y="896072"/>
                      <a:pt x="290912" y="896526"/>
                    </a:cubicBezTo>
                    <a:cubicBezTo>
                      <a:pt x="299784" y="897475"/>
                      <a:pt x="307943" y="899245"/>
                      <a:pt x="316599" y="902158"/>
                    </a:cubicBezTo>
                    <a:cubicBezTo>
                      <a:pt x="318564" y="902655"/>
                      <a:pt x="321240" y="904057"/>
                      <a:pt x="323938" y="905158"/>
                    </a:cubicBezTo>
                    <a:cubicBezTo>
                      <a:pt x="324003" y="908115"/>
                      <a:pt x="323938" y="911050"/>
                      <a:pt x="323787" y="913985"/>
                    </a:cubicBezTo>
                    <a:cubicBezTo>
                      <a:pt x="322427" y="925898"/>
                      <a:pt x="317139" y="936904"/>
                      <a:pt x="313793" y="948321"/>
                    </a:cubicBezTo>
                    <a:cubicBezTo>
                      <a:pt x="313016" y="950846"/>
                      <a:pt x="312023" y="953587"/>
                      <a:pt x="312994" y="956198"/>
                    </a:cubicBezTo>
                    <a:cubicBezTo>
                      <a:pt x="313534" y="958291"/>
                      <a:pt x="315067" y="959953"/>
                      <a:pt x="316750" y="961205"/>
                    </a:cubicBezTo>
                    <a:cubicBezTo>
                      <a:pt x="324284" y="965996"/>
                      <a:pt x="333760" y="965823"/>
                      <a:pt x="342330" y="967312"/>
                    </a:cubicBezTo>
                    <a:cubicBezTo>
                      <a:pt x="352108" y="968672"/>
                      <a:pt x="361886" y="970032"/>
                      <a:pt x="371622" y="971672"/>
                    </a:cubicBezTo>
                    <a:cubicBezTo>
                      <a:pt x="415139" y="978556"/>
                      <a:pt x="459282" y="978535"/>
                      <a:pt x="503338" y="978513"/>
                    </a:cubicBezTo>
                    <a:cubicBezTo>
                      <a:pt x="516894" y="978513"/>
                      <a:pt x="530450" y="978492"/>
                      <a:pt x="543985" y="978686"/>
                    </a:cubicBezTo>
                    <a:cubicBezTo>
                      <a:pt x="547352" y="978729"/>
                      <a:pt x="550719" y="978729"/>
                      <a:pt x="554087" y="978729"/>
                    </a:cubicBezTo>
                    <a:cubicBezTo>
                      <a:pt x="561210" y="978729"/>
                      <a:pt x="568312" y="978643"/>
                      <a:pt x="575414" y="978492"/>
                    </a:cubicBezTo>
                    <a:cubicBezTo>
                      <a:pt x="574809" y="983369"/>
                      <a:pt x="576968" y="988678"/>
                      <a:pt x="578436" y="993210"/>
                    </a:cubicBezTo>
                    <a:cubicBezTo>
                      <a:pt x="584285" y="1011079"/>
                      <a:pt x="597345" y="1026683"/>
                      <a:pt x="614268" y="1035013"/>
                    </a:cubicBezTo>
                    <a:cubicBezTo>
                      <a:pt x="630047" y="1044034"/>
                      <a:pt x="647554" y="1049602"/>
                      <a:pt x="665815" y="1049883"/>
                    </a:cubicBezTo>
                    <a:cubicBezTo>
                      <a:pt x="666053" y="1049904"/>
                      <a:pt x="666290" y="1049904"/>
                      <a:pt x="666506" y="1049926"/>
                    </a:cubicBezTo>
                    <a:cubicBezTo>
                      <a:pt x="666635" y="1049926"/>
                      <a:pt x="667218" y="1049948"/>
                      <a:pt x="667780" y="1049991"/>
                    </a:cubicBezTo>
                    <a:cubicBezTo>
                      <a:pt x="694373" y="1051091"/>
                      <a:pt x="721226" y="1043128"/>
                      <a:pt x="743870" y="1029229"/>
                    </a:cubicBezTo>
                    <a:cubicBezTo>
                      <a:pt x="759152" y="1021266"/>
                      <a:pt x="773291" y="1010346"/>
                      <a:pt x="782055" y="995260"/>
                    </a:cubicBezTo>
                    <a:cubicBezTo>
                      <a:pt x="782077" y="995239"/>
                      <a:pt x="782077" y="995217"/>
                      <a:pt x="782098" y="995174"/>
                    </a:cubicBezTo>
                    <a:cubicBezTo>
                      <a:pt x="785854" y="993404"/>
                      <a:pt x="789740" y="993383"/>
                      <a:pt x="794704" y="995670"/>
                    </a:cubicBezTo>
                    <a:lnTo>
                      <a:pt x="794704" y="995649"/>
                    </a:lnTo>
                    <a:cubicBezTo>
                      <a:pt x="818147" y="1002620"/>
                      <a:pt x="840833" y="1010389"/>
                      <a:pt x="864081" y="1018288"/>
                    </a:cubicBezTo>
                    <a:cubicBezTo>
                      <a:pt x="874766" y="1022453"/>
                      <a:pt x="885063" y="1027719"/>
                      <a:pt x="895877" y="1031517"/>
                    </a:cubicBezTo>
                    <a:cubicBezTo>
                      <a:pt x="907296" y="1035531"/>
                      <a:pt x="919989" y="1036416"/>
                      <a:pt x="932077" y="1037063"/>
                    </a:cubicBezTo>
                    <a:cubicBezTo>
                      <a:pt x="937042" y="1037063"/>
                      <a:pt x="943193" y="1037193"/>
                      <a:pt x="946798" y="1033222"/>
                    </a:cubicBezTo>
                    <a:cubicBezTo>
                      <a:pt x="950036" y="1028927"/>
                      <a:pt x="945956" y="1024589"/>
                      <a:pt x="942330" y="1022323"/>
                    </a:cubicBezTo>
                    <a:close/>
                    <a:moveTo>
                      <a:pt x="755915" y="361415"/>
                    </a:moveTo>
                    <a:cubicBezTo>
                      <a:pt x="769039" y="350625"/>
                      <a:pt x="776745" y="335561"/>
                      <a:pt x="785207" y="321188"/>
                    </a:cubicBezTo>
                    <a:cubicBezTo>
                      <a:pt x="805454" y="289592"/>
                      <a:pt x="813829" y="252451"/>
                      <a:pt x="820931" y="216086"/>
                    </a:cubicBezTo>
                    <a:cubicBezTo>
                      <a:pt x="822723" y="206504"/>
                      <a:pt x="824277" y="196857"/>
                      <a:pt x="825464" y="187167"/>
                    </a:cubicBezTo>
                    <a:cubicBezTo>
                      <a:pt x="826025" y="182937"/>
                      <a:pt x="827018" y="177110"/>
                      <a:pt x="821147" y="176722"/>
                    </a:cubicBezTo>
                    <a:cubicBezTo>
                      <a:pt x="819981" y="176786"/>
                      <a:pt x="819096" y="177110"/>
                      <a:pt x="818384" y="177607"/>
                    </a:cubicBezTo>
                    <a:cubicBezTo>
                      <a:pt x="813463" y="172751"/>
                      <a:pt x="809685" y="166859"/>
                      <a:pt x="804936" y="161809"/>
                    </a:cubicBezTo>
                    <a:cubicBezTo>
                      <a:pt x="795525" y="150975"/>
                      <a:pt x="780415" y="138415"/>
                      <a:pt x="782897" y="122596"/>
                    </a:cubicBezTo>
                    <a:cubicBezTo>
                      <a:pt x="791661" y="121538"/>
                      <a:pt x="800036" y="138674"/>
                      <a:pt x="806102" y="144393"/>
                    </a:cubicBezTo>
                    <a:cubicBezTo>
                      <a:pt x="819355" y="159996"/>
                      <a:pt x="820823" y="133991"/>
                      <a:pt x="822485" y="125250"/>
                    </a:cubicBezTo>
                    <a:cubicBezTo>
                      <a:pt x="825939" y="110467"/>
                      <a:pt x="828357" y="95166"/>
                      <a:pt x="833688" y="80944"/>
                    </a:cubicBezTo>
                    <a:cubicBezTo>
                      <a:pt x="837660" y="92921"/>
                      <a:pt x="835955" y="106323"/>
                      <a:pt x="834789" y="118689"/>
                    </a:cubicBezTo>
                    <a:cubicBezTo>
                      <a:pt x="834034" y="122811"/>
                      <a:pt x="830472" y="132566"/>
                      <a:pt x="837876" y="131768"/>
                    </a:cubicBezTo>
                    <a:cubicBezTo>
                      <a:pt x="840941" y="130926"/>
                      <a:pt x="840596" y="127344"/>
                      <a:pt x="841222" y="124862"/>
                    </a:cubicBezTo>
                    <a:cubicBezTo>
                      <a:pt x="844956" y="111675"/>
                      <a:pt x="846964" y="93439"/>
                      <a:pt x="860239" y="85864"/>
                    </a:cubicBezTo>
                    <a:cubicBezTo>
                      <a:pt x="860628" y="86404"/>
                      <a:pt x="860930" y="87030"/>
                      <a:pt x="861038" y="87699"/>
                    </a:cubicBezTo>
                    <a:cubicBezTo>
                      <a:pt x="862074" y="94950"/>
                      <a:pt x="860196" y="101511"/>
                      <a:pt x="858232" y="108676"/>
                    </a:cubicBezTo>
                    <a:cubicBezTo>
                      <a:pt x="856591" y="113812"/>
                      <a:pt x="852943" y="118905"/>
                      <a:pt x="853418" y="124473"/>
                    </a:cubicBezTo>
                    <a:cubicBezTo>
                      <a:pt x="855145" y="129631"/>
                      <a:pt x="861858" y="128250"/>
                      <a:pt x="862398" y="123092"/>
                    </a:cubicBezTo>
                    <a:cubicBezTo>
                      <a:pt x="867406" y="110855"/>
                      <a:pt x="872435" y="97194"/>
                      <a:pt x="882580" y="88324"/>
                    </a:cubicBezTo>
                    <a:cubicBezTo>
                      <a:pt x="884502" y="103388"/>
                      <a:pt x="875176" y="117243"/>
                      <a:pt x="872824" y="131962"/>
                    </a:cubicBezTo>
                    <a:cubicBezTo>
                      <a:pt x="867967" y="162910"/>
                      <a:pt x="862937" y="193318"/>
                      <a:pt x="855749" y="223985"/>
                    </a:cubicBezTo>
                    <a:cubicBezTo>
                      <a:pt x="851410" y="244207"/>
                      <a:pt x="844006" y="263565"/>
                      <a:pt x="839452" y="283744"/>
                    </a:cubicBezTo>
                    <a:cubicBezTo>
                      <a:pt x="835933" y="297880"/>
                      <a:pt x="831681" y="311800"/>
                      <a:pt x="827623" y="325784"/>
                    </a:cubicBezTo>
                    <a:cubicBezTo>
                      <a:pt x="821384" y="340093"/>
                      <a:pt x="814196" y="354660"/>
                      <a:pt x="805454" y="367954"/>
                    </a:cubicBezTo>
                    <a:cubicBezTo>
                      <a:pt x="800252" y="376803"/>
                      <a:pt x="792114" y="383536"/>
                      <a:pt x="784732" y="390572"/>
                    </a:cubicBezTo>
                    <a:cubicBezTo>
                      <a:pt x="779314" y="395773"/>
                      <a:pt x="774737" y="401794"/>
                      <a:pt x="768564" y="406175"/>
                    </a:cubicBezTo>
                    <a:cubicBezTo>
                      <a:pt x="763448" y="409499"/>
                      <a:pt x="757836" y="411916"/>
                      <a:pt x="752677" y="415174"/>
                    </a:cubicBezTo>
                    <a:cubicBezTo>
                      <a:pt x="745402" y="420483"/>
                      <a:pt x="737092" y="423915"/>
                      <a:pt x="727983" y="424195"/>
                    </a:cubicBezTo>
                    <a:cubicBezTo>
                      <a:pt x="722716" y="424498"/>
                      <a:pt x="717211" y="424454"/>
                      <a:pt x="711879" y="424217"/>
                    </a:cubicBezTo>
                    <a:cubicBezTo>
                      <a:pt x="710606" y="424195"/>
                      <a:pt x="709332" y="424023"/>
                      <a:pt x="708080" y="424152"/>
                    </a:cubicBezTo>
                    <a:cubicBezTo>
                      <a:pt x="708534" y="414635"/>
                      <a:pt x="708318" y="404729"/>
                      <a:pt x="707498" y="394715"/>
                    </a:cubicBezTo>
                    <a:cubicBezTo>
                      <a:pt x="727249" y="390744"/>
                      <a:pt x="741819" y="374731"/>
                      <a:pt x="755915" y="361415"/>
                    </a:cubicBezTo>
                    <a:close/>
                    <a:moveTo>
                      <a:pt x="360786" y="430648"/>
                    </a:moveTo>
                    <a:cubicBezTo>
                      <a:pt x="332638" y="425275"/>
                      <a:pt x="307123" y="411311"/>
                      <a:pt x="282105" y="397931"/>
                    </a:cubicBezTo>
                    <a:cubicBezTo>
                      <a:pt x="266283" y="389600"/>
                      <a:pt x="251367" y="380169"/>
                      <a:pt x="236602" y="369940"/>
                    </a:cubicBezTo>
                    <a:cubicBezTo>
                      <a:pt x="226111" y="361070"/>
                      <a:pt x="216031" y="351725"/>
                      <a:pt x="205324" y="343114"/>
                    </a:cubicBezTo>
                    <a:cubicBezTo>
                      <a:pt x="192740" y="330597"/>
                      <a:pt x="179378" y="318814"/>
                      <a:pt x="167290" y="305843"/>
                    </a:cubicBezTo>
                    <a:cubicBezTo>
                      <a:pt x="157145" y="293455"/>
                      <a:pt x="147064" y="281003"/>
                      <a:pt x="137501" y="268162"/>
                    </a:cubicBezTo>
                    <a:cubicBezTo>
                      <a:pt x="125586" y="252106"/>
                      <a:pt x="115419" y="235186"/>
                      <a:pt x="103741" y="218870"/>
                    </a:cubicBezTo>
                    <a:cubicBezTo>
                      <a:pt x="95668" y="205209"/>
                      <a:pt x="88372" y="191095"/>
                      <a:pt x="79932" y="177607"/>
                    </a:cubicBezTo>
                    <a:cubicBezTo>
                      <a:pt x="76521" y="171607"/>
                      <a:pt x="73240" y="165499"/>
                      <a:pt x="69700" y="159565"/>
                    </a:cubicBezTo>
                    <a:cubicBezTo>
                      <a:pt x="64369" y="150436"/>
                      <a:pt x="56598" y="138328"/>
                      <a:pt x="63721" y="128207"/>
                    </a:cubicBezTo>
                    <a:cubicBezTo>
                      <a:pt x="68750" y="130581"/>
                      <a:pt x="71060" y="135631"/>
                      <a:pt x="73715" y="140271"/>
                    </a:cubicBezTo>
                    <a:cubicBezTo>
                      <a:pt x="78594" y="148191"/>
                      <a:pt x="82587" y="156565"/>
                      <a:pt x="86904" y="164787"/>
                    </a:cubicBezTo>
                    <a:cubicBezTo>
                      <a:pt x="88480" y="167442"/>
                      <a:pt x="92560" y="165780"/>
                      <a:pt x="92150" y="162823"/>
                    </a:cubicBezTo>
                    <a:cubicBezTo>
                      <a:pt x="89473" y="151623"/>
                      <a:pt x="79716" y="143098"/>
                      <a:pt x="78939" y="131250"/>
                    </a:cubicBezTo>
                    <a:cubicBezTo>
                      <a:pt x="78961" y="127667"/>
                      <a:pt x="78140" y="122574"/>
                      <a:pt x="82069" y="120783"/>
                    </a:cubicBezTo>
                    <a:cubicBezTo>
                      <a:pt x="84379" y="123783"/>
                      <a:pt x="85264" y="127603"/>
                      <a:pt x="86969" y="130926"/>
                    </a:cubicBezTo>
                    <a:cubicBezTo>
                      <a:pt x="90595" y="138760"/>
                      <a:pt x="95754" y="145731"/>
                      <a:pt x="100050" y="153220"/>
                    </a:cubicBezTo>
                    <a:cubicBezTo>
                      <a:pt x="100935" y="154946"/>
                      <a:pt x="101518" y="156910"/>
                      <a:pt x="102662" y="158464"/>
                    </a:cubicBezTo>
                    <a:cubicBezTo>
                      <a:pt x="104302" y="160687"/>
                      <a:pt x="108037" y="159953"/>
                      <a:pt x="108684" y="157277"/>
                    </a:cubicBezTo>
                    <a:cubicBezTo>
                      <a:pt x="109267" y="152766"/>
                      <a:pt x="105705" y="148882"/>
                      <a:pt x="103763" y="145062"/>
                    </a:cubicBezTo>
                    <a:cubicBezTo>
                      <a:pt x="98539" y="135609"/>
                      <a:pt x="93747" y="124344"/>
                      <a:pt x="96467" y="113402"/>
                    </a:cubicBezTo>
                    <a:cubicBezTo>
                      <a:pt x="105382" y="121797"/>
                      <a:pt x="111253" y="132998"/>
                      <a:pt x="116390" y="144199"/>
                    </a:cubicBezTo>
                    <a:cubicBezTo>
                      <a:pt x="120082" y="151061"/>
                      <a:pt x="121420" y="159672"/>
                      <a:pt x="127011" y="165284"/>
                    </a:cubicBezTo>
                    <a:cubicBezTo>
                      <a:pt x="130637" y="168132"/>
                      <a:pt x="135364" y="165953"/>
                      <a:pt x="136336" y="161636"/>
                    </a:cubicBezTo>
                    <a:cubicBezTo>
                      <a:pt x="140567" y="150457"/>
                      <a:pt x="142747" y="137659"/>
                      <a:pt x="151921" y="129005"/>
                    </a:cubicBezTo>
                    <a:cubicBezTo>
                      <a:pt x="153173" y="148062"/>
                      <a:pt x="150410" y="167636"/>
                      <a:pt x="142423" y="185203"/>
                    </a:cubicBezTo>
                    <a:cubicBezTo>
                      <a:pt x="133422" y="200375"/>
                      <a:pt x="140459" y="198800"/>
                      <a:pt x="147927" y="211079"/>
                    </a:cubicBezTo>
                    <a:cubicBezTo>
                      <a:pt x="157727" y="226812"/>
                      <a:pt x="169146" y="242955"/>
                      <a:pt x="181321" y="257242"/>
                    </a:cubicBezTo>
                    <a:cubicBezTo>
                      <a:pt x="188574" y="266133"/>
                      <a:pt x="194790" y="275867"/>
                      <a:pt x="202583" y="284305"/>
                    </a:cubicBezTo>
                    <a:cubicBezTo>
                      <a:pt x="215988" y="297901"/>
                      <a:pt x="229177" y="311908"/>
                      <a:pt x="244351" y="323561"/>
                    </a:cubicBezTo>
                    <a:cubicBezTo>
                      <a:pt x="259181" y="335884"/>
                      <a:pt x="273492" y="348812"/>
                      <a:pt x="289919" y="359020"/>
                    </a:cubicBezTo>
                    <a:cubicBezTo>
                      <a:pt x="302396" y="367825"/>
                      <a:pt x="317031" y="372659"/>
                      <a:pt x="330716" y="379241"/>
                    </a:cubicBezTo>
                    <a:cubicBezTo>
                      <a:pt x="344769" y="385112"/>
                      <a:pt x="359167" y="391694"/>
                      <a:pt x="374644" y="392018"/>
                    </a:cubicBezTo>
                    <a:cubicBezTo>
                      <a:pt x="383105" y="392190"/>
                      <a:pt x="391804" y="394478"/>
                      <a:pt x="400331" y="394262"/>
                    </a:cubicBezTo>
                    <a:cubicBezTo>
                      <a:pt x="400201" y="395708"/>
                      <a:pt x="400050" y="397176"/>
                      <a:pt x="399834" y="398665"/>
                    </a:cubicBezTo>
                    <a:cubicBezTo>
                      <a:pt x="396640" y="411031"/>
                      <a:pt x="390833" y="422469"/>
                      <a:pt x="384271" y="433475"/>
                    </a:cubicBezTo>
                    <a:cubicBezTo>
                      <a:pt x="376543" y="432159"/>
                      <a:pt x="368578" y="432288"/>
                      <a:pt x="360786" y="430648"/>
                    </a:cubicBezTo>
                    <a:close/>
                    <a:moveTo>
                      <a:pt x="322730" y="894044"/>
                    </a:moveTo>
                    <a:cubicBezTo>
                      <a:pt x="300496" y="885109"/>
                      <a:pt x="277313" y="884785"/>
                      <a:pt x="254432" y="891389"/>
                    </a:cubicBezTo>
                    <a:cubicBezTo>
                      <a:pt x="239084" y="895015"/>
                      <a:pt x="225788" y="904014"/>
                      <a:pt x="214887" y="915193"/>
                    </a:cubicBezTo>
                    <a:cubicBezTo>
                      <a:pt x="203295" y="925941"/>
                      <a:pt x="193517" y="939127"/>
                      <a:pt x="190775" y="955033"/>
                    </a:cubicBezTo>
                    <a:cubicBezTo>
                      <a:pt x="186285" y="975729"/>
                      <a:pt x="182681" y="996577"/>
                      <a:pt x="178838" y="1017381"/>
                    </a:cubicBezTo>
                    <a:cubicBezTo>
                      <a:pt x="164052" y="1082600"/>
                      <a:pt x="186091" y="1056444"/>
                      <a:pt x="107497" y="1064062"/>
                    </a:cubicBezTo>
                    <a:cubicBezTo>
                      <a:pt x="90703" y="1064170"/>
                      <a:pt x="16750" y="1077226"/>
                      <a:pt x="9562" y="1062637"/>
                    </a:cubicBezTo>
                    <a:cubicBezTo>
                      <a:pt x="13361" y="1055839"/>
                      <a:pt x="21780" y="1051199"/>
                      <a:pt x="28536" y="1047487"/>
                    </a:cubicBezTo>
                    <a:cubicBezTo>
                      <a:pt x="37732" y="1042826"/>
                      <a:pt x="47488" y="1038294"/>
                      <a:pt x="56598" y="1032985"/>
                    </a:cubicBezTo>
                    <a:cubicBezTo>
                      <a:pt x="74341" y="1024719"/>
                      <a:pt x="92819" y="1018698"/>
                      <a:pt x="111383" y="1012547"/>
                    </a:cubicBezTo>
                    <a:cubicBezTo>
                      <a:pt x="130076" y="1005576"/>
                      <a:pt x="128414" y="1006871"/>
                      <a:pt x="130162" y="987513"/>
                    </a:cubicBezTo>
                    <a:cubicBezTo>
                      <a:pt x="134544" y="962651"/>
                      <a:pt x="137609" y="937401"/>
                      <a:pt x="146546" y="913640"/>
                    </a:cubicBezTo>
                    <a:cubicBezTo>
                      <a:pt x="154835" y="889857"/>
                      <a:pt x="168563" y="867650"/>
                      <a:pt x="186350" y="849802"/>
                    </a:cubicBezTo>
                    <a:cubicBezTo>
                      <a:pt x="199712" y="839464"/>
                      <a:pt x="214995" y="829515"/>
                      <a:pt x="232458" y="829343"/>
                    </a:cubicBezTo>
                    <a:cubicBezTo>
                      <a:pt x="245690" y="829062"/>
                      <a:pt x="259030" y="828674"/>
                      <a:pt x="272132" y="830745"/>
                    </a:cubicBezTo>
                    <a:cubicBezTo>
                      <a:pt x="277594" y="832062"/>
                      <a:pt x="282882" y="833918"/>
                      <a:pt x="288214" y="835709"/>
                    </a:cubicBezTo>
                    <a:cubicBezTo>
                      <a:pt x="296935" y="844989"/>
                      <a:pt x="306389" y="853751"/>
                      <a:pt x="313253" y="864520"/>
                    </a:cubicBezTo>
                    <a:cubicBezTo>
                      <a:pt x="318672" y="873628"/>
                      <a:pt x="321758" y="883771"/>
                      <a:pt x="323097" y="894216"/>
                    </a:cubicBezTo>
                    <a:cubicBezTo>
                      <a:pt x="322989" y="894130"/>
                      <a:pt x="322859" y="894087"/>
                      <a:pt x="322730" y="894044"/>
                    </a:cubicBezTo>
                    <a:close/>
                    <a:moveTo>
                      <a:pt x="484991" y="968650"/>
                    </a:moveTo>
                    <a:cubicBezTo>
                      <a:pt x="444927" y="968133"/>
                      <a:pt x="404670" y="968197"/>
                      <a:pt x="365124" y="960730"/>
                    </a:cubicBezTo>
                    <a:cubicBezTo>
                      <a:pt x="357030" y="959543"/>
                      <a:pt x="348935" y="958378"/>
                      <a:pt x="340819" y="957256"/>
                    </a:cubicBezTo>
                    <a:cubicBezTo>
                      <a:pt x="334688" y="956155"/>
                      <a:pt x="328061" y="956220"/>
                      <a:pt x="322449" y="953306"/>
                    </a:cubicBezTo>
                    <a:cubicBezTo>
                      <a:pt x="325601" y="941954"/>
                      <a:pt x="330587" y="931120"/>
                      <a:pt x="332853" y="919510"/>
                    </a:cubicBezTo>
                    <a:cubicBezTo>
                      <a:pt x="333501" y="914395"/>
                      <a:pt x="333782" y="909172"/>
                      <a:pt x="333674" y="903928"/>
                    </a:cubicBezTo>
                    <a:cubicBezTo>
                      <a:pt x="333933" y="903345"/>
                      <a:pt x="334149" y="902698"/>
                      <a:pt x="334278" y="901899"/>
                    </a:cubicBezTo>
                    <a:cubicBezTo>
                      <a:pt x="334300" y="900950"/>
                      <a:pt x="333976" y="900000"/>
                      <a:pt x="333458" y="899202"/>
                    </a:cubicBezTo>
                    <a:cubicBezTo>
                      <a:pt x="332335" y="882455"/>
                      <a:pt x="327068" y="865923"/>
                      <a:pt x="316858" y="852586"/>
                    </a:cubicBezTo>
                    <a:cubicBezTo>
                      <a:pt x="313513" y="848701"/>
                      <a:pt x="310080" y="844860"/>
                      <a:pt x="306605" y="841061"/>
                    </a:cubicBezTo>
                    <a:cubicBezTo>
                      <a:pt x="307404" y="840716"/>
                      <a:pt x="307987" y="840047"/>
                      <a:pt x="308202" y="838882"/>
                    </a:cubicBezTo>
                    <a:cubicBezTo>
                      <a:pt x="308375" y="837220"/>
                      <a:pt x="306346" y="836033"/>
                      <a:pt x="305202" y="835256"/>
                    </a:cubicBezTo>
                    <a:cubicBezTo>
                      <a:pt x="302676" y="833508"/>
                      <a:pt x="299978" y="832084"/>
                      <a:pt x="297194" y="830789"/>
                    </a:cubicBezTo>
                    <a:cubicBezTo>
                      <a:pt x="283271" y="815639"/>
                      <a:pt x="269434" y="800402"/>
                      <a:pt x="258253" y="783051"/>
                    </a:cubicBezTo>
                    <a:cubicBezTo>
                      <a:pt x="246704" y="764922"/>
                      <a:pt x="241243" y="743319"/>
                      <a:pt x="241912" y="721911"/>
                    </a:cubicBezTo>
                    <a:cubicBezTo>
                      <a:pt x="241610" y="673223"/>
                      <a:pt x="262419" y="628010"/>
                      <a:pt x="285580" y="586164"/>
                    </a:cubicBezTo>
                    <a:cubicBezTo>
                      <a:pt x="302266" y="556187"/>
                      <a:pt x="324802" y="529901"/>
                      <a:pt x="344812" y="502147"/>
                    </a:cubicBezTo>
                    <a:cubicBezTo>
                      <a:pt x="363246" y="479012"/>
                      <a:pt x="383861" y="457323"/>
                      <a:pt x="397071" y="430540"/>
                    </a:cubicBezTo>
                    <a:cubicBezTo>
                      <a:pt x="403094" y="419275"/>
                      <a:pt x="409267" y="407491"/>
                      <a:pt x="410260" y="394543"/>
                    </a:cubicBezTo>
                    <a:cubicBezTo>
                      <a:pt x="410303" y="393787"/>
                      <a:pt x="410303" y="393075"/>
                      <a:pt x="410347" y="392341"/>
                    </a:cubicBezTo>
                    <a:cubicBezTo>
                      <a:pt x="411037" y="391543"/>
                      <a:pt x="411081" y="390399"/>
                      <a:pt x="410455" y="389579"/>
                    </a:cubicBezTo>
                    <a:cubicBezTo>
                      <a:pt x="410562" y="383363"/>
                      <a:pt x="410152" y="377472"/>
                      <a:pt x="409246" y="371882"/>
                    </a:cubicBezTo>
                    <a:lnTo>
                      <a:pt x="408944" y="370782"/>
                    </a:lnTo>
                    <a:lnTo>
                      <a:pt x="408512" y="369206"/>
                    </a:lnTo>
                    <a:lnTo>
                      <a:pt x="408145" y="367760"/>
                    </a:lnTo>
                    <a:lnTo>
                      <a:pt x="407843" y="366465"/>
                    </a:lnTo>
                    <a:lnTo>
                      <a:pt x="407584" y="365300"/>
                    </a:lnTo>
                    <a:lnTo>
                      <a:pt x="407346" y="364199"/>
                    </a:lnTo>
                    <a:lnTo>
                      <a:pt x="407152" y="363206"/>
                    </a:lnTo>
                    <a:lnTo>
                      <a:pt x="407001" y="362257"/>
                    </a:lnTo>
                    <a:lnTo>
                      <a:pt x="406850" y="361329"/>
                    </a:lnTo>
                    <a:lnTo>
                      <a:pt x="406785" y="360940"/>
                    </a:lnTo>
                    <a:cubicBezTo>
                      <a:pt x="397697" y="329712"/>
                      <a:pt x="372982" y="307678"/>
                      <a:pt x="344553" y="286938"/>
                    </a:cubicBezTo>
                    <a:cubicBezTo>
                      <a:pt x="325838" y="271507"/>
                      <a:pt x="306519" y="256228"/>
                      <a:pt x="290783" y="237668"/>
                    </a:cubicBezTo>
                    <a:cubicBezTo>
                      <a:pt x="270470" y="210108"/>
                      <a:pt x="260174" y="176182"/>
                      <a:pt x="259613" y="142019"/>
                    </a:cubicBezTo>
                    <a:cubicBezTo>
                      <a:pt x="259354" y="123524"/>
                      <a:pt x="262527" y="105201"/>
                      <a:pt x="264728" y="86878"/>
                    </a:cubicBezTo>
                    <a:cubicBezTo>
                      <a:pt x="266995" y="72764"/>
                      <a:pt x="272176" y="59362"/>
                      <a:pt x="276924" y="45939"/>
                    </a:cubicBezTo>
                    <a:cubicBezTo>
                      <a:pt x="279061" y="44298"/>
                      <a:pt x="279191" y="40953"/>
                      <a:pt x="280551" y="38687"/>
                    </a:cubicBezTo>
                    <a:cubicBezTo>
                      <a:pt x="280788" y="37759"/>
                      <a:pt x="281458" y="36508"/>
                      <a:pt x="282019" y="35234"/>
                    </a:cubicBezTo>
                    <a:cubicBezTo>
                      <a:pt x="282623" y="34328"/>
                      <a:pt x="283228" y="33421"/>
                      <a:pt x="283875" y="32558"/>
                    </a:cubicBezTo>
                    <a:cubicBezTo>
                      <a:pt x="307663" y="33486"/>
                      <a:pt x="331256" y="25933"/>
                      <a:pt x="355087" y="25264"/>
                    </a:cubicBezTo>
                    <a:cubicBezTo>
                      <a:pt x="389883" y="24465"/>
                      <a:pt x="424701" y="23796"/>
                      <a:pt x="459411" y="21034"/>
                    </a:cubicBezTo>
                    <a:cubicBezTo>
                      <a:pt x="474867" y="19523"/>
                      <a:pt x="490301" y="17883"/>
                      <a:pt x="505821" y="17430"/>
                    </a:cubicBezTo>
                    <a:cubicBezTo>
                      <a:pt x="526997" y="16933"/>
                      <a:pt x="547244" y="13718"/>
                      <a:pt x="568571" y="13286"/>
                    </a:cubicBezTo>
                    <a:cubicBezTo>
                      <a:pt x="593287" y="13437"/>
                      <a:pt x="617787" y="10631"/>
                      <a:pt x="642459" y="9855"/>
                    </a:cubicBezTo>
                    <a:cubicBezTo>
                      <a:pt x="631084" y="23775"/>
                      <a:pt x="620981" y="38687"/>
                      <a:pt x="610102" y="52996"/>
                    </a:cubicBezTo>
                    <a:cubicBezTo>
                      <a:pt x="597777" y="68232"/>
                      <a:pt x="588797" y="85605"/>
                      <a:pt x="581717" y="103820"/>
                    </a:cubicBezTo>
                    <a:cubicBezTo>
                      <a:pt x="574507" y="121020"/>
                      <a:pt x="566671" y="139105"/>
                      <a:pt x="568398" y="158162"/>
                    </a:cubicBezTo>
                    <a:cubicBezTo>
                      <a:pt x="571874" y="193620"/>
                      <a:pt x="600993" y="217554"/>
                      <a:pt x="624414" y="241336"/>
                    </a:cubicBezTo>
                    <a:cubicBezTo>
                      <a:pt x="647510" y="264946"/>
                      <a:pt x="667261" y="292398"/>
                      <a:pt x="681033" y="322461"/>
                    </a:cubicBezTo>
                    <a:cubicBezTo>
                      <a:pt x="692495" y="351207"/>
                      <a:pt x="697935" y="382371"/>
                      <a:pt x="698690" y="413340"/>
                    </a:cubicBezTo>
                    <a:cubicBezTo>
                      <a:pt x="700655" y="468890"/>
                      <a:pt x="672010" y="499925"/>
                      <a:pt x="640085" y="540411"/>
                    </a:cubicBezTo>
                    <a:cubicBezTo>
                      <a:pt x="622579" y="565553"/>
                      <a:pt x="605785" y="591840"/>
                      <a:pt x="596115" y="621126"/>
                    </a:cubicBezTo>
                    <a:cubicBezTo>
                      <a:pt x="585192" y="652785"/>
                      <a:pt x="586984" y="689236"/>
                      <a:pt x="604792" y="718069"/>
                    </a:cubicBezTo>
                    <a:cubicBezTo>
                      <a:pt x="620096" y="742672"/>
                      <a:pt x="636135" y="766800"/>
                      <a:pt x="651072" y="791640"/>
                    </a:cubicBezTo>
                    <a:cubicBezTo>
                      <a:pt x="661800" y="808668"/>
                      <a:pt x="672723" y="826105"/>
                      <a:pt x="677040" y="846068"/>
                    </a:cubicBezTo>
                    <a:cubicBezTo>
                      <a:pt x="676565" y="846694"/>
                      <a:pt x="676414" y="847536"/>
                      <a:pt x="676694" y="848334"/>
                    </a:cubicBezTo>
                    <a:cubicBezTo>
                      <a:pt x="677148" y="849564"/>
                      <a:pt x="677644" y="850816"/>
                      <a:pt x="678098" y="852068"/>
                    </a:cubicBezTo>
                    <a:cubicBezTo>
                      <a:pt x="679393" y="859945"/>
                      <a:pt x="680321" y="867973"/>
                      <a:pt x="680558" y="876002"/>
                    </a:cubicBezTo>
                    <a:cubicBezTo>
                      <a:pt x="680213" y="882541"/>
                      <a:pt x="679954" y="889123"/>
                      <a:pt x="679587" y="895684"/>
                    </a:cubicBezTo>
                    <a:cubicBezTo>
                      <a:pt x="679328" y="897518"/>
                      <a:pt x="679047" y="899331"/>
                      <a:pt x="678680" y="901144"/>
                    </a:cubicBezTo>
                    <a:cubicBezTo>
                      <a:pt x="677018" y="909129"/>
                      <a:pt x="674709" y="916942"/>
                      <a:pt x="672658" y="924840"/>
                    </a:cubicBezTo>
                    <a:cubicBezTo>
                      <a:pt x="672636" y="924862"/>
                      <a:pt x="672593" y="924862"/>
                      <a:pt x="672572" y="924905"/>
                    </a:cubicBezTo>
                    <a:cubicBezTo>
                      <a:pt x="672097" y="925704"/>
                      <a:pt x="671924" y="926675"/>
                      <a:pt x="671643" y="927581"/>
                    </a:cubicBezTo>
                    <a:cubicBezTo>
                      <a:pt x="668125" y="939710"/>
                      <a:pt x="663613" y="951558"/>
                      <a:pt x="658087" y="962996"/>
                    </a:cubicBezTo>
                    <a:cubicBezTo>
                      <a:pt x="657980" y="963363"/>
                      <a:pt x="657958" y="963708"/>
                      <a:pt x="657980" y="964054"/>
                    </a:cubicBezTo>
                    <a:cubicBezTo>
                      <a:pt x="635293" y="965305"/>
                      <a:pt x="612606" y="967312"/>
                      <a:pt x="589811" y="968543"/>
                    </a:cubicBezTo>
                    <a:cubicBezTo>
                      <a:pt x="554886" y="969104"/>
                      <a:pt x="519916" y="969125"/>
                      <a:pt x="484991" y="968650"/>
                    </a:cubicBezTo>
                    <a:close/>
                    <a:moveTo>
                      <a:pt x="899827" y="1022582"/>
                    </a:moveTo>
                    <a:cubicBezTo>
                      <a:pt x="889920" y="1019151"/>
                      <a:pt x="879558" y="1013971"/>
                      <a:pt x="869650" y="1010000"/>
                    </a:cubicBezTo>
                    <a:cubicBezTo>
                      <a:pt x="845928" y="1001670"/>
                      <a:pt x="822118" y="993750"/>
                      <a:pt x="797964" y="986498"/>
                    </a:cubicBezTo>
                    <a:cubicBezTo>
                      <a:pt x="790819" y="983520"/>
                      <a:pt x="782789" y="982700"/>
                      <a:pt x="776119" y="987362"/>
                    </a:cubicBezTo>
                    <a:cubicBezTo>
                      <a:pt x="770334" y="990405"/>
                      <a:pt x="766319" y="995865"/>
                      <a:pt x="762779" y="1001217"/>
                    </a:cubicBezTo>
                    <a:cubicBezTo>
                      <a:pt x="762153" y="1002188"/>
                      <a:pt x="762131" y="1003310"/>
                      <a:pt x="762477" y="1004303"/>
                    </a:cubicBezTo>
                    <a:cubicBezTo>
                      <a:pt x="751943" y="1014317"/>
                      <a:pt x="738516" y="1021309"/>
                      <a:pt x="725651" y="1028042"/>
                    </a:cubicBezTo>
                    <a:cubicBezTo>
                      <a:pt x="725716" y="1027999"/>
                      <a:pt x="725802" y="1027956"/>
                      <a:pt x="725867" y="1027913"/>
                    </a:cubicBezTo>
                    <a:cubicBezTo>
                      <a:pt x="725910" y="1027891"/>
                      <a:pt x="725975" y="1027848"/>
                      <a:pt x="726018" y="1027827"/>
                    </a:cubicBezTo>
                    <a:cubicBezTo>
                      <a:pt x="702382" y="1039632"/>
                      <a:pt x="674687" y="1042934"/>
                      <a:pt x="648741" y="1038423"/>
                    </a:cubicBezTo>
                    <a:cubicBezTo>
                      <a:pt x="634516" y="1035380"/>
                      <a:pt x="620614" y="1028884"/>
                      <a:pt x="608418" y="1020985"/>
                    </a:cubicBezTo>
                    <a:cubicBezTo>
                      <a:pt x="594129" y="1010583"/>
                      <a:pt x="585796" y="994742"/>
                      <a:pt x="580271" y="978341"/>
                    </a:cubicBezTo>
                    <a:cubicBezTo>
                      <a:pt x="594625" y="977931"/>
                      <a:pt x="608958" y="977175"/>
                      <a:pt x="623313" y="976010"/>
                    </a:cubicBezTo>
                    <a:cubicBezTo>
                      <a:pt x="625968" y="981643"/>
                      <a:pt x="632681" y="989606"/>
                      <a:pt x="634451" y="990793"/>
                    </a:cubicBezTo>
                    <a:cubicBezTo>
                      <a:pt x="642438" y="998217"/>
                      <a:pt x="653339" y="1001972"/>
                      <a:pt x="664045" y="1003202"/>
                    </a:cubicBezTo>
                    <a:cubicBezTo>
                      <a:pt x="704583" y="1003332"/>
                      <a:pt x="729904" y="987124"/>
                      <a:pt x="758008" y="959781"/>
                    </a:cubicBezTo>
                    <a:cubicBezTo>
                      <a:pt x="759930" y="957817"/>
                      <a:pt x="762844" y="956069"/>
                      <a:pt x="762800" y="953004"/>
                    </a:cubicBezTo>
                    <a:cubicBezTo>
                      <a:pt x="762800" y="952637"/>
                      <a:pt x="762736" y="952292"/>
                      <a:pt x="762649" y="951947"/>
                    </a:cubicBezTo>
                    <a:cubicBezTo>
                      <a:pt x="767981" y="946940"/>
                      <a:pt x="773701" y="940465"/>
                      <a:pt x="774802" y="939451"/>
                    </a:cubicBezTo>
                    <a:cubicBezTo>
                      <a:pt x="778364" y="935307"/>
                      <a:pt x="782120" y="931358"/>
                      <a:pt x="785768" y="927322"/>
                    </a:cubicBezTo>
                    <a:cubicBezTo>
                      <a:pt x="785876" y="927193"/>
                      <a:pt x="785984" y="927042"/>
                      <a:pt x="786070" y="926912"/>
                    </a:cubicBezTo>
                    <a:cubicBezTo>
                      <a:pt x="786567" y="927042"/>
                      <a:pt x="787085" y="927214"/>
                      <a:pt x="787538" y="927322"/>
                    </a:cubicBezTo>
                    <a:cubicBezTo>
                      <a:pt x="800489" y="932480"/>
                      <a:pt x="812448" y="939969"/>
                      <a:pt x="824320" y="947220"/>
                    </a:cubicBezTo>
                    <a:cubicBezTo>
                      <a:pt x="839603" y="956500"/>
                      <a:pt x="854368" y="966492"/>
                      <a:pt x="868010" y="978060"/>
                    </a:cubicBezTo>
                    <a:cubicBezTo>
                      <a:pt x="889380" y="994807"/>
                      <a:pt x="912002" y="1009914"/>
                      <a:pt x="932875" y="1027287"/>
                    </a:cubicBezTo>
                    <a:cubicBezTo>
                      <a:pt x="921780" y="1026683"/>
                      <a:pt x="910512" y="1026079"/>
                      <a:pt x="899827" y="102258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37"/>
              <p:cNvSpPr/>
              <p:nvPr/>
            </p:nvSpPr>
            <p:spPr>
              <a:xfrm>
                <a:off x="16545092" y="6693302"/>
                <a:ext cx="280" cy="21"/>
              </a:xfrm>
              <a:custGeom>
                <a:rect b="b" l="l" r="r" t="t"/>
                <a:pathLst>
                  <a:path extrusionOk="0" h="21" w="280">
                    <a:moveTo>
                      <a:pt x="43" y="22"/>
                    </a:moveTo>
                    <a:cubicBezTo>
                      <a:pt x="22" y="22"/>
                      <a:pt x="22" y="22"/>
                      <a:pt x="0" y="22"/>
                    </a:cubicBezTo>
                    <a:cubicBezTo>
                      <a:pt x="0" y="22"/>
                      <a:pt x="0" y="22"/>
                      <a:pt x="22" y="22"/>
                    </a:cubicBezTo>
                    <a:cubicBezTo>
                      <a:pt x="108" y="22"/>
                      <a:pt x="194" y="0"/>
                      <a:pt x="281" y="0"/>
                    </a:cubicBezTo>
                    <a:cubicBezTo>
                      <a:pt x="194" y="0"/>
                      <a:pt x="130" y="22"/>
                      <a:pt x="43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37"/>
              <p:cNvSpPr/>
              <p:nvPr/>
            </p:nvSpPr>
            <p:spPr>
              <a:xfrm>
                <a:off x="16444158" y="6672926"/>
                <a:ext cx="203180" cy="103040"/>
              </a:xfrm>
              <a:custGeom>
                <a:rect b="b" l="l" r="r" t="t"/>
                <a:pathLst>
                  <a:path extrusionOk="0" h="103040" w="203180">
                    <a:moveTo>
                      <a:pt x="187170" y="5334"/>
                    </a:moveTo>
                    <a:cubicBezTo>
                      <a:pt x="175837" y="5054"/>
                      <a:pt x="164310" y="8291"/>
                      <a:pt x="153690" y="12046"/>
                    </a:cubicBezTo>
                    <a:cubicBezTo>
                      <a:pt x="144063" y="16254"/>
                      <a:pt x="134133" y="20851"/>
                      <a:pt x="126730" y="28469"/>
                    </a:cubicBezTo>
                    <a:cubicBezTo>
                      <a:pt x="126730" y="28469"/>
                      <a:pt x="126730" y="28469"/>
                      <a:pt x="126730" y="28448"/>
                    </a:cubicBezTo>
                    <a:cubicBezTo>
                      <a:pt x="120232" y="21865"/>
                      <a:pt x="109893" y="19945"/>
                      <a:pt x="100956" y="20376"/>
                    </a:cubicBezTo>
                    <a:cubicBezTo>
                      <a:pt x="97869" y="20592"/>
                      <a:pt x="94243" y="20851"/>
                      <a:pt x="91070" y="21412"/>
                    </a:cubicBezTo>
                    <a:cubicBezTo>
                      <a:pt x="89127" y="21844"/>
                      <a:pt x="87875" y="23549"/>
                      <a:pt x="87594" y="25383"/>
                    </a:cubicBezTo>
                    <a:cubicBezTo>
                      <a:pt x="86580" y="24714"/>
                      <a:pt x="85565" y="24045"/>
                      <a:pt x="84508" y="23441"/>
                    </a:cubicBezTo>
                    <a:cubicBezTo>
                      <a:pt x="52841" y="3823"/>
                      <a:pt x="13296" y="-21751"/>
                      <a:pt x="2309" y="32872"/>
                    </a:cubicBezTo>
                    <a:cubicBezTo>
                      <a:pt x="-238" y="44850"/>
                      <a:pt x="-152" y="57173"/>
                      <a:pt x="150" y="69366"/>
                    </a:cubicBezTo>
                    <a:cubicBezTo>
                      <a:pt x="-498" y="84387"/>
                      <a:pt x="7835" y="103659"/>
                      <a:pt x="25254" y="103011"/>
                    </a:cubicBezTo>
                    <a:cubicBezTo>
                      <a:pt x="42199" y="103637"/>
                      <a:pt x="57094" y="94098"/>
                      <a:pt x="71707" y="86782"/>
                    </a:cubicBezTo>
                    <a:cubicBezTo>
                      <a:pt x="76845" y="84279"/>
                      <a:pt x="82047" y="81926"/>
                      <a:pt x="87227" y="79509"/>
                    </a:cubicBezTo>
                    <a:cubicBezTo>
                      <a:pt x="88026" y="79164"/>
                      <a:pt x="88933" y="78819"/>
                      <a:pt x="89861" y="78430"/>
                    </a:cubicBezTo>
                    <a:cubicBezTo>
                      <a:pt x="93077" y="81149"/>
                      <a:pt x="98042" y="82401"/>
                      <a:pt x="105187" y="82423"/>
                    </a:cubicBezTo>
                    <a:cubicBezTo>
                      <a:pt x="110087" y="82272"/>
                      <a:pt x="115375" y="83070"/>
                      <a:pt x="120038" y="81301"/>
                    </a:cubicBezTo>
                    <a:cubicBezTo>
                      <a:pt x="121160" y="80588"/>
                      <a:pt x="122089" y="79725"/>
                      <a:pt x="122909" y="78797"/>
                    </a:cubicBezTo>
                    <a:cubicBezTo>
                      <a:pt x="125672" y="80653"/>
                      <a:pt x="129536" y="81970"/>
                      <a:pt x="131629" y="83782"/>
                    </a:cubicBezTo>
                    <a:cubicBezTo>
                      <a:pt x="139767" y="89286"/>
                      <a:pt x="148337" y="94487"/>
                      <a:pt x="158094" y="96386"/>
                    </a:cubicBezTo>
                    <a:cubicBezTo>
                      <a:pt x="169362" y="99235"/>
                      <a:pt x="183090" y="96386"/>
                      <a:pt x="189695" y="86156"/>
                    </a:cubicBezTo>
                    <a:cubicBezTo>
                      <a:pt x="195265" y="73855"/>
                      <a:pt x="197423" y="60216"/>
                      <a:pt x="200985" y="47202"/>
                    </a:cubicBezTo>
                    <a:cubicBezTo>
                      <a:pt x="204223" y="32376"/>
                      <a:pt x="206640" y="9154"/>
                      <a:pt x="187170" y="5334"/>
                    </a:cubicBezTo>
                    <a:close/>
                    <a:moveTo>
                      <a:pt x="54741" y="84667"/>
                    </a:moveTo>
                    <a:cubicBezTo>
                      <a:pt x="45200" y="89307"/>
                      <a:pt x="35098" y="94077"/>
                      <a:pt x="24240" y="93257"/>
                    </a:cubicBezTo>
                    <a:cubicBezTo>
                      <a:pt x="9324" y="91703"/>
                      <a:pt x="9756" y="72280"/>
                      <a:pt x="9756" y="60863"/>
                    </a:cubicBezTo>
                    <a:cubicBezTo>
                      <a:pt x="9972" y="45152"/>
                      <a:pt x="10166" y="27347"/>
                      <a:pt x="20203" y="14398"/>
                    </a:cubicBezTo>
                    <a:cubicBezTo>
                      <a:pt x="33781" y="-666"/>
                      <a:pt x="64605" y="22362"/>
                      <a:pt x="79262" y="28426"/>
                    </a:cubicBezTo>
                    <a:cubicBezTo>
                      <a:pt x="82068" y="29592"/>
                      <a:pt x="84853" y="31577"/>
                      <a:pt x="87918" y="31750"/>
                    </a:cubicBezTo>
                    <a:cubicBezTo>
                      <a:pt x="86947" y="35570"/>
                      <a:pt x="86342" y="39389"/>
                      <a:pt x="85975" y="43253"/>
                    </a:cubicBezTo>
                    <a:cubicBezTo>
                      <a:pt x="85349" y="43101"/>
                      <a:pt x="84767" y="42950"/>
                      <a:pt x="84378" y="42821"/>
                    </a:cubicBezTo>
                    <a:cubicBezTo>
                      <a:pt x="77320" y="41094"/>
                      <a:pt x="70369" y="38936"/>
                      <a:pt x="63332" y="37102"/>
                    </a:cubicBezTo>
                    <a:cubicBezTo>
                      <a:pt x="61065" y="36498"/>
                      <a:pt x="58691" y="38008"/>
                      <a:pt x="58389" y="40361"/>
                    </a:cubicBezTo>
                    <a:cubicBezTo>
                      <a:pt x="58086" y="42519"/>
                      <a:pt x="59619" y="44461"/>
                      <a:pt x="61735" y="44806"/>
                    </a:cubicBezTo>
                    <a:cubicBezTo>
                      <a:pt x="66613" y="45540"/>
                      <a:pt x="71427" y="46619"/>
                      <a:pt x="76262" y="47504"/>
                    </a:cubicBezTo>
                    <a:cubicBezTo>
                      <a:pt x="79176" y="47871"/>
                      <a:pt x="82479" y="48583"/>
                      <a:pt x="85565" y="48454"/>
                    </a:cubicBezTo>
                    <a:cubicBezTo>
                      <a:pt x="85349" y="52360"/>
                      <a:pt x="85263" y="56331"/>
                      <a:pt x="85112" y="60367"/>
                    </a:cubicBezTo>
                    <a:cubicBezTo>
                      <a:pt x="84853" y="64014"/>
                      <a:pt x="84961" y="67122"/>
                      <a:pt x="85414" y="69776"/>
                    </a:cubicBezTo>
                    <a:cubicBezTo>
                      <a:pt x="74967" y="74222"/>
                      <a:pt x="64821" y="79445"/>
                      <a:pt x="54741" y="84667"/>
                    </a:cubicBezTo>
                    <a:close/>
                    <a:moveTo>
                      <a:pt x="115591" y="72625"/>
                    </a:moveTo>
                    <a:cubicBezTo>
                      <a:pt x="115354" y="72646"/>
                      <a:pt x="115138" y="72668"/>
                      <a:pt x="114900" y="72668"/>
                    </a:cubicBezTo>
                    <a:cubicBezTo>
                      <a:pt x="110000" y="72474"/>
                      <a:pt x="96164" y="74805"/>
                      <a:pt x="94394" y="69280"/>
                    </a:cubicBezTo>
                    <a:cubicBezTo>
                      <a:pt x="92041" y="56806"/>
                      <a:pt x="92861" y="43576"/>
                      <a:pt x="93574" y="30843"/>
                    </a:cubicBezTo>
                    <a:cubicBezTo>
                      <a:pt x="96186" y="30563"/>
                      <a:pt x="98819" y="30239"/>
                      <a:pt x="101431" y="30088"/>
                    </a:cubicBezTo>
                    <a:cubicBezTo>
                      <a:pt x="106719" y="29635"/>
                      <a:pt x="112030" y="30865"/>
                      <a:pt x="116843" y="33023"/>
                    </a:cubicBezTo>
                    <a:cubicBezTo>
                      <a:pt x="119822" y="33973"/>
                      <a:pt x="119757" y="36800"/>
                      <a:pt x="119865" y="39454"/>
                    </a:cubicBezTo>
                    <a:cubicBezTo>
                      <a:pt x="120232" y="48928"/>
                      <a:pt x="119067" y="58446"/>
                      <a:pt x="117448" y="67791"/>
                    </a:cubicBezTo>
                    <a:cubicBezTo>
                      <a:pt x="117059" y="69474"/>
                      <a:pt x="116606" y="71179"/>
                      <a:pt x="115591" y="72625"/>
                    </a:cubicBezTo>
                    <a:close/>
                    <a:moveTo>
                      <a:pt x="187364" y="61748"/>
                    </a:moveTo>
                    <a:cubicBezTo>
                      <a:pt x="184342" y="70272"/>
                      <a:pt x="184536" y="82962"/>
                      <a:pt x="174499" y="86329"/>
                    </a:cubicBezTo>
                    <a:cubicBezTo>
                      <a:pt x="156734" y="92199"/>
                      <a:pt x="141689" y="77524"/>
                      <a:pt x="127053" y="69884"/>
                    </a:cubicBezTo>
                    <a:cubicBezTo>
                      <a:pt x="127032" y="69884"/>
                      <a:pt x="127010" y="69862"/>
                      <a:pt x="126989" y="69862"/>
                    </a:cubicBezTo>
                    <a:cubicBezTo>
                      <a:pt x="127938" y="65611"/>
                      <a:pt x="128154" y="61014"/>
                      <a:pt x="128780" y="57043"/>
                    </a:cubicBezTo>
                    <a:cubicBezTo>
                      <a:pt x="128974" y="55014"/>
                      <a:pt x="129169" y="52964"/>
                      <a:pt x="129341" y="50936"/>
                    </a:cubicBezTo>
                    <a:cubicBezTo>
                      <a:pt x="129449" y="51130"/>
                      <a:pt x="129579" y="51324"/>
                      <a:pt x="129795" y="51540"/>
                    </a:cubicBezTo>
                    <a:cubicBezTo>
                      <a:pt x="132018" y="52748"/>
                      <a:pt x="134759" y="52058"/>
                      <a:pt x="137177" y="51907"/>
                    </a:cubicBezTo>
                    <a:cubicBezTo>
                      <a:pt x="144603" y="50871"/>
                      <a:pt x="152050" y="50029"/>
                      <a:pt x="159540" y="49446"/>
                    </a:cubicBezTo>
                    <a:cubicBezTo>
                      <a:pt x="162001" y="49231"/>
                      <a:pt x="163620" y="46576"/>
                      <a:pt x="162972" y="44267"/>
                    </a:cubicBezTo>
                    <a:cubicBezTo>
                      <a:pt x="160900" y="38440"/>
                      <a:pt x="153841" y="42929"/>
                      <a:pt x="149351" y="43145"/>
                    </a:cubicBezTo>
                    <a:cubicBezTo>
                      <a:pt x="147279" y="43771"/>
                      <a:pt x="131802" y="46058"/>
                      <a:pt x="129449" y="49425"/>
                    </a:cubicBezTo>
                    <a:cubicBezTo>
                      <a:pt x="129687" y="46188"/>
                      <a:pt x="129795" y="42950"/>
                      <a:pt x="129600" y="39713"/>
                    </a:cubicBezTo>
                    <a:cubicBezTo>
                      <a:pt x="129471" y="37512"/>
                      <a:pt x="129406" y="35203"/>
                      <a:pt x="128888" y="33045"/>
                    </a:cubicBezTo>
                    <a:cubicBezTo>
                      <a:pt x="129989" y="32181"/>
                      <a:pt x="131068" y="31340"/>
                      <a:pt x="132255" y="30606"/>
                    </a:cubicBezTo>
                    <a:cubicBezTo>
                      <a:pt x="147128" y="21110"/>
                      <a:pt x="164332" y="15974"/>
                      <a:pt x="181925" y="14571"/>
                    </a:cubicBezTo>
                    <a:cubicBezTo>
                      <a:pt x="203057" y="13492"/>
                      <a:pt x="189739" y="50245"/>
                      <a:pt x="187364" y="6174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0" name="Google Shape;1590;p37"/>
            <p:cNvSpPr/>
            <p:nvPr/>
          </p:nvSpPr>
          <p:spPr>
            <a:xfrm>
              <a:off x="16322681" y="6140927"/>
              <a:ext cx="456885" cy="959132"/>
            </a:xfrm>
            <a:custGeom>
              <a:rect b="b" l="l" r="r" t="t"/>
              <a:pathLst>
                <a:path extrusionOk="0" h="959132" w="456885">
                  <a:moveTo>
                    <a:pt x="280304" y="368977"/>
                  </a:moveTo>
                  <a:cubicBezTo>
                    <a:pt x="281426" y="356956"/>
                    <a:pt x="281729" y="344892"/>
                    <a:pt x="280736" y="332850"/>
                  </a:cubicBezTo>
                  <a:cubicBezTo>
                    <a:pt x="278145" y="309801"/>
                    <a:pt x="274907" y="283687"/>
                    <a:pt x="255804" y="268062"/>
                  </a:cubicBezTo>
                  <a:cubicBezTo>
                    <a:pt x="241579" y="255113"/>
                    <a:pt x="218050" y="252718"/>
                    <a:pt x="203135" y="265818"/>
                  </a:cubicBezTo>
                  <a:cubicBezTo>
                    <a:pt x="194651" y="274407"/>
                    <a:pt x="187161" y="284853"/>
                    <a:pt x="185693" y="297154"/>
                  </a:cubicBezTo>
                  <a:cubicBezTo>
                    <a:pt x="181484" y="320635"/>
                    <a:pt x="182650" y="344676"/>
                    <a:pt x="186254" y="368135"/>
                  </a:cubicBezTo>
                  <a:cubicBezTo>
                    <a:pt x="189406" y="396407"/>
                    <a:pt x="196939" y="413564"/>
                    <a:pt x="224224" y="425671"/>
                  </a:cubicBezTo>
                  <a:cubicBezTo>
                    <a:pt x="227073" y="426470"/>
                    <a:pt x="229901" y="426837"/>
                    <a:pt x="232707" y="426837"/>
                  </a:cubicBezTo>
                  <a:cubicBezTo>
                    <a:pt x="250451" y="426837"/>
                    <a:pt x="266899" y="412140"/>
                    <a:pt x="274368" y="396666"/>
                  </a:cubicBezTo>
                  <a:cubicBezTo>
                    <a:pt x="278620" y="388120"/>
                    <a:pt x="279656" y="378386"/>
                    <a:pt x="280304" y="368977"/>
                  </a:cubicBezTo>
                  <a:close/>
                  <a:moveTo>
                    <a:pt x="284081" y="442915"/>
                  </a:moveTo>
                  <a:cubicBezTo>
                    <a:pt x="296062" y="445159"/>
                    <a:pt x="301350" y="427980"/>
                    <a:pt x="292759" y="421010"/>
                  </a:cubicBezTo>
                  <a:cubicBezTo>
                    <a:pt x="288917" y="417729"/>
                    <a:pt x="282225" y="417384"/>
                    <a:pt x="278944" y="421592"/>
                  </a:cubicBezTo>
                  <a:cubicBezTo>
                    <a:pt x="267504" y="426685"/>
                    <a:pt x="272231" y="442202"/>
                    <a:pt x="284081" y="442915"/>
                  </a:cubicBezTo>
                  <a:close/>
                  <a:moveTo>
                    <a:pt x="322483" y="579244"/>
                  </a:moveTo>
                  <a:cubicBezTo>
                    <a:pt x="325699" y="564396"/>
                    <a:pt x="328117" y="541153"/>
                    <a:pt x="308646" y="537333"/>
                  </a:cubicBezTo>
                  <a:cubicBezTo>
                    <a:pt x="297314" y="537053"/>
                    <a:pt x="285808" y="540290"/>
                    <a:pt x="275167" y="544045"/>
                  </a:cubicBezTo>
                  <a:cubicBezTo>
                    <a:pt x="265539" y="548253"/>
                    <a:pt x="255588" y="552829"/>
                    <a:pt x="248184" y="560447"/>
                  </a:cubicBezTo>
                  <a:cubicBezTo>
                    <a:pt x="241687" y="553865"/>
                    <a:pt x="231369" y="551965"/>
                    <a:pt x="222411" y="552419"/>
                  </a:cubicBezTo>
                  <a:cubicBezTo>
                    <a:pt x="222497" y="552419"/>
                    <a:pt x="222583" y="552419"/>
                    <a:pt x="222670" y="552397"/>
                  </a:cubicBezTo>
                  <a:cubicBezTo>
                    <a:pt x="222583" y="552397"/>
                    <a:pt x="222519" y="552397"/>
                    <a:pt x="222432" y="552397"/>
                  </a:cubicBezTo>
                  <a:cubicBezTo>
                    <a:pt x="222432" y="552397"/>
                    <a:pt x="222411" y="552397"/>
                    <a:pt x="222389" y="552397"/>
                  </a:cubicBezTo>
                  <a:cubicBezTo>
                    <a:pt x="219302" y="552613"/>
                    <a:pt x="215676" y="552872"/>
                    <a:pt x="212524" y="553433"/>
                  </a:cubicBezTo>
                  <a:cubicBezTo>
                    <a:pt x="210603" y="553865"/>
                    <a:pt x="209308" y="555548"/>
                    <a:pt x="209027" y="557404"/>
                  </a:cubicBezTo>
                  <a:cubicBezTo>
                    <a:pt x="208013" y="556756"/>
                    <a:pt x="207020" y="556066"/>
                    <a:pt x="205984" y="555462"/>
                  </a:cubicBezTo>
                  <a:cubicBezTo>
                    <a:pt x="174339" y="535866"/>
                    <a:pt x="134794" y="510270"/>
                    <a:pt x="123785" y="564893"/>
                  </a:cubicBezTo>
                  <a:cubicBezTo>
                    <a:pt x="121238" y="576870"/>
                    <a:pt x="121324" y="589193"/>
                    <a:pt x="121626" y="601387"/>
                  </a:cubicBezTo>
                  <a:cubicBezTo>
                    <a:pt x="120979" y="616407"/>
                    <a:pt x="129311" y="635701"/>
                    <a:pt x="146731" y="635032"/>
                  </a:cubicBezTo>
                  <a:cubicBezTo>
                    <a:pt x="163676" y="635658"/>
                    <a:pt x="178570" y="626119"/>
                    <a:pt x="193183" y="618803"/>
                  </a:cubicBezTo>
                  <a:cubicBezTo>
                    <a:pt x="198321" y="616321"/>
                    <a:pt x="203523" y="613947"/>
                    <a:pt x="208704" y="611530"/>
                  </a:cubicBezTo>
                  <a:cubicBezTo>
                    <a:pt x="209502" y="611206"/>
                    <a:pt x="210409" y="610839"/>
                    <a:pt x="211337" y="610451"/>
                  </a:cubicBezTo>
                  <a:cubicBezTo>
                    <a:pt x="214553" y="613170"/>
                    <a:pt x="219518" y="614400"/>
                    <a:pt x="226663" y="614422"/>
                  </a:cubicBezTo>
                  <a:cubicBezTo>
                    <a:pt x="231563" y="614271"/>
                    <a:pt x="236852" y="615069"/>
                    <a:pt x="241514" y="613300"/>
                  </a:cubicBezTo>
                  <a:cubicBezTo>
                    <a:pt x="242637" y="612588"/>
                    <a:pt x="243586" y="611746"/>
                    <a:pt x="244385" y="610818"/>
                  </a:cubicBezTo>
                  <a:cubicBezTo>
                    <a:pt x="247148" y="612674"/>
                    <a:pt x="251012" y="613990"/>
                    <a:pt x="253106" y="615782"/>
                  </a:cubicBezTo>
                  <a:cubicBezTo>
                    <a:pt x="261244" y="621263"/>
                    <a:pt x="269813" y="626486"/>
                    <a:pt x="279570" y="628385"/>
                  </a:cubicBezTo>
                  <a:cubicBezTo>
                    <a:pt x="290838" y="631234"/>
                    <a:pt x="304566" y="628385"/>
                    <a:pt x="311172" y="618155"/>
                  </a:cubicBezTo>
                  <a:cubicBezTo>
                    <a:pt x="316741" y="605876"/>
                    <a:pt x="318921" y="592236"/>
                    <a:pt x="322483" y="579244"/>
                  </a:cubicBezTo>
                  <a:close/>
                  <a:moveTo>
                    <a:pt x="339169" y="465446"/>
                  </a:moveTo>
                  <a:cubicBezTo>
                    <a:pt x="343076" y="467021"/>
                    <a:pt x="347004" y="462122"/>
                    <a:pt x="344543" y="458626"/>
                  </a:cubicBezTo>
                  <a:cubicBezTo>
                    <a:pt x="343702" y="457266"/>
                    <a:pt x="342255" y="456835"/>
                    <a:pt x="340831" y="456360"/>
                  </a:cubicBezTo>
                  <a:cubicBezTo>
                    <a:pt x="335995" y="453964"/>
                    <a:pt x="331095" y="449821"/>
                    <a:pt x="330448" y="444145"/>
                  </a:cubicBezTo>
                  <a:cubicBezTo>
                    <a:pt x="330081" y="440627"/>
                    <a:pt x="330750" y="437131"/>
                    <a:pt x="330491" y="433613"/>
                  </a:cubicBezTo>
                  <a:cubicBezTo>
                    <a:pt x="330038" y="430915"/>
                    <a:pt x="326195" y="430419"/>
                    <a:pt x="324987" y="432815"/>
                  </a:cubicBezTo>
                  <a:cubicBezTo>
                    <a:pt x="321382" y="440411"/>
                    <a:pt x="322267" y="448440"/>
                    <a:pt x="326195" y="454849"/>
                  </a:cubicBezTo>
                  <a:cubicBezTo>
                    <a:pt x="324015" y="455777"/>
                    <a:pt x="322353" y="458453"/>
                    <a:pt x="320929" y="460503"/>
                  </a:cubicBezTo>
                  <a:cubicBezTo>
                    <a:pt x="314518" y="467949"/>
                    <a:pt x="307265" y="475567"/>
                    <a:pt x="297292" y="477704"/>
                  </a:cubicBezTo>
                  <a:cubicBezTo>
                    <a:pt x="277757" y="482258"/>
                    <a:pt x="254789" y="474661"/>
                    <a:pt x="244752" y="456554"/>
                  </a:cubicBezTo>
                  <a:cubicBezTo>
                    <a:pt x="244515" y="456166"/>
                    <a:pt x="244256" y="455734"/>
                    <a:pt x="243997" y="455281"/>
                  </a:cubicBezTo>
                  <a:cubicBezTo>
                    <a:pt x="246457" y="452303"/>
                    <a:pt x="248465" y="448893"/>
                    <a:pt x="250235" y="445526"/>
                  </a:cubicBezTo>
                  <a:cubicBezTo>
                    <a:pt x="251206" y="443195"/>
                    <a:pt x="253386" y="435599"/>
                    <a:pt x="248940" y="436052"/>
                  </a:cubicBezTo>
                  <a:cubicBezTo>
                    <a:pt x="246177" y="437563"/>
                    <a:pt x="245313" y="441059"/>
                    <a:pt x="243241" y="443325"/>
                  </a:cubicBezTo>
                  <a:cubicBezTo>
                    <a:pt x="240133" y="447080"/>
                    <a:pt x="237154" y="451159"/>
                    <a:pt x="232858" y="453597"/>
                  </a:cubicBezTo>
                  <a:cubicBezTo>
                    <a:pt x="229448" y="455756"/>
                    <a:pt x="222864" y="455087"/>
                    <a:pt x="223814" y="460892"/>
                  </a:cubicBezTo>
                  <a:cubicBezTo>
                    <a:pt x="225929" y="467474"/>
                    <a:pt x="233247" y="464064"/>
                    <a:pt x="237953" y="460892"/>
                  </a:cubicBezTo>
                  <a:cubicBezTo>
                    <a:pt x="245054" y="478287"/>
                    <a:pt x="265561" y="487739"/>
                    <a:pt x="283715" y="488602"/>
                  </a:cubicBezTo>
                  <a:cubicBezTo>
                    <a:pt x="304264" y="490415"/>
                    <a:pt x="320626" y="478610"/>
                    <a:pt x="331721" y="462252"/>
                  </a:cubicBezTo>
                  <a:cubicBezTo>
                    <a:pt x="331894" y="462014"/>
                    <a:pt x="332024" y="461755"/>
                    <a:pt x="332153" y="461496"/>
                  </a:cubicBezTo>
                  <a:cubicBezTo>
                    <a:pt x="334204" y="463115"/>
                    <a:pt x="336578" y="464453"/>
                    <a:pt x="339169" y="465446"/>
                  </a:cubicBezTo>
                  <a:close/>
                  <a:moveTo>
                    <a:pt x="383679" y="397788"/>
                  </a:moveTo>
                  <a:cubicBezTo>
                    <a:pt x="394623" y="371416"/>
                    <a:pt x="395054" y="341504"/>
                    <a:pt x="392076" y="313426"/>
                  </a:cubicBezTo>
                  <a:cubicBezTo>
                    <a:pt x="388967" y="290485"/>
                    <a:pt x="377505" y="265106"/>
                    <a:pt x="354214" y="256991"/>
                  </a:cubicBezTo>
                  <a:cubicBezTo>
                    <a:pt x="344069" y="254121"/>
                    <a:pt x="333427" y="255524"/>
                    <a:pt x="323540" y="258610"/>
                  </a:cubicBezTo>
                  <a:cubicBezTo>
                    <a:pt x="304005" y="262041"/>
                    <a:pt x="290687" y="280946"/>
                    <a:pt x="287103" y="299506"/>
                  </a:cubicBezTo>
                  <a:cubicBezTo>
                    <a:pt x="280714" y="331102"/>
                    <a:pt x="283974" y="364920"/>
                    <a:pt x="296385" y="394702"/>
                  </a:cubicBezTo>
                  <a:cubicBezTo>
                    <a:pt x="302624" y="411730"/>
                    <a:pt x="318943" y="426081"/>
                    <a:pt x="337658" y="426081"/>
                  </a:cubicBezTo>
                  <a:cubicBezTo>
                    <a:pt x="338672" y="426168"/>
                    <a:pt x="339687" y="426189"/>
                    <a:pt x="340701" y="426189"/>
                  </a:cubicBezTo>
                  <a:cubicBezTo>
                    <a:pt x="348925" y="426189"/>
                    <a:pt x="356891" y="423837"/>
                    <a:pt x="363453" y="418722"/>
                  </a:cubicBezTo>
                  <a:cubicBezTo>
                    <a:pt x="372022" y="413823"/>
                    <a:pt x="379146" y="406572"/>
                    <a:pt x="383679" y="397788"/>
                  </a:cubicBezTo>
                  <a:close/>
                  <a:moveTo>
                    <a:pt x="456790" y="403421"/>
                  </a:moveTo>
                  <a:cubicBezTo>
                    <a:pt x="458754" y="458971"/>
                    <a:pt x="430110" y="490005"/>
                    <a:pt x="398184" y="530492"/>
                  </a:cubicBezTo>
                  <a:cubicBezTo>
                    <a:pt x="380678" y="555634"/>
                    <a:pt x="363884" y="581920"/>
                    <a:pt x="354214" y="611206"/>
                  </a:cubicBezTo>
                  <a:cubicBezTo>
                    <a:pt x="343291" y="642866"/>
                    <a:pt x="345083" y="679317"/>
                    <a:pt x="362891" y="708150"/>
                  </a:cubicBezTo>
                  <a:cubicBezTo>
                    <a:pt x="378196" y="732753"/>
                    <a:pt x="394234" y="756881"/>
                    <a:pt x="409171" y="781721"/>
                  </a:cubicBezTo>
                  <a:cubicBezTo>
                    <a:pt x="419900" y="798727"/>
                    <a:pt x="430822" y="816165"/>
                    <a:pt x="435139" y="836106"/>
                  </a:cubicBezTo>
                  <a:cubicBezTo>
                    <a:pt x="434643" y="836732"/>
                    <a:pt x="434492" y="837617"/>
                    <a:pt x="434816" y="838415"/>
                  </a:cubicBezTo>
                  <a:cubicBezTo>
                    <a:pt x="435290" y="839645"/>
                    <a:pt x="435765" y="840897"/>
                    <a:pt x="436240" y="842170"/>
                  </a:cubicBezTo>
                  <a:cubicBezTo>
                    <a:pt x="437514" y="850004"/>
                    <a:pt x="438464" y="857989"/>
                    <a:pt x="438701" y="865996"/>
                  </a:cubicBezTo>
                  <a:lnTo>
                    <a:pt x="438701" y="865996"/>
                  </a:lnTo>
                  <a:cubicBezTo>
                    <a:pt x="438334" y="872643"/>
                    <a:pt x="438097" y="879333"/>
                    <a:pt x="437708" y="886002"/>
                  </a:cubicBezTo>
                  <a:cubicBezTo>
                    <a:pt x="437708" y="886024"/>
                    <a:pt x="437708" y="886024"/>
                    <a:pt x="437708" y="886045"/>
                  </a:cubicBezTo>
                  <a:cubicBezTo>
                    <a:pt x="437471" y="887793"/>
                    <a:pt x="437168" y="889520"/>
                    <a:pt x="436823" y="891246"/>
                  </a:cubicBezTo>
                  <a:cubicBezTo>
                    <a:pt x="435161" y="899231"/>
                    <a:pt x="432851" y="907044"/>
                    <a:pt x="430822" y="914899"/>
                  </a:cubicBezTo>
                  <a:cubicBezTo>
                    <a:pt x="430779" y="914921"/>
                    <a:pt x="430757" y="914964"/>
                    <a:pt x="430736" y="914986"/>
                  </a:cubicBezTo>
                  <a:cubicBezTo>
                    <a:pt x="430239" y="915784"/>
                    <a:pt x="430088" y="916756"/>
                    <a:pt x="429808" y="917662"/>
                  </a:cubicBezTo>
                  <a:cubicBezTo>
                    <a:pt x="426289" y="929791"/>
                    <a:pt x="421756" y="941639"/>
                    <a:pt x="416252" y="953077"/>
                  </a:cubicBezTo>
                  <a:cubicBezTo>
                    <a:pt x="416144" y="953422"/>
                    <a:pt x="416101" y="953768"/>
                    <a:pt x="416122" y="954113"/>
                  </a:cubicBezTo>
                  <a:cubicBezTo>
                    <a:pt x="393435" y="955365"/>
                    <a:pt x="370749" y="957393"/>
                    <a:pt x="347976" y="958623"/>
                  </a:cubicBezTo>
                  <a:cubicBezTo>
                    <a:pt x="313050" y="959271"/>
                    <a:pt x="278102" y="959271"/>
                    <a:pt x="243155" y="958796"/>
                  </a:cubicBezTo>
                  <a:cubicBezTo>
                    <a:pt x="203091" y="958278"/>
                    <a:pt x="162834" y="958343"/>
                    <a:pt x="123288" y="950876"/>
                  </a:cubicBezTo>
                  <a:cubicBezTo>
                    <a:pt x="115194" y="949667"/>
                    <a:pt x="107099" y="948523"/>
                    <a:pt x="98983" y="947401"/>
                  </a:cubicBezTo>
                  <a:cubicBezTo>
                    <a:pt x="92852" y="946300"/>
                    <a:pt x="86226" y="946365"/>
                    <a:pt x="80613" y="943452"/>
                  </a:cubicBezTo>
                  <a:cubicBezTo>
                    <a:pt x="83765" y="932100"/>
                    <a:pt x="88751" y="921266"/>
                    <a:pt x="91018" y="909677"/>
                  </a:cubicBezTo>
                  <a:cubicBezTo>
                    <a:pt x="91665" y="904562"/>
                    <a:pt x="91967" y="899339"/>
                    <a:pt x="91838" y="894138"/>
                  </a:cubicBezTo>
                  <a:cubicBezTo>
                    <a:pt x="92097" y="893556"/>
                    <a:pt x="92291" y="892865"/>
                    <a:pt x="92421" y="892066"/>
                  </a:cubicBezTo>
                  <a:cubicBezTo>
                    <a:pt x="92421" y="891117"/>
                    <a:pt x="92140" y="890167"/>
                    <a:pt x="91622" y="889369"/>
                  </a:cubicBezTo>
                  <a:cubicBezTo>
                    <a:pt x="90500" y="872622"/>
                    <a:pt x="85233" y="856090"/>
                    <a:pt x="75001" y="842753"/>
                  </a:cubicBezTo>
                  <a:cubicBezTo>
                    <a:pt x="71655" y="838868"/>
                    <a:pt x="68223" y="835027"/>
                    <a:pt x="64769" y="831228"/>
                  </a:cubicBezTo>
                  <a:cubicBezTo>
                    <a:pt x="65568" y="830905"/>
                    <a:pt x="66129" y="830214"/>
                    <a:pt x="66367" y="829027"/>
                  </a:cubicBezTo>
                  <a:cubicBezTo>
                    <a:pt x="66539" y="827365"/>
                    <a:pt x="64510" y="826178"/>
                    <a:pt x="63366" y="825401"/>
                  </a:cubicBezTo>
                  <a:cubicBezTo>
                    <a:pt x="60819" y="823653"/>
                    <a:pt x="58099" y="822186"/>
                    <a:pt x="55293" y="820891"/>
                  </a:cubicBezTo>
                  <a:cubicBezTo>
                    <a:pt x="41392" y="805762"/>
                    <a:pt x="27577" y="790548"/>
                    <a:pt x="16395" y="773218"/>
                  </a:cubicBezTo>
                  <a:cubicBezTo>
                    <a:pt x="4847" y="755089"/>
                    <a:pt x="-614" y="733486"/>
                    <a:pt x="55" y="712078"/>
                  </a:cubicBezTo>
                  <a:cubicBezTo>
                    <a:pt x="-247" y="663390"/>
                    <a:pt x="20561" y="618177"/>
                    <a:pt x="43723" y="576331"/>
                  </a:cubicBezTo>
                  <a:cubicBezTo>
                    <a:pt x="60409" y="546354"/>
                    <a:pt x="82944" y="520068"/>
                    <a:pt x="102955" y="492314"/>
                  </a:cubicBezTo>
                  <a:cubicBezTo>
                    <a:pt x="121389" y="469179"/>
                    <a:pt x="142003" y="447490"/>
                    <a:pt x="155214" y="420707"/>
                  </a:cubicBezTo>
                  <a:cubicBezTo>
                    <a:pt x="161236" y="409442"/>
                    <a:pt x="167410" y="397659"/>
                    <a:pt x="168403" y="384710"/>
                  </a:cubicBezTo>
                  <a:cubicBezTo>
                    <a:pt x="168446" y="383954"/>
                    <a:pt x="168489" y="383221"/>
                    <a:pt x="168511" y="382487"/>
                  </a:cubicBezTo>
                  <a:cubicBezTo>
                    <a:pt x="169202" y="381710"/>
                    <a:pt x="169223" y="380566"/>
                    <a:pt x="168597" y="379746"/>
                  </a:cubicBezTo>
                  <a:cubicBezTo>
                    <a:pt x="168705" y="373531"/>
                    <a:pt x="168273" y="367639"/>
                    <a:pt x="167367" y="362028"/>
                  </a:cubicBezTo>
                  <a:lnTo>
                    <a:pt x="167043" y="360927"/>
                  </a:lnTo>
                  <a:lnTo>
                    <a:pt x="166611" y="359352"/>
                  </a:lnTo>
                  <a:lnTo>
                    <a:pt x="166244" y="357906"/>
                  </a:lnTo>
                  <a:lnTo>
                    <a:pt x="165942" y="356611"/>
                  </a:lnTo>
                  <a:lnTo>
                    <a:pt x="165683" y="355445"/>
                  </a:lnTo>
                  <a:lnTo>
                    <a:pt x="165446" y="354345"/>
                  </a:lnTo>
                  <a:lnTo>
                    <a:pt x="165251" y="353352"/>
                  </a:lnTo>
                  <a:lnTo>
                    <a:pt x="165100" y="352402"/>
                  </a:lnTo>
                  <a:lnTo>
                    <a:pt x="164949" y="351474"/>
                  </a:lnTo>
                  <a:lnTo>
                    <a:pt x="164884" y="351086"/>
                  </a:lnTo>
                  <a:cubicBezTo>
                    <a:pt x="155797" y="319858"/>
                    <a:pt x="131081" y="297823"/>
                    <a:pt x="102652" y="277105"/>
                  </a:cubicBezTo>
                  <a:cubicBezTo>
                    <a:pt x="83937" y="261674"/>
                    <a:pt x="64618" y="246395"/>
                    <a:pt x="48882" y="227835"/>
                  </a:cubicBezTo>
                  <a:cubicBezTo>
                    <a:pt x="28570" y="200275"/>
                    <a:pt x="18273" y="166349"/>
                    <a:pt x="17712" y="132186"/>
                  </a:cubicBezTo>
                  <a:cubicBezTo>
                    <a:pt x="17453" y="113691"/>
                    <a:pt x="20626" y="95368"/>
                    <a:pt x="22828" y="77046"/>
                  </a:cubicBezTo>
                  <a:cubicBezTo>
                    <a:pt x="25094" y="62931"/>
                    <a:pt x="30275" y="49551"/>
                    <a:pt x="35002" y="36127"/>
                  </a:cubicBezTo>
                  <a:cubicBezTo>
                    <a:pt x="37161" y="34509"/>
                    <a:pt x="37269" y="31120"/>
                    <a:pt x="38629" y="28854"/>
                  </a:cubicBezTo>
                  <a:cubicBezTo>
                    <a:pt x="38866" y="27926"/>
                    <a:pt x="39535" y="26675"/>
                    <a:pt x="40097" y="25380"/>
                  </a:cubicBezTo>
                  <a:cubicBezTo>
                    <a:pt x="40679" y="24473"/>
                    <a:pt x="41284" y="23588"/>
                    <a:pt x="41910" y="22725"/>
                  </a:cubicBezTo>
                  <a:cubicBezTo>
                    <a:pt x="65697" y="23675"/>
                    <a:pt x="89312" y="16078"/>
                    <a:pt x="113143" y="15409"/>
                  </a:cubicBezTo>
                  <a:cubicBezTo>
                    <a:pt x="147940" y="14611"/>
                    <a:pt x="182757" y="13942"/>
                    <a:pt x="217468" y="11179"/>
                  </a:cubicBezTo>
                  <a:cubicBezTo>
                    <a:pt x="232923" y="9668"/>
                    <a:pt x="248357" y="8028"/>
                    <a:pt x="263877" y="7575"/>
                  </a:cubicBezTo>
                  <a:cubicBezTo>
                    <a:pt x="285053" y="7079"/>
                    <a:pt x="305300" y="3863"/>
                    <a:pt x="326627" y="3431"/>
                  </a:cubicBezTo>
                  <a:cubicBezTo>
                    <a:pt x="351343" y="3583"/>
                    <a:pt x="375843" y="777"/>
                    <a:pt x="400516" y="0"/>
                  </a:cubicBezTo>
                  <a:cubicBezTo>
                    <a:pt x="389140" y="13920"/>
                    <a:pt x="379038" y="28833"/>
                    <a:pt x="368158" y="43141"/>
                  </a:cubicBezTo>
                  <a:cubicBezTo>
                    <a:pt x="355833" y="58378"/>
                    <a:pt x="346853" y="75751"/>
                    <a:pt x="339773" y="93965"/>
                  </a:cubicBezTo>
                  <a:cubicBezTo>
                    <a:pt x="332563" y="111166"/>
                    <a:pt x="324728" y="129251"/>
                    <a:pt x="326454" y="148307"/>
                  </a:cubicBezTo>
                  <a:cubicBezTo>
                    <a:pt x="329930" y="183765"/>
                    <a:pt x="359049" y="207699"/>
                    <a:pt x="382470" y="231482"/>
                  </a:cubicBezTo>
                  <a:cubicBezTo>
                    <a:pt x="405567" y="255092"/>
                    <a:pt x="425318" y="282543"/>
                    <a:pt x="439090" y="312606"/>
                  </a:cubicBezTo>
                  <a:cubicBezTo>
                    <a:pt x="450616" y="341310"/>
                    <a:pt x="456034" y="372451"/>
                    <a:pt x="456790" y="403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6528303" y="6408148"/>
              <a:ext cx="64126" cy="71252"/>
            </a:xfrm>
            <a:custGeom>
              <a:rect b="b" l="l" r="r" t="t"/>
              <a:pathLst>
                <a:path extrusionOk="0" h="71252" w="64126">
                  <a:moveTo>
                    <a:pt x="64127" y="55637"/>
                  </a:moveTo>
                  <a:cubicBezTo>
                    <a:pt x="63479" y="56263"/>
                    <a:pt x="63026" y="57147"/>
                    <a:pt x="62918" y="58313"/>
                  </a:cubicBezTo>
                  <a:cubicBezTo>
                    <a:pt x="61796" y="75794"/>
                    <a:pt x="38310" y="71952"/>
                    <a:pt x="26891" y="67463"/>
                  </a:cubicBezTo>
                  <a:cubicBezTo>
                    <a:pt x="14393" y="62715"/>
                    <a:pt x="4982" y="52918"/>
                    <a:pt x="1442" y="39861"/>
                  </a:cubicBezTo>
                  <a:cubicBezTo>
                    <a:pt x="-1149" y="28250"/>
                    <a:pt x="-631" y="14308"/>
                    <a:pt x="6169" y="4424"/>
                  </a:cubicBezTo>
                  <a:cubicBezTo>
                    <a:pt x="6838" y="3949"/>
                    <a:pt x="7550" y="3518"/>
                    <a:pt x="8263" y="3086"/>
                  </a:cubicBezTo>
                  <a:cubicBezTo>
                    <a:pt x="11911" y="1122"/>
                    <a:pt x="16249" y="0"/>
                    <a:pt x="20567" y="0"/>
                  </a:cubicBezTo>
                  <a:cubicBezTo>
                    <a:pt x="26006" y="0"/>
                    <a:pt x="31360" y="1791"/>
                    <a:pt x="35072" y="5935"/>
                  </a:cubicBezTo>
                  <a:cubicBezTo>
                    <a:pt x="35461" y="6820"/>
                    <a:pt x="36821" y="6669"/>
                    <a:pt x="37015" y="5719"/>
                  </a:cubicBezTo>
                  <a:cubicBezTo>
                    <a:pt x="37080" y="4769"/>
                    <a:pt x="36583" y="3820"/>
                    <a:pt x="36108" y="3000"/>
                  </a:cubicBezTo>
                  <a:cubicBezTo>
                    <a:pt x="51089" y="10791"/>
                    <a:pt x="59054" y="26394"/>
                    <a:pt x="61839" y="42558"/>
                  </a:cubicBezTo>
                  <a:cubicBezTo>
                    <a:pt x="62745" y="46918"/>
                    <a:pt x="63501" y="51277"/>
                    <a:pt x="64127" y="55637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6638528" y="6406263"/>
              <a:ext cx="65392" cy="69521"/>
            </a:xfrm>
            <a:custGeom>
              <a:rect b="b" l="l" r="r" t="t"/>
              <a:pathLst>
                <a:path extrusionOk="0" h="69521" w="65392">
                  <a:moveTo>
                    <a:pt x="65026" y="40623"/>
                  </a:moveTo>
                  <a:cubicBezTo>
                    <a:pt x="65156" y="41271"/>
                    <a:pt x="65263" y="41918"/>
                    <a:pt x="65393" y="42566"/>
                  </a:cubicBezTo>
                  <a:cubicBezTo>
                    <a:pt x="65393" y="42652"/>
                    <a:pt x="65393" y="42760"/>
                    <a:pt x="65371" y="42868"/>
                  </a:cubicBezTo>
                  <a:cubicBezTo>
                    <a:pt x="63342" y="77074"/>
                    <a:pt x="32151" y="75197"/>
                    <a:pt x="12551" y="55018"/>
                  </a:cubicBezTo>
                  <a:cubicBezTo>
                    <a:pt x="-1135" y="41055"/>
                    <a:pt x="-5344" y="15719"/>
                    <a:pt x="8644" y="3266"/>
                  </a:cubicBezTo>
                  <a:cubicBezTo>
                    <a:pt x="11493" y="2878"/>
                    <a:pt x="14558" y="1194"/>
                    <a:pt x="17235" y="719"/>
                  </a:cubicBezTo>
                  <a:cubicBezTo>
                    <a:pt x="19933" y="-209"/>
                    <a:pt x="22631" y="-36"/>
                    <a:pt x="25351" y="137"/>
                  </a:cubicBezTo>
                  <a:cubicBezTo>
                    <a:pt x="27272" y="266"/>
                    <a:pt x="29193" y="374"/>
                    <a:pt x="31115" y="137"/>
                  </a:cubicBezTo>
                  <a:cubicBezTo>
                    <a:pt x="50520" y="3072"/>
                    <a:pt x="60558" y="23423"/>
                    <a:pt x="65026" y="40623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16514975" y="6421377"/>
              <a:ext cx="79402" cy="136825"/>
            </a:xfrm>
            <a:custGeom>
              <a:rect b="b" l="l" r="r" t="t"/>
              <a:pathLst>
                <a:path extrusionOk="0" h="136825" w="79402">
                  <a:moveTo>
                    <a:pt x="79204" y="60946"/>
                  </a:moveTo>
                  <a:cubicBezTo>
                    <a:pt x="79355" y="64032"/>
                    <a:pt x="79420" y="67140"/>
                    <a:pt x="79398" y="70226"/>
                  </a:cubicBezTo>
                  <a:cubicBezTo>
                    <a:pt x="78449" y="83326"/>
                    <a:pt x="78924" y="97613"/>
                    <a:pt x="74175" y="110151"/>
                  </a:cubicBezTo>
                  <a:cubicBezTo>
                    <a:pt x="67958" y="124007"/>
                    <a:pt x="55006" y="136222"/>
                    <a:pt x="39227" y="136826"/>
                  </a:cubicBezTo>
                  <a:cubicBezTo>
                    <a:pt x="30679" y="135704"/>
                    <a:pt x="23405" y="129294"/>
                    <a:pt x="16972" y="123920"/>
                  </a:cubicBezTo>
                  <a:cubicBezTo>
                    <a:pt x="8791" y="115309"/>
                    <a:pt x="5596" y="103720"/>
                    <a:pt x="4431" y="92174"/>
                  </a:cubicBezTo>
                  <a:cubicBezTo>
                    <a:pt x="934" y="73118"/>
                    <a:pt x="-923" y="53889"/>
                    <a:pt x="459" y="34509"/>
                  </a:cubicBezTo>
                  <a:cubicBezTo>
                    <a:pt x="1668" y="23006"/>
                    <a:pt x="1797" y="10273"/>
                    <a:pt x="9417" y="734"/>
                  </a:cubicBezTo>
                  <a:cubicBezTo>
                    <a:pt x="9633" y="496"/>
                    <a:pt x="9827" y="237"/>
                    <a:pt x="10043" y="0"/>
                  </a:cubicBezTo>
                  <a:cubicBezTo>
                    <a:pt x="5035" y="14244"/>
                    <a:pt x="7820" y="31703"/>
                    <a:pt x="15483" y="44479"/>
                  </a:cubicBezTo>
                  <a:cubicBezTo>
                    <a:pt x="24829" y="59306"/>
                    <a:pt x="43199" y="67420"/>
                    <a:pt x="60403" y="67355"/>
                  </a:cubicBezTo>
                  <a:cubicBezTo>
                    <a:pt x="67073" y="67873"/>
                    <a:pt x="74304" y="65435"/>
                    <a:pt x="79204" y="609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6616359" y="6416564"/>
              <a:ext cx="90350" cy="140806"/>
            </a:xfrm>
            <a:custGeom>
              <a:rect b="b" l="l" r="r" t="t"/>
              <a:pathLst>
                <a:path extrusionOk="0" h="140806" w="90350">
                  <a:moveTo>
                    <a:pt x="90195" y="56133"/>
                  </a:moveTo>
                  <a:cubicBezTo>
                    <a:pt x="90951" y="74262"/>
                    <a:pt x="88943" y="92498"/>
                    <a:pt x="84281" y="110173"/>
                  </a:cubicBezTo>
                  <a:cubicBezTo>
                    <a:pt x="84302" y="110130"/>
                    <a:pt x="84302" y="110087"/>
                    <a:pt x="84324" y="110022"/>
                  </a:cubicBezTo>
                  <a:cubicBezTo>
                    <a:pt x="84302" y="110108"/>
                    <a:pt x="84281" y="110216"/>
                    <a:pt x="84238" y="110302"/>
                  </a:cubicBezTo>
                  <a:cubicBezTo>
                    <a:pt x="81388" y="120597"/>
                    <a:pt x="74179" y="129402"/>
                    <a:pt x="64897" y="134646"/>
                  </a:cubicBezTo>
                  <a:cubicBezTo>
                    <a:pt x="59112" y="139243"/>
                    <a:pt x="52204" y="141229"/>
                    <a:pt x="44822" y="140732"/>
                  </a:cubicBezTo>
                  <a:cubicBezTo>
                    <a:pt x="24769" y="141013"/>
                    <a:pt x="12767" y="122582"/>
                    <a:pt x="7845" y="105209"/>
                  </a:cubicBezTo>
                  <a:cubicBezTo>
                    <a:pt x="3204" y="91289"/>
                    <a:pt x="441" y="76722"/>
                    <a:pt x="225" y="62025"/>
                  </a:cubicBezTo>
                  <a:cubicBezTo>
                    <a:pt x="-703" y="41156"/>
                    <a:pt x="636" y="15258"/>
                    <a:pt x="15897" y="0"/>
                  </a:cubicBezTo>
                  <a:cubicBezTo>
                    <a:pt x="12249" y="8158"/>
                    <a:pt x="12594" y="18150"/>
                    <a:pt x="14537" y="26696"/>
                  </a:cubicBezTo>
                  <a:cubicBezTo>
                    <a:pt x="19869" y="48731"/>
                    <a:pt x="40008" y="67636"/>
                    <a:pt x="63083" y="68758"/>
                  </a:cubicBezTo>
                  <a:cubicBezTo>
                    <a:pt x="73596" y="69859"/>
                    <a:pt x="84345" y="64744"/>
                    <a:pt x="90195" y="56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6453891" y="6682321"/>
              <a:ext cx="78163" cy="83980"/>
            </a:xfrm>
            <a:custGeom>
              <a:rect b="b" l="l" r="r" t="t"/>
              <a:pathLst>
                <a:path extrusionOk="0" h="83980" w="78163">
                  <a:moveTo>
                    <a:pt x="78164" y="22355"/>
                  </a:moveTo>
                  <a:cubicBezTo>
                    <a:pt x="77192" y="26175"/>
                    <a:pt x="76610" y="29995"/>
                    <a:pt x="76243" y="33858"/>
                  </a:cubicBezTo>
                  <a:cubicBezTo>
                    <a:pt x="75617" y="33707"/>
                    <a:pt x="75055" y="33556"/>
                    <a:pt x="74645" y="33426"/>
                  </a:cubicBezTo>
                  <a:cubicBezTo>
                    <a:pt x="67587" y="31699"/>
                    <a:pt x="60636" y="29541"/>
                    <a:pt x="53599" y="27707"/>
                  </a:cubicBezTo>
                  <a:cubicBezTo>
                    <a:pt x="51333" y="27103"/>
                    <a:pt x="48958" y="28613"/>
                    <a:pt x="48656" y="30966"/>
                  </a:cubicBezTo>
                  <a:cubicBezTo>
                    <a:pt x="48354" y="33124"/>
                    <a:pt x="49886" y="35066"/>
                    <a:pt x="52002" y="35411"/>
                  </a:cubicBezTo>
                  <a:cubicBezTo>
                    <a:pt x="56880" y="36145"/>
                    <a:pt x="61694" y="37224"/>
                    <a:pt x="66529" y="38109"/>
                  </a:cubicBezTo>
                  <a:cubicBezTo>
                    <a:pt x="69443" y="38476"/>
                    <a:pt x="72746" y="39210"/>
                    <a:pt x="75833" y="39059"/>
                  </a:cubicBezTo>
                  <a:cubicBezTo>
                    <a:pt x="75617" y="42965"/>
                    <a:pt x="75530" y="46914"/>
                    <a:pt x="75379" y="50972"/>
                  </a:cubicBezTo>
                  <a:cubicBezTo>
                    <a:pt x="75142" y="54576"/>
                    <a:pt x="75207" y="57683"/>
                    <a:pt x="75660" y="60338"/>
                  </a:cubicBezTo>
                  <a:cubicBezTo>
                    <a:pt x="65191" y="64805"/>
                    <a:pt x="55067" y="70071"/>
                    <a:pt x="44986" y="75294"/>
                  </a:cubicBezTo>
                  <a:cubicBezTo>
                    <a:pt x="35467" y="79934"/>
                    <a:pt x="25343" y="84725"/>
                    <a:pt x="14486" y="83883"/>
                  </a:cubicBezTo>
                  <a:cubicBezTo>
                    <a:pt x="-452" y="82351"/>
                    <a:pt x="1" y="62906"/>
                    <a:pt x="1" y="51490"/>
                  </a:cubicBezTo>
                  <a:cubicBezTo>
                    <a:pt x="217" y="35778"/>
                    <a:pt x="412" y="17974"/>
                    <a:pt x="10449" y="5025"/>
                  </a:cubicBezTo>
                  <a:cubicBezTo>
                    <a:pt x="24027" y="-10039"/>
                    <a:pt x="54851" y="12988"/>
                    <a:pt x="69508" y="19053"/>
                  </a:cubicBezTo>
                  <a:cubicBezTo>
                    <a:pt x="72314" y="20197"/>
                    <a:pt x="75099" y="22182"/>
                    <a:pt x="78164" y="2235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6537014" y="6702934"/>
              <a:ext cx="27098" cy="43007"/>
            </a:xfrm>
            <a:custGeom>
              <a:rect b="b" l="l" r="r" t="t"/>
              <a:pathLst>
                <a:path extrusionOk="0" h="43007" w="27098">
                  <a:moveTo>
                    <a:pt x="27031" y="9446"/>
                  </a:moveTo>
                  <a:cubicBezTo>
                    <a:pt x="27398" y="18942"/>
                    <a:pt x="26232" y="28438"/>
                    <a:pt x="24613" y="37782"/>
                  </a:cubicBezTo>
                  <a:cubicBezTo>
                    <a:pt x="24203" y="39466"/>
                    <a:pt x="23750" y="41171"/>
                    <a:pt x="22735" y="42617"/>
                  </a:cubicBezTo>
                  <a:cubicBezTo>
                    <a:pt x="22519" y="42638"/>
                    <a:pt x="22282" y="42660"/>
                    <a:pt x="22066" y="42681"/>
                  </a:cubicBezTo>
                  <a:cubicBezTo>
                    <a:pt x="17188" y="42487"/>
                    <a:pt x="3330" y="44818"/>
                    <a:pt x="1560" y="39293"/>
                  </a:cubicBezTo>
                  <a:cubicBezTo>
                    <a:pt x="-793" y="26819"/>
                    <a:pt x="27" y="13590"/>
                    <a:pt x="739" y="857"/>
                  </a:cubicBezTo>
                  <a:cubicBezTo>
                    <a:pt x="3416" y="576"/>
                    <a:pt x="6114" y="252"/>
                    <a:pt x="8791" y="80"/>
                  </a:cubicBezTo>
                  <a:cubicBezTo>
                    <a:pt x="8704" y="80"/>
                    <a:pt x="8597" y="101"/>
                    <a:pt x="8510" y="101"/>
                  </a:cubicBezTo>
                  <a:cubicBezTo>
                    <a:pt x="13820" y="-373"/>
                    <a:pt x="19174" y="857"/>
                    <a:pt x="24009" y="3015"/>
                  </a:cubicBezTo>
                  <a:cubicBezTo>
                    <a:pt x="26988" y="3964"/>
                    <a:pt x="26923" y="6813"/>
                    <a:pt x="27031" y="944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6571169" y="6687432"/>
              <a:ext cx="66679" cy="73153"/>
            </a:xfrm>
            <a:custGeom>
              <a:rect b="b" l="l" r="r" t="t"/>
              <a:pathLst>
                <a:path extrusionOk="0" h="73153" w="66679">
                  <a:moveTo>
                    <a:pt x="54936" y="21"/>
                  </a:moveTo>
                  <a:cubicBezTo>
                    <a:pt x="76047" y="-1014"/>
                    <a:pt x="62728" y="35739"/>
                    <a:pt x="60354" y="47220"/>
                  </a:cubicBezTo>
                  <a:cubicBezTo>
                    <a:pt x="57310" y="55745"/>
                    <a:pt x="57526" y="68434"/>
                    <a:pt x="47489" y="71801"/>
                  </a:cubicBezTo>
                  <a:cubicBezTo>
                    <a:pt x="29724" y="77671"/>
                    <a:pt x="14678" y="62996"/>
                    <a:pt x="43" y="55356"/>
                  </a:cubicBezTo>
                  <a:cubicBezTo>
                    <a:pt x="43" y="55356"/>
                    <a:pt x="22" y="55356"/>
                    <a:pt x="0" y="55335"/>
                  </a:cubicBezTo>
                  <a:cubicBezTo>
                    <a:pt x="928" y="51083"/>
                    <a:pt x="1166" y="46486"/>
                    <a:pt x="1792" y="42515"/>
                  </a:cubicBezTo>
                  <a:cubicBezTo>
                    <a:pt x="1986" y="40487"/>
                    <a:pt x="2202" y="38458"/>
                    <a:pt x="2353" y="36429"/>
                  </a:cubicBezTo>
                  <a:cubicBezTo>
                    <a:pt x="2461" y="36623"/>
                    <a:pt x="2590" y="36818"/>
                    <a:pt x="2806" y="36990"/>
                  </a:cubicBezTo>
                  <a:cubicBezTo>
                    <a:pt x="5030" y="38199"/>
                    <a:pt x="7771" y="37487"/>
                    <a:pt x="10189" y="37357"/>
                  </a:cubicBezTo>
                  <a:cubicBezTo>
                    <a:pt x="17614" y="36321"/>
                    <a:pt x="25061" y="35480"/>
                    <a:pt x="32551" y="34897"/>
                  </a:cubicBezTo>
                  <a:cubicBezTo>
                    <a:pt x="35012" y="34681"/>
                    <a:pt x="36631" y="32027"/>
                    <a:pt x="35984" y="29717"/>
                  </a:cubicBezTo>
                  <a:cubicBezTo>
                    <a:pt x="33911" y="23890"/>
                    <a:pt x="26874" y="28379"/>
                    <a:pt x="22363" y="28595"/>
                  </a:cubicBezTo>
                  <a:cubicBezTo>
                    <a:pt x="20291" y="29221"/>
                    <a:pt x="4857" y="31487"/>
                    <a:pt x="2461" y="34854"/>
                  </a:cubicBezTo>
                  <a:cubicBezTo>
                    <a:pt x="2698" y="31617"/>
                    <a:pt x="2785" y="28379"/>
                    <a:pt x="2590" y="25164"/>
                  </a:cubicBezTo>
                  <a:cubicBezTo>
                    <a:pt x="2461" y="22962"/>
                    <a:pt x="2396" y="20632"/>
                    <a:pt x="1878" y="18452"/>
                  </a:cubicBezTo>
                  <a:cubicBezTo>
                    <a:pt x="2957" y="17610"/>
                    <a:pt x="4058" y="16769"/>
                    <a:pt x="5224" y="16035"/>
                  </a:cubicBezTo>
                  <a:cubicBezTo>
                    <a:pt x="20161" y="6582"/>
                    <a:pt x="37344" y="1424"/>
                    <a:pt x="54936" y="21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16788408" y="6211994"/>
              <a:ext cx="175320" cy="343486"/>
            </a:xfrm>
            <a:custGeom>
              <a:rect b="b" l="l" r="r" t="t"/>
              <a:pathLst>
                <a:path extrusionOk="0" h="343486" w="175320">
                  <a:moveTo>
                    <a:pt x="175061" y="7402"/>
                  </a:moveTo>
                  <a:cubicBezTo>
                    <a:pt x="176982" y="22466"/>
                    <a:pt x="167657" y="36321"/>
                    <a:pt x="165304" y="51040"/>
                  </a:cubicBezTo>
                  <a:cubicBezTo>
                    <a:pt x="160448" y="81988"/>
                    <a:pt x="155418" y="112396"/>
                    <a:pt x="148230" y="143063"/>
                  </a:cubicBezTo>
                  <a:cubicBezTo>
                    <a:pt x="143891" y="163285"/>
                    <a:pt x="136487" y="182643"/>
                    <a:pt x="131933" y="202822"/>
                  </a:cubicBezTo>
                  <a:cubicBezTo>
                    <a:pt x="128414" y="216958"/>
                    <a:pt x="124162" y="230878"/>
                    <a:pt x="120104" y="244862"/>
                  </a:cubicBezTo>
                  <a:cubicBezTo>
                    <a:pt x="113865" y="259171"/>
                    <a:pt x="106677" y="273738"/>
                    <a:pt x="97935" y="287032"/>
                  </a:cubicBezTo>
                  <a:cubicBezTo>
                    <a:pt x="92733" y="295881"/>
                    <a:pt x="84595" y="302614"/>
                    <a:pt x="77213" y="309650"/>
                  </a:cubicBezTo>
                  <a:cubicBezTo>
                    <a:pt x="71795" y="314851"/>
                    <a:pt x="67218" y="320872"/>
                    <a:pt x="61045" y="325253"/>
                  </a:cubicBezTo>
                  <a:cubicBezTo>
                    <a:pt x="55929" y="328577"/>
                    <a:pt x="50317" y="330994"/>
                    <a:pt x="45158" y="334252"/>
                  </a:cubicBezTo>
                  <a:cubicBezTo>
                    <a:pt x="37883" y="339561"/>
                    <a:pt x="29573" y="342993"/>
                    <a:pt x="20463" y="343273"/>
                  </a:cubicBezTo>
                  <a:cubicBezTo>
                    <a:pt x="15196" y="343576"/>
                    <a:pt x="9692" y="343532"/>
                    <a:pt x="4360" y="343295"/>
                  </a:cubicBezTo>
                  <a:cubicBezTo>
                    <a:pt x="3087" y="343273"/>
                    <a:pt x="1813" y="343101"/>
                    <a:pt x="561" y="343230"/>
                  </a:cubicBezTo>
                  <a:cubicBezTo>
                    <a:pt x="1036" y="333734"/>
                    <a:pt x="799" y="323829"/>
                    <a:pt x="0" y="313815"/>
                  </a:cubicBezTo>
                  <a:cubicBezTo>
                    <a:pt x="19686" y="309844"/>
                    <a:pt x="34257" y="293787"/>
                    <a:pt x="48331" y="280472"/>
                  </a:cubicBezTo>
                  <a:cubicBezTo>
                    <a:pt x="61455" y="269681"/>
                    <a:pt x="69161" y="254617"/>
                    <a:pt x="77623" y="240244"/>
                  </a:cubicBezTo>
                  <a:cubicBezTo>
                    <a:pt x="97870" y="208649"/>
                    <a:pt x="106246" y="171507"/>
                    <a:pt x="113347" y="135143"/>
                  </a:cubicBezTo>
                  <a:cubicBezTo>
                    <a:pt x="115139" y="125560"/>
                    <a:pt x="116693" y="115914"/>
                    <a:pt x="117880" y="106224"/>
                  </a:cubicBezTo>
                  <a:cubicBezTo>
                    <a:pt x="118442" y="101994"/>
                    <a:pt x="119435" y="96167"/>
                    <a:pt x="113563" y="95778"/>
                  </a:cubicBezTo>
                  <a:cubicBezTo>
                    <a:pt x="112397" y="95843"/>
                    <a:pt x="111491" y="96167"/>
                    <a:pt x="110800" y="96663"/>
                  </a:cubicBezTo>
                  <a:cubicBezTo>
                    <a:pt x="105879" y="91829"/>
                    <a:pt x="102101" y="85915"/>
                    <a:pt x="97374" y="80865"/>
                  </a:cubicBezTo>
                  <a:cubicBezTo>
                    <a:pt x="87962" y="70032"/>
                    <a:pt x="72852" y="57471"/>
                    <a:pt x="75335" y="41652"/>
                  </a:cubicBezTo>
                  <a:cubicBezTo>
                    <a:pt x="84098" y="40595"/>
                    <a:pt x="92474" y="57730"/>
                    <a:pt x="98539" y="63449"/>
                  </a:cubicBezTo>
                  <a:cubicBezTo>
                    <a:pt x="111793" y="79053"/>
                    <a:pt x="113261" y="53047"/>
                    <a:pt x="114923" y="44307"/>
                  </a:cubicBezTo>
                  <a:cubicBezTo>
                    <a:pt x="118377" y="29523"/>
                    <a:pt x="120794" y="14222"/>
                    <a:pt x="126126" y="0"/>
                  </a:cubicBezTo>
                  <a:cubicBezTo>
                    <a:pt x="130098" y="11978"/>
                    <a:pt x="128393" y="25380"/>
                    <a:pt x="127227" y="37746"/>
                  </a:cubicBezTo>
                  <a:cubicBezTo>
                    <a:pt x="126472" y="41868"/>
                    <a:pt x="122910" y="51623"/>
                    <a:pt x="130314" y="50824"/>
                  </a:cubicBezTo>
                  <a:cubicBezTo>
                    <a:pt x="133379" y="49982"/>
                    <a:pt x="133034" y="46400"/>
                    <a:pt x="133660" y="43918"/>
                  </a:cubicBezTo>
                  <a:cubicBezTo>
                    <a:pt x="137394" y="30732"/>
                    <a:pt x="139401" y="12496"/>
                    <a:pt x="152677" y="4921"/>
                  </a:cubicBezTo>
                  <a:cubicBezTo>
                    <a:pt x="153065" y="5460"/>
                    <a:pt x="153367" y="6086"/>
                    <a:pt x="153475" y="6755"/>
                  </a:cubicBezTo>
                  <a:cubicBezTo>
                    <a:pt x="154512" y="14006"/>
                    <a:pt x="152634" y="20567"/>
                    <a:pt x="150669" y="27732"/>
                  </a:cubicBezTo>
                  <a:cubicBezTo>
                    <a:pt x="149029" y="32868"/>
                    <a:pt x="145381" y="37962"/>
                    <a:pt x="145856" y="43530"/>
                  </a:cubicBezTo>
                  <a:cubicBezTo>
                    <a:pt x="147582" y="48688"/>
                    <a:pt x="154296" y="47306"/>
                    <a:pt x="154835" y="42148"/>
                  </a:cubicBezTo>
                  <a:cubicBezTo>
                    <a:pt x="159886" y="29933"/>
                    <a:pt x="164916" y="16272"/>
                    <a:pt x="175061" y="740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6141705" y="6244474"/>
              <a:ext cx="339537" cy="320073"/>
            </a:xfrm>
            <a:custGeom>
              <a:rect b="b" l="l" r="r" t="t"/>
              <a:pathLst>
                <a:path extrusionOk="0" h="320073" w="339537">
                  <a:moveTo>
                    <a:pt x="313828" y="278637"/>
                  </a:moveTo>
                  <a:cubicBezTo>
                    <a:pt x="322290" y="278810"/>
                    <a:pt x="331011" y="281119"/>
                    <a:pt x="339537" y="280882"/>
                  </a:cubicBezTo>
                  <a:cubicBezTo>
                    <a:pt x="339408" y="282328"/>
                    <a:pt x="339235" y="283795"/>
                    <a:pt x="339041" y="285284"/>
                  </a:cubicBezTo>
                  <a:cubicBezTo>
                    <a:pt x="335846" y="297629"/>
                    <a:pt x="330039" y="309089"/>
                    <a:pt x="323499" y="320073"/>
                  </a:cubicBezTo>
                  <a:cubicBezTo>
                    <a:pt x="315685" y="318714"/>
                    <a:pt x="307741" y="318865"/>
                    <a:pt x="299927" y="317246"/>
                  </a:cubicBezTo>
                  <a:cubicBezTo>
                    <a:pt x="271779" y="311873"/>
                    <a:pt x="246265" y="297909"/>
                    <a:pt x="221247" y="284529"/>
                  </a:cubicBezTo>
                  <a:cubicBezTo>
                    <a:pt x="205424" y="276199"/>
                    <a:pt x="190508" y="266767"/>
                    <a:pt x="175744" y="256538"/>
                  </a:cubicBezTo>
                  <a:cubicBezTo>
                    <a:pt x="165253" y="247668"/>
                    <a:pt x="155172" y="238323"/>
                    <a:pt x="144466" y="229712"/>
                  </a:cubicBezTo>
                  <a:cubicBezTo>
                    <a:pt x="131881" y="217195"/>
                    <a:pt x="118519" y="205412"/>
                    <a:pt x="106431" y="192441"/>
                  </a:cubicBezTo>
                  <a:cubicBezTo>
                    <a:pt x="96286" y="180053"/>
                    <a:pt x="86205" y="167601"/>
                    <a:pt x="76643" y="154760"/>
                  </a:cubicBezTo>
                  <a:cubicBezTo>
                    <a:pt x="64728" y="138704"/>
                    <a:pt x="54561" y="121784"/>
                    <a:pt x="42883" y="105468"/>
                  </a:cubicBezTo>
                  <a:cubicBezTo>
                    <a:pt x="34810" y="91807"/>
                    <a:pt x="27514" y="77693"/>
                    <a:pt x="19073" y="64205"/>
                  </a:cubicBezTo>
                  <a:cubicBezTo>
                    <a:pt x="15663" y="58205"/>
                    <a:pt x="12382" y="52097"/>
                    <a:pt x="8842" y="46163"/>
                  </a:cubicBezTo>
                  <a:cubicBezTo>
                    <a:pt x="3510" y="37034"/>
                    <a:pt x="-4261" y="24926"/>
                    <a:pt x="2862" y="14805"/>
                  </a:cubicBezTo>
                  <a:cubicBezTo>
                    <a:pt x="7892" y="17179"/>
                    <a:pt x="10202" y="22229"/>
                    <a:pt x="12857" y="26869"/>
                  </a:cubicBezTo>
                  <a:cubicBezTo>
                    <a:pt x="17735" y="34789"/>
                    <a:pt x="21729" y="43163"/>
                    <a:pt x="26046" y="51385"/>
                  </a:cubicBezTo>
                  <a:cubicBezTo>
                    <a:pt x="27621" y="54040"/>
                    <a:pt x="31701" y="52378"/>
                    <a:pt x="31291" y="49421"/>
                  </a:cubicBezTo>
                  <a:cubicBezTo>
                    <a:pt x="28614" y="38221"/>
                    <a:pt x="18858" y="29696"/>
                    <a:pt x="18081" y="17848"/>
                  </a:cubicBezTo>
                  <a:cubicBezTo>
                    <a:pt x="18102" y="14265"/>
                    <a:pt x="17282" y="9172"/>
                    <a:pt x="21210" y="7381"/>
                  </a:cubicBezTo>
                  <a:cubicBezTo>
                    <a:pt x="23520" y="10381"/>
                    <a:pt x="24405" y="14201"/>
                    <a:pt x="26110" y="17524"/>
                  </a:cubicBezTo>
                  <a:cubicBezTo>
                    <a:pt x="29737" y="25358"/>
                    <a:pt x="34896" y="32329"/>
                    <a:pt x="39191" y="39818"/>
                  </a:cubicBezTo>
                  <a:cubicBezTo>
                    <a:pt x="40076" y="41544"/>
                    <a:pt x="40659" y="43508"/>
                    <a:pt x="41803" y="45062"/>
                  </a:cubicBezTo>
                  <a:cubicBezTo>
                    <a:pt x="43444" y="47285"/>
                    <a:pt x="47178" y="46551"/>
                    <a:pt x="47826" y="43875"/>
                  </a:cubicBezTo>
                  <a:cubicBezTo>
                    <a:pt x="48409" y="39364"/>
                    <a:pt x="44847" y="35480"/>
                    <a:pt x="42904" y="31660"/>
                  </a:cubicBezTo>
                  <a:cubicBezTo>
                    <a:pt x="37680" y="22207"/>
                    <a:pt x="32888" y="10942"/>
                    <a:pt x="35608" y="0"/>
                  </a:cubicBezTo>
                  <a:cubicBezTo>
                    <a:pt x="44523" y="8395"/>
                    <a:pt x="50395" y="19596"/>
                    <a:pt x="55532" y="30797"/>
                  </a:cubicBezTo>
                  <a:cubicBezTo>
                    <a:pt x="59223" y="37660"/>
                    <a:pt x="60561" y="46270"/>
                    <a:pt x="66152" y="51882"/>
                  </a:cubicBezTo>
                  <a:cubicBezTo>
                    <a:pt x="69779" y="54730"/>
                    <a:pt x="74506" y="52551"/>
                    <a:pt x="75477" y="48234"/>
                  </a:cubicBezTo>
                  <a:cubicBezTo>
                    <a:pt x="79708" y="37055"/>
                    <a:pt x="81888" y="24257"/>
                    <a:pt x="91062" y="15603"/>
                  </a:cubicBezTo>
                  <a:cubicBezTo>
                    <a:pt x="92314" y="34660"/>
                    <a:pt x="89551" y="54234"/>
                    <a:pt x="81565" y="71801"/>
                  </a:cubicBezTo>
                  <a:cubicBezTo>
                    <a:pt x="72563" y="86973"/>
                    <a:pt x="79600" y="85398"/>
                    <a:pt x="87069" y="97677"/>
                  </a:cubicBezTo>
                  <a:cubicBezTo>
                    <a:pt x="96869" y="113410"/>
                    <a:pt x="108288" y="129553"/>
                    <a:pt x="120462" y="143840"/>
                  </a:cubicBezTo>
                  <a:cubicBezTo>
                    <a:pt x="127715" y="152731"/>
                    <a:pt x="133932" y="162465"/>
                    <a:pt x="141724" y="170903"/>
                  </a:cubicBezTo>
                  <a:cubicBezTo>
                    <a:pt x="155129" y="184499"/>
                    <a:pt x="168318" y="198506"/>
                    <a:pt x="183493" y="210159"/>
                  </a:cubicBezTo>
                  <a:cubicBezTo>
                    <a:pt x="198322" y="222482"/>
                    <a:pt x="212634" y="235388"/>
                    <a:pt x="229061" y="245618"/>
                  </a:cubicBezTo>
                  <a:cubicBezTo>
                    <a:pt x="241537" y="254423"/>
                    <a:pt x="256172" y="259257"/>
                    <a:pt x="269858" y="265839"/>
                  </a:cubicBezTo>
                  <a:cubicBezTo>
                    <a:pt x="283954" y="271710"/>
                    <a:pt x="298351" y="278292"/>
                    <a:pt x="313828" y="278637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16090430" y="6960146"/>
              <a:ext cx="313534" cy="240443"/>
            </a:xfrm>
            <a:custGeom>
              <a:rect b="b" l="l" r="r" t="t"/>
              <a:pathLst>
                <a:path extrusionOk="0" h="240443" w="313534">
                  <a:moveTo>
                    <a:pt x="313535" y="65078"/>
                  </a:moveTo>
                  <a:cubicBezTo>
                    <a:pt x="313405" y="65035"/>
                    <a:pt x="313297" y="64991"/>
                    <a:pt x="313168" y="64927"/>
                  </a:cubicBezTo>
                  <a:cubicBezTo>
                    <a:pt x="290934" y="55992"/>
                    <a:pt x="267751" y="55668"/>
                    <a:pt x="244870" y="62272"/>
                  </a:cubicBezTo>
                  <a:cubicBezTo>
                    <a:pt x="229522" y="65898"/>
                    <a:pt x="216226" y="74897"/>
                    <a:pt x="205325" y="86076"/>
                  </a:cubicBezTo>
                  <a:cubicBezTo>
                    <a:pt x="193733" y="96824"/>
                    <a:pt x="183933" y="110010"/>
                    <a:pt x="181213" y="125916"/>
                  </a:cubicBezTo>
                  <a:cubicBezTo>
                    <a:pt x="176723" y="146612"/>
                    <a:pt x="173119" y="167460"/>
                    <a:pt x="169276" y="188286"/>
                  </a:cubicBezTo>
                  <a:cubicBezTo>
                    <a:pt x="154490" y="253505"/>
                    <a:pt x="176508" y="227348"/>
                    <a:pt x="97935" y="234966"/>
                  </a:cubicBezTo>
                  <a:cubicBezTo>
                    <a:pt x="81141" y="235074"/>
                    <a:pt x="7188" y="248131"/>
                    <a:pt x="0" y="233542"/>
                  </a:cubicBezTo>
                  <a:cubicBezTo>
                    <a:pt x="3799" y="226744"/>
                    <a:pt x="12218" y="222125"/>
                    <a:pt x="18974" y="218392"/>
                  </a:cubicBezTo>
                  <a:cubicBezTo>
                    <a:pt x="28170" y="213730"/>
                    <a:pt x="37926" y="209198"/>
                    <a:pt x="47036" y="203889"/>
                  </a:cubicBezTo>
                  <a:cubicBezTo>
                    <a:pt x="64779" y="195624"/>
                    <a:pt x="83257" y="189602"/>
                    <a:pt x="101842" y="183452"/>
                  </a:cubicBezTo>
                  <a:cubicBezTo>
                    <a:pt x="120535" y="176502"/>
                    <a:pt x="118873" y="177776"/>
                    <a:pt x="120622" y="158417"/>
                  </a:cubicBezTo>
                  <a:cubicBezTo>
                    <a:pt x="125004" y="133555"/>
                    <a:pt x="128047" y="108305"/>
                    <a:pt x="137005" y="84544"/>
                  </a:cubicBezTo>
                  <a:cubicBezTo>
                    <a:pt x="145294" y="60762"/>
                    <a:pt x="159045" y="38554"/>
                    <a:pt x="176810" y="20685"/>
                  </a:cubicBezTo>
                  <a:cubicBezTo>
                    <a:pt x="190171" y="10369"/>
                    <a:pt x="205454" y="398"/>
                    <a:pt x="222896" y="226"/>
                  </a:cubicBezTo>
                  <a:cubicBezTo>
                    <a:pt x="236128" y="-55"/>
                    <a:pt x="249489" y="-443"/>
                    <a:pt x="262592" y="1629"/>
                  </a:cubicBezTo>
                  <a:cubicBezTo>
                    <a:pt x="268032" y="2923"/>
                    <a:pt x="273342" y="4801"/>
                    <a:pt x="278652" y="6571"/>
                  </a:cubicBezTo>
                  <a:cubicBezTo>
                    <a:pt x="287373" y="15872"/>
                    <a:pt x="296827" y="24613"/>
                    <a:pt x="303691" y="35403"/>
                  </a:cubicBezTo>
                  <a:cubicBezTo>
                    <a:pt x="309088" y="44511"/>
                    <a:pt x="312196" y="54654"/>
                    <a:pt x="313535" y="65078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16661138" y="7057985"/>
              <a:ext cx="352648" cy="113412"/>
            </a:xfrm>
            <a:custGeom>
              <a:rect b="b" l="l" r="r" t="t"/>
              <a:pathLst>
                <a:path extrusionOk="0" h="113412" w="352648">
                  <a:moveTo>
                    <a:pt x="352648" y="100375"/>
                  </a:moveTo>
                  <a:cubicBezTo>
                    <a:pt x="341488" y="99749"/>
                    <a:pt x="330220" y="99145"/>
                    <a:pt x="319535" y="95649"/>
                  </a:cubicBezTo>
                  <a:cubicBezTo>
                    <a:pt x="309628" y="92217"/>
                    <a:pt x="299266" y="87038"/>
                    <a:pt x="289358" y="83045"/>
                  </a:cubicBezTo>
                  <a:cubicBezTo>
                    <a:pt x="265636" y="74715"/>
                    <a:pt x="241826" y="66794"/>
                    <a:pt x="217672" y="59543"/>
                  </a:cubicBezTo>
                  <a:cubicBezTo>
                    <a:pt x="210527" y="56565"/>
                    <a:pt x="202497" y="55745"/>
                    <a:pt x="195848" y="60406"/>
                  </a:cubicBezTo>
                  <a:cubicBezTo>
                    <a:pt x="190063" y="63449"/>
                    <a:pt x="186048" y="68909"/>
                    <a:pt x="182508" y="74262"/>
                  </a:cubicBezTo>
                  <a:cubicBezTo>
                    <a:pt x="181882" y="75233"/>
                    <a:pt x="181861" y="76377"/>
                    <a:pt x="182185" y="77369"/>
                  </a:cubicBezTo>
                  <a:cubicBezTo>
                    <a:pt x="171672" y="87405"/>
                    <a:pt x="158224" y="94354"/>
                    <a:pt x="145381" y="101087"/>
                  </a:cubicBezTo>
                  <a:cubicBezTo>
                    <a:pt x="145446" y="101044"/>
                    <a:pt x="145532" y="101001"/>
                    <a:pt x="145597" y="100958"/>
                  </a:cubicBezTo>
                  <a:cubicBezTo>
                    <a:pt x="145661" y="100936"/>
                    <a:pt x="145705" y="100893"/>
                    <a:pt x="145748" y="100871"/>
                  </a:cubicBezTo>
                  <a:cubicBezTo>
                    <a:pt x="122111" y="112676"/>
                    <a:pt x="94438" y="115978"/>
                    <a:pt x="68470" y="111489"/>
                  </a:cubicBezTo>
                  <a:cubicBezTo>
                    <a:pt x="54245" y="108446"/>
                    <a:pt x="40344" y="101950"/>
                    <a:pt x="28148" y="94073"/>
                  </a:cubicBezTo>
                  <a:cubicBezTo>
                    <a:pt x="13858" y="83671"/>
                    <a:pt x="5526" y="67852"/>
                    <a:pt x="0" y="51428"/>
                  </a:cubicBezTo>
                  <a:cubicBezTo>
                    <a:pt x="14355" y="51018"/>
                    <a:pt x="28709" y="50263"/>
                    <a:pt x="43042" y="49098"/>
                  </a:cubicBezTo>
                  <a:cubicBezTo>
                    <a:pt x="45697" y="54730"/>
                    <a:pt x="52410" y="62672"/>
                    <a:pt x="54181" y="63881"/>
                  </a:cubicBezTo>
                  <a:cubicBezTo>
                    <a:pt x="62167" y="71305"/>
                    <a:pt x="73068" y="75060"/>
                    <a:pt x="83775" y="76290"/>
                  </a:cubicBezTo>
                  <a:cubicBezTo>
                    <a:pt x="124313" y="76420"/>
                    <a:pt x="149633" y="60212"/>
                    <a:pt x="177738" y="32868"/>
                  </a:cubicBezTo>
                  <a:cubicBezTo>
                    <a:pt x="179659" y="30905"/>
                    <a:pt x="182573" y="29156"/>
                    <a:pt x="182530" y="26092"/>
                  </a:cubicBezTo>
                  <a:cubicBezTo>
                    <a:pt x="182530" y="25725"/>
                    <a:pt x="182487" y="25358"/>
                    <a:pt x="182400" y="25013"/>
                  </a:cubicBezTo>
                  <a:cubicBezTo>
                    <a:pt x="187711" y="20006"/>
                    <a:pt x="193431" y="13553"/>
                    <a:pt x="194510" y="12539"/>
                  </a:cubicBezTo>
                  <a:cubicBezTo>
                    <a:pt x="198072" y="8395"/>
                    <a:pt x="201828" y="4467"/>
                    <a:pt x="205476" y="410"/>
                  </a:cubicBezTo>
                  <a:cubicBezTo>
                    <a:pt x="205584" y="281"/>
                    <a:pt x="205692" y="129"/>
                    <a:pt x="205800" y="0"/>
                  </a:cubicBezTo>
                  <a:cubicBezTo>
                    <a:pt x="206296" y="151"/>
                    <a:pt x="206793" y="302"/>
                    <a:pt x="207246" y="410"/>
                  </a:cubicBezTo>
                  <a:cubicBezTo>
                    <a:pt x="220197" y="5568"/>
                    <a:pt x="232156" y="13057"/>
                    <a:pt x="244028" y="20308"/>
                  </a:cubicBezTo>
                  <a:cubicBezTo>
                    <a:pt x="259289" y="29588"/>
                    <a:pt x="274076" y="39580"/>
                    <a:pt x="287718" y="51148"/>
                  </a:cubicBezTo>
                  <a:cubicBezTo>
                    <a:pt x="309153" y="67917"/>
                    <a:pt x="331775" y="83002"/>
                    <a:pt x="352648" y="100375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16602553" y="6566383"/>
              <a:ext cx="7964" cy="8286"/>
            </a:xfrm>
            <a:custGeom>
              <a:rect b="b" l="l" r="r" t="t"/>
              <a:pathLst>
                <a:path extrusionOk="0" h="8286" w="7964">
                  <a:moveTo>
                    <a:pt x="3563" y="42"/>
                  </a:moveTo>
                  <a:cubicBezTo>
                    <a:pt x="7729" y="-562"/>
                    <a:pt x="9132" y="5438"/>
                    <a:pt x="6930" y="8157"/>
                  </a:cubicBezTo>
                  <a:lnTo>
                    <a:pt x="6930" y="8157"/>
                  </a:lnTo>
                  <a:cubicBezTo>
                    <a:pt x="6671" y="8243"/>
                    <a:pt x="6369" y="8265"/>
                    <a:pt x="6110" y="8287"/>
                  </a:cubicBezTo>
                  <a:cubicBezTo>
                    <a:pt x="3887" y="8200"/>
                    <a:pt x="1188" y="7725"/>
                    <a:pt x="152" y="5481"/>
                  </a:cubicBezTo>
                  <a:cubicBezTo>
                    <a:pt x="174" y="5546"/>
                    <a:pt x="195" y="5610"/>
                    <a:pt x="239" y="5654"/>
                  </a:cubicBezTo>
                  <a:cubicBezTo>
                    <a:pt x="282" y="5740"/>
                    <a:pt x="325" y="5805"/>
                    <a:pt x="346" y="5869"/>
                  </a:cubicBezTo>
                  <a:cubicBezTo>
                    <a:pt x="303" y="5869"/>
                    <a:pt x="260" y="5762"/>
                    <a:pt x="217" y="5675"/>
                  </a:cubicBezTo>
                  <a:cubicBezTo>
                    <a:pt x="195" y="5610"/>
                    <a:pt x="152" y="5546"/>
                    <a:pt x="131" y="5503"/>
                  </a:cubicBezTo>
                  <a:cubicBezTo>
                    <a:pt x="-193" y="4359"/>
                    <a:pt x="131" y="2934"/>
                    <a:pt x="605" y="1791"/>
                  </a:cubicBezTo>
                  <a:cubicBezTo>
                    <a:pt x="1793" y="1596"/>
                    <a:pt x="2311" y="172"/>
                    <a:pt x="3563" y="42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3" name="Google Shape;1603;p37"/>
          <p:cNvSpPr/>
          <p:nvPr/>
        </p:nvSpPr>
        <p:spPr>
          <a:xfrm>
            <a:off x="7126543" y="3065495"/>
            <a:ext cx="586477" cy="539086"/>
          </a:xfrm>
          <a:custGeom>
            <a:rect b="b" l="l" r="r" t="t"/>
            <a:pathLst>
              <a:path extrusionOk="0" h="1078172" w="1172955">
                <a:moveTo>
                  <a:pt x="1116820" y="298301"/>
                </a:moveTo>
                <a:cubicBezTo>
                  <a:pt x="1128854" y="262762"/>
                  <a:pt x="1139668" y="226825"/>
                  <a:pt x="1151866" y="191309"/>
                </a:cubicBezTo>
                <a:cubicBezTo>
                  <a:pt x="1156769" y="176906"/>
                  <a:pt x="1162493" y="161987"/>
                  <a:pt x="1168310" y="147677"/>
                </a:cubicBezTo>
                <a:cubicBezTo>
                  <a:pt x="1169906" y="142962"/>
                  <a:pt x="1172768" y="138435"/>
                  <a:pt x="1172955" y="133415"/>
                </a:cubicBezTo>
                <a:cubicBezTo>
                  <a:pt x="1172580" y="125556"/>
                  <a:pt x="1163502" y="124384"/>
                  <a:pt x="1157215" y="124782"/>
                </a:cubicBezTo>
                <a:cubicBezTo>
                  <a:pt x="1147151" y="125040"/>
                  <a:pt x="1137135" y="126026"/>
                  <a:pt x="1127142" y="127081"/>
                </a:cubicBezTo>
                <a:cubicBezTo>
                  <a:pt x="1107718" y="129099"/>
                  <a:pt x="1088154" y="128958"/>
                  <a:pt x="1068637" y="129849"/>
                </a:cubicBezTo>
                <a:cubicBezTo>
                  <a:pt x="1043397" y="131093"/>
                  <a:pt x="1018132" y="130905"/>
                  <a:pt x="992891" y="132218"/>
                </a:cubicBezTo>
                <a:cubicBezTo>
                  <a:pt x="942668" y="136535"/>
                  <a:pt x="892444" y="141203"/>
                  <a:pt x="842174" y="145285"/>
                </a:cubicBezTo>
                <a:cubicBezTo>
                  <a:pt x="812100" y="148287"/>
                  <a:pt x="781886" y="149272"/>
                  <a:pt x="751673" y="149765"/>
                </a:cubicBezTo>
                <a:cubicBezTo>
                  <a:pt x="752494" y="148100"/>
                  <a:pt x="753291" y="146434"/>
                  <a:pt x="754089" y="144839"/>
                </a:cubicBezTo>
                <a:cubicBezTo>
                  <a:pt x="764199" y="124853"/>
                  <a:pt x="770017" y="102755"/>
                  <a:pt x="772644" y="80564"/>
                </a:cubicBezTo>
                <a:cubicBezTo>
                  <a:pt x="777711" y="45166"/>
                  <a:pt x="755238" y="25907"/>
                  <a:pt x="722397" y="20394"/>
                </a:cubicBezTo>
                <a:cubicBezTo>
                  <a:pt x="710762" y="-7779"/>
                  <a:pt x="671188" y="-7732"/>
                  <a:pt x="672384" y="26610"/>
                </a:cubicBezTo>
                <a:cubicBezTo>
                  <a:pt x="647636" y="33038"/>
                  <a:pt x="625468" y="49482"/>
                  <a:pt x="612825" y="71767"/>
                </a:cubicBezTo>
                <a:cubicBezTo>
                  <a:pt x="606116" y="85326"/>
                  <a:pt x="603676" y="100574"/>
                  <a:pt x="600063" y="115118"/>
                </a:cubicBezTo>
                <a:cubicBezTo>
                  <a:pt x="580617" y="114977"/>
                  <a:pt x="561076" y="114109"/>
                  <a:pt x="541723" y="116572"/>
                </a:cubicBezTo>
                <a:cubicBezTo>
                  <a:pt x="535249" y="117698"/>
                  <a:pt x="526452" y="117698"/>
                  <a:pt x="523708" y="124923"/>
                </a:cubicBezTo>
                <a:cubicBezTo>
                  <a:pt x="520658" y="133133"/>
                  <a:pt x="527883" y="139960"/>
                  <a:pt x="534991" y="142610"/>
                </a:cubicBezTo>
                <a:cubicBezTo>
                  <a:pt x="549887" y="148451"/>
                  <a:pt x="565838" y="151008"/>
                  <a:pt x="581508" y="153964"/>
                </a:cubicBezTo>
                <a:cubicBezTo>
                  <a:pt x="582962" y="154292"/>
                  <a:pt x="584440" y="154621"/>
                  <a:pt x="585918" y="154926"/>
                </a:cubicBezTo>
                <a:cubicBezTo>
                  <a:pt x="550895" y="155301"/>
                  <a:pt x="515873" y="155606"/>
                  <a:pt x="480826" y="155747"/>
                </a:cubicBezTo>
                <a:cubicBezTo>
                  <a:pt x="443880" y="156943"/>
                  <a:pt x="406887" y="157858"/>
                  <a:pt x="369917" y="157882"/>
                </a:cubicBezTo>
                <a:cubicBezTo>
                  <a:pt x="346553" y="157084"/>
                  <a:pt x="323259" y="155418"/>
                  <a:pt x="299848" y="154832"/>
                </a:cubicBezTo>
                <a:cubicBezTo>
                  <a:pt x="289221" y="154081"/>
                  <a:pt x="278196" y="152768"/>
                  <a:pt x="267476" y="154152"/>
                </a:cubicBezTo>
                <a:cubicBezTo>
                  <a:pt x="252416" y="153378"/>
                  <a:pt x="237144" y="154081"/>
                  <a:pt x="222178" y="155512"/>
                </a:cubicBezTo>
                <a:cubicBezTo>
                  <a:pt x="218026" y="156216"/>
                  <a:pt x="213851" y="156802"/>
                  <a:pt x="209652" y="157319"/>
                </a:cubicBezTo>
                <a:cubicBezTo>
                  <a:pt x="206367" y="157412"/>
                  <a:pt x="203060" y="157600"/>
                  <a:pt x="199776" y="157858"/>
                </a:cubicBezTo>
                <a:cubicBezTo>
                  <a:pt x="196750" y="158210"/>
                  <a:pt x="193536" y="158093"/>
                  <a:pt x="190604" y="159031"/>
                </a:cubicBezTo>
                <a:cubicBezTo>
                  <a:pt x="190510" y="158820"/>
                  <a:pt x="190416" y="158609"/>
                  <a:pt x="190252" y="158445"/>
                </a:cubicBezTo>
                <a:cubicBezTo>
                  <a:pt x="188891" y="157107"/>
                  <a:pt x="187085" y="158374"/>
                  <a:pt x="186264" y="159688"/>
                </a:cubicBezTo>
                <a:cubicBezTo>
                  <a:pt x="174230" y="183568"/>
                  <a:pt x="166841" y="209419"/>
                  <a:pt x="156543" y="234050"/>
                </a:cubicBezTo>
                <a:cubicBezTo>
                  <a:pt x="144180" y="263185"/>
                  <a:pt x="135501" y="293187"/>
                  <a:pt x="124757" y="322862"/>
                </a:cubicBezTo>
                <a:cubicBezTo>
                  <a:pt x="98390" y="309303"/>
                  <a:pt x="87013" y="283992"/>
                  <a:pt x="85465" y="254622"/>
                </a:cubicBezTo>
                <a:cubicBezTo>
                  <a:pt x="84245" y="225628"/>
                  <a:pt x="83541" y="196447"/>
                  <a:pt x="89500" y="167875"/>
                </a:cubicBezTo>
                <a:cubicBezTo>
                  <a:pt x="106718" y="155723"/>
                  <a:pt x="127642" y="146739"/>
                  <a:pt x="139019" y="128137"/>
                </a:cubicBezTo>
                <a:cubicBezTo>
                  <a:pt x="146925" y="117487"/>
                  <a:pt x="148285" y="100644"/>
                  <a:pt x="131536" y="99237"/>
                </a:cubicBezTo>
                <a:cubicBezTo>
                  <a:pt x="119197" y="98932"/>
                  <a:pt x="107398" y="104374"/>
                  <a:pt x="96138" y="108901"/>
                </a:cubicBezTo>
                <a:cubicBezTo>
                  <a:pt x="95669" y="91214"/>
                  <a:pt x="107304" y="39395"/>
                  <a:pt x="95364" y="28511"/>
                </a:cubicBezTo>
                <a:cubicBezTo>
                  <a:pt x="84151" y="20934"/>
                  <a:pt x="71906" y="34657"/>
                  <a:pt x="67637" y="44345"/>
                </a:cubicBezTo>
                <a:cubicBezTo>
                  <a:pt x="64001" y="20652"/>
                  <a:pt x="46173" y="16758"/>
                  <a:pt x="37822" y="40498"/>
                </a:cubicBezTo>
                <a:cubicBezTo>
                  <a:pt x="35523" y="33015"/>
                  <a:pt x="25834" y="25508"/>
                  <a:pt x="20040" y="34070"/>
                </a:cubicBezTo>
                <a:cubicBezTo>
                  <a:pt x="16780" y="38339"/>
                  <a:pt x="15302" y="43594"/>
                  <a:pt x="14598" y="48825"/>
                </a:cubicBezTo>
                <a:cubicBezTo>
                  <a:pt x="12088" y="62454"/>
                  <a:pt x="11924" y="76341"/>
                  <a:pt x="11760" y="90135"/>
                </a:cubicBezTo>
                <a:cubicBezTo>
                  <a:pt x="12370" y="147982"/>
                  <a:pt x="16334" y="206135"/>
                  <a:pt x="27641" y="262950"/>
                </a:cubicBezTo>
                <a:cubicBezTo>
                  <a:pt x="34373" y="291287"/>
                  <a:pt x="43522" y="319367"/>
                  <a:pt x="59145" y="344115"/>
                </a:cubicBezTo>
                <a:cubicBezTo>
                  <a:pt x="68739" y="360653"/>
                  <a:pt x="79295" y="377261"/>
                  <a:pt x="95223" y="388380"/>
                </a:cubicBezTo>
                <a:cubicBezTo>
                  <a:pt x="95810" y="388779"/>
                  <a:pt x="96443" y="389013"/>
                  <a:pt x="97053" y="389131"/>
                </a:cubicBezTo>
                <a:cubicBezTo>
                  <a:pt x="92361" y="400273"/>
                  <a:pt x="87928" y="411510"/>
                  <a:pt x="84081" y="423004"/>
                </a:cubicBezTo>
                <a:cubicBezTo>
                  <a:pt x="61467" y="493589"/>
                  <a:pt x="34256" y="561899"/>
                  <a:pt x="10258" y="632109"/>
                </a:cubicBezTo>
                <a:cubicBezTo>
                  <a:pt x="7092" y="641211"/>
                  <a:pt x="3807" y="650312"/>
                  <a:pt x="875" y="659484"/>
                </a:cubicBezTo>
                <a:cubicBezTo>
                  <a:pt x="-298" y="662862"/>
                  <a:pt x="-579" y="666780"/>
                  <a:pt x="1860" y="669689"/>
                </a:cubicBezTo>
                <a:cubicBezTo>
                  <a:pt x="9343" y="676327"/>
                  <a:pt x="20979" y="673888"/>
                  <a:pt x="30292" y="674849"/>
                </a:cubicBezTo>
                <a:cubicBezTo>
                  <a:pt x="40519" y="675061"/>
                  <a:pt x="50747" y="675037"/>
                  <a:pt x="60975" y="675084"/>
                </a:cubicBezTo>
                <a:cubicBezTo>
                  <a:pt x="165668" y="673724"/>
                  <a:pt x="270361" y="674990"/>
                  <a:pt x="375031" y="673841"/>
                </a:cubicBezTo>
                <a:cubicBezTo>
                  <a:pt x="360909" y="689581"/>
                  <a:pt x="354833" y="712429"/>
                  <a:pt x="355232" y="733283"/>
                </a:cubicBezTo>
                <a:cubicBezTo>
                  <a:pt x="356335" y="747335"/>
                  <a:pt x="361800" y="760800"/>
                  <a:pt x="367477" y="773561"/>
                </a:cubicBezTo>
                <a:cubicBezTo>
                  <a:pt x="360229" y="775578"/>
                  <a:pt x="353050" y="778229"/>
                  <a:pt x="347585" y="783437"/>
                </a:cubicBezTo>
                <a:cubicBezTo>
                  <a:pt x="336724" y="793688"/>
                  <a:pt x="344981" y="807739"/>
                  <a:pt x="356217" y="813346"/>
                </a:cubicBezTo>
                <a:cubicBezTo>
                  <a:pt x="346248" y="820899"/>
                  <a:pt x="338553" y="835983"/>
                  <a:pt x="349884" y="845882"/>
                </a:cubicBezTo>
                <a:cubicBezTo>
                  <a:pt x="339210" y="853647"/>
                  <a:pt x="332970" y="870982"/>
                  <a:pt x="345051" y="880342"/>
                </a:cubicBezTo>
                <a:cubicBezTo>
                  <a:pt x="346201" y="881163"/>
                  <a:pt x="347397" y="881913"/>
                  <a:pt x="348593" y="882617"/>
                </a:cubicBezTo>
                <a:cubicBezTo>
                  <a:pt x="312632" y="886887"/>
                  <a:pt x="261658" y="902838"/>
                  <a:pt x="246692" y="929697"/>
                </a:cubicBezTo>
                <a:cubicBezTo>
                  <a:pt x="237872" y="943022"/>
                  <a:pt x="233274" y="960967"/>
                  <a:pt x="240757" y="975886"/>
                </a:cubicBezTo>
                <a:cubicBezTo>
                  <a:pt x="242329" y="978889"/>
                  <a:pt x="244557" y="981422"/>
                  <a:pt x="247302" y="983557"/>
                </a:cubicBezTo>
                <a:cubicBezTo>
                  <a:pt x="246316" y="984073"/>
                  <a:pt x="245566" y="985528"/>
                  <a:pt x="245472" y="986794"/>
                </a:cubicBezTo>
                <a:cubicBezTo>
                  <a:pt x="242282" y="1014639"/>
                  <a:pt x="250891" y="1024046"/>
                  <a:pt x="278290" y="1027095"/>
                </a:cubicBezTo>
                <a:cubicBezTo>
                  <a:pt x="306087" y="1029277"/>
                  <a:pt x="333956" y="1031787"/>
                  <a:pt x="361918" y="1032092"/>
                </a:cubicBezTo>
                <a:cubicBezTo>
                  <a:pt x="376133" y="1032444"/>
                  <a:pt x="390255" y="1031552"/>
                  <a:pt x="404353" y="1029816"/>
                </a:cubicBezTo>
                <a:cubicBezTo>
                  <a:pt x="413244" y="1029136"/>
                  <a:pt x="424128" y="1029441"/>
                  <a:pt x="431822" y="1023811"/>
                </a:cubicBezTo>
                <a:cubicBezTo>
                  <a:pt x="444372" y="1013982"/>
                  <a:pt x="444466" y="996154"/>
                  <a:pt x="444912" y="981540"/>
                </a:cubicBezTo>
                <a:cubicBezTo>
                  <a:pt x="444795" y="977857"/>
                  <a:pt x="442191" y="975933"/>
                  <a:pt x="439446" y="975746"/>
                </a:cubicBezTo>
                <a:cubicBezTo>
                  <a:pt x="444466" y="967887"/>
                  <a:pt x="446976" y="957214"/>
                  <a:pt x="446718" y="943139"/>
                </a:cubicBezTo>
                <a:cubicBezTo>
                  <a:pt x="446929" y="934037"/>
                  <a:pt x="444724" y="925147"/>
                  <a:pt x="443598" y="916162"/>
                </a:cubicBezTo>
                <a:cubicBezTo>
                  <a:pt x="442121" y="907342"/>
                  <a:pt x="441511" y="898170"/>
                  <a:pt x="438508" y="889748"/>
                </a:cubicBezTo>
                <a:cubicBezTo>
                  <a:pt x="438438" y="889608"/>
                  <a:pt x="438344" y="889467"/>
                  <a:pt x="438273" y="889350"/>
                </a:cubicBezTo>
                <a:cubicBezTo>
                  <a:pt x="439962" y="887989"/>
                  <a:pt x="441417" y="886300"/>
                  <a:pt x="442519" y="884165"/>
                </a:cubicBezTo>
                <a:cubicBezTo>
                  <a:pt x="450002" y="871146"/>
                  <a:pt x="440572" y="857564"/>
                  <a:pt x="429524" y="850362"/>
                </a:cubicBezTo>
                <a:cubicBezTo>
                  <a:pt x="441816" y="837390"/>
                  <a:pt x="450495" y="819304"/>
                  <a:pt x="430579" y="808513"/>
                </a:cubicBezTo>
                <a:cubicBezTo>
                  <a:pt x="440244" y="796855"/>
                  <a:pt x="439259" y="782756"/>
                  <a:pt x="427975" y="772622"/>
                </a:cubicBezTo>
                <a:cubicBezTo>
                  <a:pt x="426779" y="769268"/>
                  <a:pt x="422345" y="767626"/>
                  <a:pt x="416504" y="767063"/>
                </a:cubicBezTo>
                <a:cubicBezTo>
                  <a:pt x="417372" y="765960"/>
                  <a:pt x="417841" y="764576"/>
                  <a:pt x="417607" y="763028"/>
                </a:cubicBezTo>
                <a:cubicBezTo>
                  <a:pt x="417091" y="759111"/>
                  <a:pt x="416481" y="755217"/>
                  <a:pt x="416059" y="751299"/>
                </a:cubicBezTo>
                <a:cubicBezTo>
                  <a:pt x="413713" y="725824"/>
                  <a:pt x="411437" y="696290"/>
                  <a:pt x="427858" y="674638"/>
                </a:cubicBezTo>
                <a:cubicBezTo>
                  <a:pt x="428233" y="674169"/>
                  <a:pt x="428632" y="673630"/>
                  <a:pt x="429007" y="673067"/>
                </a:cubicBezTo>
                <a:cubicBezTo>
                  <a:pt x="433957" y="672973"/>
                  <a:pt x="438907" y="672902"/>
                  <a:pt x="443833" y="672785"/>
                </a:cubicBezTo>
                <a:cubicBezTo>
                  <a:pt x="517726" y="669736"/>
                  <a:pt x="591642" y="666569"/>
                  <a:pt x="665582" y="664387"/>
                </a:cubicBezTo>
                <a:cubicBezTo>
                  <a:pt x="672009" y="694765"/>
                  <a:pt x="682331" y="724416"/>
                  <a:pt x="689908" y="754607"/>
                </a:cubicBezTo>
                <a:cubicBezTo>
                  <a:pt x="698282" y="783835"/>
                  <a:pt x="706375" y="813346"/>
                  <a:pt x="717330" y="841683"/>
                </a:cubicBezTo>
                <a:cubicBezTo>
                  <a:pt x="716016" y="843137"/>
                  <a:pt x="714773" y="844615"/>
                  <a:pt x="713764" y="846023"/>
                </a:cubicBezTo>
                <a:cubicBezTo>
                  <a:pt x="709730" y="847899"/>
                  <a:pt x="707454" y="852497"/>
                  <a:pt x="705625" y="856344"/>
                </a:cubicBezTo>
                <a:cubicBezTo>
                  <a:pt x="698212" y="870818"/>
                  <a:pt x="709472" y="887262"/>
                  <a:pt x="724203" y="890663"/>
                </a:cubicBezTo>
                <a:cubicBezTo>
                  <a:pt x="710715" y="909993"/>
                  <a:pt x="724414" y="925803"/>
                  <a:pt x="745034" y="928525"/>
                </a:cubicBezTo>
                <a:cubicBezTo>
                  <a:pt x="740647" y="941239"/>
                  <a:pt x="747990" y="950833"/>
                  <a:pt x="759367" y="954023"/>
                </a:cubicBezTo>
                <a:cubicBezTo>
                  <a:pt x="757936" y="955314"/>
                  <a:pt x="756552" y="956604"/>
                  <a:pt x="755191" y="957777"/>
                </a:cubicBezTo>
                <a:cubicBezTo>
                  <a:pt x="738606" y="975746"/>
                  <a:pt x="718292" y="1001526"/>
                  <a:pt x="721717" y="1027353"/>
                </a:cubicBezTo>
                <a:cubicBezTo>
                  <a:pt x="722608" y="1035517"/>
                  <a:pt x="726948" y="1042859"/>
                  <a:pt x="733586" y="1047128"/>
                </a:cubicBezTo>
                <a:cubicBezTo>
                  <a:pt x="733516" y="1047832"/>
                  <a:pt x="733493" y="1048606"/>
                  <a:pt x="733516" y="1049404"/>
                </a:cubicBezTo>
                <a:cubicBezTo>
                  <a:pt x="732367" y="1049990"/>
                  <a:pt x="731475" y="1051022"/>
                  <a:pt x="731288" y="1052453"/>
                </a:cubicBezTo>
                <a:cubicBezTo>
                  <a:pt x="730912" y="1056042"/>
                  <a:pt x="733657" y="1058857"/>
                  <a:pt x="735651" y="1061532"/>
                </a:cubicBezTo>
                <a:cubicBezTo>
                  <a:pt x="742242" y="1070422"/>
                  <a:pt x="751931" y="1077178"/>
                  <a:pt x="763237" y="1077718"/>
                </a:cubicBezTo>
                <a:cubicBezTo>
                  <a:pt x="786648" y="1080837"/>
                  <a:pt x="807456" y="1067349"/>
                  <a:pt x="825706" y="1054377"/>
                </a:cubicBezTo>
                <a:cubicBezTo>
                  <a:pt x="856530" y="1033265"/>
                  <a:pt x="880762" y="998899"/>
                  <a:pt x="865890" y="960639"/>
                </a:cubicBezTo>
                <a:cubicBezTo>
                  <a:pt x="864740" y="957354"/>
                  <a:pt x="863732" y="953648"/>
                  <a:pt x="861362" y="950692"/>
                </a:cubicBezTo>
                <a:cubicBezTo>
                  <a:pt x="861128" y="950364"/>
                  <a:pt x="860870" y="950082"/>
                  <a:pt x="860588" y="949848"/>
                </a:cubicBezTo>
                <a:cubicBezTo>
                  <a:pt x="860236" y="938494"/>
                  <a:pt x="855638" y="927328"/>
                  <a:pt x="850783" y="917147"/>
                </a:cubicBezTo>
                <a:cubicBezTo>
                  <a:pt x="846865" y="909242"/>
                  <a:pt x="841470" y="902205"/>
                  <a:pt x="835957" y="895331"/>
                </a:cubicBezTo>
                <a:cubicBezTo>
                  <a:pt x="835300" y="894417"/>
                  <a:pt x="834479" y="893478"/>
                  <a:pt x="833564" y="892634"/>
                </a:cubicBezTo>
                <a:cubicBezTo>
                  <a:pt x="834151" y="890593"/>
                  <a:pt x="834503" y="888599"/>
                  <a:pt x="834691" y="887027"/>
                </a:cubicBezTo>
                <a:cubicBezTo>
                  <a:pt x="835863" y="877714"/>
                  <a:pt x="828075" y="869715"/>
                  <a:pt x="818903" y="869434"/>
                </a:cubicBezTo>
                <a:cubicBezTo>
                  <a:pt x="826222" y="853201"/>
                  <a:pt x="816018" y="840979"/>
                  <a:pt x="799058" y="840768"/>
                </a:cubicBezTo>
                <a:cubicBezTo>
                  <a:pt x="808371" y="827937"/>
                  <a:pt x="807174" y="808138"/>
                  <a:pt x="789839" y="803517"/>
                </a:cubicBezTo>
                <a:cubicBezTo>
                  <a:pt x="784795" y="802813"/>
                  <a:pt x="779869" y="802977"/>
                  <a:pt x="775060" y="803798"/>
                </a:cubicBezTo>
                <a:cubicBezTo>
                  <a:pt x="774263" y="800608"/>
                  <a:pt x="772527" y="797418"/>
                  <a:pt x="771800" y="794392"/>
                </a:cubicBezTo>
                <a:cubicBezTo>
                  <a:pt x="768680" y="784328"/>
                  <a:pt x="765724" y="774241"/>
                  <a:pt x="762182" y="764318"/>
                </a:cubicBezTo>
                <a:cubicBezTo>
                  <a:pt x="752587" y="732978"/>
                  <a:pt x="747732" y="700536"/>
                  <a:pt x="738935" y="668915"/>
                </a:cubicBezTo>
                <a:cubicBezTo>
                  <a:pt x="738536" y="668047"/>
                  <a:pt x="737973" y="665302"/>
                  <a:pt x="737222" y="662675"/>
                </a:cubicBezTo>
                <a:cubicBezTo>
                  <a:pt x="765161" y="662159"/>
                  <a:pt x="793076" y="661807"/>
                  <a:pt x="821015" y="661736"/>
                </a:cubicBezTo>
                <a:cubicBezTo>
                  <a:pt x="874452" y="661830"/>
                  <a:pt x="927795" y="657678"/>
                  <a:pt x="981256" y="658288"/>
                </a:cubicBezTo>
                <a:cubicBezTo>
                  <a:pt x="998756" y="660845"/>
                  <a:pt x="1013370" y="612381"/>
                  <a:pt x="1018695" y="598259"/>
                </a:cubicBezTo>
                <a:cubicBezTo>
                  <a:pt x="1026601" y="574965"/>
                  <a:pt x="1033919" y="551507"/>
                  <a:pt x="1041942" y="528237"/>
                </a:cubicBezTo>
                <a:cubicBezTo>
                  <a:pt x="1049988" y="504920"/>
                  <a:pt x="1058902" y="481907"/>
                  <a:pt x="1066714" y="458520"/>
                </a:cubicBezTo>
                <a:cubicBezTo>
                  <a:pt x="1071429" y="470671"/>
                  <a:pt x="1076848" y="482611"/>
                  <a:pt x="1080882" y="494973"/>
                </a:cubicBezTo>
                <a:cubicBezTo>
                  <a:pt x="1086137" y="510667"/>
                  <a:pt x="1089867" y="526524"/>
                  <a:pt x="1091134" y="543180"/>
                </a:cubicBezTo>
                <a:cubicBezTo>
                  <a:pt x="1093104" y="587140"/>
                  <a:pt x="1092119" y="632414"/>
                  <a:pt x="1076988" y="674193"/>
                </a:cubicBezTo>
                <a:cubicBezTo>
                  <a:pt x="1072696" y="680409"/>
                  <a:pt x="1064603" y="682731"/>
                  <a:pt x="1058832" y="687446"/>
                </a:cubicBezTo>
                <a:cubicBezTo>
                  <a:pt x="1045907" y="696572"/>
                  <a:pt x="1032676" y="706940"/>
                  <a:pt x="1024583" y="720827"/>
                </a:cubicBezTo>
                <a:cubicBezTo>
                  <a:pt x="1019094" y="729859"/>
                  <a:pt x="1027210" y="737365"/>
                  <a:pt x="1036242" y="737647"/>
                </a:cubicBezTo>
                <a:cubicBezTo>
                  <a:pt x="1044523" y="738350"/>
                  <a:pt x="1052498" y="735324"/>
                  <a:pt x="1060169" y="732580"/>
                </a:cubicBezTo>
                <a:cubicBezTo>
                  <a:pt x="1055548" y="750314"/>
                  <a:pt x="1028571" y="790662"/>
                  <a:pt x="1034201" y="805769"/>
                </a:cubicBezTo>
                <a:cubicBezTo>
                  <a:pt x="1041848" y="817685"/>
                  <a:pt x="1056392" y="809029"/>
                  <a:pt x="1062656" y="800233"/>
                </a:cubicBezTo>
                <a:cubicBezTo>
                  <a:pt x="1061741" y="806496"/>
                  <a:pt x="1066573" y="812712"/>
                  <a:pt x="1073141" y="812407"/>
                </a:cubicBezTo>
                <a:cubicBezTo>
                  <a:pt x="1079545" y="812384"/>
                  <a:pt x="1084472" y="807106"/>
                  <a:pt x="1088108" y="802391"/>
                </a:cubicBezTo>
                <a:cubicBezTo>
                  <a:pt x="1088131" y="806707"/>
                  <a:pt x="1090524" y="810883"/>
                  <a:pt x="1094676" y="812407"/>
                </a:cubicBezTo>
                <a:cubicBezTo>
                  <a:pt x="1124890" y="820594"/>
                  <a:pt x="1138660" y="745810"/>
                  <a:pt x="1141897" y="724322"/>
                </a:cubicBezTo>
                <a:cubicBezTo>
                  <a:pt x="1147104" y="681910"/>
                  <a:pt x="1151515" y="639404"/>
                  <a:pt x="1156394" y="596945"/>
                </a:cubicBezTo>
                <a:cubicBezTo>
                  <a:pt x="1160874" y="543344"/>
                  <a:pt x="1152641" y="487561"/>
                  <a:pt x="1125969" y="440340"/>
                </a:cubicBezTo>
                <a:cubicBezTo>
                  <a:pt x="1117618" y="421761"/>
                  <a:pt x="1103566" y="407100"/>
                  <a:pt x="1091509" y="391078"/>
                </a:cubicBezTo>
                <a:cubicBezTo>
                  <a:pt x="1090524" y="389436"/>
                  <a:pt x="1088858" y="388333"/>
                  <a:pt x="1087052" y="388028"/>
                </a:cubicBezTo>
                <a:cubicBezTo>
                  <a:pt x="1088014" y="384556"/>
                  <a:pt x="1088975" y="381085"/>
                  <a:pt x="1089984" y="377613"/>
                </a:cubicBezTo>
                <a:cubicBezTo>
                  <a:pt x="1097913" y="350871"/>
                  <a:pt x="1107906" y="324785"/>
                  <a:pt x="1116820" y="2983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4" name="Google Shape;1604;p37"/>
          <p:cNvGrpSpPr/>
          <p:nvPr/>
        </p:nvGrpSpPr>
        <p:grpSpPr>
          <a:xfrm>
            <a:off x="7126543" y="3065495"/>
            <a:ext cx="586477" cy="539086"/>
            <a:chOff x="14253086" y="6130990"/>
            <a:chExt cx="1172955" cy="1078172"/>
          </a:xfrm>
        </p:grpSpPr>
        <p:sp>
          <p:nvSpPr>
            <p:cNvPr id="1605" name="Google Shape;1605;p37"/>
            <p:cNvSpPr/>
            <p:nvPr/>
          </p:nvSpPr>
          <p:spPr>
            <a:xfrm>
              <a:off x="14265620" y="6267760"/>
              <a:ext cx="1147214" cy="526459"/>
            </a:xfrm>
            <a:custGeom>
              <a:rect b="b" l="l" r="r" t="t"/>
              <a:pathLst>
                <a:path extrusionOk="0" h="526459" w="1147214">
                  <a:moveTo>
                    <a:pt x="599352" y="186773"/>
                  </a:moveTo>
                  <a:cubicBezTo>
                    <a:pt x="599704" y="164206"/>
                    <a:pt x="597570" y="140748"/>
                    <a:pt x="586404" y="120692"/>
                  </a:cubicBezTo>
                  <a:cubicBezTo>
                    <a:pt x="579225" y="108939"/>
                    <a:pt x="569819" y="95779"/>
                    <a:pt x="555275" y="93480"/>
                  </a:cubicBezTo>
                  <a:cubicBezTo>
                    <a:pt x="550701" y="93269"/>
                    <a:pt x="545235" y="91440"/>
                    <a:pt x="541130" y="94067"/>
                  </a:cubicBezTo>
                  <a:cubicBezTo>
                    <a:pt x="528322" y="92870"/>
                    <a:pt x="514950" y="96225"/>
                    <a:pt x="505567" y="105397"/>
                  </a:cubicBezTo>
                  <a:cubicBezTo>
                    <a:pt x="485440" y="123342"/>
                    <a:pt x="469372" y="146378"/>
                    <a:pt x="461279" y="172229"/>
                  </a:cubicBezTo>
                  <a:cubicBezTo>
                    <a:pt x="453303" y="207205"/>
                    <a:pt x="455907" y="247248"/>
                    <a:pt x="475658" y="277978"/>
                  </a:cubicBezTo>
                  <a:cubicBezTo>
                    <a:pt x="484737" y="291818"/>
                    <a:pt x="498248" y="304086"/>
                    <a:pt x="515513" y="304978"/>
                  </a:cubicBezTo>
                  <a:cubicBezTo>
                    <a:pt x="577865" y="310795"/>
                    <a:pt x="594895" y="235073"/>
                    <a:pt x="599352" y="186773"/>
                  </a:cubicBezTo>
                  <a:close/>
                  <a:moveTo>
                    <a:pt x="613685" y="296134"/>
                  </a:moveTo>
                  <a:cubicBezTo>
                    <a:pt x="613990" y="290059"/>
                    <a:pt x="615632" y="282857"/>
                    <a:pt x="612536" y="277368"/>
                  </a:cubicBezTo>
                  <a:cubicBezTo>
                    <a:pt x="611457" y="275937"/>
                    <a:pt x="608994" y="276383"/>
                    <a:pt x="608595" y="278165"/>
                  </a:cubicBezTo>
                  <a:lnTo>
                    <a:pt x="608595" y="278165"/>
                  </a:lnTo>
                  <a:cubicBezTo>
                    <a:pt x="607563" y="284476"/>
                    <a:pt x="607117" y="290950"/>
                    <a:pt x="605686" y="297213"/>
                  </a:cubicBezTo>
                  <a:cubicBezTo>
                    <a:pt x="604654" y="302022"/>
                    <a:pt x="603551" y="306808"/>
                    <a:pt x="602379" y="311593"/>
                  </a:cubicBezTo>
                  <a:cubicBezTo>
                    <a:pt x="601722" y="314244"/>
                    <a:pt x="603411" y="316988"/>
                    <a:pt x="606179" y="317364"/>
                  </a:cubicBezTo>
                  <a:cubicBezTo>
                    <a:pt x="608642" y="317716"/>
                    <a:pt x="611011" y="315933"/>
                    <a:pt x="611363" y="313446"/>
                  </a:cubicBezTo>
                  <a:cubicBezTo>
                    <a:pt x="612137" y="307676"/>
                    <a:pt x="613052" y="301905"/>
                    <a:pt x="613685" y="296134"/>
                  </a:cubicBezTo>
                  <a:close/>
                  <a:moveTo>
                    <a:pt x="681854" y="330125"/>
                  </a:moveTo>
                  <a:cubicBezTo>
                    <a:pt x="682675" y="326982"/>
                    <a:pt x="680846" y="323651"/>
                    <a:pt x="677702" y="322783"/>
                  </a:cubicBezTo>
                  <a:cubicBezTo>
                    <a:pt x="674512" y="321915"/>
                    <a:pt x="671298" y="323838"/>
                    <a:pt x="670360" y="326935"/>
                  </a:cubicBezTo>
                  <a:cubicBezTo>
                    <a:pt x="665434" y="342910"/>
                    <a:pt x="658091" y="361207"/>
                    <a:pt x="642844" y="370262"/>
                  </a:cubicBezTo>
                  <a:cubicBezTo>
                    <a:pt x="614717" y="383750"/>
                    <a:pt x="574534" y="374296"/>
                    <a:pt x="560436" y="345068"/>
                  </a:cubicBezTo>
                  <a:cubicBezTo>
                    <a:pt x="544226" y="305236"/>
                    <a:pt x="538807" y="386166"/>
                    <a:pt x="617345" y="387808"/>
                  </a:cubicBezTo>
                  <a:cubicBezTo>
                    <a:pt x="643594" y="388137"/>
                    <a:pt x="662689" y="375375"/>
                    <a:pt x="673621" y="351683"/>
                  </a:cubicBezTo>
                  <a:cubicBezTo>
                    <a:pt x="677092" y="344810"/>
                    <a:pt x="679860" y="337585"/>
                    <a:pt x="681854" y="330125"/>
                  </a:cubicBezTo>
                  <a:close/>
                  <a:moveTo>
                    <a:pt x="764661" y="177155"/>
                  </a:moveTo>
                  <a:cubicBezTo>
                    <a:pt x="767851" y="144032"/>
                    <a:pt x="766608" y="90783"/>
                    <a:pt x="724384" y="85387"/>
                  </a:cubicBezTo>
                  <a:cubicBezTo>
                    <a:pt x="718660" y="85528"/>
                    <a:pt x="709371" y="80203"/>
                    <a:pt x="706040" y="86795"/>
                  </a:cubicBezTo>
                  <a:cubicBezTo>
                    <a:pt x="701676" y="86161"/>
                    <a:pt x="697407" y="85997"/>
                    <a:pt x="693278" y="86255"/>
                  </a:cubicBezTo>
                  <a:cubicBezTo>
                    <a:pt x="691378" y="85176"/>
                    <a:pt x="688868" y="85106"/>
                    <a:pt x="687766" y="86889"/>
                  </a:cubicBezTo>
                  <a:cubicBezTo>
                    <a:pt x="669586" y="89868"/>
                    <a:pt x="654127" y="101386"/>
                    <a:pt x="643078" y="117243"/>
                  </a:cubicBezTo>
                  <a:cubicBezTo>
                    <a:pt x="628910" y="138872"/>
                    <a:pt x="624969" y="165637"/>
                    <a:pt x="626095" y="191066"/>
                  </a:cubicBezTo>
                  <a:cubicBezTo>
                    <a:pt x="627526" y="210630"/>
                    <a:pt x="632428" y="230194"/>
                    <a:pt x="639864" y="248303"/>
                  </a:cubicBezTo>
                  <a:cubicBezTo>
                    <a:pt x="650655" y="268290"/>
                    <a:pt x="668601" y="288417"/>
                    <a:pt x="692926" y="288862"/>
                  </a:cubicBezTo>
                  <a:cubicBezTo>
                    <a:pt x="748053" y="287478"/>
                    <a:pt x="760439" y="221069"/>
                    <a:pt x="764661" y="177155"/>
                  </a:cubicBezTo>
                  <a:close/>
                  <a:moveTo>
                    <a:pt x="1099994" y="3472"/>
                  </a:moveTo>
                  <a:cubicBezTo>
                    <a:pt x="1115968" y="2651"/>
                    <a:pt x="1131029" y="-23"/>
                    <a:pt x="1147215" y="0"/>
                  </a:cubicBezTo>
                  <a:cubicBezTo>
                    <a:pt x="1129011" y="43984"/>
                    <a:pt x="1115077" y="89516"/>
                    <a:pt x="1100603" y="134813"/>
                  </a:cubicBezTo>
                  <a:cubicBezTo>
                    <a:pt x="1087256" y="176428"/>
                    <a:pt x="1070718" y="217198"/>
                    <a:pt x="1059927" y="259680"/>
                  </a:cubicBezTo>
                  <a:cubicBezTo>
                    <a:pt x="1056784" y="272535"/>
                    <a:pt x="1053195" y="285179"/>
                    <a:pt x="1049324" y="297659"/>
                  </a:cubicBezTo>
                  <a:cubicBezTo>
                    <a:pt x="1048292" y="298269"/>
                    <a:pt x="1047518" y="299418"/>
                    <a:pt x="1047401" y="301084"/>
                  </a:cubicBezTo>
                  <a:cubicBezTo>
                    <a:pt x="1047518" y="301576"/>
                    <a:pt x="1047659" y="302046"/>
                    <a:pt x="1047776" y="302538"/>
                  </a:cubicBezTo>
                  <a:cubicBezTo>
                    <a:pt x="1037595" y="334629"/>
                    <a:pt x="1025655" y="365945"/>
                    <a:pt x="1014536" y="398364"/>
                  </a:cubicBezTo>
                  <a:cubicBezTo>
                    <a:pt x="1005223" y="425599"/>
                    <a:pt x="997200" y="453326"/>
                    <a:pt x="986691" y="480116"/>
                  </a:cubicBezTo>
                  <a:cubicBezTo>
                    <a:pt x="982093" y="490273"/>
                    <a:pt x="978153" y="501087"/>
                    <a:pt x="970505" y="509438"/>
                  </a:cubicBezTo>
                  <a:cubicBezTo>
                    <a:pt x="951997" y="509837"/>
                    <a:pt x="933418" y="509462"/>
                    <a:pt x="914910" y="510142"/>
                  </a:cubicBezTo>
                  <a:cubicBezTo>
                    <a:pt x="851409" y="513309"/>
                    <a:pt x="787885" y="512793"/>
                    <a:pt x="724337" y="513684"/>
                  </a:cubicBezTo>
                  <a:cubicBezTo>
                    <a:pt x="661000" y="515701"/>
                    <a:pt x="597663" y="517695"/>
                    <a:pt x="534327" y="519502"/>
                  </a:cubicBezTo>
                  <a:cubicBezTo>
                    <a:pt x="483587" y="521566"/>
                    <a:pt x="432871" y="524944"/>
                    <a:pt x="382061" y="524920"/>
                  </a:cubicBezTo>
                  <a:cubicBezTo>
                    <a:pt x="381310" y="524920"/>
                    <a:pt x="380559" y="524944"/>
                    <a:pt x="379809" y="524944"/>
                  </a:cubicBezTo>
                  <a:cubicBezTo>
                    <a:pt x="379363" y="524850"/>
                    <a:pt x="378800" y="524873"/>
                    <a:pt x="378261" y="524944"/>
                  </a:cubicBezTo>
                  <a:cubicBezTo>
                    <a:pt x="304321" y="525976"/>
                    <a:pt x="230381" y="526093"/>
                    <a:pt x="156442" y="525319"/>
                  </a:cubicBezTo>
                  <a:cubicBezTo>
                    <a:pt x="108282" y="525671"/>
                    <a:pt x="60146" y="527196"/>
                    <a:pt x="11987" y="526023"/>
                  </a:cubicBezTo>
                  <a:cubicBezTo>
                    <a:pt x="7976" y="525882"/>
                    <a:pt x="3964" y="525741"/>
                    <a:pt x="0" y="525155"/>
                  </a:cubicBezTo>
                  <a:cubicBezTo>
                    <a:pt x="18837" y="468504"/>
                    <a:pt x="39714" y="411618"/>
                    <a:pt x="60311" y="355272"/>
                  </a:cubicBezTo>
                  <a:cubicBezTo>
                    <a:pt x="70421" y="327122"/>
                    <a:pt x="78397" y="298222"/>
                    <a:pt x="89047" y="270284"/>
                  </a:cubicBezTo>
                  <a:cubicBezTo>
                    <a:pt x="98125" y="246825"/>
                    <a:pt x="108939" y="224142"/>
                    <a:pt x="118064" y="200707"/>
                  </a:cubicBezTo>
                  <a:cubicBezTo>
                    <a:pt x="118768" y="198877"/>
                    <a:pt x="119472" y="197048"/>
                    <a:pt x="120152" y="195194"/>
                  </a:cubicBezTo>
                  <a:cubicBezTo>
                    <a:pt x="120410" y="195054"/>
                    <a:pt x="120668" y="194913"/>
                    <a:pt x="120926" y="194725"/>
                  </a:cubicBezTo>
                  <a:cubicBezTo>
                    <a:pt x="122052" y="193247"/>
                    <a:pt x="122122" y="192121"/>
                    <a:pt x="121606" y="191206"/>
                  </a:cubicBezTo>
                  <a:cubicBezTo>
                    <a:pt x="127987" y="173496"/>
                    <a:pt x="133242" y="155433"/>
                    <a:pt x="139200" y="137581"/>
                  </a:cubicBezTo>
                  <a:cubicBezTo>
                    <a:pt x="152031" y="102348"/>
                    <a:pt x="165379" y="67325"/>
                    <a:pt x="176264" y="31410"/>
                  </a:cubicBezTo>
                  <a:cubicBezTo>
                    <a:pt x="177695" y="36266"/>
                    <a:pt x="183254" y="35985"/>
                    <a:pt x="187359" y="35492"/>
                  </a:cubicBezTo>
                  <a:cubicBezTo>
                    <a:pt x="192497" y="35164"/>
                    <a:pt x="197681" y="34953"/>
                    <a:pt x="202818" y="34695"/>
                  </a:cubicBezTo>
                  <a:cubicBezTo>
                    <a:pt x="215532" y="33967"/>
                    <a:pt x="228270" y="33498"/>
                    <a:pt x="240867" y="31668"/>
                  </a:cubicBezTo>
                  <a:cubicBezTo>
                    <a:pt x="249570" y="30284"/>
                    <a:pt x="258296" y="28431"/>
                    <a:pt x="267163" y="28689"/>
                  </a:cubicBezTo>
                  <a:cubicBezTo>
                    <a:pt x="295735" y="30519"/>
                    <a:pt x="324495" y="31410"/>
                    <a:pt x="353114" y="33006"/>
                  </a:cubicBezTo>
                  <a:cubicBezTo>
                    <a:pt x="387268" y="33287"/>
                    <a:pt x="421447" y="32185"/>
                    <a:pt x="455602" y="31364"/>
                  </a:cubicBezTo>
                  <a:cubicBezTo>
                    <a:pt x="516757" y="30120"/>
                    <a:pt x="577959" y="30519"/>
                    <a:pt x="639161" y="29323"/>
                  </a:cubicBezTo>
                  <a:cubicBezTo>
                    <a:pt x="653822" y="28994"/>
                    <a:pt x="668460" y="28103"/>
                    <a:pt x="683098" y="27211"/>
                  </a:cubicBezTo>
                  <a:cubicBezTo>
                    <a:pt x="690581" y="27258"/>
                    <a:pt x="698064" y="27282"/>
                    <a:pt x="705570" y="27282"/>
                  </a:cubicBezTo>
                  <a:cubicBezTo>
                    <a:pt x="713030" y="26813"/>
                    <a:pt x="720888" y="28384"/>
                    <a:pt x="728114" y="26273"/>
                  </a:cubicBezTo>
                  <a:cubicBezTo>
                    <a:pt x="728841" y="25921"/>
                    <a:pt x="729544" y="25499"/>
                    <a:pt x="730201" y="25030"/>
                  </a:cubicBezTo>
                  <a:cubicBezTo>
                    <a:pt x="750000" y="24561"/>
                    <a:pt x="769798" y="24467"/>
                    <a:pt x="789574" y="23435"/>
                  </a:cubicBezTo>
                  <a:cubicBezTo>
                    <a:pt x="851456" y="19072"/>
                    <a:pt x="913221" y="13395"/>
                    <a:pt x="974986" y="7671"/>
                  </a:cubicBezTo>
                  <a:cubicBezTo>
                    <a:pt x="1016624" y="5724"/>
                    <a:pt x="1058356" y="5536"/>
                    <a:pt x="1099994" y="3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14548102" y="7023436"/>
              <a:ext cx="139900" cy="91099"/>
            </a:xfrm>
            <a:custGeom>
              <a:rect b="b" l="l" r="r" t="t"/>
              <a:pathLst>
                <a:path extrusionOk="0" h="91099" w="139900">
                  <a:moveTo>
                    <a:pt x="133546" y="5489"/>
                  </a:moveTo>
                  <a:cubicBezTo>
                    <a:pt x="136432" y="29393"/>
                    <a:pt x="151562" y="75722"/>
                    <a:pt x="121466" y="87076"/>
                  </a:cubicBezTo>
                  <a:cubicBezTo>
                    <a:pt x="106851" y="91299"/>
                    <a:pt x="91416" y="90126"/>
                    <a:pt x="76332" y="90900"/>
                  </a:cubicBezTo>
                  <a:cubicBezTo>
                    <a:pt x="58035" y="91087"/>
                    <a:pt x="39738" y="91346"/>
                    <a:pt x="21464" y="90595"/>
                  </a:cubicBezTo>
                  <a:cubicBezTo>
                    <a:pt x="16374" y="90126"/>
                    <a:pt x="8539" y="90266"/>
                    <a:pt x="0" y="90102"/>
                  </a:cubicBezTo>
                  <a:cubicBezTo>
                    <a:pt x="2041" y="88718"/>
                    <a:pt x="3354" y="85997"/>
                    <a:pt x="3003" y="83088"/>
                  </a:cubicBezTo>
                  <a:cubicBezTo>
                    <a:pt x="4316" y="56135"/>
                    <a:pt x="21159" y="39714"/>
                    <a:pt x="47174" y="35164"/>
                  </a:cubicBezTo>
                  <a:cubicBezTo>
                    <a:pt x="63290" y="32489"/>
                    <a:pt x="80179" y="29815"/>
                    <a:pt x="92354" y="17922"/>
                  </a:cubicBezTo>
                  <a:cubicBezTo>
                    <a:pt x="96553" y="12550"/>
                    <a:pt x="99673" y="6240"/>
                    <a:pt x="102418" y="0"/>
                  </a:cubicBezTo>
                  <a:cubicBezTo>
                    <a:pt x="107766" y="328"/>
                    <a:pt x="113091" y="774"/>
                    <a:pt x="118205" y="1572"/>
                  </a:cubicBezTo>
                  <a:cubicBezTo>
                    <a:pt x="122662" y="1924"/>
                    <a:pt x="127752" y="2111"/>
                    <a:pt x="132561" y="1337"/>
                  </a:cubicBezTo>
                  <a:cubicBezTo>
                    <a:pt x="132725" y="2768"/>
                    <a:pt x="133101" y="4199"/>
                    <a:pt x="133546" y="548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15032252" y="7039927"/>
              <a:ext cx="69545" cy="119917"/>
            </a:xfrm>
            <a:custGeom>
              <a:rect b="b" l="l" r="r" t="t"/>
              <a:pathLst>
                <a:path extrusionOk="0" h="119917" w="69545">
                  <a:moveTo>
                    <a:pt x="66479" y="26695"/>
                  </a:moveTo>
                  <a:cubicBezTo>
                    <a:pt x="74807" y="46118"/>
                    <a:pt x="64931" y="62117"/>
                    <a:pt x="51724" y="76215"/>
                  </a:cubicBezTo>
                  <a:cubicBezTo>
                    <a:pt x="37626" y="92026"/>
                    <a:pt x="23152" y="107977"/>
                    <a:pt x="5347" y="119730"/>
                  </a:cubicBezTo>
                  <a:cubicBezTo>
                    <a:pt x="5254" y="119777"/>
                    <a:pt x="5160" y="119847"/>
                    <a:pt x="5066" y="119917"/>
                  </a:cubicBezTo>
                  <a:cubicBezTo>
                    <a:pt x="5770" y="118721"/>
                    <a:pt x="6051" y="117220"/>
                    <a:pt x="5582" y="115531"/>
                  </a:cubicBezTo>
                  <a:cubicBezTo>
                    <a:pt x="2204" y="102019"/>
                    <a:pt x="-2018" y="88718"/>
                    <a:pt x="1078" y="74620"/>
                  </a:cubicBezTo>
                  <a:cubicBezTo>
                    <a:pt x="4667" y="60146"/>
                    <a:pt x="20102" y="51960"/>
                    <a:pt x="23011" y="37064"/>
                  </a:cubicBezTo>
                  <a:cubicBezTo>
                    <a:pt x="24583" y="35891"/>
                    <a:pt x="26108" y="34624"/>
                    <a:pt x="27539" y="33263"/>
                  </a:cubicBezTo>
                  <a:cubicBezTo>
                    <a:pt x="36805" y="24138"/>
                    <a:pt x="47548" y="12855"/>
                    <a:pt x="52263" y="0"/>
                  </a:cubicBezTo>
                  <a:cubicBezTo>
                    <a:pt x="58597" y="7952"/>
                    <a:pt x="63171" y="17077"/>
                    <a:pt x="66479" y="26695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4960000" y="6164873"/>
              <a:ext cx="54130" cy="117548"/>
            </a:xfrm>
            <a:custGeom>
              <a:rect b="b" l="l" r="r" t="t"/>
              <a:pathLst>
                <a:path extrusionOk="0" h="117548" w="54130">
                  <a:moveTo>
                    <a:pt x="51209" y="21159"/>
                  </a:moveTo>
                  <a:cubicBezTo>
                    <a:pt x="60850" y="42975"/>
                    <a:pt x="44734" y="95591"/>
                    <a:pt x="30378" y="116164"/>
                  </a:cubicBezTo>
                  <a:cubicBezTo>
                    <a:pt x="20244" y="116469"/>
                    <a:pt x="10110" y="116985"/>
                    <a:pt x="0" y="117548"/>
                  </a:cubicBezTo>
                  <a:cubicBezTo>
                    <a:pt x="235" y="116985"/>
                    <a:pt x="446" y="116446"/>
                    <a:pt x="633" y="115930"/>
                  </a:cubicBezTo>
                  <a:cubicBezTo>
                    <a:pt x="3401" y="109479"/>
                    <a:pt x="5935" y="102957"/>
                    <a:pt x="8304" y="96366"/>
                  </a:cubicBezTo>
                  <a:cubicBezTo>
                    <a:pt x="20831" y="65401"/>
                    <a:pt x="24748" y="27422"/>
                    <a:pt x="3566" y="0"/>
                  </a:cubicBezTo>
                  <a:cubicBezTo>
                    <a:pt x="7553" y="188"/>
                    <a:pt x="11541" y="563"/>
                    <a:pt x="15482" y="1056"/>
                  </a:cubicBezTo>
                  <a:cubicBezTo>
                    <a:pt x="29369" y="2651"/>
                    <a:pt x="45274" y="6967"/>
                    <a:pt x="51209" y="21159"/>
                  </a:cubicBezTo>
                  <a:close/>
                </a:path>
              </a:pathLst>
            </a:custGeom>
            <a:solidFill>
              <a:srgbClr val="2843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4865089" y="6164756"/>
              <a:ext cx="103045" cy="118328"/>
            </a:xfrm>
            <a:custGeom>
              <a:rect b="b" l="l" r="r" t="t"/>
              <a:pathLst>
                <a:path extrusionOk="0" h="118328" w="103045">
                  <a:moveTo>
                    <a:pt x="91017" y="422"/>
                  </a:moveTo>
                  <a:cubicBezTo>
                    <a:pt x="106429" y="26226"/>
                    <a:pt x="106171" y="57355"/>
                    <a:pt x="95122" y="84777"/>
                  </a:cubicBezTo>
                  <a:cubicBezTo>
                    <a:pt x="91158" y="95967"/>
                    <a:pt x="86677" y="106992"/>
                    <a:pt x="81822" y="117853"/>
                  </a:cubicBezTo>
                  <a:cubicBezTo>
                    <a:pt x="81751" y="117994"/>
                    <a:pt x="81704" y="118158"/>
                    <a:pt x="81657" y="118322"/>
                  </a:cubicBezTo>
                  <a:cubicBezTo>
                    <a:pt x="81047" y="118322"/>
                    <a:pt x="80461" y="118322"/>
                    <a:pt x="79851" y="118322"/>
                  </a:cubicBezTo>
                  <a:cubicBezTo>
                    <a:pt x="73822" y="118346"/>
                    <a:pt x="67794" y="118299"/>
                    <a:pt x="61742" y="118205"/>
                  </a:cubicBezTo>
                  <a:cubicBezTo>
                    <a:pt x="61460" y="117877"/>
                    <a:pt x="61155" y="117548"/>
                    <a:pt x="60803" y="117243"/>
                  </a:cubicBezTo>
                  <a:cubicBezTo>
                    <a:pt x="51795" y="106007"/>
                    <a:pt x="40277" y="96671"/>
                    <a:pt x="27235" y="90501"/>
                  </a:cubicBezTo>
                  <a:cubicBezTo>
                    <a:pt x="18790" y="86396"/>
                    <a:pt x="9407" y="83393"/>
                    <a:pt x="0" y="83346"/>
                  </a:cubicBezTo>
                  <a:cubicBezTo>
                    <a:pt x="727" y="80719"/>
                    <a:pt x="1243" y="77646"/>
                    <a:pt x="1947" y="74221"/>
                  </a:cubicBezTo>
                  <a:cubicBezTo>
                    <a:pt x="4527" y="63407"/>
                    <a:pt x="6850" y="52452"/>
                    <a:pt x="11893" y="42459"/>
                  </a:cubicBezTo>
                  <a:cubicBezTo>
                    <a:pt x="22426" y="25475"/>
                    <a:pt x="38776" y="12011"/>
                    <a:pt x="57824" y="5747"/>
                  </a:cubicBezTo>
                  <a:cubicBezTo>
                    <a:pt x="68427" y="1689"/>
                    <a:pt x="79593" y="70"/>
                    <a:pt x="90829" y="0"/>
                  </a:cubicBezTo>
                  <a:cubicBezTo>
                    <a:pt x="90876" y="117"/>
                    <a:pt x="90947" y="281"/>
                    <a:pt x="91017" y="4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4788756" y="6255186"/>
              <a:ext cx="122052" cy="27258"/>
            </a:xfrm>
            <a:custGeom>
              <a:rect b="b" l="l" r="r" t="t"/>
              <a:pathLst>
                <a:path extrusionOk="0" h="27258" w="122052">
                  <a:moveTo>
                    <a:pt x="115883" y="21230"/>
                  </a:moveTo>
                  <a:cubicBezTo>
                    <a:pt x="118017" y="23153"/>
                    <a:pt x="120082" y="25147"/>
                    <a:pt x="122052" y="27258"/>
                  </a:cubicBezTo>
                  <a:cubicBezTo>
                    <a:pt x="95803" y="26156"/>
                    <a:pt x="69623" y="23341"/>
                    <a:pt x="43960" y="17382"/>
                  </a:cubicBezTo>
                  <a:cubicBezTo>
                    <a:pt x="29276" y="14380"/>
                    <a:pt x="13582" y="12855"/>
                    <a:pt x="0" y="5560"/>
                  </a:cubicBezTo>
                  <a:cubicBezTo>
                    <a:pt x="19705" y="1877"/>
                    <a:pt x="39926" y="2463"/>
                    <a:pt x="59865" y="3003"/>
                  </a:cubicBezTo>
                  <a:cubicBezTo>
                    <a:pt x="66433" y="3495"/>
                    <a:pt x="70280" y="2393"/>
                    <a:pt x="72720" y="0"/>
                  </a:cubicBezTo>
                  <a:cubicBezTo>
                    <a:pt x="74409" y="188"/>
                    <a:pt x="76121" y="399"/>
                    <a:pt x="77763" y="798"/>
                  </a:cubicBezTo>
                  <a:cubicBezTo>
                    <a:pt x="91815" y="3847"/>
                    <a:pt x="105022" y="11729"/>
                    <a:pt x="115883" y="2123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4937081" y="6142944"/>
              <a:ext cx="26108" cy="11982"/>
            </a:xfrm>
            <a:custGeom>
              <a:rect b="b" l="l" r="r" t="t"/>
              <a:pathLst>
                <a:path extrusionOk="0" h="11982" w="26108">
                  <a:moveTo>
                    <a:pt x="26109" y="11138"/>
                  </a:moveTo>
                  <a:cubicBezTo>
                    <a:pt x="17406" y="10575"/>
                    <a:pt x="8609" y="10364"/>
                    <a:pt x="0" y="11983"/>
                  </a:cubicBezTo>
                  <a:cubicBezTo>
                    <a:pt x="985" y="-5752"/>
                    <a:pt x="20573" y="-1881"/>
                    <a:pt x="26109" y="11138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4501808" y="7019472"/>
              <a:ext cx="138529" cy="93878"/>
            </a:xfrm>
            <a:custGeom>
              <a:rect b="b" l="l" r="r" t="t"/>
              <a:pathLst>
                <a:path extrusionOk="0" h="93878" w="138529">
                  <a:moveTo>
                    <a:pt x="138530" y="3331"/>
                  </a:moveTo>
                  <a:cubicBezTo>
                    <a:pt x="136067" y="6732"/>
                    <a:pt x="134049" y="10603"/>
                    <a:pt x="131352" y="13653"/>
                  </a:cubicBezTo>
                  <a:cubicBezTo>
                    <a:pt x="117324" y="26437"/>
                    <a:pt x="97267" y="24701"/>
                    <a:pt x="80213" y="30331"/>
                  </a:cubicBezTo>
                  <a:cubicBezTo>
                    <a:pt x="61634" y="35539"/>
                    <a:pt x="46340" y="49309"/>
                    <a:pt x="40851" y="68028"/>
                  </a:cubicBezTo>
                  <a:cubicBezTo>
                    <a:pt x="39068" y="74221"/>
                    <a:pt x="34282" y="88976"/>
                    <a:pt x="39678" y="93762"/>
                  </a:cubicBezTo>
                  <a:cubicBezTo>
                    <a:pt x="39725" y="93809"/>
                    <a:pt x="39795" y="93832"/>
                    <a:pt x="39842" y="93879"/>
                  </a:cubicBezTo>
                  <a:cubicBezTo>
                    <a:pt x="22999" y="93199"/>
                    <a:pt x="5405" y="90595"/>
                    <a:pt x="1511" y="79828"/>
                  </a:cubicBezTo>
                  <a:cubicBezTo>
                    <a:pt x="-2617" y="67489"/>
                    <a:pt x="2286" y="55314"/>
                    <a:pt x="9299" y="44828"/>
                  </a:cubicBezTo>
                  <a:cubicBezTo>
                    <a:pt x="25040" y="22778"/>
                    <a:pt x="57529" y="14145"/>
                    <a:pt x="82512" y="6897"/>
                  </a:cubicBezTo>
                  <a:cubicBezTo>
                    <a:pt x="92927" y="4129"/>
                    <a:pt x="103577" y="2533"/>
                    <a:pt x="114016" y="0"/>
                  </a:cubicBezTo>
                  <a:cubicBezTo>
                    <a:pt x="121898" y="2041"/>
                    <a:pt x="130202" y="2815"/>
                    <a:pt x="138530" y="3331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14985423" y="7083466"/>
              <a:ext cx="58416" cy="87908"/>
            </a:xfrm>
            <a:custGeom>
              <a:rect b="b" l="l" r="r" t="t"/>
              <a:pathLst>
                <a:path extrusionOk="0" h="87908" w="58416">
                  <a:moveTo>
                    <a:pt x="58416" y="0"/>
                  </a:moveTo>
                  <a:cubicBezTo>
                    <a:pt x="54476" y="4551"/>
                    <a:pt x="50065" y="8820"/>
                    <a:pt x="46101" y="13324"/>
                  </a:cubicBezTo>
                  <a:cubicBezTo>
                    <a:pt x="30267" y="30261"/>
                    <a:pt x="35545" y="55713"/>
                    <a:pt x="41316" y="75840"/>
                  </a:cubicBezTo>
                  <a:cubicBezTo>
                    <a:pt x="42418" y="78491"/>
                    <a:pt x="44694" y="79523"/>
                    <a:pt x="46922" y="79382"/>
                  </a:cubicBezTo>
                  <a:cubicBezTo>
                    <a:pt x="9577" y="100377"/>
                    <a:pt x="-14256" y="81024"/>
                    <a:pt x="9530" y="38612"/>
                  </a:cubicBezTo>
                  <a:cubicBezTo>
                    <a:pt x="16262" y="25217"/>
                    <a:pt x="26091" y="14075"/>
                    <a:pt x="36272" y="3261"/>
                  </a:cubicBezTo>
                  <a:cubicBezTo>
                    <a:pt x="43849" y="4105"/>
                    <a:pt x="51426" y="2862"/>
                    <a:pt x="58416" y="0"/>
                  </a:cubicBezTo>
                  <a:close/>
                </a:path>
              </a:pathLst>
            </a:custGeom>
            <a:solidFill>
              <a:srgbClr val="9BC53E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273881" y="6165272"/>
              <a:ext cx="111842" cy="344129"/>
            </a:xfrm>
            <a:custGeom>
              <a:rect b="b" l="l" r="r" t="t"/>
              <a:pathLst>
                <a:path extrusionOk="0" h="344129" w="111842">
                  <a:moveTo>
                    <a:pt x="78696" y="86279"/>
                  </a:moveTo>
                  <a:cubicBezTo>
                    <a:pt x="89205" y="82455"/>
                    <a:pt x="100395" y="75840"/>
                    <a:pt x="111842" y="77365"/>
                  </a:cubicBezTo>
                  <a:cubicBezTo>
                    <a:pt x="108934" y="100025"/>
                    <a:pt x="76022" y="112387"/>
                    <a:pt x="59953" y="125407"/>
                  </a:cubicBezTo>
                  <a:cubicBezTo>
                    <a:pt x="58288" y="126955"/>
                    <a:pt x="57232" y="129066"/>
                    <a:pt x="57044" y="131318"/>
                  </a:cubicBezTo>
                  <a:cubicBezTo>
                    <a:pt x="56153" y="136901"/>
                    <a:pt x="55215" y="142484"/>
                    <a:pt x="54464" y="148090"/>
                  </a:cubicBezTo>
                  <a:cubicBezTo>
                    <a:pt x="51344" y="167608"/>
                    <a:pt x="52353" y="187430"/>
                    <a:pt x="52775" y="207087"/>
                  </a:cubicBezTo>
                  <a:cubicBezTo>
                    <a:pt x="52423" y="241641"/>
                    <a:pt x="63941" y="281848"/>
                    <a:pt x="99128" y="295383"/>
                  </a:cubicBezTo>
                  <a:cubicBezTo>
                    <a:pt x="99785" y="295665"/>
                    <a:pt x="100465" y="295993"/>
                    <a:pt x="101192" y="296322"/>
                  </a:cubicBezTo>
                  <a:cubicBezTo>
                    <a:pt x="100770" y="297471"/>
                    <a:pt x="100348" y="298621"/>
                    <a:pt x="99902" y="299770"/>
                  </a:cubicBezTo>
                  <a:cubicBezTo>
                    <a:pt x="93944" y="314689"/>
                    <a:pt x="87329" y="329351"/>
                    <a:pt x="80948" y="344129"/>
                  </a:cubicBezTo>
                  <a:cubicBezTo>
                    <a:pt x="80807" y="344035"/>
                    <a:pt x="80643" y="343918"/>
                    <a:pt x="80503" y="343824"/>
                  </a:cubicBezTo>
                  <a:cubicBezTo>
                    <a:pt x="75084" y="339883"/>
                    <a:pt x="70439" y="334934"/>
                    <a:pt x="65935" y="329984"/>
                  </a:cubicBezTo>
                  <a:cubicBezTo>
                    <a:pt x="50242" y="309083"/>
                    <a:pt x="36542" y="285813"/>
                    <a:pt x="28027" y="260994"/>
                  </a:cubicBezTo>
                  <a:cubicBezTo>
                    <a:pt x="10199" y="212272"/>
                    <a:pt x="6328" y="159866"/>
                    <a:pt x="2340" y="108587"/>
                  </a:cubicBezTo>
                  <a:cubicBezTo>
                    <a:pt x="1261" y="91463"/>
                    <a:pt x="323" y="74057"/>
                    <a:pt x="65" y="56815"/>
                  </a:cubicBezTo>
                  <a:cubicBezTo>
                    <a:pt x="-5" y="47784"/>
                    <a:pt x="-123" y="38729"/>
                    <a:pt x="370" y="29698"/>
                  </a:cubicBezTo>
                  <a:cubicBezTo>
                    <a:pt x="1519" y="21488"/>
                    <a:pt x="956" y="12128"/>
                    <a:pt x="5836" y="5090"/>
                  </a:cubicBezTo>
                  <a:cubicBezTo>
                    <a:pt x="7618" y="6826"/>
                    <a:pt x="8158" y="9430"/>
                    <a:pt x="8744" y="11776"/>
                  </a:cubicBezTo>
                  <a:cubicBezTo>
                    <a:pt x="10621" y="21183"/>
                    <a:pt x="11583" y="30753"/>
                    <a:pt x="11466" y="40348"/>
                  </a:cubicBezTo>
                  <a:cubicBezTo>
                    <a:pt x="12451" y="45485"/>
                    <a:pt x="8862" y="56792"/>
                    <a:pt x="16415" y="57331"/>
                  </a:cubicBezTo>
                  <a:cubicBezTo>
                    <a:pt x="24485" y="57331"/>
                    <a:pt x="20872" y="39550"/>
                    <a:pt x="21670" y="33873"/>
                  </a:cubicBezTo>
                  <a:cubicBezTo>
                    <a:pt x="23335" y="22473"/>
                    <a:pt x="22538" y="8046"/>
                    <a:pt x="32179" y="0"/>
                  </a:cubicBezTo>
                  <a:cubicBezTo>
                    <a:pt x="36214" y="5395"/>
                    <a:pt x="35885" y="12785"/>
                    <a:pt x="36636" y="19212"/>
                  </a:cubicBezTo>
                  <a:cubicBezTo>
                    <a:pt x="38020" y="32794"/>
                    <a:pt x="36448" y="46728"/>
                    <a:pt x="38348" y="60146"/>
                  </a:cubicBezTo>
                  <a:cubicBezTo>
                    <a:pt x="40460" y="65682"/>
                    <a:pt x="49069" y="64439"/>
                    <a:pt x="49726" y="58645"/>
                  </a:cubicBezTo>
                  <a:cubicBezTo>
                    <a:pt x="51954" y="42295"/>
                    <a:pt x="50781" y="13723"/>
                    <a:pt x="67038" y="4434"/>
                  </a:cubicBezTo>
                  <a:cubicBezTo>
                    <a:pt x="69759" y="22215"/>
                    <a:pt x="65724" y="40418"/>
                    <a:pt x="64645" y="58246"/>
                  </a:cubicBezTo>
                  <a:cubicBezTo>
                    <a:pt x="64668" y="67113"/>
                    <a:pt x="59531" y="82197"/>
                    <a:pt x="68773" y="87639"/>
                  </a:cubicBezTo>
                  <a:cubicBezTo>
                    <a:pt x="72058" y="89328"/>
                    <a:pt x="75553" y="87405"/>
                    <a:pt x="78696" y="86279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15288905" y="6531897"/>
              <a:ext cx="109966" cy="400827"/>
            </a:xfrm>
            <a:custGeom>
              <a:rect b="b" l="l" r="r" t="t"/>
              <a:pathLst>
                <a:path extrusionOk="0" h="400827" w="109966">
                  <a:moveTo>
                    <a:pt x="109877" y="166646"/>
                  </a:moveTo>
                  <a:cubicBezTo>
                    <a:pt x="110698" y="191558"/>
                    <a:pt x="105608" y="216095"/>
                    <a:pt x="103708" y="240844"/>
                  </a:cubicBezTo>
                  <a:cubicBezTo>
                    <a:pt x="99767" y="272676"/>
                    <a:pt x="97210" y="304743"/>
                    <a:pt x="91979" y="336388"/>
                  </a:cubicBezTo>
                  <a:cubicBezTo>
                    <a:pt x="86677" y="356140"/>
                    <a:pt x="82103" y="388981"/>
                    <a:pt x="64205" y="400827"/>
                  </a:cubicBezTo>
                  <a:cubicBezTo>
                    <a:pt x="65119" y="391984"/>
                    <a:pt x="67747" y="383445"/>
                    <a:pt x="70538" y="375023"/>
                  </a:cubicBezTo>
                  <a:cubicBezTo>
                    <a:pt x="72274" y="370918"/>
                    <a:pt x="73658" y="364397"/>
                    <a:pt x="68052" y="362802"/>
                  </a:cubicBezTo>
                  <a:cubicBezTo>
                    <a:pt x="62422" y="361301"/>
                    <a:pt x="60428" y="367869"/>
                    <a:pt x="57941" y="371528"/>
                  </a:cubicBezTo>
                  <a:cubicBezTo>
                    <a:pt x="51748" y="380794"/>
                    <a:pt x="47409" y="391772"/>
                    <a:pt x="38940" y="399232"/>
                  </a:cubicBezTo>
                  <a:cubicBezTo>
                    <a:pt x="41873" y="384383"/>
                    <a:pt x="47831" y="370355"/>
                    <a:pt x="52218" y="355952"/>
                  </a:cubicBezTo>
                  <a:cubicBezTo>
                    <a:pt x="53062" y="349712"/>
                    <a:pt x="44429" y="346686"/>
                    <a:pt x="41333" y="352199"/>
                  </a:cubicBezTo>
                  <a:cubicBezTo>
                    <a:pt x="36571" y="362708"/>
                    <a:pt x="30988" y="372865"/>
                    <a:pt x="24490" y="382413"/>
                  </a:cubicBezTo>
                  <a:cubicBezTo>
                    <a:pt x="20127" y="388136"/>
                    <a:pt x="16421" y="395479"/>
                    <a:pt x="9665" y="398622"/>
                  </a:cubicBezTo>
                  <a:cubicBezTo>
                    <a:pt x="14708" y="377721"/>
                    <a:pt x="27047" y="359612"/>
                    <a:pt x="34389" y="339531"/>
                  </a:cubicBezTo>
                  <a:cubicBezTo>
                    <a:pt x="36501" y="332635"/>
                    <a:pt x="42881" y="320530"/>
                    <a:pt x="33334" y="316730"/>
                  </a:cubicBezTo>
                  <a:cubicBezTo>
                    <a:pt x="31246" y="316167"/>
                    <a:pt x="29088" y="316613"/>
                    <a:pt x="27211" y="317622"/>
                  </a:cubicBezTo>
                  <a:cubicBezTo>
                    <a:pt x="18626" y="320976"/>
                    <a:pt x="9407" y="325738"/>
                    <a:pt x="0" y="324565"/>
                  </a:cubicBezTo>
                  <a:cubicBezTo>
                    <a:pt x="8070" y="312086"/>
                    <a:pt x="20291" y="303125"/>
                    <a:pt x="32349" y="294703"/>
                  </a:cubicBezTo>
                  <a:cubicBezTo>
                    <a:pt x="40582" y="289355"/>
                    <a:pt x="51678" y="284405"/>
                    <a:pt x="53789" y="273544"/>
                  </a:cubicBezTo>
                  <a:cubicBezTo>
                    <a:pt x="65847" y="237489"/>
                    <a:pt x="68591" y="198948"/>
                    <a:pt x="67254" y="161133"/>
                  </a:cubicBezTo>
                  <a:cubicBezTo>
                    <a:pt x="67278" y="133781"/>
                    <a:pt x="61695" y="106546"/>
                    <a:pt x="51068" y="81352"/>
                  </a:cubicBezTo>
                  <a:cubicBezTo>
                    <a:pt x="46165" y="68873"/>
                    <a:pt x="40395" y="56722"/>
                    <a:pt x="35304" y="44336"/>
                  </a:cubicBezTo>
                  <a:cubicBezTo>
                    <a:pt x="39855" y="29651"/>
                    <a:pt x="43820" y="14825"/>
                    <a:pt x="47831" y="0"/>
                  </a:cubicBezTo>
                  <a:cubicBezTo>
                    <a:pt x="50904" y="4246"/>
                    <a:pt x="55314" y="8421"/>
                    <a:pt x="57191" y="11307"/>
                  </a:cubicBezTo>
                  <a:cubicBezTo>
                    <a:pt x="68333" y="23458"/>
                    <a:pt x="76450" y="37861"/>
                    <a:pt x="83534" y="52663"/>
                  </a:cubicBezTo>
                  <a:cubicBezTo>
                    <a:pt x="102582" y="87498"/>
                    <a:pt x="108963" y="127236"/>
                    <a:pt x="109877" y="16664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4925963" y="6793759"/>
              <a:ext cx="90759" cy="169859"/>
            </a:xfrm>
            <a:custGeom>
              <a:rect b="b" l="l" r="r" t="t"/>
              <a:pathLst>
                <a:path extrusionOk="0" h="169859" w="90759">
                  <a:moveTo>
                    <a:pt x="61953" y="21136"/>
                  </a:moveTo>
                  <a:cubicBezTo>
                    <a:pt x="68075" y="62985"/>
                    <a:pt x="78115" y="103942"/>
                    <a:pt x="90759" y="144243"/>
                  </a:cubicBezTo>
                  <a:cubicBezTo>
                    <a:pt x="76802" y="149662"/>
                    <a:pt x="64181" y="159890"/>
                    <a:pt x="53531" y="169860"/>
                  </a:cubicBezTo>
                  <a:cubicBezTo>
                    <a:pt x="47667" y="154213"/>
                    <a:pt x="42717" y="138144"/>
                    <a:pt x="37861" y="122122"/>
                  </a:cubicBezTo>
                  <a:cubicBezTo>
                    <a:pt x="25475" y="84191"/>
                    <a:pt x="16491" y="45110"/>
                    <a:pt x="2768" y="7600"/>
                  </a:cubicBezTo>
                  <a:cubicBezTo>
                    <a:pt x="1900" y="5583"/>
                    <a:pt x="1103" y="3401"/>
                    <a:pt x="0" y="1431"/>
                  </a:cubicBezTo>
                  <a:cubicBezTo>
                    <a:pt x="19705" y="868"/>
                    <a:pt x="39433" y="375"/>
                    <a:pt x="59138" y="0"/>
                  </a:cubicBezTo>
                  <a:cubicBezTo>
                    <a:pt x="58880" y="7061"/>
                    <a:pt x="60967" y="14216"/>
                    <a:pt x="61953" y="2113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4617808" y="6804292"/>
              <a:ext cx="56309" cy="97796"/>
            </a:xfrm>
            <a:custGeom>
              <a:rect b="b" l="l" r="r" t="t"/>
              <a:pathLst>
                <a:path extrusionOk="0" h="97796" w="56309">
                  <a:moveTo>
                    <a:pt x="41273" y="85716"/>
                  </a:moveTo>
                  <a:cubicBezTo>
                    <a:pt x="41671" y="88296"/>
                    <a:pt x="41484" y="91369"/>
                    <a:pt x="42962" y="93598"/>
                  </a:cubicBezTo>
                  <a:cubicBezTo>
                    <a:pt x="32030" y="94020"/>
                    <a:pt x="19597" y="96366"/>
                    <a:pt x="13006" y="97797"/>
                  </a:cubicBezTo>
                  <a:cubicBezTo>
                    <a:pt x="13006" y="97116"/>
                    <a:pt x="12865" y="96436"/>
                    <a:pt x="12583" y="95779"/>
                  </a:cubicBezTo>
                  <a:cubicBezTo>
                    <a:pt x="8689" y="86771"/>
                    <a:pt x="4537" y="77810"/>
                    <a:pt x="1933" y="68333"/>
                  </a:cubicBezTo>
                  <a:cubicBezTo>
                    <a:pt x="-3814" y="44899"/>
                    <a:pt x="3646" y="19001"/>
                    <a:pt x="19081" y="563"/>
                  </a:cubicBezTo>
                  <a:cubicBezTo>
                    <a:pt x="31491" y="422"/>
                    <a:pt x="43900" y="235"/>
                    <a:pt x="56309" y="0"/>
                  </a:cubicBezTo>
                  <a:cubicBezTo>
                    <a:pt x="40827" y="14380"/>
                    <a:pt x="40217" y="39738"/>
                    <a:pt x="39584" y="59771"/>
                  </a:cubicBezTo>
                  <a:cubicBezTo>
                    <a:pt x="39537" y="68451"/>
                    <a:pt x="40428" y="77107"/>
                    <a:pt x="41273" y="85716"/>
                  </a:cubicBezTo>
                  <a:close/>
                </a:path>
              </a:pathLst>
            </a:custGeom>
            <a:solidFill>
              <a:srgbClr val="FFAFA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4766495" y="6370866"/>
              <a:ext cx="86579" cy="190411"/>
            </a:xfrm>
            <a:custGeom>
              <a:rect b="b" l="l" r="r" t="t"/>
              <a:pathLst>
                <a:path extrusionOk="0" h="190411" w="86579">
                  <a:moveTo>
                    <a:pt x="62375" y="7146"/>
                  </a:moveTo>
                  <a:cubicBezTo>
                    <a:pt x="89610" y="33584"/>
                    <a:pt x="89844" y="76535"/>
                    <a:pt x="82431" y="111370"/>
                  </a:cubicBezTo>
                  <a:cubicBezTo>
                    <a:pt x="75558" y="143860"/>
                    <a:pt x="62821" y="188266"/>
                    <a:pt x="23153" y="190283"/>
                  </a:cubicBezTo>
                  <a:cubicBezTo>
                    <a:pt x="14169" y="190987"/>
                    <a:pt x="6521" y="188758"/>
                    <a:pt x="0" y="184466"/>
                  </a:cubicBezTo>
                  <a:cubicBezTo>
                    <a:pt x="3026" y="182401"/>
                    <a:pt x="5771" y="179422"/>
                    <a:pt x="7413" y="177170"/>
                  </a:cubicBezTo>
                  <a:cubicBezTo>
                    <a:pt x="14755" y="167459"/>
                    <a:pt x="18743" y="155800"/>
                    <a:pt x="22426" y="144352"/>
                  </a:cubicBezTo>
                  <a:cubicBezTo>
                    <a:pt x="27915" y="127861"/>
                    <a:pt x="30144" y="110807"/>
                    <a:pt x="11377" y="102574"/>
                  </a:cubicBezTo>
                  <a:cubicBezTo>
                    <a:pt x="20995" y="101495"/>
                    <a:pt x="36759" y="99665"/>
                    <a:pt x="35562" y="86716"/>
                  </a:cubicBezTo>
                  <a:cubicBezTo>
                    <a:pt x="34460" y="59810"/>
                    <a:pt x="37204" y="29174"/>
                    <a:pt x="18860" y="7146"/>
                  </a:cubicBezTo>
                  <a:cubicBezTo>
                    <a:pt x="18391" y="6771"/>
                    <a:pt x="17828" y="6278"/>
                    <a:pt x="17195" y="5786"/>
                  </a:cubicBezTo>
                  <a:cubicBezTo>
                    <a:pt x="23998" y="1516"/>
                    <a:pt x="31926" y="-665"/>
                    <a:pt x="40277" y="179"/>
                  </a:cubicBezTo>
                  <a:cubicBezTo>
                    <a:pt x="42154" y="1751"/>
                    <a:pt x="44805" y="1423"/>
                    <a:pt x="47104" y="1657"/>
                  </a:cubicBezTo>
                  <a:cubicBezTo>
                    <a:pt x="52734" y="1751"/>
                    <a:pt x="58293" y="3205"/>
                    <a:pt x="62375" y="7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14937669" y="6361942"/>
              <a:ext cx="81799" cy="182809"/>
            </a:xfrm>
            <a:custGeom>
              <a:rect b="b" l="l" r="r" t="t"/>
              <a:pathLst>
                <a:path extrusionOk="0" h="182809" w="81799">
                  <a:moveTo>
                    <a:pt x="71312" y="14945"/>
                  </a:moveTo>
                  <a:cubicBezTo>
                    <a:pt x="79640" y="29278"/>
                    <a:pt x="82080" y="46308"/>
                    <a:pt x="81775" y="62870"/>
                  </a:cubicBezTo>
                  <a:cubicBezTo>
                    <a:pt x="79757" y="102232"/>
                    <a:pt x="73822" y="177157"/>
                    <a:pt x="23974" y="182764"/>
                  </a:cubicBezTo>
                  <a:cubicBezTo>
                    <a:pt x="14919" y="183233"/>
                    <a:pt x="6920" y="180113"/>
                    <a:pt x="0" y="175069"/>
                  </a:cubicBezTo>
                  <a:cubicBezTo>
                    <a:pt x="11424" y="168102"/>
                    <a:pt x="24044" y="138522"/>
                    <a:pt x="24396" y="131062"/>
                  </a:cubicBezTo>
                  <a:cubicBezTo>
                    <a:pt x="26578" y="114078"/>
                    <a:pt x="20104" y="112812"/>
                    <a:pt x="7436" y="105282"/>
                  </a:cubicBezTo>
                  <a:cubicBezTo>
                    <a:pt x="19799" y="100660"/>
                    <a:pt x="33475" y="102326"/>
                    <a:pt x="34319" y="85600"/>
                  </a:cubicBezTo>
                  <a:cubicBezTo>
                    <a:pt x="37509" y="58108"/>
                    <a:pt x="46939" y="23507"/>
                    <a:pt x="29064" y="2"/>
                  </a:cubicBezTo>
                  <a:cubicBezTo>
                    <a:pt x="34554" y="-45"/>
                    <a:pt x="40277" y="706"/>
                    <a:pt x="46212" y="2418"/>
                  </a:cubicBezTo>
                  <a:cubicBezTo>
                    <a:pt x="55642" y="3474"/>
                    <a:pt x="66081" y="6289"/>
                    <a:pt x="71312" y="14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4603438" y="6907749"/>
              <a:ext cx="82922" cy="105577"/>
            </a:xfrm>
            <a:custGeom>
              <a:rect b="b" l="l" r="r" t="t"/>
              <a:pathLst>
                <a:path extrusionOk="0" h="105577" w="82922">
                  <a:moveTo>
                    <a:pt x="82151" y="93567"/>
                  </a:moveTo>
                  <a:cubicBezTo>
                    <a:pt x="83700" y="96686"/>
                    <a:pt x="82855" y="101378"/>
                    <a:pt x="80158" y="103607"/>
                  </a:cubicBezTo>
                  <a:cubicBezTo>
                    <a:pt x="77859" y="104803"/>
                    <a:pt x="75349" y="105342"/>
                    <a:pt x="72768" y="105530"/>
                  </a:cubicBezTo>
                  <a:cubicBezTo>
                    <a:pt x="64628" y="105835"/>
                    <a:pt x="56535" y="104615"/>
                    <a:pt x="48442" y="103747"/>
                  </a:cubicBezTo>
                  <a:cubicBezTo>
                    <a:pt x="32843" y="101800"/>
                    <a:pt x="14217" y="103865"/>
                    <a:pt x="1362" y="93402"/>
                  </a:cubicBezTo>
                  <a:cubicBezTo>
                    <a:pt x="-2509" y="88664"/>
                    <a:pt x="2746" y="82612"/>
                    <a:pt x="6241" y="79257"/>
                  </a:cubicBezTo>
                  <a:cubicBezTo>
                    <a:pt x="9080" y="76653"/>
                    <a:pt x="13607" y="75574"/>
                    <a:pt x="15202" y="71868"/>
                  </a:cubicBezTo>
                  <a:cubicBezTo>
                    <a:pt x="16328" y="69217"/>
                    <a:pt x="15437" y="65886"/>
                    <a:pt x="13091" y="64197"/>
                  </a:cubicBezTo>
                  <a:cubicBezTo>
                    <a:pt x="-6285" y="54368"/>
                    <a:pt x="19401" y="46979"/>
                    <a:pt x="20363" y="35696"/>
                  </a:cubicBezTo>
                  <a:cubicBezTo>
                    <a:pt x="20340" y="27016"/>
                    <a:pt x="8681" y="27157"/>
                    <a:pt x="4834" y="20424"/>
                  </a:cubicBezTo>
                  <a:cubicBezTo>
                    <a:pt x="-1688" y="7382"/>
                    <a:pt x="58084" y="-805"/>
                    <a:pt x="66740" y="63"/>
                  </a:cubicBezTo>
                  <a:cubicBezTo>
                    <a:pt x="67537" y="2714"/>
                    <a:pt x="69555" y="4637"/>
                    <a:pt x="71478" y="6537"/>
                  </a:cubicBezTo>
                  <a:cubicBezTo>
                    <a:pt x="76076" y="12073"/>
                    <a:pt x="76029" y="17633"/>
                    <a:pt x="71689" y="23310"/>
                  </a:cubicBezTo>
                  <a:cubicBezTo>
                    <a:pt x="69062" y="26899"/>
                    <a:pt x="65285" y="30699"/>
                    <a:pt x="66740" y="35531"/>
                  </a:cubicBezTo>
                  <a:cubicBezTo>
                    <a:pt x="68382" y="41818"/>
                    <a:pt x="77014" y="41326"/>
                    <a:pt x="79712" y="46862"/>
                  </a:cubicBezTo>
                  <a:cubicBezTo>
                    <a:pt x="83160" y="59107"/>
                    <a:pt x="62024" y="65792"/>
                    <a:pt x="67185" y="78272"/>
                  </a:cubicBezTo>
                  <a:cubicBezTo>
                    <a:pt x="71197" y="84230"/>
                    <a:pt x="79008" y="86787"/>
                    <a:pt x="82151" y="935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4965998" y="6945589"/>
              <a:ext cx="109980" cy="129412"/>
            </a:xfrm>
            <a:custGeom>
              <a:rect b="b" l="l" r="r" t="t"/>
              <a:pathLst>
                <a:path extrusionOk="0" h="129412" w="109980">
                  <a:moveTo>
                    <a:pt x="95832" y="67292"/>
                  </a:moveTo>
                  <a:cubicBezTo>
                    <a:pt x="100852" y="67503"/>
                    <a:pt x="111807" y="64172"/>
                    <a:pt x="109720" y="73015"/>
                  </a:cubicBezTo>
                  <a:cubicBezTo>
                    <a:pt x="108734" y="78082"/>
                    <a:pt x="102846" y="83102"/>
                    <a:pt x="108101" y="87372"/>
                  </a:cubicBezTo>
                  <a:cubicBezTo>
                    <a:pt x="106013" y="96614"/>
                    <a:pt x="99140" y="103816"/>
                    <a:pt x="93299" y="110947"/>
                  </a:cubicBezTo>
                  <a:cubicBezTo>
                    <a:pt x="85018" y="120823"/>
                    <a:pt x="72374" y="130839"/>
                    <a:pt x="58440" y="129244"/>
                  </a:cubicBezTo>
                  <a:cubicBezTo>
                    <a:pt x="41879" y="127415"/>
                    <a:pt x="40378" y="124905"/>
                    <a:pt x="46453" y="109657"/>
                  </a:cubicBezTo>
                  <a:cubicBezTo>
                    <a:pt x="47345" y="105763"/>
                    <a:pt x="44225" y="101704"/>
                    <a:pt x="40190" y="101728"/>
                  </a:cubicBezTo>
                  <a:cubicBezTo>
                    <a:pt x="32003" y="103440"/>
                    <a:pt x="13706" y="98796"/>
                    <a:pt x="18867" y="87442"/>
                  </a:cubicBezTo>
                  <a:cubicBezTo>
                    <a:pt x="20673" y="81836"/>
                    <a:pt x="26631" y="77050"/>
                    <a:pt x="24872" y="70693"/>
                  </a:cubicBezTo>
                  <a:cubicBezTo>
                    <a:pt x="23394" y="65485"/>
                    <a:pt x="17694" y="65814"/>
                    <a:pt x="13354" y="65180"/>
                  </a:cubicBezTo>
                  <a:cubicBezTo>
                    <a:pt x="-768" y="61662"/>
                    <a:pt x="-2809" y="49487"/>
                    <a:pt x="3126" y="37664"/>
                  </a:cubicBezTo>
                  <a:cubicBezTo>
                    <a:pt x="3220" y="37453"/>
                    <a:pt x="3337" y="37242"/>
                    <a:pt x="3431" y="36984"/>
                  </a:cubicBezTo>
                  <a:cubicBezTo>
                    <a:pt x="15137" y="30322"/>
                    <a:pt x="24426" y="19789"/>
                    <a:pt x="35850" y="12564"/>
                  </a:cubicBezTo>
                  <a:cubicBezTo>
                    <a:pt x="47110" y="5714"/>
                    <a:pt x="60106" y="-1206"/>
                    <a:pt x="73665" y="178"/>
                  </a:cubicBezTo>
                  <a:cubicBezTo>
                    <a:pt x="85441" y="3627"/>
                    <a:pt x="78708" y="16833"/>
                    <a:pt x="73899" y="23566"/>
                  </a:cubicBezTo>
                  <a:cubicBezTo>
                    <a:pt x="72140" y="26475"/>
                    <a:pt x="68856" y="28469"/>
                    <a:pt x="68363" y="32034"/>
                  </a:cubicBezTo>
                  <a:cubicBezTo>
                    <a:pt x="67706" y="38954"/>
                    <a:pt x="75049" y="40151"/>
                    <a:pt x="80256" y="38579"/>
                  </a:cubicBezTo>
                  <a:cubicBezTo>
                    <a:pt x="84854" y="37805"/>
                    <a:pt x="89757" y="38157"/>
                    <a:pt x="94026" y="40127"/>
                  </a:cubicBezTo>
                  <a:cubicBezTo>
                    <a:pt x="100993" y="44702"/>
                    <a:pt x="91985" y="53921"/>
                    <a:pt x="90062" y="59081"/>
                  </a:cubicBezTo>
                  <a:cubicBezTo>
                    <a:pt x="88842" y="62835"/>
                    <a:pt x="91915" y="67034"/>
                    <a:pt x="95832" y="67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4991317" y="7100566"/>
              <a:ext cx="120095" cy="97057"/>
            </a:xfrm>
            <a:custGeom>
              <a:rect b="b" l="l" r="r" t="t"/>
              <a:pathLst>
                <a:path extrusionOk="0" h="97057" w="120095">
                  <a:moveTo>
                    <a:pt x="118228" y="0"/>
                  </a:moveTo>
                  <a:cubicBezTo>
                    <a:pt x="128010" y="38307"/>
                    <a:pt x="97773" y="66034"/>
                    <a:pt x="64580" y="85645"/>
                  </a:cubicBezTo>
                  <a:cubicBezTo>
                    <a:pt x="50224" y="95005"/>
                    <a:pt x="30519" y="101761"/>
                    <a:pt x="14380" y="92964"/>
                  </a:cubicBezTo>
                  <a:cubicBezTo>
                    <a:pt x="8867" y="89539"/>
                    <a:pt x="5489" y="83440"/>
                    <a:pt x="23" y="80039"/>
                  </a:cubicBezTo>
                  <a:cubicBezTo>
                    <a:pt x="23" y="79992"/>
                    <a:pt x="0" y="79922"/>
                    <a:pt x="0" y="79851"/>
                  </a:cubicBezTo>
                  <a:cubicBezTo>
                    <a:pt x="1173" y="80297"/>
                    <a:pt x="2393" y="80649"/>
                    <a:pt x="3659" y="80907"/>
                  </a:cubicBezTo>
                  <a:cubicBezTo>
                    <a:pt x="36571" y="88624"/>
                    <a:pt x="67442" y="59935"/>
                    <a:pt x="88413" y="37908"/>
                  </a:cubicBezTo>
                  <a:cubicBezTo>
                    <a:pt x="98899" y="25991"/>
                    <a:pt x="111566" y="14591"/>
                    <a:pt x="118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4503344" y="7114430"/>
              <a:ext cx="182714" cy="36855"/>
            </a:xfrm>
            <a:custGeom>
              <a:rect b="b" l="l" r="r" t="t"/>
              <a:pathLst>
                <a:path extrusionOk="0" h="36855" w="182714">
                  <a:moveTo>
                    <a:pt x="182715" y="0"/>
                  </a:moveTo>
                  <a:cubicBezTo>
                    <a:pt x="181800" y="17030"/>
                    <a:pt x="182691" y="34530"/>
                    <a:pt x="160312" y="34155"/>
                  </a:cubicBezTo>
                  <a:cubicBezTo>
                    <a:pt x="148044" y="34624"/>
                    <a:pt x="135892" y="36993"/>
                    <a:pt x="123600" y="36829"/>
                  </a:cubicBezTo>
                  <a:cubicBezTo>
                    <a:pt x="99744" y="37017"/>
                    <a:pt x="75816" y="36219"/>
                    <a:pt x="52100" y="33920"/>
                  </a:cubicBezTo>
                  <a:cubicBezTo>
                    <a:pt x="37416" y="32607"/>
                    <a:pt x="20713" y="34718"/>
                    <a:pt x="7858" y="26320"/>
                  </a:cubicBezTo>
                  <a:cubicBezTo>
                    <a:pt x="2017" y="19845"/>
                    <a:pt x="3214" y="9946"/>
                    <a:pt x="0" y="2205"/>
                  </a:cubicBezTo>
                  <a:cubicBezTo>
                    <a:pt x="20596" y="14732"/>
                    <a:pt x="62234" y="10063"/>
                    <a:pt x="82619" y="12034"/>
                  </a:cubicBezTo>
                  <a:cubicBezTo>
                    <a:pt x="101644" y="12222"/>
                    <a:pt x="120692" y="11917"/>
                    <a:pt x="139716" y="11354"/>
                  </a:cubicBezTo>
                  <a:cubicBezTo>
                    <a:pt x="158459" y="11541"/>
                    <a:pt x="173026" y="8351"/>
                    <a:pt x="182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4" name="Google Shape;1624;p37"/>
            <p:cNvGrpSpPr/>
            <p:nvPr/>
          </p:nvGrpSpPr>
          <p:grpSpPr>
            <a:xfrm>
              <a:off x="14253086" y="6130990"/>
              <a:ext cx="1172955" cy="1078172"/>
              <a:chOff x="14253086" y="6130990"/>
              <a:chExt cx="1172955" cy="1078172"/>
            </a:xfrm>
          </p:grpSpPr>
          <p:sp>
            <p:nvSpPr>
              <p:cNvPr id="1625" name="Google Shape;1625;p37"/>
              <p:cNvSpPr/>
              <p:nvPr/>
            </p:nvSpPr>
            <p:spPr>
              <a:xfrm>
                <a:off x="14253086" y="6130990"/>
                <a:ext cx="1172955" cy="1078172"/>
              </a:xfrm>
              <a:custGeom>
                <a:rect b="b" l="l" r="r" t="t"/>
                <a:pathLst>
                  <a:path extrusionOk="0" h="1078172" w="1172955">
                    <a:moveTo>
                      <a:pt x="1116820" y="298301"/>
                    </a:moveTo>
                    <a:cubicBezTo>
                      <a:pt x="1128854" y="262762"/>
                      <a:pt x="1139668" y="226825"/>
                      <a:pt x="1151866" y="191309"/>
                    </a:cubicBezTo>
                    <a:cubicBezTo>
                      <a:pt x="1156769" y="176906"/>
                      <a:pt x="1162493" y="161987"/>
                      <a:pt x="1168310" y="147677"/>
                    </a:cubicBezTo>
                    <a:cubicBezTo>
                      <a:pt x="1169906" y="142962"/>
                      <a:pt x="1172768" y="138435"/>
                      <a:pt x="1172955" y="133415"/>
                    </a:cubicBezTo>
                    <a:cubicBezTo>
                      <a:pt x="1172580" y="125556"/>
                      <a:pt x="1163502" y="124384"/>
                      <a:pt x="1157215" y="124782"/>
                    </a:cubicBezTo>
                    <a:cubicBezTo>
                      <a:pt x="1147151" y="125040"/>
                      <a:pt x="1137135" y="126026"/>
                      <a:pt x="1127142" y="127081"/>
                    </a:cubicBezTo>
                    <a:cubicBezTo>
                      <a:pt x="1107718" y="129099"/>
                      <a:pt x="1088154" y="128958"/>
                      <a:pt x="1068637" y="129849"/>
                    </a:cubicBezTo>
                    <a:cubicBezTo>
                      <a:pt x="1043397" y="131093"/>
                      <a:pt x="1018132" y="130905"/>
                      <a:pt x="992891" y="132218"/>
                    </a:cubicBezTo>
                    <a:cubicBezTo>
                      <a:pt x="942668" y="136535"/>
                      <a:pt x="892444" y="141203"/>
                      <a:pt x="842174" y="145285"/>
                    </a:cubicBezTo>
                    <a:cubicBezTo>
                      <a:pt x="812100" y="148287"/>
                      <a:pt x="781886" y="149272"/>
                      <a:pt x="751673" y="149765"/>
                    </a:cubicBezTo>
                    <a:cubicBezTo>
                      <a:pt x="752494" y="148100"/>
                      <a:pt x="753291" y="146434"/>
                      <a:pt x="754089" y="144839"/>
                    </a:cubicBezTo>
                    <a:cubicBezTo>
                      <a:pt x="764199" y="124853"/>
                      <a:pt x="770017" y="102755"/>
                      <a:pt x="772644" y="80564"/>
                    </a:cubicBezTo>
                    <a:cubicBezTo>
                      <a:pt x="777711" y="45166"/>
                      <a:pt x="755238" y="25907"/>
                      <a:pt x="722397" y="20394"/>
                    </a:cubicBezTo>
                    <a:cubicBezTo>
                      <a:pt x="710762" y="-7779"/>
                      <a:pt x="671188" y="-7732"/>
                      <a:pt x="672384" y="26610"/>
                    </a:cubicBezTo>
                    <a:cubicBezTo>
                      <a:pt x="647636" y="33038"/>
                      <a:pt x="625468" y="49482"/>
                      <a:pt x="612825" y="71767"/>
                    </a:cubicBezTo>
                    <a:cubicBezTo>
                      <a:pt x="606116" y="85326"/>
                      <a:pt x="603676" y="100574"/>
                      <a:pt x="600063" y="115118"/>
                    </a:cubicBezTo>
                    <a:cubicBezTo>
                      <a:pt x="580617" y="114977"/>
                      <a:pt x="561076" y="114109"/>
                      <a:pt x="541723" y="116572"/>
                    </a:cubicBezTo>
                    <a:cubicBezTo>
                      <a:pt x="535249" y="117698"/>
                      <a:pt x="526452" y="117698"/>
                      <a:pt x="523708" y="124923"/>
                    </a:cubicBezTo>
                    <a:cubicBezTo>
                      <a:pt x="520658" y="133133"/>
                      <a:pt x="527883" y="139960"/>
                      <a:pt x="534991" y="142610"/>
                    </a:cubicBezTo>
                    <a:cubicBezTo>
                      <a:pt x="549887" y="148451"/>
                      <a:pt x="565838" y="151008"/>
                      <a:pt x="581508" y="153964"/>
                    </a:cubicBezTo>
                    <a:cubicBezTo>
                      <a:pt x="582962" y="154292"/>
                      <a:pt x="584440" y="154621"/>
                      <a:pt x="585918" y="154926"/>
                    </a:cubicBezTo>
                    <a:cubicBezTo>
                      <a:pt x="550895" y="155301"/>
                      <a:pt x="515873" y="155606"/>
                      <a:pt x="480826" y="155747"/>
                    </a:cubicBezTo>
                    <a:cubicBezTo>
                      <a:pt x="443880" y="156943"/>
                      <a:pt x="406887" y="157858"/>
                      <a:pt x="369917" y="157882"/>
                    </a:cubicBezTo>
                    <a:cubicBezTo>
                      <a:pt x="346553" y="157084"/>
                      <a:pt x="323259" y="155418"/>
                      <a:pt x="299848" y="154832"/>
                    </a:cubicBezTo>
                    <a:cubicBezTo>
                      <a:pt x="289221" y="154081"/>
                      <a:pt x="278196" y="152768"/>
                      <a:pt x="267476" y="154152"/>
                    </a:cubicBezTo>
                    <a:cubicBezTo>
                      <a:pt x="252416" y="153378"/>
                      <a:pt x="237144" y="154081"/>
                      <a:pt x="222178" y="155512"/>
                    </a:cubicBezTo>
                    <a:cubicBezTo>
                      <a:pt x="218026" y="156216"/>
                      <a:pt x="213851" y="156802"/>
                      <a:pt x="209652" y="157319"/>
                    </a:cubicBezTo>
                    <a:cubicBezTo>
                      <a:pt x="206367" y="157412"/>
                      <a:pt x="203060" y="157600"/>
                      <a:pt x="199776" y="157858"/>
                    </a:cubicBezTo>
                    <a:cubicBezTo>
                      <a:pt x="196750" y="158210"/>
                      <a:pt x="193536" y="158093"/>
                      <a:pt x="190604" y="159031"/>
                    </a:cubicBezTo>
                    <a:cubicBezTo>
                      <a:pt x="190510" y="158820"/>
                      <a:pt x="190416" y="158609"/>
                      <a:pt x="190252" y="158445"/>
                    </a:cubicBezTo>
                    <a:cubicBezTo>
                      <a:pt x="188891" y="157107"/>
                      <a:pt x="187085" y="158374"/>
                      <a:pt x="186264" y="159688"/>
                    </a:cubicBezTo>
                    <a:cubicBezTo>
                      <a:pt x="174230" y="183568"/>
                      <a:pt x="166841" y="209419"/>
                      <a:pt x="156543" y="234050"/>
                    </a:cubicBezTo>
                    <a:cubicBezTo>
                      <a:pt x="144180" y="263185"/>
                      <a:pt x="135501" y="293187"/>
                      <a:pt x="124757" y="322862"/>
                    </a:cubicBezTo>
                    <a:cubicBezTo>
                      <a:pt x="98390" y="309303"/>
                      <a:pt x="87013" y="283992"/>
                      <a:pt x="85465" y="254622"/>
                    </a:cubicBezTo>
                    <a:cubicBezTo>
                      <a:pt x="84245" y="225628"/>
                      <a:pt x="83541" y="196447"/>
                      <a:pt x="89500" y="167875"/>
                    </a:cubicBezTo>
                    <a:cubicBezTo>
                      <a:pt x="106718" y="155723"/>
                      <a:pt x="127642" y="146739"/>
                      <a:pt x="139019" y="128137"/>
                    </a:cubicBezTo>
                    <a:cubicBezTo>
                      <a:pt x="146925" y="117487"/>
                      <a:pt x="148285" y="100644"/>
                      <a:pt x="131536" y="99237"/>
                    </a:cubicBezTo>
                    <a:cubicBezTo>
                      <a:pt x="119197" y="98932"/>
                      <a:pt x="107398" y="104374"/>
                      <a:pt x="96138" y="108901"/>
                    </a:cubicBezTo>
                    <a:cubicBezTo>
                      <a:pt x="95669" y="91214"/>
                      <a:pt x="107304" y="39395"/>
                      <a:pt x="95364" y="28511"/>
                    </a:cubicBezTo>
                    <a:cubicBezTo>
                      <a:pt x="84151" y="20934"/>
                      <a:pt x="71906" y="34657"/>
                      <a:pt x="67637" y="44345"/>
                    </a:cubicBezTo>
                    <a:cubicBezTo>
                      <a:pt x="64001" y="20652"/>
                      <a:pt x="46173" y="16758"/>
                      <a:pt x="37822" y="40498"/>
                    </a:cubicBezTo>
                    <a:cubicBezTo>
                      <a:pt x="35523" y="33015"/>
                      <a:pt x="25834" y="25508"/>
                      <a:pt x="20040" y="34070"/>
                    </a:cubicBezTo>
                    <a:cubicBezTo>
                      <a:pt x="16780" y="38339"/>
                      <a:pt x="15302" y="43594"/>
                      <a:pt x="14598" y="48825"/>
                    </a:cubicBezTo>
                    <a:cubicBezTo>
                      <a:pt x="12088" y="62454"/>
                      <a:pt x="11924" y="76341"/>
                      <a:pt x="11760" y="90135"/>
                    </a:cubicBezTo>
                    <a:cubicBezTo>
                      <a:pt x="12370" y="147982"/>
                      <a:pt x="16334" y="206135"/>
                      <a:pt x="27641" y="262950"/>
                    </a:cubicBezTo>
                    <a:cubicBezTo>
                      <a:pt x="34373" y="291287"/>
                      <a:pt x="43522" y="319367"/>
                      <a:pt x="59145" y="344115"/>
                    </a:cubicBezTo>
                    <a:cubicBezTo>
                      <a:pt x="68739" y="360653"/>
                      <a:pt x="79295" y="377261"/>
                      <a:pt x="95223" y="388380"/>
                    </a:cubicBezTo>
                    <a:cubicBezTo>
                      <a:pt x="95810" y="388779"/>
                      <a:pt x="96443" y="389013"/>
                      <a:pt x="97053" y="389131"/>
                    </a:cubicBezTo>
                    <a:cubicBezTo>
                      <a:pt x="92361" y="400273"/>
                      <a:pt x="87928" y="411510"/>
                      <a:pt x="84081" y="423004"/>
                    </a:cubicBezTo>
                    <a:cubicBezTo>
                      <a:pt x="61467" y="493589"/>
                      <a:pt x="34256" y="561899"/>
                      <a:pt x="10258" y="632109"/>
                    </a:cubicBezTo>
                    <a:cubicBezTo>
                      <a:pt x="7092" y="641211"/>
                      <a:pt x="3807" y="650312"/>
                      <a:pt x="875" y="659484"/>
                    </a:cubicBezTo>
                    <a:cubicBezTo>
                      <a:pt x="-298" y="662862"/>
                      <a:pt x="-579" y="666780"/>
                      <a:pt x="1860" y="669689"/>
                    </a:cubicBezTo>
                    <a:cubicBezTo>
                      <a:pt x="9343" y="676327"/>
                      <a:pt x="20979" y="673888"/>
                      <a:pt x="30292" y="674849"/>
                    </a:cubicBezTo>
                    <a:cubicBezTo>
                      <a:pt x="40519" y="675061"/>
                      <a:pt x="50747" y="675037"/>
                      <a:pt x="60975" y="675084"/>
                    </a:cubicBezTo>
                    <a:cubicBezTo>
                      <a:pt x="165668" y="673724"/>
                      <a:pt x="270361" y="674990"/>
                      <a:pt x="375031" y="673841"/>
                    </a:cubicBezTo>
                    <a:cubicBezTo>
                      <a:pt x="360909" y="689581"/>
                      <a:pt x="354833" y="712429"/>
                      <a:pt x="355232" y="733283"/>
                    </a:cubicBezTo>
                    <a:cubicBezTo>
                      <a:pt x="356335" y="747335"/>
                      <a:pt x="361800" y="760800"/>
                      <a:pt x="367477" y="773561"/>
                    </a:cubicBezTo>
                    <a:cubicBezTo>
                      <a:pt x="360229" y="775578"/>
                      <a:pt x="353050" y="778229"/>
                      <a:pt x="347585" y="783437"/>
                    </a:cubicBezTo>
                    <a:cubicBezTo>
                      <a:pt x="336724" y="793688"/>
                      <a:pt x="344981" y="807739"/>
                      <a:pt x="356217" y="813346"/>
                    </a:cubicBezTo>
                    <a:cubicBezTo>
                      <a:pt x="346248" y="820899"/>
                      <a:pt x="338553" y="835983"/>
                      <a:pt x="349884" y="845882"/>
                    </a:cubicBezTo>
                    <a:cubicBezTo>
                      <a:pt x="339210" y="853647"/>
                      <a:pt x="332970" y="870982"/>
                      <a:pt x="345051" y="880342"/>
                    </a:cubicBezTo>
                    <a:cubicBezTo>
                      <a:pt x="346201" y="881163"/>
                      <a:pt x="347397" y="881913"/>
                      <a:pt x="348593" y="882617"/>
                    </a:cubicBezTo>
                    <a:cubicBezTo>
                      <a:pt x="312632" y="886887"/>
                      <a:pt x="261658" y="902838"/>
                      <a:pt x="246692" y="929697"/>
                    </a:cubicBezTo>
                    <a:cubicBezTo>
                      <a:pt x="237872" y="943022"/>
                      <a:pt x="233274" y="960967"/>
                      <a:pt x="240757" y="975886"/>
                    </a:cubicBezTo>
                    <a:cubicBezTo>
                      <a:pt x="242329" y="978889"/>
                      <a:pt x="244557" y="981422"/>
                      <a:pt x="247302" y="983557"/>
                    </a:cubicBezTo>
                    <a:cubicBezTo>
                      <a:pt x="246316" y="984073"/>
                      <a:pt x="245566" y="985528"/>
                      <a:pt x="245472" y="986794"/>
                    </a:cubicBezTo>
                    <a:cubicBezTo>
                      <a:pt x="242282" y="1014639"/>
                      <a:pt x="250891" y="1024046"/>
                      <a:pt x="278290" y="1027095"/>
                    </a:cubicBezTo>
                    <a:cubicBezTo>
                      <a:pt x="306087" y="1029277"/>
                      <a:pt x="333956" y="1031787"/>
                      <a:pt x="361918" y="1032092"/>
                    </a:cubicBezTo>
                    <a:cubicBezTo>
                      <a:pt x="376133" y="1032444"/>
                      <a:pt x="390255" y="1031552"/>
                      <a:pt x="404353" y="1029816"/>
                    </a:cubicBezTo>
                    <a:cubicBezTo>
                      <a:pt x="413244" y="1029136"/>
                      <a:pt x="424128" y="1029441"/>
                      <a:pt x="431822" y="1023811"/>
                    </a:cubicBezTo>
                    <a:cubicBezTo>
                      <a:pt x="444372" y="1013982"/>
                      <a:pt x="444466" y="996154"/>
                      <a:pt x="444912" y="981540"/>
                    </a:cubicBezTo>
                    <a:cubicBezTo>
                      <a:pt x="444795" y="977857"/>
                      <a:pt x="442191" y="975933"/>
                      <a:pt x="439446" y="975746"/>
                    </a:cubicBezTo>
                    <a:cubicBezTo>
                      <a:pt x="444466" y="967887"/>
                      <a:pt x="446976" y="957214"/>
                      <a:pt x="446718" y="943139"/>
                    </a:cubicBezTo>
                    <a:cubicBezTo>
                      <a:pt x="446929" y="934037"/>
                      <a:pt x="444724" y="925147"/>
                      <a:pt x="443598" y="916162"/>
                    </a:cubicBezTo>
                    <a:cubicBezTo>
                      <a:pt x="442121" y="907342"/>
                      <a:pt x="441511" y="898170"/>
                      <a:pt x="438508" y="889748"/>
                    </a:cubicBezTo>
                    <a:cubicBezTo>
                      <a:pt x="438438" y="889608"/>
                      <a:pt x="438344" y="889467"/>
                      <a:pt x="438273" y="889350"/>
                    </a:cubicBezTo>
                    <a:cubicBezTo>
                      <a:pt x="439962" y="887989"/>
                      <a:pt x="441417" y="886300"/>
                      <a:pt x="442519" y="884165"/>
                    </a:cubicBezTo>
                    <a:cubicBezTo>
                      <a:pt x="450002" y="871146"/>
                      <a:pt x="440572" y="857564"/>
                      <a:pt x="429524" y="850362"/>
                    </a:cubicBezTo>
                    <a:cubicBezTo>
                      <a:pt x="441816" y="837390"/>
                      <a:pt x="450495" y="819304"/>
                      <a:pt x="430579" y="808513"/>
                    </a:cubicBezTo>
                    <a:cubicBezTo>
                      <a:pt x="440244" y="796855"/>
                      <a:pt x="439259" y="782756"/>
                      <a:pt x="427975" y="772622"/>
                    </a:cubicBezTo>
                    <a:cubicBezTo>
                      <a:pt x="426779" y="769268"/>
                      <a:pt x="422345" y="767626"/>
                      <a:pt x="416504" y="767063"/>
                    </a:cubicBezTo>
                    <a:cubicBezTo>
                      <a:pt x="417372" y="765960"/>
                      <a:pt x="417841" y="764576"/>
                      <a:pt x="417607" y="763028"/>
                    </a:cubicBezTo>
                    <a:cubicBezTo>
                      <a:pt x="417091" y="759111"/>
                      <a:pt x="416481" y="755217"/>
                      <a:pt x="416059" y="751299"/>
                    </a:cubicBezTo>
                    <a:cubicBezTo>
                      <a:pt x="413713" y="725824"/>
                      <a:pt x="411437" y="696290"/>
                      <a:pt x="427858" y="674638"/>
                    </a:cubicBezTo>
                    <a:cubicBezTo>
                      <a:pt x="428233" y="674169"/>
                      <a:pt x="428632" y="673630"/>
                      <a:pt x="429007" y="673067"/>
                    </a:cubicBezTo>
                    <a:cubicBezTo>
                      <a:pt x="433957" y="672973"/>
                      <a:pt x="438907" y="672902"/>
                      <a:pt x="443833" y="672785"/>
                    </a:cubicBezTo>
                    <a:cubicBezTo>
                      <a:pt x="517726" y="669736"/>
                      <a:pt x="591642" y="666569"/>
                      <a:pt x="665582" y="664387"/>
                    </a:cubicBezTo>
                    <a:cubicBezTo>
                      <a:pt x="672009" y="694765"/>
                      <a:pt x="682331" y="724416"/>
                      <a:pt x="689908" y="754607"/>
                    </a:cubicBezTo>
                    <a:cubicBezTo>
                      <a:pt x="698282" y="783835"/>
                      <a:pt x="706375" y="813346"/>
                      <a:pt x="717330" y="841683"/>
                    </a:cubicBezTo>
                    <a:cubicBezTo>
                      <a:pt x="716016" y="843137"/>
                      <a:pt x="714773" y="844615"/>
                      <a:pt x="713764" y="846023"/>
                    </a:cubicBezTo>
                    <a:cubicBezTo>
                      <a:pt x="709730" y="847899"/>
                      <a:pt x="707454" y="852497"/>
                      <a:pt x="705625" y="856344"/>
                    </a:cubicBezTo>
                    <a:cubicBezTo>
                      <a:pt x="698212" y="870818"/>
                      <a:pt x="709472" y="887262"/>
                      <a:pt x="724203" y="890663"/>
                    </a:cubicBezTo>
                    <a:cubicBezTo>
                      <a:pt x="710715" y="909993"/>
                      <a:pt x="724414" y="925803"/>
                      <a:pt x="745034" y="928525"/>
                    </a:cubicBezTo>
                    <a:cubicBezTo>
                      <a:pt x="740647" y="941239"/>
                      <a:pt x="747990" y="950833"/>
                      <a:pt x="759367" y="954023"/>
                    </a:cubicBezTo>
                    <a:cubicBezTo>
                      <a:pt x="757936" y="955314"/>
                      <a:pt x="756552" y="956604"/>
                      <a:pt x="755191" y="957777"/>
                    </a:cubicBezTo>
                    <a:cubicBezTo>
                      <a:pt x="738606" y="975746"/>
                      <a:pt x="718292" y="1001526"/>
                      <a:pt x="721717" y="1027353"/>
                    </a:cubicBezTo>
                    <a:cubicBezTo>
                      <a:pt x="722608" y="1035517"/>
                      <a:pt x="726948" y="1042859"/>
                      <a:pt x="733586" y="1047128"/>
                    </a:cubicBezTo>
                    <a:cubicBezTo>
                      <a:pt x="733516" y="1047832"/>
                      <a:pt x="733493" y="1048606"/>
                      <a:pt x="733516" y="1049404"/>
                    </a:cubicBezTo>
                    <a:cubicBezTo>
                      <a:pt x="732367" y="1049990"/>
                      <a:pt x="731475" y="1051022"/>
                      <a:pt x="731288" y="1052453"/>
                    </a:cubicBezTo>
                    <a:cubicBezTo>
                      <a:pt x="730912" y="1056042"/>
                      <a:pt x="733657" y="1058857"/>
                      <a:pt x="735651" y="1061532"/>
                    </a:cubicBezTo>
                    <a:cubicBezTo>
                      <a:pt x="742242" y="1070422"/>
                      <a:pt x="751931" y="1077178"/>
                      <a:pt x="763237" y="1077718"/>
                    </a:cubicBezTo>
                    <a:cubicBezTo>
                      <a:pt x="786648" y="1080837"/>
                      <a:pt x="807456" y="1067349"/>
                      <a:pt x="825706" y="1054377"/>
                    </a:cubicBezTo>
                    <a:cubicBezTo>
                      <a:pt x="856530" y="1033265"/>
                      <a:pt x="880762" y="998899"/>
                      <a:pt x="865890" y="960639"/>
                    </a:cubicBezTo>
                    <a:cubicBezTo>
                      <a:pt x="864740" y="957354"/>
                      <a:pt x="863732" y="953648"/>
                      <a:pt x="861362" y="950692"/>
                    </a:cubicBezTo>
                    <a:cubicBezTo>
                      <a:pt x="861128" y="950364"/>
                      <a:pt x="860870" y="950082"/>
                      <a:pt x="860588" y="949848"/>
                    </a:cubicBezTo>
                    <a:cubicBezTo>
                      <a:pt x="860236" y="938494"/>
                      <a:pt x="855638" y="927328"/>
                      <a:pt x="850783" y="917147"/>
                    </a:cubicBezTo>
                    <a:cubicBezTo>
                      <a:pt x="846865" y="909242"/>
                      <a:pt x="841470" y="902205"/>
                      <a:pt x="835957" y="895331"/>
                    </a:cubicBezTo>
                    <a:cubicBezTo>
                      <a:pt x="835300" y="894417"/>
                      <a:pt x="834479" y="893478"/>
                      <a:pt x="833564" y="892634"/>
                    </a:cubicBezTo>
                    <a:cubicBezTo>
                      <a:pt x="834151" y="890593"/>
                      <a:pt x="834503" y="888599"/>
                      <a:pt x="834691" y="887027"/>
                    </a:cubicBezTo>
                    <a:cubicBezTo>
                      <a:pt x="835863" y="877714"/>
                      <a:pt x="828075" y="869715"/>
                      <a:pt x="818903" y="869434"/>
                    </a:cubicBezTo>
                    <a:cubicBezTo>
                      <a:pt x="826222" y="853201"/>
                      <a:pt x="816018" y="840979"/>
                      <a:pt x="799058" y="840768"/>
                    </a:cubicBezTo>
                    <a:cubicBezTo>
                      <a:pt x="808371" y="827937"/>
                      <a:pt x="807174" y="808138"/>
                      <a:pt x="789839" y="803517"/>
                    </a:cubicBezTo>
                    <a:cubicBezTo>
                      <a:pt x="784795" y="802813"/>
                      <a:pt x="779869" y="802977"/>
                      <a:pt x="775060" y="803798"/>
                    </a:cubicBezTo>
                    <a:cubicBezTo>
                      <a:pt x="774263" y="800608"/>
                      <a:pt x="772527" y="797418"/>
                      <a:pt x="771800" y="794392"/>
                    </a:cubicBezTo>
                    <a:cubicBezTo>
                      <a:pt x="768680" y="784328"/>
                      <a:pt x="765724" y="774241"/>
                      <a:pt x="762182" y="764318"/>
                    </a:cubicBezTo>
                    <a:cubicBezTo>
                      <a:pt x="752587" y="732978"/>
                      <a:pt x="747732" y="700536"/>
                      <a:pt x="738935" y="668915"/>
                    </a:cubicBezTo>
                    <a:cubicBezTo>
                      <a:pt x="738536" y="668047"/>
                      <a:pt x="737973" y="665302"/>
                      <a:pt x="737222" y="662675"/>
                    </a:cubicBezTo>
                    <a:cubicBezTo>
                      <a:pt x="765161" y="662159"/>
                      <a:pt x="793076" y="661807"/>
                      <a:pt x="821015" y="661736"/>
                    </a:cubicBezTo>
                    <a:cubicBezTo>
                      <a:pt x="874452" y="661830"/>
                      <a:pt x="927795" y="657678"/>
                      <a:pt x="981256" y="658288"/>
                    </a:cubicBezTo>
                    <a:cubicBezTo>
                      <a:pt x="998756" y="660845"/>
                      <a:pt x="1013370" y="612381"/>
                      <a:pt x="1018695" y="598259"/>
                    </a:cubicBezTo>
                    <a:cubicBezTo>
                      <a:pt x="1026601" y="574965"/>
                      <a:pt x="1033919" y="551507"/>
                      <a:pt x="1041942" y="528237"/>
                    </a:cubicBezTo>
                    <a:cubicBezTo>
                      <a:pt x="1049988" y="504920"/>
                      <a:pt x="1058902" y="481907"/>
                      <a:pt x="1066714" y="458520"/>
                    </a:cubicBezTo>
                    <a:cubicBezTo>
                      <a:pt x="1071429" y="470671"/>
                      <a:pt x="1076848" y="482611"/>
                      <a:pt x="1080882" y="494973"/>
                    </a:cubicBezTo>
                    <a:cubicBezTo>
                      <a:pt x="1086137" y="510667"/>
                      <a:pt x="1089867" y="526524"/>
                      <a:pt x="1091134" y="543180"/>
                    </a:cubicBezTo>
                    <a:cubicBezTo>
                      <a:pt x="1093104" y="587140"/>
                      <a:pt x="1092119" y="632414"/>
                      <a:pt x="1076988" y="674193"/>
                    </a:cubicBezTo>
                    <a:cubicBezTo>
                      <a:pt x="1072696" y="680409"/>
                      <a:pt x="1064603" y="682731"/>
                      <a:pt x="1058832" y="687446"/>
                    </a:cubicBezTo>
                    <a:cubicBezTo>
                      <a:pt x="1045907" y="696572"/>
                      <a:pt x="1032676" y="706940"/>
                      <a:pt x="1024583" y="720827"/>
                    </a:cubicBezTo>
                    <a:cubicBezTo>
                      <a:pt x="1019094" y="729859"/>
                      <a:pt x="1027210" y="737365"/>
                      <a:pt x="1036242" y="737647"/>
                    </a:cubicBezTo>
                    <a:cubicBezTo>
                      <a:pt x="1044523" y="738350"/>
                      <a:pt x="1052498" y="735324"/>
                      <a:pt x="1060169" y="732580"/>
                    </a:cubicBezTo>
                    <a:cubicBezTo>
                      <a:pt x="1055548" y="750314"/>
                      <a:pt x="1028571" y="790662"/>
                      <a:pt x="1034201" y="805769"/>
                    </a:cubicBezTo>
                    <a:cubicBezTo>
                      <a:pt x="1041848" y="817685"/>
                      <a:pt x="1056392" y="809029"/>
                      <a:pt x="1062656" y="800233"/>
                    </a:cubicBezTo>
                    <a:cubicBezTo>
                      <a:pt x="1061741" y="806496"/>
                      <a:pt x="1066573" y="812712"/>
                      <a:pt x="1073141" y="812407"/>
                    </a:cubicBezTo>
                    <a:cubicBezTo>
                      <a:pt x="1079545" y="812384"/>
                      <a:pt x="1084472" y="807106"/>
                      <a:pt x="1088108" y="802391"/>
                    </a:cubicBezTo>
                    <a:cubicBezTo>
                      <a:pt x="1088131" y="806707"/>
                      <a:pt x="1090524" y="810883"/>
                      <a:pt x="1094676" y="812407"/>
                    </a:cubicBezTo>
                    <a:cubicBezTo>
                      <a:pt x="1124890" y="820594"/>
                      <a:pt x="1138660" y="745810"/>
                      <a:pt x="1141897" y="724322"/>
                    </a:cubicBezTo>
                    <a:cubicBezTo>
                      <a:pt x="1147104" y="681910"/>
                      <a:pt x="1151515" y="639404"/>
                      <a:pt x="1156394" y="596945"/>
                    </a:cubicBezTo>
                    <a:cubicBezTo>
                      <a:pt x="1160874" y="543344"/>
                      <a:pt x="1152641" y="487561"/>
                      <a:pt x="1125969" y="440340"/>
                    </a:cubicBezTo>
                    <a:cubicBezTo>
                      <a:pt x="1117618" y="421761"/>
                      <a:pt x="1103566" y="407100"/>
                      <a:pt x="1091509" y="391078"/>
                    </a:cubicBezTo>
                    <a:cubicBezTo>
                      <a:pt x="1090524" y="389436"/>
                      <a:pt x="1088858" y="388333"/>
                      <a:pt x="1087052" y="388028"/>
                    </a:cubicBezTo>
                    <a:cubicBezTo>
                      <a:pt x="1088014" y="384556"/>
                      <a:pt x="1088975" y="381085"/>
                      <a:pt x="1089984" y="377613"/>
                    </a:cubicBezTo>
                    <a:cubicBezTo>
                      <a:pt x="1097913" y="350871"/>
                      <a:pt x="1107906" y="324785"/>
                      <a:pt x="1116820" y="298301"/>
                    </a:cubicBezTo>
                    <a:close/>
                    <a:moveTo>
                      <a:pt x="722420" y="34962"/>
                    </a:moveTo>
                    <a:cubicBezTo>
                      <a:pt x="736284" y="36557"/>
                      <a:pt x="752189" y="40873"/>
                      <a:pt x="758124" y="55065"/>
                    </a:cubicBezTo>
                    <a:cubicBezTo>
                      <a:pt x="767741" y="76881"/>
                      <a:pt x="751649" y="129497"/>
                      <a:pt x="737293" y="150094"/>
                    </a:cubicBezTo>
                    <a:cubicBezTo>
                      <a:pt x="727159" y="150422"/>
                      <a:pt x="717049" y="150915"/>
                      <a:pt x="706938" y="151478"/>
                    </a:cubicBezTo>
                    <a:cubicBezTo>
                      <a:pt x="707149" y="150915"/>
                      <a:pt x="707360" y="150375"/>
                      <a:pt x="707571" y="149859"/>
                    </a:cubicBezTo>
                    <a:cubicBezTo>
                      <a:pt x="710340" y="143408"/>
                      <a:pt x="712873" y="136887"/>
                      <a:pt x="715242" y="130295"/>
                    </a:cubicBezTo>
                    <a:cubicBezTo>
                      <a:pt x="727769" y="99354"/>
                      <a:pt x="731663" y="61399"/>
                      <a:pt x="710480" y="33953"/>
                    </a:cubicBezTo>
                    <a:cubicBezTo>
                      <a:pt x="714492" y="34117"/>
                      <a:pt x="718479" y="34469"/>
                      <a:pt x="722420" y="34962"/>
                    </a:cubicBezTo>
                    <a:close/>
                    <a:moveTo>
                      <a:pt x="710105" y="23092"/>
                    </a:moveTo>
                    <a:cubicBezTo>
                      <a:pt x="701402" y="22529"/>
                      <a:pt x="692605" y="22318"/>
                      <a:pt x="683996" y="23936"/>
                    </a:cubicBezTo>
                    <a:cubicBezTo>
                      <a:pt x="684981" y="6202"/>
                      <a:pt x="704569" y="10073"/>
                      <a:pt x="710105" y="23092"/>
                    </a:cubicBezTo>
                    <a:close/>
                    <a:moveTo>
                      <a:pt x="613927" y="107939"/>
                    </a:moveTo>
                    <a:cubicBezTo>
                      <a:pt x="616507" y="97149"/>
                      <a:pt x="618830" y="86194"/>
                      <a:pt x="623873" y="76177"/>
                    </a:cubicBezTo>
                    <a:cubicBezTo>
                      <a:pt x="634383" y="59194"/>
                      <a:pt x="650756" y="45729"/>
                      <a:pt x="669781" y="39465"/>
                    </a:cubicBezTo>
                    <a:cubicBezTo>
                      <a:pt x="680384" y="35407"/>
                      <a:pt x="691550" y="33812"/>
                      <a:pt x="702810" y="33718"/>
                    </a:cubicBezTo>
                    <a:cubicBezTo>
                      <a:pt x="702880" y="33859"/>
                      <a:pt x="702950" y="34023"/>
                      <a:pt x="703021" y="34164"/>
                    </a:cubicBezTo>
                    <a:cubicBezTo>
                      <a:pt x="718433" y="59968"/>
                      <a:pt x="718175" y="91097"/>
                      <a:pt x="707126" y="118519"/>
                    </a:cubicBezTo>
                    <a:cubicBezTo>
                      <a:pt x="703138" y="129732"/>
                      <a:pt x="698681" y="140734"/>
                      <a:pt x="693825" y="151571"/>
                    </a:cubicBezTo>
                    <a:cubicBezTo>
                      <a:pt x="693755" y="151736"/>
                      <a:pt x="693731" y="151900"/>
                      <a:pt x="693661" y="152041"/>
                    </a:cubicBezTo>
                    <a:cubicBezTo>
                      <a:pt x="693051" y="152041"/>
                      <a:pt x="692441" y="152041"/>
                      <a:pt x="691831" y="152041"/>
                    </a:cubicBezTo>
                    <a:cubicBezTo>
                      <a:pt x="685802" y="152064"/>
                      <a:pt x="679774" y="152017"/>
                      <a:pt x="673722" y="151900"/>
                    </a:cubicBezTo>
                    <a:cubicBezTo>
                      <a:pt x="673440" y="151571"/>
                      <a:pt x="673135" y="151243"/>
                      <a:pt x="672783" y="150961"/>
                    </a:cubicBezTo>
                    <a:cubicBezTo>
                      <a:pt x="663775" y="139702"/>
                      <a:pt x="652234" y="130389"/>
                      <a:pt x="639215" y="124219"/>
                    </a:cubicBezTo>
                    <a:cubicBezTo>
                      <a:pt x="630770" y="120091"/>
                      <a:pt x="621387" y="117135"/>
                      <a:pt x="611957" y="117065"/>
                    </a:cubicBezTo>
                    <a:cubicBezTo>
                      <a:pt x="612684" y="114437"/>
                      <a:pt x="613223" y="111388"/>
                      <a:pt x="613927" y="107939"/>
                    </a:cubicBezTo>
                    <a:close/>
                    <a:moveTo>
                      <a:pt x="579631" y="141578"/>
                    </a:moveTo>
                    <a:cubicBezTo>
                      <a:pt x="564947" y="138576"/>
                      <a:pt x="549253" y="137051"/>
                      <a:pt x="535671" y="129755"/>
                    </a:cubicBezTo>
                    <a:cubicBezTo>
                      <a:pt x="555376" y="126072"/>
                      <a:pt x="575597" y="126659"/>
                      <a:pt x="595536" y="127198"/>
                    </a:cubicBezTo>
                    <a:cubicBezTo>
                      <a:pt x="602081" y="127691"/>
                      <a:pt x="605904" y="126589"/>
                      <a:pt x="608344" y="124196"/>
                    </a:cubicBezTo>
                    <a:cubicBezTo>
                      <a:pt x="610056" y="124384"/>
                      <a:pt x="611769" y="124595"/>
                      <a:pt x="613434" y="124993"/>
                    </a:cubicBezTo>
                    <a:cubicBezTo>
                      <a:pt x="627486" y="128043"/>
                      <a:pt x="640693" y="135925"/>
                      <a:pt x="651554" y="145425"/>
                    </a:cubicBezTo>
                    <a:cubicBezTo>
                      <a:pt x="653688" y="147349"/>
                      <a:pt x="655753" y="149366"/>
                      <a:pt x="657723" y="151454"/>
                    </a:cubicBezTo>
                    <a:cubicBezTo>
                      <a:pt x="631450" y="150328"/>
                      <a:pt x="605295" y="147537"/>
                      <a:pt x="579631" y="141578"/>
                    </a:cubicBezTo>
                    <a:close/>
                    <a:moveTo>
                      <a:pt x="189008" y="168954"/>
                    </a:moveTo>
                    <a:cubicBezTo>
                      <a:pt x="188985" y="168954"/>
                      <a:pt x="188962" y="168954"/>
                      <a:pt x="188962" y="168954"/>
                    </a:cubicBezTo>
                    <a:cubicBezTo>
                      <a:pt x="189008" y="168954"/>
                      <a:pt x="189032" y="168930"/>
                      <a:pt x="189079" y="168930"/>
                    </a:cubicBezTo>
                    <a:cubicBezTo>
                      <a:pt x="189079" y="168930"/>
                      <a:pt x="189079" y="168954"/>
                      <a:pt x="189102" y="168954"/>
                    </a:cubicBezTo>
                    <a:cubicBezTo>
                      <a:pt x="189055" y="168954"/>
                      <a:pt x="189032" y="168954"/>
                      <a:pt x="189008" y="168954"/>
                    </a:cubicBezTo>
                    <a:close/>
                    <a:moveTo>
                      <a:pt x="101252" y="378105"/>
                    </a:moveTo>
                    <a:cubicBezTo>
                      <a:pt x="95833" y="374165"/>
                      <a:pt x="91189" y="369215"/>
                      <a:pt x="86685" y="364265"/>
                    </a:cubicBezTo>
                    <a:cubicBezTo>
                      <a:pt x="70991" y="343364"/>
                      <a:pt x="57315" y="320094"/>
                      <a:pt x="48776" y="295275"/>
                    </a:cubicBezTo>
                    <a:cubicBezTo>
                      <a:pt x="30972" y="246553"/>
                      <a:pt x="27125" y="194148"/>
                      <a:pt x="23137" y="142868"/>
                    </a:cubicBezTo>
                    <a:cubicBezTo>
                      <a:pt x="22058" y="125744"/>
                      <a:pt x="21119" y="108315"/>
                      <a:pt x="20861" y="91097"/>
                    </a:cubicBezTo>
                    <a:cubicBezTo>
                      <a:pt x="20791" y="82065"/>
                      <a:pt x="20650" y="73010"/>
                      <a:pt x="21166" y="63979"/>
                    </a:cubicBezTo>
                    <a:cubicBezTo>
                      <a:pt x="22316" y="55769"/>
                      <a:pt x="21753" y="46409"/>
                      <a:pt x="26632" y="39372"/>
                    </a:cubicBezTo>
                    <a:cubicBezTo>
                      <a:pt x="28415" y="41131"/>
                      <a:pt x="28954" y="43711"/>
                      <a:pt x="29517" y="46057"/>
                    </a:cubicBezTo>
                    <a:cubicBezTo>
                      <a:pt x="31394" y="55464"/>
                      <a:pt x="32356" y="65035"/>
                      <a:pt x="32239" y="74629"/>
                    </a:cubicBezTo>
                    <a:cubicBezTo>
                      <a:pt x="33224" y="79766"/>
                      <a:pt x="29635" y="91073"/>
                      <a:pt x="37188" y="91613"/>
                    </a:cubicBezTo>
                    <a:cubicBezTo>
                      <a:pt x="45258" y="91589"/>
                      <a:pt x="41645" y="73831"/>
                      <a:pt x="42443" y="68155"/>
                    </a:cubicBezTo>
                    <a:cubicBezTo>
                      <a:pt x="44108" y="56731"/>
                      <a:pt x="43311" y="42327"/>
                      <a:pt x="52952" y="34281"/>
                    </a:cubicBezTo>
                    <a:cubicBezTo>
                      <a:pt x="56987" y="39677"/>
                      <a:pt x="56658" y="47066"/>
                      <a:pt x="57386" y="53493"/>
                    </a:cubicBezTo>
                    <a:cubicBezTo>
                      <a:pt x="58770" y="67076"/>
                      <a:pt x="57174" y="81010"/>
                      <a:pt x="59098" y="94428"/>
                    </a:cubicBezTo>
                    <a:cubicBezTo>
                      <a:pt x="61209" y="99964"/>
                      <a:pt x="69795" y="98720"/>
                      <a:pt x="70475" y="92926"/>
                    </a:cubicBezTo>
                    <a:cubicBezTo>
                      <a:pt x="72704" y="76576"/>
                      <a:pt x="71531" y="47981"/>
                      <a:pt x="87787" y="38715"/>
                    </a:cubicBezTo>
                    <a:cubicBezTo>
                      <a:pt x="90508" y="56496"/>
                      <a:pt x="86473" y="74699"/>
                      <a:pt x="85394" y="92528"/>
                    </a:cubicBezTo>
                    <a:cubicBezTo>
                      <a:pt x="85441" y="101371"/>
                      <a:pt x="80281" y="116478"/>
                      <a:pt x="89523" y="121920"/>
                    </a:cubicBezTo>
                    <a:cubicBezTo>
                      <a:pt x="92807" y="123656"/>
                      <a:pt x="96302" y="121733"/>
                      <a:pt x="99469" y="120607"/>
                    </a:cubicBezTo>
                    <a:cubicBezTo>
                      <a:pt x="109978" y="116760"/>
                      <a:pt x="121168" y="110168"/>
                      <a:pt x="132592" y="111693"/>
                    </a:cubicBezTo>
                    <a:cubicBezTo>
                      <a:pt x="129683" y="134353"/>
                      <a:pt x="96772" y="146716"/>
                      <a:pt x="80703" y="159758"/>
                    </a:cubicBezTo>
                    <a:cubicBezTo>
                      <a:pt x="79037" y="161283"/>
                      <a:pt x="77982" y="163394"/>
                      <a:pt x="77794" y="165670"/>
                    </a:cubicBezTo>
                    <a:cubicBezTo>
                      <a:pt x="76903" y="171253"/>
                      <a:pt x="75964" y="176836"/>
                      <a:pt x="75214" y="182442"/>
                    </a:cubicBezTo>
                    <a:cubicBezTo>
                      <a:pt x="72094" y="201959"/>
                      <a:pt x="73102" y="221758"/>
                      <a:pt x="73525" y="241439"/>
                    </a:cubicBezTo>
                    <a:cubicBezTo>
                      <a:pt x="73149" y="275993"/>
                      <a:pt x="84714" y="316200"/>
                      <a:pt x="119878" y="329735"/>
                    </a:cubicBezTo>
                    <a:cubicBezTo>
                      <a:pt x="120535" y="330017"/>
                      <a:pt x="121215" y="330345"/>
                      <a:pt x="121919" y="330673"/>
                    </a:cubicBezTo>
                    <a:cubicBezTo>
                      <a:pt x="121496" y="331823"/>
                      <a:pt x="121074" y="332972"/>
                      <a:pt x="120652" y="334122"/>
                    </a:cubicBezTo>
                    <a:cubicBezTo>
                      <a:pt x="114693" y="349064"/>
                      <a:pt x="108078" y="363749"/>
                      <a:pt x="101674" y="378504"/>
                    </a:cubicBezTo>
                    <a:cubicBezTo>
                      <a:pt x="101534" y="378340"/>
                      <a:pt x="101393" y="378223"/>
                      <a:pt x="101252" y="378105"/>
                    </a:cubicBezTo>
                    <a:close/>
                    <a:moveTo>
                      <a:pt x="258045" y="933287"/>
                    </a:moveTo>
                    <a:cubicBezTo>
                      <a:pt x="273786" y="911236"/>
                      <a:pt x="306275" y="902603"/>
                      <a:pt x="331258" y="895355"/>
                    </a:cubicBezTo>
                    <a:cubicBezTo>
                      <a:pt x="341673" y="892587"/>
                      <a:pt x="352347" y="890968"/>
                      <a:pt x="362809" y="888435"/>
                    </a:cubicBezTo>
                    <a:cubicBezTo>
                      <a:pt x="370644" y="890499"/>
                      <a:pt x="378925" y="891297"/>
                      <a:pt x="387252" y="891836"/>
                    </a:cubicBezTo>
                    <a:cubicBezTo>
                      <a:pt x="384813" y="895238"/>
                      <a:pt x="382772" y="899085"/>
                      <a:pt x="380074" y="902158"/>
                    </a:cubicBezTo>
                    <a:cubicBezTo>
                      <a:pt x="366046" y="914919"/>
                      <a:pt x="345990" y="913206"/>
                      <a:pt x="328936" y="918836"/>
                    </a:cubicBezTo>
                    <a:cubicBezTo>
                      <a:pt x="310357" y="924044"/>
                      <a:pt x="295062" y="937814"/>
                      <a:pt x="289573" y="956533"/>
                    </a:cubicBezTo>
                    <a:cubicBezTo>
                      <a:pt x="287790" y="962703"/>
                      <a:pt x="283005" y="977481"/>
                      <a:pt x="288400" y="982243"/>
                    </a:cubicBezTo>
                    <a:cubicBezTo>
                      <a:pt x="288470" y="982290"/>
                      <a:pt x="288517" y="982314"/>
                      <a:pt x="288588" y="982361"/>
                    </a:cubicBezTo>
                    <a:cubicBezTo>
                      <a:pt x="271745" y="981680"/>
                      <a:pt x="254151" y="979100"/>
                      <a:pt x="250257" y="968309"/>
                    </a:cubicBezTo>
                    <a:cubicBezTo>
                      <a:pt x="246105" y="955947"/>
                      <a:pt x="251031" y="943772"/>
                      <a:pt x="258045" y="933287"/>
                    </a:cubicBezTo>
                    <a:close/>
                    <a:moveTo>
                      <a:pt x="410569" y="1017595"/>
                    </a:moveTo>
                    <a:cubicBezTo>
                      <a:pt x="398301" y="1018064"/>
                      <a:pt x="386150" y="1020433"/>
                      <a:pt x="373858" y="1020269"/>
                    </a:cubicBezTo>
                    <a:cubicBezTo>
                      <a:pt x="350001" y="1020457"/>
                      <a:pt x="326097" y="1019659"/>
                      <a:pt x="302358" y="1017360"/>
                    </a:cubicBezTo>
                    <a:cubicBezTo>
                      <a:pt x="287696" y="1016046"/>
                      <a:pt x="270971" y="1018158"/>
                      <a:pt x="258139" y="1009760"/>
                    </a:cubicBezTo>
                    <a:cubicBezTo>
                      <a:pt x="252298" y="1003262"/>
                      <a:pt x="253495" y="993339"/>
                      <a:pt x="250257" y="985598"/>
                    </a:cubicBezTo>
                    <a:cubicBezTo>
                      <a:pt x="270830" y="998148"/>
                      <a:pt x="312492" y="993480"/>
                      <a:pt x="332900" y="995450"/>
                    </a:cubicBezTo>
                    <a:cubicBezTo>
                      <a:pt x="351924" y="995638"/>
                      <a:pt x="370972" y="995333"/>
                      <a:pt x="389997" y="994770"/>
                    </a:cubicBezTo>
                    <a:cubicBezTo>
                      <a:pt x="408740" y="994981"/>
                      <a:pt x="423307" y="991767"/>
                      <a:pt x="432995" y="983416"/>
                    </a:cubicBezTo>
                    <a:cubicBezTo>
                      <a:pt x="432034" y="1000470"/>
                      <a:pt x="432925" y="1017947"/>
                      <a:pt x="410569" y="1017595"/>
                    </a:cubicBezTo>
                    <a:close/>
                    <a:moveTo>
                      <a:pt x="428562" y="897912"/>
                    </a:moveTo>
                    <a:cubicBezTo>
                      <a:pt x="431447" y="921816"/>
                      <a:pt x="446578" y="968169"/>
                      <a:pt x="416481" y="979499"/>
                    </a:cubicBezTo>
                    <a:cubicBezTo>
                      <a:pt x="401867" y="983721"/>
                      <a:pt x="386408" y="982548"/>
                      <a:pt x="371348" y="983322"/>
                    </a:cubicBezTo>
                    <a:cubicBezTo>
                      <a:pt x="353074" y="983510"/>
                      <a:pt x="334753" y="983768"/>
                      <a:pt x="316479" y="983017"/>
                    </a:cubicBezTo>
                    <a:cubicBezTo>
                      <a:pt x="311389" y="982548"/>
                      <a:pt x="303531" y="982689"/>
                      <a:pt x="294992" y="982525"/>
                    </a:cubicBezTo>
                    <a:cubicBezTo>
                      <a:pt x="297056" y="981141"/>
                      <a:pt x="298370" y="978443"/>
                      <a:pt x="298018" y="975534"/>
                    </a:cubicBezTo>
                    <a:cubicBezTo>
                      <a:pt x="299332" y="948581"/>
                      <a:pt x="316174" y="932161"/>
                      <a:pt x="342166" y="927610"/>
                    </a:cubicBezTo>
                    <a:cubicBezTo>
                      <a:pt x="358282" y="924935"/>
                      <a:pt x="375171" y="922261"/>
                      <a:pt x="387346" y="910368"/>
                    </a:cubicBezTo>
                    <a:cubicBezTo>
                      <a:pt x="391569" y="904996"/>
                      <a:pt x="394665" y="898686"/>
                      <a:pt x="397410" y="892446"/>
                    </a:cubicBezTo>
                    <a:cubicBezTo>
                      <a:pt x="402781" y="892798"/>
                      <a:pt x="408083" y="893220"/>
                      <a:pt x="413197" y="894018"/>
                    </a:cubicBezTo>
                    <a:cubicBezTo>
                      <a:pt x="417654" y="894370"/>
                      <a:pt x="422768" y="894557"/>
                      <a:pt x="427553" y="893783"/>
                    </a:cubicBezTo>
                    <a:cubicBezTo>
                      <a:pt x="427741" y="895214"/>
                      <a:pt x="428116" y="896645"/>
                      <a:pt x="428562" y="897912"/>
                    </a:cubicBezTo>
                    <a:close/>
                    <a:moveTo>
                      <a:pt x="421806" y="783319"/>
                    </a:moveTo>
                    <a:cubicBezTo>
                      <a:pt x="426404" y="788855"/>
                      <a:pt x="426357" y="794415"/>
                      <a:pt x="422017" y="800092"/>
                    </a:cubicBezTo>
                    <a:cubicBezTo>
                      <a:pt x="419390" y="803681"/>
                      <a:pt x="415636" y="807481"/>
                      <a:pt x="417067" y="812313"/>
                    </a:cubicBezTo>
                    <a:cubicBezTo>
                      <a:pt x="418709" y="818600"/>
                      <a:pt x="427342" y="818108"/>
                      <a:pt x="430040" y="823644"/>
                    </a:cubicBezTo>
                    <a:cubicBezTo>
                      <a:pt x="433488" y="835889"/>
                      <a:pt x="412352" y="842598"/>
                      <a:pt x="417513" y="855077"/>
                    </a:cubicBezTo>
                    <a:cubicBezTo>
                      <a:pt x="421524" y="860989"/>
                      <a:pt x="429336" y="863569"/>
                      <a:pt x="432456" y="870349"/>
                    </a:cubicBezTo>
                    <a:cubicBezTo>
                      <a:pt x="434004" y="873469"/>
                      <a:pt x="433160" y="878160"/>
                      <a:pt x="430462" y="880389"/>
                    </a:cubicBezTo>
                    <a:cubicBezTo>
                      <a:pt x="428163" y="881585"/>
                      <a:pt x="425653" y="882125"/>
                      <a:pt x="423096" y="882336"/>
                    </a:cubicBezTo>
                    <a:cubicBezTo>
                      <a:pt x="414933" y="882641"/>
                      <a:pt x="406863" y="881421"/>
                      <a:pt x="398770" y="880553"/>
                    </a:cubicBezTo>
                    <a:cubicBezTo>
                      <a:pt x="383171" y="878606"/>
                      <a:pt x="364521" y="880670"/>
                      <a:pt x="351690" y="870231"/>
                    </a:cubicBezTo>
                    <a:cubicBezTo>
                      <a:pt x="347819" y="865469"/>
                      <a:pt x="353074" y="859441"/>
                      <a:pt x="356569" y="856086"/>
                    </a:cubicBezTo>
                    <a:cubicBezTo>
                      <a:pt x="359384" y="853482"/>
                      <a:pt x="363958" y="852403"/>
                      <a:pt x="365530" y="848697"/>
                    </a:cubicBezTo>
                    <a:cubicBezTo>
                      <a:pt x="366656" y="846046"/>
                      <a:pt x="365765" y="842715"/>
                      <a:pt x="363419" y="841026"/>
                    </a:cubicBezTo>
                    <a:cubicBezTo>
                      <a:pt x="344043" y="831197"/>
                      <a:pt x="369706" y="823808"/>
                      <a:pt x="370691" y="812525"/>
                    </a:cubicBezTo>
                    <a:cubicBezTo>
                      <a:pt x="370644" y="803845"/>
                      <a:pt x="359009" y="803986"/>
                      <a:pt x="355162" y="797253"/>
                    </a:cubicBezTo>
                    <a:cubicBezTo>
                      <a:pt x="348640" y="784211"/>
                      <a:pt x="408435" y="776024"/>
                      <a:pt x="417067" y="776892"/>
                    </a:cubicBezTo>
                    <a:cubicBezTo>
                      <a:pt x="417888" y="779496"/>
                      <a:pt x="419906" y="781419"/>
                      <a:pt x="421806" y="783319"/>
                    </a:cubicBezTo>
                    <a:close/>
                    <a:moveTo>
                      <a:pt x="404306" y="733096"/>
                    </a:moveTo>
                    <a:cubicBezTo>
                      <a:pt x="404259" y="741775"/>
                      <a:pt x="405174" y="750408"/>
                      <a:pt x="405995" y="759040"/>
                    </a:cubicBezTo>
                    <a:cubicBezTo>
                      <a:pt x="406417" y="761621"/>
                      <a:pt x="406253" y="764694"/>
                      <a:pt x="407708" y="766922"/>
                    </a:cubicBezTo>
                    <a:cubicBezTo>
                      <a:pt x="396776" y="767344"/>
                      <a:pt x="384273" y="769690"/>
                      <a:pt x="377681" y="771121"/>
                    </a:cubicBezTo>
                    <a:cubicBezTo>
                      <a:pt x="377681" y="770441"/>
                      <a:pt x="377541" y="769761"/>
                      <a:pt x="377259" y="769104"/>
                    </a:cubicBezTo>
                    <a:cubicBezTo>
                      <a:pt x="373365" y="760096"/>
                      <a:pt x="369213" y="751135"/>
                      <a:pt x="366609" y="741658"/>
                    </a:cubicBezTo>
                    <a:cubicBezTo>
                      <a:pt x="360862" y="718223"/>
                      <a:pt x="368369" y="692279"/>
                      <a:pt x="383827" y="673864"/>
                    </a:cubicBezTo>
                    <a:cubicBezTo>
                      <a:pt x="396284" y="673724"/>
                      <a:pt x="408716" y="673512"/>
                      <a:pt x="421173" y="673278"/>
                    </a:cubicBezTo>
                    <a:cubicBezTo>
                      <a:pt x="405596" y="687611"/>
                      <a:pt x="404940" y="713016"/>
                      <a:pt x="404306" y="733096"/>
                    </a:cubicBezTo>
                    <a:close/>
                    <a:moveTo>
                      <a:pt x="741844" y="991064"/>
                    </a:moveTo>
                    <a:lnTo>
                      <a:pt x="741750" y="991251"/>
                    </a:lnTo>
                    <a:cubicBezTo>
                      <a:pt x="741726" y="991275"/>
                      <a:pt x="741726" y="991322"/>
                      <a:pt x="741703" y="991345"/>
                    </a:cubicBezTo>
                    <a:cubicBezTo>
                      <a:pt x="748435" y="977810"/>
                      <a:pt x="758335" y="966573"/>
                      <a:pt x="768609" y="955689"/>
                    </a:cubicBezTo>
                    <a:cubicBezTo>
                      <a:pt x="776210" y="956557"/>
                      <a:pt x="783787" y="955314"/>
                      <a:pt x="790754" y="952428"/>
                    </a:cubicBezTo>
                    <a:cubicBezTo>
                      <a:pt x="786813" y="957003"/>
                      <a:pt x="782379" y="961272"/>
                      <a:pt x="778438" y="965799"/>
                    </a:cubicBezTo>
                    <a:cubicBezTo>
                      <a:pt x="762604" y="982736"/>
                      <a:pt x="767882" y="1008188"/>
                      <a:pt x="773653" y="1028315"/>
                    </a:cubicBezTo>
                    <a:cubicBezTo>
                      <a:pt x="774755" y="1030966"/>
                      <a:pt x="777031" y="1031974"/>
                      <a:pt x="779259" y="1031810"/>
                    </a:cubicBezTo>
                    <a:cubicBezTo>
                      <a:pt x="741914" y="1052805"/>
                      <a:pt x="718057" y="1033476"/>
                      <a:pt x="741844" y="991064"/>
                    </a:cubicBezTo>
                    <a:close/>
                    <a:moveTo>
                      <a:pt x="856413" y="969599"/>
                    </a:moveTo>
                    <a:cubicBezTo>
                      <a:pt x="866171" y="1007883"/>
                      <a:pt x="835981" y="1035610"/>
                      <a:pt x="802788" y="1055221"/>
                    </a:cubicBezTo>
                    <a:cubicBezTo>
                      <a:pt x="788431" y="1064581"/>
                      <a:pt x="768727" y="1071360"/>
                      <a:pt x="752587" y="1062540"/>
                    </a:cubicBezTo>
                    <a:cubicBezTo>
                      <a:pt x="747075" y="1059139"/>
                      <a:pt x="743697" y="1053063"/>
                      <a:pt x="738255" y="1049662"/>
                    </a:cubicBezTo>
                    <a:cubicBezTo>
                      <a:pt x="738231" y="1049591"/>
                      <a:pt x="738231" y="1049521"/>
                      <a:pt x="738231" y="1049427"/>
                    </a:cubicBezTo>
                    <a:cubicBezTo>
                      <a:pt x="739404" y="1049873"/>
                      <a:pt x="740624" y="1050225"/>
                      <a:pt x="741891" y="1050483"/>
                    </a:cubicBezTo>
                    <a:cubicBezTo>
                      <a:pt x="774779" y="1058224"/>
                      <a:pt x="805673" y="1029511"/>
                      <a:pt x="826644" y="1007484"/>
                    </a:cubicBezTo>
                    <a:cubicBezTo>
                      <a:pt x="837130" y="995591"/>
                      <a:pt x="849751" y="984190"/>
                      <a:pt x="856413" y="969599"/>
                    </a:cubicBezTo>
                    <a:close/>
                    <a:moveTo>
                      <a:pt x="845645" y="935632"/>
                    </a:moveTo>
                    <a:cubicBezTo>
                      <a:pt x="853973" y="955056"/>
                      <a:pt x="844074" y="971054"/>
                      <a:pt x="830890" y="985152"/>
                    </a:cubicBezTo>
                    <a:cubicBezTo>
                      <a:pt x="816792" y="1000963"/>
                      <a:pt x="802318" y="1016914"/>
                      <a:pt x="784490" y="1028667"/>
                    </a:cubicBezTo>
                    <a:cubicBezTo>
                      <a:pt x="784397" y="1028737"/>
                      <a:pt x="784303" y="1028784"/>
                      <a:pt x="784209" y="1028831"/>
                    </a:cubicBezTo>
                    <a:cubicBezTo>
                      <a:pt x="784913" y="1027635"/>
                      <a:pt x="785171" y="1026133"/>
                      <a:pt x="784725" y="1024444"/>
                    </a:cubicBezTo>
                    <a:cubicBezTo>
                      <a:pt x="781347" y="1010933"/>
                      <a:pt x="777124" y="997632"/>
                      <a:pt x="780221" y="983534"/>
                    </a:cubicBezTo>
                    <a:cubicBezTo>
                      <a:pt x="783810" y="969083"/>
                      <a:pt x="799245" y="960873"/>
                      <a:pt x="802131" y="945977"/>
                    </a:cubicBezTo>
                    <a:cubicBezTo>
                      <a:pt x="803702" y="944804"/>
                      <a:pt x="805227" y="943538"/>
                      <a:pt x="806682" y="942177"/>
                    </a:cubicBezTo>
                    <a:cubicBezTo>
                      <a:pt x="815948" y="933052"/>
                      <a:pt x="826668" y="921792"/>
                      <a:pt x="831406" y="908914"/>
                    </a:cubicBezTo>
                    <a:cubicBezTo>
                      <a:pt x="837740" y="916889"/>
                      <a:pt x="842338" y="926038"/>
                      <a:pt x="845645" y="935632"/>
                    </a:cubicBezTo>
                    <a:close/>
                    <a:moveTo>
                      <a:pt x="786555" y="814777"/>
                    </a:moveTo>
                    <a:cubicBezTo>
                      <a:pt x="798331" y="818201"/>
                      <a:pt x="791575" y="831432"/>
                      <a:pt x="786789" y="838164"/>
                    </a:cubicBezTo>
                    <a:cubicBezTo>
                      <a:pt x="785030" y="841073"/>
                      <a:pt x="781746" y="843067"/>
                      <a:pt x="781253" y="846633"/>
                    </a:cubicBezTo>
                    <a:cubicBezTo>
                      <a:pt x="780596" y="853529"/>
                      <a:pt x="787939" y="854749"/>
                      <a:pt x="793146" y="853177"/>
                    </a:cubicBezTo>
                    <a:cubicBezTo>
                      <a:pt x="797744" y="852403"/>
                      <a:pt x="802647" y="852755"/>
                      <a:pt x="806916" y="854726"/>
                    </a:cubicBezTo>
                    <a:cubicBezTo>
                      <a:pt x="813883" y="859300"/>
                      <a:pt x="804899" y="868519"/>
                      <a:pt x="802952" y="873680"/>
                    </a:cubicBezTo>
                    <a:cubicBezTo>
                      <a:pt x="801755" y="877480"/>
                      <a:pt x="804828" y="881679"/>
                      <a:pt x="808746" y="881937"/>
                    </a:cubicBezTo>
                    <a:cubicBezTo>
                      <a:pt x="813766" y="882148"/>
                      <a:pt x="824721" y="878817"/>
                      <a:pt x="822633" y="887661"/>
                    </a:cubicBezTo>
                    <a:cubicBezTo>
                      <a:pt x="821624" y="892704"/>
                      <a:pt x="815830" y="897724"/>
                      <a:pt x="820991" y="901970"/>
                    </a:cubicBezTo>
                    <a:cubicBezTo>
                      <a:pt x="818903" y="911236"/>
                      <a:pt x="812054" y="918438"/>
                      <a:pt x="806213" y="925592"/>
                    </a:cubicBezTo>
                    <a:cubicBezTo>
                      <a:pt x="797932" y="935468"/>
                      <a:pt x="785288" y="945485"/>
                      <a:pt x="771354" y="943866"/>
                    </a:cubicBezTo>
                    <a:cubicBezTo>
                      <a:pt x="754792" y="942060"/>
                      <a:pt x="753291" y="939526"/>
                      <a:pt x="759367" y="924279"/>
                    </a:cubicBezTo>
                    <a:cubicBezTo>
                      <a:pt x="760258" y="920385"/>
                      <a:pt x="757138" y="916326"/>
                      <a:pt x="753104" y="916350"/>
                    </a:cubicBezTo>
                    <a:cubicBezTo>
                      <a:pt x="744917" y="918062"/>
                      <a:pt x="726619" y="913418"/>
                      <a:pt x="731780" y="902064"/>
                    </a:cubicBezTo>
                    <a:cubicBezTo>
                      <a:pt x="733610" y="896457"/>
                      <a:pt x="739568" y="891672"/>
                      <a:pt x="737809" y="885315"/>
                    </a:cubicBezTo>
                    <a:cubicBezTo>
                      <a:pt x="736331" y="880107"/>
                      <a:pt x="730631" y="880436"/>
                      <a:pt x="726291" y="879802"/>
                    </a:cubicBezTo>
                    <a:cubicBezTo>
                      <a:pt x="712193" y="876283"/>
                      <a:pt x="710128" y="864109"/>
                      <a:pt x="716087" y="852286"/>
                    </a:cubicBezTo>
                    <a:cubicBezTo>
                      <a:pt x="716204" y="852051"/>
                      <a:pt x="716321" y="851793"/>
                      <a:pt x="716439" y="851512"/>
                    </a:cubicBezTo>
                    <a:cubicBezTo>
                      <a:pt x="728121" y="844873"/>
                      <a:pt x="737410" y="834387"/>
                      <a:pt x="748811" y="827186"/>
                    </a:cubicBezTo>
                    <a:cubicBezTo>
                      <a:pt x="760000" y="820289"/>
                      <a:pt x="772972" y="813369"/>
                      <a:pt x="786555" y="814777"/>
                    </a:cubicBezTo>
                    <a:close/>
                    <a:moveTo>
                      <a:pt x="734830" y="683904"/>
                    </a:moveTo>
                    <a:cubicBezTo>
                      <a:pt x="740952" y="725753"/>
                      <a:pt x="750992" y="766711"/>
                      <a:pt x="763636" y="807012"/>
                    </a:cubicBezTo>
                    <a:cubicBezTo>
                      <a:pt x="749679" y="812431"/>
                      <a:pt x="737082" y="822658"/>
                      <a:pt x="726432" y="832605"/>
                    </a:cubicBezTo>
                    <a:cubicBezTo>
                      <a:pt x="720567" y="816958"/>
                      <a:pt x="715571" y="800913"/>
                      <a:pt x="710715" y="784915"/>
                    </a:cubicBezTo>
                    <a:cubicBezTo>
                      <a:pt x="698329" y="746959"/>
                      <a:pt x="689345" y="707902"/>
                      <a:pt x="675622" y="670392"/>
                    </a:cubicBezTo>
                    <a:cubicBezTo>
                      <a:pt x="674754" y="668375"/>
                      <a:pt x="673956" y="666193"/>
                      <a:pt x="672877" y="664223"/>
                    </a:cubicBezTo>
                    <a:cubicBezTo>
                      <a:pt x="692605" y="663660"/>
                      <a:pt x="712333" y="663191"/>
                      <a:pt x="732038" y="662792"/>
                    </a:cubicBezTo>
                    <a:cubicBezTo>
                      <a:pt x="731804" y="669829"/>
                      <a:pt x="733844" y="676984"/>
                      <a:pt x="734830" y="683904"/>
                    </a:cubicBezTo>
                    <a:close/>
                    <a:moveTo>
                      <a:pt x="1027070" y="535133"/>
                    </a:moveTo>
                    <a:cubicBezTo>
                      <a:pt x="1017733" y="562368"/>
                      <a:pt x="1009734" y="590096"/>
                      <a:pt x="999225" y="616885"/>
                    </a:cubicBezTo>
                    <a:cubicBezTo>
                      <a:pt x="994627" y="627042"/>
                      <a:pt x="990686" y="637856"/>
                      <a:pt x="983039" y="646207"/>
                    </a:cubicBezTo>
                    <a:cubicBezTo>
                      <a:pt x="964531" y="646606"/>
                      <a:pt x="945952" y="646231"/>
                      <a:pt x="927420" y="646911"/>
                    </a:cubicBezTo>
                    <a:cubicBezTo>
                      <a:pt x="863943" y="650078"/>
                      <a:pt x="800395" y="649562"/>
                      <a:pt x="736847" y="650453"/>
                    </a:cubicBezTo>
                    <a:cubicBezTo>
                      <a:pt x="673510" y="652471"/>
                      <a:pt x="610174" y="654464"/>
                      <a:pt x="546837" y="656271"/>
                    </a:cubicBezTo>
                    <a:cubicBezTo>
                      <a:pt x="496097" y="658335"/>
                      <a:pt x="445381" y="661713"/>
                      <a:pt x="394571" y="661690"/>
                    </a:cubicBezTo>
                    <a:cubicBezTo>
                      <a:pt x="393774" y="661690"/>
                      <a:pt x="392976" y="661713"/>
                      <a:pt x="392155" y="661713"/>
                    </a:cubicBezTo>
                    <a:cubicBezTo>
                      <a:pt x="391780" y="661666"/>
                      <a:pt x="391381" y="661666"/>
                      <a:pt x="390959" y="661736"/>
                    </a:cubicBezTo>
                    <a:cubicBezTo>
                      <a:pt x="316972" y="662769"/>
                      <a:pt x="242962" y="662886"/>
                      <a:pt x="168952" y="662135"/>
                    </a:cubicBezTo>
                    <a:cubicBezTo>
                      <a:pt x="120793" y="662487"/>
                      <a:pt x="72657" y="664012"/>
                      <a:pt x="24497" y="662839"/>
                    </a:cubicBezTo>
                    <a:cubicBezTo>
                      <a:pt x="20486" y="662698"/>
                      <a:pt x="16475" y="662581"/>
                      <a:pt x="12534" y="661971"/>
                    </a:cubicBezTo>
                    <a:cubicBezTo>
                      <a:pt x="31371" y="605320"/>
                      <a:pt x="52225" y="548434"/>
                      <a:pt x="72821" y="492088"/>
                    </a:cubicBezTo>
                    <a:cubicBezTo>
                      <a:pt x="82931" y="463938"/>
                      <a:pt x="90907" y="435062"/>
                      <a:pt x="101557" y="407100"/>
                    </a:cubicBezTo>
                    <a:cubicBezTo>
                      <a:pt x="110635" y="383665"/>
                      <a:pt x="121473" y="360958"/>
                      <a:pt x="130575" y="337523"/>
                    </a:cubicBezTo>
                    <a:cubicBezTo>
                      <a:pt x="131278" y="335693"/>
                      <a:pt x="131959" y="333864"/>
                      <a:pt x="132639" y="332034"/>
                    </a:cubicBezTo>
                    <a:cubicBezTo>
                      <a:pt x="132920" y="331893"/>
                      <a:pt x="133178" y="331729"/>
                      <a:pt x="133436" y="331541"/>
                    </a:cubicBezTo>
                    <a:cubicBezTo>
                      <a:pt x="134586" y="330063"/>
                      <a:pt x="134633" y="328914"/>
                      <a:pt x="134117" y="327999"/>
                    </a:cubicBezTo>
                    <a:cubicBezTo>
                      <a:pt x="140474" y="310288"/>
                      <a:pt x="145775" y="292226"/>
                      <a:pt x="151710" y="274374"/>
                    </a:cubicBezTo>
                    <a:cubicBezTo>
                      <a:pt x="164120" y="240266"/>
                      <a:pt x="177021" y="206346"/>
                      <a:pt x="187695" y="171628"/>
                    </a:cubicBezTo>
                    <a:cubicBezTo>
                      <a:pt x="188750" y="171440"/>
                      <a:pt x="189806" y="171300"/>
                      <a:pt x="190862" y="171159"/>
                    </a:cubicBezTo>
                    <a:cubicBezTo>
                      <a:pt x="193231" y="172848"/>
                      <a:pt x="196914" y="172637"/>
                      <a:pt x="199870" y="172285"/>
                    </a:cubicBezTo>
                    <a:cubicBezTo>
                      <a:pt x="205007" y="171956"/>
                      <a:pt x="210168" y="171745"/>
                      <a:pt x="215328" y="171487"/>
                    </a:cubicBezTo>
                    <a:cubicBezTo>
                      <a:pt x="228043" y="170760"/>
                      <a:pt x="240780" y="170291"/>
                      <a:pt x="253377" y="168461"/>
                    </a:cubicBezTo>
                    <a:cubicBezTo>
                      <a:pt x="262080" y="167077"/>
                      <a:pt x="270807" y="165224"/>
                      <a:pt x="279674" y="165482"/>
                    </a:cubicBezTo>
                    <a:cubicBezTo>
                      <a:pt x="308246" y="167312"/>
                      <a:pt x="337005" y="168203"/>
                      <a:pt x="365624" y="169798"/>
                    </a:cubicBezTo>
                    <a:cubicBezTo>
                      <a:pt x="399779" y="170103"/>
                      <a:pt x="433981" y="168977"/>
                      <a:pt x="468112" y="168156"/>
                    </a:cubicBezTo>
                    <a:cubicBezTo>
                      <a:pt x="529267" y="166913"/>
                      <a:pt x="590493" y="167312"/>
                      <a:pt x="651671" y="166139"/>
                    </a:cubicBezTo>
                    <a:cubicBezTo>
                      <a:pt x="666379" y="165810"/>
                      <a:pt x="681064" y="164919"/>
                      <a:pt x="695749" y="164004"/>
                    </a:cubicBezTo>
                    <a:cubicBezTo>
                      <a:pt x="703185" y="164051"/>
                      <a:pt x="710644" y="164074"/>
                      <a:pt x="718104" y="164074"/>
                    </a:cubicBezTo>
                    <a:cubicBezTo>
                      <a:pt x="725564" y="163582"/>
                      <a:pt x="733422" y="165200"/>
                      <a:pt x="740647" y="163066"/>
                    </a:cubicBezTo>
                    <a:cubicBezTo>
                      <a:pt x="741374" y="162714"/>
                      <a:pt x="742008" y="162268"/>
                      <a:pt x="742665" y="161823"/>
                    </a:cubicBezTo>
                    <a:cubicBezTo>
                      <a:pt x="762487" y="161353"/>
                      <a:pt x="782309" y="161260"/>
                      <a:pt x="802107" y="160227"/>
                    </a:cubicBezTo>
                    <a:cubicBezTo>
                      <a:pt x="863990" y="155864"/>
                      <a:pt x="925778" y="150187"/>
                      <a:pt x="987519" y="144464"/>
                    </a:cubicBezTo>
                    <a:cubicBezTo>
                      <a:pt x="1029157" y="142446"/>
                      <a:pt x="1070889" y="142259"/>
                      <a:pt x="1112527" y="140171"/>
                    </a:cubicBezTo>
                    <a:cubicBezTo>
                      <a:pt x="1128502" y="139350"/>
                      <a:pt x="1143562" y="136699"/>
                      <a:pt x="1159748" y="136722"/>
                    </a:cubicBezTo>
                    <a:cubicBezTo>
                      <a:pt x="1141568" y="180706"/>
                      <a:pt x="1127611" y="226238"/>
                      <a:pt x="1113137" y="271536"/>
                    </a:cubicBezTo>
                    <a:cubicBezTo>
                      <a:pt x="1099790" y="313174"/>
                      <a:pt x="1083252" y="353920"/>
                      <a:pt x="1072461" y="396403"/>
                    </a:cubicBezTo>
                    <a:cubicBezTo>
                      <a:pt x="1069318" y="409281"/>
                      <a:pt x="1065729" y="421902"/>
                      <a:pt x="1061835" y="434428"/>
                    </a:cubicBezTo>
                    <a:cubicBezTo>
                      <a:pt x="1060802" y="435062"/>
                      <a:pt x="1060052" y="436188"/>
                      <a:pt x="1059934" y="437806"/>
                    </a:cubicBezTo>
                    <a:cubicBezTo>
                      <a:pt x="1060052" y="438275"/>
                      <a:pt x="1060216" y="438744"/>
                      <a:pt x="1060333" y="439190"/>
                    </a:cubicBezTo>
                    <a:cubicBezTo>
                      <a:pt x="1050152" y="471351"/>
                      <a:pt x="1038165" y="502715"/>
                      <a:pt x="1027070" y="535133"/>
                    </a:cubicBezTo>
                    <a:close/>
                    <a:moveTo>
                      <a:pt x="1092987" y="412237"/>
                    </a:moveTo>
                    <a:cubicBezTo>
                      <a:pt x="1104129" y="424388"/>
                      <a:pt x="1112246" y="438815"/>
                      <a:pt x="1119330" y="453593"/>
                    </a:cubicBezTo>
                    <a:cubicBezTo>
                      <a:pt x="1138402" y="488382"/>
                      <a:pt x="1144759" y="528120"/>
                      <a:pt x="1145697" y="567552"/>
                    </a:cubicBezTo>
                    <a:cubicBezTo>
                      <a:pt x="1146541" y="592465"/>
                      <a:pt x="1141428" y="617002"/>
                      <a:pt x="1139528" y="641750"/>
                    </a:cubicBezTo>
                    <a:cubicBezTo>
                      <a:pt x="1135587" y="673583"/>
                      <a:pt x="1133030" y="705650"/>
                      <a:pt x="1127799" y="737295"/>
                    </a:cubicBezTo>
                    <a:cubicBezTo>
                      <a:pt x="1122497" y="757046"/>
                      <a:pt x="1117923" y="789888"/>
                      <a:pt x="1100001" y="801734"/>
                    </a:cubicBezTo>
                    <a:cubicBezTo>
                      <a:pt x="1100916" y="792890"/>
                      <a:pt x="1103543" y="784351"/>
                      <a:pt x="1106334" y="775930"/>
                    </a:cubicBezTo>
                    <a:cubicBezTo>
                      <a:pt x="1108070" y="771825"/>
                      <a:pt x="1109454" y="765304"/>
                      <a:pt x="1103848" y="763708"/>
                    </a:cubicBezTo>
                    <a:cubicBezTo>
                      <a:pt x="1098241" y="762207"/>
                      <a:pt x="1096224" y="768799"/>
                      <a:pt x="1093737" y="772435"/>
                    </a:cubicBezTo>
                    <a:cubicBezTo>
                      <a:pt x="1087545" y="781701"/>
                      <a:pt x="1083205" y="792679"/>
                      <a:pt x="1074736" y="800139"/>
                    </a:cubicBezTo>
                    <a:cubicBezTo>
                      <a:pt x="1077669" y="785290"/>
                      <a:pt x="1083627" y="771262"/>
                      <a:pt x="1088014" y="756859"/>
                    </a:cubicBezTo>
                    <a:cubicBezTo>
                      <a:pt x="1088858" y="750642"/>
                      <a:pt x="1080226" y="747593"/>
                      <a:pt x="1077129" y="753105"/>
                    </a:cubicBezTo>
                    <a:cubicBezTo>
                      <a:pt x="1072367" y="763615"/>
                      <a:pt x="1066808" y="773772"/>
                      <a:pt x="1060310" y="783343"/>
                    </a:cubicBezTo>
                    <a:cubicBezTo>
                      <a:pt x="1055947" y="789067"/>
                      <a:pt x="1052240" y="796409"/>
                      <a:pt x="1045461" y="799552"/>
                    </a:cubicBezTo>
                    <a:cubicBezTo>
                      <a:pt x="1050504" y="778651"/>
                      <a:pt x="1062843" y="760542"/>
                      <a:pt x="1070186" y="740462"/>
                    </a:cubicBezTo>
                    <a:cubicBezTo>
                      <a:pt x="1072297" y="733565"/>
                      <a:pt x="1078701" y="721461"/>
                      <a:pt x="1069130" y="717660"/>
                    </a:cubicBezTo>
                    <a:cubicBezTo>
                      <a:pt x="1067042" y="717097"/>
                      <a:pt x="1064884" y="717543"/>
                      <a:pt x="1063007" y="718552"/>
                    </a:cubicBezTo>
                    <a:cubicBezTo>
                      <a:pt x="1054422" y="721906"/>
                      <a:pt x="1045226" y="726668"/>
                      <a:pt x="1035796" y="725495"/>
                    </a:cubicBezTo>
                    <a:cubicBezTo>
                      <a:pt x="1043866" y="713016"/>
                      <a:pt x="1056111" y="704055"/>
                      <a:pt x="1068145" y="695633"/>
                    </a:cubicBezTo>
                    <a:cubicBezTo>
                      <a:pt x="1076379" y="690285"/>
                      <a:pt x="1087474" y="685335"/>
                      <a:pt x="1089585" y="674474"/>
                    </a:cubicBezTo>
                    <a:cubicBezTo>
                      <a:pt x="1101643" y="638419"/>
                      <a:pt x="1104387" y="599878"/>
                      <a:pt x="1103050" y="562063"/>
                    </a:cubicBezTo>
                    <a:cubicBezTo>
                      <a:pt x="1103097" y="534711"/>
                      <a:pt x="1097491" y="507500"/>
                      <a:pt x="1086864" y="482283"/>
                    </a:cubicBezTo>
                    <a:cubicBezTo>
                      <a:pt x="1081962" y="469756"/>
                      <a:pt x="1076214" y="457581"/>
                      <a:pt x="1071100" y="445148"/>
                    </a:cubicBezTo>
                    <a:cubicBezTo>
                      <a:pt x="1075651" y="430511"/>
                      <a:pt x="1079639" y="415709"/>
                      <a:pt x="1083627" y="400930"/>
                    </a:cubicBezTo>
                    <a:cubicBezTo>
                      <a:pt x="1086700" y="405176"/>
                      <a:pt x="1091134" y="409352"/>
                      <a:pt x="1092987" y="4122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7"/>
              <p:cNvSpPr/>
              <p:nvPr/>
            </p:nvSpPr>
            <p:spPr>
              <a:xfrm>
                <a:off x="14867848" y="6544300"/>
                <a:ext cx="12188" cy="40867"/>
              </a:xfrm>
              <a:custGeom>
                <a:rect b="b" l="l" r="r" t="t"/>
                <a:pathLst>
                  <a:path extrusionOk="0" h="40867" w="12188">
                    <a:moveTo>
                      <a:pt x="3927" y="40823"/>
                    </a:moveTo>
                    <a:cubicBezTo>
                      <a:pt x="6367" y="41175"/>
                      <a:pt x="8760" y="39392"/>
                      <a:pt x="9112" y="36906"/>
                    </a:cubicBezTo>
                    <a:cubicBezTo>
                      <a:pt x="9909" y="31135"/>
                      <a:pt x="10847" y="25388"/>
                      <a:pt x="11481" y="19617"/>
                    </a:cubicBezTo>
                    <a:cubicBezTo>
                      <a:pt x="11786" y="13542"/>
                      <a:pt x="13428" y="6340"/>
                      <a:pt x="10331" y="851"/>
                    </a:cubicBezTo>
                    <a:cubicBezTo>
                      <a:pt x="9229" y="-580"/>
                      <a:pt x="6789" y="-134"/>
                      <a:pt x="6367" y="1649"/>
                    </a:cubicBezTo>
                    <a:cubicBezTo>
                      <a:pt x="6367" y="1649"/>
                      <a:pt x="6367" y="1649"/>
                      <a:pt x="6367" y="1625"/>
                    </a:cubicBezTo>
                    <a:cubicBezTo>
                      <a:pt x="5335" y="7935"/>
                      <a:pt x="4889" y="14410"/>
                      <a:pt x="3458" y="20673"/>
                    </a:cubicBezTo>
                    <a:cubicBezTo>
                      <a:pt x="2426" y="25482"/>
                      <a:pt x="1323" y="30267"/>
                      <a:pt x="151" y="35053"/>
                    </a:cubicBezTo>
                    <a:cubicBezTo>
                      <a:pt x="-530" y="37704"/>
                      <a:pt x="1159" y="40448"/>
                      <a:pt x="3927" y="408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7"/>
              <p:cNvSpPr/>
              <p:nvPr/>
            </p:nvSpPr>
            <p:spPr>
              <a:xfrm>
                <a:off x="14816113" y="6590333"/>
                <a:ext cx="131543" cy="65264"/>
              </a:xfrm>
              <a:custGeom>
                <a:rect b="b" l="l" r="r" t="t"/>
                <a:pathLst>
                  <a:path extrusionOk="0" h="65264" w="131543">
                    <a:moveTo>
                      <a:pt x="127186" y="209"/>
                    </a:moveTo>
                    <a:cubicBezTo>
                      <a:pt x="123996" y="-659"/>
                      <a:pt x="120782" y="1265"/>
                      <a:pt x="119844" y="4361"/>
                    </a:cubicBezTo>
                    <a:cubicBezTo>
                      <a:pt x="114917" y="20336"/>
                      <a:pt x="107575" y="38633"/>
                      <a:pt x="92351" y="47688"/>
                    </a:cubicBezTo>
                    <a:cubicBezTo>
                      <a:pt x="64225" y="61176"/>
                      <a:pt x="24041" y="51723"/>
                      <a:pt x="9919" y="22518"/>
                    </a:cubicBezTo>
                    <a:cubicBezTo>
                      <a:pt x="-6290" y="-17338"/>
                      <a:pt x="-11709" y="63616"/>
                      <a:pt x="66828" y="65258"/>
                    </a:cubicBezTo>
                    <a:cubicBezTo>
                      <a:pt x="93078" y="65586"/>
                      <a:pt x="112173" y="52802"/>
                      <a:pt x="123104" y="29133"/>
                    </a:cubicBezTo>
                    <a:cubicBezTo>
                      <a:pt x="126576" y="22236"/>
                      <a:pt x="129344" y="15011"/>
                      <a:pt x="131338" y="7551"/>
                    </a:cubicBezTo>
                    <a:cubicBezTo>
                      <a:pt x="132183" y="4408"/>
                      <a:pt x="130353" y="1077"/>
                      <a:pt x="127186" y="2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7"/>
              <p:cNvSpPr/>
              <p:nvPr/>
            </p:nvSpPr>
            <p:spPr>
              <a:xfrm>
                <a:off x="14722691" y="6360424"/>
                <a:ext cx="142317" cy="212630"/>
              </a:xfrm>
              <a:custGeom>
                <a:rect b="b" l="l" r="r" t="t"/>
                <a:pathLst>
                  <a:path extrusionOk="0" h="212630" w="142317">
                    <a:moveTo>
                      <a:pt x="142282" y="94109"/>
                    </a:moveTo>
                    <a:cubicBezTo>
                      <a:pt x="142634" y="71542"/>
                      <a:pt x="140499" y="48084"/>
                      <a:pt x="129333" y="28028"/>
                    </a:cubicBezTo>
                    <a:cubicBezTo>
                      <a:pt x="122155" y="16275"/>
                      <a:pt x="112748" y="3115"/>
                      <a:pt x="98204" y="816"/>
                    </a:cubicBezTo>
                    <a:cubicBezTo>
                      <a:pt x="93630" y="605"/>
                      <a:pt x="88164" y="-1225"/>
                      <a:pt x="84059" y="1403"/>
                    </a:cubicBezTo>
                    <a:cubicBezTo>
                      <a:pt x="71251" y="206"/>
                      <a:pt x="57880" y="3561"/>
                      <a:pt x="48497" y="12733"/>
                    </a:cubicBezTo>
                    <a:cubicBezTo>
                      <a:pt x="28370" y="30678"/>
                      <a:pt x="12301" y="53714"/>
                      <a:pt x="4208" y="79565"/>
                    </a:cubicBezTo>
                    <a:cubicBezTo>
                      <a:pt x="-3768" y="114541"/>
                      <a:pt x="-1164" y="154584"/>
                      <a:pt x="18588" y="185314"/>
                    </a:cubicBezTo>
                    <a:cubicBezTo>
                      <a:pt x="27666" y="199154"/>
                      <a:pt x="41178" y="211422"/>
                      <a:pt x="58443" y="212314"/>
                    </a:cubicBezTo>
                    <a:cubicBezTo>
                      <a:pt x="120794" y="218131"/>
                      <a:pt x="137825" y="142409"/>
                      <a:pt x="142282" y="94109"/>
                    </a:cubicBezTo>
                    <a:close/>
                    <a:moveTo>
                      <a:pt x="66958" y="200725"/>
                    </a:moveTo>
                    <a:cubicBezTo>
                      <a:pt x="57974" y="201429"/>
                      <a:pt x="50327" y="199201"/>
                      <a:pt x="43805" y="194908"/>
                    </a:cubicBezTo>
                    <a:cubicBezTo>
                      <a:pt x="46831" y="192844"/>
                      <a:pt x="49576" y="189864"/>
                      <a:pt x="51218" y="187612"/>
                    </a:cubicBezTo>
                    <a:cubicBezTo>
                      <a:pt x="58560" y="177901"/>
                      <a:pt x="62548" y="166242"/>
                      <a:pt x="66231" y="154795"/>
                    </a:cubicBezTo>
                    <a:cubicBezTo>
                      <a:pt x="71720" y="138304"/>
                      <a:pt x="73949" y="121250"/>
                      <a:pt x="55182" y="113016"/>
                    </a:cubicBezTo>
                    <a:cubicBezTo>
                      <a:pt x="64800" y="111937"/>
                      <a:pt x="80564" y="110107"/>
                      <a:pt x="79368" y="97158"/>
                    </a:cubicBezTo>
                    <a:cubicBezTo>
                      <a:pt x="78265" y="70252"/>
                      <a:pt x="81010" y="39616"/>
                      <a:pt x="62665" y="17589"/>
                    </a:cubicBezTo>
                    <a:cubicBezTo>
                      <a:pt x="62196" y="17213"/>
                      <a:pt x="61633" y="16721"/>
                      <a:pt x="61000" y="16228"/>
                    </a:cubicBezTo>
                    <a:cubicBezTo>
                      <a:pt x="67803" y="11959"/>
                      <a:pt x="75732" y="9777"/>
                      <a:pt x="84083" y="10622"/>
                    </a:cubicBezTo>
                    <a:cubicBezTo>
                      <a:pt x="85959" y="12193"/>
                      <a:pt x="88610" y="11865"/>
                      <a:pt x="90909" y="12100"/>
                    </a:cubicBezTo>
                    <a:cubicBezTo>
                      <a:pt x="96492" y="12170"/>
                      <a:pt x="102028" y="13624"/>
                      <a:pt x="106133" y="17565"/>
                    </a:cubicBezTo>
                    <a:cubicBezTo>
                      <a:pt x="133368" y="44002"/>
                      <a:pt x="133603" y="86954"/>
                      <a:pt x="126190" y="121789"/>
                    </a:cubicBezTo>
                    <a:cubicBezTo>
                      <a:pt x="119387" y="154279"/>
                      <a:pt x="106626" y="198708"/>
                      <a:pt x="66958" y="200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7"/>
              <p:cNvSpPr/>
              <p:nvPr/>
            </p:nvSpPr>
            <p:spPr>
              <a:xfrm>
                <a:off x="14891533" y="6351248"/>
                <a:ext cx="139816" cy="205373"/>
              </a:xfrm>
              <a:custGeom>
                <a:rect b="b" l="l" r="r" t="t"/>
                <a:pathLst>
                  <a:path extrusionOk="0" h="205373" w="139816">
                    <a:moveTo>
                      <a:pt x="98470" y="1899"/>
                    </a:moveTo>
                    <a:cubicBezTo>
                      <a:pt x="92746" y="2040"/>
                      <a:pt x="83457" y="-3285"/>
                      <a:pt x="80126" y="3306"/>
                    </a:cubicBezTo>
                    <a:cubicBezTo>
                      <a:pt x="75763" y="2673"/>
                      <a:pt x="71494" y="2509"/>
                      <a:pt x="67365" y="2767"/>
                    </a:cubicBezTo>
                    <a:cubicBezTo>
                      <a:pt x="65465" y="1688"/>
                      <a:pt x="62955" y="1617"/>
                      <a:pt x="61852" y="3400"/>
                    </a:cubicBezTo>
                    <a:cubicBezTo>
                      <a:pt x="43672" y="6379"/>
                      <a:pt x="28213" y="17897"/>
                      <a:pt x="17165" y="33755"/>
                    </a:cubicBezTo>
                    <a:cubicBezTo>
                      <a:pt x="2996" y="55383"/>
                      <a:pt x="-945" y="82149"/>
                      <a:pt x="181" y="107577"/>
                    </a:cubicBezTo>
                    <a:cubicBezTo>
                      <a:pt x="1612" y="127141"/>
                      <a:pt x="6515" y="146705"/>
                      <a:pt x="13951" y="164815"/>
                    </a:cubicBezTo>
                    <a:cubicBezTo>
                      <a:pt x="24742" y="184801"/>
                      <a:pt x="42687" y="204928"/>
                      <a:pt x="67013" y="205374"/>
                    </a:cubicBezTo>
                    <a:cubicBezTo>
                      <a:pt x="122116" y="203966"/>
                      <a:pt x="134502" y="137557"/>
                      <a:pt x="138724" y="93643"/>
                    </a:cubicBezTo>
                    <a:cubicBezTo>
                      <a:pt x="141914" y="60567"/>
                      <a:pt x="140695" y="7294"/>
                      <a:pt x="98470" y="1899"/>
                    </a:cubicBezTo>
                    <a:close/>
                    <a:moveTo>
                      <a:pt x="127887" y="73563"/>
                    </a:moveTo>
                    <a:cubicBezTo>
                      <a:pt x="125869" y="112926"/>
                      <a:pt x="119934" y="187851"/>
                      <a:pt x="70086" y="193457"/>
                    </a:cubicBezTo>
                    <a:cubicBezTo>
                      <a:pt x="61031" y="193926"/>
                      <a:pt x="53032" y="190806"/>
                      <a:pt x="46112" y="185763"/>
                    </a:cubicBezTo>
                    <a:cubicBezTo>
                      <a:pt x="57536" y="178796"/>
                      <a:pt x="70156" y="149215"/>
                      <a:pt x="70508" y="141756"/>
                    </a:cubicBezTo>
                    <a:cubicBezTo>
                      <a:pt x="72690" y="124772"/>
                      <a:pt x="66215" y="123505"/>
                      <a:pt x="53548" y="115975"/>
                    </a:cubicBezTo>
                    <a:cubicBezTo>
                      <a:pt x="65910" y="111354"/>
                      <a:pt x="79586" y="113020"/>
                      <a:pt x="80431" y="96294"/>
                    </a:cubicBezTo>
                    <a:cubicBezTo>
                      <a:pt x="83621" y="68801"/>
                      <a:pt x="93051" y="34201"/>
                      <a:pt x="75176" y="10696"/>
                    </a:cubicBezTo>
                    <a:cubicBezTo>
                      <a:pt x="80666" y="10649"/>
                      <a:pt x="86389" y="11399"/>
                      <a:pt x="92324" y="13112"/>
                    </a:cubicBezTo>
                    <a:cubicBezTo>
                      <a:pt x="101754" y="14167"/>
                      <a:pt x="112193" y="16982"/>
                      <a:pt x="117424" y="25638"/>
                    </a:cubicBezTo>
                    <a:cubicBezTo>
                      <a:pt x="125775" y="39971"/>
                      <a:pt x="128215" y="57002"/>
                      <a:pt x="127887" y="735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0" name="Google Shape;1630;p37"/>
          <p:cNvSpPr/>
          <p:nvPr/>
        </p:nvSpPr>
        <p:spPr>
          <a:xfrm>
            <a:off x="6397919" y="3065493"/>
            <a:ext cx="401457" cy="539521"/>
          </a:xfrm>
          <a:custGeom>
            <a:rect b="b" l="l" r="r" t="t"/>
            <a:pathLst>
              <a:path extrusionOk="0" h="1079042" w="802915">
                <a:moveTo>
                  <a:pt x="781051" y="80880"/>
                </a:moveTo>
                <a:cubicBezTo>
                  <a:pt x="759372" y="55738"/>
                  <a:pt x="723392" y="43264"/>
                  <a:pt x="690734" y="48486"/>
                </a:cubicBezTo>
                <a:cubicBezTo>
                  <a:pt x="673715" y="51335"/>
                  <a:pt x="657127" y="56881"/>
                  <a:pt x="641488" y="64197"/>
                </a:cubicBezTo>
                <a:cubicBezTo>
                  <a:pt x="630336" y="69679"/>
                  <a:pt x="621793" y="79045"/>
                  <a:pt x="614330" y="88779"/>
                </a:cubicBezTo>
                <a:cubicBezTo>
                  <a:pt x="609628" y="64219"/>
                  <a:pt x="596577" y="39400"/>
                  <a:pt x="575093" y="25718"/>
                </a:cubicBezTo>
                <a:cubicBezTo>
                  <a:pt x="552616" y="10395"/>
                  <a:pt x="524725" y="10266"/>
                  <a:pt x="499552" y="18445"/>
                </a:cubicBezTo>
                <a:cubicBezTo>
                  <a:pt x="473408" y="26667"/>
                  <a:pt x="440275" y="44343"/>
                  <a:pt x="429554" y="70888"/>
                </a:cubicBezTo>
                <a:cubicBezTo>
                  <a:pt x="421444" y="39487"/>
                  <a:pt x="401836" y="7417"/>
                  <a:pt x="367538" y="1568"/>
                </a:cubicBezTo>
                <a:cubicBezTo>
                  <a:pt x="317192" y="-6870"/>
                  <a:pt x="252436" y="19308"/>
                  <a:pt x="229571" y="66507"/>
                </a:cubicBezTo>
                <a:cubicBezTo>
                  <a:pt x="226594" y="58781"/>
                  <a:pt x="222539" y="51443"/>
                  <a:pt x="216909" y="45314"/>
                </a:cubicBezTo>
                <a:cubicBezTo>
                  <a:pt x="209294" y="37501"/>
                  <a:pt x="201788" y="29149"/>
                  <a:pt x="192555" y="23214"/>
                </a:cubicBezTo>
                <a:cubicBezTo>
                  <a:pt x="182805" y="17150"/>
                  <a:pt x="170855" y="17172"/>
                  <a:pt x="159854" y="18833"/>
                </a:cubicBezTo>
                <a:cubicBezTo>
                  <a:pt x="137313" y="22049"/>
                  <a:pt x="119840" y="40846"/>
                  <a:pt x="110069" y="60442"/>
                </a:cubicBezTo>
                <a:cubicBezTo>
                  <a:pt x="99973" y="81355"/>
                  <a:pt x="92402" y="103735"/>
                  <a:pt x="90223" y="126956"/>
                </a:cubicBezTo>
                <a:cubicBezTo>
                  <a:pt x="89166" y="151904"/>
                  <a:pt x="91647" y="176982"/>
                  <a:pt x="96522" y="201412"/>
                </a:cubicBezTo>
                <a:cubicBezTo>
                  <a:pt x="102174" y="229727"/>
                  <a:pt x="111104" y="257459"/>
                  <a:pt x="123766" y="283443"/>
                </a:cubicBezTo>
                <a:cubicBezTo>
                  <a:pt x="133883" y="303945"/>
                  <a:pt x="146459" y="323152"/>
                  <a:pt x="158409" y="342619"/>
                </a:cubicBezTo>
                <a:cubicBezTo>
                  <a:pt x="176938" y="370998"/>
                  <a:pt x="198466" y="397889"/>
                  <a:pt x="223488" y="420808"/>
                </a:cubicBezTo>
                <a:cubicBezTo>
                  <a:pt x="245857" y="441548"/>
                  <a:pt x="271656" y="458101"/>
                  <a:pt x="298231" y="472927"/>
                </a:cubicBezTo>
                <a:cubicBezTo>
                  <a:pt x="304638" y="476359"/>
                  <a:pt x="311152" y="479639"/>
                  <a:pt x="317753" y="482725"/>
                </a:cubicBezTo>
                <a:cubicBezTo>
                  <a:pt x="321118" y="484538"/>
                  <a:pt x="324504" y="486308"/>
                  <a:pt x="327956" y="487991"/>
                </a:cubicBezTo>
                <a:cubicBezTo>
                  <a:pt x="334837" y="491660"/>
                  <a:pt x="341696" y="495329"/>
                  <a:pt x="348966" y="498199"/>
                </a:cubicBezTo>
                <a:cubicBezTo>
                  <a:pt x="353517" y="500206"/>
                  <a:pt x="358133" y="502278"/>
                  <a:pt x="362792" y="504220"/>
                </a:cubicBezTo>
                <a:cubicBezTo>
                  <a:pt x="358823" y="514709"/>
                  <a:pt x="363289" y="527204"/>
                  <a:pt x="368077" y="536808"/>
                </a:cubicBezTo>
                <a:cubicBezTo>
                  <a:pt x="374182" y="547146"/>
                  <a:pt x="376512" y="545656"/>
                  <a:pt x="372909" y="558238"/>
                </a:cubicBezTo>
                <a:cubicBezTo>
                  <a:pt x="365036" y="587265"/>
                  <a:pt x="357810" y="616551"/>
                  <a:pt x="348167" y="645060"/>
                </a:cubicBezTo>
                <a:cubicBezTo>
                  <a:pt x="331925" y="691914"/>
                  <a:pt x="311260" y="736954"/>
                  <a:pt x="288503" y="780958"/>
                </a:cubicBezTo>
                <a:cubicBezTo>
                  <a:pt x="286561" y="735357"/>
                  <a:pt x="267040" y="692712"/>
                  <a:pt x="243959" y="654081"/>
                </a:cubicBezTo>
                <a:cubicBezTo>
                  <a:pt x="232505" y="633320"/>
                  <a:pt x="221288" y="612365"/>
                  <a:pt x="205347" y="594603"/>
                </a:cubicBezTo>
                <a:cubicBezTo>
                  <a:pt x="177909" y="557116"/>
                  <a:pt x="142360" y="526708"/>
                  <a:pt x="104978" y="499494"/>
                </a:cubicBezTo>
                <a:cubicBezTo>
                  <a:pt x="92057" y="490473"/>
                  <a:pt x="79287" y="481214"/>
                  <a:pt x="65870" y="472949"/>
                </a:cubicBezTo>
                <a:cubicBezTo>
                  <a:pt x="57349" y="467791"/>
                  <a:pt x="48484" y="463151"/>
                  <a:pt x="40783" y="456806"/>
                </a:cubicBezTo>
                <a:cubicBezTo>
                  <a:pt x="37267" y="453849"/>
                  <a:pt x="33233" y="451605"/>
                  <a:pt x="29092" y="449619"/>
                </a:cubicBezTo>
                <a:cubicBezTo>
                  <a:pt x="25942" y="447914"/>
                  <a:pt x="22318" y="446555"/>
                  <a:pt x="18846" y="448217"/>
                </a:cubicBezTo>
                <a:cubicBezTo>
                  <a:pt x="3595" y="458014"/>
                  <a:pt x="2969" y="491854"/>
                  <a:pt x="1654" y="508709"/>
                </a:cubicBezTo>
                <a:cubicBezTo>
                  <a:pt x="-1884" y="549131"/>
                  <a:pt x="79" y="589963"/>
                  <a:pt x="9247" y="629543"/>
                </a:cubicBezTo>
                <a:cubicBezTo>
                  <a:pt x="12547" y="645816"/>
                  <a:pt x="15027" y="662347"/>
                  <a:pt x="20183" y="678188"/>
                </a:cubicBezTo>
                <a:cubicBezTo>
                  <a:pt x="24907" y="693036"/>
                  <a:pt x="31853" y="707020"/>
                  <a:pt x="38669" y="720984"/>
                </a:cubicBezTo>
                <a:cubicBezTo>
                  <a:pt x="44515" y="733393"/>
                  <a:pt x="50619" y="745953"/>
                  <a:pt x="58752" y="757111"/>
                </a:cubicBezTo>
                <a:cubicBezTo>
                  <a:pt x="69343" y="771096"/>
                  <a:pt x="79654" y="785339"/>
                  <a:pt x="90525" y="799108"/>
                </a:cubicBezTo>
                <a:cubicBezTo>
                  <a:pt x="110155" y="822761"/>
                  <a:pt x="131985" y="844861"/>
                  <a:pt x="157373" y="862342"/>
                </a:cubicBezTo>
                <a:cubicBezTo>
                  <a:pt x="182029" y="877772"/>
                  <a:pt x="207310" y="893117"/>
                  <a:pt x="235179" y="901965"/>
                </a:cubicBezTo>
                <a:cubicBezTo>
                  <a:pt x="232440" y="917115"/>
                  <a:pt x="222862" y="929114"/>
                  <a:pt x="215528" y="942797"/>
                </a:cubicBezTo>
                <a:cubicBezTo>
                  <a:pt x="201637" y="967292"/>
                  <a:pt x="188155" y="992046"/>
                  <a:pt x="171610" y="1014900"/>
                </a:cubicBezTo>
                <a:cubicBezTo>
                  <a:pt x="163133" y="1027525"/>
                  <a:pt x="154181" y="1039870"/>
                  <a:pt x="144798" y="1051848"/>
                </a:cubicBezTo>
                <a:cubicBezTo>
                  <a:pt x="142619" y="1054848"/>
                  <a:pt x="139232" y="1057783"/>
                  <a:pt x="139642" y="1061818"/>
                </a:cubicBezTo>
                <a:cubicBezTo>
                  <a:pt x="141433" y="1071811"/>
                  <a:pt x="156834" y="1076580"/>
                  <a:pt x="165462" y="1078932"/>
                </a:cubicBezTo>
                <a:cubicBezTo>
                  <a:pt x="188781" y="1081565"/>
                  <a:pt x="223531" y="1036266"/>
                  <a:pt x="235611" y="1018181"/>
                </a:cubicBezTo>
                <a:cubicBezTo>
                  <a:pt x="265314" y="979270"/>
                  <a:pt x="285849" y="934661"/>
                  <a:pt x="304249" y="889577"/>
                </a:cubicBezTo>
                <a:cubicBezTo>
                  <a:pt x="314495" y="861370"/>
                  <a:pt x="324591" y="833099"/>
                  <a:pt x="335225" y="805043"/>
                </a:cubicBezTo>
                <a:cubicBezTo>
                  <a:pt x="380524" y="825632"/>
                  <a:pt x="429274" y="838710"/>
                  <a:pt x="479210" y="839746"/>
                </a:cubicBezTo>
                <a:cubicBezTo>
                  <a:pt x="506368" y="840350"/>
                  <a:pt x="533892" y="843091"/>
                  <a:pt x="560834" y="838710"/>
                </a:cubicBezTo>
                <a:cubicBezTo>
                  <a:pt x="595779" y="832430"/>
                  <a:pt x="628739" y="818359"/>
                  <a:pt x="660837" y="803597"/>
                </a:cubicBezTo>
                <a:cubicBezTo>
                  <a:pt x="683810" y="791339"/>
                  <a:pt x="705963" y="777484"/>
                  <a:pt x="728116" y="763823"/>
                </a:cubicBezTo>
                <a:cubicBezTo>
                  <a:pt x="735731" y="759506"/>
                  <a:pt x="739355" y="755039"/>
                  <a:pt x="735472" y="746342"/>
                </a:cubicBezTo>
                <a:cubicBezTo>
                  <a:pt x="730122" y="733889"/>
                  <a:pt x="718194" y="726271"/>
                  <a:pt x="707343" y="718998"/>
                </a:cubicBezTo>
                <a:cubicBezTo>
                  <a:pt x="694358" y="709977"/>
                  <a:pt x="679172" y="705337"/>
                  <a:pt x="664849" y="698971"/>
                </a:cubicBezTo>
                <a:cubicBezTo>
                  <a:pt x="655897" y="694827"/>
                  <a:pt x="646729" y="691180"/>
                  <a:pt x="637303" y="688309"/>
                </a:cubicBezTo>
                <a:cubicBezTo>
                  <a:pt x="601840" y="677778"/>
                  <a:pt x="564415" y="675296"/>
                  <a:pt x="527615" y="677346"/>
                </a:cubicBezTo>
                <a:cubicBezTo>
                  <a:pt x="508266" y="679008"/>
                  <a:pt x="489176" y="683065"/>
                  <a:pt x="470215" y="687122"/>
                </a:cubicBezTo>
                <a:cubicBezTo>
                  <a:pt x="454922" y="691029"/>
                  <a:pt x="440577" y="697870"/>
                  <a:pt x="426038" y="703848"/>
                </a:cubicBezTo>
                <a:cubicBezTo>
                  <a:pt x="405460" y="712416"/>
                  <a:pt x="386930" y="725062"/>
                  <a:pt x="369846" y="739241"/>
                </a:cubicBezTo>
                <a:cubicBezTo>
                  <a:pt x="377288" y="722084"/>
                  <a:pt x="384514" y="704905"/>
                  <a:pt x="389778" y="686928"/>
                </a:cubicBezTo>
                <a:cubicBezTo>
                  <a:pt x="400865" y="657340"/>
                  <a:pt x="406689" y="626198"/>
                  <a:pt x="410270" y="594754"/>
                </a:cubicBezTo>
                <a:cubicBezTo>
                  <a:pt x="411909" y="586273"/>
                  <a:pt x="412449" y="577662"/>
                  <a:pt x="413570" y="569137"/>
                </a:cubicBezTo>
                <a:cubicBezTo>
                  <a:pt x="415921" y="564497"/>
                  <a:pt x="420387" y="561497"/>
                  <a:pt x="424679" y="558648"/>
                </a:cubicBezTo>
                <a:cubicBezTo>
                  <a:pt x="436845" y="550879"/>
                  <a:pt x="445862" y="539247"/>
                  <a:pt x="452678" y="526686"/>
                </a:cubicBezTo>
                <a:cubicBezTo>
                  <a:pt x="457704" y="518097"/>
                  <a:pt x="461350" y="508795"/>
                  <a:pt x="464348" y="499343"/>
                </a:cubicBezTo>
                <a:cubicBezTo>
                  <a:pt x="465189" y="497034"/>
                  <a:pt x="466095" y="493624"/>
                  <a:pt x="465405" y="491120"/>
                </a:cubicBezTo>
                <a:cubicBezTo>
                  <a:pt x="480397" y="486631"/>
                  <a:pt x="495194" y="481495"/>
                  <a:pt x="509841" y="476013"/>
                </a:cubicBezTo>
                <a:cubicBezTo>
                  <a:pt x="526192" y="468956"/>
                  <a:pt x="541809" y="460216"/>
                  <a:pt x="557534" y="451842"/>
                </a:cubicBezTo>
                <a:cubicBezTo>
                  <a:pt x="573453" y="442778"/>
                  <a:pt x="589739" y="434340"/>
                  <a:pt x="605313" y="424671"/>
                </a:cubicBezTo>
                <a:cubicBezTo>
                  <a:pt x="621858" y="415564"/>
                  <a:pt x="638015" y="405874"/>
                  <a:pt x="652855" y="394134"/>
                </a:cubicBezTo>
                <a:cubicBezTo>
                  <a:pt x="664935" y="385846"/>
                  <a:pt x="677015" y="377451"/>
                  <a:pt x="687412" y="367049"/>
                </a:cubicBezTo>
                <a:cubicBezTo>
                  <a:pt x="704065" y="351942"/>
                  <a:pt x="718992" y="335130"/>
                  <a:pt x="731718" y="316570"/>
                </a:cubicBezTo>
                <a:cubicBezTo>
                  <a:pt x="745567" y="298377"/>
                  <a:pt x="757862" y="279170"/>
                  <a:pt x="768497" y="258969"/>
                </a:cubicBezTo>
                <a:cubicBezTo>
                  <a:pt x="785516" y="230352"/>
                  <a:pt x="800055" y="199275"/>
                  <a:pt x="802557" y="165630"/>
                </a:cubicBezTo>
                <a:cubicBezTo>
                  <a:pt x="804153" y="136063"/>
                  <a:pt x="801004" y="104274"/>
                  <a:pt x="781051" y="808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37"/>
          <p:cNvGrpSpPr/>
          <p:nvPr/>
        </p:nvGrpSpPr>
        <p:grpSpPr>
          <a:xfrm>
            <a:off x="6397919" y="3065493"/>
            <a:ext cx="401458" cy="539521"/>
            <a:chOff x="12795838" y="6130985"/>
            <a:chExt cx="802915" cy="1079042"/>
          </a:xfrm>
        </p:grpSpPr>
        <p:sp>
          <p:nvSpPr>
            <p:cNvPr id="1632" name="Google Shape;1632;p37"/>
            <p:cNvSpPr/>
            <p:nvPr/>
          </p:nvSpPr>
          <p:spPr>
            <a:xfrm>
              <a:off x="12984942" y="6244971"/>
              <a:ext cx="489830" cy="268558"/>
            </a:xfrm>
            <a:custGeom>
              <a:rect b="b" l="l" r="r" t="t"/>
              <a:pathLst>
                <a:path extrusionOk="0" h="268558" w="489830">
                  <a:moveTo>
                    <a:pt x="489830" y="134279"/>
                  </a:moveTo>
                  <a:cubicBezTo>
                    <a:pt x="489830" y="208440"/>
                    <a:pt x="380178" y="268559"/>
                    <a:pt x="244915" y="268559"/>
                  </a:cubicBezTo>
                  <a:cubicBezTo>
                    <a:pt x="109652" y="268559"/>
                    <a:pt x="0" y="208440"/>
                    <a:pt x="0" y="134279"/>
                  </a:cubicBezTo>
                  <a:cubicBezTo>
                    <a:pt x="0" y="60119"/>
                    <a:pt x="109652" y="0"/>
                    <a:pt x="244915" y="0"/>
                  </a:cubicBezTo>
                  <a:cubicBezTo>
                    <a:pt x="380178" y="0"/>
                    <a:pt x="489830" y="60119"/>
                    <a:pt x="489830" y="134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3" name="Google Shape;1633;p37"/>
            <p:cNvGrpSpPr/>
            <p:nvPr/>
          </p:nvGrpSpPr>
          <p:grpSpPr>
            <a:xfrm>
              <a:off x="12795838" y="6130985"/>
              <a:ext cx="802915" cy="1079042"/>
              <a:chOff x="12795838" y="6130985"/>
              <a:chExt cx="802915" cy="1079042"/>
            </a:xfrm>
          </p:grpSpPr>
          <p:grpSp>
            <p:nvGrpSpPr>
              <p:cNvPr id="1634" name="Google Shape;1634;p37"/>
              <p:cNvGrpSpPr/>
              <p:nvPr/>
            </p:nvGrpSpPr>
            <p:grpSpPr>
              <a:xfrm>
                <a:off x="12795838" y="6130985"/>
                <a:ext cx="802915" cy="1079042"/>
                <a:chOff x="12795838" y="6130985"/>
                <a:chExt cx="802915" cy="1079042"/>
              </a:xfrm>
            </p:grpSpPr>
            <p:sp>
              <p:nvSpPr>
                <p:cNvPr id="1635" name="Google Shape;1635;p37"/>
                <p:cNvSpPr/>
                <p:nvPr/>
              </p:nvSpPr>
              <p:spPr>
                <a:xfrm>
                  <a:off x="12795838" y="6130985"/>
                  <a:ext cx="802915" cy="1079042"/>
                </a:xfrm>
                <a:custGeom>
                  <a:rect b="b" l="l" r="r" t="t"/>
                  <a:pathLst>
                    <a:path extrusionOk="0" h="1079042" w="802915">
                      <a:moveTo>
                        <a:pt x="781051" y="80880"/>
                      </a:moveTo>
                      <a:cubicBezTo>
                        <a:pt x="759372" y="55738"/>
                        <a:pt x="723392" y="43264"/>
                        <a:pt x="690734" y="48486"/>
                      </a:cubicBezTo>
                      <a:cubicBezTo>
                        <a:pt x="673715" y="51335"/>
                        <a:pt x="657127" y="56881"/>
                        <a:pt x="641488" y="64197"/>
                      </a:cubicBezTo>
                      <a:cubicBezTo>
                        <a:pt x="630336" y="69679"/>
                        <a:pt x="621793" y="79045"/>
                        <a:pt x="614330" y="88779"/>
                      </a:cubicBezTo>
                      <a:cubicBezTo>
                        <a:pt x="609628" y="64219"/>
                        <a:pt x="596577" y="39400"/>
                        <a:pt x="575093" y="25718"/>
                      </a:cubicBezTo>
                      <a:cubicBezTo>
                        <a:pt x="552616" y="10395"/>
                        <a:pt x="524725" y="10266"/>
                        <a:pt x="499552" y="18445"/>
                      </a:cubicBezTo>
                      <a:cubicBezTo>
                        <a:pt x="473408" y="26667"/>
                        <a:pt x="440275" y="44343"/>
                        <a:pt x="429554" y="70888"/>
                      </a:cubicBezTo>
                      <a:cubicBezTo>
                        <a:pt x="421444" y="39487"/>
                        <a:pt x="401836" y="7417"/>
                        <a:pt x="367538" y="1568"/>
                      </a:cubicBezTo>
                      <a:cubicBezTo>
                        <a:pt x="317192" y="-6870"/>
                        <a:pt x="252436" y="19308"/>
                        <a:pt x="229571" y="66507"/>
                      </a:cubicBezTo>
                      <a:cubicBezTo>
                        <a:pt x="226594" y="58781"/>
                        <a:pt x="222539" y="51443"/>
                        <a:pt x="216909" y="45314"/>
                      </a:cubicBezTo>
                      <a:cubicBezTo>
                        <a:pt x="209294" y="37501"/>
                        <a:pt x="201788" y="29149"/>
                        <a:pt x="192555" y="23214"/>
                      </a:cubicBezTo>
                      <a:cubicBezTo>
                        <a:pt x="182805" y="17150"/>
                        <a:pt x="170855" y="17172"/>
                        <a:pt x="159854" y="18833"/>
                      </a:cubicBezTo>
                      <a:cubicBezTo>
                        <a:pt x="137313" y="22049"/>
                        <a:pt x="119840" y="40846"/>
                        <a:pt x="110069" y="60442"/>
                      </a:cubicBezTo>
                      <a:cubicBezTo>
                        <a:pt x="99973" y="81355"/>
                        <a:pt x="92402" y="103735"/>
                        <a:pt x="90223" y="126956"/>
                      </a:cubicBezTo>
                      <a:cubicBezTo>
                        <a:pt x="89166" y="151904"/>
                        <a:pt x="91647" y="176982"/>
                        <a:pt x="96522" y="201412"/>
                      </a:cubicBezTo>
                      <a:cubicBezTo>
                        <a:pt x="102174" y="229727"/>
                        <a:pt x="111104" y="257459"/>
                        <a:pt x="123766" y="283443"/>
                      </a:cubicBezTo>
                      <a:cubicBezTo>
                        <a:pt x="133883" y="303945"/>
                        <a:pt x="146459" y="323152"/>
                        <a:pt x="158409" y="342619"/>
                      </a:cubicBezTo>
                      <a:cubicBezTo>
                        <a:pt x="176938" y="370998"/>
                        <a:pt x="198466" y="397889"/>
                        <a:pt x="223488" y="420808"/>
                      </a:cubicBezTo>
                      <a:cubicBezTo>
                        <a:pt x="245857" y="441548"/>
                        <a:pt x="271656" y="458101"/>
                        <a:pt x="298231" y="472927"/>
                      </a:cubicBezTo>
                      <a:cubicBezTo>
                        <a:pt x="304638" y="476359"/>
                        <a:pt x="311152" y="479639"/>
                        <a:pt x="317753" y="482725"/>
                      </a:cubicBezTo>
                      <a:cubicBezTo>
                        <a:pt x="321118" y="484538"/>
                        <a:pt x="324504" y="486308"/>
                        <a:pt x="327956" y="487991"/>
                      </a:cubicBezTo>
                      <a:cubicBezTo>
                        <a:pt x="334837" y="491660"/>
                        <a:pt x="341696" y="495329"/>
                        <a:pt x="348966" y="498199"/>
                      </a:cubicBezTo>
                      <a:cubicBezTo>
                        <a:pt x="353517" y="500206"/>
                        <a:pt x="358133" y="502278"/>
                        <a:pt x="362792" y="504220"/>
                      </a:cubicBezTo>
                      <a:cubicBezTo>
                        <a:pt x="358823" y="514709"/>
                        <a:pt x="363289" y="527204"/>
                        <a:pt x="368077" y="536808"/>
                      </a:cubicBezTo>
                      <a:cubicBezTo>
                        <a:pt x="374182" y="547146"/>
                        <a:pt x="376512" y="545656"/>
                        <a:pt x="372909" y="558238"/>
                      </a:cubicBezTo>
                      <a:cubicBezTo>
                        <a:pt x="365036" y="587265"/>
                        <a:pt x="357810" y="616551"/>
                        <a:pt x="348167" y="645060"/>
                      </a:cubicBezTo>
                      <a:cubicBezTo>
                        <a:pt x="331925" y="691914"/>
                        <a:pt x="311260" y="736954"/>
                        <a:pt x="288503" y="780958"/>
                      </a:cubicBezTo>
                      <a:cubicBezTo>
                        <a:pt x="286561" y="735357"/>
                        <a:pt x="267040" y="692712"/>
                        <a:pt x="243959" y="654081"/>
                      </a:cubicBezTo>
                      <a:cubicBezTo>
                        <a:pt x="232505" y="633320"/>
                        <a:pt x="221288" y="612365"/>
                        <a:pt x="205347" y="594603"/>
                      </a:cubicBezTo>
                      <a:cubicBezTo>
                        <a:pt x="177909" y="557116"/>
                        <a:pt x="142360" y="526708"/>
                        <a:pt x="104978" y="499494"/>
                      </a:cubicBezTo>
                      <a:cubicBezTo>
                        <a:pt x="92057" y="490473"/>
                        <a:pt x="79287" y="481214"/>
                        <a:pt x="65870" y="472949"/>
                      </a:cubicBezTo>
                      <a:cubicBezTo>
                        <a:pt x="57349" y="467791"/>
                        <a:pt x="48484" y="463151"/>
                        <a:pt x="40783" y="456806"/>
                      </a:cubicBezTo>
                      <a:cubicBezTo>
                        <a:pt x="37267" y="453849"/>
                        <a:pt x="33233" y="451605"/>
                        <a:pt x="29092" y="449619"/>
                      </a:cubicBezTo>
                      <a:cubicBezTo>
                        <a:pt x="25942" y="447914"/>
                        <a:pt x="22318" y="446555"/>
                        <a:pt x="18846" y="448217"/>
                      </a:cubicBezTo>
                      <a:cubicBezTo>
                        <a:pt x="3595" y="458014"/>
                        <a:pt x="2969" y="491854"/>
                        <a:pt x="1654" y="508709"/>
                      </a:cubicBezTo>
                      <a:cubicBezTo>
                        <a:pt x="-1884" y="549131"/>
                        <a:pt x="79" y="589963"/>
                        <a:pt x="9247" y="629543"/>
                      </a:cubicBezTo>
                      <a:cubicBezTo>
                        <a:pt x="12547" y="645816"/>
                        <a:pt x="15027" y="662347"/>
                        <a:pt x="20183" y="678188"/>
                      </a:cubicBezTo>
                      <a:cubicBezTo>
                        <a:pt x="24907" y="693036"/>
                        <a:pt x="31853" y="707020"/>
                        <a:pt x="38669" y="720984"/>
                      </a:cubicBezTo>
                      <a:cubicBezTo>
                        <a:pt x="44515" y="733393"/>
                        <a:pt x="50619" y="745953"/>
                        <a:pt x="58752" y="757111"/>
                      </a:cubicBezTo>
                      <a:cubicBezTo>
                        <a:pt x="69343" y="771096"/>
                        <a:pt x="79654" y="785339"/>
                        <a:pt x="90525" y="799108"/>
                      </a:cubicBezTo>
                      <a:cubicBezTo>
                        <a:pt x="110155" y="822761"/>
                        <a:pt x="131985" y="844861"/>
                        <a:pt x="157373" y="862342"/>
                      </a:cubicBezTo>
                      <a:cubicBezTo>
                        <a:pt x="182029" y="877772"/>
                        <a:pt x="207310" y="893117"/>
                        <a:pt x="235179" y="901965"/>
                      </a:cubicBezTo>
                      <a:cubicBezTo>
                        <a:pt x="232440" y="917115"/>
                        <a:pt x="222862" y="929114"/>
                        <a:pt x="215528" y="942797"/>
                      </a:cubicBezTo>
                      <a:cubicBezTo>
                        <a:pt x="201637" y="967292"/>
                        <a:pt x="188155" y="992046"/>
                        <a:pt x="171610" y="1014900"/>
                      </a:cubicBezTo>
                      <a:cubicBezTo>
                        <a:pt x="163133" y="1027525"/>
                        <a:pt x="154181" y="1039870"/>
                        <a:pt x="144798" y="1051848"/>
                      </a:cubicBezTo>
                      <a:cubicBezTo>
                        <a:pt x="142619" y="1054848"/>
                        <a:pt x="139232" y="1057783"/>
                        <a:pt x="139642" y="1061818"/>
                      </a:cubicBezTo>
                      <a:cubicBezTo>
                        <a:pt x="141433" y="1071811"/>
                        <a:pt x="156834" y="1076580"/>
                        <a:pt x="165462" y="1078932"/>
                      </a:cubicBezTo>
                      <a:cubicBezTo>
                        <a:pt x="188781" y="1081565"/>
                        <a:pt x="223531" y="1036266"/>
                        <a:pt x="235611" y="1018181"/>
                      </a:cubicBezTo>
                      <a:cubicBezTo>
                        <a:pt x="265314" y="979270"/>
                        <a:pt x="285849" y="934661"/>
                        <a:pt x="304249" y="889577"/>
                      </a:cubicBezTo>
                      <a:cubicBezTo>
                        <a:pt x="314495" y="861370"/>
                        <a:pt x="324591" y="833099"/>
                        <a:pt x="335225" y="805043"/>
                      </a:cubicBezTo>
                      <a:cubicBezTo>
                        <a:pt x="380524" y="825632"/>
                        <a:pt x="429274" y="838710"/>
                        <a:pt x="479210" y="839746"/>
                      </a:cubicBezTo>
                      <a:cubicBezTo>
                        <a:pt x="506368" y="840350"/>
                        <a:pt x="533892" y="843091"/>
                        <a:pt x="560834" y="838710"/>
                      </a:cubicBezTo>
                      <a:cubicBezTo>
                        <a:pt x="595779" y="832430"/>
                        <a:pt x="628739" y="818359"/>
                        <a:pt x="660837" y="803597"/>
                      </a:cubicBezTo>
                      <a:cubicBezTo>
                        <a:pt x="683810" y="791339"/>
                        <a:pt x="705963" y="777484"/>
                        <a:pt x="728116" y="763823"/>
                      </a:cubicBezTo>
                      <a:cubicBezTo>
                        <a:pt x="735731" y="759506"/>
                        <a:pt x="739355" y="755039"/>
                        <a:pt x="735472" y="746342"/>
                      </a:cubicBezTo>
                      <a:cubicBezTo>
                        <a:pt x="730122" y="733889"/>
                        <a:pt x="718194" y="726271"/>
                        <a:pt x="707343" y="718998"/>
                      </a:cubicBezTo>
                      <a:cubicBezTo>
                        <a:pt x="694358" y="709977"/>
                        <a:pt x="679172" y="705337"/>
                        <a:pt x="664849" y="698971"/>
                      </a:cubicBezTo>
                      <a:cubicBezTo>
                        <a:pt x="655897" y="694827"/>
                        <a:pt x="646729" y="691180"/>
                        <a:pt x="637303" y="688309"/>
                      </a:cubicBezTo>
                      <a:cubicBezTo>
                        <a:pt x="601840" y="677778"/>
                        <a:pt x="564415" y="675296"/>
                        <a:pt x="527615" y="677346"/>
                      </a:cubicBezTo>
                      <a:cubicBezTo>
                        <a:pt x="508266" y="679008"/>
                        <a:pt x="489176" y="683065"/>
                        <a:pt x="470215" y="687122"/>
                      </a:cubicBezTo>
                      <a:cubicBezTo>
                        <a:pt x="454922" y="691029"/>
                        <a:pt x="440577" y="697870"/>
                        <a:pt x="426038" y="703848"/>
                      </a:cubicBezTo>
                      <a:cubicBezTo>
                        <a:pt x="405460" y="712416"/>
                        <a:pt x="386930" y="725062"/>
                        <a:pt x="369846" y="739241"/>
                      </a:cubicBezTo>
                      <a:cubicBezTo>
                        <a:pt x="377288" y="722084"/>
                        <a:pt x="384514" y="704905"/>
                        <a:pt x="389778" y="686928"/>
                      </a:cubicBezTo>
                      <a:cubicBezTo>
                        <a:pt x="400865" y="657340"/>
                        <a:pt x="406689" y="626198"/>
                        <a:pt x="410270" y="594754"/>
                      </a:cubicBezTo>
                      <a:cubicBezTo>
                        <a:pt x="411909" y="586273"/>
                        <a:pt x="412449" y="577662"/>
                        <a:pt x="413570" y="569137"/>
                      </a:cubicBezTo>
                      <a:cubicBezTo>
                        <a:pt x="415921" y="564497"/>
                        <a:pt x="420387" y="561497"/>
                        <a:pt x="424679" y="558648"/>
                      </a:cubicBezTo>
                      <a:cubicBezTo>
                        <a:pt x="436845" y="550879"/>
                        <a:pt x="445862" y="539247"/>
                        <a:pt x="452678" y="526686"/>
                      </a:cubicBezTo>
                      <a:cubicBezTo>
                        <a:pt x="457704" y="518097"/>
                        <a:pt x="461350" y="508795"/>
                        <a:pt x="464348" y="499343"/>
                      </a:cubicBezTo>
                      <a:cubicBezTo>
                        <a:pt x="465189" y="497034"/>
                        <a:pt x="466095" y="493624"/>
                        <a:pt x="465405" y="491120"/>
                      </a:cubicBezTo>
                      <a:cubicBezTo>
                        <a:pt x="480397" y="486631"/>
                        <a:pt x="495194" y="481495"/>
                        <a:pt x="509841" y="476013"/>
                      </a:cubicBezTo>
                      <a:cubicBezTo>
                        <a:pt x="526192" y="468956"/>
                        <a:pt x="541809" y="460216"/>
                        <a:pt x="557534" y="451842"/>
                      </a:cubicBezTo>
                      <a:cubicBezTo>
                        <a:pt x="573453" y="442778"/>
                        <a:pt x="589739" y="434340"/>
                        <a:pt x="605313" y="424671"/>
                      </a:cubicBezTo>
                      <a:cubicBezTo>
                        <a:pt x="621858" y="415564"/>
                        <a:pt x="638015" y="405874"/>
                        <a:pt x="652855" y="394134"/>
                      </a:cubicBezTo>
                      <a:cubicBezTo>
                        <a:pt x="664935" y="385846"/>
                        <a:pt x="677015" y="377451"/>
                        <a:pt x="687412" y="367049"/>
                      </a:cubicBezTo>
                      <a:cubicBezTo>
                        <a:pt x="704065" y="351942"/>
                        <a:pt x="718992" y="335130"/>
                        <a:pt x="731718" y="316570"/>
                      </a:cubicBezTo>
                      <a:cubicBezTo>
                        <a:pt x="745567" y="298377"/>
                        <a:pt x="757862" y="279170"/>
                        <a:pt x="768497" y="258969"/>
                      </a:cubicBezTo>
                      <a:cubicBezTo>
                        <a:pt x="785516" y="230352"/>
                        <a:pt x="800055" y="199275"/>
                        <a:pt x="802557" y="165630"/>
                      </a:cubicBezTo>
                      <a:cubicBezTo>
                        <a:pt x="804153" y="136063"/>
                        <a:pt x="801004" y="104274"/>
                        <a:pt x="781051" y="80880"/>
                      </a:cubicBezTo>
                      <a:close/>
                      <a:moveTo>
                        <a:pt x="438204" y="531629"/>
                      </a:moveTo>
                      <a:cubicBezTo>
                        <a:pt x="432337" y="540628"/>
                        <a:pt x="424291" y="547426"/>
                        <a:pt x="415253" y="553188"/>
                      </a:cubicBezTo>
                      <a:cubicBezTo>
                        <a:pt x="403346" y="561950"/>
                        <a:pt x="403497" y="567108"/>
                        <a:pt x="402397" y="580748"/>
                      </a:cubicBezTo>
                      <a:cubicBezTo>
                        <a:pt x="400714" y="591431"/>
                        <a:pt x="399420" y="602157"/>
                        <a:pt x="398104" y="612883"/>
                      </a:cubicBezTo>
                      <a:cubicBezTo>
                        <a:pt x="394458" y="634032"/>
                        <a:pt x="390533" y="655247"/>
                        <a:pt x="383393" y="675576"/>
                      </a:cubicBezTo>
                      <a:cubicBezTo>
                        <a:pt x="379855" y="685072"/>
                        <a:pt x="376425" y="696187"/>
                        <a:pt x="373168" y="706092"/>
                      </a:cubicBezTo>
                      <a:cubicBezTo>
                        <a:pt x="369695" y="715243"/>
                        <a:pt x="365424" y="724005"/>
                        <a:pt x="361692" y="733048"/>
                      </a:cubicBezTo>
                      <a:cubicBezTo>
                        <a:pt x="359729" y="738724"/>
                        <a:pt x="356364" y="744637"/>
                        <a:pt x="357098" y="750788"/>
                      </a:cubicBezTo>
                      <a:cubicBezTo>
                        <a:pt x="357723" y="755082"/>
                        <a:pt x="362922" y="756766"/>
                        <a:pt x="366352" y="754543"/>
                      </a:cubicBezTo>
                      <a:cubicBezTo>
                        <a:pt x="380330" y="743687"/>
                        <a:pt x="393703" y="731817"/>
                        <a:pt x="409278" y="723207"/>
                      </a:cubicBezTo>
                      <a:cubicBezTo>
                        <a:pt x="429252" y="712308"/>
                        <a:pt x="450909" y="703093"/>
                        <a:pt x="472717" y="696618"/>
                      </a:cubicBezTo>
                      <a:cubicBezTo>
                        <a:pt x="498797" y="690942"/>
                        <a:pt x="525199" y="685590"/>
                        <a:pt x="552033" y="686648"/>
                      </a:cubicBezTo>
                      <a:cubicBezTo>
                        <a:pt x="591163" y="686302"/>
                        <a:pt x="630767" y="693079"/>
                        <a:pt x="666122" y="710279"/>
                      </a:cubicBezTo>
                      <a:cubicBezTo>
                        <a:pt x="680596" y="715934"/>
                        <a:pt x="695113" y="721696"/>
                        <a:pt x="707667" y="731062"/>
                      </a:cubicBezTo>
                      <a:cubicBezTo>
                        <a:pt x="711334" y="733717"/>
                        <a:pt x="715325" y="736522"/>
                        <a:pt x="718819" y="739781"/>
                      </a:cubicBezTo>
                      <a:cubicBezTo>
                        <a:pt x="696299" y="739090"/>
                        <a:pt x="674448" y="742543"/>
                        <a:pt x="651540" y="741637"/>
                      </a:cubicBezTo>
                      <a:cubicBezTo>
                        <a:pt x="630530" y="740601"/>
                        <a:pt x="610210" y="742090"/>
                        <a:pt x="589135" y="743579"/>
                      </a:cubicBezTo>
                      <a:cubicBezTo>
                        <a:pt x="573755" y="744766"/>
                        <a:pt x="558267" y="744853"/>
                        <a:pt x="542909" y="746234"/>
                      </a:cubicBezTo>
                      <a:cubicBezTo>
                        <a:pt x="506886" y="750658"/>
                        <a:pt x="471315" y="758255"/>
                        <a:pt x="435788" y="765528"/>
                      </a:cubicBezTo>
                      <a:cubicBezTo>
                        <a:pt x="420796" y="768312"/>
                        <a:pt x="405352" y="769110"/>
                        <a:pt x="390921" y="774376"/>
                      </a:cubicBezTo>
                      <a:cubicBezTo>
                        <a:pt x="390338" y="773836"/>
                        <a:pt x="389993" y="774635"/>
                        <a:pt x="389497" y="774851"/>
                      </a:cubicBezTo>
                      <a:cubicBezTo>
                        <a:pt x="388656" y="775369"/>
                        <a:pt x="389238" y="776836"/>
                        <a:pt x="390080" y="777009"/>
                      </a:cubicBezTo>
                      <a:cubicBezTo>
                        <a:pt x="395839" y="777937"/>
                        <a:pt x="401685" y="776167"/>
                        <a:pt x="407466" y="775865"/>
                      </a:cubicBezTo>
                      <a:cubicBezTo>
                        <a:pt x="426879" y="774743"/>
                        <a:pt x="446034" y="771700"/>
                        <a:pt x="465081" y="767750"/>
                      </a:cubicBezTo>
                      <a:cubicBezTo>
                        <a:pt x="489802" y="763369"/>
                        <a:pt x="514565" y="759075"/>
                        <a:pt x="539458" y="755730"/>
                      </a:cubicBezTo>
                      <a:cubicBezTo>
                        <a:pt x="556369" y="753982"/>
                        <a:pt x="573410" y="754262"/>
                        <a:pt x="590365" y="752924"/>
                      </a:cubicBezTo>
                      <a:cubicBezTo>
                        <a:pt x="605141" y="752018"/>
                        <a:pt x="620305" y="750809"/>
                        <a:pt x="635189" y="750852"/>
                      </a:cubicBezTo>
                      <a:cubicBezTo>
                        <a:pt x="662476" y="752536"/>
                        <a:pt x="689116" y="749752"/>
                        <a:pt x="716511" y="749428"/>
                      </a:cubicBezTo>
                      <a:cubicBezTo>
                        <a:pt x="719531" y="749169"/>
                        <a:pt x="723133" y="750334"/>
                        <a:pt x="726196" y="749838"/>
                      </a:cubicBezTo>
                      <a:cubicBezTo>
                        <a:pt x="726563" y="750723"/>
                        <a:pt x="726887" y="751629"/>
                        <a:pt x="727145" y="752579"/>
                      </a:cubicBezTo>
                      <a:cubicBezTo>
                        <a:pt x="704431" y="767470"/>
                        <a:pt x="680919" y="781325"/>
                        <a:pt x="657170" y="794490"/>
                      </a:cubicBezTo>
                      <a:cubicBezTo>
                        <a:pt x="624080" y="809662"/>
                        <a:pt x="590106" y="824294"/>
                        <a:pt x="553932" y="829926"/>
                      </a:cubicBezTo>
                      <a:cubicBezTo>
                        <a:pt x="537969" y="832041"/>
                        <a:pt x="521834" y="831005"/>
                        <a:pt x="505786" y="830854"/>
                      </a:cubicBezTo>
                      <a:cubicBezTo>
                        <a:pt x="473472" y="830185"/>
                        <a:pt x="440922" y="828545"/>
                        <a:pt x="409278" y="820819"/>
                      </a:cubicBezTo>
                      <a:cubicBezTo>
                        <a:pt x="392043" y="816416"/>
                        <a:pt x="375131" y="810697"/>
                        <a:pt x="358521" y="804353"/>
                      </a:cubicBezTo>
                      <a:cubicBezTo>
                        <a:pt x="350281" y="802108"/>
                        <a:pt x="333025" y="788490"/>
                        <a:pt x="327093" y="799022"/>
                      </a:cubicBezTo>
                      <a:cubicBezTo>
                        <a:pt x="316803" y="825826"/>
                        <a:pt x="307032" y="852803"/>
                        <a:pt x="297390" y="879844"/>
                      </a:cubicBezTo>
                      <a:cubicBezTo>
                        <a:pt x="284512" y="912540"/>
                        <a:pt x="270491" y="944459"/>
                        <a:pt x="252868" y="975018"/>
                      </a:cubicBezTo>
                      <a:cubicBezTo>
                        <a:pt x="245814" y="986845"/>
                        <a:pt x="237919" y="998132"/>
                        <a:pt x="229873" y="1009311"/>
                      </a:cubicBezTo>
                      <a:cubicBezTo>
                        <a:pt x="217987" y="1026727"/>
                        <a:pt x="205196" y="1043755"/>
                        <a:pt x="188932" y="1057351"/>
                      </a:cubicBezTo>
                      <a:cubicBezTo>
                        <a:pt x="173552" y="1070214"/>
                        <a:pt x="167512" y="1073731"/>
                        <a:pt x="149910" y="1061257"/>
                      </a:cubicBezTo>
                      <a:cubicBezTo>
                        <a:pt x="175169" y="1028713"/>
                        <a:pt x="198638" y="994571"/>
                        <a:pt x="217966" y="958120"/>
                      </a:cubicBezTo>
                      <a:cubicBezTo>
                        <a:pt x="223941" y="945430"/>
                        <a:pt x="253148" y="906670"/>
                        <a:pt x="242686" y="895037"/>
                      </a:cubicBezTo>
                      <a:cubicBezTo>
                        <a:pt x="239515" y="892297"/>
                        <a:pt x="235050" y="891930"/>
                        <a:pt x="231275" y="890311"/>
                      </a:cubicBezTo>
                      <a:cubicBezTo>
                        <a:pt x="222733" y="887398"/>
                        <a:pt x="214536" y="883578"/>
                        <a:pt x="206533" y="879434"/>
                      </a:cubicBezTo>
                      <a:cubicBezTo>
                        <a:pt x="173508" y="862773"/>
                        <a:pt x="142188" y="842141"/>
                        <a:pt x="117273" y="814517"/>
                      </a:cubicBezTo>
                      <a:cubicBezTo>
                        <a:pt x="104611" y="801202"/>
                        <a:pt x="93006" y="787001"/>
                        <a:pt x="82350" y="772045"/>
                      </a:cubicBezTo>
                      <a:cubicBezTo>
                        <a:pt x="71802" y="758255"/>
                        <a:pt x="60801" y="744658"/>
                        <a:pt x="53359" y="728861"/>
                      </a:cubicBezTo>
                      <a:cubicBezTo>
                        <a:pt x="45054" y="711186"/>
                        <a:pt x="35498" y="693856"/>
                        <a:pt x="29502" y="674994"/>
                      </a:cubicBezTo>
                      <a:cubicBezTo>
                        <a:pt x="23677" y="656650"/>
                        <a:pt x="21110" y="637507"/>
                        <a:pt x="17098" y="618731"/>
                      </a:cubicBezTo>
                      <a:cubicBezTo>
                        <a:pt x="10109" y="586035"/>
                        <a:pt x="8448" y="552304"/>
                        <a:pt x="10843" y="519003"/>
                      </a:cubicBezTo>
                      <a:cubicBezTo>
                        <a:pt x="12719" y="499343"/>
                        <a:pt x="11274" y="477502"/>
                        <a:pt x="21175" y="459655"/>
                      </a:cubicBezTo>
                      <a:cubicBezTo>
                        <a:pt x="21477" y="460129"/>
                        <a:pt x="21779" y="460583"/>
                        <a:pt x="22060" y="461057"/>
                      </a:cubicBezTo>
                      <a:cubicBezTo>
                        <a:pt x="35045" y="480092"/>
                        <a:pt x="44191" y="501005"/>
                        <a:pt x="54653" y="521485"/>
                      </a:cubicBezTo>
                      <a:cubicBezTo>
                        <a:pt x="61577" y="534499"/>
                        <a:pt x="70055" y="546584"/>
                        <a:pt x="77173" y="559490"/>
                      </a:cubicBezTo>
                      <a:cubicBezTo>
                        <a:pt x="83148" y="570173"/>
                        <a:pt x="88347" y="581266"/>
                        <a:pt x="94516" y="591819"/>
                      </a:cubicBezTo>
                      <a:cubicBezTo>
                        <a:pt x="107717" y="612753"/>
                        <a:pt x="119020" y="634723"/>
                        <a:pt x="131488" y="656067"/>
                      </a:cubicBezTo>
                      <a:cubicBezTo>
                        <a:pt x="146696" y="680691"/>
                        <a:pt x="162399" y="705013"/>
                        <a:pt x="178168" y="729292"/>
                      </a:cubicBezTo>
                      <a:cubicBezTo>
                        <a:pt x="199609" y="763477"/>
                        <a:pt x="218764" y="799108"/>
                        <a:pt x="240896" y="832840"/>
                      </a:cubicBezTo>
                      <a:cubicBezTo>
                        <a:pt x="245037" y="837998"/>
                        <a:pt x="252350" y="831977"/>
                        <a:pt x="248726" y="826948"/>
                      </a:cubicBezTo>
                      <a:cubicBezTo>
                        <a:pt x="240809" y="814949"/>
                        <a:pt x="233303" y="802626"/>
                        <a:pt x="226120" y="790152"/>
                      </a:cubicBezTo>
                      <a:cubicBezTo>
                        <a:pt x="207979" y="760650"/>
                        <a:pt x="191218" y="730328"/>
                        <a:pt x="171718" y="701733"/>
                      </a:cubicBezTo>
                      <a:cubicBezTo>
                        <a:pt x="159121" y="682008"/>
                        <a:pt x="146092" y="662369"/>
                        <a:pt x="134163" y="642212"/>
                      </a:cubicBezTo>
                      <a:cubicBezTo>
                        <a:pt x="125966" y="627795"/>
                        <a:pt x="118481" y="612990"/>
                        <a:pt x="109357" y="599114"/>
                      </a:cubicBezTo>
                      <a:cubicBezTo>
                        <a:pt x="96177" y="578417"/>
                        <a:pt x="86168" y="555886"/>
                        <a:pt x="72320" y="535578"/>
                      </a:cubicBezTo>
                      <a:cubicBezTo>
                        <a:pt x="56098" y="511795"/>
                        <a:pt x="46025" y="484214"/>
                        <a:pt x="28078" y="461554"/>
                      </a:cubicBezTo>
                      <a:cubicBezTo>
                        <a:pt x="27344" y="460712"/>
                        <a:pt x="26633" y="459806"/>
                        <a:pt x="25899" y="458899"/>
                      </a:cubicBezTo>
                      <a:cubicBezTo>
                        <a:pt x="31659" y="461813"/>
                        <a:pt x="36577" y="466043"/>
                        <a:pt x="41840" y="469776"/>
                      </a:cubicBezTo>
                      <a:cubicBezTo>
                        <a:pt x="89706" y="498415"/>
                        <a:pt x="135501" y="531585"/>
                        <a:pt x="174328" y="571943"/>
                      </a:cubicBezTo>
                      <a:cubicBezTo>
                        <a:pt x="187680" y="587503"/>
                        <a:pt x="200364" y="603710"/>
                        <a:pt x="212810" y="620004"/>
                      </a:cubicBezTo>
                      <a:cubicBezTo>
                        <a:pt x="221633" y="632500"/>
                        <a:pt x="228061" y="646463"/>
                        <a:pt x="235870" y="659585"/>
                      </a:cubicBezTo>
                      <a:cubicBezTo>
                        <a:pt x="252911" y="687943"/>
                        <a:pt x="267536" y="718523"/>
                        <a:pt x="274956" y="750982"/>
                      </a:cubicBezTo>
                      <a:cubicBezTo>
                        <a:pt x="276919" y="762312"/>
                        <a:pt x="278688" y="773664"/>
                        <a:pt x="278903" y="785188"/>
                      </a:cubicBezTo>
                      <a:cubicBezTo>
                        <a:pt x="279508" y="790864"/>
                        <a:pt x="277588" y="797360"/>
                        <a:pt x="280370" y="802561"/>
                      </a:cubicBezTo>
                      <a:cubicBezTo>
                        <a:pt x="284663" y="807374"/>
                        <a:pt x="289581" y="802950"/>
                        <a:pt x="291048" y="798310"/>
                      </a:cubicBezTo>
                      <a:cubicBezTo>
                        <a:pt x="293917" y="792267"/>
                        <a:pt x="296872" y="786246"/>
                        <a:pt x="299849" y="780268"/>
                      </a:cubicBezTo>
                      <a:cubicBezTo>
                        <a:pt x="331472" y="719473"/>
                        <a:pt x="358176" y="655916"/>
                        <a:pt x="374678" y="589272"/>
                      </a:cubicBezTo>
                      <a:cubicBezTo>
                        <a:pt x="376727" y="581805"/>
                        <a:pt x="378755" y="574317"/>
                        <a:pt x="380696" y="566828"/>
                      </a:cubicBezTo>
                      <a:cubicBezTo>
                        <a:pt x="382228" y="559728"/>
                        <a:pt x="385097" y="552390"/>
                        <a:pt x="383587" y="545095"/>
                      </a:cubicBezTo>
                      <a:cubicBezTo>
                        <a:pt x="381236" y="539592"/>
                        <a:pt x="376037" y="535492"/>
                        <a:pt x="373513" y="529686"/>
                      </a:cubicBezTo>
                      <a:cubicBezTo>
                        <a:pt x="370407" y="523428"/>
                        <a:pt x="368358" y="516543"/>
                        <a:pt x="367775" y="509551"/>
                      </a:cubicBezTo>
                      <a:cubicBezTo>
                        <a:pt x="367689" y="508903"/>
                        <a:pt x="367732" y="507630"/>
                        <a:pt x="367754" y="506184"/>
                      </a:cubicBezTo>
                      <a:cubicBezTo>
                        <a:pt x="375886" y="509313"/>
                        <a:pt x="384234" y="511774"/>
                        <a:pt x="392927" y="512356"/>
                      </a:cubicBezTo>
                      <a:cubicBezTo>
                        <a:pt x="395149" y="512853"/>
                        <a:pt x="397457" y="512227"/>
                        <a:pt x="398902" y="510867"/>
                      </a:cubicBezTo>
                      <a:cubicBezTo>
                        <a:pt x="418316" y="507457"/>
                        <a:pt x="436694" y="499386"/>
                        <a:pt x="455655" y="493991"/>
                      </a:cubicBezTo>
                      <a:cubicBezTo>
                        <a:pt x="454878" y="496408"/>
                        <a:pt x="454382" y="499062"/>
                        <a:pt x="453498" y="500918"/>
                      </a:cubicBezTo>
                      <a:cubicBezTo>
                        <a:pt x="449874" y="511860"/>
                        <a:pt x="444524" y="522068"/>
                        <a:pt x="438204" y="531629"/>
                      </a:cubicBezTo>
                      <a:close/>
                      <a:moveTo>
                        <a:pt x="783639" y="205901"/>
                      </a:moveTo>
                      <a:cubicBezTo>
                        <a:pt x="777017" y="224806"/>
                        <a:pt x="766706" y="242050"/>
                        <a:pt x="756913" y="259444"/>
                      </a:cubicBezTo>
                      <a:cubicBezTo>
                        <a:pt x="742008" y="287306"/>
                        <a:pt x="723133" y="313052"/>
                        <a:pt x="702965" y="337569"/>
                      </a:cubicBezTo>
                      <a:cubicBezTo>
                        <a:pt x="693387" y="347993"/>
                        <a:pt x="683098" y="357726"/>
                        <a:pt x="672636" y="367265"/>
                      </a:cubicBezTo>
                      <a:cubicBezTo>
                        <a:pt x="658852" y="378832"/>
                        <a:pt x="643537" y="388393"/>
                        <a:pt x="629149" y="399205"/>
                      </a:cubicBezTo>
                      <a:cubicBezTo>
                        <a:pt x="589804" y="422966"/>
                        <a:pt x="550049" y="445929"/>
                        <a:pt x="508633" y="465935"/>
                      </a:cubicBezTo>
                      <a:cubicBezTo>
                        <a:pt x="475392" y="478927"/>
                        <a:pt x="440771" y="487948"/>
                        <a:pt x="406970" y="499256"/>
                      </a:cubicBezTo>
                      <a:cubicBezTo>
                        <a:pt x="402763" y="500443"/>
                        <a:pt x="398514" y="500940"/>
                        <a:pt x="394264" y="502040"/>
                      </a:cubicBezTo>
                      <a:cubicBezTo>
                        <a:pt x="393811" y="501954"/>
                        <a:pt x="393380" y="501846"/>
                        <a:pt x="392949" y="501760"/>
                      </a:cubicBezTo>
                      <a:cubicBezTo>
                        <a:pt x="386909" y="500508"/>
                        <a:pt x="380847" y="499451"/>
                        <a:pt x="374786" y="498372"/>
                      </a:cubicBezTo>
                      <a:cubicBezTo>
                        <a:pt x="370493" y="497098"/>
                        <a:pt x="366265" y="495674"/>
                        <a:pt x="362081" y="494163"/>
                      </a:cubicBezTo>
                      <a:cubicBezTo>
                        <a:pt x="347434" y="487948"/>
                        <a:pt x="332529" y="482272"/>
                        <a:pt x="318357" y="474999"/>
                      </a:cubicBezTo>
                      <a:cubicBezTo>
                        <a:pt x="291458" y="461057"/>
                        <a:pt x="265314" y="444958"/>
                        <a:pt x="241953" y="425599"/>
                      </a:cubicBezTo>
                      <a:cubicBezTo>
                        <a:pt x="210977" y="399680"/>
                        <a:pt x="185286" y="368042"/>
                        <a:pt x="163758" y="333943"/>
                      </a:cubicBezTo>
                      <a:cubicBezTo>
                        <a:pt x="150622" y="312189"/>
                        <a:pt x="136558" y="290824"/>
                        <a:pt x="126700" y="267300"/>
                      </a:cubicBezTo>
                      <a:cubicBezTo>
                        <a:pt x="112808" y="235100"/>
                        <a:pt x="104331" y="200462"/>
                        <a:pt x="100836" y="165565"/>
                      </a:cubicBezTo>
                      <a:cubicBezTo>
                        <a:pt x="97579" y="134596"/>
                        <a:pt x="100060" y="107425"/>
                        <a:pt x="112636" y="78635"/>
                      </a:cubicBezTo>
                      <a:cubicBezTo>
                        <a:pt x="120983" y="56558"/>
                        <a:pt x="136450" y="32343"/>
                        <a:pt x="161580" y="28502"/>
                      </a:cubicBezTo>
                      <a:cubicBezTo>
                        <a:pt x="173185" y="26365"/>
                        <a:pt x="185869" y="27984"/>
                        <a:pt x="194324" y="36897"/>
                      </a:cubicBezTo>
                      <a:cubicBezTo>
                        <a:pt x="213393" y="53515"/>
                        <a:pt x="219907" y="63593"/>
                        <a:pt x="226098" y="88110"/>
                      </a:cubicBezTo>
                      <a:cubicBezTo>
                        <a:pt x="227241" y="91260"/>
                        <a:pt x="231836" y="92124"/>
                        <a:pt x="234079" y="89663"/>
                      </a:cubicBezTo>
                      <a:cubicBezTo>
                        <a:pt x="236323" y="87441"/>
                        <a:pt x="235309" y="84052"/>
                        <a:pt x="235611" y="81247"/>
                      </a:cubicBezTo>
                      <a:cubicBezTo>
                        <a:pt x="238091" y="63183"/>
                        <a:pt x="251983" y="49198"/>
                        <a:pt x="265702" y="38365"/>
                      </a:cubicBezTo>
                      <a:cubicBezTo>
                        <a:pt x="293895" y="15941"/>
                        <a:pt x="339172" y="2669"/>
                        <a:pt x="374311" y="13654"/>
                      </a:cubicBezTo>
                      <a:cubicBezTo>
                        <a:pt x="396918" y="20733"/>
                        <a:pt x="409623" y="42940"/>
                        <a:pt x="417302" y="64046"/>
                      </a:cubicBezTo>
                      <a:cubicBezTo>
                        <a:pt x="419092" y="69593"/>
                        <a:pt x="420581" y="75204"/>
                        <a:pt x="421853" y="80901"/>
                      </a:cubicBezTo>
                      <a:cubicBezTo>
                        <a:pt x="422673" y="84506"/>
                        <a:pt x="423083" y="90160"/>
                        <a:pt x="427958" y="90117"/>
                      </a:cubicBezTo>
                      <a:cubicBezTo>
                        <a:pt x="431431" y="90203"/>
                        <a:pt x="432876" y="86577"/>
                        <a:pt x="434300" y="84009"/>
                      </a:cubicBezTo>
                      <a:cubicBezTo>
                        <a:pt x="437428" y="77643"/>
                        <a:pt x="439930" y="70952"/>
                        <a:pt x="443769" y="64953"/>
                      </a:cubicBezTo>
                      <a:cubicBezTo>
                        <a:pt x="460853" y="43522"/>
                        <a:pt x="487515" y="30941"/>
                        <a:pt x="513788" y="24876"/>
                      </a:cubicBezTo>
                      <a:cubicBezTo>
                        <a:pt x="544872" y="17193"/>
                        <a:pt x="578242" y="30617"/>
                        <a:pt x="593083" y="59514"/>
                      </a:cubicBezTo>
                      <a:cubicBezTo>
                        <a:pt x="596965" y="66507"/>
                        <a:pt x="600589" y="73693"/>
                        <a:pt x="602703" y="81419"/>
                      </a:cubicBezTo>
                      <a:cubicBezTo>
                        <a:pt x="604882" y="88369"/>
                        <a:pt x="605033" y="95793"/>
                        <a:pt x="606888" y="102763"/>
                      </a:cubicBezTo>
                      <a:cubicBezTo>
                        <a:pt x="608290" y="106195"/>
                        <a:pt x="612885" y="106583"/>
                        <a:pt x="615365" y="104123"/>
                      </a:cubicBezTo>
                      <a:cubicBezTo>
                        <a:pt x="619464" y="98684"/>
                        <a:pt x="623174" y="92901"/>
                        <a:pt x="627769" y="87829"/>
                      </a:cubicBezTo>
                      <a:cubicBezTo>
                        <a:pt x="638360" y="74190"/>
                        <a:pt x="655164" y="68384"/>
                        <a:pt x="671083" y="63291"/>
                      </a:cubicBezTo>
                      <a:cubicBezTo>
                        <a:pt x="699254" y="53644"/>
                        <a:pt x="725981" y="55241"/>
                        <a:pt x="752319" y="69679"/>
                      </a:cubicBezTo>
                      <a:cubicBezTo>
                        <a:pt x="777578" y="83383"/>
                        <a:pt x="791685" y="111288"/>
                        <a:pt x="792570" y="139473"/>
                      </a:cubicBezTo>
                      <a:cubicBezTo>
                        <a:pt x="794403" y="162047"/>
                        <a:pt x="791362" y="184600"/>
                        <a:pt x="783639" y="2059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37"/>
                <p:cNvSpPr/>
                <p:nvPr/>
              </p:nvSpPr>
              <p:spPr>
                <a:xfrm>
                  <a:off x="13093195" y="6303059"/>
                  <a:ext cx="124112" cy="135488"/>
                </a:xfrm>
                <a:custGeom>
                  <a:rect b="b" l="l" r="r" t="t"/>
                  <a:pathLst>
                    <a:path extrusionOk="0" h="135488" w="124112">
                      <a:moveTo>
                        <a:pt x="120657" y="55991"/>
                      </a:moveTo>
                      <a:cubicBezTo>
                        <a:pt x="115545" y="42373"/>
                        <a:pt x="98439" y="20921"/>
                        <a:pt x="82046" y="20252"/>
                      </a:cubicBezTo>
                      <a:cubicBezTo>
                        <a:pt x="79026" y="19044"/>
                        <a:pt x="75725" y="18569"/>
                        <a:pt x="73698" y="20166"/>
                      </a:cubicBezTo>
                      <a:cubicBezTo>
                        <a:pt x="71929" y="19907"/>
                        <a:pt x="70139" y="19734"/>
                        <a:pt x="68348" y="19648"/>
                      </a:cubicBezTo>
                      <a:cubicBezTo>
                        <a:pt x="63214" y="16691"/>
                        <a:pt x="57951" y="13886"/>
                        <a:pt x="53960" y="9375"/>
                      </a:cubicBezTo>
                      <a:cubicBezTo>
                        <a:pt x="50574" y="6332"/>
                        <a:pt x="48913" y="-2236"/>
                        <a:pt x="43002" y="548"/>
                      </a:cubicBezTo>
                      <a:cubicBezTo>
                        <a:pt x="38580" y="3225"/>
                        <a:pt x="41967" y="8059"/>
                        <a:pt x="44361" y="10886"/>
                      </a:cubicBezTo>
                      <a:cubicBezTo>
                        <a:pt x="47273" y="14835"/>
                        <a:pt x="50984" y="18051"/>
                        <a:pt x="55147" y="20662"/>
                      </a:cubicBezTo>
                      <a:cubicBezTo>
                        <a:pt x="49258" y="21806"/>
                        <a:pt x="43520" y="23856"/>
                        <a:pt x="38214" y="26619"/>
                      </a:cubicBezTo>
                      <a:cubicBezTo>
                        <a:pt x="38278" y="25216"/>
                        <a:pt x="37674" y="23770"/>
                        <a:pt x="36078" y="22799"/>
                      </a:cubicBezTo>
                      <a:cubicBezTo>
                        <a:pt x="31052" y="19583"/>
                        <a:pt x="26328" y="15483"/>
                        <a:pt x="23632" y="10066"/>
                      </a:cubicBezTo>
                      <a:cubicBezTo>
                        <a:pt x="23179" y="9030"/>
                        <a:pt x="22747" y="7843"/>
                        <a:pt x="21820" y="7152"/>
                      </a:cubicBezTo>
                      <a:cubicBezTo>
                        <a:pt x="20763" y="6375"/>
                        <a:pt x="19318" y="6289"/>
                        <a:pt x="18239" y="7109"/>
                      </a:cubicBezTo>
                      <a:cubicBezTo>
                        <a:pt x="12372" y="13821"/>
                        <a:pt x="25810" y="27137"/>
                        <a:pt x="31527" y="30417"/>
                      </a:cubicBezTo>
                      <a:cubicBezTo>
                        <a:pt x="31786" y="30568"/>
                        <a:pt x="32044" y="30676"/>
                        <a:pt x="32282" y="30762"/>
                      </a:cubicBezTo>
                      <a:cubicBezTo>
                        <a:pt x="30642" y="32187"/>
                        <a:pt x="29089" y="33719"/>
                        <a:pt x="27579" y="35316"/>
                      </a:cubicBezTo>
                      <a:cubicBezTo>
                        <a:pt x="27148" y="34582"/>
                        <a:pt x="26479" y="33956"/>
                        <a:pt x="25508" y="33525"/>
                      </a:cubicBezTo>
                      <a:cubicBezTo>
                        <a:pt x="19878" y="31259"/>
                        <a:pt x="13968" y="29597"/>
                        <a:pt x="8554" y="26813"/>
                      </a:cubicBezTo>
                      <a:cubicBezTo>
                        <a:pt x="6634" y="25950"/>
                        <a:pt x="5059" y="24310"/>
                        <a:pt x="2967" y="23899"/>
                      </a:cubicBezTo>
                      <a:cubicBezTo>
                        <a:pt x="1673" y="23727"/>
                        <a:pt x="357" y="24569"/>
                        <a:pt x="33" y="25842"/>
                      </a:cubicBezTo>
                      <a:cubicBezTo>
                        <a:pt x="-851" y="33784"/>
                        <a:pt x="16125" y="38791"/>
                        <a:pt x="22036" y="41639"/>
                      </a:cubicBezTo>
                      <a:cubicBezTo>
                        <a:pt x="22057" y="41639"/>
                        <a:pt x="22079" y="41639"/>
                        <a:pt x="22079" y="41661"/>
                      </a:cubicBezTo>
                      <a:cubicBezTo>
                        <a:pt x="18304" y="46452"/>
                        <a:pt x="14917" y="51567"/>
                        <a:pt x="11746" y="56682"/>
                      </a:cubicBezTo>
                      <a:cubicBezTo>
                        <a:pt x="12" y="77292"/>
                        <a:pt x="9093" y="103427"/>
                        <a:pt x="24904" y="119203"/>
                      </a:cubicBezTo>
                      <a:cubicBezTo>
                        <a:pt x="30276" y="124080"/>
                        <a:pt x="37135" y="126886"/>
                        <a:pt x="43973" y="129022"/>
                      </a:cubicBezTo>
                      <a:cubicBezTo>
                        <a:pt x="51048" y="131202"/>
                        <a:pt x="58037" y="134008"/>
                        <a:pt x="65371" y="135087"/>
                      </a:cubicBezTo>
                      <a:cubicBezTo>
                        <a:pt x="77041" y="136382"/>
                        <a:pt x="89746" y="134698"/>
                        <a:pt x="99496" y="127749"/>
                      </a:cubicBezTo>
                      <a:cubicBezTo>
                        <a:pt x="119428" y="110916"/>
                        <a:pt x="130041" y="81069"/>
                        <a:pt x="120657" y="55991"/>
                      </a:cubicBezTo>
                      <a:close/>
                      <a:moveTo>
                        <a:pt x="19382" y="61192"/>
                      </a:moveTo>
                      <a:cubicBezTo>
                        <a:pt x="28528" y="45092"/>
                        <a:pt x="37976" y="33525"/>
                        <a:pt x="52364" y="28777"/>
                      </a:cubicBezTo>
                      <a:cubicBezTo>
                        <a:pt x="54413" y="30050"/>
                        <a:pt x="56506" y="31323"/>
                        <a:pt x="58275" y="32985"/>
                      </a:cubicBezTo>
                      <a:cubicBezTo>
                        <a:pt x="77127" y="49948"/>
                        <a:pt x="67421" y="84522"/>
                        <a:pt x="58792" y="104873"/>
                      </a:cubicBezTo>
                      <a:cubicBezTo>
                        <a:pt x="55794" y="111175"/>
                        <a:pt x="48978" y="118879"/>
                        <a:pt x="41147" y="115469"/>
                      </a:cubicBezTo>
                      <a:cubicBezTo>
                        <a:pt x="39573" y="115102"/>
                        <a:pt x="38257" y="115383"/>
                        <a:pt x="37243" y="116052"/>
                      </a:cubicBezTo>
                      <a:cubicBezTo>
                        <a:pt x="35064" y="114930"/>
                        <a:pt x="32994" y="113635"/>
                        <a:pt x="31117" y="111995"/>
                      </a:cubicBezTo>
                      <a:cubicBezTo>
                        <a:pt x="18563" y="98960"/>
                        <a:pt x="10387" y="78349"/>
                        <a:pt x="19382" y="61192"/>
                      </a:cubicBezTo>
                      <a:close/>
                      <a:moveTo>
                        <a:pt x="75682" y="125677"/>
                      </a:moveTo>
                      <a:cubicBezTo>
                        <a:pt x="68974" y="126303"/>
                        <a:pt x="62438" y="124879"/>
                        <a:pt x="56096" y="122829"/>
                      </a:cubicBezTo>
                      <a:cubicBezTo>
                        <a:pt x="72598" y="112232"/>
                        <a:pt x="77947" y="77659"/>
                        <a:pt x="77796" y="61214"/>
                      </a:cubicBezTo>
                      <a:cubicBezTo>
                        <a:pt x="78055" y="48308"/>
                        <a:pt x="72684" y="33827"/>
                        <a:pt x="61553" y="26813"/>
                      </a:cubicBezTo>
                      <a:cubicBezTo>
                        <a:pt x="63387" y="26597"/>
                        <a:pt x="65307" y="26489"/>
                        <a:pt x="67270" y="26446"/>
                      </a:cubicBezTo>
                      <a:cubicBezTo>
                        <a:pt x="67550" y="26489"/>
                        <a:pt x="67809" y="26554"/>
                        <a:pt x="68089" y="26597"/>
                      </a:cubicBezTo>
                      <a:cubicBezTo>
                        <a:pt x="68348" y="26683"/>
                        <a:pt x="68607" y="26770"/>
                        <a:pt x="68866" y="26856"/>
                      </a:cubicBezTo>
                      <a:cubicBezTo>
                        <a:pt x="69815" y="27266"/>
                        <a:pt x="70872" y="27417"/>
                        <a:pt x="71843" y="27331"/>
                      </a:cubicBezTo>
                      <a:cubicBezTo>
                        <a:pt x="72037" y="27374"/>
                        <a:pt x="72231" y="27396"/>
                        <a:pt x="72425" y="27460"/>
                      </a:cubicBezTo>
                      <a:cubicBezTo>
                        <a:pt x="73935" y="27633"/>
                        <a:pt x="75380" y="28043"/>
                        <a:pt x="76804" y="28518"/>
                      </a:cubicBezTo>
                      <a:cubicBezTo>
                        <a:pt x="77904" y="29273"/>
                        <a:pt x="79263" y="29640"/>
                        <a:pt x="80708" y="29899"/>
                      </a:cubicBezTo>
                      <a:cubicBezTo>
                        <a:pt x="81722" y="30266"/>
                        <a:pt x="82714" y="30633"/>
                        <a:pt x="83750" y="30935"/>
                      </a:cubicBezTo>
                      <a:cubicBezTo>
                        <a:pt x="83750" y="30935"/>
                        <a:pt x="83750" y="30935"/>
                        <a:pt x="83750" y="30913"/>
                      </a:cubicBezTo>
                      <a:cubicBezTo>
                        <a:pt x="84267" y="31000"/>
                        <a:pt x="84742" y="30978"/>
                        <a:pt x="85195" y="30892"/>
                      </a:cubicBezTo>
                      <a:cubicBezTo>
                        <a:pt x="85540" y="31021"/>
                        <a:pt x="85907" y="31129"/>
                        <a:pt x="86209" y="31302"/>
                      </a:cubicBezTo>
                      <a:cubicBezTo>
                        <a:pt x="101050" y="38294"/>
                        <a:pt x="112957" y="55236"/>
                        <a:pt x="114121" y="71832"/>
                      </a:cubicBezTo>
                      <a:cubicBezTo>
                        <a:pt x="115502" y="85881"/>
                        <a:pt x="110001" y="99305"/>
                        <a:pt x="102128" y="110678"/>
                      </a:cubicBezTo>
                      <a:cubicBezTo>
                        <a:pt x="96477" y="120023"/>
                        <a:pt x="86468" y="125246"/>
                        <a:pt x="75682" y="1256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37"/>
                <p:cNvSpPr/>
                <p:nvPr/>
              </p:nvSpPr>
              <p:spPr>
                <a:xfrm>
                  <a:off x="13255244" y="6325235"/>
                  <a:ext cx="131704" cy="121459"/>
                </a:xfrm>
                <a:custGeom>
                  <a:rect b="b" l="l" r="r" t="t"/>
                  <a:pathLst>
                    <a:path extrusionOk="0" h="121459" w="131704">
                      <a:moveTo>
                        <a:pt x="123971" y="58051"/>
                      </a:moveTo>
                      <a:cubicBezTo>
                        <a:pt x="120132" y="57231"/>
                        <a:pt x="116357" y="56109"/>
                        <a:pt x="112647" y="54857"/>
                      </a:cubicBezTo>
                      <a:cubicBezTo>
                        <a:pt x="111460" y="54533"/>
                        <a:pt x="110188" y="53907"/>
                        <a:pt x="108893" y="53433"/>
                      </a:cubicBezTo>
                      <a:cubicBezTo>
                        <a:pt x="107750" y="45814"/>
                        <a:pt x="105269" y="38175"/>
                        <a:pt x="101430" y="31376"/>
                      </a:cubicBezTo>
                      <a:cubicBezTo>
                        <a:pt x="106089" y="33060"/>
                        <a:pt x="111223" y="33772"/>
                        <a:pt x="116012" y="34419"/>
                      </a:cubicBezTo>
                      <a:cubicBezTo>
                        <a:pt x="119355" y="34333"/>
                        <a:pt x="124144" y="35110"/>
                        <a:pt x="126344" y="32024"/>
                      </a:cubicBezTo>
                      <a:cubicBezTo>
                        <a:pt x="128242" y="29154"/>
                        <a:pt x="125179" y="25032"/>
                        <a:pt x="121879" y="26111"/>
                      </a:cubicBezTo>
                      <a:cubicBezTo>
                        <a:pt x="114761" y="28377"/>
                        <a:pt x="107081" y="26801"/>
                        <a:pt x="99855" y="25873"/>
                      </a:cubicBezTo>
                      <a:cubicBezTo>
                        <a:pt x="99273" y="25744"/>
                        <a:pt x="98496" y="25657"/>
                        <a:pt x="97741" y="25679"/>
                      </a:cubicBezTo>
                      <a:cubicBezTo>
                        <a:pt x="95972" y="23305"/>
                        <a:pt x="94009" y="21082"/>
                        <a:pt x="91831" y="19075"/>
                      </a:cubicBezTo>
                      <a:cubicBezTo>
                        <a:pt x="97353" y="16183"/>
                        <a:pt x="102206" y="11910"/>
                        <a:pt x="105291" y="6428"/>
                      </a:cubicBezTo>
                      <a:cubicBezTo>
                        <a:pt x="107923" y="1939"/>
                        <a:pt x="101538" y="-2463"/>
                        <a:pt x="98302" y="1616"/>
                      </a:cubicBezTo>
                      <a:cubicBezTo>
                        <a:pt x="95304" y="7011"/>
                        <a:pt x="90989" y="11371"/>
                        <a:pt x="85640" y="14306"/>
                      </a:cubicBezTo>
                      <a:cubicBezTo>
                        <a:pt x="85446" y="14176"/>
                        <a:pt x="85252" y="14025"/>
                        <a:pt x="85036" y="13917"/>
                      </a:cubicBezTo>
                      <a:cubicBezTo>
                        <a:pt x="76127" y="9428"/>
                        <a:pt x="66722" y="7572"/>
                        <a:pt x="56713" y="7292"/>
                      </a:cubicBezTo>
                      <a:cubicBezTo>
                        <a:pt x="53435" y="7011"/>
                        <a:pt x="48085" y="6126"/>
                        <a:pt x="45604" y="8630"/>
                      </a:cubicBezTo>
                      <a:cubicBezTo>
                        <a:pt x="41851" y="9881"/>
                        <a:pt x="37278" y="12752"/>
                        <a:pt x="34992" y="15514"/>
                      </a:cubicBezTo>
                      <a:cubicBezTo>
                        <a:pt x="10768" y="28161"/>
                        <a:pt x="-6662" y="58008"/>
                        <a:pt x="2463" y="84726"/>
                      </a:cubicBezTo>
                      <a:cubicBezTo>
                        <a:pt x="8093" y="104796"/>
                        <a:pt x="22286" y="113429"/>
                        <a:pt x="41312" y="119126"/>
                      </a:cubicBezTo>
                      <a:cubicBezTo>
                        <a:pt x="62991" y="125471"/>
                        <a:pt x="87840" y="119040"/>
                        <a:pt x="98410" y="97782"/>
                      </a:cubicBezTo>
                      <a:cubicBezTo>
                        <a:pt x="104644" y="86236"/>
                        <a:pt x="109799" y="73244"/>
                        <a:pt x="109497" y="59972"/>
                      </a:cubicBezTo>
                      <a:cubicBezTo>
                        <a:pt x="110166" y="60382"/>
                        <a:pt x="110727" y="60662"/>
                        <a:pt x="111072" y="60749"/>
                      </a:cubicBezTo>
                      <a:cubicBezTo>
                        <a:pt x="116141" y="63317"/>
                        <a:pt x="121491" y="65756"/>
                        <a:pt x="127142" y="66640"/>
                      </a:cubicBezTo>
                      <a:cubicBezTo>
                        <a:pt x="129299" y="66899"/>
                        <a:pt x="131392" y="65410"/>
                        <a:pt x="131672" y="63187"/>
                      </a:cubicBezTo>
                      <a:cubicBezTo>
                        <a:pt x="132147" y="58547"/>
                        <a:pt x="127272" y="58461"/>
                        <a:pt x="123971" y="58051"/>
                      </a:cubicBezTo>
                      <a:close/>
                      <a:moveTo>
                        <a:pt x="16958" y="93919"/>
                      </a:moveTo>
                      <a:cubicBezTo>
                        <a:pt x="12472" y="85913"/>
                        <a:pt x="8632" y="76827"/>
                        <a:pt x="9042" y="67482"/>
                      </a:cubicBezTo>
                      <a:cubicBezTo>
                        <a:pt x="10897" y="50994"/>
                        <a:pt x="19504" y="35542"/>
                        <a:pt x="33029" y="25830"/>
                      </a:cubicBezTo>
                      <a:cubicBezTo>
                        <a:pt x="37257" y="22399"/>
                        <a:pt x="41096" y="20068"/>
                        <a:pt x="45108" y="18643"/>
                      </a:cubicBezTo>
                      <a:cubicBezTo>
                        <a:pt x="46273" y="19118"/>
                        <a:pt x="47567" y="19442"/>
                        <a:pt x="48560" y="19809"/>
                      </a:cubicBezTo>
                      <a:cubicBezTo>
                        <a:pt x="69785" y="26801"/>
                        <a:pt x="64867" y="54253"/>
                        <a:pt x="61890" y="71431"/>
                      </a:cubicBezTo>
                      <a:cubicBezTo>
                        <a:pt x="59755" y="82567"/>
                        <a:pt x="56735" y="93898"/>
                        <a:pt x="48775" y="102379"/>
                      </a:cubicBezTo>
                      <a:cubicBezTo>
                        <a:pt x="48085" y="103048"/>
                        <a:pt x="47330" y="103825"/>
                        <a:pt x="46532" y="104494"/>
                      </a:cubicBezTo>
                      <a:cubicBezTo>
                        <a:pt x="46489" y="104516"/>
                        <a:pt x="46446" y="104516"/>
                        <a:pt x="46403" y="104537"/>
                      </a:cubicBezTo>
                      <a:cubicBezTo>
                        <a:pt x="46057" y="104624"/>
                        <a:pt x="45755" y="104861"/>
                        <a:pt x="45561" y="105142"/>
                      </a:cubicBezTo>
                      <a:cubicBezTo>
                        <a:pt x="44353" y="105379"/>
                        <a:pt x="43189" y="105746"/>
                        <a:pt x="42024" y="106113"/>
                      </a:cubicBezTo>
                      <a:cubicBezTo>
                        <a:pt x="41873" y="106091"/>
                        <a:pt x="41743" y="106091"/>
                        <a:pt x="41592" y="106048"/>
                      </a:cubicBezTo>
                      <a:cubicBezTo>
                        <a:pt x="39716" y="105811"/>
                        <a:pt x="38270" y="106501"/>
                        <a:pt x="37343" y="107645"/>
                      </a:cubicBezTo>
                      <a:cubicBezTo>
                        <a:pt x="37321" y="107645"/>
                        <a:pt x="37278" y="107667"/>
                        <a:pt x="37257" y="107667"/>
                      </a:cubicBezTo>
                      <a:cubicBezTo>
                        <a:pt x="29318" y="104775"/>
                        <a:pt x="22071" y="100221"/>
                        <a:pt x="16958" y="93919"/>
                      </a:cubicBezTo>
                      <a:close/>
                      <a:moveTo>
                        <a:pt x="96123" y="78942"/>
                      </a:moveTo>
                      <a:cubicBezTo>
                        <a:pt x="91119" y="94718"/>
                        <a:pt x="80032" y="111012"/>
                        <a:pt x="61890" y="111443"/>
                      </a:cubicBezTo>
                      <a:cubicBezTo>
                        <a:pt x="59216" y="111573"/>
                        <a:pt x="56433" y="111487"/>
                        <a:pt x="53650" y="111249"/>
                      </a:cubicBezTo>
                      <a:cubicBezTo>
                        <a:pt x="54707" y="110300"/>
                        <a:pt x="55700" y="109285"/>
                        <a:pt x="56606" y="108271"/>
                      </a:cubicBezTo>
                      <a:cubicBezTo>
                        <a:pt x="69829" y="93207"/>
                        <a:pt x="72072" y="72079"/>
                        <a:pt x="73690" y="52850"/>
                      </a:cubicBezTo>
                      <a:cubicBezTo>
                        <a:pt x="74682" y="39556"/>
                        <a:pt x="71058" y="24794"/>
                        <a:pt x="60790" y="17197"/>
                      </a:cubicBezTo>
                      <a:cubicBezTo>
                        <a:pt x="61826" y="17305"/>
                        <a:pt x="62861" y="17435"/>
                        <a:pt x="63961" y="17608"/>
                      </a:cubicBezTo>
                      <a:cubicBezTo>
                        <a:pt x="78996" y="19140"/>
                        <a:pt x="89307" y="26780"/>
                        <a:pt x="95088" y="40764"/>
                      </a:cubicBezTo>
                      <a:cubicBezTo>
                        <a:pt x="100890" y="52591"/>
                        <a:pt x="100998" y="66770"/>
                        <a:pt x="96123" y="7894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37"/>
                <p:cNvSpPr/>
                <p:nvPr/>
              </p:nvSpPr>
              <p:spPr>
                <a:xfrm>
                  <a:off x="13212178" y="6412701"/>
                  <a:ext cx="22791" cy="64558"/>
                </a:xfrm>
                <a:custGeom>
                  <a:rect b="b" l="l" r="r" t="t"/>
                  <a:pathLst>
                    <a:path extrusionOk="0" h="64558" w="22791">
                      <a:moveTo>
                        <a:pt x="164" y="58853"/>
                      </a:moveTo>
                      <a:cubicBezTo>
                        <a:pt x="-569" y="61399"/>
                        <a:pt x="1242" y="64205"/>
                        <a:pt x="3917" y="64507"/>
                      </a:cubicBezTo>
                      <a:cubicBezTo>
                        <a:pt x="6333" y="64895"/>
                        <a:pt x="8663" y="63039"/>
                        <a:pt x="8986" y="60644"/>
                      </a:cubicBezTo>
                      <a:cubicBezTo>
                        <a:pt x="10496" y="51644"/>
                        <a:pt x="11812" y="43487"/>
                        <a:pt x="14314" y="34487"/>
                      </a:cubicBezTo>
                      <a:cubicBezTo>
                        <a:pt x="16687" y="23610"/>
                        <a:pt x="21066" y="12992"/>
                        <a:pt x="22792" y="2072"/>
                      </a:cubicBezTo>
                      <a:cubicBezTo>
                        <a:pt x="22619" y="604"/>
                        <a:pt x="20937" y="-453"/>
                        <a:pt x="19556" y="194"/>
                      </a:cubicBezTo>
                      <a:cubicBezTo>
                        <a:pt x="17205" y="1273"/>
                        <a:pt x="16450" y="4079"/>
                        <a:pt x="15393" y="6237"/>
                      </a:cubicBezTo>
                      <a:cubicBezTo>
                        <a:pt x="10885" y="18042"/>
                        <a:pt x="7304" y="30214"/>
                        <a:pt x="3917" y="42386"/>
                      </a:cubicBezTo>
                      <a:cubicBezTo>
                        <a:pt x="2472" y="47824"/>
                        <a:pt x="1393" y="53371"/>
                        <a:pt x="164" y="588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37"/>
                <p:cNvSpPr/>
                <p:nvPr/>
              </p:nvSpPr>
              <p:spPr>
                <a:xfrm>
                  <a:off x="13168494" y="6463022"/>
                  <a:ext cx="101457" cy="52617"/>
                </a:xfrm>
                <a:custGeom>
                  <a:rect b="b" l="l" r="r" t="t"/>
                  <a:pathLst>
                    <a:path extrusionOk="0" h="52617" w="101457">
                      <a:moveTo>
                        <a:pt x="92319" y="17273"/>
                      </a:moveTo>
                      <a:cubicBezTo>
                        <a:pt x="84144" y="34559"/>
                        <a:pt x="63479" y="47659"/>
                        <a:pt x="44367" y="41206"/>
                      </a:cubicBezTo>
                      <a:cubicBezTo>
                        <a:pt x="25946" y="35164"/>
                        <a:pt x="12507" y="21610"/>
                        <a:pt x="6834" y="3050"/>
                      </a:cubicBezTo>
                      <a:cubicBezTo>
                        <a:pt x="6489" y="1281"/>
                        <a:pt x="5000" y="-230"/>
                        <a:pt x="2930" y="29"/>
                      </a:cubicBezTo>
                      <a:cubicBezTo>
                        <a:pt x="-522" y="525"/>
                        <a:pt x="-371" y="4453"/>
                        <a:pt x="600" y="7000"/>
                      </a:cubicBezTo>
                      <a:cubicBezTo>
                        <a:pt x="5151" y="29768"/>
                        <a:pt x="24544" y="46407"/>
                        <a:pt x="46503" y="51868"/>
                      </a:cubicBezTo>
                      <a:cubicBezTo>
                        <a:pt x="68829" y="56119"/>
                        <a:pt x="91607" y="41789"/>
                        <a:pt x="100991" y="21718"/>
                      </a:cubicBezTo>
                      <a:cubicBezTo>
                        <a:pt x="103493" y="16258"/>
                        <a:pt x="95253" y="12115"/>
                        <a:pt x="92319" y="1727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0" name="Google Shape;1640;p37"/>
              <p:cNvSpPr/>
              <p:nvPr/>
            </p:nvSpPr>
            <p:spPr>
              <a:xfrm>
                <a:off x="12895331" y="6140711"/>
                <a:ext cx="693573" cy="492292"/>
              </a:xfrm>
              <a:custGeom>
                <a:rect b="b" l="l" r="r" t="t"/>
                <a:pathLst>
                  <a:path extrusionOk="0" h="492292" w="693573">
                    <a:moveTo>
                      <a:pt x="297339" y="290140"/>
                    </a:moveTo>
                    <a:cubicBezTo>
                      <a:pt x="317270" y="273285"/>
                      <a:pt x="327905" y="243417"/>
                      <a:pt x="318500" y="218339"/>
                    </a:cubicBezTo>
                    <a:cubicBezTo>
                      <a:pt x="313388" y="204721"/>
                      <a:pt x="296282" y="183269"/>
                      <a:pt x="279888" y="182600"/>
                    </a:cubicBezTo>
                    <a:cubicBezTo>
                      <a:pt x="276868" y="181392"/>
                      <a:pt x="273525" y="180895"/>
                      <a:pt x="271519" y="182514"/>
                    </a:cubicBezTo>
                    <a:cubicBezTo>
                      <a:pt x="269750" y="182255"/>
                      <a:pt x="267959" y="182082"/>
                      <a:pt x="266169" y="181996"/>
                    </a:cubicBezTo>
                    <a:cubicBezTo>
                      <a:pt x="261035" y="179061"/>
                      <a:pt x="255772" y="176234"/>
                      <a:pt x="251781" y="171745"/>
                    </a:cubicBezTo>
                    <a:cubicBezTo>
                      <a:pt x="248395" y="168702"/>
                      <a:pt x="246734" y="160134"/>
                      <a:pt x="240823" y="162896"/>
                    </a:cubicBezTo>
                    <a:cubicBezTo>
                      <a:pt x="236423" y="165572"/>
                      <a:pt x="239788" y="170407"/>
                      <a:pt x="242182" y="173234"/>
                    </a:cubicBezTo>
                    <a:cubicBezTo>
                      <a:pt x="245094" y="177183"/>
                      <a:pt x="248805" y="180420"/>
                      <a:pt x="252946" y="183032"/>
                    </a:cubicBezTo>
                    <a:cubicBezTo>
                      <a:pt x="247057" y="184176"/>
                      <a:pt x="241341" y="186204"/>
                      <a:pt x="236035" y="188967"/>
                    </a:cubicBezTo>
                    <a:cubicBezTo>
                      <a:pt x="236099" y="187564"/>
                      <a:pt x="235495" y="186118"/>
                      <a:pt x="233878" y="185147"/>
                    </a:cubicBezTo>
                    <a:cubicBezTo>
                      <a:pt x="228852" y="181931"/>
                      <a:pt x="224128" y="177831"/>
                      <a:pt x="221431" y="172414"/>
                    </a:cubicBezTo>
                    <a:cubicBezTo>
                      <a:pt x="220978" y="171378"/>
                      <a:pt x="220547" y="170169"/>
                      <a:pt x="219619" y="169500"/>
                    </a:cubicBezTo>
                    <a:cubicBezTo>
                      <a:pt x="218562" y="168723"/>
                      <a:pt x="217117" y="168637"/>
                      <a:pt x="216038" y="169457"/>
                    </a:cubicBezTo>
                    <a:cubicBezTo>
                      <a:pt x="210171" y="176169"/>
                      <a:pt x="223610" y="189485"/>
                      <a:pt x="229326" y="192765"/>
                    </a:cubicBezTo>
                    <a:cubicBezTo>
                      <a:pt x="229585" y="192916"/>
                      <a:pt x="229822" y="193024"/>
                      <a:pt x="230060" y="193132"/>
                    </a:cubicBezTo>
                    <a:cubicBezTo>
                      <a:pt x="228420" y="194556"/>
                      <a:pt x="226867" y="196067"/>
                      <a:pt x="225357" y="197642"/>
                    </a:cubicBezTo>
                    <a:cubicBezTo>
                      <a:pt x="224926" y="196930"/>
                      <a:pt x="224257" y="196304"/>
                      <a:pt x="223286" y="195873"/>
                    </a:cubicBezTo>
                    <a:cubicBezTo>
                      <a:pt x="217656" y="193585"/>
                      <a:pt x="211767" y="191945"/>
                      <a:pt x="206332" y="189161"/>
                    </a:cubicBezTo>
                    <a:cubicBezTo>
                      <a:pt x="204412" y="188298"/>
                      <a:pt x="202837" y="186657"/>
                      <a:pt x="200745" y="186247"/>
                    </a:cubicBezTo>
                    <a:cubicBezTo>
                      <a:pt x="199451" y="186075"/>
                      <a:pt x="198135" y="186916"/>
                      <a:pt x="197811" y="188190"/>
                    </a:cubicBezTo>
                    <a:cubicBezTo>
                      <a:pt x="196927" y="196110"/>
                      <a:pt x="213881" y="201139"/>
                      <a:pt x="219813" y="203987"/>
                    </a:cubicBezTo>
                    <a:cubicBezTo>
                      <a:pt x="219835" y="203987"/>
                      <a:pt x="219835" y="203987"/>
                      <a:pt x="219856" y="204009"/>
                    </a:cubicBezTo>
                    <a:cubicBezTo>
                      <a:pt x="216082" y="208800"/>
                      <a:pt x="212717" y="213915"/>
                      <a:pt x="209546" y="219030"/>
                    </a:cubicBezTo>
                    <a:cubicBezTo>
                      <a:pt x="197811" y="239661"/>
                      <a:pt x="206892" y="265775"/>
                      <a:pt x="222704" y="281551"/>
                    </a:cubicBezTo>
                    <a:cubicBezTo>
                      <a:pt x="228097" y="286450"/>
                      <a:pt x="234935" y="289212"/>
                      <a:pt x="241772" y="291370"/>
                    </a:cubicBezTo>
                    <a:cubicBezTo>
                      <a:pt x="248848" y="293550"/>
                      <a:pt x="255837" y="296356"/>
                      <a:pt x="263171" y="297435"/>
                    </a:cubicBezTo>
                    <a:cubicBezTo>
                      <a:pt x="274905" y="298751"/>
                      <a:pt x="287632" y="297089"/>
                      <a:pt x="297339" y="290140"/>
                    </a:cubicBezTo>
                    <a:close/>
                    <a:moveTo>
                      <a:pt x="339639" y="274062"/>
                    </a:moveTo>
                    <a:cubicBezTo>
                      <a:pt x="339467" y="272595"/>
                      <a:pt x="337784" y="271537"/>
                      <a:pt x="336404" y="272184"/>
                    </a:cubicBezTo>
                    <a:cubicBezTo>
                      <a:pt x="334052" y="273264"/>
                      <a:pt x="333298" y="276069"/>
                      <a:pt x="332241" y="278227"/>
                    </a:cubicBezTo>
                    <a:cubicBezTo>
                      <a:pt x="327711" y="290032"/>
                      <a:pt x="324151" y="302204"/>
                      <a:pt x="320765" y="314376"/>
                    </a:cubicBezTo>
                    <a:cubicBezTo>
                      <a:pt x="319341" y="319815"/>
                      <a:pt x="318263" y="325361"/>
                      <a:pt x="317033" y="330843"/>
                    </a:cubicBezTo>
                    <a:cubicBezTo>
                      <a:pt x="316300" y="333411"/>
                      <a:pt x="318112" y="336216"/>
                      <a:pt x="320786" y="336497"/>
                    </a:cubicBezTo>
                    <a:cubicBezTo>
                      <a:pt x="323202" y="336885"/>
                      <a:pt x="325532" y="335029"/>
                      <a:pt x="325856" y="332634"/>
                    </a:cubicBezTo>
                    <a:cubicBezTo>
                      <a:pt x="327344" y="323635"/>
                      <a:pt x="328681" y="315477"/>
                      <a:pt x="331184" y="306477"/>
                    </a:cubicBezTo>
                    <a:cubicBezTo>
                      <a:pt x="333513" y="295579"/>
                      <a:pt x="337914" y="284982"/>
                      <a:pt x="339639" y="274062"/>
                    </a:cubicBezTo>
                    <a:close/>
                    <a:moveTo>
                      <a:pt x="374174" y="344007"/>
                    </a:moveTo>
                    <a:cubicBezTo>
                      <a:pt x="376655" y="338569"/>
                      <a:pt x="368415" y="334425"/>
                      <a:pt x="365481" y="339583"/>
                    </a:cubicBezTo>
                    <a:cubicBezTo>
                      <a:pt x="357306" y="356870"/>
                      <a:pt x="336641" y="369970"/>
                      <a:pt x="317529" y="363517"/>
                    </a:cubicBezTo>
                    <a:cubicBezTo>
                      <a:pt x="299108" y="357474"/>
                      <a:pt x="285669" y="343921"/>
                      <a:pt x="279996" y="325339"/>
                    </a:cubicBezTo>
                    <a:cubicBezTo>
                      <a:pt x="279651" y="323548"/>
                      <a:pt x="278162" y="322059"/>
                      <a:pt x="276113" y="322318"/>
                    </a:cubicBezTo>
                    <a:cubicBezTo>
                      <a:pt x="272662" y="322814"/>
                      <a:pt x="272813" y="326742"/>
                      <a:pt x="273784" y="329289"/>
                    </a:cubicBezTo>
                    <a:cubicBezTo>
                      <a:pt x="278335" y="352079"/>
                      <a:pt x="297706" y="368696"/>
                      <a:pt x="319686" y="374178"/>
                    </a:cubicBezTo>
                    <a:cubicBezTo>
                      <a:pt x="342012" y="378408"/>
                      <a:pt x="364791" y="364078"/>
                      <a:pt x="374174" y="344007"/>
                    </a:cubicBezTo>
                    <a:close/>
                    <a:moveTo>
                      <a:pt x="491584" y="247668"/>
                    </a:moveTo>
                    <a:cubicBezTo>
                      <a:pt x="492059" y="243050"/>
                      <a:pt x="487184" y="242985"/>
                      <a:pt x="483884" y="242575"/>
                    </a:cubicBezTo>
                    <a:cubicBezTo>
                      <a:pt x="480044" y="241755"/>
                      <a:pt x="476291" y="240611"/>
                      <a:pt x="472559" y="239381"/>
                    </a:cubicBezTo>
                    <a:cubicBezTo>
                      <a:pt x="471372" y="239057"/>
                      <a:pt x="470100" y="238410"/>
                      <a:pt x="468806" y="237935"/>
                    </a:cubicBezTo>
                    <a:cubicBezTo>
                      <a:pt x="467684" y="230338"/>
                      <a:pt x="465203" y="222698"/>
                      <a:pt x="461385" y="215922"/>
                    </a:cubicBezTo>
                    <a:cubicBezTo>
                      <a:pt x="466023" y="217584"/>
                      <a:pt x="471157" y="218274"/>
                      <a:pt x="475924" y="218922"/>
                    </a:cubicBezTo>
                    <a:cubicBezTo>
                      <a:pt x="479267" y="218835"/>
                      <a:pt x="484056" y="219612"/>
                      <a:pt x="486256" y="216526"/>
                    </a:cubicBezTo>
                    <a:cubicBezTo>
                      <a:pt x="488155" y="213656"/>
                      <a:pt x="485091" y="209534"/>
                      <a:pt x="481791" y="210591"/>
                    </a:cubicBezTo>
                    <a:cubicBezTo>
                      <a:pt x="474651" y="212857"/>
                      <a:pt x="466994" y="211282"/>
                      <a:pt x="459767" y="210354"/>
                    </a:cubicBezTo>
                    <a:cubicBezTo>
                      <a:pt x="459206" y="210224"/>
                      <a:pt x="458430" y="210138"/>
                      <a:pt x="457675" y="210160"/>
                    </a:cubicBezTo>
                    <a:cubicBezTo>
                      <a:pt x="455906" y="207764"/>
                      <a:pt x="453943" y="205541"/>
                      <a:pt x="451765" y="203534"/>
                    </a:cubicBezTo>
                    <a:cubicBezTo>
                      <a:pt x="457287" y="200642"/>
                      <a:pt x="462119" y="196369"/>
                      <a:pt x="465203" y="190887"/>
                    </a:cubicBezTo>
                    <a:cubicBezTo>
                      <a:pt x="467835" y="186399"/>
                      <a:pt x="461450" y="181996"/>
                      <a:pt x="458214" y="186075"/>
                    </a:cubicBezTo>
                    <a:cubicBezTo>
                      <a:pt x="455216" y="191470"/>
                      <a:pt x="450923" y="195851"/>
                      <a:pt x="445574" y="198765"/>
                    </a:cubicBezTo>
                    <a:cubicBezTo>
                      <a:pt x="445358" y="198614"/>
                      <a:pt x="445142" y="198484"/>
                      <a:pt x="444948" y="198355"/>
                    </a:cubicBezTo>
                    <a:cubicBezTo>
                      <a:pt x="436039" y="193866"/>
                      <a:pt x="426635" y="192010"/>
                      <a:pt x="416626" y="191729"/>
                    </a:cubicBezTo>
                    <a:cubicBezTo>
                      <a:pt x="413347" y="191449"/>
                      <a:pt x="407976" y="190542"/>
                      <a:pt x="405495" y="193067"/>
                    </a:cubicBezTo>
                    <a:cubicBezTo>
                      <a:pt x="401763" y="194319"/>
                      <a:pt x="397212" y="197189"/>
                      <a:pt x="394925" y="199930"/>
                    </a:cubicBezTo>
                    <a:cubicBezTo>
                      <a:pt x="370680" y="212577"/>
                      <a:pt x="353251" y="242445"/>
                      <a:pt x="362375" y="269185"/>
                    </a:cubicBezTo>
                    <a:cubicBezTo>
                      <a:pt x="368027" y="289255"/>
                      <a:pt x="382199" y="297888"/>
                      <a:pt x="401224" y="303585"/>
                    </a:cubicBezTo>
                    <a:cubicBezTo>
                      <a:pt x="422903" y="309930"/>
                      <a:pt x="447752" y="303499"/>
                      <a:pt x="458322" y="282241"/>
                    </a:cubicBezTo>
                    <a:cubicBezTo>
                      <a:pt x="464534" y="270695"/>
                      <a:pt x="469711" y="257725"/>
                      <a:pt x="469410" y="244409"/>
                    </a:cubicBezTo>
                    <a:cubicBezTo>
                      <a:pt x="470078" y="244819"/>
                      <a:pt x="470661" y="245100"/>
                      <a:pt x="471006" y="245186"/>
                    </a:cubicBezTo>
                    <a:cubicBezTo>
                      <a:pt x="476075" y="247754"/>
                      <a:pt x="481424" y="250193"/>
                      <a:pt x="487076" y="251078"/>
                    </a:cubicBezTo>
                    <a:cubicBezTo>
                      <a:pt x="489212" y="251380"/>
                      <a:pt x="491282" y="249891"/>
                      <a:pt x="491584" y="247668"/>
                    </a:cubicBezTo>
                    <a:close/>
                    <a:moveTo>
                      <a:pt x="693034" y="129747"/>
                    </a:moveTo>
                    <a:cubicBezTo>
                      <a:pt x="694911" y="152300"/>
                      <a:pt x="691869" y="174874"/>
                      <a:pt x="684147" y="196175"/>
                    </a:cubicBezTo>
                    <a:cubicBezTo>
                      <a:pt x="677525" y="215080"/>
                      <a:pt x="667214" y="232324"/>
                      <a:pt x="657421" y="249718"/>
                    </a:cubicBezTo>
                    <a:cubicBezTo>
                      <a:pt x="642515" y="277580"/>
                      <a:pt x="623641" y="303326"/>
                      <a:pt x="603472" y="327843"/>
                    </a:cubicBezTo>
                    <a:cubicBezTo>
                      <a:pt x="593895" y="338267"/>
                      <a:pt x="583606" y="348000"/>
                      <a:pt x="573144" y="357539"/>
                    </a:cubicBezTo>
                    <a:cubicBezTo>
                      <a:pt x="559360" y="369106"/>
                      <a:pt x="544045" y="378667"/>
                      <a:pt x="529657" y="389479"/>
                    </a:cubicBezTo>
                    <a:cubicBezTo>
                      <a:pt x="490312" y="413240"/>
                      <a:pt x="450557" y="436225"/>
                      <a:pt x="409119" y="456209"/>
                    </a:cubicBezTo>
                    <a:cubicBezTo>
                      <a:pt x="375878" y="469201"/>
                      <a:pt x="341257" y="478222"/>
                      <a:pt x="307456" y="489531"/>
                    </a:cubicBezTo>
                    <a:cubicBezTo>
                      <a:pt x="303249" y="490718"/>
                      <a:pt x="299000" y="491192"/>
                      <a:pt x="294729" y="492293"/>
                    </a:cubicBezTo>
                    <a:cubicBezTo>
                      <a:pt x="294276" y="492207"/>
                      <a:pt x="293844" y="492099"/>
                      <a:pt x="293413" y="492012"/>
                    </a:cubicBezTo>
                    <a:cubicBezTo>
                      <a:pt x="287395" y="490761"/>
                      <a:pt x="281312" y="489703"/>
                      <a:pt x="275250" y="488624"/>
                    </a:cubicBezTo>
                    <a:cubicBezTo>
                      <a:pt x="271260" y="487437"/>
                      <a:pt x="267291" y="486142"/>
                      <a:pt x="263365" y="484761"/>
                    </a:cubicBezTo>
                    <a:cubicBezTo>
                      <a:pt x="248438" y="478416"/>
                      <a:pt x="233252" y="472654"/>
                      <a:pt x="218821" y="465252"/>
                    </a:cubicBezTo>
                    <a:cubicBezTo>
                      <a:pt x="191922" y="451310"/>
                      <a:pt x="165778" y="435210"/>
                      <a:pt x="142417" y="415852"/>
                    </a:cubicBezTo>
                    <a:cubicBezTo>
                      <a:pt x="111463" y="389932"/>
                      <a:pt x="85751" y="358294"/>
                      <a:pt x="64223" y="324196"/>
                    </a:cubicBezTo>
                    <a:cubicBezTo>
                      <a:pt x="51086" y="302442"/>
                      <a:pt x="37022" y="281076"/>
                      <a:pt x="27164" y="257574"/>
                    </a:cubicBezTo>
                    <a:cubicBezTo>
                      <a:pt x="13273" y="225353"/>
                      <a:pt x="4795" y="190736"/>
                      <a:pt x="1301" y="155839"/>
                    </a:cubicBezTo>
                    <a:cubicBezTo>
                      <a:pt x="-1956" y="124870"/>
                      <a:pt x="524" y="97699"/>
                      <a:pt x="13078" y="68909"/>
                    </a:cubicBezTo>
                    <a:cubicBezTo>
                      <a:pt x="21405" y="46832"/>
                      <a:pt x="36893" y="22617"/>
                      <a:pt x="62023" y="18776"/>
                    </a:cubicBezTo>
                    <a:cubicBezTo>
                      <a:pt x="73628" y="16639"/>
                      <a:pt x="86311" y="18258"/>
                      <a:pt x="94767" y="27171"/>
                    </a:cubicBezTo>
                    <a:cubicBezTo>
                      <a:pt x="113836" y="43789"/>
                      <a:pt x="120350" y="53867"/>
                      <a:pt x="126541" y="78384"/>
                    </a:cubicBezTo>
                    <a:cubicBezTo>
                      <a:pt x="127684" y="81535"/>
                      <a:pt x="132279" y="82376"/>
                      <a:pt x="134522" y="79938"/>
                    </a:cubicBezTo>
                    <a:cubicBezTo>
                      <a:pt x="136787" y="77715"/>
                      <a:pt x="135752" y="74326"/>
                      <a:pt x="136054" y="71521"/>
                    </a:cubicBezTo>
                    <a:cubicBezTo>
                      <a:pt x="138534" y="53457"/>
                      <a:pt x="152426" y="39472"/>
                      <a:pt x="166124" y="28639"/>
                    </a:cubicBezTo>
                    <a:cubicBezTo>
                      <a:pt x="194317" y="6216"/>
                      <a:pt x="239594" y="-7057"/>
                      <a:pt x="274754" y="3928"/>
                    </a:cubicBezTo>
                    <a:cubicBezTo>
                      <a:pt x="297425" y="11007"/>
                      <a:pt x="310130" y="33214"/>
                      <a:pt x="317810" y="54320"/>
                    </a:cubicBezTo>
                    <a:cubicBezTo>
                      <a:pt x="319600" y="59867"/>
                      <a:pt x="321088" y="65500"/>
                      <a:pt x="322361" y="71176"/>
                    </a:cubicBezTo>
                    <a:cubicBezTo>
                      <a:pt x="323181" y="74780"/>
                      <a:pt x="323591" y="80434"/>
                      <a:pt x="328466" y="80391"/>
                    </a:cubicBezTo>
                    <a:cubicBezTo>
                      <a:pt x="331960" y="80477"/>
                      <a:pt x="333384" y="76873"/>
                      <a:pt x="334807" y="74283"/>
                    </a:cubicBezTo>
                    <a:cubicBezTo>
                      <a:pt x="337935" y="67917"/>
                      <a:pt x="340437" y="61205"/>
                      <a:pt x="344256" y="55227"/>
                    </a:cubicBezTo>
                    <a:cubicBezTo>
                      <a:pt x="361361" y="33797"/>
                      <a:pt x="388001" y="21215"/>
                      <a:pt x="414296" y="15150"/>
                    </a:cubicBezTo>
                    <a:cubicBezTo>
                      <a:pt x="445380" y="7467"/>
                      <a:pt x="478750" y="20891"/>
                      <a:pt x="493569" y="49788"/>
                    </a:cubicBezTo>
                    <a:cubicBezTo>
                      <a:pt x="497452" y="56759"/>
                      <a:pt x="501075" y="63967"/>
                      <a:pt x="503189" y="71693"/>
                    </a:cubicBezTo>
                    <a:cubicBezTo>
                      <a:pt x="505390" y="78643"/>
                      <a:pt x="505519" y="86067"/>
                      <a:pt x="507374" y="93037"/>
                    </a:cubicBezTo>
                    <a:cubicBezTo>
                      <a:pt x="508776" y="96469"/>
                      <a:pt x="513371" y="96857"/>
                      <a:pt x="515852" y="94397"/>
                    </a:cubicBezTo>
                    <a:cubicBezTo>
                      <a:pt x="519972" y="88959"/>
                      <a:pt x="523660" y="83175"/>
                      <a:pt x="528255" y="78103"/>
                    </a:cubicBezTo>
                    <a:cubicBezTo>
                      <a:pt x="538846" y="64464"/>
                      <a:pt x="555650" y="58658"/>
                      <a:pt x="571569" y="53565"/>
                    </a:cubicBezTo>
                    <a:cubicBezTo>
                      <a:pt x="599740" y="43918"/>
                      <a:pt x="626488" y="45515"/>
                      <a:pt x="652805" y="59953"/>
                    </a:cubicBezTo>
                    <a:cubicBezTo>
                      <a:pt x="678043" y="73679"/>
                      <a:pt x="692171" y="101562"/>
                      <a:pt x="693034" y="1297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37"/>
              <p:cNvSpPr/>
              <p:nvPr/>
            </p:nvSpPr>
            <p:spPr>
              <a:xfrm>
                <a:off x="12805634" y="6589906"/>
                <a:ext cx="717350" cy="610124"/>
              </a:xfrm>
              <a:custGeom>
                <a:rect b="b" l="l" r="r" t="t"/>
                <a:pathLst>
                  <a:path extrusionOk="0" h="610124" w="717350">
                    <a:moveTo>
                      <a:pt x="716423" y="290960"/>
                    </a:moveTo>
                    <a:cubicBezTo>
                      <a:pt x="716789" y="291823"/>
                      <a:pt x="717113" y="292751"/>
                      <a:pt x="717350" y="293701"/>
                    </a:cubicBezTo>
                    <a:cubicBezTo>
                      <a:pt x="694636" y="308592"/>
                      <a:pt x="671124" y="322447"/>
                      <a:pt x="647374" y="335612"/>
                    </a:cubicBezTo>
                    <a:cubicBezTo>
                      <a:pt x="614285" y="350762"/>
                      <a:pt x="580311" y="365394"/>
                      <a:pt x="544136" y="371049"/>
                    </a:cubicBezTo>
                    <a:cubicBezTo>
                      <a:pt x="528174" y="373164"/>
                      <a:pt x="512039" y="372128"/>
                      <a:pt x="495990" y="371977"/>
                    </a:cubicBezTo>
                    <a:cubicBezTo>
                      <a:pt x="463677" y="371308"/>
                      <a:pt x="431127" y="369667"/>
                      <a:pt x="399482" y="361941"/>
                    </a:cubicBezTo>
                    <a:cubicBezTo>
                      <a:pt x="382226" y="357560"/>
                      <a:pt x="365336" y="351820"/>
                      <a:pt x="348726" y="345475"/>
                    </a:cubicBezTo>
                    <a:cubicBezTo>
                      <a:pt x="340486" y="343230"/>
                      <a:pt x="323229" y="329634"/>
                      <a:pt x="317297" y="340144"/>
                    </a:cubicBezTo>
                    <a:cubicBezTo>
                      <a:pt x="307008" y="366948"/>
                      <a:pt x="297258" y="393925"/>
                      <a:pt x="287594" y="420966"/>
                    </a:cubicBezTo>
                    <a:cubicBezTo>
                      <a:pt x="274717" y="453662"/>
                      <a:pt x="260696" y="485581"/>
                      <a:pt x="243072" y="516140"/>
                    </a:cubicBezTo>
                    <a:cubicBezTo>
                      <a:pt x="236019" y="527967"/>
                      <a:pt x="228124" y="539254"/>
                      <a:pt x="220078" y="550433"/>
                    </a:cubicBezTo>
                    <a:cubicBezTo>
                      <a:pt x="208192" y="567849"/>
                      <a:pt x="195401" y="584899"/>
                      <a:pt x="179136" y="598473"/>
                    </a:cubicBezTo>
                    <a:cubicBezTo>
                      <a:pt x="163756" y="611336"/>
                      <a:pt x="157716" y="614854"/>
                      <a:pt x="140115" y="602358"/>
                    </a:cubicBezTo>
                    <a:cubicBezTo>
                      <a:pt x="165374" y="569813"/>
                      <a:pt x="188843" y="535671"/>
                      <a:pt x="208171" y="499220"/>
                    </a:cubicBezTo>
                    <a:cubicBezTo>
                      <a:pt x="214146" y="486531"/>
                      <a:pt x="243353" y="447770"/>
                      <a:pt x="232891" y="436138"/>
                    </a:cubicBezTo>
                    <a:cubicBezTo>
                      <a:pt x="229720" y="433397"/>
                      <a:pt x="225233" y="433030"/>
                      <a:pt x="221480" y="431412"/>
                    </a:cubicBezTo>
                    <a:cubicBezTo>
                      <a:pt x="212938" y="428498"/>
                      <a:pt x="204741" y="424678"/>
                      <a:pt x="196738" y="420535"/>
                    </a:cubicBezTo>
                    <a:cubicBezTo>
                      <a:pt x="163713" y="403874"/>
                      <a:pt x="132392" y="383242"/>
                      <a:pt x="107478" y="355618"/>
                    </a:cubicBezTo>
                    <a:cubicBezTo>
                      <a:pt x="94816" y="342302"/>
                      <a:pt x="83211" y="328102"/>
                      <a:pt x="72555" y="313146"/>
                    </a:cubicBezTo>
                    <a:cubicBezTo>
                      <a:pt x="62007" y="299377"/>
                      <a:pt x="51006" y="285759"/>
                      <a:pt x="43564" y="269983"/>
                    </a:cubicBezTo>
                    <a:cubicBezTo>
                      <a:pt x="35259" y="252308"/>
                      <a:pt x="25703" y="234978"/>
                      <a:pt x="19685" y="216116"/>
                    </a:cubicBezTo>
                    <a:cubicBezTo>
                      <a:pt x="13861" y="197772"/>
                      <a:pt x="11294" y="178629"/>
                      <a:pt x="7281" y="159853"/>
                    </a:cubicBezTo>
                    <a:cubicBezTo>
                      <a:pt x="314" y="127157"/>
                      <a:pt x="-1368" y="93426"/>
                      <a:pt x="1026" y="60126"/>
                    </a:cubicBezTo>
                    <a:cubicBezTo>
                      <a:pt x="2903" y="40444"/>
                      <a:pt x="1436" y="18603"/>
                      <a:pt x="11337" y="734"/>
                    </a:cubicBezTo>
                    <a:cubicBezTo>
                      <a:pt x="11639" y="1209"/>
                      <a:pt x="11941" y="1683"/>
                      <a:pt x="12243" y="2180"/>
                    </a:cubicBezTo>
                    <a:cubicBezTo>
                      <a:pt x="25228" y="21193"/>
                      <a:pt x="34374" y="42127"/>
                      <a:pt x="44836" y="62608"/>
                    </a:cubicBezTo>
                    <a:cubicBezTo>
                      <a:pt x="51761" y="75621"/>
                      <a:pt x="60238" y="87707"/>
                      <a:pt x="67356" y="100612"/>
                    </a:cubicBezTo>
                    <a:cubicBezTo>
                      <a:pt x="73353" y="111274"/>
                      <a:pt x="78530" y="122366"/>
                      <a:pt x="84699" y="132941"/>
                    </a:cubicBezTo>
                    <a:cubicBezTo>
                      <a:pt x="97901" y="153875"/>
                      <a:pt x="109204" y="175845"/>
                      <a:pt x="121672" y="197189"/>
                    </a:cubicBezTo>
                    <a:cubicBezTo>
                      <a:pt x="136879" y="221813"/>
                      <a:pt x="152583" y="246136"/>
                      <a:pt x="168351" y="270415"/>
                    </a:cubicBezTo>
                    <a:cubicBezTo>
                      <a:pt x="189792" y="304600"/>
                      <a:pt x="208947" y="340230"/>
                      <a:pt x="231079" y="373962"/>
                    </a:cubicBezTo>
                    <a:cubicBezTo>
                      <a:pt x="235220" y="379120"/>
                      <a:pt x="242533" y="373099"/>
                      <a:pt x="238909" y="368070"/>
                    </a:cubicBezTo>
                    <a:cubicBezTo>
                      <a:pt x="230993" y="356071"/>
                      <a:pt x="223486" y="343748"/>
                      <a:pt x="216303" y="331274"/>
                    </a:cubicBezTo>
                    <a:cubicBezTo>
                      <a:pt x="198162" y="301772"/>
                      <a:pt x="181423" y="271451"/>
                      <a:pt x="161901" y="242855"/>
                    </a:cubicBezTo>
                    <a:cubicBezTo>
                      <a:pt x="149304" y="223130"/>
                      <a:pt x="136297" y="203491"/>
                      <a:pt x="124346" y="183334"/>
                    </a:cubicBezTo>
                    <a:cubicBezTo>
                      <a:pt x="116149" y="168917"/>
                      <a:pt x="108664" y="154113"/>
                      <a:pt x="99540" y="140236"/>
                    </a:cubicBezTo>
                    <a:cubicBezTo>
                      <a:pt x="86360" y="119539"/>
                      <a:pt x="76351" y="96987"/>
                      <a:pt x="62503" y="76700"/>
                    </a:cubicBezTo>
                    <a:cubicBezTo>
                      <a:pt x="46282" y="52918"/>
                      <a:pt x="36208" y="25337"/>
                      <a:pt x="18261" y="2676"/>
                    </a:cubicBezTo>
                    <a:cubicBezTo>
                      <a:pt x="17528" y="1813"/>
                      <a:pt x="16794" y="906"/>
                      <a:pt x="16061" y="0"/>
                    </a:cubicBezTo>
                    <a:cubicBezTo>
                      <a:pt x="21820" y="2913"/>
                      <a:pt x="26738" y="7165"/>
                      <a:pt x="32023" y="10899"/>
                    </a:cubicBezTo>
                    <a:cubicBezTo>
                      <a:pt x="79889" y="39537"/>
                      <a:pt x="125684" y="72708"/>
                      <a:pt x="164511" y="113065"/>
                    </a:cubicBezTo>
                    <a:cubicBezTo>
                      <a:pt x="177864" y="128625"/>
                      <a:pt x="190547" y="144833"/>
                      <a:pt x="202994" y="161127"/>
                    </a:cubicBezTo>
                    <a:cubicBezTo>
                      <a:pt x="211816" y="173622"/>
                      <a:pt x="218266" y="187607"/>
                      <a:pt x="226053" y="200707"/>
                    </a:cubicBezTo>
                    <a:cubicBezTo>
                      <a:pt x="243094" y="229086"/>
                      <a:pt x="257719" y="259646"/>
                      <a:pt x="265139" y="292104"/>
                    </a:cubicBezTo>
                    <a:cubicBezTo>
                      <a:pt x="267102" y="303434"/>
                      <a:pt x="268871" y="314786"/>
                      <a:pt x="269087" y="326310"/>
                    </a:cubicBezTo>
                    <a:cubicBezTo>
                      <a:pt x="269691" y="331986"/>
                      <a:pt x="267771" y="338482"/>
                      <a:pt x="270554" y="343684"/>
                    </a:cubicBezTo>
                    <a:cubicBezTo>
                      <a:pt x="274846" y="348496"/>
                      <a:pt x="279743" y="344072"/>
                      <a:pt x="281231" y="339432"/>
                    </a:cubicBezTo>
                    <a:cubicBezTo>
                      <a:pt x="284100" y="333389"/>
                      <a:pt x="287055" y="327368"/>
                      <a:pt x="290032" y="321390"/>
                    </a:cubicBezTo>
                    <a:cubicBezTo>
                      <a:pt x="321655" y="260595"/>
                      <a:pt x="348359" y="197038"/>
                      <a:pt x="364861" y="130395"/>
                    </a:cubicBezTo>
                    <a:cubicBezTo>
                      <a:pt x="366910" y="122906"/>
                      <a:pt x="368938" y="115439"/>
                      <a:pt x="370879" y="107950"/>
                    </a:cubicBezTo>
                    <a:cubicBezTo>
                      <a:pt x="372411" y="100871"/>
                      <a:pt x="375280" y="93512"/>
                      <a:pt x="373770" y="86218"/>
                    </a:cubicBezTo>
                    <a:cubicBezTo>
                      <a:pt x="371419" y="80714"/>
                      <a:pt x="366220" y="76614"/>
                      <a:pt x="363696" y="70809"/>
                    </a:cubicBezTo>
                    <a:cubicBezTo>
                      <a:pt x="360590" y="64550"/>
                      <a:pt x="358541" y="57644"/>
                      <a:pt x="357958" y="50673"/>
                    </a:cubicBezTo>
                    <a:cubicBezTo>
                      <a:pt x="357872" y="50047"/>
                      <a:pt x="357915" y="48752"/>
                      <a:pt x="357937" y="47328"/>
                    </a:cubicBezTo>
                    <a:cubicBezTo>
                      <a:pt x="366069" y="50457"/>
                      <a:pt x="374417" y="52896"/>
                      <a:pt x="383110" y="53479"/>
                    </a:cubicBezTo>
                    <a:cubicBezTo>
                      <a:pt x="385332" y="53975"/>
                      <a:pt x="387618" y="53349"/>
                      <a:pt x="389085" y="52011"/>
                    </a:cubicBezTo>
                    <a:cubicBezTo>
                      <a:pt x="408499" y="48601"/>
                      <a:pt x="426877" y="40508"/>
                      <a:pt x="445838" y="35113"/>
                    </a:cubicBezTo>
                    <a:cubicBezTo>
                      <a:pt x="445062" y="37530"/>
                      <a:pt x="444565" y="40185"/>
                      <a:pt x="443681" y="42062"/>
                    </a:cubicBezTo>
                    <a:cubicBezTo>
                      <a:pt x="440079" y="52961"/>
                      <a:pt x="434729" y="63169"/>
                      <a:pt x="428409" y="72729"/>
                    </a:cubicBezTo>
                    <a:cubicBezTo>
                      <a:pt x="422542" y="81750"/>
                      <a:pt x="414496" y="88548"/>
                      <a:pt x="405457" y="94289"/>
                    </a:cubicBezTo>
                    <a:cubicBezTo>
                      <a:pt x="393529" y="103051"/>
                      <a:pt x="393701" y="108209"/>
                      <a:pt x="392601" y="121848"/>
                    </a:cubicBezTo>
                    <a:cubicBezTo>
                      <a:pt x="390919" y="132531"/>
                      <a:pt x="389624" y="143257"/>
                      <a:pt x="388309" y="153983"/>
                    </a:cubicBezTo>
                    <a:cubicBezTo>
                      <a:pt x="384663" y="175133"/>
                      <a:pt x="380737" y="196347"/>
                      <a:pt x="373597" y="216677"/>
                    </a:cubicBezTo>
                    <a:cubicBezTo>
                      <a:pt x="370060" y="226173"/>
                      <a:pt x="366630" y="237287"/>
                      <a:pt x="363373" y="247193"/>
                    </a:cubicBezTo>
                    <a:cubicBezTo>
                      <a:pt x="359900" y="256322"/>
                      <a:pt x="355629" y="265106"/>
                      <a:pt x="351897" y="274148"/>
                    </a:cubicBezTo>
                    <a:cubicBezTo>
                      <a:pt x="349934" y="279824"/>
                      <a:pt x="346569" y="285738"/>
                      <a:pt x="347302" y="291888"/>
                    </a:cubicBezTo>
                    <a:cubicBezTo>
                      <a:pt x="347907" y="296183"/>
                      <a:pt x="353127" y="297866"/>
                      <a:pt x="356556" y="295643"/>
                    </a:cubicBezTo>
                    <a:cubicBezTo>
                      <a:pt x="370534" y="284788"/>
                      <a:pt x="383908" y="272918"/>
                      <a:pt x="399482" y="264307"/>
                    </a:cubicBezTo>
                    <a:cubicBezTo>
                      <a:pt x="419457" y="253409"/>
                      <a:pt x="441114" y="244193"/>
                      <a:pt x="462922" y="237719"/>
                    </a:cubicBezTo>
                    <a:cubicBezTo>
                      <a:pt x="489001" y="232043"/>
                      <a:pt x="515426" y="226691"/>
                      <a:pt x="542238" y="227748"/>
                    </a:cubicBezTo>
                    <a:cubicBezTo>
                      <a:pt x="581368" y="227403"/>
                      <a:pt x="620972" y="234180"/>
                      <a:pt x="656326" y="251380"/>
                    </a:cubicBezTo>
                    <a:cubicBezTo>
                      <a:pt x="670800" y="257034"/>
                      <a:pt x="685317" y="262796"/>
                      <a:pt x="697872" y="272163"/>
                    </a:cubicBezTo>
                    <a:cubicBezTo>
                      <a:pt x="701539" y="274817"/>
                      <a:pt x="705551" y="277623"/>
                      <a:pt x="709024" y="280882"/>
                    </a:cubicBezTo>
                    <a:cubicBezTo>
                      <a:pt x="686504" y="280169"/>
                      <a:pt x="664653" y="283666"/>
                      <a:pt x="641744" y="282738"/>
                    </a:cubicBezTo>
                    <a:cubicBezTo>
                      <a:pt x="620734" y="281702"/>
                      <a:pt x="600415" y="283191"/>
                      <a:pt x="579340" y="284702"/>
                    </a:cubicBezTo>
                    <a:cubicBezTo>
                      <a:pt x="563960" y="285889"/>
                      <a:pt x="548494" y="285975"/>
                      <a:pt x="533114" y="287356"/>
                    </a:cubicBezTo>
                    <a:cubicBezTo>
                      <a:pt x="497112" y="291780"/>
                      <a:pt x="461520" y="299377"/>
                      <a:pt x="425993" y="306650"/>
                    </a:cubicBezTo>
                    <a:cubicBezTo>
                      <a:pt x="411001" y="309434"/>
                      <a:pt x="395556" y="310232"/>
                      <a:pt x="381126" y="315498"/>
                    </a:cubicBezTo>
                    <a:cubicBezTo>
                      <a:pt x="380543" y="314980"/>
                      <a:pt x="380198" y="315757"/>
                      <a:pt x="379702" y="315973"/>
                    </a:cubicBezTo>
                    <a:cubicBezTo>
                      <a:pt x="378861" y="316491"/>
                      <a:pt x="379443" y="317958"/>
                      <a:pt x="380284" y="318131"/>
                    </a:cubicBezTo>
                    <a:cubicBezTo>
                      <a:pt x="386044" y="319059"/>
                      <a:pt x="391889" y="317289"/>
                      <a:pt x="397670" y="316987"/>
                    </a:cubicBezTo>
                    <a:cubicBezTo>
                      <a:pt x="417084" y="315865"/>
                      <a:pt x="436261" y="312801"/>
                      <a:pt x="455286" y="308851"/>
                    </a:cubicBezTo>
                    <a:cubicBezTo>
                      <a:pt x="480006" y="304470"/>
                      <a:pt x="504791" y="300175"/>
                      <a:pt x="529662" y="296830"/>
                    </a:cubicBezTo>
                    <a:cubicBezTo>
                      <a:pt x="546595" y="295104"/>
                      <a:pt x="563615" y="295363"/>
                      <a:pt x="580570" y="294025"/>
                    </a:cubicBezTo>
                    <a:cubicBezTo>
                      <a:pt x="595346" y="293118"/>
                      <a:pt x="610510" y="291888"/>
                      <a:pt x="625394" y="291953"/>
                    </a:cubicBezTo>
                    <a:cubicBezTo>
                      <a:pt x="652681" y="293636"/>
                      <a:pt x="679342" y="290852"/>
                      <a:pt x="706716" y="290529"/>
                    </a:cubicBezTo>
                    <a:cubicBezTo>
                      <a:pt x="709757" y="290270"/>
                      <a:pt x="713360" y="291457"/>
                      <a:pt x="716423" y="2909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37"/>
              <p:cNvSpPr/>
              <p:nvPr/>
            </p:nvSpPr>
            <p:spPr>
              <a:xfrm>
                <a:off x="13108742" y="6331836"/>
                <a:ext cx="53564" cy="87529"/>
              </a:xfrm>
              <a:custGeom>
                <a:rect b="b" l="l" r="r" t="t"/>
                <a:pathLst>
                  <a:path extrusionOk="0" h="87529" w="53564">
                    <a:moveTo>
                      <a:pt x="42728" y="4208"/>
                    </a:moveTo>
                    <a:cubicBezTo>
                      <a:pt x="61581" y="21150"/>
                      <a:pt x="51874" y="55723"/>
                      <a:pt x="43245" y="76096"/>
                    </a:cubicBezTo>
                    <a:cubicBezTo>
                      <a:pt x="40247" y="82398"/>
                      <a:pt x="33431" y="90102"/>
                      <a:pt x="25600" y="86692"/>
                    </a:cubicBezTo>
                    <a:cubicBezTo>
                      <a:pt x="24026" y="86326"/>
                      <a:pt x="22688" y="86606"/>
                      <a:pt x="21653" y="87297"/>
                    </a:cubicBezTo>
                    <a:cubicBezTo>
                      <a:pt x="19496" y="86174"/>
                      <a:pt x="17425" y="84858"/>
                      <a:pt x="15548" y="83218"/>
                    </a:cubicBezTo>
                    <a:cubicBezTo>
                      <a:pt x="2994" y="70183"/>
                      <a:pt x="-5181" y="49572"/>
                      <a:pt x="3792" y="32415"/>
                    </a:cubicBezTo>
                    <a:cubicBezTo>
                      <a:pt x="12917" y="16337"/>
                      <a:pt x="22386" y="4748"/>
                      <a:pt x="36753" y="0"/>
                    </a:cubicBezTo>
                    <a:cubicBezTo>
                      <a:pt x="38866" y="1295"/>
                      <a:pt x="40959" y="2547"/>
                      <a:pt x="42728" y="4208"/>
                    </a:cubicBez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7"/>
              <p:cNvSpPr/>
              <p:nvPr/>
            </p:nvSpPr>
            <p:spPr>
              <a:xfrm>
                <a:off x="13264255" y="6343878"/>
                <a:ext cx="55563" cy="89044"/>
              </a:xfrm>
              <a:custGeom>
                <a:rect b="b" l="l" r="r" t="t"/>
                <a:pathLst>
                  <a:path extrusionOk="0" h="89044" w="55563">
                    <a:moveTo>
                      <a:pt x="39526" y="1187"/>
                    </a:moveTo>
                    <a:cubicBezTo>
                      <a:pt x="60752" y="8179"/>
                      <a:pt x="55834" y="35631"/>
                      <a:pt x="52857" y="52810"/>
                    </a:cubicBezTo>
                    <a:cubicBezTo>
                      <a:pt x="50722" y="63946"/>
                      <a:pt x="47702" y="75276"/>
                      <a:pt x="39742" y="83757"/>
                    </a:cubicBezTo>
                    <a:cubicBezTo>
                      <a:pt x="39052" y="84426"/>
                      <a:pt x="38297" y="85203"/>
                      <a:pt x="37499" y="85894"/>
                    </a:cubicBezTo>
                    <a:cubicBezTo>
                      <a:pt x="37455" y="85894"/>
                      <a:pt x="37412" y="85915"/>
                      <a:pt x="37391" y="85915"/>
                    </a:cubicBezTo>
                    <a:cubicBezTo>
                      <a:pt x="37046" y="86002"/>
                      <a:pt x="36744" y="86239"/>
                      <a:pt x="36549" y="86520"/>
                    </a:cubicBezTo>
                    <a:cubicBezTo>
                      <a:pt x="35320" y="86779"/>
                      <a:pt x="34112" y="87124"/>
                      <a:pt x="32926" y="87513"/>
                    </a:cubicBezTo>
                    <a:cubicBezTo>
                      <a:pt x="32818" y="87491"/>
                      <a:pt x="32710" y="87469"/>
                      <a:pt x="32580" y="87426"/>
                    </a:cubicBezTo>
                    <a:cubicBezTo>
                      <a:pt x="30704" y="87167"/>
                      <a:pt x="29237" y="87879"/>
                      <a:pt x="28309" y="89023"/>
                    </a:cubicBezTo>
                    <a:cubicBezTo>
                      <a:pt x="28288" y="89023"/>
                      <a:pt x="28266" y="89045"/>
                      <a:pt x="28245" y="89045"/>
                    </a:cubicBezTo>
                    <a:cubicBezTo>
                      <a:pt x="20307" y="86153"/>
                      <a:pt x="13059" y="81578"/>
                      <a:pt x="7947" y="75276"/>
                    </a:cubicBezTo>
                    <a:cubicBezTo>
                      <a:pt x="3460" y="67269"/>
                      <a:pt x="-380" y="58183"/>
                      <a:pt x="30" y="48839"/>
                    </a:cubicBezTo>
                    <a:cubicBezTo>
                      <a:pt x="1885" y="32350"/>
                      <a:pt x="10492" y="16898"/>
                      <a:pt x="24017" y="7187"/>
                    </a:cubicBezTo>
                    <a:cubicBezTo>
                      <a:pt x="28223" y="3755"/>
                      <a:pt x="32084" y="1424"/>
                      <a:pt x="36075" y="0"/>
                    </a:cubicBezTo>
                    <a:cubicBezTo>
                      <a:pt x="37240" y="475"/>
                      <a:pt x="38534" y="799"/>
                      <a:pt x="39526" y="1187"/>
                    </a:cubicBezTo>
                    <a:close/>
                  </a:path>
                </a:pathLst>
              </a:custGeom>
              <a:solidFill>
                <a:srgbClr val="2843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4" name="Google Shape;1644;p37"/>
          <p:cNvSpPr/>
          <p:nvPr/>
        </p:nvSpPr>
        <p:spPr>
          <a:xfrm>
            <a:off x="5643823" y="3065480"/>
            <a:ext cx="426261" cy="539564"/>
          </a:xfrm>
          <a:custGeom>
            <a:rect b="b" l="l" r="r" t="t"/>
            <a:pathLst>
              <a:path extrusionOk="0" h="1079127" w="852522">
                <a:moveTo>
                  <a:pt x="803359" y="559622"/>
                </a:moveTo>
                <a:cubicBezTo>
                  <a:pt x="772678" y="566247"/>
                  <a:pt x="743510" y="578009"/>
                  <a:pt x="715184" y="591325"/>
                </a:cubicBezTo>
                <a:cubicBezTo>
                  <a:pt x="691201" y="603540"/>
                  <a:pt x="668601" y="618151"/>
                  <a:pt x="645914" y="632524"/>
                </a:cubicBezTo>
                <a:cubicBezTo>
                  <a:pt x="619360" y="649724"/>
                  <a:pt x="595377" y="670787"/>
                  <a:pt x="571805" y="691808"/>
                </a:cubicBezTo>
                <a:cubicBezTo>
                  <a:pt x="559576" y="704347"/>
                  <a:pt x="547779" y="717360"/>
                  <a:pt x="537213" y="731345"/>
                </a:cubicBezTo>
                <a:cubicBezTo>
                  <a:pt x="529781" y="740603"/>
                  <a:pt x="521938" y="749689"/>
                  <a:pt x="517098" y="760674"/>
                </a:cubicBezTo>
                <a:cubicBezTo>
                  <a:pt x="511848" y="747056"/>
                  <a:pt x="507159" y="733136"/>
                  <a:pt x="503421" y="719065"/>
                </a:cubicBezTo>
                <a:cubicBezTo>
                  <a:pt x="500461" y="701670"/>
                  <a:pt x="500029" y="684038"/>
                  <a:pt x="499057" y="666450"/>
                </a:cubicBezTo>
                <a:cubicBezTo>
                  <a:pt x="497566" y="642192"/>
                  <a:pt x="496853" y="617827"/>
                  <a:pt x="497415" y="593526"/>
                </a:cubicBezTo>
                <a:cubicBezTo>
                  <a:pt x="498084" y="584225"/>
                  <a:pt x="500850" y="575074"/>
                  <a:pt x="501369" y="565816"/>
                </a:cubicBezTo>
                <a:cubicBezTo>
                  <a:pt x="543479" y="562212"/>
                  <a:pt x="583926" y="540242"/>
                  <a:pt x="612835" y="510028"/>
                </a:cubicBezTo>
                <a:cubicBezTo>
                  <a:pt x="628024" y="494748"/>
                  <a:pt x="639259" y="476102"/>
                  <a:pt x="650581" y="457930"/>
                </a:cubicBezTo>
                <a:cubicBezTo>
                  <a:pt x="661816" y="437104"/>
                  <a:pt x="672619" y="415739"/>
                  <a:pt x="679685" y="393100"/>
                </a:cubicBezTo>
                <a:cubicBezTo>
                  <a:pt x="686858" y="370008"/>
                  <a:pt x="690963" y="346139"/>
                  <a:pt x="695414" y="322399"/>
                </a:cubicBezTo>
                <a:cubicBezTo>
                  <a:pt x="703171" y="275136"/>
                  <a:pt x="707406" y="226966"/>
                  <a:pt x="705569" y="179056"/>
                </a:cubicBezTo>
                <a:cubicBezTo>
                  <a:pt x="704683" y="166884"/>
                  <a:pt x="703452" y="154777"/>
                  <a:pt x="702155" y="142648"/>
                </a:cubicBezTo>
                <a:cubicBezTo>
                  <a:pt x="699735" y="125253"/>
                  <a:pt x="695176" y="108226"/>
                  <a:pt x="691244" y="91112"/>
                </a:cubicBezTo>
                <a:cubicBezTo>
                  <a:pt x="686836" y="76846"/>
                  <a:pt x="682213" y="41172"/>
                  <a:pt x="661968" y="43438"/>
                </a:cubicBezTo>
                <a:cubicBezTo>
                  <a:pt x="651229" y="45769"/>
                  <a:pt x="646908" y="57380"/>
                  <a:pt x="642954" y="66423"/>
                </a:cubicBezTo>
                <a:cubicBezTo>
                  <a:pt x="636861" y="81184"/>
                  <a:pt x="629926" y="95579"/>
                  <a:pt x="623789" y="110319"/>
                </a:cubicBezTo>
                <a:cubicBezTo>
                  <a:pt x="623401" y="96788"/>
                  <a:pt x="618064" y="84119"/>
                  <a:pt x="614564" y="71192"/>
                </a:cubicBezTo>
                <a:cubicBezTo>
                  <a:pt x="608363" y="53970"/>
                  <a:pt x="601967" y="21857"/>
                  <a:pt x="581096" y="18102"/>
                </a:cubicBezTo>
                <a:cubicBezTo>
                  <a:pt x="570768" y="16936"/>
                  <a:pt x="564632" y="29410"/>
                  <a:pt x="558409" y="35885"/>
                </a:cubicBezTo>
                <a:cubicBezTo>
                  <a:pt x="550544" y="44820"/>
                  <a:pt x="544538" y="55006"/>
                  <a:pt x="539612" y="65797"/>
                </a:cubicBezTo>
                <a:cubicBezTo>
                  <a:pt x="536133" y="72724"/>
                  <a:pt x="531639" y="80580"/>
                  <a:pt x="529197" y="88177"/>
                </a:cubicBezTo>
                <a:cubicBezTo>
                  <a:pt x="529478" y="72444"/>
                  <a:pt x="525092" y="57186"/>
                  <a:pt x="519583" y="42597"/>
                </a:cubicBezTo>
                <a:cubicBezTo>
                  <a:pt x="512647" y="23691"/>
                  <a:pt x="501952" y="-1106"/>
                  <a:pt x="478077" y="38"/>
                </a:cubicBezTo>
                <a:cubicBezTo>
                  <a:pt x="465113" y="-48"/>
                  <a:pt x="459604" y="14282"/>
                  <a:pt x="451566" y="22224"/>
                </a:cubicBezTo>
                <a:cubicBezTo>
                  <a:pt x="432423" y="43956"/>
                  <a:pt x="417364" y="69185"/>
                  <a:pt x="404141" y="94867"/>
                </a:cubicBezTo>
                <a:cubicBezTo>
                  <a:pt x="408202" y="78508"/>
                  <a:pt x="409391" y="61847"/>
                  <a:pt x="408980" y="45035"/>
                </a:cubicBezTo>
                <a:cubicBezTo>
                  <a:pt x="409002" y="37029"/>
                  <a:pt x="409693" y="28914"/>
                  <a:pt x="408332" y="20972"/>
                </a:cubicBezTo>
                <a:cubicBezTo>
                  <a:pt x="404141" y="-782"/>
                  <a:pt x="386683" y="4527"/>
                  <a:pt x="376463" y="18404"/>
                </a:cubicBezTo>
                <a:cubicBezTo>
                  <a:pt x="371169" y="25396"/>
                  <a:pt x="365271" y="32022"/>
                  <a:pt x="361014" y="39726"/>
                </a:cubicBezTo>
                <a:cubicBezTo>
                  <a:pt x="358270" y="45273"/>
                  <a:pt x="356542" y="51229"/>
                  <a:pt x="353539" y="56646"/>
                </a:cubicBezTo>
                <a:cubicBezTo>
                  <a:pt x="335714" y="87205"/>
                  <a:pt x="324111" y="120678"/>
                  <a:pt x="311450" y="153590"/>
                </a:cubicBezTo>
                <a:cubicBezTo>
                  <a:pt x="305119" y="171092"/>
                  <a:pt x="300992" y="189285"/>
                  <a:pt x="296563" y="207349"/>
                </a:cubicBezTo>
                <a:cubicBezTo>
                  <a:pt x="292436" y="224700"/>
                  <a:pt x="288093" y="242009"/>
                  <a:pt x="285890" y="259727"/>
                </a:cubicBezTo>
                <a:cubicBezTo>
                  <a:pt x="282065" y="294343"/>
                  <a:pt x="280791" y="329521"/>
                  <a:pt x="282649" y="364310"/>
                </a:cubicBezTo>
                <a:cubicBezTo>
                  <a:pt x="285846" y="391460"/>
                  <a:pt x="292307" y="418501"/>
                  <a:pt x="301986" y="444075"/>
                </a:cubicBezTo>
                <a:cubicBezTo>
                  <a:pt x="306135" y="453744"/>
                  <a:pt x="311925" y="462592"/>
                  <a:pt x="317802" y="471332"/>
                </a:cubicBezTo>
                <a:cubicBezTo>
                  <a:pt x="324522" y="481087"/>
                  <a:pt x="330463" y="491511"/>
                  <a:pt x="338436" y="500338"/>
                </a:cubicBezTo>
                <a:cubicBezTo>
                  <a:pt x="359826" y="521898"/>
                  <a:pt x="385538" y="539357"/>
                  <a:pt x="412956" y="552349"/>
                </a:cubicBezTo>
                <a:cubicBezTo>
                  <a:pt x="424342" y="557658"/>
                  <a:pt x="436399" y="561089"/>
                  <a:pt x="448714" y="563204"/>
                </a:cubicBezTo>
                <a:cubicBezTo>
                  <a:pt x="446294" y="574794"/>
                  <a:pt x="444026" y="586469"/>
                  <a:pt x="443442" y="598296"/>
                </a:cubicBezTo>
                <a:cubicBezTo>
                  <a:pt x="440763" y="654278"/>
                  <a:pt x="451242" y="710044"/>
                  <a:pt x="464962" y="764149"/>
                </a:cubicBezTo>
                <a:cubicBezTo>
                  <a:pt x="447245" y="745049"/>
                  <a:pt x="430349" y="725237"/>
                  <a:pt x="413669" y="705253"/>
                </a:cubicBezTo>
                <a:cubicBezTo>
                  <a:pt x="402001" y="692779"/>
                  <a:pt x="388498" y="682139"/>
                  <a:pt x="375858" y="670680"/>
                </a:cubicBezTo>
                <a:cubicBezTo>
                  <a:pt x="355116" y="650544"/>
                  <a:pt x="332494" y="632632"/>
                  <a:pt x="308079" y="617158"/>
                </a:cubicBezTo>
                <a:cubicBezTo>
                  <a:pt x="278435" y="597044"/>
                  <a:pt x="244665" y="584764"/>
                  <a:pt x="210354" y="575182"/>
                </a:cubicBezTo>
                <a:cubicBezTo>
                  <a:pt x="184384" y="567370"/>
                  <a:pt x="157916" y="561219"/>
                  <a:pt x="131059" y="557248"/>
                </a:cubicBezTo>
                <a:cubicBezTo>
                  <a:pt x="90332" y="550018"/>
                  <a:pt x="49215" y="551486"/>
                  <a:pt x="8163" y="555219"/>
                </a:cubicBezTo>
                <a:cubicBezTo>
                  <a:pt x="839" y="555090"/>
                  <a:pt x="-242" y="560615"/>
                  <a:pt x="39" y="566506"/>
                </a:cubicBezTo>
                <a:cubicBezTo>
                  <a:pt x="-4" y="577577"/>
                  <a:pt x="-112" y="588692"/>
                  <a:pt x="817" y="599742"/>
                </a:cubicBezTo>
                <a:cubicBezTo>
                  <a:pt x="2956" y="625639"/>
                  <a:pt x="6154" y="651796"/>
                  <a:pt x="15358" y="676248"/>
                </a:cubicBezTo>
                <a:cubicBezTo>
                  <a:pt x="31239" y="718720"/>
                  <a:pt x="54552" y="758688"/>
                  <a:pt x="86162" y="791406"/>
                </a:cubicBezTo>
                <a:cubicBezTo>
                  <a:pt x="116194" y="825310"/>
                  <a:pt x="154826" y="849740"/>
                  <a:pt x="194625" y="870696"/>
                </a:cubicBezTo>
                <a:cubicBezTo>
                  <a:pt x="241597" y="895946"/>
                  <a:pt x="292480" y="914312"/>
                  <a:pt x="345760" y="919772"/>
                </a:cubicBezTo>
                <a:cubicBezTo>
                  <a:pt x="380935" y="924930"/>
                  <a:pt x="416694" y="923462"/>
                  <a:pt x="451739" y="918175"/>
                </a:cubicBezTo>
                <a:cubicBezTo>
                  <a:pt x="463601" y="916815"/>
                  <a:pt x="475527" y="915197"/>
                  <a:pt x="486979" y="911679"/>
                </a:cubicBezTo>
                <a:cubicBezTo>
                  <a:pt x="497825" y="951043"/>
                  <a:pt x="511999" y="990041"/>
                  <a:pt x="537300" y="1022650"/>
                </a:cubicBezTo>
                <a:cubicBezTo>
                  <a:pt x="543738" y="1033722"/>
                  <a:pt x="550760" y="1044361"/>
                  <a:pt x="559273" y="1053965"/>
                </a:cubicBezTo>
                <a:cubicBezTo>
                  <a:pt x="564113" y="1059965"/>
                  <a:pt x="568802" y="1066180"/>
                  <a:pt x="574398" y="1071511"/>
                </a:cubicBezTo>
                <a:cubicBezTo>
                  <a:pt x="577444" y="1074424"/>
                  <a:pt x="580771" y="1077467"/>
                  <a:pt x="585157" y="1077856"/>
                </a:cubicBezTo>
                <a:cubicBezTo>
                  <a:pt x="592871" y="1079172"/>
                  <a:pt x="607282" y="1081006"/>
                  <a:pt x="612770" y="1074359"/>
                </a:cubicBezTo>
                <a:cubicBezTo>
                  <a:pt x="615774" y="1068187"/>
                  <a:pt x="612252" y="1061195"/>
                  <a:pt x="610113" y="1055281"/>
                </a:cubicBezTo>
                <a:cubicBezTo>
                  <a:pt x="605186" y="1044275"/>
                  <a:pt x="601233" y="1032880"/>
                  <a:pt x="596069" y="1021981"/>
                </a:cubicBezTo>
                <a:cubicBezTo>
                  <a:pt x="585590" y="1004889"/>
                  <a:pt x="580555" y="985336"/>
                  <a:pt x="572972" y="966927"/>
                </a:cubicBezTo>
                <a:cubicBezTo>
                  <a:pt x="565993" y="949036"/>
                  <a:pt x="556940" y="931836"/>
                  <a:pt x="552532" y="913060"/>
                </a:cubicBezTo>
                <a:cubicBezTo>
                  <a:pt x="567419" y="910017"/>
                  <a:pt x="582867" y="909478"/>
                  <a:pt x="597300" y="904471"/>
                </a:cubicBezTo>
                <a:cubicBezTo>
                  <a:pt x="614542" y="897737"/>
                  <a:pt x="630876" y="888932"/>
                  <a:pt x="646627" y="879285"/>
                </a:cubicBezTo>
                <a:cubicBezTo>
                  <a:pt x="671907" y="862689"/>
                  <a:pt x="696343" y="844367"/>
                  <a:pt x="716329" y="821512"/>
                </a:cubicBezTo>
                <a:cubicBezTo>
                  <a:pt x="752843" y="782342"/>
                  <a:pt x="782574" y="737258"/>
                  <a:pt x="807442" y="689930"/>
                </a:cubicBezTo>
                <a:cubicBezTo>
                  <a:pt x="827082" y="650846"/>
                  <a:pt x="843654" y="610122"/>
                  <a:pt x="852210" y="567111"/>
                </a:cubicBezTo>
                <a:cubicBezTo>
                  <a:pt x="856618" y="548896"/>
                  <a:pt x="813103" y="556385"/>
                  <a:pt x="803359" y="5596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5" name="Google Shape;1645;p37"/>
          <p:cNvGrpSpPr/>
          <p:nvPr/>
        </p:nvGrpSpPr>
        <p:grpSpPr>
          <a:xfrm>
            <a:off x="5643823" y="3065480"/>
            <a:ext cx="426261" cy="539564"/>
            <a:chOff x="11287647" y="6130961"/>
            <a:chExt cx="852522" cy="1079127"/>
          </a:xfrm>
        </p:grpSpPr>
        <p:sp>
          <p:nvSpPr>
            <p:cNvPr id="1646" name="Google Shape;1646;p37"/>
            <p:cNvSpPr/>
            <p:nvPr/>
          </p:nvSpPr>
          <p:spPr>
            <a:xfrm>
              <a:off x="11643865" y="6294953"/>
              <a:ext cx="254607" cy="279867"/>
            </a:xfrm>
            <a:custGeom>
              <a:rect b="b" l="l" r="r" t="t"/>
              <a:pathLst>
                <a:path extrusionOk="0" h="279867" w="254607">
                  <a:moveTo>
                    <a:pt x="254608" y="139934"/>
                  </a:moveTo>
                  <a:cubicBezTo>
                    <a:pt x="254608" y="217217"/>
                    <a:pt x="197612" y="279867"/>
                    <a:pt x="127304" y="279867"/>
                  </a:cubicBezTo>
                  <a:cubicBezTo>
                    <a:pt x="56996" y="279867"/>
                    <a:pt x="0" y="217217"/>
                    <a:pt x="0" y="139934"/>
                  </a:cubicBezTo>
                  <a:cubicBezTo>
                    <a:pt x="0" y="62650"/>
                    <a:pt x="56996" y="0"/>
                    <a:pt x="127304" y="0"/>
                  </a:cubicBezTo>
                  <a:cubicBezTo>
                    <a:pt x="197612" y="0"/>
                    <a:pt x="254608" y="62650"/>
                    <a:pt x="254608" y="1399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7" name="Google Shape;1647;p37"/>
            <p:cNvGrpSpPr/>
            <p:nvPr/>
          </p:nvGrpSpPr>
          <p:grpSpPr>
            <a:xfrm>
              <a:off x="11287647" y="6130961"/>
              <a:ext cx="852522" cy="1079127"/>
              <a:chOff x="11287647" y="6130961"/>
              <a:chExt cx="852522" cy="1079127"/>
            </a:xfrm>
          </p:grpSpPr>
          <p:grpSp>
            <p:nvGrpSpPr>
              <p:cNvPr id="1648" name="Google Shape;1648;p37"/>
              <p:cNvGrpSpPr/>
              <p:nvPr/>
            </p:nvGrpSpPr>
            <p:grpSpPr>
              <a:xfrm>
                <a:off x="11287647" y="6130961"/>
                <a:ext cx="852522" cy="1079127"/>
                <a:chOff x="11287647" y="6130961"/>
                <a:chExt cx="852522" cy="1079127"/>
              </a:xfrm>
            </p:grpSpPr>
            <p:sp>
              <p:nvSpPr>
                <p:cNvPr id="1649" name="Google Shape;1649;p37"/>
                <p:cNvSpPr/>
                <p:nvPr/>
              </p:nvSpPr>
              <p:spPr>
                <a:xfrm>
                  <a:off x="11706432" y="6351857"/>
                  <a:ext cx="82040" cy="124638"/>
                </a:xfrm>
                <a:custGeom>
                  <a:rect b="b" l="l" r="r" t="t"/>
                  <a:pathLst>
                    <a:path extrusionOk="0" h="124638" w="82040">
                      <a:moveTo>
                        <a:pt x="35526" y="124638"/>
                      </a:moveTo>
                      <a:cubicBezTo>
                        <a:pt x="50629" y="124207"/>
                        <a:pt x="62923" y="111344"/>
                        <a:pt x="69901" y="98913"/>
                      </a:cubicBezTo>
                      <a:cubicBezTo>
                        <a:pt x="78566" y="79382"/>
                        <a:pt x="84680" y="56636"/>
                        <a:pt x="80899" y="35184"/>
                      </a:cubicBezTo>
                      <a:cubicBezTo>
                        <a:pt x="78069" y="8552"/>
                        <a:pt x="54151" y="-9490"/>
                        <a:pt x="29239" y="5337"/>
                      </a:cubicBezTo>
                      <a:cubicBezTo>
                        <a:pt x="16685" y="12674"/>
                        <a:pt x="9923" y="27047"/>
                        <a:pt x="5299" y="40298"/>
                      </a:cubicBezTo>
                      <a:cubicBezTo>
                        <a:pt x="-211" y="57089"/>
                        <a:pt x="-2739" y="82598"/>
                        <a:pt x="4283" y="101179"/>
                      </a:cubicBezTo>
                      <a:cubicBezTo>
                        <a:pt x="4067" y="101935"/>
                        <a:pt x="4046" y="102777"/>
                        <a:pt x="4327" y="103726"/>
                      </a:cubicBezTo>
                      <a:cubicBezTo>
                        <a:pt x="4737" y="105280"/>
                        <a:pt x="5666" y="106251"/>
                        <a:pt x="6833" y="106769"/>
                      </a:cubicBezTo>
                      <a:cubicBezTo>
                        <a:pt x="12256" y="116934"/>
                        <a:pt x="21331" y="124013"/>
                        <a:pt x="35526" y="124638"/>
                      </a:cubicBezTo>
                      <a:close/>
                      <a:moveTo>
                        <a:pt x="61842" y="16300"/>
                      </a:moveTo>
                      <a:cubicBezTo>
                        <a:pt x="69210" y="23400"/>
                        <a:pt x="70571" y="34342"/>
                        <a:pt x="71846" y="44010"/>
                      </a:cubicBezTo>
                      <a:cubicBezTo>
                        <a:pt x="72149" y="61491"/>
                        <a:pt x="67784" y="78994"/>
                        <a:pt x="60524" y="94835"/>
                      </a:cubicBezTo>
                      <a:cubicBezTo>
                        <a:pt x="55382" y="103316"/>
                        <a:pt x="47020" y="112877"/>
                        <a:pt x="36628" y="114430"/>
                      </a:cubicBezTo>
                      <a:cubicBezTo>
                        <a:pt x="27640" y="114409"/>
                        <a:pt x="21352" y="110438"/>
                        <a:pt x="17139" y="104309"/>
                      </a:cubicBezTo>
                      <a:cubicBezTo>
                        <a:pt x="22022" y="101115"/>
                        <a:pt x="25674" y="96216"/>
                        <a:pt x="29347" y="91727"/>
                      </a:cubicBezTo>
                      <a:cubicBezTo>
                        <a:pt x="47604" y="70901"/>
                        <a:pt x="53610" y="37212"/>
                        <a:pt x="32307" y="16343"/>
                      </a:cubicBezTo>
                      <a:cubicBezTo>
                        <a:pt x="32523" y="16192"/>
                        <a:pt x="32696" y="15998"/>
                        <a:pt x="32912" y="15825"/>
                      </a:cubicBezTo>
                      <a:cubicBezTo>
                        <a:pt x="42980" y="9156"/>
                        <a:pt x="52249" y="7818"/>
                        <a:pt x="61842" y="16300"/>
                      </a:cubicBezTo>
                      <a:close/>
                      <a:moveTo>
                        <a:pt x="13812" y="45651"/>
                      </a:moveTo>
                      <a:cubicBezTo>
                        <a:pt x="17398" y="37061"/>
                        <a:pt x="21223" y="27824"/>
                        <a:pt x="27532" y="20810"/>
                      </a:cubicBezTo>
                      <a:cubicBezTo>
                        <a:pt x="40150" y="36737"/>
                        <a:pt x="39264" y="60175"/>
                        <a:pt x="27791" y="76857"/>
                      </a:cubicBezTo>
                      <a:cubicBezTo>
                        <a:pt x="23081" y="83030"/>
                        <a:pt x="18803" y="90065"/>
                        <a:pt x="12623" y="94878"/>
                      </a:cubicBezTo>
                      <a:cubicBezTo>
                        <a:pt x="7546" y="79274"/>
                        <a:pt x="9707" y="58038"/>
                        <a:pt x="13812" y="456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37"/>
                <p:cNvSpPr/>
                <p:nvPr/>
              </p:nvSpPr>
              <p:spPr>
                <a:xfrm>
                  <a:off x="11806254" y="6366371"/>
                  <a:ext cx="92538" cy="121705"/>
                </a:xfrm>
                <a:custGeom>
                  <a:rect b="b" l="l" r="r" t="t"/>
                  <a:pathLst>
                    <a:path extrusionOk="0" h="121705" w="92538">
                      <a:moveTo>
                        <a:pt x="40061" y="121649"/>
                      </a:moveTo>
                      <a:cubicBezTo>
                        <a:pt x="78693" y="123570"/>
                        <a:pt x="89237" y="76307"/>
                        <a:pt x="92240" y="46006"/>
                      </a:cubicBezTo>
                      <a:cubicBezTo>
                        <a:pt x="95352" y="9016"/>
                        <a:pt x="73897" y="-8983"/>
                        <a:pt x="38571" y="4419"/>
                      </a:cubicBezTo>
                      <a:cubicBezTo>
                        <a:pt x="25239" y="10160"/>
                        <a:pt x="16014" y="22936"/>
                        <a:pt x="8689" y="35000"/>
                      </a:cubicBezTo>
                      <a:cubicBezTo>
                        <a:pt x="1235" y="53214"/>
                        <a:pt x="-3475" y="76393"/>
                        <a:pt x="3201" y="95406"/>
                      </a:cubicBezTo>
                      <a:cubicBezTo>
                        <a:pt x="8624" y="110815"/>
                        <a:pt x="23425" y="122296"/>
                        <a:pt x="40061" y="121649"/>
                      </a:cubicBezTo>
                      <a:close/>
                      <a:moveTo>
                        <a:pt x="47861" y="11735"/>
                      </a:moveTo>
                      <a:cubicBezTo>
                        <a:pt x="75107" y="5887"/>
                        <a:pt x="83317" y="18943"/>
                        <a:pt x="82085" y="44560"/>
                      </a:cubicBezTo>
                      <a:cubicBezTo>
                        <a:pt x="79622" y="67178"/>
                        <a:pt x="73032" y="108118"/>
                        <a:pt x="45355" y="111484"/>
                      </a:cubicBezTo>
                      <a:cubicBezTo>
                        <a:pt x="37598" y="111981"/>
                        <a:pt x="31376" y="110729"/>
                        <a:pt x="26449" y="108247"/>
                      </a:cubicBezTo>
                      <a:cubicBezTo>
                        <a:pt x="31527" y="104406"/>
                        <a:pt x="36432" y="96377"/>
                        <a:pt x="38635" y="93162"/>
                      </a:cubicBezTo>
                      <a:cubicBezTo>
                        <a:pt x="47494" y="79479"/>
                        <a:pt x="51923" y="63034"/>
                        <a:pt x="50195" y="46697"/>
                      </a:cubicBezTo>
                      <a:cubicBezTo>
                        <a:pt x="50000" y="34849"/>
                        <a:pt x="45420" y="23108"/>
                        <a:pt x="36151" y="15620"/>
                      </a:cubicBezTo>
                      <a:cubicBezTo>
                        <a:pt x="36388" y="15404"/>
                        <a:pt x="36626" y="15166"/>
                        <a:pt x="36885" y="14929"/>
                      </a:cubicBezTo>
                      <a:cubicBezTo>
                        <a:pt x="40731" y="15771"/>
                        <a:pt x="44167" y="12447"/>
                        <a:pt x="47861" y="11735"/>
                      </a:cubicBezTo>
                      <a:close/>
                      <a:moveTo>
                        <a:pt x="15603" y="43697"/>
                      </a:moveTo>
                      <a:cubicBezTo>
                        <a:pt x="18952" y="34654"/>
                        <a:pt x="25067" y="26669"/>
                        <a:pt x="31894" y="19742"/>
                      </a:cubicBezTo>
                      <a:cubicBezTo>
                        <a:pt x="41163" y="29216"/>
                        <a:pt x="42179" y="42726"/>
                        <a:pt x="41487" y="55308"/>
                      </a:cubicBezTo>
                      <a:cubicBezTo>
                        <a:pt x="40493" y="71688"/>
                        <a:pt x="32672" y="87572"/>
                        <a:pt x="21091" y="99334"/>
                      </a:cubicBezTo>
                      <a:cubicBezTo>
                        <a:pt x="20270" y="100132"/>
                        <a:pt x="19622" y="100391"/>
                        <a:pt x="18347" y="101427"/>
                      </a:cubicBezTo>
                      <a:cubicBezTo>
                        <a:pt x="18261" y="101492"/>
                        <a:pt x="18217" y="101557"/>
                        <a:pt x="18131" y="101643"/>
                      </a:cubicBezTo>
                      <a:cubicBezTo>
                        <a:pt x="6766" y="87788"/>
                        <a:pt x="9100" y="62408"/>
                        <a:pt x="15603" y="4369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37"/>
                <p:cNvSpPr/>
                <p:nvPr/>
              </p:nvSpPr>
              <p:spPr>
                <a:xfrm>
                  <a:off x="11774741" y="6478698"/>
                  <a:ext cx="31144" cy="30556"/>
                </a:xfrm>
                <a:custGeom>
                  <a:rect b="b" l="l" r="r" t="t"/>
                  <a:pathLst>
                    <a:path extrusionOk="0" h="30556" w="31144">
                      <a:moveTo>
                        <a:pt x="12979" y="30407"/>
                      </a:moveTo>
                      <a:cubicBezTo>
                        <a:pt x="30631" y="32846"/>
                        <a:pt x="39770" y="4639"/>
                        <a:pt x="19957" y="323"/>
                      </a:cubicBezTo>
                      <a:cubicBezTo>
                        <a:pt x="-849" y="-3389"/>
                        <a:pt x="-8844" y="26069"/>
                        <a:pt x="12979" y="30407"/>
                      </a:cubicBezTo>
                      <a:close/>
                      <a:moveTo>
                        <a:pt x="13692" y="7229"/>
                      </a:moveTo>
                      <a:cubicBezTo>
                        <a:pt x="16803" y="8027"/>
                        <a:pt x="20390" y="10185"/>
                        <a:pt x="21103" y="13466"/>
                      </a:cubicBezTo>
                      <a:cubicBezTo>
                        <a:pt x="20670" y="16379"/>
                        <a:pt x="18639" y="19854"/>
                        <a:pt x="15615" y="20523"/>
                      </a:cubicBezTo>
                      <a:cubicBezTo>
                        <a:pt x="7512" y="21278"/>
                        <a:pt x="7123" y="9646"/>
                        <a:pt x="13692" y="722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37"/>
                <p:cNvSpPr/>
                <p:nvPr/>
              </p:nvSpPr>
              <p:spPr>
                <a:xfrm>
                  <a:off x="11726337" y="6485197"/>
                  <a:ext cx="128036" cy="59495"/>
                </a:xfrm>
                <a:custGeom>
                  <a:rect b="b" l="l" r="r" t="t"/>
                  <a:pathLst>
                    <a:path extrusionOk="0" h="59495" w="128036">
                      <a:moveTo>
                        <a:pt x="58487" y="57748"/>
                      </a:moveTo>
                      <a:cubicBezTo>
                        <a:pt x="66719" y="59971"/>
                        <a:pt x="75858" y="60446"/>
                        <a:pt x="83788" y="56950"/>
                      </a:cubicBezTo>
                      <a:cubicBezTo>
                        <a:pt x="90961" y="53194"/>
                        <a:pt x="97918" y="47713"/>
                        <a:pt x="101786" y="40483"/>
                      </a:cubicBezTo>
                      <a:cubicBezTo>
                        <a:pt x="106107" y="45080"/>
                        <a:pt x="111984" y="48446"/>
                        <a:pt x="118055" y="49569"/>
                      </a:cubicBezTo>
                      <a:cubicBezTo>
                        <a:pt x="121188" y="50108"/>
                        <a:pt x="125488" y="50475"/>
                        <a:pt x="127368" y="47324"/>
                      </a:cubicBezTo>
                      <a:cubicBezTo>
                        <a:pt x="128751" y="45058"/>
                        <a:pt x="127908" y="41886"/>
                        <a:pt x="125596" y="40591"/>
                      </a:cubicBezTo>
                      <a:cubicBezTo>
                        <a:pt x="124192" y="39706"/>
                        <a:pt x="122550" y="39900"/>
                        <a:pt x="120994" y="40224"/>
                      </a:cubicBezTo>
                      <a:cubicBezTo>
                        <a:pt x="117861" y="40224"/>
                        <a:pt x="114814" y="38972"/>
                        <a:pt x="112049" y="37591"/>
                      </a:cubicBezTo>
                      <a:cubicBezTo>
                        <a:pt x="101246" y="30577"/>
                        <a:pt x="101159" y="24275"/>
                        <a:pt x="103644" y="12600"/>
                      </a:cubicBezTo>
                      <a:cubicBezTo>
                        <a:pt x="102283" y="9190"/>
                        <a:pt x="97962" y="13528"/>
                        <a:pt x="97119" y="15470"/>
                      </a:cubicBezTo>
                      <a:cubicBezTo>
                        <a:pt x="94094" y="21275"/>
                        <a:pt x="94310" y="27275"/>
                        <a:pt x="96579" y="32606"/>
                      </a:cubicBezTo>
                      <a:cubicBezTo>
                        <a:pt x="95823" y="32800"/>
                        <a:pt x="95088" y="33210"/>
                        <a:pt x="94461" y="33879"/>
                      </a:cubicBezTo>
                      <a:cubicBezTo>
                        <a:pt x="88412" y="42792"/>
                        <a:pt x="79121" y="51036"/>
                        <a:pt x="67497" y="49310"/>
                      </a:cubicBezTo>
                      <a:cubicBezTo>
                        <a:pt x="54058" y="47626"/>
                        <a:pt x="38717" y="40030"/>
                        <a:pt x="33661" y="26843"/>
                      </a:cubicBezTo>
                      <a:cubicBezTo>
                        <a:pt x="36168" y="20089"/>
                        <a:pt x="36622" y="12686"/>
                        <a:pt x="33186" y="6061"/>
                      </a:cubicBezTo>
                      <a:cubicBezTo>
                        <a:pt x="31803" y="3795"/>
                        <a:pt x="29470" y="-1126"/>
                        <a:pt x="26186" y="234"/>
                      </a:cubicBezTo>
                      <a:cubicBezTo>
                        <a:pt x="24457" y="1377"/>
                        <a:pt x="25624" y="3795"/>
                        <a:pt x="26143" y="5327"/>
                      </a:cubicBezTo>
                      <a:cubicBezTo>
                        <a:pt x="31177" y="17542"/>
                        <a:pt x="23874" y="31117"/>
                        <a:pt x="13589" y="38087"/>
                      </a:cubicBezTo>
                      <a:cubicBezTo>
                        <a:pt x="11148" y="39663"/>
                        <a:pt x="8706" y="41281"/>
                        <a:pt x="5984" y="42339"/>
                      </a:cubicBezTo>
                      <a:cubicBezTo>
                        <a:pt x="2462" y="42835"/>
                        <a:pt x="-844" y="45123"/>
                        <a:pt x="193" y="49072"/>
                      </a:cubicBezTo>
                      <a:cubicBezTo>
                        <a:pt x="4234" y="60100"/>
                        <a:pt x="25278" y="42015"/>
                        <a:pt x="29059" y="35649"/>
                      </a:cubicBezTo>
                      <a:cubicBezTo>
                        <a:pt x="34526" y="46569"/>
                        <a:pt x="47187" y="54273"/>
                        <a:pt x="58487" y="5774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37"/>
                <p:cNvSpPr/>
                <p:nvPr/>
              </p:nvSpPr>
              <p:spPr>
                <a:xfrm>
                  <a:off x="11287647" y="6130961"/>
                  <a:ext cx="852522" cy="1079127"/>
                </a:xfrm>
                <a:custGeom>
                  <a:rect b="b" l="l" r="r" t="t"/>
                  <a:pathLst>
                    <a:path extrusionOk="0" h="1079127" w="852522">
                      <a:moveTo>
                        <a:pt x="803359" y="559622"/>
                      </a:moveTo>
                      <a:cubicBezTo>
                        <a:pt x="772678" y="566247"/>
                        <a:pt x="743510" y="578009"/>
                        <a:pt x="715184" y="591325"/>
                      </a:cubicBezTo>
                      <a:cubicBezTo>
                        <a:pt x="691201" y="603540"/>
                        <a:pt x="668601" y="618151"/>
                        <a:pt x="645914" y="632524"/>
                      </a:cubicBezTo>
                      <a:cubicBezTo>
                        <a:pt x="619360" y="649724"/>
                        <a:pt x="595377" y="670787"/>
                        <a:pt x="571805" y="691808"/>
                      </a:cubicBezTo>
                      <a:cubicBezTo>
                        <a:pt x="559576" y="704347"/>
                        <a:pt x="547779" y="717360"/>
                        <a:pt x="537213" y="731345"/>
                      </a:cubicBezTo>
                      <a:cubicBezTo>
                        <a:pt x="529781" y="740603"/>
                        <a:pt x="521938" y="749689"/>
                        <a:pt x="517098" y="760674"/>
                      </a:cubicBezTo>
                      <a:cubicBezTo>
                        <a:pt x="511848" y="747056"/>
                        <a:pt x="507159" y="733136"/>
                        <a:pt x="503421" y="719065"/>
                      </a:cubicBezTo>
                      <a:cubicBezTo>
                        <a:pt x="500461" y="701670"/>
                        <a:pt x="500029" y="684038"/>
                        <a:pt x="499057" y="666450"/>
                      </a:cubicBezTo>
                      <a:cubicBezTo>
                        <a:pt x="497566" y="642192"/>
                        <a:pt x="496853" y="617827"/>
                        <a:pt x="497415" y="593526"/>
                      </a:cubicBezTo>
                      <a:cubicBezTo>
                        <a:pt x="498084" y="584225"/>
                        <a:pt x="500850" y="575074"/>
                        <a:pt x="501369" y="565816"/>
                      </a:cubicBezTo>
                      <a:cubicBezTo>
                        <a:pt x="543479" y="562212"/>
                        <a:pt x="583926" y="540242"/>
                        <a:pt x="612835" y="510028"/>
                      </a:cubicBezTo>
                      <a:cubicBezTo>
                        <a:pt x="628024" y="494748"/>
                        <a:pt x="639259" y="476102"/>
                        <a:pt x="650581" y="457930"/>
                      </a:cubicBezTo>
                      <a:cubicBezTo>
                        <a:pt x="661816" y="437104"/>
                        <a:pt x="672619" y="415739"/>
                        <a:pt x="679685" y="393100"/>
                      </a:cubicBezTo>
                      <a:cubicBezTo>
                        <a:pt x="686858" y="370008"/>
                        <a:pt x="690963" y="346139"/>
                        <a:pt x="695414" y="322399"/>
                      </a:cubicBezTo>
                      <a:cubicBezTo>
                        <a:pt x="703171" y="275136"/>
                        <a:pt x="707406" y="226966"/>
                        <a:pt x="705569" y="179056"/>
                      </a:cubicBezTo>
                      <a:cubicBezTo>
                        <a:pt x="704683" y="166884"/>
                        <a:pt x="703452" y="154777"/>
                        <a:pt x="702155" y="142648"/>
                      </a:cubicBezTo>
                      <a:cubicBezTo>
                        <a:pt x="699735" y="125253"/>
                        <a:pt x="695176" y="108226"/>
                        <a:pt x="691244" y="91112"/>
                      </a:cubicBezTo>
                      <a:cubicBezTo>
                        <a:pt x="686836" y="76846"/>
                        <a:pt x="682213" y="41172"/>
                        <a:pt x="661968" y="43438"/>
                      </a:cubicBezTo>
                      <a:cubicBezTo>
                        <a:pt x="651229" y="45769"/>
                        <a:pt x="646908" y="57380"/>
                        <a:pt x="642954" y="66423"/>
                      </a:cubicBezTo>
                      <a:cubicBezTo>
                        <a:pt x="636861" y="81184"/>
                        <a:pt x="629926" y="95579"/>
                        <a:pt x="623789" y="110319"/>
                      </a:cubicBezTo>
                      <a:cubicBezTo>
                        <a:pt x="623401" y="96788"/>
                        <a:pt x="618064" y="84119"/>
                        <a:pt x="614564" y="71192"/>
                      </a:cubicBezTo>
                      <a:cubicBezTo>
                        <a:pt x="608363" y="53970"/>
                        <a:pt x="601967" y="21857"/>
                        <a:pt x="581096" y="18102"/>
                      </a:cubicBezTo>
                      <a:cubicBezTo>
                        <a:pt x="570768" y="16936"/>
                        <a:pt x="564632" y="29410"/>
                        <a:pt x="558409" y="35885"/>
                      </a:cubicBezTo>
                      <a:cubicBezTo>
                        <a:pt x="550544" y="44820"/>
                        <a:pt x="544538" y="55006"/>
                        <a:pt x="539612" y="65797"/>
                      </a:cubicBezTo>
                      <a:cubicBezTo>
                        <a:pt x="536133" y="72724"/>
                        <a:pt x="531639" y="80580"/>
                        <a:pt x="529197" y="88177"/>
                      </a:cubicBezTo>
                      <a:cubicBezTo>
                        <a:pt x="529478" y="72444"/>
                        <a:pt x="525092" y="57186"/>
                        <a:pt x="519583" y="42597"/>
                      </a:cubicBezTo>
                      <a:cubicBezTo>
                        <a:pt x="512647" y="23691"/>
                        <a:pt x="501952" y="-1106"/>
                        <a:pt x="478077" y="38"/>
                      </a:cubicBezTo>
                      <a:cubicBezTo>
                        <a:pt x="465113" y="-48"/>
                        <a:pt x="459604" y="14282"/>
                        <a:pt x="451566" y="22224"/>
                      </a:cubicBezTo>
                      <a:cubicBezTo>
                        <a:pt x="432423" y="43956"/>
                        <a:pt x="417364" y="69185"/>
                        <a:pt x="404141" y="94867"/>
                      </a:cubicBezTo>
                      <a:cubicBezTo>
                        <a:pt x="408202" y="78508"/>
                        <a:pt x="409391" y="61847"/>
                        <a:pt x="408980" y="45035"/>
                      </a:cubicBezTo>
                      <a:cubicBezTo>
                        <a:pt x="409002" y="37029"/>
                        <a:pt x="409693" y="28914"/>
                        <a:pt x="408332" y="20972"/>
                      </a:cubicBezTo>
                      <a:cubicBezTo>
                        <a:pt x="404141" y="-782"/>
                        <a:pt x="386683" y="4527"/>
                        <a:pt x="376463" y="18404"/>
                      </a:cubicBezTo>
                      <a:cubicBezTo>
                        <a:pt x="371169" y="25396"/>
                        <a:pt x="365271" y="32022"/>
                        <a:pt x="361014" y="39726"/>
                      </a:cubicBezTo>
                      <a:cubicBezTo>
                        <a:pt x="358270" y="45273"/>
                        <a:pt x="356542" y="51229"/>
                        <a:pt x="353539" y="56646"/>
                      </a:cubicBezTo>
                      <a:cubicBezTo>
                        <a:pt x="335714" y="87205"/>
                        <a:pt x="324111" y="120678"/>
                        <a:pt x="311450" y="153590"/>
                      </a:cubicBezTo>
                      <a:cubicBezTo>
                        <a:pt x="305119" y="171092"/>
                        <a:pt x="300992" y="189285"/>
                        <a:pt x="296563" y="207349"/>
                      </a:cubicBezTo>
                      <a:cubicBezTo>
                        <a:pt x="292436" y="224700"/>
                        <a:pt x="288093" y="242009"/>
                        <a:pt x="285890" y="259727"/>
                      </a:cubicBezTo>
                      <a:cubicBezTo>
                        <a:pt x="282065" y="294343"/>
                        <a:pt x="280791" y="329521"/>
                        <a:pt x="282649" y="364310"/>
                      </a:cubicBezTo>
                      <a:cubicBezTo>
                        <a:pt x="285846" y="391460"/>
                        <a:pt x="292307" y="418501"/>
                        <a:pt x="301986" y="444075"/>
                      </a:cubicBezTo>
                      <a:cubicBezTo>
                        <a:pt x="306135" y="453744"/>
                        <a:pt x="311925" y="462592"/>
                        <a:pt x="317802" y="471332"/>
                      </a:cubicBezTo>
                      <a:cubicBezTo>
                        <a:pt x="324522" y="481087"/>
                        <a:pt x="330463" y="491511"/>
                        <a:pt x="338436" y="500338"/>
                      </a:cubicBezTo>
                      <a:cubicBezTo>
                        <a:pt x="359826" y="521898"/>
                        <a:pt x="385538" y="539357"/>
                        <a:pt x="412956" y="552349"/>
                      </a:cubicBezTo>
                      <a:cubicBezTo>
                        <a:pt x="424342" y="557658"/>
                        <a:pt x="436399" y="561089"/>
                        <a:pt x="448714" y="563204"/>
                      </a:cubicBezTo>
                      <a:cubicBezTo>
                        <a:pt x="446294" y="574794"/>
                        <a:pt x="444026" y="586469"/>
                        <a:pt x="443442" y="598296"/>
                      </a:cubicBezTo>
                      <a:cubicBezTo>
                        <a:pt x="440763" y="654278"/>
                        <a:pt x="451242" y="710044"/>
                        <a:pt x="464962" y="764149"/>
                      </a:cubicBezTo>
                      <a:cubicBezTo>
                        <a:pt x="447245" y="745049"/>
                        <a:pt x="430349" y="725237"/>
                        <a:pt x="413669" y="705253"/>
                      </a:cubicBezTo>
                      <a:cubicBezTo>
                        <a:pt x="402001" y="692779"/>
                        <a:pt x="388498" y="682139"/>
                        <a:pt x="375858" y="670680"/>
                      </a:cubicBezTo>
                      <a:cubicBezTo>
                        <a:pt x="355116" y="650544"/>
                        <a:pt x="332494" y="632632"/>
                        <a:pt x="308079" y="617158"/>
                      </a:cubicBezTo>
                      <a:cubicBezTo>
                        <a:pt x="278435" y="597044"/>
                        <a:pt x="244665" y="584764"/>
                        <a:pt x="210354" y="575182"/>
                      </a:cubicBezTo>
                      <a:cubicBezTo>
                        <a:pt x="184384" y="567370"/>
                        <a:pt x="157916" y="561219"/>
                        <a:pt x="131059" y="557248"/>
                      </a:cubicBezTo>
                      <a:cubicBezTo>
                        <a:pt x="90332" y="550018"/>
                        <a:pt x="49215" y="551486"/>
                        <a:pt x="8163" y="555219"/>
                      </a:cubicBezTo>
                      <a:cubicBezTo>
                        <a:pt x="839" y="555090"/>
                        <a:pt x="-242" y="560615"/>
                        <a:pt x="39" y="566506"/>
                      </a:cubicBezTo>
                      <a:cubicBezTo>
                        <a:pt x="-4" y="577577"/>
                        <a:pt x="-112" y="588692"/>
                        <a:pt x="817" y="599742"/>
                      </a:cubicBezTo>
                      <a:cubicBezTo>
                        <a:pt x="2956" y="625639"/>
                        <a:pt x="6154" y="651796"/>
                        <a:pt x="15358" y="676248"/>
                      </a:cubicBezTo>
                      <a:cubicBezTo>
                        <a:pt x="31239" y="718720"/>
                        <a:pt x="54552" y="758688"/>
                        <a:pt x="86162" y="791406"/>
                      </a:cubicBezTo>
                      <a:cubicBezTo>
                        <a:pt x="116194" y="825310"/>
                        <a:pt x="154826" y="849740"/>
                        <a:pt x="194625" y="870696"/>
                      </a:cubicBezTo>
                      <a:cubicBezTo>
                        <a:pt x="241597" y="895946"/>
                        <a:pt x="292480" y="914312"/>
                        <a:pt x="345760" y="919772"/>
                      </a:cubicBezTo>
                      <a:cubicBezTo>
                        <a:pt x="380935" y="924930"/>
                        <a:pt x="416694" y="923462"/>
                        <a:pt x="451739" y="918175"/>
                      </a:cubicBezTo>
                      <a:cubicBezTo>
                        <a:pt x="463601" y="916815"/>
                        <a:pt x="475527" y="915197"/>
                        <a:pt x="486979" y="911679"/>
                      </a:cubicBezTo>
                      <a:cubicBezTo>
                        <a:pt x="497825" y="951043"/>
                        <a:pt x="511999" y="990041"/>
                        <a:pt x="537300" y="1022650"/>
                      </a:cubicBezTo>
                      <a:cubicBezTo>
                        <a:pt x="543738" y="1033722"/>
                        <a:pt x="550760" y="1044361"/>
                        <a:pt x="559273" y="1053965"/>
                      </a:cubicBezTo>
                      <a:cubicBezTo>
                        <a:pt x="564113" y="1059965"/>
                        <a:pt x="568802" y="1066180"/>
                        <a:pt x="574398" y="1071511"/>
                      </a:cubicBezTo>
                      <a:cubicBezTo>
                        <a:pt x="577444" y="1074424"/>
                        <a:pt x="580771" y="1077467"/>
                        <a:pt x="585157" y="1077856"/>
                      </a:cubicBezTo>
                      <a:cubicBezTo>
                        <a:pt x="592871" y="1079172"/>
                        <a:pt x="607282" y="1081006"/>
                        <a:pt x="612770" y="1074359"/>
                      </a:cubicBezTo>
                      <a:cubicBezTo>
                        <a:pt x="615774" y="1068187"/>
                        <a:pt x="612252" y="1061195"/>
                        <a:pt x="610113" y="1055281"/>
                      </a:cubicBezTo>
                      <a:cubicBezTo>
                        <a:pt x="605186" y="1044275"/>
                        <a:pt x="601233" y="1032880"/>
                        <a:pt x="596069" y="1021981"/>
                      </a:cubicBezTo>
                      <a:cubicBezTo>
                        <a:pt x="585590" y="1004889"/>
                        <a:pt x="580555" y="985336"/>
                        <a:pt x="572972" y="966927"/>
                      </a:cubicBezTo>
                      <a:cubicBezTo>
                        <a:pt x="565993" y="949036"/>
                        <a:pt x="556940" y="931836"/>
                        <a:pt x="552532" y="913060"/>
                      </a:cubicBezTo>
                      <a:cubicBezTo>
                        <a:pt x="567419" y="910017"/>
                        <a:pt x="582867" y="909478"/>
                        <a:pt x="597300" y="904471"/>
                      </a:cubicBezTo>
                      <a:cubicBezTo>
                        <a:pt x="614542" y="897737"/>
                        <a:pt x="630876" y="888932"/>
                        <a:pt x="646627" y="879285"/>
                      </a:cubicBezTo>
                      <a:cubicBezTo>
                        <a:pt x="671907" y="862689"/>
                        <a:pt x="696343" y="844367"/>
                        <a:pt x="716329" y="821512"/>
                      </a:cubicBezTo>
                      <a:cubicBezTo>
                        <a:pt x="752843" y="782342"/>
                        <a:pt x="782574" y="737258"/>
                        <a:pt x="807442" y="689930"/>
                      </a:cubicBezTo>
                      <a:cubicBezTo>
                        <a:pt x="827082" y="650846"/>
                        <a:pt x="843654" y="610122"/>
                        <a:pt x="852210" y="567111"/>
                      </a:cubicBezTo>
                      <a:cubicBezTo>
                        <a:pt x="856618" y="548896"/>
                        <a:pt x="813103" y="556385"/>
                        <a:pt x="803359" y="559622"/>
                      </a:cubicBezTo>
                      <a:close/>
                      <a:moveTo>
                        <a:pt x="371364" y="515337"/>
                      </a:moveTo>
                      <a:cubicBezTo>
                        <a:pt x="359999" y="506769"/>
                        <a:pt x="348418" y="497899"/>
                        <a:pt x="340013" y="486245"/>
                      </a:cubicBezTo>
                      <a:cubicBezTo>
                        <a:pt x="330636" y="472260"/>
                        <a:pt x="319941" y="458125"/>
                        <a:pt x="312400" y="442759"/>
                      </a:cubicBezTo>
                      <a:cubicBezTo>
                        <a:pt x="302872" y="420422"/>
                        <a:pt x="297730" y="396337"/>
                        <a:pt x="293517" y="372490"/>
                      </a:cubicBezTo>
                      <a:cubicBezTo>
                        <a:pt x="290837" y="355548"/>
                        <a:pt x="291594" y="338326"/>
                        <a:pt x="291745" y="321255"/>
                      </a:cubicBezTo>
                      <a:cubicBezTo>
                        <a:pt x="292069" y="288948"/>
                        <a:pt x="293906" y="256857"/>
                        <a:pt x="301684" y="225283"/>
                      </a:cubicBezTo>
                      <a:cubicBezTo>
                        <a:pt x="309138" y="190019"/>
                        <a:pt x="318385" y="155899"/>
                        <a:pt x="332170" y="122513"/>
                      </a:cubicBezTo>
                      <a:cubicBezTo>
                        <a:pt x="338198" y="105593"/>
                        <a:pt x="344356" y="88738"/>
                        <a:pt x="352631" y="72767"/>
                      </a:cubicBezTo>
                      <a:cubicBezTo>
                        <a:pt x="358875" y="61308"/>
                        <a:pt x="363780" y="48855"/>
                        <a:pt x="371947" y="38539"/>
                      </a:cubicBezTo>
                      <a:cubicBezTo>
                        <a:pt x="375642" y="33532"/>
                        <a:pt x="380028" y="29087"/>
                        <a:pt x="383874" y="24188"/>
                      </a:cubicBezTo>
                      <a:cubicBezTo>
                        <a:pt x="386661" y="21296"/>
                        <a:pt x="390701" y="16440"/>
                        <a:pt x="395433" y="16505"/>
                      </a:cubicBezTo>
                      <a:cubicBezTo>
                        <a:pt x="401310" y="25180"/>
                        <a:pt x="398048" y="36878"/>
                        <a:pt x="398653" y="46762"/>
                      </a:cubicBezTo>
                      <a:cubicBezTo>
                        <a:pt x="399301" y="63228"/>
                        <a:pt x="397378" y="79458"/>
                        <a:pt x="393553" y="95449"/>
                      </a:cubicBezTo>
                      <a:cubicBezTo>
                        <a:pt x="392279" y="102161"/>
                        <a:pt x="390140" y="110060"/>
                        <a:pt x="388973" y="117009"/>
                      </a:cubicBezTo>
                      <a:cubicBezTo>
                        <a:pt x="388627" y="120311"/>
                        <a:pt x="387223" y="124217"/>
                        <a:pt x="389448" y="127109"/>
                      </a:cubicBezTo>
                      <a:cubicBezTo>
                        <a:pt x="396427" y="133929"/>
                        <a:pt x="400100" y="122297"/>
                        <a:pt x="403060" y="117527"/>
                      </a:cubicBezTo>
                      <a:cubicBezTo>
                        <a:pt x="419330" y="88846"/>
                        <a:pt x="433849" y="58826"/>
                        <a:pt x="455261" y="33446"/>
                      </a:cubicBezTo>
                      <a:cubicBezTo>
                        <a:pt x="460986" y="27166"/>
                        <a:pt x="466280" y="20519"/>
                        <a:pt x="471660" y="13937"/>
                      </a:cubicBezTo>
                      <a:cubicBezTo>
                        <a:pt x="474836" y="9059"/>
                        <a:pt x="480994" y="10009"/>
                        <a:pt x="485855" y="11325"/>
                      </a:cubicBezTo>
                      <a:cubicBezTo>
                        <a:pt x="500828" y="17152"/>
                        <a:pt x="505755" y="36489"/>
                        <a:pt x="511372" y="50107"/>
                      </a:cubicBezTo>
                      <a:cubicBezTo>
                        <a:pt x="521938" y="76609"/>
                        <a:pt x="519863" y="105485"/>
                        <a:pt x="515499" y="133217"/>
                      </a:cubicBezTo>
                      <a:cubicBezTo>
                        <a:pt x="514548" y="137749"/>
                        <a:pt x="513274" y="143727"/>
                        <a:pt x="519712" y="144223"/>
                      </a:cubicBezTo>
                      <a:cubicBezTo>
                        <a:pt x="521678" y="144223"/>
                        <a:pt x="523731" y="142993"/>
                        <a:pt x="524444" y="141116"/>
                      </a:cubicBezTo>
                      <a:cubicBezTo>
                        <a:pt x="525892" y="136843"/>
                        <a:pt x="526994" y="132440"/>
                        <a:pt x="528355" y="128124"/>
                      </a:cubicBezTo>
                      <a:cubicBezTo>
                        <a:pt x="532071" y="115628"/>
                        <a:pt x="534837" y="102873"/>
                        <a:pt x="539158" y="90572"/>
                      </a:cubicBezTo>
                      <a:cubicBezTo>
                        <a:pt x="544300" y="78033"/>
                        <a:pt x="550739" y="65926"/>
                        <a:pt x="557329" y="54056"/>
                      </a:cubicBezTo>
                      <a:cubicBezTo>
                        <a:pt x="564199" y="45165"/>
                        <a:pt x="570638" y="35388"/>
                        <a:pt x="579345" y="28223"/>
                      </a:cubicBezTo>
                      <a:cubicBezTo>
                        <a:pt x="594146" y="30813"/>
                        <a:pt x="602270" y="68192"/>
                        <a:pt x="606850" y="81508"/>
                      </a:cubicBezTo>
                      <a:cubicBezTo>
                        <a:pt x="611884" y="95860"/>
                        <a:pt x="615017" y="110643"/>
                        <a:pt x="613073" y="125944"/>
                      </a:cubicBezTo>
                      <a:cubicBezTo>
                        <a:pt x="612705" y="133929"/>
                        <a:pt x="609897" y="141785"/>
                        <a:pt x="610221" y="149791"/>
                      </a:cubicBezTo>
                      <a:cubicBezTo>
                        <a:pt x="610653" y="153525"/>
                        <a:pt x="615471" y="155640"/>
                        <a:pt x="618431" y="153158"/>
                      </a:cubicBezTo>
                      <a:cubicBezTo>
                        <a:pt x="620030" y="151928"/>
                        <a:pt x="620505" y="150050"/>
                        <a:pt x="621002" y="148194"/>
                      </a:cubicBezTo>
                      <a:cubicBezTo>
                        <a:pt x="623228" y="140986"/>
                        <a:pt x="625432" y="134425"/>
                        <a:pt x="628111" y="127217"/>
                      </a:cubicBezTo>
                      <a:cubicBezTo>
                        <a:pt x="634182" y="110707"/>
                        <a:pt x="641895" y="94824"/>
                        <a:pt x="648896" y="78702"/>
                      </a:cubicBezTo>
                      <a:cubicBezTo>
                        <a:pt x="652461" y="72228"/>
                        <a:pt x="656609" y="54056"/>
                        <a:pt x="664884" y="53560"/>
                      </a:cubicBezTo>
                      <a:cubicBezTo>
                        <a:pt x="669465" y="56517"/>
                        <a:pt x="671907" y="62279"/>
                        <a:pt x="673851" y="67243"/>
                      </a:cubicBezTo>
                      <a:cubicBezTo>
                        <a:pt x="677373" y="77623"/>
                        <a:pt x="679922" y="88284"/>
                        <a:pt x="682602" y="98902"/>
                      </a:cubicBezTo>
                      <a:cubicBezTo>
                        <a:pt x="686599" y="117225"/>
                        <a:pt x="691676" y="135397"/>
                        <a:pt x="693037" y="154151"/>
                      </a:cubicBezTo>
                      <a:cubicBezTo>
                        <a:pt x="697078" y="187602"/>
                        <a:pt x="696430" y="221398"/>
                        <a:pt x="693210" y="254871"/>
                      </a:cubicBezTo>
                      <a:cubicBezTo>
                        <a:pt x="689559" y="302652"/>
                        <a:pt x="682061" y="350239"/>
                        <a:pt x="667953" y="396164"/>
                      </a:cubicBezTo>
                      <a:cubicBezTo>
                        <a:pt x="658187" y="422515"/>
                        <a:pt x="645763" y="448089"/>
                        <a:pt x="629947" y="471376"/>
                      </a:cubicBezTo>
                      <a:cubicBezTo>
                        <a:pt x="619576" y="488058"/>
                        <a:pt x="606461" y="503230"/>
                        <a:pt x="591661" y="516286"/>
                      </a:cubicBezTo>
                      <a:cubicBezTo>
                        <a:pt x="561023" y="540911"/>
                        <a:pt x="522607" y="558284"/>
                        <a:pt x="482614" y="556061"/>
                      </a:cubicBezTo>
                      <a:cubicBezTo>
                        <a:pt x="439294" y="556341"/>
                        <a:pt x="405286" y="541213"/>
                        <a:pt x="371364" y="515337"/>
                      </a:cubicBezTo>
                      <a:close/>
                      <a:moveTo>
                        <a:pt x="753924" y="758732"/>
                      </a:moveTo>
                      <a:cubicBezTo>
                        <a:pt x="734543" y="785190"/>
                        <a:pt x="714060" y="811304"/>
                        <a:pt x="689883" y="833597"/>
                      </a:cubicBezTo>
                      <a:cubicBezTo>
                        <a:pt x="661276" y="859258"/>
                        <a:pt x="628456" y="880990"/>
                        <a:pt x="592612" y="895212"/>
                      </a:cubicBezTo>
                      <a:cubicBezTo>
                        <a:pt x="576709" y="900672"/>
                        <a:pt x="558884" y="899291"/>
                        <a:pt x="543285" y="905312"/>
                      </a:cubicBezTo>
                      <a:cubicBezTo>
                        <a:pt x="540713" y="907147"/>
                        <a:pt x="540908" y="910470"/>
                        <a:pt x="541902" y="913125"/>
                      </a:cubicBezTo>
                      <a:cubicBezTo>
                        <a:pt x="543717" y="922038"/>
                        <a:pt x="546914" y="930433"/>
                        <a:pt x="550242" y="938871"/>
                      </a:cubicBezTo>
                      <a:cubicBezTo>
                        <a:pt x="552662" y="946339"/>
                        <a:pt x="556140" y="953353"/>
                        <a:pt x="559295" y="960539"/>
                      </a:cubicBezTo>
                      <a:cubicBezTo>
                        <a:pt x="565798" y="975754"/>
                        <a:pt x="570962" y="991465"/>
                        <a:pt x="577034" y="1006853"/>
                      </a:cubicBezTo>
                      <a:cubicBezTo>
                        <a:pt x="580923" y="1017665"/>
                        <a:pt x="588074" y="1026902"/>
                        <a:pt x="591661" y="1037844"/>
                      </a:cubicBezTo>
                      <a:cubicBezTo>
                        <a:pt x="595204" y="1048073"/>
                        <a:pt x="601038" y="1057547"/>
                        <a:pt x="603480" y="1068165"/>
                      </a:cubicBezTo>
                      <a:cubicBezTo>
                        <a:pt x="597451" y="1069460"/>
                        <a:pt x="591142" y="1068899"/>
                        <a:pt x="585222" y="1067389"/>
                      </a:cubicBezTo>
                      <a:cubicBezTo>
                        <a:pt x="577595" y="1061432"/>
                        <a:pt x="572453" y="1053965"/>
                        <a:pt x="566101" y="1046196"/>
                      </a:cubicBezTo>
                      <a:cubicBezTo>
                        <a:pt x="558236" y="1037498"/>
                        <a:pt x="552057" y="1027571"/>
                        <a:pt x="546093" y="1017536"/>
                      </a:cubicBezTo>
                      <a:cubicBezTo>
                        <a:pt x="521743" y="986048"/>
                        <a:pt x="507570" y="948626"/>
                        <a:pt x="497285" y="910384"/>
                      </a:cubicBezTo>
                      <a:cubicBezTo>
                        <a:pt x="493072" y="894263"/>
                        <a:pt x="485466" y="902701"/>
                        <a:pt x="474253" y="904406"/>
                      </a:cubicBezTo>
                      <a:cubicBezTo>
                        <a:pt x="460187" y="907298"/>
                        <a:pt x="445841" y="908355"/>
                        <a:pt x="431645" y="910449"/>
                      </a:cubicBezTo>
                      <a:cubicBezTo>
                        <a:pt x="375815" y="916902"/>
                        <a:pt x="318709" y="909024"/>
                        <a:pt x="265537" y="891328"/>
                      </a:cubicBezTo>
                      <a:cubicBezTo>
                        <a:pt x="228849" y="877969"/>
                        <a:pt x="193869" y="859948"/>
                        <a:pt x="160682" y="839489"/>
                      </a:cubicBezTo>
                      <a:cubicBezTo>
                        <a:pt x="130584" y="821706"/>
                        <a:pt x="104441" y="797859"/>
                        <a:pt x="81711" y="771357"/>
                      </a:cubicBezTo>
                      <a:cubicBezTo>
                        <a:pt x="55546" y="740862"/>
                        <a:pt x="36165" y="704541"/>
                        <a:pt x="22769" y="666752"/>
                      </a:cubicBezTo>
                      <a:cubicBezTo>
                        <a:pt x="12463" y="634099"/>
                        <a:pt x="9762" y="599353"/>
                        <a:pt x="10216" y="565276"/>
                      </a:cubicBezTo>
                      <a:cubicBezTo>
                        <a:pt x="10453" y="565255"/>
                        <a:pt x="10713" y="565233"/>
                        <a:pt x="10950" y="565211"/>
                      </a:cubicBezTo>
                      <a:cubicBezTo>
                        <a:pt x="13543" y="571815"/>
                        <a:pt x="19701" y="576887"/>
                        <a:pt x="24109" y="582347"/>
                      </a:cubicBezTo>
                      <a:cubicBezTo>
                        <a:pt x="29877" y="588735"/>
                        <a:pt x="34890" y="595749"/>
                        <a:pt x="40443" y="602331"/>
                      </a:cubicBezTo>
                      <a:cubicBezTo>
                        <a:pt x="53169" y="617525"/>
                        <a:pt x="69071" y="629502"/>
                        <a:pt x="84087" y="642257"/>
                      </a:cubicBezTo>
                      <a:cubicBezTo>
                        <a:pt x="101567" y="657774"/>
                        <a:pt x="118960" y="673679"/>
                        <a:pt x="137952" y="687427"/>
                      </a:cubicBezTo>
                      <a:cubicBezTo>
                        <a:pt x="158370" y="702447"/>
                        <a:pt x="177686" y="718892"/>
                        <a:pt x="198428" y="733460"/>
                      </a:cubicBezTo>
                      <a:cubicBezTo>
                        <a:pt x="225976" y="751567"/>
                        <a:pt x="252746" y="770796"/>
                        <a:pt x="280791" y="788147"/>
                      </a:cubicBezTo>
                      <a:cubicBezTo>
                        <a:pt x="318558" y="811131"/>
                        <a:pt x="355678" y="835518"/>
                        <a:pt x="396081" y="853733"/>
                      </a:cubicBezTo>
                      <a:cubicBezTo>
                        <a:pt x="418444" y="863509"/>
                        <a:pt x="440806" y="874257"/>
                        <a:pt x="465200" y="877753"/>
                      </a:cubicBezTo>
                      <a:cubicBezTo>
                        <a:pt x="467900" y="878292"/>
                        <a:pt x="470601" y="876048"/>
                        <a:pt x="470969" y="873393"/>
                      </a:cubicBezTo>
                      <a:cubicBezTo>
                        <a:pt x="471422" y="866099"/>
                        <a:pt x="462283" y="867480"/>
                        <a:pt x="457378" y="865905"/>
                      </a:cubicBezTo>
                      <a:cubicBezTo>
                        <a:pt x="452258" y="864912"/>
                        <a:pt x="447094" y="863380"/>
                        <a:pt x="442103" y="861675"/>
                      </a:cubicBezTo>
                      <a:cubicBezTo>
                        <a:pt x="414403" y="851704"/>
                        <a:pt x="387720" y="839252"/>
                        <a:pt x="361965" y="824986"/>
                      </a:cubicBezTo>
                      <a:cubicBezTo>
                        <a:pt x="327330" y="805887"/>
                        <a:pt x="293949" y="784521"/>
                        <a:pt x="260502" y="763458"/>
                      </a:cubicBezTo>
                      <a:cubicBezTo>
                        <a:pt x="240149" y="748847"/>
                        <a:pt x="218694" y="736028"/>
                        <a:pt x="198255" y="721504"/>
                      </a:cubicBezTo>
                      <a:cubicBezTo>
                        <a:pt x="186350" y="713001"/>
                        <a:pt x="174898" y="703915"/>
                        <a:pt x="163382" y="694894"/>
                      </a:cubicBezTo>
                      <a:cubicBezTo>
                        <a:pt x="143029" y="679744"/>
                        <a:pt x="122374" y="664982"/>
                        <a:pt x="103533" y="647933"/>
                      </a:cubicBezTo>
                      <a:cubicBezTo>
                        <a:pt x="85578" y="631488"/>
                        <a:pt x="65117" y="618021"/>
                        <a:pt x="48243" y="600367"/>
                      </a:cubicBezTo>
                      <a:cubicBezTo>
                        <a:pt x="37893" y="587893"/>
                        <a:pt x="26356" y="576585"/>
                        <a:pt x="15207" y="564866"/>
                      </a:cubicBezTo>
                      <a:cubicBezTo>
                        <a:pt x="39406" y="563053"/>
                        <a:pt x="64447" y="561219"/>
                        <a:pt x="89014" y="562794"/>
                      </a:cubicBezTo>
                      <a:cubicBezTo>
                        <a:pt x="113839" y="564391"/>
                        <a:pt x="138449" y="568427"/>
                        <a:pt x="162799" y="573369"/>
                      </a:cubicBezTo>
                      <a:cubicBezTo>
                        <a:pt x="200545" y="582455"/>
                        <a:pt x="239523" y="592469"/>
                        <a:pt x="274676" y="609540"/>
                      </a:cubicBezTo>
                      <a:cubicBezTo>
                        <a:pt x="307798" y="627279"/>
                        <a:pt x="338738" y="649185"/>
                        <a:pt x="365725" y="675363"/>
                      </a:cubicBezTo>
                      <a:cubicBezTo>
                        <a:pt x="379682" y="688204"/>
                        <a:pt x="394807" y="699858"/>
                        <a:pt x="407641" y="713842"/>
                      </a:cubicBezTo>
                      <a:cubicBezTo>
                        <a:pt x="419308" y="727784"/>
                        <a:pt x="430673" y="742006"/>
                        <a:pt x="443032" y="755365"/>
                      </a:cubicBezTo>
                      <a:cubicBezTo>
                        <a:pt x="450119" y="762746"/>
                        <a:pt x="457119" y="770191"/>
                        <a:pt x="463190" y="778457"/>
                      </a:cubicBezTo>
                      <a:cubicBezTo>
                        <a:pt x="469262" y="786421"/>
                        <a:pt x="475268" y="794406"/>
                        <a:pt x="478660" y="803901"/>
                      </a:cubicBezTo>
                      <a:cubicBezTo>
                        <a:pt x="480022" y="806362"/>
                        <a:pt x="480648" y="809362"/>
                        <a:pt x="482809" y="811282"/>
                      </a:cubicBezTo>
                      <a:cubicBezTo>
                        <a:pt x="485942" y="813894"/>
                        <a:pt x="491170" y="811304"/>
                        <a:pt x="491019" y="807247"/>
                      </a:cubicBezTo>
                      <a:cubicBezTo>
                        <a:pt x="489723" y="800556"/>
                        <a:pt x="485747" y="794729"/>
                        <a:pt x="483263" y="788471"/>
                      </a:cubicBezTo>
                      <a:cubicBezTo>
                        <a:pt x="476478" y="769155"/>
                        <a:pt x="470472" y="749560"/>
                        <a:pt x="466712" y="729424"/>
                      </a:cubicBezTo>
                      <a:cubicBezTo>
                        <a:pt x="457011" y="684945"/>
                        <a:pt x="449600" y="639214"/>
                        <a:pt x="451696" y="593505"/>
                      </a:cubicBezTo>
                      <a:cubicBezTo>
                        <a:pt x="452322" y="583663"/>
                        <a:pt x="453856" y="573952"/>
                        <a:pt x="455218" y="564219"/>
                      </a:cubicBezTo>
                      <a:cubicBezTo>
                        <a:pt x="464832" y="565535"/>
                        <a:pt x="474555" y="566139"/>
                        <a:pt x="484213" y="566269"/>
                      </a:cubicBezTo>
                      <a:cubicBezTo>
                        <a:pt x="486633" y="566355"/>
                        <a:pt x="489053" y="566355"/>
                        <a:pt x="491473" y="566334"/>
                      </a:cubicBezTo>
                      <a:cubicBezTo>
                        <a:pt x="487821" y="581764"/>
                        <a:pt x="486525" y="597821"/>
                        <a:pt x="487022" y="613705"/>
                      </a:cubicBezTo>
                      <a:cubicBezTo>
                        <a:pt x="487519" y="646422"/>
                        <a:pt x="488664" y="679226"/>
                        <a:pt x="492013" y="711792"/>
                      </a:cubicBezTo>
                      <a:cubicBezTo>
                        <a:pt x="493093" y="725453"/>
                        <a:pt x="498733" y="737992"/>
                        <a:pt x="502514" y="751027"/>
                      </a:cubicBezTo>
                      <a:cubicBezTo>
                        <a:pt x="505582" y="757739"/>
                        <a:pt x="510940" y="782924"/>
                        <a:pt x="521830" y="774831"/>
                      </a:cubicBezTo>
                      <a:cubicBezTo>
                        <a:pt x="524444" y="770752"/>
                        <a:pt x="525503" y="765702"/>
                        <a:pt x="528074" y="761472"/>
                      </a:cubicBezTo>
                      <a:cubicBezTo>
                        <a:pt x="534512" y="749516"/>
                        <a:pt x="544646" y="739028"/>
                        <a:pt x="552748" y="728043"/>
                      </a:cubicBezTo>
                      <a:cubicBezTo>
                        <a:pt x="566727" y="711123"/>
                        <a:pt x="581852" y="695067"/>
                        <a:pt x="599115" y="681449"/>
                      </a:cubicBezTo>
                      <a:cubicBezTo>
                        <a:pt x="623897" y="659544"/>
                        <a:pt x="650732" y="640379"/>
                        <a:pt x="679253" y="623611"/>
                      </a:cubicBezTo>
                      <a:cubicBezTo>
                        <a:pt x="714665" y="601231"/>
                        <a:pt x="753168" y="582994"/>
                        <a:pt x="793852" y="572549"/>
                      </a:cubicBezTo>
                      <a:cubicBezTo>
                        <a:pt x="808609" y="568772"/>
                        <a:pt x="823539" y="564175"/>
                        <a:pt x="838858" y="566010"/>
                      </a:cubicBezTo>
                      <a:cubicBezTo>
                        <a:pt x="833802" y="571945"/>
                        <a:pt x="829049" y="578139"/>
                        <a:pt x="824079" y="584138"/>
                      </a:cubicBezTo>
                      <a:cubicBezTo>
                        <a:pt x="797504" y="619791"/>
                        <a:pt x="766066" y="651321"/>
                        <a:pt x="733549" y="681621"/>
                      </a:cubicBezTo>
                      <a:cubicBezTo>
                        <a:pt x="697445" y="716346"/>
                        <a:pt x="662227" y="751869"/>
                        <a:pt x="624567" y="784953"/>
                      </a:cubicBezTo>
                      <a:cubicBezTo>
                        <a:pt x="606612" y="799628"/>
                        <a:pt x="587577" y="813030"/>
                        <a:pt x="568672" y="826497"/>
                      </a:cubicBezTo>
                      <a:cubicBezTo>
                        <a:pt x="558582" y="832756"/>
                        <a:pt x="547714" y="837633"/>
                        <a:pt x="537710" y="844108"/>
                      </a:cubicBezTo>
                      <a:cubicBezTo>
                        <a:pt x="534210" y="845942"/>
                        <a:pt x="530170" y="848640"/>
                        <a:pt x="532568" y="853085"/>
                      </a:cubicBezTo>
                      <a:cubicBezTo>
                        <a:pt x="535377" y="857769"/>
                        <a:pt x="540541" y="854661"/>
                        <a:pt x="543868" y="852330"/>
                      </a:cubicBezTo>
                      <a:cubicBezTo>
                        <a:pt x="555687" y="844755"/>
                        <a:pt x="568758" y="839360"/>
                        <a:pt x="580102" y="831008"/>
                      </a:cubicBezTo>
                      <a:cubicBezTo>
                        <a:pt x="596652" y="818749"/>
                        <a:pt x="613635" y="807009"/>
                        <a:pt x="629580" y="793974"/>
                      </a:cubicBezTo>
                      <a:cubicBezTo>
                        <a:pt x="655745" y="771076"/>
                        <a:pt x="680895" y="746732"/>
                        <a:pt x="705785" y="722389"/>
                      </a:cubicBezTo>
                      <a:cubicBezTo>
                        <a:pt x="746189" y="681427"/>
                        <a:pt x="790914" y="644156"/>
                        <a:pt x="824101" y="596699"/>
                      </a:cubicBezTo>
                      <a:cubicBezTo>
                        <a:pt x="825440" y="594346"/>
                        <a:pt x="833888" y="583663"/>
                        <a:pt x="840003" y="574470"/>
                      </a:cubicBezTo>
                      <a:cubicBezTo>
                        <a:pt x="824576" y="641005"/>
                        <a:pt x="792145" y="702512"/>
                        <a:pt x="753924" y="75873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54" name="Google Shape;1654;p37"/>
              <p:cNvSpPr/>
              <p:nvPr/>
            </p:nvSpPr>
            <p:spPr>
              <a:xfrm>
                <a:off x="11579173" y="6141204"/>
                <a:ext cx="404345" cy="545944"/>
              </a:xfrm>
              <a:custGeom>
                <a:rect b="b" l="l" r="r" t="t"/>
                <a:pathLst>
                  <a:path extrusionOk="0" h="545944" w="404345">
                    <a:moveTo>
                      <a:pt x="197160" y="309566"/>
                    </a:moveTo>
                    <a:cubicBezTo>
                      <a:pt x="205824" y="290035"/>
                      <a:pt x="211939" y="267310"/>
                      <a:pt x="208158" y="245837"/>
                    </a:cubicBezTo>
                    <a:cubicBezTo>
                      <a:pt x="205327" y="219205"/>
                      <a:pt x="181409" y="201163"/>
                      <a:pt x="156476" y="215990"/>
                    </a:cubicBezTo>
                    <a:cubicBezTo>
                      <a:pt x="143923" y="223327"/>
                      <a:pt x="137160" y="237722"/>
                      <a:pt x="132536" y="250951"/>
                    </a:cubicBezTo>
                    <a:cubicBezTo>
                      <a:pt x="127026" y="267742"/>
                      <a:pt x="124499" y="293251"/>
                      <a:pt x="131521" y="311833"/>
                    </a:cubicBezTo>
                    <a:cubicBezTo>
                      <a:pt x="131305" y="312588"/>
                      <a:pt x="131305" y="313430"/>
                      <a:pt x="131564" y="314401"/>
                    </a:cubicBezTo>
                    <a:cubicBezTo>
                      <a:pt x="131974" y="315933"/>
                      <a:pt x="132903" y="316926"/>
                      <a:pt x="134049" y="317444"/>
                    </a:cubicBezTo>
                    <a:cubicBezTo>
                      <a:pt x="139472" y="327587"/>
                      <a:pt x="148589" y="334666"/>
                      <a:pt x="162785" y="335291"/>
                    </a:cubicBezTo>
                    <a:cubicBezTo>
                      <a:pt x="177888" y="334860"/>
                      <a:pt x="190181" y="321997"/>
                      <a:pt x="197160" y="309566"/>
                    </a:cubicBezTo>
                    <a:close/>
                    <a:moveTo>
                      <a:pt x="208547" y="367901"/>
                    </a:moveTo>
                    <a:cubicBezTo>
                      <a:pt x="226199" y="370340"/>
                      <a:pt x="235317" y="342111"/>
                      <a:pt x="215526" y="337816"/>
                    </a:cubicBezTo>
                    <a:cubicBezTo>
                      <a:pt x="194719" y="334104"/>
                      <a:pt x="186725" y="363563"/>
                      <a:pt x="208547" y="367901"/>
                    </a:cubicBezTo>
                    <a:close/>
                    <a:moveTo>
                      <a:pt x="274532" y="391317"/>
                    </a:moveTo>
                    <a:cubicBezTo>
                      <a:pt x="275915" y="389051"/>
                      <a:pt x="275072" y="385878"/>
                      <a:pt x="272761" y="384583"/>
                    </a:cubicBezTo>
                    <a:cubicBezTo>
                      <a:pt x="271335" y="383699"/>
                      <a:pt x="269714" y="383893"/>
                      <a:pt x="268158" y="384216"/>
                    </a:cubicBezTo>
                    <a:cubicBezTo>
                      <a:pt x="265025" y="384216"/>
                      <a:pt x="261979" y="382965"/>
                      <a:pt x="259213" y="381584"/>
                    </a:cubicBezTo>
                    <a:cubicBezTo>
                      <a:pt x="248410" y="374570"/>
                      <a:pt x="248324" y="368268"/>
                      <a:pt x="250809" y="356592"/>
                    </a:cubicBezTo>
                    <a:cubicBezTo>
                      <a:pt x="249447" y="353182"/>
                      <a:pt x="245126" y="357542"/>
                      <a:pt x="244283" y="359463"/>
                    </a:cubicBezTo>
                    <a:cubicBezTo>
                      <a:pt x="241280" y="365268"/>
                      <a:pt x="241475" y="371268"/>
                      <a:pt x="243743" y="376598"/>
                    </a:cubicBezTo>
                    <a:cubicBezTo>
                      <a:pt x="242987" y="376792"/>
                      <a:pt x="242253" y="377203"/>
                      <a:pt x="241626" y="377850"/>
                    </a:cubicBezTo>
                    <a:cubicBezTo>
                      <a:pt x="235576" y="386763"/>
                      <a:pt x="226286" y="395007"/>
                      <a:pt x="214661" y="393281"/>
                    </a:cubicBezTo>
                    <a:cubicBezTo>
                      <a:pt x="201222" y="391597"/>
                      <a:pt x="185860" y="384022"/>
                      <a:pt x="180804" y="370836"/>
                    </a:cubicBezTo>
                    <a:cubicBezTo>
                      <a:pt x="183332" y="364081"/>
                      <a:pt x="183786" y="356657"/>
                      <a:pt x="180351" y="350053"/>
                    </a:cubicBezTo>
                    <a:cubicBezTo>
                      <a:pt x="178968" y="347787"/>
                      <a:pt x="176613" y="342888"/>
                      <a:pt x="173350" y="344226"/>
                    </a:cubicBezTo>
                    <a:cubicBezTo>
                      <a:pt x="171622" y="345370"/>
                      <a:pt x="172788" y="347787"/>
                      <a:pt x="173307" y="349319"/>
                    </a:cubicBezTo>
                    <a:cubicBezTo>
                      <a:pt x="178341" y="361534"/>
                      <a:pt x="171038" y="375109"/>
                      <a:pt x="160754" y="382080"/>
                    </a:cubicBezTo>
                    <a:cubicBezTo>
                      <a:pt x="158312" y="383655"/>
                      <a:pt x="155871" y="385274"/>
                      <a:pt x="153148" y="386331"/>
                    </a:cubicBezTo>
                    <a:cubicBezTo>
                      <a:pt x="149627" y="386828"/>
                      <a:pt x="146321" y="389115"/>
                      <a:pt x="147358" y="393065"/>
                    </a:cubicBezTo>
                    <a:cubicBezTo>
                      <a:pt x="151398" y="404071"/>
                      <a:pt x="172356" y="386094"/>
                      <a:pt x="176202" y="379684"/>
                    </a:cubicBezTo>
                    <a:cubicBezTo>
                      <a:pt x="181690" y="390605"/>
                      <a:pt x="194373" y="398288"/>
                      <a:pt x="205673" y="401741"/>
                    </a:cubicBezTo>
                    <a:cubicBezTo>
                      <a:pt x="213884" y="403963"/>
                      <a:pt x="223045" y="404438"/>
                      <a:pt x="230974" y="400942"/>
                    </a:cubicBezTo>
                    <a:cubicBezTo>
                      <a:pt x="238147" y="397187"/>
                      <a:pt x="245148" y="391748"/>
                      <a:pt x="248994" y="384497"/>
                    </a:cubicBezTo>
                    <a:cubicBezTo>
                      <a:pt x="253315" y="389094"/>
                      <a:pt x="259192" y="392439"/>
                      <a:pt x="265242" y="393540"/>
                    </a:cubicBezTo>
                    <a:cubicBezTo>
                      <a:pt x="268353" y="394101"/>
                      <a:pt x="272652" y="394468"/>
                      <a:pt x="274532" y="391317"/>
                    </a:cubicBezTo>
                    <a:close/>
                    <a:moveTo>
                      <a:pt x="319322" y="271173"/>
                    </a:moveTo>
                    <a:cubicBezTo>
                      <a:pt x="322433" y="234183"/>
                      <a:pt x="300978" y="216184"/>
                      <a:pt x="265652" y="229586"/>
                    </a:cubicBezTo>
                    <a:cubicBezTo>
                      <a:pt x="252321" y="235327"/>
                      <a:pt x="243095" y="248103"/>
                      <a:pt x="235771" y="260167"/>
                    </a:cubicBezTo>
                    <a:cubicBezTo>
                      <a:pt x="228316" y="278403"/>
                      <a:pt x="223606" y="301560"/>
                      <a:pt x="230283" y="320573"/>
                    </a:cubicBezTo>
                    <a:cubicBezTo>
                      <a:pt x="235706" y="335960"/>
                      <a:pt x="250528" y="347463"/>
                      <a:pt x="267143" y="346816"/>
                    </a:cubicBezTo>
                    <a:cubicBezTo>
                      <a:pt x="305775" y="348758"/>
                      <a:pt x="316297" y="301495"/>
                      <a:pt x="319322" y="271173"/>
                    </a:cubicBezTo>
                    <a:close/>
                    <a:moveTo>
                      <a:pt x="401534" y="143865"/>
                    </a:moveTo>
                    <a:cubicBezTo>
                      <a:pt x="405574" y="177316"/>
                      <a:pt x="404926" y="211091"/>
                      <a:pt x="401706" y="244585"/>
                    </a:cubicBezTo>
                    <a:cubicBezTo>
                      <a:pt x="398055" y="292366"/>
                      <a:pt x="390558" y="339931"/>
                      <a:pt x="376449" y="385857"/>
                    </a:cubicBezTo>
                    <a:cubicBezTo>
                      <a:pt x="366683" y="412208"/>
                      <a:pt x="354259" y="437803"/>
                      <a:pt x="338443" y="461068"/>
                    </a:cubicBezTo>
                    <a:cubicBezTo>
                      <a:pt x="328072" y="477750"/>
                      <a:pt x="314957" y="492922"/>
                      <a:pt x="300157" y="505979"/>
                    </a:cubicBezTo>
                    <a:cubicBezTo>
                      <a:pt x="269520" y="530603"/>
                      <a:pt x="231104" y="547976"/>
                      <a:pt x="191111" y="545753"/>
                    </a:cubicBezTo>
                    <a:cubicBezTo>
                      <a:pt x="147768" y="546077"/>
                      <a:pt x="113782" y="530948"/>
                      <a:pt x="79838" y="505072"/>
                    </a:cubicBezTo>
                    <a:cubicBezTo>
                      <a:pt x="68474" y="496504"/>
                      <a:pt x="56893" y="487634"/>
                      <a:pt x="48488" y="475980"/>
                    </a:cubicBezTo>
                    <a:cubicBezTo>
                      <a:pt x="39111" y="461996"/>
                      <a:pt x="28416" y="447860"/>
                      <a:pt x="20875" y="432494"/>
                    </a:cubicBezTo>
                    <a:cubicBezTo>
                      <a:pt x="11347" y="410157"/>
                      <a:pt x="6204" y="386051"/>
                      <a:pt x="1991" y="362225"/>
                    </a:cubicBezTo>
                    <a:cubicBezTo>
                      <a:pt x="-710" y="345284"/>
                      <a:pt x="68" y="328062"/>
                      <a:pt x="220" y="310991"/>
                    </a:cubicBezTo>
                    <a:cubicBezTo>
                      <a:pt x="565" y="278662"/>
                      <a:pt x="2380" y="246592"/>
                      <a:pt x="10158" y="215018"/>
                    </a:cubicBezTo>
                    <a:cubicBezTo>
                      <a:pt x="17613" y="179754"/>
                      <a:pt x="26860" y="145634"/>
                      <a:pt x="40645" y="112248"/>
                    </a:cubicBezTo>
                    <a:cubicBezTo>
                      <a:pt x="46673" y="95328"/>
                      <a:pt x="52831" y="78473"/>
                      <a:pt x="61106" y="62503"/>
                    </a:cubicBezTo>
                    <a:cubicBezTo>
                      <a:pt x="67372" y="51022"/>
                      <a:pt x="72255" y="38591"/>
                      <a:pt x="80443" y="28275"/>
                    </a:cubicBezTo>
                    <a:cubicBezTo>
                      <a:pt x="84138" y="23268"/>
                      <a:pt x="88524" y="18822"/>
                      <a:pt x="92370" y="13923"/>
                    </a:cubicBezTo>
                    <a:cubicBezTo>
                      <a:pt x="95179" y="11031"/>
                      <a:pt x="99198" y="6175"/>
                      <a:pt x="103951" y="6240"/>
                    </a:cubicBezTo>
                    <a:cubicBezTo>
                      <a:pt x="109828" y="14916"/>
                      <a:pt x="106565" y="26613"/>
                      <a:pt x="107170" y="36497"/>
                    </a:cubicBezTo>
                    <a:cubicBezTo>
                      <a:pt x="107840" y="52964"/>
                      <a:pt x="105896" y="69171"/>
                      <a:pt x="102071" y="85185"/>
                    </a:cubicBezTo>
                    <a:cubicBezTo>
                      <a:pt x="100797" y="91897"/>
                      <a:pt x="98657" y="99795"/>
                      <a:pt x="97491" y="106745"/>
                    </a:cubicBezTo>
                    <a:cubicBezTo>
                      <a:pt x="97145" y="110025"/>
                      <a:pt x="95741" y="113953"/>
                      <a:pt x="97966" y="116845"/>
                    </a:cubicBezTo>
                    <a:cubicBezTo>
                      <a:pt x="104967" y="123664"/>
                      <a:pt x="108640" y="112032"/>
                      <a:pt x="111578" y="107263"/>
                    </a:cubicBezTo>
                    <a:cubicBezTo>
                      <a:pt x="127848" y="78559"/>
                      <a:pt x="142367" y="48561"/>
                      <a:pt x="163779" y="23182"/>
                    </a:cubicBezTo>
                    <a:cubicBezTo>
                      <a:pt x="169504" y="16901"/>
                      <a:pt x="174798" y="10254"/>
                      <a:pt x="180178" y="3672"/>
                    </a:cubicBezTo>
                    <a:cubicBezTo>
                      <a:pt x="183354" y="-1205"/>
                      <a:pt x="189512" y="-256"/>
                      <a:pt x="194373" y="1061"/>
                    </a:cubicBezTo>
                    <a:cubicBezTo>
                      <a:pt x="209346" y="6888"/>
                      <a:pt x="214251" y="26225"/>
                      <a:pt x="219890" y="39842"/>
                    </a:cubicBezTo>
                    <a:cubicBezTo>
                      <a:pt x="230455" y="66344"/>
                      <a:pt x="228381" y="95220"/>
                      <a:pt x="224017" y="122952"/>
                    </a:cubicBezTo>
                    <a:cubicBezTo>
                      <a:pt x="223066" y="127484"/>
                      <a:pt x="221791" y="133462"/>
                      <a:pt x="228230" y="133959"/>
                    </a:cubicBezTo>
                    <a:cubicBezTo>
                      <a:pt x="230196" y="133959"/>
                      <a:pt x="232249" y="132729"/>
                      <a:pt x="232962" y="130851"/>
                    </a:cubicBezTo>
                    <a:cubicBezTo>
                      <a:pt x="234409" y="126578"/>
                      <a:pt x="235533" y="122175"/>
                      <a:pt x="236873" y="117859"/>
                    </a:cubicBezTo>
                    <a:cubicBezTo>
                      <a:pt x="240589" y="105363"/>
                      <a:pt x="243354" y="92609"/>
                      <a:pt x="247676" y="80307"/>
                    </a:cubicBezTo>
                    <a:cubicBezTo>
                      <a:pt x="252818" y="67769"/>
                      <a:pt x="259257" y="55662"/>
                      <a:pt x="265847" y="43813"/>
                    </a:cubicBezTo>
                    <a:cubicBezTo>
                      <a:pt x="272739" y="34922"/>
                      <a:pt x="279156" y="25145"/>
                      <a:pt x="287863" y="17980"/>
                    </a:cubicBezTo>
                    <a:cubicBezTo>
                      <a:pt x="302664" y="20570"/>
                      <a:pt x="310787" y="57949"/>
                      <a:pt x="315346" y="71265"/>
                    </a:cubicBezTo>
                    <a:cubicBezTo>
                      <a:pt x="320402" y="85616"/>
                      <a:pt x="323514" y="100400"/>
                      <a:pt x="321569" y="115679"/>
                    </a:cubicBezTo>
                    <a:cubicBezTo>
                      <a:pt x="321202" y="123664"/>
                      <a:pt x="318393" y="131520"/>
                      <a:pt x="318717" y="139527"/>
                    </a:cubicBezTo>
                    <a:cubicBezTo>
                      <a:pt x="319171" y="143260"/>
                      <a:pt x="323989" y="145375"/>
                      <a:pt x="326927" y="142893"/>
                    </a:cubicBezTo>
                    <a:cubicBezTo>
                      <a:pt x="328526" y="141663"/>
                      <a:pt x="329002" y="139786"/>
                      <a:pt x="329498" y="137930"/>
                    </a:cubicBezTo>
                    <a:cubicBezTo>
                      <a:pt x="331724" y="130722"/>
                      <a:pt x="333949" y="124161"/>
                      <a:pt x="336607" y="116953"/>
                    </a:cubicBezTo>
                    <a:cubicBezTo>
                      <a:pt x="342700" y="100443"/>
                      <a:pt x="350392" y="84559"/>
                      <a:pt x="357392" y="68438"/>
                    </a:cubicBezTo>
                    <a:cubicBezTo>
                      <a:pt x="360957" y="61963"/>
                      <a:pt x="365106" y="43792"/>
                      <a:pt x="373381" y="43295"/>
                    </a:cubicBezTo>
                    <a:cubicBezTo>
                      <a:pt x="377961" y="46252"/>
                      <a:pt x="380403" y="52014"/>
                      <a:pt x="382347" y="56978"/>
                    </a:cubicBezTo>
                    <a:cubicBezTo>
                      <a:pt x="385869" y="67359"/>
                      <a:pt x="388419" y="78020"/>
                      <a:pt x="391098" y="88638"/>
                    </a:cubicBezTo>
                    <a:cubicBezTo>
                      <a:pt x="395095" y="106917"/>
                      <a:pt x="400172" y="125110"/>
                      <a:pt x="401534" y="14386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7"/>
              <p:cNvSpPr/>
              <p:nvPr/>
            </p:nvSpPr>
            <p:spPr>
              <a:xfrm>
                <a:off x="11783840" y="6485948"/>
                <a:ext cx="12003" cy="13309"/>
              </a:xfrm>
              <a:custGeom>
                <a:rect b="b" l="l" r="r" t="t"/>
                <a:pathLst>
                  <a:path extrusionOk="0" h="13309" w="12003">
                    <a:moveTo>
                      <a:pt x="12003" y="6215"/>
                    </a:moveTo>
                    <a:cubicBezTo>
                      <a:pt x="11571" y="9129"/>
                      <a:pt x="9540" y="12604"/>
                      <a:pt x="6494" y="13273"/>
                    </a:cubicBezTo>
                    <a:cubicBezTo>
                      <a:pt x="-1609" y="14049"/>
                      <a:pt x="-1997" y="2417"/>
                      <a:pt x="4592" y="0"/>
                    </a:cubicBezTo>
                    <a:cubicBezTo>
                      <a:pt x="7704" y="777"/>
                      <a:pt x="11290" y="2913"/>
                      <a:pt x="12003" y="6215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7"/>
              <p:cNvSpPr/>
              <p:nvPr/>
            </p:nvSpPr>
            <p:spPr>
              <a:xfrm>
                <a:off x="11816396" y="6386091"/>
                <a:ext cx="31499" cy="81901"/>
              </a:xfrm>
              <a:custGeom>
                <a:rect b="b" l="l" r="r" t="t"/>
                <a:pathLst>
                  <a:path extrusionOk="0" h="81901" w="31499">
                    <a:moveTo>
                      <a:pt x="21731" y="0"/>
                    </a:moveTo>
                    <a:cubicBezTo>
                      <a:pt x="31021" y="9474"/>
                      <a:pt x="32015" y="23006"/>
                      <a:pt x="31324" y="35588"/>
                    </a:cubicBezTo>
                    <a:cubicBezTo>
                      <a:pt x="30330" y="51968"/>
                      <a:pt x="22508" y="67852"/>
                      <a:pt x="10928" y="79592"/>
                    </a:cubicBezTo>
                    <a:cubicBezTo>
                      <a:pt x="10106" y="80391"/>
                      <a:pt x="9458" y="80671"/>
                      <a:pt x="8184" y="81686"/>
                    </a:cubicBezTo>
                    <a:cubicBezTo>
                      <a:pt x="8097" y="81750"/>
                      <a:pt x="8032" y="81815"/>
                      <a:pt x="7946" y="81901"/>
                    </a:cubicBezTo>
                    <a:cubicBezTo>
                      <a:pt x="-3397" y="68089"/>
                      <a:pt x="-1064" y="42688"/>
                      <a:pt x="5440" y="23977"/>
                    </a:cubicBezTo>
                    <a:cubicBezTo>
                      <a:pt x="8810" y="14934"/>
                      <a:pt x="14903" y="6928"/>
                      <a:pt x="21731" y="0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7"/>
              <p:cNvSpPr/>
              <p:nvPr/>
            </p:nvSpPr>
            <p:spPr>
              <a:xfrm>
                <a:off x="11716090" y="6372603"/>
                <a:ext cx="27043" cy="74153"/>
              </a:xfrm>
              <a:custGeom>
                <a:rect b="b" l="l" r="r" t="t"/>
                <a:pathLst>
                  <a:path extrusionOk="0" h="74153" w="27043">
                    <a:moveTo>
                      <a:pt x="17851" y="0"/>
                    </a:moveTo>
                    <a:cubicBezTo>
                      <a:pt x="30512" y="15927"/>
                      <a:pt x="29605" y="39408"/>
                      <a:pt x="18132" y="56112"/>
                    </a:cubicBezTo>
                    <a:cubicBezTo>
                      <a:pt x="13400" y="62284"/>
                      <a:pt x="9144" y="69341"/>
                      <a:pt x="2943" y="74154"/>
                    </a:cubicBezTo>
                    <a:cubicBezTo>
                      <a:pt x="-2113" y="58550"/>
                      <a:pt x="48" y="37293"/>
                      <a:pt x="4153" y="24905"/>
                    </a:cubicBezTo>
                    <a:cubicBezTo>
                      <a:pt x="7739" y="16316"/>
                      <a:pt x="11521" y="7014"/>
                      <a:pt x="17851" y="0"/>
                    </a:cubicBezTo>
                    <a:close/>
                  </a:path>
                </a:pathLst>
              </a:custGeom>
              <a:solidFill>
                <a:srgbClr val="FFAFA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7"/>
              <p:cNvSpPr/>
              <p:nvPr/>
            </p:nvSpPr>
            <p:spPr>
              <a:xfrm>
                <a:off x="11297902" y="6693111"/>
                <a:ext cx="829856" cy="506721"/>
              </a:xfrm>
              <a:custGeom>
                <a:rect b="b" l="l" r="r" t="t"/>
                <a:pathLst>
                  <a:path extrusionOk="0" h="506721" w="829856">
                    <a:moveTo>
                      <a:pt x="783619" y="10399"/>
                    </a:moveTo>
                    <a:cubicBezTo>
                      <a:pt x="798376" y="6623"/>
                      <a:pt x="813306" y="2026"/>
                      <a:pt x="828625" y="3860"/>
                    </a:cubicBezTo>
                    <a:cubicBezTo>
                      <a:pt x="823569" y="9795"/>
                      <a:pt x="818815" y="15989"/>
                      <a:pt x="813846" y="21989"/>
                    </a:cubicBezTo>
                    <a:cubicBezTo>
                      <a:pt x="787270" y="57641"/>
                      <a:pt x="755812" y="89193"/>
                      <a:pt x="723316" y="119472"/>
                    </a:cubicBezTo>
                    <a:cubicBezTo>
                      <a:pt x="687234" y="154196"/>
                      <a:pt x="651994" y="189719"/>
                      <a:pt x="614334" y="222803"/>
                    </a:cubicBezTo>
                    <a:cubicBezTo>
                      <a:pt x="596379" y="237479"/>
                      <a:pt x="577344" y="250881"/>
                      <a:pt x="558460" y="264347"/>
                    </a:cubicBezTo>
                    <a:cubicBezTo>
                      <a:pt x="548370" y="270606"/>
                      <a:pt x="537502" y="275505"/>
                      <a:pt x="527499" y="281958"/>
                    </a:cubicBezTo>
                    <a:cubicBezTo>
                      <a:pt x="523977" y="283792"/>
                      <a:pt x="519936" y="286490"/>
                      <a:pt x="522356" y="290936"/>
                    </a:cubicBezTo>
                    <a:cubicBezTo>
                      <a:pt x="525144" y="295619"/>
                      <a:pt x="530329" y="292511"/>
                      <a:pt x="533656" y="290180"/>
                    </a:cubicBezTo>
                    <a:cubicBezTo>
                      <a:pt x="545475" y="282627"/>
                      <a:pt x="558547" y="277210"/>
                      <a:pt x="569890" y="268858"/>
                    </a:cubicBezTo>
                    <a:cubicBezTo>
                      <a:pt x="586419" y="256600"/>
                      <a:pt x="603401" y="244859"/>
                      <a:pt x="619368" y="231824"/>
                    </a:cubicBezTo>
                    <a:cubicBezTo>
                      <a:pt x="645533" y="208926"/>
                      <a:pt x="670683" y="184583"/>
                      <a:pt x="695573" y="160239"/>
                    </a:cubicBezTo>
                    <a:cubicBezTo>
                      <a:pt x="735977" y="119277"/>
                      <a:pt x="780702" y="82006"/>
                      <a:pt x="813889" y="34549"/>
                    </a:cubicBezTo>
                    <a:cubicBezTo>
                      <a:pt x="815229" y="32175"/>
                      <a:pt x="823763" y="21427"/>
                      <a:pt x="829856" y="12191"/>
                    </a:cubicBezTo>
                    <a:cubicBezTo>
                      <a:pt x="814473" y="78769"/>
                      <a:pt x="781955" y="140319"/>
                      <a:pt x="743734" y="196582"/>
                    </a:cubicBezTo>
                    <a:cubicBezTo>
                      <a:pt x="724353" y="223041"/>
                      <a:pt x="703870" y="249133"/>
                      <a:pt x="679693" y="271448"/>
                    </a:cubicBezTo>
                    <a:cubicBezTo>
                      <a:pt x="651065" y="297108"/>
                      <a:pt x="618266" y="318840"/>
                      <a:pt x="582422" y="333063"/>
                    </a:cubicBezTo>
                    <a:cubicBezTo>
                      <a:pt x="566520" y="338523"/>
                      <a:pt x="548673" y="337141"/>
                      <a:pt x="533095" y="343163"/>
                    </a:cubicBezTo>
                    <a:cubicBezTo>
                      <a:pt x="530524" y="344997"/>
                      <a:pt x="530740" y="348342"/>
                      <a:pt x="531734" y="350975"/>
                    </a:cubicBezTo>
                    <a:cubicBezTo>
                      <a:pt x="533548" y="359888"/>
                      <a:pt x="536746" y="368283"/>
                      <a:pt x="540074" y="376722"/>
                    </a:cubicBezTo>
                    <a:cubicBezTo>
                      <a:pt x="542493" y="384189"/>
                      <a:pt x="545972" y="391203"/>
                      <a:pt x="549126" y="398389"/>
                    </a:cubicBezTo>
                    <a:cubicBezTo>
                      <a:pt x="555630" y="413604"/>
                      <a:pt x="560794" y="429316"/>
                      <a:pt x="566844" y="444703"/>
                    </a:cubicBezTo>
                    <a:cubicBezTo>
                      <a:pt x="570754" y="455515"/>
                      <a:pt x="577906" y="464752"/>
                      <a:pt x="581471" y="475694"/>
                    </a:cubicBezTo>
                    <a:cubicBezTo>
                      <a:pt x="585014" y="485923"/>
                      <a:pt x="590870" y="495398"/>
                      <a:pt x="593290" y="506016"/>
                    </a:cubicBezTo>
                    <a:cubicBezTo>
                      <a:pt x="587261" y="507289"/>
                      <a:pt x="580974" y="506728"/>
                      <a:pt x="575032" y="505217"/>
                    </a:cubicBezTo>
                    <a:cubicBezTo>
                      <a:pt x="567405" y="499261"/>
                      <a:pt x="562263" y="491794"/>
                      <a:pt x="555889" y="484024"/>
                    </a:cubicBezTo>
                    <a:cubicBezTo>
                      <a:pt x="548025" y="475327"/>
                      <a:pt x="541845" y="465400"/>
                      <a:pt x="535882" y="455364"/>
                    </a:cubicBezTo>
                    <a:cubicBezTo>
                      <a:pt x="511532" y="423877"/>
                      <a:pt x="497358" y="386433"/>
                      <a:pt x="487073" y="348213"/>
                    </a:cubicBezTo>
                    <a:cubicBezTo>
                      <a:pt x="482860" y="332070"/>
                      <a:pt x="475255" y="340530"/>
                      <a:pt x="464041" y="342213"/>
                    </a:cubicBezTo>
                    <a:cubicBezTo>
                      <a:pt x="449975" y="345127"/>
                      <a:pt x="435629" y="346184"/>
                      <a:pt x="421455" y="348277"/>
                    </a:cubicBezTo>
                    <a:cubicBezTo>
                      <a:pt x="365625" y="354730"/>
                      <a:pt x="308520" y="346832"/>
                      <a:pt x="255347" y="329156"/>
                    </a:cubicBezTo>
                    <a:cubicBezTo>
                      <a:pt x="218659" y="315797"/>
                      <a:pt x="183679" y="297777"/>
                      <a:pt x="150492" y="277318"/>
                    </a:cubicBezTo>
                    <a:cubicBezTo>
                      <a:pt x="120394" y="259535"/>
                      <a:pt x="94272" y="235687"/>
                      <a:pt x="71542" y="209185"/>
                    </a:cubicBezTo>
                    <a:cubicBezTo>
                      <a:pt x="45377" y="178691"/>
                      <a:pt x="25996" y="142348"/>
                      <a:pt x="12601" y="104559"/>
                    </a:cubicBezTo>
                    <a:cubicBezTo>
                      <a:pt x="2294" y="71906"/>
                      <a:pt x="-406" y="37160"/>
                      <a:pt x="47" y="3083"/>
                    </a:cubicBezTo>
                    <a:cubicBezTo>
                      <a:pt x="307" y="3062"/>
                      <a:pt x="544" y="3040"/>
                      <a:pt x="782" y="3018"/>
                    </a:cubicBezTo>
                    <a:cubicBezTo>
                      <a:pt x="3353" y="9622"/>
                      <a:pt x="9554" y="14694"/>
                      <a:pt x="13940" y="20154"/>
                    </a:cubicBezTo>
                    <a:cubicBezTo>
                      <a:pt x="19709" y="26542"/>
                      <a:pt x="24743" y="33556"/>
                      <a:pt x="30275" y="40138"/>
                    </a:cubicBezTo>
                    <a:cubicBezTo>
                      <a:pt x="42979" y="55332"/>
                      <a:pt x="58903" y="67288"/>
                      <a:pt x="73919" y="80064"/>
                    </a:cubicBezTo>
                    <a:cubicBezTo>
                      <a:pt x="91399" y="95581"/>
                      <a:pt x="108792" y="111508"/>
                      <a:pt x="127783" y="125234"/>
                    </a:cubicBezTo>
                    <a:cubicBezTo>
                      <a:pt x="148201" y="140255"/>
                      <a:pt x="167517" y="156700"/>
                      <a:pt x="188259" y="171267"/>
                    </a:cubicBezTo>
                    <a:cubicBezTo>
                      <a:pt x="215807" y="189374"/>
                      <a:pt x="242577" y="208603"/>
                      <a:pt x="270622" y="225954"/>
                    </a:cubicBezTo>
                    <a:cubicBezTo>
                      <a:pt x="308390" y="248938"/>
                      <a:pt x="345509" y="273325"/>
                      <a:pt x="385913" y="291540"/>
                    </a:cubicBezTo>
                    <a:cubicBezTo>
                      <a:pt x="408276" y="301316"/>
                      <a:pt x="430638" y="312064"/>
                      <a:pt x="455031" y="315560"/>
                    </a:cubicBezTo>
                    <a:cubicBezTo>
                      <a:pt x="457732" y="316100"/>
                      <a:pt x="460433" y="313855"/>
                      <a:pt x="460800" y="311201"/>
                    </a:cubicBezTo>
                    <a:cubicBezTo>
                      <a:pt x="461254" y="303906"/>
                      <a:pt x="452115" y="305287"/>
                      <a:pt x="447210" y="303712"/>
                    </a:cubicBezTo>
                    <a:cubicBezTo>
                      <a:pt x="442068" y="302719"/>
                      <a:pt x="436925" y="301187"/>
                      <a:pt x="431934" y="299503"/>
                    </a:cubicBezTo>
                    <a:cubicBezTo>
                      <a:pt x="404235" y="289533"/>
                      <a:pt x="377551" y="277080"/>
                      <a:pt x="351797" y="262815"/>
                    </a:cubicBezTo>
                    <a:cubicBezTo>
                      <a:pt x="317162" y="243716"/>
                      <a:pt x="283780" y="222329"/>
                      <a:pt x="250312" y="201287"/>
                    </a:cubicBezTo>
                    <a:cubicBezTo>
                      <a:pt x="229959" y="186676"/>
                      <a:pt x="208504" y="173857"/>
                      <a:pt x="188065" y="159311"/>
                    </a:cubicBezTo>
                    <a:cubicBezTo>
                      <a:pt x="176160" y="150808"/>
                      <a:pt x="164708" y="141722"/>
                      <a:pt x="153192" y="132701"/>
                    </a:cubicBezTo>
                    <a:cubicBezTo>
                      <a:pt x="132839" y="117572"/>
                      <a:pt x="112184" y="102789"/>
                      <a:pt x="93343" y="85740"/>
                    </a:cubicBezTo>
                    <a:cubicBezTo>
                      <a:pt x="75388" y="69295"/>
                      <a:pt x="54927" y="55828"/>
                      <a:pt x="38053" y="38175"/>
                    </a:cubicBezTo>
                    <a:cubicBezTo>
                      <a:pt x="27682" y="25701"/>
                      <a:pt x="16166" y="14392"/>
                      <a:pt x="4995" y="2673"/>
                    </a:cubicBezTo>
                    <a:cubicBezTo>
                      <a:pt x="29194" y="839"/>
                      <a:pt x="54236" y="-974"/>
                      <a:pt x="78802" y="601"/>
                    </a:cubicBezTo>
                    <a:cubicBezTo>
                      <a:pt x="103628" y="2198"/>
                      <a:pt x="128237" y="6234"/>
                      <a:pt x="152609" y="11176"/>
                    </a:cubicBezTo>
                    <a:cubicBezTo>
                      <a:pt x="190355" y="20262"/>
                      <a:pt x="229333" y="30276"/>
                      <a:pt x="264486" y="47347"/>
                    </a:cubicBezTo>
                    <a:cubicBezTo>
                      <a:pt x="297608" y="65087"/>
                      <a:pt x="328549" y="86992"/>
                      <a:pt x="355535" y="113170"/>
                    </a:cubicBezTo>
                    <a:cubicBezTo>
                      <a:pt x="369492" y="125989"/>
                      <a:pt x="384617" y="137665"/>
                      <a:pt x="397451" y="151649"/>
                    </a:cubicBezTo>
                    <a:cubicBezTo>
                      <a:pt x="409118" y="165591"/>
                      <a:pt x="420505" y="179813"/>
                      <a:pt x="432842" y="193172"/>
                    </a:cubicBezTo>
                    <a:cubicBezTo>
                      <a:pt x="439929" y="200553"/>
                      <a:pt x="446929" y="207998"/>
                      <a:pt x="453000" y="216264"/>
                    </a:cubicBezTo>
                    <a:cubicBezTo>
                      <a:pt x="459072" y="224228"/>
                      <a:pt x="465078" y="232213"/>
                      <a:pt x="468470" y="241709"/>
                    </a:cubicBezTo>
                    <a:cubicBezTo>
                      <a:pt x="469832" y="244169"/>
                      <a:pt x="470480" y="247169"/>
                      <a:pt x="472619" y="249089"/>
                    </a:cubicBezTo>
                    <a:cubicBezTo>
                      <a:pt x="475752" y="251701"/>
                      <a:pt x="480980" y="249089"/>
                      <a:pt x="480829" y="245054"/>
                    </a:cubicBezTo>
                    <a:cubicBezTo>
                      <a:pt x="479533" y="238363"/>
                      <a:pt x="475557" y="232536"/>
                      <a:pt x="473073" y="226278"/>
                    </a:cubicBezTo>
                    <a:cubicBezTo>
                      <a:pt x="466288" y="206963"/>
                      <a:pt x="460303" y="187388"/>
                      <a:pt x="456522" y="167231"/>
                    </a:cubicBezTo>
                    <a:cubicBezTo>
                      <a:pt x="446799" y="122752"/>
                      <a:pt x="439388" y="77021"/>
                      <a:pt x="441506" y="31312"/>
                    </a:cubicBezTo>
                    <a:cubicBezTo>
                      <a:pt x="442132" y="21471"/>
                      <a:pt x="443688" y="11759"/>
                      <a:pt x="445049" y="2026"/>
                    </a:cubicBezTo>
                    <a:cubicBezTo>
                      <a:pt x="454642" y="3342"/>
                      <a:pt x="464365" y="3925"/>
                      <a:pt x="474023" y="4076"/>
                    </a:cubicBezTo>
                    <a:cubicBezTo>
                      <a:pt x="476443" y="4162"/>
                      <a:pt x="478863" y="4184"/>
                      <a:pt x="481261" y="4141"/>
                    </a:cubicBezTo>
                    <a:cubicBezTo>
                      <a:pt x="477610" y="19550"/>
                      <a:pt x="476335" y="35628"/>
                      <a:pt x="476854" y="51512"/>
                    </a:cubicBezTo>
                    <a:cubicBezTo>
                      <a:pt x="477351" y="84229"/>
                      <a:pt x="478496" y="117011"/>
                      <a:pt x="481845" y="149599"/>
                    </a:cubicBezTo>
                    <a:cubicBezTo>
                      <a:pt x="482925" y="163239"/>
                      <a:pt x="488586" y="175799"/>
                      <a:pt x="492345" y="188834"/>
                    </a:cubicBezTo>
                    <a:cubicBezTo>
                      <a:pt x="495435" y="195546"/>
                      <a:pt x="500772" y="220731"/>
                      <a:pt x="511661" y="212638"/>
                    </a:cubicBezTo>
                    <a:cubicBezTo>
                      <a:pt x="514276" y="208560"/>
                      <a:pt x="515356" y="203510"/>
                      <a:pt x="517927" y="199280"/>
                    </a:cubicBezTo>
                    <a:cubicBezTo>
                      <a:pt x="524366" y="187324"/>
                      <a:pt x="534499" y="176835"/>
                      <a:pt x="542580" y="165850"/>
                    </a:cubicBezTo>
                    <a:cubicBezTo>
                      <a:pt x="556559" y="148909"/>
                      <a:pt x="571683" y="132874"/>
                      <a:pt x="588968" y="119256"/>
                    </a:cubicBezTo>
                    <a:cubicBezTo>
                      <a:pt x="613751" y="97351"/>
                      <a:pt x="640586" y="78186"/>
                      <a:pt x="669106" y="61418"/>
                    </a:cubicBezTo>
                    <a:cubicBezTo>
                      <a:pt x="704432" y="39103"/>
                      <a:pt x="742956" y="20845"/>
                      <a:pt x="783619" y="1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59" name="Google Shape;1659;p37"/>
          <p:cNvSpPr/>
          <p:nvPr/>
        </p:nvSpPr>
        <p:spPr>
          <a:xfrm>
            <a:off x="4840595" y="3065492"/>
            <a:ext cx="475871" cy="539544"/>
          </a:xfrm>
          <a:custGeom>
            <a:rect b="b" l="l" r="r" t="t"/>
            <a:pathLst>
              <a:path extrusionOk="0" h="1079087" w="951742">
                <a:moveTo>
                  <a:pt x="885210" y="573454"/>
                </a:moveTo>
                <a:cubicBezTo>
                  <a:pt x="902170" y="565296"/>
                  <a:pt x="920186" y="558131"/>
                  <a:pt x="932917" y="543650"/>
                </a:cubicBezTo>
                <a:cubicBezTo>
                  <a:pt x="952185" y="524184"/>
                  <a:pt x="954861" y="502667"/>
                  <a:pt x="948970" y="476791"/>
                </a:cubicBezTo>
                <a:cubicBezTo>
                  <a:pt x="943684" y="451088"/>
                  <a:pt x="926811" y="420917"/>
                  <a:pt x="905018" y="405875"/>
                </a:cubicBezTo>
                <a:cubicBezTo>
                  <a:pt x="883463" y="394652"/>
                  <a:pt x="859598" y="388070"/>
                  <a:pt x="835605" y="384725"/>
                </a:cubicBezTo>
                <a:cubicBezTo>
                  <a:pt x="823587" y="382739"/>
                  <a:pt x="811503" y="380668"/>
                  <a:pt x="799291" y="380732"/>
                </a:cubicBezTo>
                <a:cubicBezTo>
                  <a:pt x="809907" y="374042"/>
                  <a:pt x="820242" y="366791"/>
                  <a:pt x="830275" y="359237"/>
                </a:cubicBezTo>
                <a:cubicBezTo>
                  <a:pt x="841625" y="350152"/>
                  <a:pt x="851464" y="339404"/>
                  <a:pt x="861648" y="329067"/>
                </a:cubicBezTo>
                <a:cubicBezTo>
                  <a:pt x="880118" y="309859"/>
                  <a:pt x="894251" y="280552"/>
                  <a:pt x="893000" y="253553"/>
                </a:cubicBezTo>
                <a:cubicBezTo>
                  <a:pt x="892956" y="238856"/>
                  <a:pt x="888512" y="224764"/>
                  <a:pt x="883765" y="210995"/>
                </a:cubicBezTo>
                <a:cubicBezTo>
                  <a:pt x="879514" y="197075"/>
                  <a:pt x="870452" y="185486"/>
                  <a:pt x="860095" y="175537"/>
                </a:cubicBezTo>
                <a:cubicBezTo>
                  <a:pt x="850169" y="165199"/>
                  <a:pt x="840115" y="154646"/>
                  <a:pt x="827341" y="147848"/>
                </a:cubicBezTo>
                <a:cubicBezTo>
                  <a:pt x="806045" y="136388"/>
                  <a:pt x="781555" y="130280"/>
                  <a:pt x="757345" y="131921"/>
                </a:cubicBezTo>
                <a:cubicBezTo>
                  <a:pt x="741486" y="133086"/>
                  <a:pt x="725325" y="134402"/>
                  <a:pt x="710135" y="139409"/>
                </a:cubicBezTo>
                <a:cubicBezTo>
                  <a:pt x="683919" y="148991"/>
                  <a:pt x="660659" y="165674"/>
                  <a:pt x="641887" y="186219"/>
                </a:cubicBezTo>
                <a:cubicBezTo>
                  <a:pt x="641456" y="186780"/>
                  <a:pt x="639751" y="188529"/>
                  <a:pt x="637615" y="190838"/>
                </a:cubicBezTo>
                <a:cubicBezTo>
                  <a:pt x="640830" y="181040"/>
                  <a:pt x="643613" y="171263"/>
                  <a:pt x="645102" y="160645"/>
                </a:cubicBezTo>
                <a:cubicBezTo>
                  <a:pt x="651920" y="127130"/>
                  <a:pt x="648986" y="91671"/>
                  <a:pt x="634465" y="60551"/>
                </a:cubicBezTo>
                <a:cubicBezTo>
                  <a:pt x="621821" y="37955"/>
                  <a:pt x="600589" y="20453"/>
                  <a:pt x="577135" y="9921"/>
                </a:cubicBezTo>
                <a:cubicBezTo>
                  <a:pt x="569043" y="6770"/>
                  <a:pt x="560456" y="5259"/>
                  <a:pt x="551911" y="3878"/>
                </a:cubicBezTo>
                <a:cubicBezTo>
                  <a:pt x="529320" y="-632"/>
                  <a:pt x="505909" y="-1906"/>
                  <a:pt x="483383" y="3857"/>
                </a:cubicBezTo>
                <a:cubicBezTo>
                  <a:pt x="452247" y="11086"/>
                  <a:pt x="433022" y="29021"/>
                  <a:pt x="414401" y="53925"/>
                </a:cubicBezTo>
                <a:cubicBezTo>
                  <a:pt x="393299" y="80557"/>
                  <a:pt x="383180" y="114440"/>
                  <a:pt x="380396" y="147977"/>
                </a:cubicBezTo>
                <a:cubicBezTo>
                  <a:pt x="380288" y="149984"/>
                  <a:pt x="380224" y="152401"/>
                  <a:pt x="380224" y="155077"/>
                </a:cubicBezTo>
                <a:cubicBezTo>
                  <a:pt x="377613" y="151279"/>
                  <a:pt x="374894" y="147524"/>
                  <a:pt x="372089" y="143855"/>
                </a:cubicBezTo>
                <a:cubicBezTo>
                  <a:pt x="347146" y="110426"/>
                  <a:pt x="313400" y="81118"/>
                  <a:pt x="271843" y="71795"/>
                </a:cubicBezTo>
                <a:cubicBezTo>
                  <a:pt x="257882" y="68212"/>
                  <a:pt x="243469" y="68126"/>
                  <a:pt x="229163" y="68536"/>
                </a:cubicBezTo>
                <a:cubicBezTo>
                  <a:pt x="215052" y="68428"/>
                  <a:pt x="201092" y="70457"/>
                  <a:pt x="187434" y="73867"/>
                </a:cubicBezTo>
                <a:cubicBezTo>
                  <a:pt x="177724" y="75744"/>
                  <a:pt x="168662" y="79953"/>
                  <a:pt x="160808" y="85909"/>
                </a:cubicBezTo>
                <a:cubicBezTo>
                  <a:pt x="125831" y="109476"/>
                  <a:pt x="120459" y="165933"/>
                  <a:pt x="124882" y="204736"/>
                </a:cubicBezTo>
                <a:cubicBezTo>
                  <a:pt x="133319" y="277940"/>
                  <a:pt x="168468" y="346008"/>
                  <a:pt x="216757" y="400933"/>
                </a:cubicBezTo>
                <a:cubicBezTo>
                  <a:pt x="202645" y="400328"/>
                  <a:pt x="188879" y="403587"/>
                  <a:pt x="175113" y="406220"/>
                </a:cubicBezTo>
                <a:cubicBezTo>
                  <a:pt x="137850" y="412414"/>
                  <a:pt x="101881" y="426140"/>
                  <a:pt x="69192" y="444915"/>
                </a:cubicBezTo>
                <a:cubicBezTo>
                  <a:pt x="58662" y="452555"/>
                  <a:pt x="47054" y="458771"/>
                  <a:pt x="37150" y="467252"/>
                </a:cubicBezTo>
                <a:cubicBezTo>
                  <a:pt x="20881" y="483287"/>
                  <a:pt x="5497" y="502646"/>
                  <a:pt x="1052" y="525543"/>
                </a:cubicBezTo>
                <a:cubicBezTo>
                  <a:pt x="-4687" y="562275"/>
                  <a:pt x="13782" y="598985"/>
                  <a:pt x="38790" y="624904"/>
                </a:cubicBezTo>
                <a:cubicBezTo>
                  <a:pt x="50722" y="635177"/>
                  <a:pt x="65438" y="641824"/>
                  <a:pt x="79441" y="648838"/>
                </a:cubicBezTo>
                <a:cubicBezTo>
                  <a:pt x="97415" y="656823"/>
                  <a:pt x="117546" y="656737"/>
                  <a:pt x="136879" y="656931"/>
                </a:cubicBezTo>
                <a:cubicBezTo>
                  <a:pt x="156989" y="656996"/>
                  <a:pt x="176861" y="653758"/>
                  <a:pt x="196474" y="649593"/>
                </a:cubicBezTo>
                <a:cubicBezTo>
                  <a:pt x="207090" y="647457"/>
                  <a:pt x="217879" y="645622"/>
                  <a:pt x="227977" y="641586"/>
                </a:cubicBezTo>
                <a:cubicBezTo>
                  <a:pt x="220403" y="647154"/>
                  <a:pt x="213801" y="653845"/>
                  <a:pt x="207349" y="660621"/>
                </a:cubicBezTo>
                <a:cubicBezTo>
                  <a:pt x="197596" y="670872"/>
                  <a:pt x="187563" y="681016"/>
                  <a:pt x="179299" y="692540"/>
                </a:cubicBezTo>
                <a:cubicBezTo>
                  <a:pt x="170280" y="705748"/>
                  <a:pt x="161067" y="718654"/>
                  <a:pt x="152889" y="732487"/>
                </a:cubicBezTo>
                <a:cubicBezTo>
                  <a:pt x="145164" y="746666"/>
                  <a:pt x="139576" y="761881"/>
                  <a:pt x="134182" y="777074"/>
                </a:cubicBezTo>
                <a:cubicBezTo>
                  <a:pt x="129672" y="790779"/>
                  <a:pt x="125119" y="804785"/>
                  <a:pt x="125076" y="819352"/>
                </a:cubicBezTo>
                <a:cubicBezTo>
                  <a:pt x="123264" y="850624"/>
                  <a:pt x="134095" y="889276"/>
                  <a:pt x="167194" y="899506"/>
                </a:cubicBezTo>
                <a:cubicBezTo>
                  <a:pt x="182600" y="902894"/>
                  <a:pt x="198934" y="902160"/>
                  <a:pt x="214383" y="899333"/>
                </a:cubicBezTo>
                <a:cubicBezTo>
                  <a:pt x="225172" y="897002"/>
                  <a:pt x="235227" y="892254"/>
                  <a:pt x="245217" y="887657"/>
                </a:cubicBezTo>
                <a:cubicBezTo>
                  <a:pt x="267808" y="877061"/>
                  <a:pt x="288586" y="862925"/>
                  <a:pt x="307790" y="847084"/>
                </a:cubicBezTo>
                <a:cubicBezTo>
                  <a:pt x="319463" y="838279"/>
                  <a:pt x="330597" y="828848"/>
                  <a:pt x="340997" y="818575"/>
                </a:cubicBezTo>
                <a:cubicBezTo>
                  <a:pt x="360826" y="800641"/>
                  <a:pt x="379037" y="780161"/>
                  <a:pt x="389502" y="755256"/>
                </a:cubicBezTo>
                <a:cubicBezTo>
                  <a:pt x="388703" y="789980"/>
                  <a:pt x="395155" y="824294"/>
                  <a:pt x="405641" y="857292"/>
                </a:cubicBezTo>
                <a:cubicBezTo>
                  <a:pt x="410712" y="873112"/>
                  <a:pt x="419278" y="887506"/>
                  <a:pt x="426118" y="902570"/>
                </a:cubicBezTo>
                <a:cubicBezTo>
                  <a:pt x="426981" y="904232"/>
                  <a:pt x="427865" y="905915"/>
                  <a:pt x="428750" y="907599"/>
                </a:cubicBezTo>
                <a:cubicBezTo>
                  <a:pt x="428470" y="909347"/>
                  <a:pt x="428923" y="911267"/>
                  <a:pt x="428621" y="913037"/>
                </a:cubicBezTo>
                <a:cubicBezTo>
                  <a:pt x="428340" y="919641"/>
                  <a:pt x="427197" y="926137"/>
                  <a:pt x="426010" y="932633"/>
                </a:cubicBezTo>
                <a:cubicBezTo>
                  <a:pt x="420875" y="959588"/>
                  <a:pt x="412762" y="986759"/>
                  <a:pt x="397550" y="1009851"/>
                </a:cubicBezTo>
                <a:cubicBezTo>
                  <a:pt x="388617" y="1021268"/>
                  <a:pt x="379404" y="1031994"/>
                  <a:pt x="368313" y="1041554"/>
                </a:cubicBezTo>
                <a:cubicBezTo>
                  <a:pt x="361905" y="1046647"/>
                  <a:pt x="341126" y="1056834"/>
                  <a:pt x="355799" y="1064625"/>
                </a:cubicBezTo>
                <a:cubicBezTo>
                  <a:pt x="363264" y="1069049"/>
                  <a:pt x="370341" y="1074121"/>
                  <a:pt x="378239" y="1077833"/>
                </a:cubicBezTo>
                <a:cubicBezTo>
                  <a:pt x="385402" y="1081652"/>
                  <a:pt x="387991" y="1075955"/>
                  <a:pt x="392220" y="1071401"/>
                </a:cubicBezTo>
                <a:cubicBezTo>
                  <a:pt x="400981" y="1062877"/>
                  <a:pt x="410841" y="1055409"/>
                  <a:pt x="418221" y="1045547"/>
                </a:cubicBezTo>
                <a:cubicBezTo>
                  <a:pt x="431944" y="1026728"/>
                  <a:pt x="444178" y="1006830"/>
                  <a:pt x="454232" y="985831"/>
                </a:cubicBezTo>
                <a:cubicBezTo>
                  <a:pt x="468732" y="997377"/>
                  <a:pt x="487029" y="1001327"/>
                  <a:pt x="504140" y="1007434"/>
                </a:cubicBezTo>
                <a:cubicBezTo>
                  <a:pt x="527098" y="1016067"/>
                  <a:pt x="550595" y="1023512"/>
                  <a:pt x="575020" y="1026447"/>
                </a:cubicBezTo>
                <a:cubicBezTo>
                  <a:pt x="592864" y="1028778"/>
                  <a:pt x="610967" y="1028368"/>
                  <a:pt x="628941" y="1029404"/>
                </a:cubicBezTo>
                <a:cubicBezTo>
                  <a:pt x="649655" y="1029555"/>
                  <a:pt x="670347" y="1027893"/>
                  <a:pt x="691061" y="1027699"/>
                </a:cubicBezTo>
                <a:cubicBezTo>
                  <a:pt x="721808" y="1025886"/>
                  <a:pt x="752793" y="1024095"/>
                  <a:pt x="782720" y="1016369"/>
                </a:cubicBezTo>
                <a:cubicBezTo>
                  <a:pt x="815733" y="1007952"/>
                  <a:pt x="848637" y="997852"/>
                  <a:pt x="878004" y="980155"/>
                </a:cubicBezTo>
                <a:cubicBezTo>
                  <a:pt x="895805" y="971415"/>
                  <a:pt x="911340" y="959070"/>
                  <a:pt x="925451" y="945237"/>
                </a:cubicBezTo>
                <a:cubicBezTo>
                  <a:pt x="931018" y="939906"/>
                  <a:pt x="933737" y="934208"/>
                  <a:pt x="926206" y="929309"/>
                </a:cubicBezTo>
                <a:cubicBezTo>
                  <a:pt x="914728" y="920116"/>
                  <a:pt x="902256" y="912239"/>
                  <a:pt x="889073" y="905743"/>
                </a:cubicBezTo>
                <a:cubicBezTo>
                  <a:pt x="864130" y="892448"/>
                  <a:pt x="839381" y="880643"/>
                  <a:pt x="812108" y="872291"/>
                </a:cubicBezTo>
                <a:cubicBezTo>
                  <a:pt x="793293" y="866205"/>
                  <a:pt x="775384" y="857357"/>
                  <a:pt x="755835" y="853278"/>
                </a:cubicBezTo>
                <a:cubicBezTo>
                  <a:pt x="716910" y="845077"/>
                  <a:pt x="653474" y="850753"/>
                  <a:pt x="620008" y="873888"/>
                </a:cubicBezTo>
                <a:cubicBezTo>
                  <a:pt x="625079" y="853775"/>
                  <a:pt x="628337" y="833186"/>
                  <a:pt x="630473" y="812576"/>
                </a:cubicBezTo>
                <a:cubicBezTo>
                  <a:pt x="632674" y="792117"/>
                  <a:pt x="631444" y="771593"/>
                  <a:pt x="626654" y="751608"/>
                </a:cubicBezTo>
                <a:cubicBezTo>
                  <a:pt x="636212" y="762960"/>
                  <a:pt x="647022" y="772931"/>
                  <a:pt x="658566" y="782211"/>
                </a:cubicBezTo>
                <a:cubicBezTo>
                  <a:pt x="676604" y="797080"/>
                  <a:pt x="696498" y="810029"/>
                  <a:pt x="718291" y="818662"/>
                </a:cubicBezTo>
                <a:cubicBezTo>
                  <a:pt x="729209" y="823366"/>
                  <a:pt x="740515" y="828265"/>
                  <a:pt x="752642" y="828287"/>
                </a:cubicBezTo>
                <a:cubicBezTo>
                  <a:pt x="769213" y="828762"/>
                  <a:pt x="785676" y="826453"/>
                  <a:pt x="801060" y="820065"/>
                </a:cubicBezTo>
                <a:cubicBezTo>
                  <a:pt x="814546" y="815705"/>
                  <a:pt x="826845" y="808238"/>
                  <a:pt x="837137" y="798483"/>
                </a:cubicBezTo>
                <a:cubicBezTo>
                  <a:pt x="857613" y="778089"/>
                  <a:pt x="867107" y="747573"/>
                  <a:pt x="864820" y="719020"/>
                </a:cubicBezTo>
                <a:cubicBezTo>
                  <a:pt x="861886" y="689929"/>
                  <a:pt x="853169" y="660772"/>
                  <a:pt x="837417" y="635975"/>
                </a:cubicBezTo>
                <a:cubicBezTo>
                  <a:pt x="831743" y="627300"/>
                  <a:pt x="824471" y="619832"/>
                  <a:pt x="817135" y="612559"/>
                </a:cubicBezTo>
                <a:cubicBezTo>
                  <a:pt x="807641" y="602956"/>
                  <a:pt x="797737" y="593590"/>
                  <a:pt x="785697" y="587266"/>
                </a:cubicBezTo>
                <a:cubicBezTo>
                  <a:pt x="819314" y="589036"/>
                  <a:pt x="854636" y="589726"/>
                  <a:pt x="885210" y="5734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0" name="Google Shape;1660;p37"/>
          <p:cNvGrpSpPr/>
          <p:nvPr/>
        </p:nvGrpSpPr>
        <p:grpSpPr>
          <a:xfrm>
            <a:off x="4840595" y="3065492"/>
            <a:ext cx="475871" cy="539544"/>
            <a:chOff x="9681191" y="6130984"/>
            <a:chExt cx="951742" cy="1079087"/>
          </a:xfrm>
        </p:grpSpPr>
        <p:grpSp>
          <p:nvGrpSpPr>
            <p:cNvPr id="1661" name="Google Shape;1661;p37"/>
            <p:cNvGrpSpPr/>
            <p:nvPr/>
          </p:nvGrpSpPr>
          <p:grpSpPr>
            <a:xfrm>
              <a:off x="9681191" y="6130984"/>
              <a:ext cx="951742" cy="1079087"/>
              <a:chOff x="9681191" y="6130984"/>
              <a:chExt cx="951742" cy="1079087"/>
            </a:xfrm>
          </p:grpSpPr>
          <p:sp>
            <p:nvSpPr>
              <p:cNvPr id="1662" name="Google Shape;1662;p37"/>
              <p:cNvSpPr/>
              <p:nvPr/>
            </p:nvSpPr>
            <p:spPr>
              <a:xfrm>
                <a:off x="9681191" y="6130984"/>
                <a:ext cx="951742" cy="1079087"/>
              </a:xfrm>
              <a:custGeom>
                <a:rect b="b" l="l" r="r" t="t"/>
                <a:pathLst>
                  <a:path extrusionOk="0" h="1079087" w="951742">
                    <a:moveTo>
                      <a:pt x="885210" y="573454"/>
                    </a:moveTo>
                    <a:cubicBezTo>
                      <a:pt x="902170" y="565296"/>
                      <a:pt x="920186" y="558131"/>
                      <a:pt x="932917" y="543650"/>
                    </a:cubicBezTo>
                    <a:cubicBezTo>
                      <a:pt x="952185" y="524184"/>
                      <a:pt x="954861" y="502667"/>
                      <a:pt x="948970" y="476791"/>
                    </a:cubicBezTo>
                    <a:cubicBezTo>
                      <a:pt x="943684" y="451088"/>
                      <a:pt x="926811" y="420917"/>
                      <a:pt x="905018" y="405875"/>
                    </a:cubicBezTo>
                    <a:cubicBezTo>
                      <a:pt x="883463" y="394652"/>
                      <a:pt x="859598" y="388070"/>
                      <a:pt x="835605" y="384725"/>
                    </a:cubicBezTo>
                    <a:cubicBezTo>
                      <a:pt x="823587" y="382739"/>
                      <a:pt x="811503" y="380668"/>
                      <a:pt x="799291" y="380732"/>
                    </a:cubicBezTo>
                    <a:cubicBezTo>
                      <a:pt x="809907" y="374042"/>
                      <a:pt x="820242" y="366791"/>
                      <a:pt x="830275" y="359237"/>
                    </a:cubicBezTo>
                    <a:cubicBezTo>
                      <a:pt x="841625" y="350152"/>
                      <a:pt x="851464" y="339404"/>
                      <a:pt x="861648" y="329067"/>
                    </a:cubicBezTo>
                    <a:cubicBezTo>
                      <a:pt x="880118" y="309859"/>
                      <a:pt x="894251" y="280552"/>
                      <a:pt x="893000" y="253553"/>
                    </a:cubicBezTo>
                    <a:cubicBezTo>
                      <a:pt x="892956" y="238856"/>
                      <a:pt x="888512" y="224764"/>
                      <a:pt x="883765" y="210995"/>
                    </a:cubicBezTo>
                    <a:cubicBezTo>
                      <a:pt x="879514" y="197075"/>
                      <a:pt x="870452" y="185486"/>
                      <a:pt x="860095" y="175537"/>
                    </a:cubicBezTo>
                    <a:cubicBezTo>
                      <a:pt x="850169" y="165199"/>
                      <a:pt x="840115" y="154646"/>
                      <a:pt x="827341" y="147848"/>
                    </a:cubicBezTo>
                    <a:cubicBezTo>
                      <a:pt x="806045" y="136388"/>
                      <a:pt x="781555" y="130280"/>
                      <a:pt x="757345" y="131921"/>
                    </a:cubicBezTo>
                    <a:cubicBezTo>
                      <a:pt x="741486" y="133086"/>
                      <a:pt x="725325" y="134402"/>
                      <a:pt x="710135" y="139409"/>
                    </a:cubicBezTo>
                    <a:cubicBezTo>
                      <a:pt x="683919" y="148991"/>
                      <a:pt x="660659" y="165674"/>
                      <a:pt x="641887" y="186219"/>
                    </a:cubicBezTo>
                    <a:cubicBezTo>
                      <a:pt x="641456" y="186780"/>
                      <a:pt x="639751" y="188529"/>
                      <a:pt x="637615" y="190838"/>
                    </a:cubicBezTo>
                    <a:cubicBezTo>
                      <a:pt x="640830" y="181040"/>
                      <a:pt x="643613" y="171263"/>
                      <a:pt x="645102" y="160645"/>
                    </a:cubicBezTo>
                    <a:cubicBezTo>
                      <a:pt x="651920" y="127130"/>
                      <a:pt x="648986" y="91671"/>
                      <a:pt x="634465" y="60551"/>
                    </a:cubicBezTo>
                    <a:cubicBezTo>
                      <a:pt x="621821" y="37955"/>
                      <a:pt x="600589" y="20453"/>
                      <a:pt x="577135" y="9921"/>
                    </a:cubicBezTo>
                    <a:cubicBezTo>
                      <a:pt x="569043" y="6770"/>
                      <a:pt x="560456" y="5259"/>
                      <a:pt x="551911" y="3878"/>
                    </a:cubicBezTo>
                    <a:cubicBezTo>
                      <a:pt x="529320" y="-632"/>
                      <a:pt x="505909" y="-1906"/>
                      <a:pt x="483383" y="3857"/>
                    </a:cubicBezTo>
                    <a:cubicBezTo>
                      <a:pt x="452247" y="11086"/>
                      <a:pt x="433022" y="29021"/>
                      <a:pt x="414401" y="53925"/>
                    </a:cubicBezTo>
                    <a:cubicBezTo>
                      <a:pt x="393299" y="80557"/>
                      <a:pt x="383180" y="114440"/>
                      <a:pt x="380396" y="147977"/>
                    </a:cubicBezTo>
                    <a:cubicBezTo>
                      <a:pt x="380288" y="149984"/>
                      <a:pt x="380224" y="152401"/>
                      <a:pt x="380224" y="155077"/>
                    </a:cubicBezTo>
                    <a:cubicBezTo>
                      <a:pt x="377613" y="151279"/>
                      <a:pt x="374894" y="147524"/>
                      <a:pt x="372089" y="143855"/>
                    </a:cubicBezTo>
                    <a:cubicBezTo>
                      <a:pt x="347146" y="110426"/>
                      <a:pt x="313400" y="81118"/>
                      <a:pt x="271843" y="71795"/>
                    </a:cubicBezTo>
                    <a:cubicBezTo>
                      <a:pt x="257882" y="68212"/>
                      <a:pt x="243469" y="68126"/>
                      <a:pt x="229163" y="68536"/>
                    </a:cubicBezTo>
                    <a:cubicBezTo>
                      <a:pt x="215052" y="68428"/>
                      <a:pt x="201092" y="70457"/>
                      <a:pt x="187434" y="73867"/>
                    </a:cubicBezTo>
                    <a:cubicBezTo>
                      <a:pt x="177724" y="75744"/>
                      <a:pt x="168662" y="79953"/>
                      <a:pt x="160808" y="85909"/>
                    </a:cubicBezTo>
                    <a:cubicBezTo>
                      <a:pt x="125831" y="109476"/>
                      <a:pt x="120459" y="165933"/>
                      <a:pt x="124882" y="204736"/>
                    </a:cubicBezTo>
                    <a:cubicBezTo>
                      <a:pt x="133319" y="277940"/>
                      <a:pt x="168468" y="346008"/>
                      <a:pt x="216757" y="400933"/>
                    </a:cubicBezTo>
                    <a:cubicBezTo>
                      <a:pt x="202645" y="400328"/>
                      <a:pt x="188879" y="403587"/>
                      <a:pt x="175113" y="406220"/>
                    </a:cubicBezTo>
                    <a:cubicBezTo>
                      <a:pt x="137850" y="412414"/>
                      <a:pt x="101881" y="426140"/>
                      <a:pt x="69192" y="444915"/>
                    </a:cubicBezTo>
                    <a:cubicBezTo>
                      <a:pt x="58662" y="452555"/>
                      <a:pt x="47054" y="458771"/>
                      <a:pt x="37150" y="467252"/>
                    </a:cubicBezTo>
                    <a:cubicBezTo>
                      <a:pt x="20881" y="483287"/>
                      <a:pt x="5497" y="502646"/>
                      <a:pt x="1052" y="525543"/>
                    </a:cubicBezTo>
                    <a:cubicBezTo>
                      <a:pt x="-4687" y="562275"/>
                      <a:pt x="13782" y="598985"/>
                      <a:pt x="38790" y="624904"/>
                    </a:cubicBezTo>
                    <a:cubicBezTo>
                      <a:pt x="50722" y="635177"/>
                      <a:pt x="65438" y="641824"/>
                      <a:pt x="79441" y="648838"/>
                    </a:cubicBezTo>
                    <a:cubicBezTo>
                      <a:pt x="97415" y="656823"/>
                      <a:pt x="117546" y="656737"/>
                      <a:pt x="136879" y="656931"/>
                    </a:cubicBezTo>
                    <a:cubicBezTo>
                      <a:pt x="156989" y="656996"/>
                      <a:pt x="176861" y="653758"/>
                      <a:pt x="196474" y="649593"/>
                    </a:cubicBezTo>
                    <a:cubicBezTo>
                      <a:pt x="207090" y="647457"/>
                      <a:pt x="217879" y="645622"/>
                      <a:pt x="227977" y="641586"/>
                    </a:cubicBezTo>
                    <a:cubicBezTo>
                      <a:pt x="220403" y="647154"/>
                      <a:pt x="213801" y="653845"/>
                      <a:pt x="207349" y="660621"/>
                    </a:cubicBezTo>
                    <a:cubicBezTo>
                      <a:pt x="197596" y="670872"/>
                      <a:pt x="187563" y="681016"/>
                      <a:pt x="179299" y="692540"/>
                    </a:cubicBezTo>
                    <a:cubicBezTo>
                      <a:pt x="170280" y="705748"/>
                      <a:pt x="161067" y="718654"/>
                      <a:pt x="152889" y="732487"/>
                    </a:cubicBezTo>
                    <a:cubicBezTo>
                      <a:pt x="145164" y="746666"/>
                      <a:pt x="139576" y="761881"/>
                      <a:pt x="134182" y="777074"/>
                    </a:cubicBezTo>
                    <a:cubicBezTo>
                      <a:pt x="129672" y="790779"/>
                      <a:pt x="125119" y="804785"/>
                      <a:pt x="125076" y="819352"/>
                    </a:cubicBezTo>
                    <a:cubicBezTo>
                      <a:pt x="123264" y="850624"/>
                      <a:pt x="134095" y="889276"/>
                      <a:pt x="167194" y="899506"/>
                    </a:cubicBezTo>
                    <a:cubicBezTo>
                      <a:pt x="182600" y="902894"/>
                      <a:pt x="198934" y="902160"/>
                      <a:pt x="214383" y="899333"/>
                    </a:cubicBezTo>
                    <a:cubicBezTo>
                      <a:pt x="225172" y="897002"/>
                      <a:pt x="235227" y="892254"/>
                      <a:pt x="245217" y="887657"/>
                    </a:cubicBezTo>
                    <a:cubicBezTo>
                      <a:pt x="267808" y="877061"/>
                      <a:pt x="288586" y="862925"/>
                      <a:pt x="307790" y="847084"/>
                    </a:cubicBezTo>
                    <a:cubicBezTo>
                      <a:pt x="319463" y="838279"/>
                      <a:pt x="330597" y="828848"/>
                      <a:pt x="340997" y="818575"/>
                    </a:cubicBezTo>
                    <a:cubicBezTo>
                      <a:pt x="360826" y="800641"/>
                      <a:pt x="379037" y="780161"/>
                      <a:pt x="389502" y="755256"/>
                    </a:cubicBezTo>
                    <a:cubicBezTo>
                      <a:pt x="388703" y="789980"/>
                      <a:pt x="395155" y="824294"/>
                      <a:pt x="405641" y="857292"/>
                    </a:cubicBezTo>
                    <a:cubicBezTo>
                      <a:pt x="410712" y="873112"/>
                      <a:pt x="419278" y="887506"/>
                      <a:pt x="426118" y="902570"/>
                    </a:cubicBezTo>
                    <a:cubicBezTo>
                      <a:pt x="426981" y="904232"/>
                      <a:pt x="427865" y="905915"/>
                      <a:pt x="428750" y="907599"/>
                    </a:cubicBezTo>
                    <a:cubicBezTo>
                      <a:pt x="428470" y="909347"/>
                      <a:pt x="428923" y="911267"/>
                      <a:pt x="428621" y="913037"/>
                    </a:cubicBezTo>
                    <a:cubicBezTo>
                      <a:pt x="428340" y="919641"/>
                      <a:pt x="427197" y="926137"/>
                      <a:pt x="426010" y="932633"/>
                    </a:cubicBezTo>
                    <a:cubicBezTo>
                      <a:pt x="420875" y="959588"/>
                      <a:pt x="412762" y="986759"/>
                      <a:pt x="397550" y="1009851"/>
                    </a:cubicBezTo>
                    <a:cubicBezTo>
                      <a:pt x="388617" y="1021268"/>
                      <a:pt x="379404" y="1031994"/>
                      <a:pt x="368313" y="1041554"/>
                    </a:cubicBezTo>
                    <a:cubicBezTo>
                      <a:pt x="361905" y="1046647"/>
                      <a:pt x="341126" y="1056834"/>
                      <a:pt x="355799" y="1064625"/>
                    </a:cubicBezTo>
                    <a:cubicBezTo>
                      <a:pt x="363264" y="1069049"/>
                      <a:pt x="370341" y="1074121"/>
                      <a:pt x="378239" y="1077833"/>
                    </a:cubicBezTo>
                    <a:cubicBezTo>
                      <a:pt x="385402" y="1081652"/>
                      <a:pt x="387991" y="1075955"/>
                      <a:pt x="392220" y="1071401"/>
                    </a:cubicBezTo>
                    <a:cubicBezTo>
                      <a:pt x="400981" y="1062877"/>
                      <a:pt x="410841" y="1055409"/>
                      <a:pt x="418221" y="1045547"/>
                    </a:cubicBezTo>
                    <a:cubicBezTo>
                      <a:pt x="431944" y="1026728"/>
                      <a:pt x="444178" y="1006830"/>
                      <a:pt x="454232" y="985831"/>
                    </a:cubicBezTo>
                    <a:cubicBezTo>
                      <a:pt x="468732" y="997377"/>
                      <a:pt x="487029" y="1001327"/>
                      <a:pt x="504140" y="1007434"/>
                    </a:cubicBezTo>
                    <a:cubicBezTo>
                      <a:pt x="527098" y="1016067"/>
                      <a:pt x="550595" y="1023512"/>
                      <a:pt x="575020" y="1026447"/>
                    </a:cubicBezTo>
                    <a:cubicBezTo>
                      <a:pt x="592864" y="1028778"/>
                      <a:pt x="610967" y="1028368"/>
                      <a:pt x="628941" y="1029404"/>
                    </a:cubicBezTo>
                    <a:cubicBezTo>
                      <a:pt x="649655" y="1029555"/>
                      <a:pt x="670347" y="1027893"/>
                      <a:pt x="691061" y="1027699"/>
                    </a:cubicBezTo>
                    <a:cubicBezTo>
                      <a:pt x="721808" y="1025886"/>
                      <a:pt x="752793" y="1024095"/>
                      <a:pt x="782720" y="1016369"/>
                    </a:cubicBezTo>
                    <a:cubicBezTo>
                      <a:pt x="815733" y="1007952"/>
                      <a:pt x="848637" y="997852"/>
                      <a:pt x="878004" y="980155"/>
                    </a:cubicBezTo>
                    <a:cubicBezTo>
                      <a:pt x="895805" y="971415"/>
                      <a:pt x="911340" y="959070"/>
                      <a:pt x="925451" y="945237"/>
                    </a:cubicBezTo>
                    <a:cubicBezTo>
                      <a:pt x="931018" y="939906"/>
                      <a:pt x="933737" y="934208"/>
                      <a:pt x="926206" y="929309"/>
                    </a:cubicBezTo>
                    <a:cubicBezTo>
                      <a:pt x="914728" y="920116"/>
                      <a:pt x="902256" y="912239"/>
                      <a:pt x="889073" y="905743"/>
                    </a:cubicBezTo>
                    <a:cubicBezTo>
                      <a:pt x="864130" y="892448"/>
                      <a:pt x="839381" y="880643"/>
                      <a:pt x="812108" y="872291"/>
                    </a:cubicBezTo>
                    <a:cubicBezTo>
                      <a:pt x="793293" y="866205"/>
                      <a:pt x="775384" y="857357"/>
                      <a:pt x="755835" y="853278"/>
                    </a:cubicBezTo>
                    <a:cubicBezTo>
                      <a:pt x="716910" y="845077"/>
                      <a:pt x="653474" y="850753"/>
                      <a:pt x="620008" y="873888"/>
                    </a:cubicBezTo>
                    <a:cubicBezTo>
                      <a:pt x="625079" y="853775"/>
                      <a:pt x="628337" y="833186"/>
                      <a:pt x="630473" y="812576"/>
                    </a:cubicBezTo>
                    <a:cubicBezTo>
                      <a:pt x="632674" y="792117"/>
                      <a:pt x="631444" y="771593"/>
                      <a:pt x="626654" y="751608"/>
                    </a:cubicBezTo>
                    <a:cubicBezTo>
                      <a:pt x="636212" y="762960"/>
                      <a:pt x="647022" y="772931"/>
                      <a:pt x="658566" y="782211"/>
                    </a:cubicBezTo>
                    <a:cubicBezTo>
                      <a:pt x="676604" y="797080"/>
                      <a:pt x="696498" y="810029"/>
                      <a:pt x="718291" y="818662"/>
                    </a:cubicBezTo>
                    <a:cubicBezTo>
                      <a:pt x="729209" y="823366"/>
                      <a:pt x="740515" y="828265"/>
                      <a:pt x="752642" y="828287"/>
                    </a:cubicBezTo>
                    <a:cubicBezTo>
                      <a:pt x="769213" y="828762"/>
                      <a:pt x="785676" y="826453"/>
                      <a:pt x="801060" y="820065"/>
                    </a:cubicBezTo>
                    <a:cubicBezTo>
                      <a:pt x="814546" y="815705"/>
                      <a:pt x="826845" y="808238"/>
                      <a:pt x="837137" y="798483"/>
                    </a:cubicBezTo>
                    <a:cubicBezTo>
                      <a:pt x="857613" y="778089"/>
                      <a:pt x="867107" y="747573"/>
                      <a:pt x="864820" y="719020"/>
                    </a:cubicBezTo>
                    <a:cubicBezTo>
                      <a:pt x="861886" y="689929"/>
                      <a:pt x="853169" y="660772"/>
                      <a:pt x="837417" y="635975"/>
                    </a:cubicBezTo>
                    <a:cubicBezTo>
                      <a:pt x="831743" y="627300"/>
                      <a:pt x="824471" y="619832"/>
                      <a:pt x="817135" y="612559"/>
                    </a:cubicBezTo>
                    <a:cubicBezTo>
                      <a:pt x="807641" y="602956"/>
                      <a:pt x="797737" y="593590"/>
                      <a:pt x="785697" y="587266"/>
                    </a:cubicBezTo>
                    <a:cubicBezTo>
                      <a:pt x="819314" y="589036"/>
                      <a:pt x="854636" y="589726"/>
                      <a:pt x="885210" y="573454"/>
                    </a:cubicBezTo>
                    <a:close/>
                    <a:moveTo>
                      <a:pt x="667844" y="171048"/>
                    </a:moveTo>
                    <a:cubicBezTo>
                      <a:pt x="680229" y="162264"/>
                      <a:pt x="693650" y="154667"/>
                      <a:pt x="707654" y="148819"/>
                    </a:cubicBezTo>
                    <a:cubicBezTo>
                      <a:pt x="724786" y="142388"/>
                      <a:pt x="743450" y="141265"/>
                      <a:pt x="761574" y="140316"/>
                    </a:cubicBezTo>
                    <a:cubicBezTo>
                      <a:pt x="795148" y="139604"/>
                      <a:pt x="828959" y="153265"/>
                      <a:pt x="850860" y="179033"/>
                    </a:cubicBezTo>
                    <a:cubicBezTo>
                      <a:pt x="861001" y="188939"/>
                      <a:pt x="870818" y="199708"/>
                      <a:pt x="875026" y="213563"/>
                    </a:cubicBezTo>
                    <a:cubicBezTo>
                      <a:pt x="881305" y="230806"/>
                      <a:pt x="885750" y="249086"/>
                      <a:pt x="883333" y="267516"/>
                    </a:cubicBezTo>
                    <a:cubicBezTo>
                      <a:pt x="879989" y="284307"/>
                      <a:pt x="872890" y="300644"/>
                      <a:pt x="862447" y="314240"/>
                    </a:cubicBezTo>
                    <a:cubicBezTo>
                      <a:pt x="850622" y="328009"/>
                      <a:pt x="837849" y="341023"/>
                      <a:pt x="823867" y="352655"/>
                    </a:cubicBezTo>
                    <a:cubicBezTo>
                      <a:pt x="813079" y="360403"/>
                      <a:pt x="802441" y="368582"/>
                      <a:pt x="790790" y="374970"/>
                    </a:cubicBezTo>
                    <a:cubicBezTo>
                      <a:pt x="786151" y="377171"/>
                      <a:pt x="781598" y="379589"/>
                      <a:pt x="777131" y="382114"/>
                    </a:cubicBezTo>
                    <a:cubicBezTo>
                      <a:pt x="775556" y="382718"/>
                      <a:pt x="774046" y="383926"/>
                      <a:pt x="773204" y="385372"/>
                    </a:cubicBezTo>
                    <a:cubicBezTo>
                      <a:pt x="770701" y="375013"/>
                      <a:pt x="767681" y="364805"/>
                      <a:pt x="763754" y="354899"/>
                    </a:cubicBezTo>
                    <a:cubicBezTo>
                      <a:pt x="757496" y="338562"/>
                      <a:pt x="749319" y="323196"/>
                      <a:pt x="740796" y="307938"/>
                    </a:cubicBezTo>
                    <a:cubicBezTo>
                      <a:pt x="732532" y="291947"/>
                      <a:pt x="721894" y="277185"/>
                      <a:pt x="709078" y="264517"/>
                    </a:cubicBezTo>
                    <a:cubicBezTo>
                      <a:pt x="698548" y="252496"/>
                      <a:pt x="686551" y="241921"/>
                      <a:pt x="672203" y="234713"/>
                    </a:cubicBezTo>
                    <a:cubicBezTo>
                      <a:pt x="666701" y="232080"/>
                      <a:pt x="662040" y="228195"/>
                      <a:pt x="657250" y="224483"/>
                    </a:cubicBezTo>
                    <a:cubicBezTo>
                      <a:pt x="649202" y="218699"/>
                      <a:pt x="640830" y="213326"/>
                      <a:pt x="632415" y="207973"/>
                    </a:cubicBezTo>
                    <a:cubicBezTo>
                      <a:pt x="632156" y="207779"/>
                      <a:pt x="631875" y="207606"/>
                      <a:pt x="631595" y="207412"/>
                    </a:cubicBezTo>
                    <a:cubicBezTo>
                      <a:pt x="631919" y="207045"/>
                      <a:pt x="632199" y="206657"/>
                      <a:pt x="632393" y="206204"/>
                    </a:cubicBezTo>
                    <a:cubicBezTo>
                      <a:pt x="632782" y="205060"/>
                      <a:pt x="633170" y="203938"/>
                      <a:pt x="633558" y="202815"/>
                    </a:cubicBezTo>
                    <a:cubicBezTo>
                      <a:pt x="644541" y="191701"/>
                      <a:pt x="655545" y="180630"/>
                      <a:pt x="667844" y="171048"/>
                    </a:cubicBezTo>
                    <a:close/>
                    <a:moveTo>
                      <a:pt x="594806" y="739264"/>
                    </a:moveTo>
                    <a:cubicBezTo>
                      <a:pt x="565915" y="748155"/>
                      <a:pt x="535211" y="751349"/>
                      <a:pt x="505068" y="751198"/>
                    </a:cubicBezTo>
                    <a:cubicBezTo>
                      <a:pt x="475874" y="749947"/>
                      <a:pt x="446616" y="744853"/>
                      <a:pt x="418674" y="736221"/>
                    </a:cubicBezTo>
                    <a:cubicBezTo>
                      <a:pt x="398262" y="729293"/>
                      <a:pt x="379145" y="719085"/>
                      <a:pt x="360589" y="708143"/>
                    </a:cubicBezTo>
                    <a:cubicBezTo>
                      <a:pt x="328612" y="689044"/>
                      <a:pt x="303280" y="660578"/>
                      <a:pt x="281207" y="630968"/>
                    </a:cubicBezTo>
                    <a:cubicBezTo>
                      <a:pt x="271152" y="617027"/>
                      <a:pt x="262910" y="601467"/>
                      <a:pt x="255940" y="585691"/>
                    </a:cubicBezTo>
                    <a:cubicBezTo>
                      <a:pt x="248647" y="569505"/>
                      <a:pt x="241117" y="553319"/>
                      <a:pt x="236435" y="536140"/>
                    </a:cubicBezTo>
                    <a:cubicBezTo>
                      <a:pt x="228408" y="501264"/>
                      <a:pt x="228365" y="464705"/>
                      <a:pt x="232055" y="429247"/>
                    </a:cubicBezTo>
                    <a:cubicBezTo>
                      <a:pt x="235334" y="406501"/>
                      <a:pt x="243339" y="384811"/>
                      <a:pt x="252682" y="363942"/>
                    </a:cubicBezTo>
                    <a:cubicBezTo>
                      <a:pt x="264787" y="336296"/>
                      <a:pt x="282847" y="311758"/>
                      <a:pt x="303582" y="289983"/>
                    </a:cubicBezTo>
                    <a:cubicBezTo>
                      <a:pt x="325353" y="268444"/>
                      <a:pt x="350771" y="251330"/>
                      <a:pt x="378044" y="237691"/>
                    </a:cubicBezTo>
                    <a:cubicBezTo>
                      <a:pt x="378605" y="237454"/>
                      <a:pt x="379188" y="237151"/>
                      <a:pt x="379770" y="236849"/>
                    </a:cubicBezTo>
                    <a:cubicBezTo>
                      <a:pt x="406375" y="223749"/>
                      <a:pt x="434705" y="213908"/>
                      <a:pt x="463230" y="206549"/>
                    </a:cubicBezTo>
                    <a:cubicBezTo>
                      <a:pt x="480923" y="201844"/>
                      <a:pt x="499048" y="200463"/>
                      <a:pt x="517280" y="200463"/>
                    </a:cubicBezTo>
                    <a:cubicBezTo>
                      <a:pt x="535599" y="200463"/>
                      <a:pt x="554026" y="201866"/>
                      <a:pt x="572194" y="202686"/>
                    </a:cubicBezTo>
                    <a:cubicBezTo>
                      <a:pt x="582486" y="203312"/>
                      <a:pt x="593425" y="204628"/>
                      <a:pt x="603610" y="206722"/>
                    </a:cubicBezTo>
                    <a:cubicBezTo>
                      <a:pt x="610040" y="208362"/>
                      <a:pt x="616966" y="209549"/>
                      <a:pt x="622231" y="213887"/>
                    </a:cubicBezTo>
                    <a:cubicBezTo>
                      <a:pt x="622770" y="215074"/>
                      <a:pt x="624647" y="215462"/>
                      <a:pt x="625575" y="214383"/>
                    </a:cubicBezTo>
                    <a:cubicBezTo>
                      <a:pt x="637982" y="222023"/>
                      <a:pt x="649957" y="230181"/>
                      <a:pt x="661544" y="239094"/>
                    </a:cubicBezTo>
                    <a:cubicBezTo>
                      <a:pt x="674900" y="246410"/>
                      <a:pt x="687954" y="254006"/>
                      <a:pt x="698009" y="266027"/>
                    </a:cubicBezTo>
                    <a:cubicBezTo>
                      <a:pt x="706920" y="275048"/>
                      <a:pt x="715421" y="284523"/>
                      <a:pt x="722736" y="294925"/>
                    </a:cubicBezTo>
                    <a:cubicBezTo>
                      <a:pt x="729295" y="305198"/>
                      <a:pt x="734841" y="316075"/>
                      <a:pt x="740666" y="326779"/>
                    </a:cubicBezTo>
                    <a:cubicBezTo>
                      <a:pt x="758187" y="357640"/>
                      <a:pt x="767249" y="392451"/>
                      <a:pt x="771737" y="427456"/>
                    </a:cubicBezTo>
                    <a:cubicBezTo>
                      <a:pt x="776355" y="476813"/>
                      <a:pt x="768522" y="527054"/>
                      <a:pt x="752620" y="573843"/>
                    </a:cubicBezTo>
                    <a:cubicBezTo>
                      <a:pt x="743105" y="598122"/>
                      <a:pt x="730547" y="621386"/>
                      <a:pt x="716220" y="643140"/>
                    </a:cubicBezTo>
                    <a:cubicBezTo>
                      <a:pt x="703856" y="658981"/>
                      <a:pt x="692312" y="675858"/>
                      <a:pt x="677360" y="689389"/>
                    </a:cubicBezTo>
                    <a:cubicBezTo>
                      <a:pt x="666118" y="698756"/>
                      <a:pt x="655028" y="708489"/>
                      <a:pt x="642534" y="716172"/>
                    </a:cubicBezTo>
                    <a:cubicBezTo>
                      <a:pt x="627215" y="724998"/>
                      <a:pt x="611572" y="733502"/>
                      <a:pt x="594806" y="739264"/>
                    </a:cubicBezTo>
                    <a:close/>
                    <a:moveTo>
                      <a:pt x="390127" y="136820"/>
                    </a:moveTo>
                    <a:cubicBezTo>
                      <a:pt x="394572" y="103261"/>
                      <a:pt x="408899" y="71471"/>
                      <a:pt x="431944" y="46566"/>
                    </a:cubicBezTo>
                    <a:cubicBezTo>
                      <a:pt x="449486" y="24186"/>
                      <a:pt x="476306" y="11604"/>
                      <a:pt x="504485" y="9576"/>
                    </a:cubicBezTo>
                    <a:cubicBezTo>
                      <a:pt x="517475" y="8173"/>
                      <a:pt x="530960" y="9403"/>
                      <a:pt x="543863" y="11799"/>
                    </a:cubicBezTo>
                    <a:cubicBezTo>
                      <a:pt x="553033" y="13331"/>
                      <a:pt x="562333" y="14475"/>
                      <a:pt x="571180" y="17431"/>
                    </a:cubicBezTo>
                    <a:cubicBezTo>
                      <a:pt x="578321" y="19870"/>
                      <a:pt x="584773" y="23906"/>
                      <a:pt x="591095" y="27941"/>
                    </a:cubicBezTo>
                    <a:cubicBezTo>
                      <a:pt x="606048" y="38322"/>
                      <a:pt x="620246" y="51293"/>
                      <a:pt x="627905" y="68126"/>
                    </a:cubicBezTo>
                    <a:cubicBezTo>
                      <a:pt x="643074" y="103714"/>
                      <a:pt x="641715" y="139733"/>
                      <a:pt x="632501" y="176724"/>
                    </a:cubicBezTo>
                    <a:cubicBezTo>
                      <a:pt x="630840" y="184277"/>
                      <a:pt x="627560" y="191356"/>
                      <a:pt x="625122" y="198693"/>
                    </a:cubicBezTo>
                    <a:cubicBezTo>
                      <a:pt x="624690" y="199880"/>
                      <a:pt x="624237" y="201305"/>
                      <a:pt x="624000" y="202686"/>
                    </a:cubicBezTo>
                    <a:cubicBezTo>
                      <a:pt x="616534" y="198801"/>
                      <a:pt x="608400" y="196514"/>
                      <a:pt x="599898" y="195542"/>
                    </a:cubicBezTo>
                    <a:cubicBezTo>
                      <a:pt x="597633" y="195132"/>
                      <a:pt x="595454" y="196924"/>
                      <a:pt x="595130" y="199125"/>
                    </a:cubicBezTo>
                    <a:cubicBezTo>
                      <a:pt x="580328" y="196298"/>
                      <a:pt x="565267" y="195586"/>
                      <a:pt x="550250" y="194571"/>
                    </a:cubicBezTo>
                    <a:cubicBezTo>
                      <a:pt x="530140" y="193471"/>
                      <a:pt x="509901" y="191917"/>
                      <a:pt x="489813" y="193924"/>
                    </a:cubicBezTo>
                    <a:cubicBezTo>
                      <a:pt x="462281" y="197010"/>
                      <a:pt x="435612" y="205254"/>
                      <a:pt x="409698" y="214944"/>
                    </a:cubicBezTo>
                    <a:cubicBezTo>
                      <a:pt x="405620" y="206398"/>
                      <a:pt x="402254" y="197398"/>
                      <a:pt x="398737" y="188593"/>
                    </a:cubicBezTo>
                    <a:cubicBezTo>
                      <a:pt x="395824" y="181450"/>
                      <a:pt x="392307" y="174587"/>
                      <a:pt x="388423" y="167961"/>
                    </a:cubicBezTo>
                    <a:cubicBezTo>
                      <a:pt x="387970" y="157559"/>
                      <a:pt x="388358" y="147114"/>
                      <a:pt x="390127" y="136820"/>
                    </a:cubicBezTo>
                    <a:close/>
                    <a:moveTo>
                      <a:pt x="207371" y="375164"/>
                    </a:moveTo>
                    <a:cubicBezTo>
                      <a:pt x="195266" y="359863"/>
                      <a:pt x="184737" y="343871"/>
                      <a:pt x="174984" y="326736"/>
                    </a:cubicBezTo>
                    <a:cubicBezTo>
                      <a:pt x="163505" y="305284"/>
                      <a:pt x="153083" y="282990"/>
                      <a:pt x="145596" y="259790"/>
                    </a:cubicBezTo>
                    <a:cubicBezTo>
                      <a:pt x="138627" y="234475"/>
                      <a:pt x="132995" y="208427"/>
                      <a:pt x="132650" y="182054"/>
                    </a:cubicBezTo>
                    <a:cubicBezTo>
                      <a:pt x="132434" y="159307"/>
                      <a:pt x="136555" y="135870"/>
                      <a:pt x="146567" y="115368"/>
                    </a:cubicBezTo>
                    <a:cubicBezTo>
                      <a:pt x="153277" y="102289"/>
                      <a:pt x="165360" y="92038"/>
                      <a:pt x="178695" y="85974"/>
                    </a:cubicBezTo>
                    <a:cubicBezTo>
                      <a:pt x="185966" y="83082"/>
                      <a:pt x="193777" y="81852"/>
                      <a:pt x="201394" y="80190"/>
                    </a:cubicBezTo>
                    <a:cubicBezTo>
                      <a:pt x="217404" y="77018"/>
                      <a:pt x="234471" y="77471"/>
                      <a:pt x="250805" y="77687"/>
                    </a:cubicBezTo>
                    <a:cubicBezTo>
                      <a:pt x="281229" y="80039"/>
                      <a:pt x="309840" y="93937"/>
                      <a:pt x="332603" y="113965"/>
                    </a:cubicBezTo>
                    <a:cubicBezTo>
                      <a:pt x="351354" y="131187"/>
                      <a:pt x="367903" y="150891"/>
                      <a:pt x="380741" y="172968"/>
                    </a:cubicBezTo>
                    <a:cubicBezTo>
                      <a:pt x="381130" y="173292"/>
                      <a:pt x="381475" y="173659"/>
                      <a:pt x="381799" y="174069"/>
                    </a:cubicBezTo>
                    <a:cubicBezTo>
                      <a:pt x="381820" y="174091"/>
                      <a:pt x="381820" y="174091"/>
                      <a:pt x="381842" y="174112"/>
                    </a:cubicBezTo>
                    <a:cubicBezTo>
                      <a:pt x="382079" y="174414"/>
                      <a:pt x="382273" y="174738"/>
                      <a:pt x="382511" y="175040"/>
                    </a:cubicBezTo>
                    <a:cubicBezTo>
                      <a:pt x="382921" y="175623"/>
                      <a:pt x="383352" y="176184"/>
                      <a:pt x="383741" y="176767"/>
                    </a:cubicBezTo>
                    <a:cubicBezTo>
                      <a:pt x="384129" y="177112"/>
                      <a:pt x="384474" y="177522"/>
                      <a:pt x="384798" y="177975"/>
                    </a:cubicBezTo>
                    <a:cubicBezTo>
                      <a:pt x="384927" y="178148"/>
                      <a:pt x="385057" y="178321"/>
                      <a:pt x="385186" y="178515"/>
                    </a:cubicBezTo>
                    <a:cubicBezTo>
                      <a:pt x="385618" y="179249"/>
                      <a:pt x="385963" y="180025"/>
                      <a:pt x="386308" y="180802"/>
                    </a:cubicBezTo>
                    <a:cubicBezTo>
                      <a:pt x="386330" y="180846"/>
                      <a:pt x="386330" y="180867"/>
                      <a:pt x="386351" y="180910"/>
                    </a:cubicBezTo>
                    <a:cubicBezTo>
                      <a:pt x="389113" y="193233"/>
                      <a:pt x="394335" y="204887"/>
                      <a:pt x="398348" y="216930"/>
                    </a:cubicBezTo>
                    <a:cubicBezTo>
                      <a:pt x="390084" y="220167"/>
                      <a:pt x="382424" y="224569"/>
                      <a:pt x="374829" y="229145"/>
                    </a:cubicBezTo>
                    <a:cubicBezTo>
                      <a:pt x="373103" y="229814"/>
                      <a:pt x="371140" y="230850"/>
                      <a:pt x="370104" y="232317"/>
                    </a:cubicBezTo>
                    <a:cubicBezTo>
                      <a:pt x="300540" y="267948"/>
                      <a:pt x="252510" y="322981"/>
                      <a:pt x="229207" y="401040"/>
                    </a:cubicBezTo>
                    <a:cubicBezTo>
                      <a:pt x="229056" y="400868"/>
                      <a:pt x="228883" y="400674"/>
                      <a:pt x="228710" y="400501"/>
                    </a:cubicBezTo>
                    <a:cubicBezTo>
                      <a:pt x="221137" y="392429"/>
                      <a:pt x="214405" y="384229"/>
                      <a:pt x="207371" y="375164"/>
                    </a:cubicBezTo>
                    <a:close/>
                    <a:moveTo>
                      <a:pt x="218958" y="635155"/>
                    </a:moveTo>
                    <a:cubicBezTo>
                      <a:pt x="205990" y="638889"/>
                      <a:pt x="192914" y="640961"/>
                      <a:pt x="179278" y="643680"/>
                    </a:cubicBezTo>
                    <a:cubicBezTo>
                      <a:pt x="151465" y="648752"/>
                      <a:pt x="105657" y="651600"/>
                      <a:pt x="80175" y="639191"/>
                    </a:cubicBezTo>
                    <a:cubicBezTo>
                      <a:pt x="68739" y="632954"/>
                      <a:pt x="56332" y="627645"/>
                      <a:pt x="46126" y="619228"/>
                    </a:cubicBezTo>
                    <a:cubicBezTo>
                      <a:pt x="22802" y="595726"/>
                      <a:pt x="5475" y="562016"/>
                      <a:pt x="9855" y="528155"/>
                    </a:cubicBezTo>
                    <a:cubicBezTo>
                      <a:pt x="12207" y="513976"/>
                      <a:pt x="19910" y="501502"/>
                      <a:pt x="28692" y="490387"/>
                    </a:cubicBezTo>
                    <a:cubicBezTo>
                      <a:pt x="34885" y="482359"/>
                      <a:pt x="41660" y="474396"/>
                      <a:pt x="50183" y="468633"/>
                    </a:cubicBezTo>
                    <a:cubicBezTo>
                      <a:pt x="59526" y="462742"/>
                      <a:pt x="68458" y="456246"/>
                      <a:pt x="77780" y="450354"/>
                    </a:cubicBezTo>
                    <a:cubicBezTo>
                      <a:pt x="93790" y="442088"/>
                      <a:pt x="110188" y="434276"/>
                      <a:pt x="127126" y="428039"/>
                    </a:cubicBezTo>
                    <a:cubicBezTo>
                      <a:pt x="152652" y="419363"/>
                      <a:pt x="179213" y="413773"/>
                      <a:pt x="205925" y="410299"/>
                    </a:cubicBezTo>
                    <a:cubicBezTo>
                      <a:pt x="211578" y="409954"/>
                      <a:pt x="217231" y="410061"/>
                      <a:pt x="222906" y="410061"/>
                    </a:cubicBezTo>
                    <a:cubicBezTo>
                      <a:pt x="224093" y="410169"/>
                      <a:pt x="225474" y="410169"/>
                      <a:pt x="226768" y="409932"/>
                    </a:cubicBezTo>
                    <a:cubicBezTo>
                      <a:pt x="222151" y="428535"/>
                      <a:pt x="220943" y="447829"/>
                      <a:pt x="220899" y="466972"/>
                    </a:cubicBezTo>
                    <a:cubicBezTo>
                      <a:pt x="220748" y="490301"/>
                      <a:pt x="221827" y="513868"/>
                      <a:pt x="227308" y="536615"/>
                    </a:cubicBezTo>
                    <a:cubicBezTo>
                      <a:pt x="233910" y="561520"/>
                      <a:pt x="245432" y="584871"/>
                      <a:pt x="256609" y="608006"/>
                    </a:cubicBezTo>
                    <a:cubicBezTo>
                      <a:pt x="258033" y="610704"/>
                      <a:pt x="259501" y="613358"/>
                      <a:pt x="261033" y="615991"/>
                    </a:cubicBezTo>
                    <a:cubicBezTo>
                      <a:pt x="260946" y="615969"/>
                      <a:pt x="260860" y="615948"/>
                      <a:pt x="260752" y="615926"/>
                    </a:cubicBezTo>
                    <a:cubicBezTo>
                      <a:pt x="255487" y="615991"/>
                      <a:pt x="251237" y="621451"/>
                      <a:pt x="246339" y="623329"/>
                    </a:cubicBezTo>
                    <a:cubicBezTo>
                      <a:pt x="237255" y="627429"/>
                      <a:pt x="228344" y="631983"/>
                      <a:pt x="218958" y="635155"/>
                    </a:cubicBezTo>
                    <a:close/>
                    <a:moveTo>
                      <a:pt x="320067" y="825568"/>
                    </a:moveTo>
                    <a:cubicBezTo>
                      <a:pt x="299440" y="842444"/>
                      <a:pt x="279006" y="859278"/>
                      <a:pt x="255466" y="872162"/>
                    </a:cubicBezTo>
                    <a:cubicBezTo>
                      <a:pt x="242023" y="879392"/>
                      <a:pt x="228149" y="886319"/>
                      <a:pt x="213369" y="890247"/>
                    </a:cubicBezTo>
                    <a:cubicBezTo>
                      <a:pt x="205580" y="891995"/>
                      <a:pt x="196798" y="892513"/>
                      <a:pt x="188771" y="892535"/>
                    </a:cubicBezTo>
                    <a:cubicBezTo>
                      <a:pt x="175739" y="892988"/>
                      <a:pt x="162145" y="890592"/>
                      <a:pt x="153040" y="880492"/>
                    </a:cubicBezTo>
                    <a:cubicBezTo>
                      <a:pt x="135217" y="863314"/>
                      <a:pt x="133060" y="837006"/>
                      <a:pt x="134484" y="813461"/>
                    </a:cubicBezTo>
                    <a:cubicBezTo>
                      <a:pt x="135735" y="800577"/>
                      <a:pt x="140159" y="788167"/>
                      <a:pt x="144215" y="775909"/>
                    </a:cubicBezTo>
                    <a:cubicBezTo>
                      <a:pt x="150710" y="758148"/>
                      <a:pt x="157916" y="739436"/>
                      <a:pt x="169136" y="723725"/>
                    </a:cubicBezTo>
                    <a:cubicBezTo>
                      <a:pt x="181500" y="704475"/>
                      <a:pt x="194835" y="685720"/>
                      <a:pt x="211298" y="669685"/>
                    </a:cubicBezTo>
                    <a:cubicBezTo>
                      <a:pt x="219864" y="660449"/>
                      <a:pt x="228710" y="651794"/>
                      <a:pt x="239261" y="644608"/>
                    </a:cubicBezTo>
                    <a:cubicBezTo>
                      <a:pt x="245821" y="639882"/>
                      <a:pt x="252402" y="635069"/>
                      <a:pt x="257969" y="629156"/>
                    </a:cubicBezTo>
                    <a:cubicBezTo>
                      <a:pt x="260062" y="626695"/>
                      <a:pt x="263277" y="624969"/>
                      <a:pt x="264399" y="621818"/>
                    </a:cubicBezTo>
                    <a:cubicBezTo>
                      <a:pt x="282351" y="651255"/>
                      <a:pt x="306193" y="677131"/>
                      <a:pt x="332172" y="699619"/>
                    </a:cubicBezTo>
                    <a:cubicBezTo>
                      <a:pt x="349541" y="712935"/>
                      <a:pt x="368572" y="724222"/>
                      <a:pt x="388466" y="733545"/>
                    </a:cubicBezTo>
                    <a:cubicBezTo>
                      <a:pt x="383503" y="745587"/>
                      <a:pt x="379274" y="758061"/>
                      <a:pt x="372024" y="769003"/>
                    </a:cubicBezTo>
                    <a:cubicBezTo>
                      <a:pt x="358776" y="791232"/>
                      <a:pt x="338839" y="808173"/>
                      <a:pt x="320067" y="825568"/>
                    </a:cubicBezTo>
                    <a:close/>
                    <a:moveTo>
                      <a:pt x="869675" y="974328"/>
                    </a:moveTo>
                    <a:cubicBezTo>
                      <a:pt x="843783" y="989629"/>
                      <a:pt x="814848" y="998370"/>
                      <a:pt x="785956" y="1006096"/>
                    </a:cubicBezTo>
                    <a:cubicBezTo>
                      <a:pt x="751153" y="1015527"/>
                      <a:pt x="714752" y="1017620"/>
                      <a:pt x="678827" y="1018915"/>
                    </a:cubicBezTo>
                    <a:cubicBezTo>
                      <a:pt x="662774" y="1018786"/>
                      <a:pt x="646785" y="1020642"/>
                      <a:pt x="630732" y="1020318"/>
                    </a:cubicBezTo>
                    <a:cubicBezTo>
                      <a:pt x="615499" y="1019671"/>
                      <a:pt x="600265" y="1019239"/>
                      <a:pt x="585054" y="1018441"/>
                    </a:cubicBezTo>
                    <a:cubicBezTo>
                      <a:pt x="560456" y="1016131"/>
                      <a:pt x="536441" y="1009916"/>
                      <a:pt x="513418" y="1001046"/>
                    </a:cubicBezTo>
                    <a:cubicBezTo>
                      <a:pt x="493848" y="993816"/>
                      <a:pt x="472853" y="989521"/>
                      <a:pt x="456261" y="976206"/>
                    </a:cubicBezTo>
                    <a:cubicBezTo>
                      <a:pt x="446400" y="972084"/>
                      <a:pt x="441632" y="993212"/>
                      <a:pt x="437187" y="999319"/>
                    </a:cubicBezTo>
                    <a:cubicBezTo>
                      <a:pt x="428513" y="1014189"/>
                      <a:pt x="419450" y="1028972"/>
                      <a:pt x="408899" y="1042590"/>
                    </a:cubicBezTo>
                    <a:cubicBezTo>
                      <a:pt x="400894" y="1052539"/>
                      <a:pt x="389912" y="1059532"/>
                      <a:pt x="381885" y="1069437"/>
                    </a:cubicBezTo>
                    <a:cubicBezTo>
                      <a:pt x="374786" y="1066114"/>
                      <a:pt x="368421" y="1061517"/>
                      <a:pt x="361711" y="1057503"/>
                    </a:cubicBezTo>
                    <a:cubicBezTo>
                      <a:pt x="378778" y="1046540"/>
                      <a:pt x="392501" y="1031433"/>
                      <a:pt x="404778" y="1015419"/>
                    </a:cubicBezTo>
                    <a:cubicBezTo>
                      <a:pt x="420616" y="991917"/>
                      <a:pt x="429117" y="964077"/>
                      <a:pt x="434554" y="936474"/>
                    </a:cubicBezTo>
                    <a:cubicBezTo>
                      <a:pt x="435417" y="931856"/>
                      <a:pt x="436302" y="927194"/>
                      <a:pt x="436928" y="922511"/>
                    </a:cubicBezTo>
                    <a:cubicBezTo>
                      <a:pt x="441157" y="929655"/>
                      <a:pt x="445839" y="936496"/>
                      <a:pt x="451557" y="942474"/>
                    </a:cubicBezTo>
                    <a:cubicBezTo>
                      <a:pt x="468732" y="957883"/>
                      <a:pt x="490676" y="968717"/>
                      <a:pt x="513785" y="970961"/>
                    </a:cubicBezTo>
                    <a:cubicBezTo>
                      <a:pt x="517669" y="971393"/>
                      <a:pt x="521596" y="971652"/>
                      <a:pt x="525523" y="971652"/>
                    </a:cubicBezTo>
                    <a:cubicBezTo>
                      <a:pt x="531090" y="971652"/>
                      <a:pt x="536635" y="971113"/>
                      <a:pt x="542008" y="969731"/>
                    </a:cubicBezTo>
                    <a:cubicBezTo>
                      <a:pt x="555450" y="965286"/>
                      <a:pt x="568137" y="957991"/>
                      <a:pt x="578818" y="948646"/>
                    </a:cubicBezTo>
                    <a:cubicBezTo>
                      <a:pt x="587233" y="950135"/>
                      <a:pt x="596015" y="949100"/>
                      <a:pt x="604516" y="948862"/>
                    </a:cubicBezTo>
                    <a:cubicBezTo>
                      <a:pt x="637895" y="947740"/>
                      <a:pt x="671318" y="945150"/>
                      <a:pt x="704762" y="946531"/>
                    </a:cubicBezTo>
                    <a:cubicBezTo>
                      <a:pt x="742889" y="946726"/>
                      <a:pt x="780951" y="948495"/>
                      <a:pt x="819055" y="949596"/>
                    </a:cubicBezTo>
                    <a:cubicBezTo>
                      <a:pt x="837137" y="950351"/>
                      <a:pt x="855261" y="949812"/>
                      <a:pt x="873257" y="947848"/>
                    </a:cubicBezTo>
                    <a:cubicBezTo>
                      <a:pt x="886419" y="946855"/>
                      <a:pt x="899796" y="946380"/>
                      <a:pt x="912893" y="944503"/>
                    </a:cubicBezTo>
                    <a:cubicBezTo>
                      <a:pt x="907284" y="949639"/>
                      <a:pt x="901393" y="954452"/>
                      <a:pt x="895438" y="959156"/>
                    </a:cubicBezTo>
                    <a:cubicBezTo>
                      <a:pt x="887390" y="965070"/>
                      <a:pt x="878306" y="969386"/>
                      <a:pt x="869675" y="974328"/>
                    </a:cubicBezTo>
                    <a:close/>
                    <a:moveTo>
                      <a:pt x="628509" y="874860"/>
                    </a:moveTo>
                    <a:cubicBezTo>
                      <a:pt x="635802" y="871860"/>
                      <a:pt x="643246" y="869184"/>
                      <a:pt x="650712" y="866637"/>
                    </a:cubicBezTo>
                    <a:cubicBezTo>
                      <a:pt x="678007" y="858630"/>
                      <a:pt x="707308" y="856494"/>
                      <a:pt x="735747" y="858501"/>
                    </a:cubicBezTo>
                    <a:cubicBezTo>
                      <a:pt x="759438" y="860184"/>
                      <a:pt x="781037" y="870241"/>
                      <a:pt x="803045" y="878226"/>
                    </a:cubicBezTo>
                    <a:cubicBezTo>
                      <a:pt x="817955" y="883622"/>
                      <a:pt x="833167" y="888197"/>
                      <a:pt x="847602" y="894844"/>
                    </a:cubicBezTo>
                    <a:cubicBezTo>
                      <a:pt x="858369" y="899808"/>
                      <a:pt x="868855" y="905354"/>
                      <a:pt x="879406" y="910793"/>
                    </a:cubicBezTo>
                    <a:cubicBezTo>
                      <a:pt x="893086" y="917483"/>
                      <a:pt x="906269" y="925058"/>
                      <a:pt x="918223" y="934511"/>
                    </a:cubicBezTo>
                    <a:cubicBezTo>
                      <a:pt x="893690" y="937554"/>
                      <a:pt x="869308" y="939474"/>
                      <a:pt x="844495" y="940704"/>
                    </a:cubicBezTo>
                    <a:cubicBezTo>
                      <a:pt x="811849" y="941158"/>
                      <a:pt x="778879" y="939280"/>
                      <a:pt x="746212" y="938438"/>
                    </a:cubicBezTo>
                    <a:cubicBezTo>
                      <a:pt x="715723" y="938417"/>
                      <a:pt x="685214" y="937208"/>
                      <a:pt x="654747" y="938827"/>
                    </a:cubicBezTo>
                    <a:cubicBezTo>
                      <a:pt x="631228" y="939539"/>
                      <a:pt x="607904" y="942841"/>
                      <a:pt x="584406" y="943035"/>
                    </a:cubicBezTo>
                    <a:cubicBezTo>
                      <a:pt x="589520" y="937273"/>
                      <a:pt x="593771" y="930777"/>
                      <a:pt x="597892" y="924281"/>
                    </a:cubicBezTo>
                    <a:cubicBezTo>
                      <a:pt x="606069" y="911829"/>
                      <a:pt x="612888" y="898491"/>
                      <a:pt x="617203" y="884204"/>
                    </a:cubicBezTo>
                    <a:cubicBezTo>
                      <a:pt x="617807" y="882111"/>
                      <a:pt x="618368" y="879996"/>
                      <a:pt x="618929" y="877881"/>
                    </a:cubicBezTo>
                    <a:cubicBezTo>
                      <a:pt x="620936" y="878982"/>
                      <a:pt x="626395" y="875356"/>
                      <a:pt x="628509" y="874860"/>
                    </a:cubicBezTo>
                    <a:close/>
                    <a:moveTo>
                      <a:pt x="613362" y="862450"/>
                    </a:moveTo>
                    <a:cubicBezTo>
                      <a:pt x="611118" y="873155"/>
                      <a:pt x="607990" y="884787"/>
                      <a:pt x="603523" y="895060"/>
                    </a:cubicBezTo>
                    <a:cubicBezTo>
                      <a:pt x="598669" y="906563"/>
                      <a:pt x="591634" y="917289"/>
                      <a:pt x="584730" y="927756"/>
                    </a:cubicBezTo>
                    <a:cubicBezTo>
                      <a:pt x="577761" y="938417"/>
                      <a:pt x="568137" y="946963"/>
                      <a:pt x="556939" y="952984"/>
                    </a:cubicBezTo>
                    <a:cubicBezTo>
                      <a:pt x="548157" y="958121"/>
                      <a:pt x="538663" y="962415"/>
                      <a:pt x="528306" y="962502"/>
                    </a:cubicBezTo>
                    <a:cubicBezTo>
                      <a:pt x="510009" y="962912"/>
                      <a:pt x="491215" y="958466"/>
                      <a:pt x="475615" y="948625"/>
                    </a:cubicBezTo>
                    <a:cubicBezTo>
                      <a:pt x="468473" y="944416"/>
                      <a:pt x="461331" y="939927"/>
                      <a:pt x="455764" y="933712"/>
                    </a:cubicBezTo>
                    <a:cubicBezTo>
                      <a:pt x="447479" y="923763"/>
                      <a:pt x="441437" y="912152"/>
                      <a:pt x="435374" y="900757"/>
                    </a:cubicBezTo>
                    <a:cubicBezTo>
                      <a:pt x="428966" y="886773"/>
                      <a:pt x="421328" y="873306"/>
                      <a:pt x="415826" y="858911"/>
                    </a:cubicBezTo>
                    <a:cubicBezTo>
                      <a:pt x="406569" y="830186"/>
                      <a:pt x="399298" y="800274"/>
                      <a:pt x="398866" y="769974"/>
                    </a:cubicBezTo>
                    <a:cubicBezTo>
                      <a:pt x="398715" y="759313"/>
                      <a:pt x="398478" y="748673"/>
                      <a:pt x="398327" y="738012"/>
                    </a:cubicBezTo>
                    <a:cubicBezTo>
                      <a:pt x="402534" y="739825"/>
                      <a:pt x="406763" y="741573"/>
                      <a:pt x="411035" y="743213"/>
                    </a:cubicBezTo>
                    <a:cubicBezTo>
                      <a:pt x="442797" y="753961"/>
                      <a:pt x="476543" y="759615"/>
                      <a:pt x="510030" y="760414"/>
                    </a:cubicBezTo>
                    <a:cubicBezTo>
                      <a:pt x="540066" y="759852"/>
                      <a:pt x="570705" y="756788"/>
                      <a:pt x="599337" y="747335"/>
                    </a:cubicBezTo>
                    <a:cubicBezTo>
                      <a:pt x="605034" y="745263"/>
                      <a:pt x="610644" y="742954"/>
                      <a:pt x="616146" y="740472"/>
                    </a:cubicBezTo>
                    <a:cubicBezTo>
                      <a:pt x="616060" y="742674"/>
                      <a:pt x="616513" y="744983"/>
                      <a:pt x="616685" y="747033"/>
                    </a:cubicBezTo>
                    <a:cubicBezTo>
                      <a:pt x="617505" y="753615"/>
                      <a:pt x="618800" y="760111"/>
                      <a:pt x="620267" y="766564"/>
                    </a:cubicBezTo>
                    <a:cubicBezTo>
                      <a:pt x="621929" y="775067"/>
                      <a:pt x="622295" y="783743"/>
                      <a:pt x="622295" y="792376"/>
                    </a:cubicBezTo>
                    <a:cubicBezTo>
                      <a:pt x="622123" y="815964"/>
                      <a:pt x="618001" y="839337"/>
                      <a:pt x="613362" y="862450"/>
                    </a:cubicBezTo>
                    <a:close/>
                    <a:moveTo>
                      <a:pt x="799075" y="607833"/>
                    </a:moveTo>
                    <a:cubicBezTo>
                      <a:pt x="811806" y="620091"/>
                      <a:pt x="825313" y="632026"/>
                      <a:pt x="833857" y="647737"/>
                    </a:cubicBezTo>
                    <a:cubicBezTo>
                      <a:pt x="841150" y="660988"/>
                      <a:pt x="846760" y="675167"/>
                      <a:pt x="850256" y="689886"/>
                    </a:cubicBezTo>
                    <a:cubicBezTo>
                      <a:pt x="854053" y="704453"/>
                      <a:pt x="856793" y="719344"/>
                      <a:pt x="855758" y="734494"/>
                    </a:cubicBezTo>
                    <a:cubicBezTo>
                      <a:pt x="853881" y="758665"/>
                      <a:pt x="843114" y="783721"/>
                      <a:pt x="823177" y="798289"/>
                    </a:cubicBezTo>
                    <a:cubicBezTo>
                      <a:pt x="814632" y="805065"/>
                      <a:pt x="804556" y="809317"/>
                      <a:pt x="794285" y="812792"/>
                    </a:cubicBezTo>
                    <a:cubicBezTo>
                      <a:pt x="780476" y="818360"/>
                      <a:pt x="765501" y="819568"/>
                      <a:pt x="750721" y="819115"/>
                    </a:cubicBezTo>
                    <a:cubicBezTo>
                      <a:pt x="740105" y="818532"/>
                      <a:pt x="730331" y="813892"/>
                      <a:pt x="720686" y="809792"/>
                    </a:cubicBezTo>
                    <a:cubicBezTo>
                      <a:pt x="696930" y="800274"/>
                      <a:pt x="675720" y="785383"/>
                      <a:pt x="656581" y="768571"/>
                    </a:cubicBezTo>
                    <a:cubicBezTo>
                      <a:pt x="644584" y="759356"/>
                      <a:pt x="635285" y="747314"/>
                      <a:pt x="625122" y="736221"/>
                    </a:cubicBezTo>
                    <a:cubicBezTo>
                      <a:pt x="649353" y="724135"/>
                      <a:pt x="671577" y="708143"/>
                      <a:pt x="690910" y="689109"/>
                    </a:cubicBezTo>
                    <a:cubicBezTo>
                      <a:pt x="706553" y="671002"/>
                      <a:pt x="722283" y="652485"/>
                      <a:pt x="734215" y="631659"/>
                    </a:cubicBezTo>
                    <a:cubicBezTo>
                      <a:pt x="744011" y="614739"/>
                      <a:pt x="753073" y="597388"/>
                      <a:pt x="760150" y="579259"/>
                    </a:cubicBezTo>
                    <a:cubicBezTo>
                      <a:pt x="759999" y="580921"/>
                      <a:pt x="760690" y="582756"/>
                      <a:pt x="762675" y="584288"/>
                    </a:cubicBezTo>
                    <a:cubicBezTo>
                      <a:pt x="774348" y="592877"/>
                      <a:pt x="788589" y="597496"/>
                      <a:pt x="799075" y="607833"/>
                    </a:cubicBezTo>
                    <a:close/>
                    <a:moveTo>
                      <a:pt x="767983" y="575267"/>
                    </a:moveTo>
                    <a:cubicBezTo>
                      <a:pt x="765005" y="574145"/>
                      <a:pt x="762394" y="575116"/>
                      <a:pt x="761057" y="576929"/>
                    </a:cubicBezTo>
                    <a:cubicBezTo>
                      <a:pt x="764530" y="567757"/>
                      <a:pt x="767487" y="558412"/>
                      <a:pt x="769752" y="548787"/>
                    </a:cubicBezTo>
                    <a:cubicBezTo>
                      <a:pt x="780087" y="508170"/>
                      <a:pt x="785115" y="465439"/>
                      <a:pt x="780411" y="423636"/>
                    </a:cubicBezTo>
                    <a:cubicBezTo>
                      <a:pt x="778814" y="412802"/>
                      <a:pt x="776959" y="401968"/>
                      <a:pt x="774585" y="391264"/>
                    </a:cubicBezTo>
                    <a:cubicBezTo>
                      <a:pt x="777088" y="393012"/>
                      <a:pt x="780195" y="392214"/>
                      <a:pt x="783259" y="391372"/>
                    </a:cubicBezTo>
                    <a:cubicBezTo>
                      <a:pt x="785029" y="390897"/>
                      <a:pt x="786755" y="390422"/>
                      <a:pt x="788351" y="390422"/>
                    </a:cubicBezTo>
                    <a:cubicBezTo>
                      <a:pt x="802290" y="388847"/>
                      <a:pt x="816315" y="390703"/>
                      <a:pt x="830081" y="393055"/>
                    </a:cubicBezTo>
                    <a:cubicBezTo>
                      <a:pt x="849242" y="395667"/>
                      <a:pt x="868057" y="399875"/>
                      <a:pt x="885987" y="407256"/>
                    </a:cubicBezTo>
                    <a:cubicBezTo>
                      <a:pt x="892741" y="409716"/>
                      <a:pt x="899537" y="412435"/>
                      <a:pt x="905104" y="417097"/>
                    </a:cubicBezTo>
                    <a:cubicBezTo>
                      <a:pt x="922711" y="433866"/>
                      <a:pt x="935614" y="456030"/>
                      <a:pt x="940318" y="480007"/>
                    </a:cubicBezTo>
                    <a:cubicBezTo>
                      <a:pt x="942627" y="492286"/>
                      <a:pt x="944288" y="505365"/>
                      <a:pt x="939714" y="517321"/>
                    </a:cubicBezTo>
                    <a:cubicBezTo>
                      <a:pt x="932593" y="534003"/>
                      <a:pt x="918266" y="547276"/>
                      <a:pt x="902127" y="555218"/>
                    </a:cubicBezTo>
                    <a:cubicBezTo>
                      <a:pt x="885146" y="563138"/>
                      <a:pt x="868531" y="572677"/>
                      <a:pt x="849889" y="576109"/>
                    </a:cubicBezTo>
                    <a:cubicBezTo>
                      <a:pt x="836921" y="579022"/>
                      <a:pt x="822853" y="579000"/>
                      <a:pt x="809497" y="578871"/>
                    </a:cubicBezTo>
                    <a:cubicBezTo>
                      <a:pt x="795623" y="578590"/>
                      <a:pt x="781684" y="578720"/>
                      <a:pt x="767983" y="5752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7"/>
              <p:cNvSpPr/>
              <p:nvPr/>
            </p:nvSpPr>
            <p:spPr>
              <a:xfrm>
                <a:off x="10063285" y="6454840"/>
                <a:ext cx="130465" cy="229420"/>
              </a:xfrm>
              <a:custGeom>
                <a:rect b="b" l="l" r="r" t="t"/>
                <a:pathLst>
                  <a:path extrusionOk="0" h="229420" w="130465">
                    <a:moveTo>
                      <a:pt x="116975" y="187229"/>
                    </a:moveTo>
                    <a:cubicBezTo>
                      <a:pt x="122348" y="174258"/>
                      <a:pt x="123405" y="160079"/>
                      <a:pt x="125951" y="146397"/>
                    </a:cubicBezTo>
                    <a:cubicBezTo>
                      <a:pt x="127527" y="132520"/>
                      <a:pt x="130137" y="118729"/>
                      <a:pt x="130332" y="104723"/>
                    </a:cubicBezTo>
                    <a:cubicBezTo>
                      <a:pt x="130375" y="93609"/>
                      <a:pt x="130655" y="82494"/>
                      <a:pt x="130245" y="71380"/>
                    </a:cubicBezTo>
                    <a:cubicBezTo>
                      <a:pt x="128627" y="55388"/>
                      <a:pt x="124010" y="39720"/>
                      <a:pt x="118378" y="24721"/>
                    </a:cubicBezTo>
                    <a:cubicBezTo>
                      <a:pt x="112941" y="11060"/>
                      <a:pt x="100145" y="1003"/>
                      <a:pt x="85214" y="722"/>
                    </a:cubicBezTo>
                    <a:cubicBezTo>
                      <a:pt x="83121" y="161"/>
                      <a:pt x="80510" y="-465"/>
                      <a:pt x="78741" y="506"/>
                    </a:cubicBezTo>
                    <a:cubicBezTo>
                      <a:pt x="75785" y="614"/>
                      <a:pt x="72872" y="1629"/>
                      <a:pt x="70110" y="2621"/>
                    </a:cubicBezTo>
                    <a:cubicBezTo>
                      <a:pt x="68535" y="3183"/>
                      <a:pt x="66982" y="3765"/>
                      <a:pt x="65428" y="4348"/>
                    </a:cubicBezTo>
                    <a:cubicBezTo>
                      <a:pt x="49353" y="8578"/>
                      <a:pt x="36170" y="21527"/>
                      <a:pt x="27215" y="35339"/>
                    </a:cubicBezTo>
                    <a:cubicBezTo>
                      <a:pt x="14248" y="53316"/>
                      <a:pt x="6976" y="74293"/>
                      <a:pt x="3826" y="96134"/>
                    </a:cubicBezTo>
                    <a:cubicBezTo>
                      <a:pt x="848" y="112017"/>
                      <a:pt x="-446" y="128182"/>
                      <a:pt x="136" y="144303"/>
                    </a:cubicBezTo>
                    <a:cubicBezTo>
                      <a:pt x="1625" y="169661"/>
                      <a:pt x="4193" y="197437"/>
                      <a:pt x="22296" y="216903"/>
                    </a:cubicBezTo>
                    <a:cubicBezTo>
                      <a:pt x="32157" y="227089"/>
                      <a:pt x="47606" y="228794"/>
                      <a:pt x="61091" y="229355"/>
                    </a:cubicBezTo>
                    <a:cubicBezTo>
                      <a:pt x="61868" y="229399"/>
                      <a:pt x="62645" y="229420"/>
                      <a:pt x="63400" y="229420"/>
                    </a:cubicBezTo>
                    <a:cubicBezTo>
                      <a:pt x="87976" y="229420"/>
                      <a:pt x="107999" y="208767"/>
                      <a:pt x="116975" y="187229"/>
                    </a:cubicBezTo>
                    <a:close/>
                    <a:moveTo>
                      <a:pt x="60875" y="220227"/>
                    </a:moveTo>
                    <a:cubicBezTo>
                      <a:pt x="50152" y="219665"/>
                      <a:pt x="37874" y="218781"/>
                      <a:pt x="29524" y="211292"/>
                    </a:cubicBezTo>
                    <a:cubicBezTo>
                      <a:pt x="20958" y="202163"/>
                      <a:pt x="15499" y="190336"/>
                      <a:pt x="13147" y="178013"/>
                    </a:cubicBezTo>
                    <a:cubicBezTo>
                      <a:pt x="6890" y="146958"/>
                      <a:pt x="8120" y="114974"/>
                      <a:pt x="15046" y="84134"/>
                    </a:cubicBezTo>
                    <a:cubicBezTo>
                      <a:pt x="18326" y="66589"/>
                      <a:pt x="26611" y="50640"/>
                      <a:pt x="36645" y="36073"/>
                    </a:cubicBezTo>
                    <a:cubicBezTo>
                      <a:pt x="47066" y="20793"/>
                      <a:pt x="62278" y="8923"/>
                      <a:pt x="79949" y="8923"/>
                    </a:cubicBezTo>
                    <a:cubicBezTo>
                      <a:pt x="84502" y="8923"/>
                      <a:pt x="89228" y="9700"/>
                      <a:pt x="94061" y="11427"/>
                    </a:cubicBezTo>
                    <a:cubicBezTo>
                      <a:pt x="105950" y="16326"/>
                      <a:pt x="110977" y="28670"/>
                      <a:pt x="114127" y="40389"/>
                    </a:cubicBezTo>
                    <a:cubicBezTo>
                      <a:pt x="117019" y="49065"/>
                      <a:pt x="119155" y="57956"/>
                      <a:pt x="120600" y="66977"/>
                    </a:cubicBezTo>
                    <a:cubicBezTo>
                      <a:pt x="123060" y="96155"/>
                      <a:pt x="120341" y="125571"/>
                      <a:pt x="115357" y="154339"/>
                    </a:cubicBezTo>
                    <a:cubicBezTo>
                      <a:pt x="113415" y="166467"/>
                      <a:pt x="111646" y="178812"/>
                      <a:pt x="105777" y="189883"/>
                    </a:cubicBezTo>
                    <a:cubicBezTo>
                      <a:pt x="96499" y="205940"/>
                      <a:pt x="80813" y="221694"/>
                      <a:pt x="60875" y="2202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7"/>
              <p:cNvSpPr/>
              <p:nvPr/>
            </p:nvSpPr>
            <p:spPr>
              <a:xfrm>
                <a:off x="10214108" y="6481452"/>
                <a:ext cx="115454" cy="207684"/>
              </a:xfrm>
              <a:custGeom>
                <a:rect b="b" l="l" r="r" t="t"/>
                <a:pathLst>
                  <a:path extrusionOk="0" h="207684" w="115454">
                    <a:moveTo>
                      <a:pt x="108215" y="26941"/>
                    </a:moveTo>
                    <a:cubicBezTo>
                      <a:pt x="105151" y="16905"/>
                      <a:pt x="99434" y="6676"/>
                      <a:pt x="89530" y="2144"/>
                    </a:cubicBezTo>
                    <a:cubicBezTo>
                      <a:pt x="88019" y="1604"/>
                      <a:pt x="86229" y="935"/>
                      <a:pt x="84546" y="849"/>
                    </a:cubicBezTo>
                    <a:cubicBezTo>
                      <a:pt x="84179" y="590"/>
                      <a:pt x="83596" y="547"/>
                      <a:pt x="83121" y="590"/>
                    </a:cubicBezTo>
                    <a:cubicBezTo>
                      <a:pt x="80101" y="633"/>
                      <a:pt x="77058" y="698"/>
                      <a:pt x="74038" y="806"/>
                    </a:cubicBezTo>
                    <a:cubicBezTo>
                      <a:pt x="49030" y="-3662"/>
                      <a:pt x="33192" y="10906"/>
                      <a:pt x="20786" y="33178"/>
                    </a:cubicBezTo>
                    <a:cubicBezTo>
                      <a:pt x="12781" y="48393"/>
                      <a:pt x="6912" y="64859"/>
                      <a:pt x="3848" y="81779"/>
                    </a:cubicBezTo>
                    <a:cubicBezTo>
                      <a:pt x="1755" y="92138"/>
                      <a:pt x="2100" y="102735"/>
                      <a:pt x="1366" y="113223"/>
                    </a:cubicBezTo>
                    <a:cubicBezTo>
                      <a:pt x="-2259" y="147753"/>
                      <a:pt x="-1762" y="201685"/>
                      <a:pt x="43118" y="206260"/>
                    </a:cubicBezTo>
                    <a:cubicBezTo>
                      <a:pt x="46915" y="207232"/>
                      <a:pt x="50540" y="207685"/>
                      <a:pt x="53993" y="207685"/>
                    </a:cubicBezTo>
                    <a:cubicBezTo>
                      <a:pt x="84028" y="207685"/>
                      <a:pt x="101181" y="173284"/>
                      <a:pt x="106166" y="145897"/>
                    </a:cubicBezTo>
                    <a:cubicBezTo>
                      <a:pt x="116911" y="108216"/>
                      <a:pt x="119284" y="64773"/>
                      <a:pt x="108215" y="26941"/>
                    </a:cubicBezTo>
                    <a:close/>
                    <a:moveTo>
                      <a:pt x="101937" y="125762"/>
                    </a:moveTo>
                    <a:cubicBezTo>
                      <a:pt x="94773" y="152954"/>
                      <a:pt x="89638" y="192815"/>
                      <a:pt x="56258" y="198621"/>
                    </a:cubicBezTo>
                    <a:cubicBezTo>
                      <a:pt x="46743" y="197952"/>
                      <a:pt x="36386" y="197024"/>
                      <a:pt x="28165" y="191779"/>
                    </a:cubicBezTo>
                    <a:cubicBezTo>
                      <a:pt x="7020" y="176478"/>
                      <a:pt x="8854" y="146243"/>
                      <a:pt x="9717" y="122805"/>
                    </a:cubicBezTo>
                    <a:cubicBezTo>
                      <a:pt x="10580" y="113482"/>
                      <a:pt x="10903" y="104137"/>
                      <a:pt x="11227" y="94793"/>
                    </a:cubicBezTo>
                    <a:cubicBezTo>
                      <a:pt x="12198" y="82491"/>
                      <a:pt x="15089" y="70406"/>
                      <a:pt x="19211" y="58795"/>
                    </a:cubicBezTo>
                    <a:cubicBezTo>
                      <a:pt x="24864" y="42889"/>
                      <a:pt x="32502" y="27135"/>
                      <a:pt x="44801" y="15308"/>
                    </a:cubicBezTo>
                    <a:cubicBezTo>
                      <a:pt x="51878" y="9330"/>
                      <a:pt x="61005" y="6935"/>
                      <a:pt x="70132" y="6935"/>
                    </a:cubicBezTo>
                    <a:cubicBezTo>
                      <a:pt x="73671" y="6935"/>
                      <a:pt x="77209" y="7302"/>
                      <a:pt x="80619" y="7949"/>
                    </a:cubicBezTo>
                    <a:cubicBezTo>
                      <a:pt x="81654" y="9654"/>
                      <a:pt x="83790" y="9762"/>
                      <a:pt x="85495" y="10388"/>
                    </a:cubicBezTo>
                    <a:cubicBezTo>
                      <a:pt x="90738" y="12632"/>
                      <a:pt x="94449" y="17596"/>
                      <a:pt x="96780" y="22689"/>
                    </a:cubicBezTo>
                    <a:cubicBezTo>
                      <a:pt x="109532" y="54802"/>
                      <a:pt x="107568" y="92203"/>
                      <a:pt x="101937" y="1257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7"/>
              <p:cNvSpPr/>
              <p:nvPr/>
            </p:nvSpPr>
            <p:spPr>
              <a:xfrm>
                <a:off x="10094931" y="6502690"/>
                <a:ext cx="71036" cy="140090"/>
              </a:xfrm>
              <a:custGeom>
                <a:rect b="b" l="l" r="r" t="t"/>
                <a:pathLst>
                  <a:path extrusionOk="0" h="140090" w="71036">
                    <a:moveTo>
                      <a:pt x="27827" y="3006"/>
                    </a:moveTo>
                    <a:cubicBezTo>
                      <a:pt x="22195" y="5272"/>
                      <a:pt x="18829" y="10473"/>
                      <a:pt x="16197" y="15674"/>
                    </a:cubicBezTo>
                    <a:cubicBezTo>
                      <a:pt x="9638" y="25839"/>
                      <a:pt x="5603" y="37471"/>
                      <a:pt x="3445" y="49319"/>
                    </a:cubicBezTo>
                    <a:cubicBezTo>
                      <a:pt x="3272" y="55211"/>
                      <a:pt x="-180" y="62743"/>
                      <a:pt x="3639" y="67836"/>
                    </a:cubicBezTo>
                    <a:cubicBezTo>
                      <a:pt x="6854" y="71570"/>
                      <a:pt x="11838" y="72908"/>
                      <a:pt x="16111" y="75044"/>
                    </a:cubicBezTo>
                    <a:cubicBezTo>
                      <a:pt x="21548" y="77699"/>
                      <a:pt x="27180" y="79857"/>
                      <a:pt x="32919" y="81756"/>
                    </a:cubicBezTo>
                    <a:cubicBezTo>
                      <a:pt x="25691" y="85490"/>
                      <a:pt x="18268" y="88964"/>
                      <a:pt x="10867" y="92352"/>
                    </a:cubicBezTo>
                    <a:cubicBezTo>
                      <a:pt x="5171" y="94338"/>
                      <a:pt x="920" y="96539"/>
                      <a:pt x="252" y="103165"/>
                    </a:cubicBezTo>
                    <a:cubicBezTo>
                      <a:pt x="-2100" y="123645"/>
                      <a:pt x="12292" y="139659"/>
                      <a:pt x="32811" y="140090"/>
                    </a:cubicBezTo>
                    <a:cubicBezTo>
                      <a:pt x="32854" y="140090"/>
                      <a:pt x="32919" y="140090"/>
                      <a:pt x="32962" y="140090"/>
                    </a:cubicBezTo>
                    <a:cubicBezTo>
                      <a:pt x="47160" y="140090"/>
                      <a:pt x="59243" y="129235"/>
                      <a:pt x="64378" y="116524"/>
                    </a:cubicBezTo>
                    <a:cubicBezTo>
                      <a:pt x="69168" y="105776"/>
                      <a:pt x="69535" y="93734"/>
                      <a:pt x="70506" y="82144"/>
                    </a:cubicBezTo>
                    <a:cubicBezTo>
                      <a:pt x="71973" y="57261"/>
                      <a:pt x="71067" y="30630"/>
                      <a:pt x="59006" y="8250"/>
                    </a:cubicBezTo>
                    <a:cubicBezTo>
                      <a:pt x="52015" y="-1850"/>
                      <a:pt x="38033" y="-1483"/>
                      <a:pt x="27827" y="30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7"/>
              <p:cNvSpPr/>
              <p:nvPr/>
            </p:nvSpPr>
            <p:spPr>
              <a:xfrm>
                <a:off x="10240824" y="6526931"/>
                <a:ext cx="66505" cy="131797"/>
              </a:xfrm>
              <a:custGeom>
                <a:rect b="b" l="l" r="r" t="t"/>
                <a:pathLst>
                  <a:path extrusionOk="0" h="131797" w="66505">
                    <a:moveTo>
                      <a:pt x="34634" y="302"/>
                    </a:moveTo>
                    <a:cubicBezTo>
                      <a:pt x="19833" y="4252"/>
                      <a:pt x="10274" y="19445"/>
                      <a:pt x="7016" y="33753"/>
                    </a:cubicBezTo>
                    <a:cubicBezTo>
                      <a:pt x="4837" y="43228"/>
                      <a:pt x="2852" y="52853"/>
                      <a:pt x="1557" y="62500"/>
                    </a:cubicBezTo>
                    <a:cubicBezTo>
                      <a:pt x="694" y="70442"/>
                      <a:pt x="9433" y="74542"/>
                      <a:pt x="15539" y="77240"/>
                    </a:cubicBezTo>
                    <a:cubicBezTo>
                      <a:pt x="8699" y="81448"/>
                      <a:pt x="-903" y="84319"/>
                      <a:pt x="68" y="94095"/>
                    </a:cubicBezTo>
                    <a:cubicBezTo>
                      <a:pt x="-126" y="100850"/>
                      <a:pt x="1471" y="107562"/>
                      <a:pt x="3305" y="114036"/>
                    </a:cubicBezTo>
                    <a:cubicBezTo>
                      <a:pt x="5268" y="121913"/>
                      <a:pt x="11784" y="127503"/>
                      <a:pt x="19228" y="130222"/>
                    </a:cubicBezTo>
                    <a:cubicBezTo>
                      <a:pt x="22055" y="131301"/>
                      <a:pt x="24990" y="131798"/>
                      <a:pt x="27902" y="131798"/>
                    </a:cubicBezTo>
                    <a:cubicBezTo>
                      <a:pt x="35692" y="131798"/>
                      <a:pt x="43395" y="128215"/>
                      <a:pt x="48746" y="122367"/>
                    </a:cubicBezTo>
                    <a:cubicBezTo>
                      <a:pt x="59966" y="109267"/>
                      <a:pt x="61908" y="91074"/>
                      <a:pt x="64087" y="74607"/>
                    </a:cubicBezTo>
                    <a:cubicBezTo>
                      <a:pt x="65209" y="55313"/>
                      <a:pt x="69999" y="34444"/>
                      <a:pt x="61843" y="16143"/>
                    </a:cubicBezTo>
                    <a:cubicBezTo>
                      <a:pt x="56708" y="5136"/>
                      <a:pt x="46955" y="-1532"/>
                      <a:pt x="34634" y="3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7"/>
              <p:cNvSpPr/>
              <p:nvPr/>
            </p:nvSpPr>
            <p:spPr>
              <a:xfrm>
                <a:off x="10142014" y="6701332"/>
                <a:ext cx="111439" cy="46549"/>
              </a:xfrm>
              <a:custGeom>
                <a:rect b="b" l="l" r="r" t="t"/>
                <a:pathLst>
                  <a:path extrusionOk="0" h="46549" w="111439">
                    <a:moveTo>
                      <a:pt x="109192" y="3128"/>
                    </a:moveTo>
                    <a:cubicBezTo>
                      <a:pt x="104315" y="516"/>
                      <a:pt x="102266" y="6192"/>
                      <a:pt x="100086" y="9429"/>
                    </a:cubicBezTo>
                    <a:cubicBezTo>
                      <a:pt x="92987" y="19163"/>
                      <a:pt x="86104" y="30536"/>
                      <a:pt x="74043" y="34636"/>
                    </a:cubicBezTo>
                    <a:cubicBezTo>
                      <a:pt x="56846" y="41025"/>
                      <a:pt x="36607" y="36557"/>
                      <a:pt x="23078" y="24213"/>
                    </a:cubicBezTo>
                    <a:cubicBezTo>
                      <a:pt x="16584" y="18235"/>
                      <a:pt x="9528" y="12213"/>
                      <a:pt x="6442" y="3667"/>
                    </a:cubicBezTo>
                    <a:cubicBezTo>
                      <a:pt x="5903" y="1293"/>
                      <a:pt x="3400" y="-1361"/>
                      <a:pt x="1070" y="797"/>
                    </a:cubicBezTo>
                    <a:cubicBezTo>
                      <a:pt x="-959" y="3149"/>
                      <a:pt x="358" y="6473"/>
                      <a:pt x="1264" y="9063"/>
                    </a:cubicBezTo>
                    <a:cubicBezTo>
                      <a:pt x="3896" y="16594"/>
                      <a:pt x="9593" y="22378"/>
                      <a:pt x="15138" y="27881"/>
                    </a:cubicBezTo>
                    <a:cubicBezTo>
                      <a:pt x="26185" y="39492"/>
                      <a:pt x="41483" y="46312"/>
                      <a:pt x="57515" y="46549"/>
                    </a:cubicBezTo>
                    <a:cubicBezTo>
                      <a:pt x="84853" y="46485"/>
                      <a:pt x="97519" y="30989"/>
                      <a:pt x="110853" y="9386"/>
                    </a:cubicBezTo>
                    <a:cubicBezTo>
                      <a:pt x="112061" y="7206"/>
                      <a:pt x="111349" y="4379"/>
                      <a:pt x="109192" y="31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68" name="Google Shape;1668;p37"/>
            <p:cNvSpPr/>
            <p:nvPr/>
          </p:nvSpPr>
          <p:spPr>
            <a:xfrm>
              <a:off x="9813833" y="6208495"/>
              <a:ext cx="265684" cy="323464"/>
            </a:xfrm>
            <a:custGeom>
              <a:rect b="b" l="l" r="r" t="t"/>
              <a:pathLst>
                <a:path extrusionOk="0" h="323464" w="265684">
                  <a:moveTo>
                    <a:pt x="253645" y="103270"/>
                  </a:moveTo>
                  <a:cubicBezTo>
                    <a:pt x="256385" y="115636"/>
                    <a:pt x="261672" y="127312"/>
                    <a:pt x="265685" y="139376"/>
                  </a:cubicBezTo>
                  <a:cubicBezTo>
                    <a:pt x="257421" y="142613"/>
                    <a:pt x="249761" y="147015"/>
                    <a:pt x="242166" y="151591"/>
                  </a:cubicBezTo>
                  <a:cubicBezTo>
                    <a:pt x="240461" y="152260"/>
                    <a:pt x="238498" y="153274"/>
                    <a:pt x="237462" y="154720"/>
                  </a:cubicBezTo>
                  <a:lnTo>
                    <a:pt x="237462" y="154720"/>
                  </a:lnTo>
                  <a:cubicBezTo>
                    <a:pt x="167877" y="190351"/>
                    <a:pt x="119846" y="245383"/>
                    <a:pt x="96543" y="323465"/>
                  </a:cubicBezTo>
                  <a:cubicBezTo>
                    <a:pt x="96392" y="323292"/>
                    <a:pt x="96220" y="323119"/>
                    <a:pt x="96069" y="322947"/>
                  </a:cubicBezTo>
                  <a:cubicBezTo>
                    <a:pt x="88495" y="314919"/>
                    <a:pt x="81763" y="306718"/>
                    <a:pt x="74729" y="297632"/>
                  </a:cubicBezTo>
                  <a:cubicBezTo>
                    <a:pt x="62624" y="282331"/>
                    <a:pt x="52095" y="266339"/>
                    <a:pt x="42342" y="249203"/>
                  </a:cubicBezTo>
                  <a:cubicBezTo>
                    <a:pt x="30863" y="227751"/>
                    <a:pt x="20441" y="205458"/>
                    <a:pt x="12954" y="182258"/>
                  </a:cubicBezTo>
                  <a:cubicBezTo>
                    <a:pt x="5985" y="156943"/>
                    <a:pt x="353" y="130873"/>
                    <a:pt x="8" y="104522"/>
                  </a:cubicBezTo>
                  <a:cubicBezTo>
                    <a:pt x="-208" y="81775"/>
                    <a:pt x="3913" y="58338"/>
                    <a:pt x="13925" y="37835"/>
                  </a:cubicBezTo>
                  <a:cubicBezTo>
                    <a:pt x="20636" y="24757"/>
                    <a:pt x="32719" y="14506"/>
                    <a:pt x="46053" y="8441"/>
                  </a:cubicBezTo>
                  <a:cubicBezTo>
                    <a:pt x="53325" y="5549"/>
                    <a:pt x="61136" y="4319"/>
                    <a:pt x="68752" y="2658"/>
                  </a:cubicBezTo>
                  <a:cubicBezTo>
                    <a:pt x="84762" y="-515"/>
                    <a:pt x="101830" y="-62"/>
                    <a:pt x="118163" y="154"/>
                  </a:cubicBezTo>
                  <a:cubicBezTo>
                    <a:pt x="148587" y="2506"/>
                    <a:pt x="177219" y="16405"/>
                    <a:pt x="199962" y="36432"/>
                  </a:cubicBezTo>
                  <a:cubicBezTo>
                    <a:pt x="218712" y="53654"/>
                    <a:pt x="235261" y="73358"/>
                    <a:pt x="248100" y="95436"/>
                  </a:cubicBezTo>
                  <a:cubicBezTo>
                    <a:pt x="248272" y="95587"/>
                    <a:pt x="248445" y="95738"/>
                    <a:pt x="248618" y="95911"/>
                  </a:cubicBezTo>
                  <a:cubicBezTo>
                    <a:pt x="248769" y="96040"/>
                    <a:pt x="248898" y="96191"/>
                    <a:pt x="249006" y="96342"/>
                  </a:cubicBezTo>
                  <a:cubicBezTo>
                    <a:pt x="249071" y="96429"/>
                    <a:pt x="249157" y="96515"/>
                    <a:pt x="249200" y="96601"/>
                  </a:cubicBezTo>
                  <a:cubicBezTo>
                    <a:pt x="249330" y="96752"/>
                    <a:pt x="249437" y="96903"/>
                    <a:pt x="249567" y="97076"/>
                  </a:cubicBezTo>
                  <a:cubicBezTo>
                    <a:pt x="249653" y="97184"/>
                    <a:pt x="249740" y="97313"/>
                    <a:pt x="249826" y="97443"/>
                  </a:cubicBezTo>
                  <a:cubicBezTo>
                    <a:pt x="250042" y="97745"/>
                    <a:pt x="250279" y="98047"/>
                    <a:pt x="250495" y="98371"/>
                  </a:cubicBezTo>
                  <a:cubicBezTo>
                    <a:pt x="250710" y="98673"/>
                    <a:pt x="250905" y="98975"/>
                    <a:pt x="251099" y="99277"/>
                  </a:cubicBezTo>
                  <a:cubicBezTo>
                    <a:pt x="251379" y="99536"/>
                    <a:pt x="251617" y="99795"/>
                    <a:pt x="251876" y="100076"/>
                  </a:cubicBezTo>
                  <a:cubicBezTo>
                    <a:pt x="252135" y="100356"/>
                    <a:pt x="252329" y="100680"/>
                    <a:pt x="252545" y="101025"/>
                  </a:cubicBezTo>
                  <a:cubicBezTo>
                    <a:pt x="252954" y="101738"/>
                    <a:pt x="253278" y="102515"/>
                    <a:pt x="253645" y="103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10069462" y="6139925"/>
              <a:ext cx="251137" cy="206003"/>
            </a:xfrm>
            <a:custGeom>
              <a:rect b="b" l="l" r="r" t="t"/>
              <a:pathLst>
                <a:path extrusionOk="0" h="206003" w="251137">
                  <a:moveTo>
                    <a:pt x="239656" y="59185"/>
                  </a:moveTo>
                  <a:cubicBezTo>
                    <a:pt x="254825" y="94773"/>
                    <a:pt x="253465" y="130792"/>
                    <a:pt x="244252" y="167783"/>
                  </a:cubicBezTo>
                  <a:cubicBezTo>
                    <a:pt x="242591" y="175336"/>
                    <a:pt x="239311" y="182415"/>
                    <a:pt x="236873" y="189753"/>
                  </a:cubicBezTo>
                  <a:cubicBezTo>
                    <a:pt x="236463" y="190940"/>
                    <a:pt x="235988" y="192321"/>
                    <a:pt x="235751" y="193702"/>
                  </a:cubicBezTo>
                  <a:cubicBezTo>
                    <a:pt x="228307" y="189817"/>
                    <a:pt x="220151" y="187551"/>
                    <a:pt x="211649" y="186580"/>
                  </a:cubicBezTo>
                  <a:cubicBezTo>
                    <a:pt x="209384" y="186170"/>
                    <a:pt x="207204" y="187961"/>
                    <a:pt x="206881" y="190163"/>
                  </a:cubicBezTo>
                  <a:cubicBezTo>
                    <a:pt x="192079" y="187336"/>
                    <a:pt x="177018" y="186623"/>
                    <a:pt x="162001" y="185609"/>
                  </a:cubicBezTo>
                  <a:cubicBezTo>
                    <a:pt x="141891" y="184508"/>
                    <a:pt x="121652" y="182955"/>
                    <a:pt x="101564" y="184962"/>
                  </a:cubicBezTo>
                  <a:cubicBezTo>
                    <a:pt x="74010" y="188069"/>
                    <a:pt x="47341" y="196292"/>
                    <a:pt x="21427" y="206004"/>
                  </a:cubicBezTo>
                  <a:cubicBezTo>
                    <a:pt x="17349" y="197457"/>
                    <a:pt x="14004" y="188436"/>
                    <a:pt x="10509" y="179653"/>
                  </a:cubicBezTo>
                  <a:cubicBezTo>
                    <a:pt x="7575" y="172488"/>
                    <a:pt x="4079" y="165582"/>
                    <a:pt x="174" y="158913"/>
                  </a:cubicBezTo>
                  <a:cubicBezTo>
                    <a:pt x="-279" y="148511"/>
                    <a:pt x="109" y="138108"/>
                    <a:pt x="1878" y="127836"/>
                  </a:cubicBezTo>
                  <a:cubicBezTo>
                    <a:pt x="6323" y="94277"/>
                    <a:pt x="20650" y="62487"/>
                    <a:pt x="43694" y="37582"/>
                  </a:cubicBezTo>
                  <a:cubicBezTo>
                    <a:pt x="61236" y="15203"/>
                    <a:pt x="88057" y="2621"/>
                    <a:pt x="116236" y="592"/>
                  </a:cubicBezTo>
                  <a:cubicBezTo>
                    <a:pt x="129225" y="-811"/>
                    <a:pt x="142711" y="419"/>
                    <a:pt x="155614" y="2815"/>
                  </a:cubicBezTo>
                  <a:cubicBezTo>
                    <a:pt x="164784" y="4347"/>
                    <a:pt x="174084" y="5491"/>
                    <a:pt x="182930" y="8448"/>
                  </a:cubicBezTo>
                  <a:cubicBezTo>
                    <a:pt x="190072" y="10886"/>
                    <a:pt x="196524" y="14922"/>
                    <a:pt x="202846" y="18958"/>
                  </a:cubicBezTo>
                  <a:cubicBezTo>
                    <a:pt x="217777" y="29403"/>
                    <a:pt x="231975" y="42373"/>
                    <a:pt x="239656" y="59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10312851" y="6271295"/>
              <a:ext cx="252363" cy="245039"/>
            </a:xfrm>
            <a:custGeom>
              <a:rect b="b" l="l" r="r" t="t"/>
              <a:pathLst>
                <a:path extrusionOk="0" h="245039" w="252363">
                  <a:moveTo>
                    <a:pt x="243388" y="73252"/>
                  </a:moveTo>
                  <a:cubicBezTo>
                    <a:pt x="249667" y="90496"/>
                    <a:pt x="254112" y="108775"/>
                    <a:pt x="251695" y="127206"/>
                  </a:cubicBezTo>
                  <a:cubicBezTo>
                    <a:pt x="248351" y="143996"/>
                    <a:pt x="241252" y="160333"/>
                    <a:pt x="230809" y="173929"/>
                  </a:cubicBezTo>
                  <a:cubicBezTo>
                    <a:pt x="218984" y="187698"/>
                    <a:pt x="206211" y="200712"/>
                    <a:pt x="192229" y="212344"/>
                  </a:cubicBezTo>
                  <a:cubicBezTo>
                    <a:pt x="181440" y="220092"/>
                    <a:pt x="170803" y="228271"/>
                    <a:pt x="159152" y="234659"/>
                  </a:cubicBezTo>
                  <a:cubicBezTo>
                    <a:pt x="154513" y="236861"/>
                    <a:pt x="149960" y="239278"/>
                    <a:pt x="145493" y="241803"/>
                  </a:cubicBezTo>
                  <a:cubicBezTo>
                    <a:pt x="143918" y="242407"/>
                    <a:pt x="142429" y="243594"/>
                    <a:pt x="141588" y="245040"/>
                  </a:cubicBezTo>
                  <a:cubicBezTo>
                    <a:pt x="139085" y="234702"/>
                    <a:pt x="136021" y="224494"/>
                    <a:pt x="132116" y="214589"/>
                  </a:cubicBezTo>
                  <a:cubicBezTo>
                    <a:pt x="125858" y="198251"/>
                    <a:pt x="117681" y="182886"/>
                    <a:pt x="109158" y="167627"/>
                  </a:cubicBezTo>
                  <a:cubicBezTo>
                    <a:pt x="100894" y="151636"/>
                    <a:pt x="90256" y="136874"/>
                    <a:pt x="77440" y="124206"/>
                  </a:cubicBezTo>
                  <a:cubicBezTo>
                    <a:pt x="66910" y="112185"/>
                    <a:pt x="54913" y="101610"/>
                    <a:pt x="40565" y="94402"/>
                  </a:cubicBezTo>
                  <a:cubicBezTo>
                    <a:pt x="35063" y="91769"/>
                    <a:pt x="30402" y="87884"/>
                    <a:pt x="25612" y="84172"/>
                  </a:cubicBezTo>
                  <a:cubicBezTo>
                    <a:pt x="17564" y="78389"/>
                    <a:pt x="9192" y="73015"/>
                    <a:pt x="777" y="67663"/>
                  </a:cubicBezTo>
                  <a:cubicBezTo>
                    <a:pt x="518" y="67468"/>
                    <a:pt x="259" y="67274"/>
                    <a:pt x="0" y="67080"/>
                  </a:cubicBezTo>
                  <a:cubicBezTo>
                    <a:pt x="302" y="66735"/>
                    <a:pt x="561" y="66325"/>
                    <a:pt x="755" y="65893"/>
                  </a:cubicBezTo>
                  <a:cubicBezTo>
                    <a:pt x="1144" y="64771"/>
                    <a:pt x="1532" y="63648"/>
                    <a:pt x="1920" y="62505"/>
                  </a:cubicBezTo>
                  <a:cubicBezTo>
                    <a:pt x="12881" y="51433"/>
                    <a:pt x="23907" y="40341"/>
                    <a:pt x="36206" y="30758"/>
                  </a:cubicBezTo>
                  <a:cubicBezTo>
                    <a:pt x="48591" y="21975"/>
                    <a:pt x="62012" y="14378"/>
                    <a:pt x="76016" y="8530"/>
                  </a:cubicBezTo>
                  <a:cubicBezTo>
                    <a:pt x="93148" y="2098"/>
                    <a:pt x="111812" y="976"/>
                    <a:pt x="129936" y="27"/>
                  </a:cubicBezTo>
                  <a:cubicBezTo>
                    <a:pt x="163510" y="-686"/>
                    <a:pt x="197321" y="12975"/>
                    <a:pt x="219222" y="38744"/>
                  </a:cubicBezTo>
                  <a:cubicBezTo>
                    <a:pt x="229363" y="48628"/>
                    <a:pt x="239180" y="59397"/>
                    <a:pt x="243388" y="73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10442269" y="6520757"/>
              <a:ext cx="181555" cy="189119"/>
            </a:xfrm>
            <a:custGeom>
              <a:rect b="b" l="l" r="r" t="t"/>
              <a:pathLst>
                <a:path extrusionOk="0" h="189119" w="181555">
                  <a:moveTo>
                    <a:pt x="179261" y="90212"/>
                  </a:moveTo>
                  <a:cubicBezTo>
                    <a:pt x="181570" y="102492"/>
                    <a:pt x="183231" y="115570"/>
                    <a:pt x="178657" y="127526"/>
                  </a:cubicBezTo>
                  <a:cubicBezTo>
                    <a:pt x="171537" y="144209"/>
                    <a:pt x="157210" y="157481"/>
                    <a:pt x="141070" y="165423"/>
                  </a:cubicBezTo>
                  <a:cubicBezTo>
                    <a:pt x="124089" y="173344"/>
                    <a:pt x="107475" y="182882"/>
                    <a:pt x="88832" y="186314"/>
                  </a:cubicBezTo>
                  <a:cubicBezTo>
                    <a:pt x="75865" y="189227"/>
                    <a:pt x="61796" y="189206"/>
                    <a:pt x="48440" y="189076"/>
                  </a:cubicBezTo>
                  <a:cubicBezTo>
                    <a:pt x="34523" y="188796"/>
                    <a:pt x="20584" y="188925"/>
                    <a:pt x="6905" y="185472"/>
                  </a:cubicBezTo>
                  <a:cubicBezTo>
                    <a:pt x="3949" y="184350"/>
                    <a:pt x="1338" y="185300"/>
                    <a:pt x="0" y="187069"/>
                  </a:cubicBezTo>
                  <a:cubicBezTo>
                    <a:pt x="3474" y="177919"/>
                    <a:pt x="6408" y="168574"/>
                    <a:pt x="8674" y="158970"/>
                  </a:cubicBezTo>
                  <a:cubicBezTo>
                    <a:pt x="19009" y="118354"/>
                    <a:pt x="24037" y="75623"/>
                    <a:pt x="19333" y="33820"/>
                  </a:cubicBezTo>
                  <a:cubicBezTo>
                    <a:pt x="17736" y="23008"/>
                    <a:pt x="15902" y="12195"/>
                    <a:pt x="13550" y="1491"/>
                  </a:cubicBezTo>
                  <a:cubicBezTo>
                    <a:pt x="16032" y="3196"/>
                    <a:pt x="19139" y="2376"/>
                    <a:pt x="22203" y="1534"/>
                  </a:cubicBezTo>
                  <a:cubicBezTo>
                    <a:pt x="23972" y="1059"/>
                    <a:pt x="25698" y="585"/>
                    <a:pt x="27295" y="585"/>
                  </a:cubicBezTo>
                  <a:cubicBezTo>
                    <a:pt x="41234" y="-991"/>
                    <a:pt x="55259" y="865"/>
                    <a:pt x="69025" y="3217"/>
                  </a:cubicBezTo>
                  <a:cubicBezTo>
                    <a:pt x="88185" y="5829"/>
                    <a:pt x="107000" y="10037"/>
                    <a:pt x="124930" y="17418"/>
                  </a:cubicBezTo>
                  <a:cubicBezTo>
                    <a:pt x="131684" y="19878"/>
                    <a:pt x="138481" y="22598"/>
                    <a:pt x="144048" y="27259"/>
                  </a:cubicBezTo>
                  <a:cubicBezTo>
                    <a:pt x="161676" y="44071"/>
                    <a:pt x="174557" y="66257"/>
                    <a:pt x="179261" y="902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10306335" y="6710308"/>
              <a:ext cx="230856" cy="239877"/>
            </a:xfrm>
            <a:custGeom>
              <a:rect b="b" l="l" r="r" t="t"/>
              <a:pathLst>
                <a:path extrusionOk="0" h="239877" w="230856">
                  <a:moveTo>
                    <a:pt x="225134" y="110561"/>
                  </a:moveTo>
                  <a:cubicBezTo>
                    <a:pt x="228931" y="125129"/>
                    <a:pt x="231672" y="140020"/>
                    <a:pt x="230636" y="155170"/>
                  </a:cubicBezTo>
                  <a:cubicBezTo>
                    <a:pt x="228759" y="179341"/>
                    <a:pt x="217992" y="204397"/>
                    <a:pt x="198055" y="218965"/>
                  </a:cubicBezTo>
                  <a:cubicBezTo>
                    <a:pt x="189510" y="225741"/>
                    <a:pt x="179434" y="229993"/>
                    <a:pt x="169163" y="233467"/>
                  </a:cubicBezTo>
                  <a:cubicBezTo>
                    <a:pt x="155354" y="239035"/>
                    <a:pt x="140380" y="240244"/>
                    <a:pt x="125599" y="239791"/>
                  </a:cubicBezTo>
                  <a:cubicBezTo>
                    <a:pt x="114984" y="239208"/>
                    <a:pt x="105209" y="234568"/>
                    <a:pt x="95564" y="230468"/>
                  </a:cubicBezTo>
                  <a:cubicBezTo>
                    <a:pt x="71808" y="220950"/>
                    <a:pt x="50598" y="206059"/>
                    <a:pt x="31459" y="189247"/>
                  </a:cubicBezTo>
                  <a:cubicBezTo>
                    <a:pt x="19462" y="180032"/>
                    <a:pt x="10163" y="167968"/>
                    <a:pt x="0" y="156897"/>
                  </a:cubicBezTo>
                  <a:cubicBezTo>
                    <a:pt x="24231" y="144811"/>
                    <a:pt x="46455" y="128819"/>
                    <a:pt x="65788" y="109784"/>
                  </a:cubicBezTo>
                  <a:cubicBezTo>
                    <a:pt x="81431" y="91678"/>
                    <a:pt x="97161" y="73161"/>
                    <a:pt x="109093" y="52335"/>
                  </a:cubicBezTo>
                  <a:cubicBezTo>
                    <a:pt x="118867" y="35437"/>
                    <a:pt x="127930" y="18128"/>
                    <a:pt x="135007" y="0"/>
                  </a:cubicBezTo>
                  <a:cubicBezTo>
                    <a:pt x="134877" y="1640"/>
                    <a:pt x="135611" y="3431"/>
                    <a:pt x="137575" y="4964"/>
                  </a:cubicBezTo>
                  <a:cubicBezTo>
                    <a:pt x="149205" y="13575"/>
                    <a:pt x="163445" y="18193"/>
                    <a:pt x="173932" y="28531"/>
                  </a:cubicBezTo>
                  <a:cubicBezTo>
                    <a:pt x="186662" y="40789"/>
                    <a:pt x="200169" y="52723"/>
                    <a:pt x="208714" y="68435"/>
                  </a:cubicBezTo>
                  <a:cubicBezTo>
                    <a:pt x="216007" y="81664"/>
                    <a:pt x="221617" y="95843"/>
                    <a:pt x="225134" y="1105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10079496" y="6868996"/>
              <a:ext cx="224011" cy="224493"/>
            </a:xfrm>
            <a:custGeom>
              <a:rect b="b" l="l" r="r" t="t"/>
              <a:pathLst>
                <a:path extrusionOk="0" h="224493" w="224011">
                  <a:moveTo>
                    <a:pt x="221984" y="28531"/>
                  </a:moveTo>
                  <a:cubicBezTo>
                    <a:pt x="223645" y="37034"/>
                    <a:pt x="224012" y="45709"/>
                    <a:pt x="224012" y="54342"/>
                  </a:cubicBezTo>
                  <a:cubicBezTo>
                    <a:pt x="223818" y="77952"/>
                    <a:pt x="219696" y="101325"/>
                    <a:pt x="215057" y="124417"/>
                  </a:cubicBezTo>
                  <a:cubicBezTo>
                    <a:pt x="212813" y="135121"/>
                    <a:pt x="209685" y="146753"/>
                    <a:pt x="205218" y="157026"/>
                  </a:cubicBezTo>
                  <a:cubicBezTo>
                    <a:pt x="200363" y="168529"/>
                    <a:pt x="193329" y="179255"/>
                    <a:pt x="186425" y="189722"/>
                  </a:cubicBezTo>
                  <a:cubicBezTo>
                    <a:pt x="179455" y="200383"/>
                    <a:pt x="169832" y="208929"/>
                    <a:pt x="158634" y="214951"/>
                  </a:cubicBezTo>
                  <a:cubicBezTo>
                    <a:pt x="149852" y="220087"/>
                    <a:pt x="140358" y="224382"/>
                    <a:pt x="130001" y="224468"/>
                  </a:cubicBezTo>
                  <a:cubicBezTo>
                    <a:pt x="111704" y="224878"/>
                    <a:pt x="92910" y="220432"/>
                    <a:pt x="77310" y="210591"/>
                  </a:cubicBezTo>
                  <a:cubicBezTo>
                    <a:pt x="70168" y="206383"/>
                    <a:pt x="63026" y="201894"/>
                    <a:pt x="57459" y="195678"/>
                  </a:cubicBezTo>
                  <a:cubicBezTo>
                    <a:pt x="49174" y="185729"/>
                    <a:pt x="43132" y="174119"/>
                    <a:pt x="37069" y="162724"/>
                  </a:cubicBezTo>
                  <a:cubicBezTo>
                    <a:pt x="30661" y="148739"/>
                    <a:pt x="23023" y="135272"/>
                    <a:pt x="17520" y="120877"/>
                  </a:cubicBezTo>
                  <a:cubicBezTo>
                    <a:pt x="8264" y="92153"/>
                    <a:pt x="993" y="62241"/>
                    <a:pt x="561" y="31940"/>
                  </a:cubicBezTo>
                  <a:cubicBezTo>
                    <a:pt x="410" y="21301"/>
                    <a:pt x="151" y="10640"/>
                    <a:pt x="0" y="0"/>
                  </a:cubicBezTo>
                  <a:cubicBezTo>
                    <a:pt x="4207" y="1791"/>
                    <a:pt x="8437" y="3539"/>
                    <a:pt x="12709" y="5158"/>
                  </a:cubicBezTo>
                  <a:cubicBezTo>
                    <a:pt x="44470" y="15905"/>
                    <a:pt x="78216" y="21560"/>
                    <a:pt x="111704" y="22358"/>
                  </a:cubicBezTo>
                  <a:cubicBezTo>
                    <a:pt x="141739" y="21797"/>
                    <a:pt x="172378" y="18733"/>
                    <a:pt x="201011" y="9280"/>
                  </a:cubicBezTo>
                  <a:cubicBezTo>
                    <a:pt x="206707" y="7208"/>
                    <a:pt x="212317" y="4921"/>
                    <a:pt x="217819" y="2439"/>
                  </a:cubicBezTo>
                  <a:cubicBezTo>
                    <a:pt x="217711" y="4618"/>
                    <a:pt x="218186" y="6928"/>
                    <a:pt x="218380" y="8978"/>
                  </a:cubicBezTo>
                  <a:cubicBezTo>
                    <a:pt x="219222" y="15582"/>
                    <a:pt x="220516" y="22078"/>
                    <a:pt x="221984" y="285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9815316" y="6752824"/>
              <a:ext cx="254341" cy="270747"/>
            </a:xfrm>
            <a:custGeom>
              <a:rect b="b" l="l" r="r" t="t"/>
              <a:pathLst>
                <a:path extrusionOk="0" h="270747" w="254341">
                  <a:moveTo>
                    <a:pt x="254341" y="111748"/>
                  </a:moveTo>
                  <a:cubicBezTo>
                    <a:pt x="249379" y="123791"/>
                    <a:pt x="245150" y="136265"/>
                    <a:pt x="237900" y="147185"/>
                  </a:cubicBezTo>
                  <a:cubicBezTo>
                    <a:pt x="224651" y="169392"/>
                    <a:pt x="204714" y="186334"/>
                    <a:pt x="185942" y="203728"/>
                  </a:cubicBezTo>
                  <a:cubicBezTo>
                    <a:pt x="165315" y="220605"/>
                    <a:pt x="144881" y="237438"/>
                    <a:pt x="121341" y="250322"/>
                  </a:cubicBezTo>
                  <a:cubicBezTo>
                    <a:pt x="107899" y="257552"/>
                    <a:pt x="94025" y="264480"/>
                    <a:pt x="79244" y="268408"/>
                  </a:cubicBezTo>
                  <a:cubicBezTo>
                    <a:pt x="71455" y="270156"/>
                    <a:pt x="62673" y="270674"/>
                    <a:pt x="54647" y="270695"/>
                  </a:cubicBezTo>
                  <a:cubicBezTo>
                    <a:pt x="41614" y="271148"/>
                    <a:pt x="28021" y="268753"/>
                    <a:pt x="18915" y="258653"/>
                  </a:cubicBezTo>
                  <a:cubicBezTo>
                    <a:pt x="1093" y="241474"/>
                    <a:pt x="-1065" y="215166"/>
                    <a:pt x="359" y="191621"/>
                  </a:cubicBezTo>
                  <a:cubicBezTo>
                    <a:pt x="1611" y="178737"/>
                    <a:pt x="6034" y="166328"/>
                    <a:pt x="10090" y="154069"/>
                  </a:cubicBezTo>
                  <a:cubicBezTo>
                    <a:pt x="16585" y="136308"/>
                    <a:pt x="23792" y="117597"/>
                    <a:pt x="35012" y="101886"/>
                  </a:cubicBezTo>
                  <a:cubicBezTo>
                    <a:pt x="47375" y="82635"/>
                    <a:pt x="60710" y="63881"/>
                    <a:pt x="77173" y="47846"/>
                  </a:cubicBezTo>
                  <a:cubicBezTo>
                    <a:pt x="85739" y="38609"/>
                    <a:pt x="94586" y="29955"/>
                    <a:pt x="105137" y="22768"/>
                  </a:cubicBezTo>
                  <a:cubicBezTo>
                    <a:pt x="111696" y="18042"/>
                    <a:pt x="118277" y="13229"/>
                    <a:pt x="123844" y="7316"/>
                  </a:cubicBezTo>
                  <a:cubicBezTo>
                    <a:pt x="125937" y="4856"/>
                    <a:pt x="129152" y="3129"/>
                    <a:pt x="130295" y="0"/>
                  </a:cubicBezTo>
                  <a:cubicBezTo>
                    <a:pt x="148247" y="29437"/>
                    <a:pt x="172090" y="55291"/>
                    <a:pt x="198047" y="77779"/>
                  </a:cubicBezTo>
                  <a:cubicBezTo>
                    <a:pt x="215416" y="91117"/>
                    <a:pt x="234447" y="102425"/>
                    <a:pt x="254341" y="1117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9690367" y="6540916"/>
              <a:ext cx="251770" cy="238073"/>
            </a:xfrm>
            <a:custGeom>
              <a:rect b="b" l="l" r="r" t="t"/>
              <a:pathLst>
                <a:path extrusionOk="0" h="238073" w="251770">
                  <a:moveTo>
                    <a:pt x="251771" y="206059"/>
                  </a:moveTo>
                  <a:cubicBezTo>
                    <a:pt x="251685" y="206037"/>
                    <a:pt x="251620" y="206037"/>
                    <a:pt x="251533" y="206016"/>
                  </a:cubicBezTo>
                  <a:cubicBezTo>
                    <a:pt x="246269" y="206081"/>
                    <a:pt x="242018" y="211541"/>
                    <a:pt x="237120" y="213418"/>
                  </a:cubicBezTo>
                  <a:cubicBezTo>
                    <a:pt x="228101" y="217497"/>
                    <a:pt x="219190" y="222029"/>
                    <a:pt x="209782" y="225223"/>
                  </a:cubicBezTo>
                  <a:cubicBezTo>
                    <a:pt x="196814" y="228957"/>
                    <a:pt x="183739" y="231029"/>
                    <a:pt x="170102" y="233748"/>
                  </a:cubicBezTo>
                  <a:cubicBezTo>
                    <a:pt x="142289" y="238820"/>
                    <a:pt x="96482" y="241668"/>
                    <a:pt x="70999" y="229259"/>
                  </a:cubicBezTo>
                  <a:cubicBezTo>
                    <a:pt x="59563" y="223022"/>
                    <a:pt x="47157" y="217713"/>
                    <a:pt x="36951" y="209296"/>
                  </a:cubicBezTo>
                  <a:cubicBezTo>
                    <a:pt x="13626" y="185794"/>
                    <a:pt x="-3700" y="152084"/>
                    <a:pt x="680" y="118223"/>
                  </a:cubicBezTo>
                  <a:cubicBezTo>
                    <a:pt x="3032" y="104044"/>
                    <a:pt x="10735" y="91570"/>
                    <a:pt x="19517" y="80455"/>
                  </a:cubicBezTo>
                  <a:cubicBezTo>
                    <a:pt x="25709" y="72427"/>
                    <a:pt x="32484" y="64464"/>
                    <a:pt x="41007" y="58701"/>
                  </a:cubicBezTo>
                  <a:cubicBezTo>
                    <a:pt x="50350" y="52810"/>
                    <a:pt x="59283" y="46314"/>
                    <a:pt x="68604" y="40422"/>
                  </a:cubicBezTo>
                  <a:cubicBezTo>
                    <a:pt x="84614" y="32156"/>
                    <a:pt x="101013" y="24344"/>
                    <a:pt x="117951" y="18107"/>
                  </a:cubicBezTo>
                  <a:cubicBezTo>
                    <a:pt x="143476" y="9431"/>
                    <a:pt x="170037" y="3841"/>
                    <a:pt x="196750" y="367"/>
                  </a:cubicBezTo>
                  <a:cubicBezTo>
                    <a:pt x="202403" y="22"/>
                    <a:pt x="208078" y="129"/>
                    <a:pt x="213731" y="129"/>
                  </a:cubicBezTo>
                  <a:cubicBezTo>
                    <a:pt x="214917" y="237"/>
                    <a:pt x="216277" y="237"/>
                    <a:pt x="217550" y="0"/>
                  </a:cubicBezTo>
                  <a:cubicBezTo>
                    <a:pt x="212932" y="18603"/>
                    <a:pt x="211767" y="37897"/>
                    <a:pt x="211724" y="57018"/>
                  </a:cubicBezTo>
                  <a:cubicBezTo>
                    <a:pt x="211573" y="80347"/>
                    <a:pt x="212652" y="103914"/>
                    <a:pt x="218132" y="126661"/>
                  </a:cubicBezTo>
                  <a:cubicBezTo>
                    <a:pt x="224735" y="151566"/>
                    <a:pt x="236257" y="174917"/>
                    <a:pt x="247434" y="198052"/>
                  </a:cubicBezTo>
                  <a:cubicBezTo>
                    <a:pt x="248793" y="200772"/>
                    <a:pt x="250260" y="203426"/>
                    <a:pt x="251771" y="2060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10042880" y="7053452"/>
              <a:ext cx="551247" cy="146904"/>
            </a:xfrm>
            <a:custGeom>
              <a:rect b="b" l="l" r="r" t="t"/>
              <a:pathLst>
                <a:path extrusionOk="0" h="146904" w="551247">
                  <a:moveTo>
                    <a:pt x="551248" y="22013"/>
                  </a:moveTo>
                  <a:cubicBezTo>
                    <a:pt x="545638" y="27149"/>
                    <a:pt x="539682" y="31962"/>
                    <a:pt x="533727" y="36667"/>
                  </a:cubicBezTo>
                  <a:cubicBezTo>
                    <a:pt x="525679" y="42602"/>
                    <a:pt x="516617" y="46918"/>
                    <a:pt x="507964" y="51860"/>
                  </a:cubicBezTo>
                  <a:cubicBezTo>
                    <a:pt x="482094" y="67161"/>
                    <a:pt x="453137" y="75902"/>
                    <a:pt x="424246" y="83628"/>
                  </a:cubicBezTo>
                  <a:cubicBezTo>
                    <a:pt x="389442" y="93059"/>
                    <a:pt x="353042" y="95152"/>
                    <a:pt x="317116" y="96426"/>
                  </a:cubicBezTo>
                  <a:cubicBezTo>
                    <a:pt x="301063" y="96296"/>
                    <a:pt x="285075" y="98152"/>
                    <a:pt x="269021" y="97828"/>
                  </a:cubicBezTo>
                  <a:cubicBezTo>
                    <a:pt x="253788" y="97181"/>
                    <a:pt x="238555" y="96728"/>
                    <a:pt x="223343" y="95929"/>
                  </a:cubicBezTo>
                  <a:cubicBezTo>
                    <a:pt x="198745" y="93620"/>
                    <a:pt x="174730" y="87405"/>
                    <a:pt x="151707" y="78535"/>
                  </a:cubicBezTo>
                  <a:cubicBezTo>
                    <a:pt x="132137" y="71305"/>
                    <a:pt x="111143" y="67010"/>
                    <a:pt x="94550" y="53694"/>
                  </a:cubicBezTo>
                  <a:cubicBezTo>
                    <a:pt x="84668" y="49572"/>
                    <a:pt x="79921" y="70701"/>
                    <a:pt x="75476" y="76787"/>
                  </a:cubicBezTo>
                  <a:cubicBezTo>
                    <a:pt x="66802" y="91635"/>
                    <a:pt x="57740" y="106439"/>
                    <a:pt x="47210" y="120057"/>
                  </a:cubicBezTo>
                  <a:cubicBezTo>
                    <a:pt x="39205" y="130006"/>
                    <a:pt x="28201" y="136999"/>
                    <a:pt x="20174" y="146904"/>
                  </a:cubicBezTo>
                  <a:cubicBezTo>
                    <a:pt x="13076" y="143581"/>
                    <a:pt x="6710" y="138984"/>
                    <a:pt x="0" y="134970"/>
                  </a:cubicBezTo>
                  <a:cubicBezTo>
                    <a:pt x="17046" y="124007"/>
                    <a:pt x="30790" y="108900"/>
                    <a:pt x="43068" y="92886"/>
                  </a:cubicBezTo>
                  <a:cubicBezTo>
                    <a:pt x="58905" y="69384"/>
                    <a:pt x="67406" y="41523"/>
                    <a:pt x="72865" y="13942"/>
                  </a:cubicBezTo>
                  <a:cubicBezTo>
                    <a:pt x="73728" y="9323"/>
                    <a:pt x="74613" y="4683"/>
                    <a:pt x="75239" y="0"/>
                  </a:cubicBezTo>
                  <a:cubicBezTo>
                    <a:pt x="79446" y="7143"/>
                    <a:pt x="84150" y="13963"/>
                    <a:pt x="89890" y="19920"/>
                  </a:cubicBezTo>
                  <a:cubicBezTo>
                    <a:pt x="107065" y="35329"/>
                    <a:pt x="129009" y="46163"/>
                    <a:pt x="152117" y="48407"/>
                  </a:cubicBezTo>
                  <a:cubicBezTo>
                    <a:pt x="156001" y="48839"/>
                    <a:pt x="159928" y="49098"/>
                    <a:pt x="163855" y="49098"/>
                  </a:cubicBezTo>
                  <a:cubicBezTo>
                    <a:pt x="169422" y="49098"/>
                    <a:pt x="174967" y="48558"/>
                    <a:pt x="180340" y="47177"/>
                  </a:cubicBezTo>
                  <a:cubicBezTo>
                    <a:pt x="193782" y="42731"/>
                    <a:pt x="206491" y="35458"/>
                    <a:pt x="217150" y="26113"/>
                  </a:cubicBezTo>
                  <a:cubicBezTo>
                    <a:pt x="225565" y="27603"/>
                    <a:pt x="234326" y="26524"/>
                    <a:pt x="242827" y="26308"/>
                  </a:cubicBezTo>
                  <a:cubicBezTo>
                    <a:pt x="276206" y="25186"/>
                    <a:pt x="309629" y="22596"/>
                    <a:pt x="343073" y="23977"/>
                  </a:cubicBezTo>
                  <a:cubicBezTo>
                    <a:pt x="381178" y="24171"/>
                    <a:pt x="419262" y="25941"/>
                    <a:pt x="457366" y="27041"/>
                  </a:cubicBezTo>
                  <a:cubicBezTo>
                    <a:pt x="475448" y="27797"/>
                    <a:pt x="493572" y="27257"/>
                    <a:pt x="511568" y="25293"/>
                  </a:cubicBezTo>
                  <a:cubicBezTo>
                    <a:pt x="524730" y="24387"/>
                    <a:pt x="538129" y="23912"/>
                    <a:pt x="551248" y="22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10265576" y="6988779"/>
              <a:ext cx="333881" cy="85283"/>
            </a:xfrm>
            <a:custGeom>
              <a:rect b="b" l="l" r="r" t="t"/>
              <a:pathLst>
                <a:path extrusionOk="0" h="85283" w="333881">
                  <a:moveTo>
                    <a:pt x="295022" y="53020"/>
                  </a:moveTo>
                  <a:cubicBezTo>
                    <a:pt x="308723" y="59710"/>
                    <a:pt x="321928" y="67263"/>
                    <a:pt x="333882" y="76737"/>
                  </a:cubicBezTo>
                  <a:cubicBezTo>
                    <a:pt x="309327" y="79802"/>
                    <a:pt x="284945" y="81701"/>
                    <a:pt x="260110" y="82931"/>
                  </a:cubicBezTo>
                  <a:cubicBezTo>
                    <a:pt x="227464" y="83385"/>
                    <a:pt x="194516" y="81507"/>
                    <a:pt x="161827" y="80665"/>
                  </a:cubicBezTo>
                  <a:cubicBezTo>
                    <a:pt x="131339" y="80644"/>
                    <a:pt x="100829" y="79435"/>
                    <a:pt x="70362" y="81054"/>
                  </a:cubicBezTo>
                  <a:cubicBezTo>
                    <a:pt x="46822" y="81788"/>
                    <a:pt x="23497" y="85111"/>
                    <a:pt x="0" y="85284"/>
                  </a:cubicBezTo>
                  <a:cubicBezTo>
                    <a:pt x="5114" y="79521"/>
                    <a:pt x="9364" y="73004"/>
                    <a:pt x="13486" y="66508"/>
                  </a:cubicBezTo>
                  <a:cubicBezTo>
                    <a:pt x="21663" y="54055"/>
                    <a:pt x="28482" y="40718"/>
                    <a:pt x="32797" y="26431"/>
                  </a:cubicBezTo>
                  <a:cubicBezTo>
                    <a:pt x="33401" y="24338"/>
                    <a:pt x="33984" y="22244"/>
                    <a:pt x="34545" y="20130"/>
                  </a:cubicBezTo>
                  <a:cubicBezTo>
                    <a:pt x="36573" y="21165"/>
                    <a:pt x="42010" y="17561"/>
                    <a:pt x="44103" y="17065"/>
                  </a:cubicBezTo>
                  <a:cubicBezTo>
                    <a:pt x="51396" y="14065"/>
                    <a:pt x="58840" y="11389"/>
                    <a:pt x="66306" y="8842"/>
                  </a:cubicBezTo>
                  <a:cubicBezTo>
                    <a:pt x="93601" y="836"/>
                    <a:pt x="122902" y="-1301"/>
                    <a:pt x="151341" y="706"/>
                  </a:cubicBezTo>
                  <a:cubicBezTo>
                    <a:pt x="175032" y="2390"/>
                    <a:pt x="196631" y="12447"/>
                    <a:pt x="218639" y="20453"/>
                  </a:cubicBezTo>
                  <a:cubicBezTo>
                    <a:pt x="233549" y="25849"/>
                    <a:pt x="248761" y="30424"/>
                    <a:pt x="263196" y="37071"/>
                  </a:cubicBezTo>
                  <a:cubicBezTo>
                    <a:pt x="273984" y="42035"/>
                    <a:pt x="284470" y="47581"/>
                    <a:pt x="295022" y="53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9910860" y="6331426"/>
              <a:ext cx="543360" cy="550740"/>
            </a:xfrm>
            <a:custGeom>
              <a:rect b="b" l="l" r="r" t="t"/>
              <a:pathLst>
                <a:path extrusionOk="0" h="550740" w="543360">
                  <a:moveTo>
                    <a:pt x="282778" y="228137"/>
                  </a:moveTo>
                  <a:cubicBezTo>
                    <a:pt x="282821" y="217022"/>
                    <a:pt x="283101" y="205908"/>
                    <a:pt x="282691" y="194794"/>
                  </a:cubicBezTo>
                  <a:cubicBezTo>
                    <a:pt x="281073" y="178802"/>
                    <a:pt x="276456" y="163134"/>
                    <a:pt x="270824" y="148135"/>
                  </a:cubicBezTo>
                  <a:cubicBezTo>
                    <a:pt x="265387" y="134474"/>
                    <a:pt x="252592" y="124417"/>
                    <a:pt x="237660" y="124136"/>
                  </a:cubicBezTo>
                  <a:cubicBezTo>
                    <a:pt x="235546" y="123553"/>
                    <a:pt x="232870" y="122906"/>
                    <a:pt x="231101" y="123920"/>
                  </a:cubicBezTo>
                  <a:cubicBezTo>
                    <a:pt x="228188" y="124050"/>
                    <a:pt x="225297" y="125043"/>
                    <a:pt x="222557" y="126035"/>
                  </a:cubicBezTo>
                  <a:cubicBezTo>
                    <a:pt x="220895" y="126618"/>
                    <a:pt x="219234" y="127222"/>
                    <a:pt x="217572" y="127848"/>
                  </a:cubicBezTo>
                  <a:cubicBezTo>
                    <a:pt x="201627" y="132164"/>
                    <a:pt x="188573" y="145048"/>
                    <a:pt x="179662" y="158731"/>
                  </a:cubicBezTo>
                  <a:cubicBezTo>
                    <a:pt x="166694" y="176708"/>
                    <a:pt x="159444" y="197685"/>
                    <a:pt x="156272" y="219526"/>
                  </a:cubicBezTo>
                  <a:cubicBezTo>
                    <a:pt x="153295" y="235410"/>
                    <a:pt x="152000" y="251574"/>
                    <a:pt x="152583" y="267695"/>
                  </a:cubicBezTo>
                  <a:cubicBezTo>
                    <a:pt x="154071" y="293054"/>
                    <a:pt x="156639" y="320829"/>
                    <a:pt x="174742" y="340295"/>
                  </a:cubicBezTo>
                  <a:cubicBezTo>
                    <a:pt x="184603" y="350482"/>
                    <a:pt x="200052" y="352187"/>
                    <a:pt x="213537" y="352748"/>
                  </a:cubicBezTo>
                  <a:cubicBezTo>
                    <a:pt x="214314" y="352791"/>
                    <a:pt x="215069" y="352791"/>
                    <a:pt x="215846" y="352791"/>
                  </a:cubicBezTo>
                  <a:cubicBezTo>
                    <a:pt x="240422" y="352791"/>
                    <a:pt x="260424" y="332159"/>
                    <a:pt x="269422" y="310599"/>
                  </a:cubicBezTo>
                  <a:cubicBezTo>
                    <a:pt x="274794" y="297629"/>
                    <a:pt x="275852" y="283450"/>
                    <a:pt x="278398" y="269767"/>
                  </a:cubicBezTo>
                  <a:cubicBezTo>
                    <a:pt x="279973" y="255934"/>
                    <a:pt x="282562" y="242143"/>
                    <a:pt x="282778" y="228137"/>
                  </a:cubicBezTo>
                  <a:close/>
                  <a:moveTo>
                    <a:pt x="341985" y="379271"/>
                  </a:moveTo>
                  <a:cubicBezTo>
                    <a:pt x="343215" y="377113"/>
                    <a:pt x="342503" y="374307"/>
                    <a:pt x="340345" y="373034"/>
                  </a:cubicBezTo>
                  <a:cubicBezTo>
                    <a:pt x="335469" y="370423"/>
                    <a:pt x="333419" y="376099"/>
                    <a:pt x="331240" y="379336"/>
                  </a:cubicBezTo>
                  <a:cubicBezTo>
                    <a:pt x="324141" y="389069"/>
                    <a:pt x="317258" y="400443"/>
                    <a:pt x="305196" y="404543"/>
                  </a:cubicBezTo>
                  <a:cubicBezTo>
                    <a:pt x="287999" y="410931"/>
                    <a:pt x="267760" y="406464"/>
                    <a:pt x="254231" y="394119"/>
                  </a:cubicBezTo>
                  <a:cubicBezTo>
                    <a:pt x="247737" y="388141"/>
                    <a:pt x="240681" y="382120"/>
                    <a:pt x="237596" y="373574"/>
                  </a:cubicBezTo>
                  <a:cubicBezTo>
                    <a:pt x="237056" y="371200"/>
                    <a:pt x="234553" y="368545"/>
                    <a:pt x="232223" y="370703"/>
                  </a:cubicBezTo>
                  <a:cubicBezTo>
                    <a:pt x="230195" y="373056"/>
                    <a:pt x="231511" y="376379"/>
                    <a:pt x="232417" y="378969"/>
                  </a:cubicBezTo>
                  <a:cubicBezTo>
                    <a:pt x="235050" y="386501"/>
                    <a:pt x="240746" y="392285"/>
                    <a:pt x="246291" y="397788"/>
                  </a:cubicBezTo>
                  <a:cubicBezTo>
                    <a:pt x="257339" y="409399"/>
                    <a:pt x="272637" y="416219"/>
                    <a:pt x="288668" y="416456"/>
                  </a:cubicBezTo>
                  <a:cubicBezTo>
                    <a:pt x="316006" y="416370"/>
                    <a:pt x="328672" y="400874"/>
                    <a:pt x="341985" y="379271"/>
                  </a:cubicBezTo>
                  <a:close/>
                  <a:moveTo>
                    <a:pt x="409456" y="295967"/>
                  </a:moveTo>
                  <a:cubicBezTo>
                    <a:pt x="420158" y="258264"/>
                    <a:pt x="422532" y="214821"/>
                    <a:pt x="411463" y="176989"/>
                  </a:cubicBezTo>
                  <a:cubicBezTo>
                    <a:pt x="408399" y="166954"/>
                    <a:pt x="402681" y="156724"/>
                    <a:pt x="392777" y="152192"/>
                  </a:cubicBezTo>
                  <a:cubicBezTo>
                    <a:pt x="391267" y="151652"/>
                    <a:pt x="389454" y="150940"/>
                    <a:pt x="387793" y="150897"/>
                  </a:cubicBezTo>
                  <a:cubicBezTo>
                    <a:pt x="387426" y="150638"/>
                    <a:pt x="386843" y="150595"/>
                    <a:pt x="386390" y="150660"/>
                  </a:cubicBezTo>
                  <a:cubicBezTo>
                    <a:pt x="383348" y="150703"/>
                    <a:pt x="380327" y="150768"/>
                    <a:pt x="377285" y="150854"/>
                  </a:cubicBezTo>
                  <a:cubicBezTo>
                    <a:pt x="352277" y="146386"/>
                    <a:pt x="336461" y="160976"/>
                    <a:pt x="324054" y="183226"/>
                  </a:cubicBezTo>
                  <a:cubicBezTo>
                    <a:pt x="316049" y="198441"/>
                    <a:pt x="310181" y="214907"/>
                    <a:pt x="307117" y="231827"/>
                  </a:cubicBezTo>
                  <a:cubicBezTo>
                    <a:pt x="305024" y="242186"/>
                    <a:pt x="305369" y="252783"/>
                    <a:pt x="304635" y="263271"/>
                  </a:cubicBezTo>
                  <a:cubicBezTo>
                    <a:pt x="301010" y="297801"/>
                    <a:pt x="301507" y="351733"/>
                    <a:pt x="346387" y="356309"/>
                  </a:cubicBezTo>
                  <a:cubicBezTo>
                    <a:pt x="350184" y="357280"/>
                    <a:pt x="353809" y="357733"/>
                    <a:pt x="357261" y="357733"/>
                  </a:cubicBezTo>
                  <a:cubicBezTo>
                    <a:pt x="387318" y="357733"/>
                    <a:pt x="404450" y="323332"/>
                    <a:pt x="409456" y="295967"/>
                  </a:cubicBezTo>
                  <a:close/>
                  <a:moveTo>
                    <a:pt x="542046" y="227036"/>
                  </a:moveTo>
                  <a:cubicBezTo>
                    <a:pt x="546664" y="276393"/>
                    <a:pt x="538831" y="326634"/>
                    <a:pt x="522929" y="373423"/>
                  </a:cubicBezTo>
                  <a:cubicBezTo>
                    <a:pt x="513414" y="397702"/>
                    <a:pt x="500856" y="420966"/>
                    <a:pt x="486529" y="442720"/>
                  </a:cubicBezTo>
                  <a:cubicBezTo>
                    <a:pt x="474165" y="458561"/>
                    <a:pt x="462622" y="475438"/>
                    <a:pt x="447669" y="488969"/>
                  </a:cubicBezTo>
                  <a:cubicBezTo>
                    <a:pt x="436427" y="498336"/>
                    <a:pt x="425337" y="508069"/>
                    <a:pt x="412844" y="515752"/>
                  </a:cubicBezTo>
                  <a:cubicBezTo>
                    <a:pt x="397524" y="524535"/>
                    <a:pt x="381902" y="533038"/>
                    <a:pt x="365115" y="538801"/>
                  </a:cubicBezTo>
                  <a:cubicBezTo>
                    <a:pt x="336224" y="547692"/>
                    <a:pt x="305520" y="550886"/>
                    <a:pt x="275377" y="550735"/>
                  </a:cubicBezTo>
                  <a:cubicBezTo>
                    <a:pt x="246183" y="549484"/>
                    <a:pt x="216925" y="544390"/>
                    <a:pt x="188983" y="535758"/>
                  </a:cubicBezTo>
                  <a:cubicBezTo>
                    <a:pt x="168571" y="528830"/>
                    <a:pt x="149454" y="518622"/>
                    <a:pt x="130898" y="507680"/>
                  </a:cubicBezTo>
                  <a:cubicBezTo>
                    <a:pt x="98921" y="488581"/>
                    <a:pt x="73589" y="460115"/>
                    <a:pt x="51516" y="430505"/>
                  </a:cubicBezTo>
                  <a:cubicBezTo>
                    <a:pt x="41461" y="416564"/>
                    <a:pt x="33219" y="401004"/>
                    <a:pt x="26250" y="385228"/>
                  </a:cubicBezTo>
                  <a:cubicBezTo>
                    <a:pt x="18957" y="369042"/>
                    <a:pt x="11426" y="352856"/>
                    <a:pt x="6744" y="335677"/>
                  </a:cubicBezTo>
                  <a:cubicBezTo>
                    <a:pt x="-1283" y="300801"/>
                    <a:pt x="-1326" y="264242"/>
                    <a:pt x="2364" y="228784"/>
                  </a:cubicBezTo>
                  <a:cubicBezTo>
                    <a:pt x="5644" y="206037"/>
                    <a:pt x="13649" y="184348"/>
                    <a:pt x="22991" y="163479"/>
                  </a:cubicBezTo>
                  <a:cubicBezTo>
                    <a:pt x="35096" y="135833"/>
                    <a:pt x="53156" y="111295"/>
                    <a:pt x="73891" y="89520"/>
                  </a:cubicBezTo>
                  <a:cubicBezTo>
                    <a:pt x="95598" y="68068"/>
                    <a:pt x="120886" y="50975"/>
                    <a:pt x="148073" y="37357"/>
                  </a:cubicBezTo>
                  <a:cubicBezTo>
                    <a:pt x="148095" y="37357"/>
                    <a:pt x="148116" y="37336"/>
                    <a:pt x="148116" y="37336"/>
                  </a:cubicBezTo>
                  <a:cubicBezTo>
                    <a:pt x="149022" y="36947"/>
                    <a:pt x="149972" y="36494"/>
                    <a:pt x="150900" y="35955"/>
                  </a:cubicBezTo>
                  <a:cubicBezTo>
                    <a:pt x="177267" y="23049"/>
                    <a:pt x="205317" y="13359"/>
                    <a:pt x="233518" y="6086"/>
                  </a:cubicBezTo>
                  <a:cubicBezTo>
                    <a:pt x="251211" y="1381"/>
                    <a:pt x="269335" y="0"/>
                    <a:pt x="287568" y="0"/>
                  </a:cubicBezTo>
                  <a:cubicBezTo>
                    <a:pt x="305887" y="0"/>
                    <a:pt x="324313" y="1403"/>
                    <a:pt x="342481" y="2223"/>
                  </a:cubicBezTo>
                  <a:cubicBezTo>
                    <a:pt x="352773" y="2849"/>
                    <a:pt x="363713" y="4165"/>
                    <a:pt x="373897" y="6259"/>
                  </a:cubicBezTo>
                  <a:cubicBezTo>
                    <a:pt x="380327" y="7899"/>
                    <a:pt x="387253" y="9086"/>
                    <a:pt x="392518" y="13424"/>
                  </a:cubicBezTo>
                  <a:cubicBezTo>
                    <a:pt x="393058" y="14611"/>
                    <a:pt x="394935" y="14999"/>
                    <a:pt x="395863" y="13920"/>
                  </a:cubicBezTo>
                  <a:cubicBezTo>
                    <a:pt x="408269" y="21560"/>
                    <a:pt x="420244" y="29718"/>
                    <a:pt x="431831" y="38631"/>
                  </a:cubicBezTo>
                  <a:cubicBezTo>
                    <a:pt x="445187" y="45947"/>
                    <a:pt x="458241" y="53543"/>
                    <a:pt x="468296" y="65564"/>
                  </a:cubicBezTo>
                  <a:cubicBezTo>
                    <a:pt x="477208" y="74585"/>
                    <a:pt x="485709" y="84059"/>
                    <a:pt x="493023" y="94462"/>
                  </a:cubicBezTo>
                  <a:cubicBezTo>
                    <a:pt x="499583" y="104734"/>
                    <a:pt x="505128" y="115611"/>
                    <a:pt x="510954" y="126316"/>
                  </a:cubicBezTo>
                  <a:cubicBezTo>
                    <a:pt x="528518" y="157220"/>
                    <a:pt x="537558" y="192031"/>
                    <a:pt x="542046" y="2270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10072369" y="6463763"/>
              <a:ext cx="112436" cy="211395"/>
            </a:xfrm>
            <a:custGeom>
              <a:rect b="b" l="l" r="r" t="t"/>
              <a:pathLst>
                <a:path extrusionOk="0" h="211395" w="112436">
                  <a:moveTo>
                    <a:pt x="93069" y="121093"/>
                  </a:moveTo>
                  <a:cubicBezTo>
                    <a:pt x="94536" y="96210"/>
                    <a:pt x="93630" y="69578"/>
                    <a:pt x="81568" y="47198"/>
                  </a:cubicBezTo>
                  <a:cubicBezTo>
                    <a:pt x="74599" y="37077"/>
                    <a:pt x="60595" y="37444"/>
                    <a:pt x="50389" y="41933"/>
                  </a:cubicBezTo>
                  <a:cubicBezTo>
                    <a:pt x="44758" y="44199"/>
                    <a:pt x="41392" y="49400"/>
                    <a:pt x="38759" y="54601"/>
                  </a:cubicBezTo>
                  <a:cubicBezTo>
                    <a:pt x="32200" y="64766"/>
                    <a:pt x="28165" y="76398"/>
                    <a:pt x="26007" y="88246"/>
                  </a:cubicBezTo>
                  <a:cubicBezTo>
                    <a:pt x="25835" y="94138"/>
                    <a:pt x="22361" y="101670"/>
                    <a:pt x="26202" y="106763"/>
                  </a:cubicBezTo>
                  <a:cubicBezTo>
                    <a:pt x="29417" y="110497"/>
                    <a:pt x="34401" y="111835"/>
                    <a:pt x="38673" y="113971"/>
                  </a:cubicBezTo>
                  <a:cubicBezTo>
                    <a:pt x="44110" y="116626"/>
                    <a:pt x="49742" y="118784"/>
                    <a:pt x="55482" y="120683"/>
                  </a:cubicBezTo>
                  <a:cubicBezTo>
                    <a:pt x="48253" y="124417"/>
                    <a:pt x="40831" y="127891"/>
                    <a:pt x="33430" y="131280"/>
                  </a:cubicBezTo>
                  <a:cubicBezTo>
                    <a:pt x="27734" y="133265"/>
                    <a:pt x="23483" y="135466"/>
                    <a:pt x="22814" y="142092"/>
                  </a:cubicBezTo>
                  <a:cubicBezTo>
                    <a:pt x="20462" y="162573"/>
                    <a:pt x="34854" y="178586"/>
                    <a:pt x="55374" y="179018"/>
                  </a:cubicBezTo>
                  <a:cubicBezTo>
                    <a:pt x="55417" y="179018"/>
                    <a:pt x="55482" y="179018"/>
                    <a:pt x="55525" y="179018"/>
                  </a:cubicBezTo>
                  <a:cubicBezTo>
                    <a:pt x="69722" y="179018"/>
                    <a:pt x="81805" y="168162"/>
                    <a:pt x="86941" y="155451"/>
                  </a:cubicBezTo>
                  <a:cubicBezTo>
                    <a:pt x="91731" y="144725"/>
                    <a:pt x="92098" y="132682"/>
                    <a:pt x="93069" y="121093"/>
                  </a:cubicBezTo>
                  <a:close/>
                  <a:moveTo>
                    <a:pt x="111517" y="58076"/>
                  </a:moveTo>
                  <a:cubicBezTo>
                    <a:pt x="113977" y="87254"/>
                    <a:pt x="111258" y="116669"/>
                    <a:pt x="106274" y="145437"/>
                  </a:cubicBezTo>
                  <a:cubicBezTo>
                    <a:pt x="104332" y="157566"/>
                    <a:pt x="102562" y="169910"/>
                    <a:pt x="96693" y="180981"/>
                  </a:cubicBezTo>
                  <a:cubicBezTo>
                    <a:pt x="87415" y="197016"/>
                    <a:pt x="71729" y="212749"/>
                    <a:pt x="51792" y="211303"/>
                  </a:cubicBezTo>
                  <a:cubicBezTo>
                    <a:pt x="41068" y="210742"/>
                    <a:pt x="28791" y="209857"/>
                    <a:pt x="20441" y="202369"/>
                  </a:cubicBezTo>
                  <a:cubicBezTo>
                    <a:pt x="11875" y="193240"/>
                    <a:pt x="6416" y="181413"/>
                    <a:pt x="4064" y="169090"/>
                  </a:cubicBezTo>
                  <a:cubicBezTo>
                    <a:pt x="-2194" y="138034"/>
                    <a:pt x="-964" y="106051"/>
                    <a:pt x="5962" y="75211"/>
                  </a:cubicBezTo>
                  <a:cubicBezTo>
                    <a:pt x="9242" y="57665"/>
                    <a:pt x="17528" y="41717"/>
                    <a:pt x="27561" y="27149"/>
                  </a:cubicBezTo>
                  <a:cubicBezTo>
                    <a:pt x="37983" y="11870"/>
                    <a:pt x="53194" y="0"/>
                    <a:pt x="70866" y="0"/>
                  </a:cubicBezTo>
                  <a:cubicBezTo>
                    <a:pt x="75419" y="0"/>
                    <a:pt x="80144" y="777"/>
                    <a:pt x="84977" y="2503"/>
                  </a:cubicBezTo>
                  <a:cubicBezTo>
                    <a:pt x="96866" y="7402"/>
                    <a:pt x="101894" y="19747"/>
                    <a:pt x="105044" y="31466"/>
                  </a:cubicBezTo>
                  <a:cubicBezTo>
                    <a:pt x="107935" y="40163"/>
                    <a:pt x="110050" y="49054"/>
                    <a:pt x="111517" y="580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10223387" y="6488366"/>
              <a:ext cx="97030" cy="191707"/>
            </a:xfrm>
            <a:custGeom>
              <a:rect b="b" l="l" r="r" t="t"/>
              <a:pathLst>
                <a:path extrusionOk="0" h="191707" w="97030">
                  <a:moveTo>
                    <a:pt x="81501" y="113173"/>
                  </a:moveTo>
                  <a:cubicBezTo>
                    <a:pt x="82624" y="93879"/>
                    <a:pt x="87414" y="73010"/>
                    <a:pt x="79258" y="54709"/>
                  </a:cubicBezTo>
                  <a:cubicBezTo>
                    <a:pt x="74144" y="43702"/>
                    <a:pt x="64391" y="37034"/>
                    <a:pt x="52071" y="38868"/>
                  </a:cubicBezTo>
                  <a:cubicBezTo>
                    <a:pt x="37269" y="42817"/>
                    <a:pt x="27710" y="58011"/>
                    <a:pt x="24452" y="72319"/>
                  </a:cubicBezTo>
                  <a:cubicBezTo>
                    <a:pt x="22273" y="81793"/>
                    <a:pt x="20288" y="91419"/>
                    <a:pt x="18993" y="101066"/>
                  </a:cubicBezTo>
                  <a:cubicBezTo>
                    <a:pt x="18130" y="109008"/>
                    <a:pt x="26869" y="113108"/>
                    <a:pt x="32975" y="115806"/>
                  </a:cubicBezTo>
                  <a:cubicBezTo>
                    <a:pt x="26135" y="120014"/>
                    <a:pt x="16533" y="122884"/>
                    <a:pt x="17504" y="132661"/>
                  </a:cubicBezTo>
                  <a:cubicBezTo>
                    <a:pt x="17289" y="139416"/>
                    <a:pt x="18907" y="146128"/>
                    <a:pt x="20741" y="152602"/>
                  </a:cubicBezTo>
                  <a:cubicBezTo>
                    <a:pt x="22704" y="160479"/>
                    <a:pt x="29221" y="166069"/>
                    <a:pt x="36665" y="168788"/>
                  </a:cubicBezTo>
                  <a:cubicBezTo>
                    <a:pt x="39491" y="169867"/>
                    <a:pt x="42426" y="170363"/>
                    <a:pt x="45339" y="170363"/>
                  </a:cubicBezTo>
                  <a:cubicBezTo>
                    <a:pt x="53128" y="170363"/>
                    <a:pt x="60831" y="166781"/>
                    <a:pt x="66182" y="160932"/>
                  </a:cubicBezTo>
                  <a:cubicBezTo>
                    <a:pt x="77380" y="147854"/>
                    <a:pt x="79322" y="129661"/>
                    <a:pt x="81501" y="113173"/>
                  </a:cubicBezTo>
                  <a:close/>
                  <a:moveTo>
                    <a:pt x="87521" y="15754"/>
                  </a:moveTo>
                  <a:cubicBezTo>
                    <a:pt x="100252" y="47889"/>
                    <a:pt x="98288" y="85268"/>
                    <a:pt x="92678" y="118849"/>
                  </a:cubicBezTo>
                  <a:cubicBezTo>
                    <a:pt x="85515" y="146041"/>
                    <a:pt x="80379" y="185902"/>
                    <a:pt x="47000" y="191707"/>
                  </a:cubicBezTo>
                  <a:cubicBezTo>
                    <a:pt x="37485" y="191038"/>
                    <a:pt x="27128" y="190110"/>
                    <a:pt x="18907" y="184866"/>
                  </a:cubicBezTo>
                  <a:cubicBezTo>
                    <a:pt x="-2239" y="169565"/>
                    <a:pt x="-405" y="139329"/>
                    <a:pt x="459" y="115892"/>
                  </a:cubicBezTo>
                  <a:cubicBezTo>
                    <a:pt x="1322" y="106569"/>
                    <a:pt x="1645" y="97224"/>
                    <a:pt x="1969" y="87879"/>
                  </a:cubicBezTo>
                  <a:cubicBezTo>
                    <a:pt x="2940" y="75578"/>
                    <a:pt x="5831" y="63492"/>
                    <a:pt x="9952" y="51882"/>
                  </a:cubicBezTo>
                  <a:cubicBezTo>
                    <a:pt x="15606" y="35976"/>
                    <a:pt x="23244" y="20222"/>
                    <a:pt x="35543" y="8395"/>
                  </a:cubicBezTo>
                  <a:cubicBezTo>
                    <a:pt x="42620" y="2417"/>
                    <a:pt x="51725" y="0"/>
                    <a:pt x="60874" y="0"/>
                  </a:cubicBezTo>
                  <a:cubicBezTo>
                    <a:pt x="64413" y="0"/>
                    <a:pt x="67951" y="367"/>
                    <a:pt x="71360" y="1014"/>
                  </a:cubicBezTo>
                  <a:cubicBezTo>
                    <a:pt x="72396" y="2719"/>
                    <a:pt x="74532" y="2827"/>
                    <a:pt x="76237" y="3453"/>
                  </a:cubicBezTo>
                  <a:cubicBezTo>
                    <a:pt x="81480" y="5719"/>
                    <a:pt x="85191" y="10683"/>
                    <a:pt x="87521" y="157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5" name="Google Shape;1685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87" name="Google Shape;1687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88" name="Google Shape;1688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89" name="Google Shape;1689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0" name="Google Shape;1690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1" name="Google Shape;1691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92" name="Google Shape;1692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3" name="Google Shape;1693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4" name="Google Shape;1694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95" name="Google Shape;1695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6" name="Google Shape;1696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97" name="Google Shape;1697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98" name="Google Shape;1698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99" name="Google Shape;1699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/>
          <p:nvPr/>
        </p:nvSpPr>
        <p:spPr>
          <a:xfrm>
            <a:off x="0" y="0"/>
            <a:ext cx="3686400" cy="5143500"/>
          </a:xfrm>
          <a:prstGeom prst="rect">
            <a:avLst/>
          </a:prstGeom>
          <a:solidFill>
            <a:srgbClr val="FF973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4738920" y="569804"/>
            <a:ext cx="3352461" cy="237200"/>
            <a:chOff x="0" y="-66675"/>
            <a:chExt cx="8939895" cy="632534"/>
          </a:xfrm>
        </p:grpSpPr>
        <p:grpSp>
          <p:nvGrpSpPr>
            <p:cNvPr id="351" name="Google Shape;351;p13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352" name="Google Shape;352;p1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4" name="Google Shape;354;p13"/>
            <p:cNvSpPr txBox="1"/>
            <p:nvPr/>
          </p:nvSpPr>
          <p:spPr>
            <a:xfrm>
              <a:off x="1080495" y="-66675"/>
              <a:ext cx="785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355" name="Google Shape;355;p13"/>
          <p:cNvGrpSpPr/>
          <p:nvPr/>
        </p:nvGrpSpPr>
        <p:grpSpPr>
          <a:xfrm>
            <a:off x="4738920" y="1346597"/>
            <a:ext cx="3352461" cy="237200"/>
            <a:chOff x="0" y="-66675"/>
            <a:chExt cx="8939895" cy="632534"/>
          </a:xfrm>
        </p:grpSpPr>
        <p:grpSp>
          <p:nvGrpSpPr>
            <p:cNvPr id="356" name="Google Shape;356;p13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357" name="Google Shape;357;p1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9" name="Google Shape;359;p13"/>
            <p:cNvSpPr txBox="1"/>
            <p:nvPr/>
          </p:nvSpPr>
          <p:spPr>
            <a:xfrm>
              <a:off x="1080495" y="-66675"/>
              <a:ext cx="785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grpSp>
        <p:nvGrpSpPr>
          <p:cNvPr id="360" name="Google Shape;360;p13"/>
          <p:cNvGrpSpPr/>
          <p:nvPr/>
        </p:nvGrpSpPr>
        <p:grpSpPr>
          <a:xfrm>
            <a:off x="4738920" y="2123390"/>
            <a:ext cx="3352461" cy="237200"/>
            <a:chOff x="0" y="-66675"/>
            <a:chExt cx="8939895" cy="632534"/>
          </a:xfrm>
        </p:grpSpPr>
        <p:grpSp>
          <p:nvGrpSpPr>
            <p:cNvPr id="361" name="Google Shape;361;p13"/>
            <p:cNvGrpSpPr/>
            <p:nvPr/>
          </p:nvGrpSpPr>
          <p:grpSpPr>
            <a:xfrm>
              <a:off x="0" y="43763"/>
              <a:ext cx="522096" cy="522096"/>
              <a:chOff x="0" y="0"/>
              <a:chExt cx="495300" cy="495300"/>
            </a:xfrm>
          </p:grpSpPr>
          <p:sp>
            <p:nvSpPr>
              <p:cNvPr id="362" name="Google Shape;362;p1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rect b="b" l="l" r="r" t="t"/>
                <a:pathLst>
                  <a:path extrusionOk="0" h="495300" w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rect b="b" l="l" r="r" t="t"/>
                <a:pathLst>
                  <a:path extrusionOk="0" h="419100" w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4" name="Google Shape;364;p13"/>
            <p:cNvSpPr txBox="1"/>
            <p:nvPr/>
          </p:nvSpPr>
          <p:spPr>
            <a:xfrm>
              <a:off x="1080495" y="-66675"/>
              <a:ext cx="7859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3"/>
                </a:solidFill>
              </a:endParaRPr>
            </a:p>
          </p:txBody>
        </p:sp>
      </p:grpSp>
      <p:sp>
        <p:nvSpPr>
          <p:cNvPr id="365" name="Google Shape;365;p13"/>
          <p:cNvSpPr txBox="1"/>
          <p:nvPr/>
        </p:nvSpPr>
        <p:spPr>
          <a:xfrm>
            <a:off x="514350" y="552450"/>
            <a:ext cx="26457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66" name="Google Shape;366;p13"/>
          <p:cNvSpPr/>
          <p:nvPr/>
        </p:nvSpPr>
        <p:spPr>
          <a:xfrm flipH="1">
            <a:off x="514307" y="2848017"/>
            <a:ext cx="2169234" cy="1993945"/>
          </a:xfrm>
          <a:custGeom>
            <a:rect b="b" l="l" r="r" t="t"/>
            <a:pathLst>
              <a:path extrusionOk="0" h="3987889" w="4338467">
                <a:moveTo>
                  <a:pt x="4130838" y="1103342"/>
                </a:moveTo>
                <a:cubicBezTo>
                  <a:pt x="4175348" y="971892"/>
                  <a:pt x="4215347" y="838968"/>
                  <a:pt x="4260465" y="707605"/>
                </a:cubicBezTo>
                <a:cubicBezTo>
                  <a:pt x="4278599" y="654331"/>
                  <a:pt x="4299770" y="599148"/>
                  <a:pt x="4321288" y="546221"/>
                </a:cubicBezTo>
                <a:cubicBezTo>
                  <a:pt x="4327188" y="528782"/>
                  <a:pt x="4337773" y="512036"/>
                  <a:pt x="4338468" y="493468"/>
                </a:cubicBezTo>
                <a:cubicBezTo>
                  <a:pt x="4337079" y="464402"/>
                  <a:pt x="4303501" y="460063"/>
                  <a:pt x="4280248" y="461538"/>
                </a:cubicBezTo>
                <a:cubicBezTo>
                  <a:pt x="4243026" y="462493"/>
                  <a:pt x="4205977" y="466137"/>
                  <a:pt x="4169015" y="470041"/>
                </a:cubicBezTo>
                <a:cubicBezTo>
                  <a:pt x="4097173" y="477503"/>
                  <a:pt x="4024810" y="476983"/>
                  <a:pt x="3952622" y="480280"/>
                </a:cubicBezTo>
                <a:cubicBezTo>
                  <a:pt x="3859262" y="484878"/>
                  <a:pt x="3765816" y="484184"/>
                  <a:pt x="3672457" y="489043"/>
                </a:cubicBezTo>
                <a:cubicBezTo>
                  <a:pt x="3486692" y="505008"/>
                  <a:pt x="3300927" y="522274"/>
                  <a:pt x="3114989" y="537371"/>
                </a:cubicBezTo>
                <a:cubicBezTo>
                  <a:pt x="3003756" y="548477"/>
                  <a:pt x="2892002" y="552122"/>
                  <a:pt x="2780249" y="553944"/>
                </a:cubicBezTo>
                <a:cubicBezTo>
                  <a:pt x="2783285" y="547783"/>
                  <a:pt x="2786235" y="541623"/>
                  <a:pt x="2789186" y="535723"/>
                </a:cubicBezTo>
                <a:cubicBezTo>
                  <a:pt x="2826581" y="461799"/>
                  <a:pt x="2848099" y="380066"/>
                  <a:pt x="2857817" y="297986"/>
                </a:cubicBezTo>
                <a:cubicBezTo>
                  <a:pt x="2876558" y="167057"/>
                  <a:pt x="2793437" y="95823"/>
                  <a:pt x="2671965" y="75433"/>
                </a:cubicBezTo>
                <a:cubicBezTo>
                  <a:pt x="2628930" y="-28773"/>
                  <a:pt x="2482557" y="-28599"/>
                  <a:pt x="2486982" y="98425"/>
                </a:cubicBezTo>
                <a:cubicBezTo>
                  <a:pt x="2395444" y="122199"/>
                  <a:pt x="2313451" y="183022"/>
                  <a:pt x="2266685" y="265449"/>
                </a:cubicBezTo>
                <a:cubicBezTo>
                  <a:pt x="2241870" y="315599"/>
                  <a:pt x="2232846" y="371997"/>
                  <a:pt x="2219484" y="425791"/>
                </a:cubicBezTo>
                <a:cubicBezTo>
                  <a:pt x="2147556" y="425271"/>
                  <a:pt x="2075280" y="422060"/>
                  <a:pt x="2003699" y="431171"/>
                </a:cubicBezTo>
                <a:cubicBezTo>
                  <a:pt x="1979752" y="435335"/>
                  <a:pt x="1947215" y="435335"/>
                  <a:pt x="1937063" y="462059"/>
                </a:cubicBezTo>
                <a:cubicBezTo>
                  <a:pt x="1925783" y="492427"/>
                  <a:pt x="1952507" y="517676"/>
                  <a:pt x="1978797" y="527480"/>
                </a:cubicBezTo>
                <a:cubicBezTo>
                  <a:pt x="2033893" y="549085"/>
                  <a:pt x="2092893" y="558542"/>
                  <a:pt x="2150853" y="569475"/>
                </a:cubicBezTo>
                <a:cubicBezTo>
                  <a:pt x="2156232" y="570689"/>
                  <a:pt x="2161699" y="571904"/>
                  <a:pt x="2167165" y="573032"/>
                </a:cubicBezTo>
                <a:cubicBezTo>
                  <a:pt x="2037624" y="574420"/>
                  <a:pt x="1908083" y="575548"/>
                  <a:pt x="1778456" y="576069"/>
                </a:cubicBezTo>
                <a:cubicBezTo>
                  <a:pt x="1641801" y="580494"/>
                  <a:pt x="1504972" y="583878"/>
                  <a:pt x="1368229" y="583964"/>
                </a:cubicBezTo>
                <a:cubicBezTo>
                  <a:pt x="1281811" y="581014"/>
                  <a:pt x="1195653" y="574854"/>
                  <a:pt x="1109061" y="572685"/>
                </a:cubicBezTo>
                <a:cubicBezTo>
                  <a:pt x="1069757" y="569908"/>
                  <a:pt x="1028977" y="565050"/>
                  <a:pt x="989325" y="570169"/>
                </a:cubicBezTo>
                <a:cubicBezTo>
                  <a:pt x="933622" y="567305"/>
                  <a:pt x="877138" y="569908"/>
                  <a:pt x="821781" y="575201"/>
                </a:cubicBezTo>
                <a:cubicBezTo>
                  <a:pt x="806424" y="577804"/>
                  <a:pt x="790980" y="579973"/>
                  <a:pt x="775449" y="581882"/>
                </a:cubicBezTo>
                <a:cubicBezTo>
                  <a:pt x="763301" y="582229"/>
                  <a:pt x="751067" y="582923"/>
                  <a:pt x="738920" y="583878"/>
                </a:cubicBezTo>
                <a:cubicBezTo>
                  <a:pt x="727728" y="585179"/>
                  <a:pt x="715841" y="584745"/>
                  <a:pt x="704995" y="588216"/>
                </a:cubicBezTo>
                <a:cubicBezTo>
                  <a:pt x="704648" y="587435"/>
                  <a:pt x="704301" y="586654"/>
                  <a:pt x="703694" y="586047"/>
                </a:cubicBezTo>
                <a:cubicBezTo>
                  <a:pt x="698661" y="581101"/>
                  <a:pt x="691980" y="585786"/>
                  <a:pt x="688943" y="590645"/>
                </a:cubicBezTo>
                <a:cubicBezTo>
                  <a:pt x="644433" y="678972"/>
                  <a:pt x="617102" y="774588"/>
                  <a:pt x="579012" y="865691"/>
                </a:cubicBezTo>
                <a:cubicBezTo>
                  <a:pt x="533286" y="973454"/>
                  <a:pt x="501183" y="1084427"/>
                  <a:pt x="461445" y="1194185"/>
                </a:cubicBezTo>
                <a:cubicBezTo>
                  <a:pt x="363921" y="1144035"/>
                  <a:pt x="321839" y="1050415"/>
                  <a:pt x="316113" y="941785"/>
                </a:cubicBezTo>
                <a:cubicBezTo>
                  <a:pt x="311601" y="834543"/>
                  <a:pt x="308998" y="726607"/>
                  <a:pt x="331036" y="620926"/>
                </a:cubicBezTo>
                <a:cubicBezTo>
                  <a:pt x="394722" y="575982"/>
                  <a:pt x="472117" y="542751"/>
                  <a:pt x="514198" y="473946"/>
                </a:cubicBezTo>
                <a:cubicBezTo>
                  <a:pt x="543438" y="434554"/>
                  <a:pt x="548470" y="372257"/>
                  <a:pt x="486520" y="367051"/>
                </a:cubicBezTo>
                <a:cubicBezTo>
                  <a:pt x="440881" y="365923"/>
                  <a:pt x="397238" y="386053"/>
                  <a:pt x="355591" y="402798"/>
                </a:cubicBezTo>
                <a:cubicBezTo>
                  <a:pt x="353856" y="337377"/>
                  <a:pt x="396891" y="145713"/>
                  <a:pt x="352728" y="105453"/>
                </a:cubicBezTo>
                <a:cubicBezTo>
                  <a:pt x="311254" y="77428"/>
                  <a:pt x="265962" y="128186"/>
                  <a:pt x="250171" y="164020"/>
                </a:cubicBezTo>
                <a:cubicBezTo>
                  <a:pt x="236723" y="76387"/>
                  <a:pt x="170781" y="61984"/>
                  <a:pt x="139892" y="149791"/>
                </a:cubicBezTo>
                <a:cubicBezTo>
                  <a:pt x="131389" y="122112"/>
                  <a:pt x="95555" y="94348"/>
                  <a:pt x="74124" y="126017"/>
                </a:cubicBezTo>
                <a:cubicBezTo>
                  <a:pt x="62064" y="141808"/>
                  <a:pt x="56598" y="161244"/>
                  <a:pt x="53995" y="180592"/>
                </a:cubicBezTo>
                <a:cubicBezTo>
                  <a:pt x="44711" y="231003"/>
                  <a:pt x="44103" y="282368"/>
                  <a:pt x="43496" y="333386"/>
                </a:cubicBezTo>
                <a:cubicBezTo>
                  <a:pt x="45752" y="547349"/>
                  <a:pt x="60415" y="762441"/>
                  <a:pt x="102236" y="972586"/>
                </a:cubicBezTo>
                <a:cubicBezTo>
                  <a:pt x="127138" y="1077399"/>
                  <a:pt x="160976" y="1181257"/>
                  <a:pt x="218762" y="1272795"/>
                </a:cubicBezTo>
                <a:cubicBezTo>
                  <a:pt x="254249" y="1333964"/>
                  <a:pt x="293294" y="1395394"/>
                  <a:pt x="352207" y="1436521"/>
                </a:cubicBezTo>
                <a:cubicBezTo>
                  <a:pt x="354376" y="1437996"/>
                  <a:pt x="356719" y="1438863"/>
                  <a:pt x="358975" y="1439297"/>
                </a:cubicBezTo>
                <a:cubicBezTo>
                  <a:pt x="341622" y="1480511"/>
                  <a:pt x="325223" y="1522071"/>
                  <a:pt x="310994" y="1564586"/>
                </a:cubicBezTo>
                <a:cubicBezTo>
                  <a:pt x="227352" y="1825663"/>
                  <a:pt x="126704" y="2078324"/>
                  <a:pt x="37943" y="2338013"/>
                </a:cubicBezTo>
                <a:cubicBezTo>
                  <a:pt x="26230" y="2371678"/>
                  <a:pt x="14083" y="2405343"/>
                  <a:pt x="3237" y="2439268"/>
                </a:cubicBezTo>
                <a:cubicBezTo>
                  <a:pt x="-1101" y="2451762"/>
                  <a:pt x="-2142" y="2466252"/>
                  <a:pt x="6881" y="2477011"/>
                </a:cubicBezTo>
                <a:cubicBezTo>
                  <a:pt x="34559" y="2501565"/>
                  <a:pt x="77595" y="2492542"/>
                  <a:pt x="112041" y="2496099"/>
                </a:cubicBezTo>
                <a:cubicBezTo>
                  <a:pt x="149870" y="2496880"/>
                  <a:pt x="187700" y="2496793"/>
                  <a:pt x="225530" y="2496967"/>
                </a:cubicBezTo>
                <a:cubicBezTo>
                  <a:pt x="612764" y="2491935"/>
                  <a:pt x="999997" y="2496620"/>
                  <a:pt x="1387144" y="2492368"/>
                </a:cubicBezTo>
                <a:cubicBezTo>
                  <a:pt x="1334911" y="2550588"/>
                  <a:pt x="1312439" y="2635097"/>
                  <a:pt x="1313914" y="2712232"/>
                </a:cubicBezTo>
                <a:cubicBezTo>
                  <a:pt x="1317992" y="2764204"/>
                  <a:pt x="1338209" y="2814008"/>
                  <a:pt x="1359206" y="2861208"/>
                </a:cubicBezTo>
                <a:cubicBezTo>
                  <a:pt x="1332395" y="2868670"/>
                  <a:pt x="1305845" y="2878474"/>
                  <a:pt x="1285629" y="2897736"/>
                </a:cubicBezTo>
                <a:cubicBezTo>
                  <a:pt x="1245456" y="2935652"/>
                  <a:pt x="1275998" y="2987625"/>
                  <a:pt x="1317558" y="3008362"/>
                </a:cubicBezTo>
                <a:cubicBezTo>
                  <a:pt x="1280683" y="3036300"/>
                  <a:pt x="1252224" y="3092090"/>
                  <a:pt x="1294132" y="3128705"/>
                </a:cubicBezTo>
                <a:cubicBezTo>
                  <a:pt x="1254654" y="3157425"/>
                  <a:pt x="1231574" y="3221544"/>
                  <a:pt x="1276258" y="3256164"/>
                </a:cubicBezTo>
                <a:cubicBezTo>
                  <a:pt x="1280510" y="3259200"/>
                  <a:pt x="1284935" y="3261977"/>
                  <a:pt x="1289360" y="3264580"/>
                </a:cubicBezTo>
                <a:cubicBezTo>
                  <a:pt x="1156348" y="3280371"/>
                  <a:pt x="967807" y="3339372"/>
                  <a:pt x="912451" y="3438718"/>
                </a:cubicBezTo>
                <a:cubicBezTo>
                  <a:pt x="879827" y="3488001"/>
                  <a:pt x="862821" y="3554376"/>
                  <a:pt x="890499" y="3609559"/>
                </a:cubicBezTo>
                <a:cubicBezTo>
                  <a:pt x="896313" y="3620665"/>
                  <a:pt x="904555" y="3630036"/>
                  <a:pt x="914707" y="3637931"/>
                </a:cubicBezTo>
                <a:cubicBezTo>
                  <a:pt x="911063" y="3639840"/>
                  <a:pt x="908286" y="3645219"/>
                  <a:pt x="907939" y="3649905"/>
                </a:cubicBezTo>
                <a:cubicBezTo>
                  <a:pt x="896139" y="3752895"/>
                  <a:pt x="927982" y="3787688"/>
                  <a:pt x="1029324" y="3798968"/>
                </a:cubicBezTo>
                <a:cubicBezTo>
                  <a:pt x="1132141" y="3807037"/>
                  <a:pt x="1235218" y="3816321"/>
                  <a:pt x="1338642" y="3817449"/>
                </a:cubicBezTo>
                <a:cubicBezTo>
                  <a:pt x="1391222" y="3818750"/>
                  <a:pt x="1443455" y="3815453"/>
                  <a:pt x="1495601" y="3809032"/>
                </a:cubicBezTo>
                <a:cubicBezTo>
                  <a:pt x="1528485" y="3806516"/>
                  <a:pt x="1568744" y="3807644"/>
                  <a:pt x="1597203" y="3786821"/>
                </a:cubicBezTo>
                <a:cubicBezTo>
                  <a:pt x="1643623" y="3750466"/>
                  <a:pt x="1643970" y="3684524"/>
                  <a:pt x="1645618" y="3630469"/>
                </a:cubicBezTo>
                <a:cubicBezTo>
                  <a:pt x="1645184" y="3616847"/>
                  <a:pt x="1635553" y="3609732"/>
                  <a:pt x="1625402" y="3609038"/>
                </a:cubicBezTo>
                <a:cubicBezTo>
                  <a:pt x="1643970" y="3579972"/>
                  <a:pt x="1653253" y="3540494"/>
                  <a:pt x="1652299" y="3488434"/>
                </a:cubicBezTo>
                <a:cubicBezTo>
                  <a:pt x="1653080" y="3454770"/>
                  <a:pt x="1644924" y="3421886"/>
                  <a:pt x="1640759" y="3388654"/>
                </a:cubicBezTo>
                <a:cubicBezTo>
                  <a:pt x="1635293" y="3356031"/>
                  <a:pt x="1633037" y="3322105"/>
                  <a:pt x="1621931" y="3290957"/>
                </a:cubicBezTo>
                <a:cubicBezTo>
                  <a:pt x="1621671" y="3290436"/>
                  <a:pt x="1621324" y="3289916"/>
                  <a:pt x="1621064" y="3289482"/>
                </a:cubicBezTo>
                <a:cubicBezTo>
                  <a:pt x="1627311" y="3284449"/>
                  <a:pt x="1632690" y="3278202"/>
                  <a:pt x="1636768" y="3270306"/>
                </a:cubicBezTo>
                <a:cubicBezTo>
                  <a:pt x="1664446" y="3222152"/>
                  <a:pt x="1629567" y="3171915"/>
                  <a:pt x="1588700" y="3145278"/>
                </a:cubicBezTo>
                <a:cubicBezTo>
                  <a:pt x="1634165" y="3097296"/>
                  <a:pt x="1666268" y="3030400"/>
                  <a:pt x="1592604" y="2990488"/>
                </a:cubicBezTo>
                <a:cubicBezTo>
                  <a:pt x="1628352" y="2947366"/>
                  <a:pt x="1624708" y="2895220"/>
                  <a:pt x="1582974" y="2857737"/>
                </a:cubicBezTo>
                <a:cubicBezTo>
                  <a:pt x="1578549" y="2845330"/>
                  <a:pt x="1562150" y="2839256"/>
                  <a:pt x="1540545" y="2837174"/>
                </a:cubicBezTo>
                <a:cubicBezTo>
                  <a:pt x="1543756" y="2833096"/>
                  <a:pt x="1545491" y="2827977"/>
                  <a:pt x="1544623" y="2822250"/>
                </a:cubicBezTo>
                <a:cubicBezTo>
                  <a:pt x="1542714" y="2807760"/>
                  <a:pt x="1540459" y="2793357"/>
                  <a:pt x="1538897" y="2778867"/>
                </a:cubicBezTo>
                <a:cubicBezTo>
                  <a:pt x="1530220" y="2684640"/>
                  <a:pt x="1521804" y="2575403"/>
                  <a:pt x="1582540" y="2495318"/>
                </a:cubicBezTo>
                <a:cubicBezTo>
                  <a:pt x="1583928" y="2493583"/>
                  <a:pt x="1585403" y="2491587"/>
                  <a:pt x="1586791" y="2489505"/>
                </a:cubicBezTo>
                <a:cubicBezTo>
                  <a:pt x="1605099" y="2489158"/>
                  <a:pt x="1623406" y="2488898"/>
                  <a:pt x="1641627" y="2488464"/>
                </a:cubicBezTo>
                <a:cubicBezTo>
                  <a:pt x="1914938" y="2477184"/>
                  <a:pt x="2188335" y="2465471"/>
                  <a:pt x="2461820" y="2457402"/>
                </a:cubicBezTo>
                <a:cubicBezTo>
                  <a:pt x="2485593" y="2569763"/>
                  <a:pt x="2523770" y="2679434"/>
                  <a:pt x="2551795" y="2791101"/>
                </a:cubicBezTo>
                <a:cubicBezTo>
                  <a:pt x="2582771" y="2899211"/>
                  <a:pt x="2612705" y="3008362"/>
                  <a:pt x="2653224" y="3113174"/>
                </a:cubicBezTo>
                <a:cubicBezTo>
                  <a:pt x="2648365" y="3118554"/>
                  <a:pt x="2643767" y="3124020"/>
                  <a:pt x="2640036" y="3129226"/>
                </a:cubicBezTo>
                <a:cubicBezTo>
                  <a:pt x="2625112" y="3136167"/>
                  <a:pt x="2616696" y="3153173"/>
                  <a:pt x="2609928" y="3167403"/>
                </a:cubicBezTo>
                <a:cubicBezTo>
                  <a:pt x="2582510" y="3220937"/>
                  <a:pt x="2624158" y="3281760"/>
                  <a:pt x="2678646" y="3294340"/>
                </a:cubicBezTo>
                <a:cubicBezTo>
                  <a:pt x="2628756" y="3365835"/>
                  <a:pt x="2679427" y="3424315"/>
                  <a:pt x="2755694" y="3434380"/>
                </a:cubicBezTo>
                <a:cubicBezTo>
                  <a:pt x="2739469" y="3481406"/>
                  <a:pt x="2766626" y="3516893"/>
                  <a:pt x="2808708" y="3528694"/>
                </a:cubicBezTo>
                <a:cubicBezTo>
                  <a:pt x="2803415" y="3533466"/>
                  <a:pt x="2798296" y="3538238"/>
                  <a:pt x="2793263" y="3542576"/>
                </a:cubicBezTo>
                <a:cubicBezTo>
                  <a:pt x="2731920" y="3609038"/>
                  <a:pt x="2656782" y="3704393"/>
                  <a:pt x="2669449" y="3799922"/>
                </a:cubicBezTo>
                <a:cubicBezTo>
                  <a:pt x="2672746" y="3830116"/>
                  <a:pt x="2688798" y="3857274"/>
                  <a:pt x="2713352" y="3873065"/>
                </a:cubicBezTo>
                <a:cubicBezTo>
                  <a:pt x="2713092" y="3875668"/>
                  <a:pt x="2713006" y="3878532"/>
                  <a:pt x="2713092" y="3881482"/>
                </a:cubicBezTo>
                <a:cubicBezTo>
                  <a:pt x="2708841" y="3883651"/>
                  <a:pt x="2705544" y="3887468"/>
                  <a:pt x="2704850" y="3892761"/>
                </a:cubicBezTo>
                <a:cubicBezTo>
                  <a:pt x="2703461" y="3906036"/>
                  <a:pt x="2713613" y="3916448"/>
                  <a:pt x="2720988" y="3926339"/>
                </a:cubicBezTo>
                <a:cubicBezTo>
                  <a:pt x="2745369" y="3959223"/>
                  <a:pt x="2781203" y="3984212"/>
                  <a:pt x="2823024" y="3986207"/>
                </a:cubicBezTo>
                <a:cubicBezTo>
                  <a:pt x="2909616" y="3997747"/>
                  <a:pt x="2986577" y="3947857"/>
                  <a:pt x="3054080" y="3899876"/>
                </a:cubicBezTo>
                <a:cubicBezTo>
                  <a:pt x="3168090" y="3821787"/>
                  <a:pt x="3257718" y="3694676"/>
                  <a:pt x="3202709" y="3553162"/>
                </a:cubicBezTo>
                <a:cubicBezTo>
                  <a:pt x="3198457" y="3541014"/>
                  <a:pt x="3194727" y="3527305"/>
                  <a:pt x="3185963" y="3516373"/>
                </a:cubicBezTo>
                <a:cubicBezTo>
                  <a:pt x="3185096" y="3515158"/>
                  <a:pt x="3184141" y="3514117"/>
                  <a:pt x="3183100" y="3513249"/>
                </a:cubicBezTo>
                <a:cubicBezTo>
                  <a:pt x="3181799" y="3471255"/>
                  <a:pt x="3164792" y="3429955"/>
                  <a:pt x="3146832" y="3392299"/>
                </a:cubicBezTo>
                <a:cubicBezTo>
                  <a:pt x="3132342" y="3363059"/>
                  <a:pt x="3112386" y="3337029"/>
                  <a:pt x="3091996" y="3311607"/>
                </a:cubicBezTo>
                <a:cubicBezTo>
                  <a:pt x="3089567" y="3308223"/>
                  <a:pt x="3086530" y="3304752"/>
                  <a:pt x="3083146" y="3301629"/>
                </a:cubicBezTo>
                <a:cubicBezTo>
                  <a:pt x="3085315" y="3294080"/>
                  <a:pt x="3086617" y="3286705"/>
                  <a:pt x="3087311" y="3280892"/>
                </a:cubicBezTo>
                <a:cubicBezTo>
                  <a:pt x="3091649" y="3246446"/>
                  <a:pt x="3062843" y="3216859"/>
                  <a:pt x="3028918" y="3215818"/>
                </a:cubicBezTo>
                <a:cubicBezTo>
                  <a:pt x="3055989" y="3155776"/>
                  <a:pt x="3018246" y="3110571"/>
                  <a:pt x="2955515" y="3109791"/>
                </a:cubicBezTo>
                <a:cubicBezTo>
                  <a:pt x="2989960" y="3062330"/>
                  <a:pt x="2985535" y="2989100"/>
                  <a:pt x="2921416" y="2972007"/>
                </a:cubicBezTo>
                <a:cubicBezTo>
                  <a:pt x="2902761" y="2969404"/>
                  <a:pt x="2884541" y="2970011"/>
                  <a:pt x="2866754" y="2973048"/>
                </a:cubicBezTo>
                <a:cubicBezTo>
                  <a:pt x="2863803" y="2961248"/>
                  <a:pt x="2857383" y="2949448"/>
                  <a:pt x="2854693" y="2938256"/>
                </a:cubicBezTo>
                <a:cubicBezTo>
                  <a:pt x="2843154" y="2901033"/>
                  <a:pt x="2832221" y="2863724"/>
                  <a:pt x="2819119" y="2827022"/>
                </a:cubicBezTo>
                <a:cubicBezTo>
                  <a:pt x="2783632" y="2711104"/>
                  <a:pt x="2765672" y="2591107"/>
                  <a:pt x="2733135" y="2474148"/>
                </a:cubicBezTo>
                <a:cubicBezTo>
                  <a:pt x="2731660" y="2470937"/>
                  <a:pt x="2729577" y="2460786"/>
                  <a:pt x="2726801" y="2451068"/>
                </a:cubicBezTo>
                <a:cubicBezTo>
                  <a:pt x="2830139" y="2449159"/>
                  <a:pt x="2933389" y="2447858"/>
                  <a:pt x="3036727" y="2447597"/>
                </a:cubicBezTo>
                <a:cubicBezTo>
                  <a:pt x="3234378" y="2447944"/>
                  <a:pt x="3431683" y="2432587"/>
                  <a:pt x="3629421" y="2434843"/>
                </a:cubicBezTo>
                <a:cubicBezTo>
                  <a:pt x="3694148" y="2444300"/>
                  <a:pt x="3748203" y="2265043"/>
                  <a:pt x="3767898" y="2212810"/>
                </a:cubicBezTo>
                <a:cubicBezTo>
                  <a:pt x="3797138" y="2126652"/>
                  <a:pt x="3824209" y="2039887"/>
                  <a:pt x="3853883" y="1953816"/>
                </a:cubicBezTo>
                <a:cubicBezTo>
                  <a:pt x="3883643" y="1867571"/>
                  <a:pt x="3916614" y="1782454"/>
                  <a:pt x="3945507" y="1695949"/>
                </a:cubicBezTo>
                <a:cubicBezTo>
                  <a:pt x="3962947" y="1740894"/>
                  <a:pt x="3982990" y="1785057"/>
                  <a:pt x="3997913" y="1830782"/>
                </a:cubicBezTo>
                <a:cubicBezTo>
                  <a:pt x="4017349" y="1888829"/>
                  <a:pt x="4031144" y="1947482"/>
                  <a:pt x="4035830" y="2009085"/>
                </a:cubicBezTo>
                <a:cubicBezTo>
                  <a:pt x="4043118" y="2171684"/>
                  <a:pt x="4039474" y="2339141"/>
                  <a:pt x="3983510" y="2493670"/>
                </a:cubicBezTo>
                <a:cubicBezTo>
                  <a:pt x="3967632" y="2516663"/>
                  <a:pt x="3937698" y="2525252"/>
                  <a:pt x="3916354" y="2542692"/>
                </a:cubicBezTo>
                <a:cubicBezTo>
                  <a:pt x="3868546" y="2576444"/>
                  <a:pt x="3819611" y="2614794"/>
                  <a:pt x="3789677" y="2666159"/>
                </a:cubicBezTo>
                <a:cubicBezTo>
                  <a:pt x="3769374" y="2699564"/>
                  <a:pt x="3799394" y="2727329"/>
                  <a:pt x="3832799" y="2728370"/>
                </a:cubicBezTo>
                <a:cubicBezTo>
                  <a:pt x="3863427" y="2730973"/>
                  <a:pt x="3892927" y="2719780"/>
                  <a:pt x="3921299" y="2709629"/>
                </a:cubicBezTo>
                <a:cubicBezTo>
                  <a:pt x="3904207" y="2775223"/>
                  <a:pt x="3804427" y="2924460"/>
                  <a:pt x="3825250" y="2980337"/>
                </a:cubicBezTo>
                <a:cubicBezTo>
                  <a:pt x="3853536" y="3024413"/>
                  <a:pt x="3907330" y="2992397"/>
                  <a:pt x="3930497" y="2959860"/>
                </a:cubicBezTo>
                <a:cubicBezTo>
                  <a:pt x="3927113" y="2983026"/>
                  <a:pt x="3944987" y="3006019"/>
                  <a:pt x="3969281" y="3004891"/>
                </a:cubicBezTo>
                <a:cubicBezTo>
                  <a:pt x="3992968" y="3004804"/>
                  <a:pt x="4011189" y="2985282"/>
                  <a:pt x="4024637" y="2967842"/>
                </a:cubicBezTo>
                <a:cubicBezTo>
                  <a:pt x="4024724" y="2983807"/>
                  <a:pt x="4033574" y="2999252"/>
                  <a:pt x="4048932" y="3004891"/>
                </a:cubicBezTo>
                <a:cubicBezTo>
                  <a:pt x="4160685" y="3035172"/>
                  <a:pt x="4211617" y="2758564"/>
                  <a:pt x="4223590" y="2679087"/>
                </a:cubicBezTo>
                <a:cubicBezTo>
                  <a:pt x="4242852" y="2522216"/>
                  <a:pt x="4259164" y="2364997"/>
                  <a:pt x="4277211" y="2207952"/>
                </a:cubicBezTo>
                <a:cubicBezTo>
                  <a:pt x="4293783" y="2009693"/>
                  <a:pt x="4263329" y="1803365"/>
                  <a:pt x="4164676" y="1628706"/>
                </a:cubicBezTo>
                <a:cubicBezTo>
                  <a:pt x="4133788" y="1559988"/>
                  <a:pt x="4081815" y="1505759"/>
                  <a:pt x="4037218" y="1446499"/>
                </a:cubicBezTo>
                <a:cubicBezTo>
                  <a:pt x="4033574" y="1440425"/>
                  <a:pt x="4027414" y="1436347"/>
                  <a:pt x="4020733" y="1435219"/>
                </a:cubicBezTo>
                <a:cubicBezTo>
                  <a:pt x="4024290" y="1422378"/>
                  <a:pt x="4027847" y="1409537"/>
                  <a:pt x="4031578" y="1396695"/>
                </a:cubicBezTo>
                <a:cubicBezTo>
                  <a:pt x="4060905" y="1297783"/>
                  <a:pt x="4097867" y="1201300"/>
                  <a:pt x="4130838" y="11033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3"/>
          <p:cNvSpPr/>
          <p:nvPr/>
        </p:nvSpPr>
        <p:spPr>
          <a:xfrm flipH="1">
            <a:off x="538732" y="3100954"/>
            <a:ext cx="2121629" cy="973620"/>
          </a:xfrm>
          <a:custGeom>
            <a:rect b="b" l="l" r="r" t="t"/>
            <a:pathLst>
              <a:path extrusionOk="0" h="1947240" w="4243258">
                <a:moveTo>
                  <a:pt x="2216854" y="690826"/>
                </a:moveTo>
                <a:cubicBezTo>
                  <a:pt x="2218156" y="607358"/>
                  <a:pt x="2210260" y="520593"/>
                  <a:pt x="2168960" y="446408"/>
                </a:cubicBezTo>
                <a:cubicBezTo>
                  <a:pt x="2142410" y="402939"/>
                  <a:pt x="2107617" y="354263"/>
                  <a:pt x="2053822" y="345761"/>
                </a:cubicBezTo>
                <a:cubicBezTo>
                  <a:pt x="2036903" y="344980"/>
                  <a:pt x="2016687" y="338212"/>
                  <a:pt x="2001503" y="347930"/>
                </a:cubicBezTo>
                <a:cubicBezTo>
                  <a:pt x="1954129" y="343505"/>
                  <a:pt x="1904673" y="355912"/>
                  <a:pt x="1869967" y="389837"/>
                </a:cubicBezTo>
                <a:cubicBezTo>
                  <a:pt x="1795522" y="456213"/>
                  <a:pt x="1736088" y="541416"/>
                  <a:pt x="1706154" y="637032"/>
                </a:cubicBezTo>
                <a:cubicBezTo>
                  <a:pt x="1676654" y="766399"/>
                  <a:pt x="1686284" y="914507"/>
                  <a:pt x="1759341" y="1028170"/>
                </a:cubicBezTo>
                <a:cubicBezTo>
                  <a:pt x="1792919" y="1079362"/>
                  <a:pt x="1842896" y="1124740"/>
                  <a:pt x="1906755" y="1128037"/>
                </a:cubicBezTo>
                <a:cubicBezTo>
                  <a:pt x="2137377" y="1149555"/>
                  <a:pt x="2200369" y="869476"/>
                  <a:pt x="2216854" y="690826"/>
                </a:cubicBezTo>
                <a:close/>
                <a:moveTo>
                  <a:pt x="2269868" y="1095326"/>
                </a:moveTo>
                <a:cubicBezTo>
                  <a:pt x="2270996" y="1072854"/>
                  <a:pt x="2277070" y="1046217"/>
                  <a:pt x="2265617" y="1025914"/>
                </a:cubicBezTo>
                <a:cubicBezTo>
                  <a:pt x="2261625" y="1020621"/>
                  <a:pt x="2252515" y="1022270"/>
                  <a:pt x="2251040" y="1028864"/>
                </a:cubicBezTo>
                <a:lnTo>
                  <a:pt x="2251040" y="1028864"/>
                </a:lnTo>
                <a:cubicBezTo>
                  <a:pt x="2247222" y="1052204"/>
                  <a:pt x="2245574" y="1076151"/>
                  <a:pt x="2240281" y="1099318"/>
                </a:cubicBezTo>
                <a:cubicBezTo>
                  <a:pt x="2236463" y="1117105"/>
                  <a:pt x="2232386" y="1134805"/>
                  <a:pt x="2228047" y="1152505"/>
                </a:cubicBezTo>
                <a:cubicBezTo>
                  <a:pt x="2225618" y="1162309"/>
                  <a:pt x="2231865" y="1172461"/>
                  <a:pt x="2242103" y="1173849"/>
                </a:cubicBezTo>
                <a:cubicBezTo>
                  <a:pt x="2251214" y="1175151"/>
                  <a:pt x="2259977" y="1168556"/>
                  <a:pt x="2261279" y="1159359"/>
                </a:cubicBezTo>
                <a:cubicBezTo>
                  <a:pt x="2264142" y="1138015"/>
                  <a:pt x="2267526" y="1116671"/>
                  <a:pt x="2269868" y="1095326"/>
                </a:cubicBezTo>
                <a:close/>
                <a:moveTo>
                  <a:pt x="2522008" y="1221049"/>
                </a:moveTo>
                <a:cubicBezTo>
                  <a:pt x="2525045" y="1209423"/>
                  <a:pt x="2518277" y="1197102"/>
                  <a:pt x="2506651" y="1193892"/>
                </a:cubicBezTo>
                <a:cubicBezTo>
                  <a:pt x="2494851" y="1190681"/>
                  <a:pt x="2482964" y="1197796"/>
                  <a:pt x="2479493" y="1209249"/>
                </a:cubicBezTo>
                <a:cubicBezTo>
                  <a:pt x="2461273" y="1268336"/>
                  <a:pt x="2434115" y="1336013"/>
                  <a:pt x="2377717" y="1369505"/>
                </a:cubicBezTo>
                <a:cubicBezTo>
                  <a:pt x="2273686" y="1419395"/>
                  <a:pt x="2125057" y="1384429"/>
                  <a:pt x="2072911" y="1276319"/>
                </a:cubicBezTo>
                <a:cubicBezTo>
                  <a:pt x="2012956" y="1128991"/>
                  <a:pt x="1992913" y="1428332"/>
                  <a:pt x="2283404" y="1434405"/>
                </a:cubicBezTo>
                <a:cubicBezTo>
                  <a:pt x="2380494" y="1435620"/>
                  <a:pt x="2451121" y="1388420"/>
                  <a:pt x="2491554" y="1300787"/>
                </a:cubicBezTo>
                <a:cubicBezTo>
                  <a:pt x="2504395" y="1275364"/>
                  <a:pt x="2514633" y="1248641"/>
                  <a:pt x="2522008" y="1221049"/>
                </a:cubicBezTo>
                <a:close/>
                <a:moveTo>
                  <a:pt x="2828290" y="655253"/>
                </a:moveTo>
                <a:cubicBezTo>
                  <a:pt x="2840090" y="532740"/>
                  <a:pt x="2835491" y="335782"/>
                  <a:pt x="2679314" y="315826"/>
                </a:cubicBezTo>
                <a:cubicBezTo>
                  <a:pt x="2658143" y="316347"/>
                  <a:pt x="2623784" y="296651"/>
                  <a:pt x="2611463" y="321032"/>
                </a:cubicBezTo>
                <a:cubicBezTo>
                  <a:pt x="2595325" y="318690"/>
                  <a:pt x="2579534" y="318082"/>
                  <a:pt x="2564263" y="319037"/>
                </a:cubicBezTo>
                <a:cubicBezTo>
                  <a:pt x="2557235" y="315046"/>
                  <a:pt x="2547951" y="314785"/>
                  <a:pt x="2543873" y="321379"/>
                </a:cubicBezTo>
                <a:cubicBezTo>
                  <a:pt x="2476630" y="332399"/>
                  <a:pt x="2419452" y="375000"/>
                  <a:pt x="2378585" y="433654"/>
                </a:cubicBezTo>
                <a:cubicBezTo>
                  <a:pt x="2326179" y="513651"/>
                  <a:pt x="2311602" y="612651"/>
                  <a:pt x="2315767" y="706704"/>
                </a:cubicBezTo>
                <a:cubicBezTo>
                  <a:pt x="2321060" y="779067"/>
                  <a:pt x="2339194" y="851429"/>
                  <a:pt x="2366698" y="918412"/>
                </a:cubicBezTo>
                <a:cubicBezTo>
                  <a:pt x="2406610" y="992336"/>
                  <a:pt x="2472986" y="1066781"/>
                  <a:pt x="2562962" y="1068429"/>
                </a:cubicBezTo>
                <a:cubicBezTo>
                  <a:pt x="2766860" y="1063310"/>
                  <a:pt x="2812672" y="817677"/>
                  <a:pt x="2828290" y="655253"/>
                </a:cubicBezTo>
                <a:close/>
                <a:moveTo>
                  <a:pt x="4068600" y="12842"/>
                </a:moveTo>
                <a:cubicBezTo>
                  <a:pt x="4127688" y="9805"/>
                  <a:pt x="4183391" y="-86"/>
                  <a:pt x="4243259" y="1"/>
                </a:cubicBezTo>
                <a:cubicBezTo>
                  <a:pt x="4175929" y="162686"/>
                  <a:pt x="4124390" y="331097"/>
                  <a:pt x="4070856" y="498641"/>
                </a:cubicBezTo>
                <a:cubicBezTo>
                  <a:pt x="4021487" y="652563"/>
                  <a:pt x="3960317" y="803361"/>
                  <a:pt x="3920405" y="960493"/>
                </a:cubicBezTo>
                <a:cubicBezTo>
                  <a:pt x="3908779" y="1008040"/>
                  <a:pt x="3895503" y="1054807"/>
                  <a:pt x="3881187" y="1100966"/>
                </a:cubicBezTo>
                <a:cubicBezTo>
                  <a:pt x="3877370" y="1103222"/>
                  <a:pt x="3874506" y="1107474"/>
                  <a:pt x="3874072" y="1113634"/>
                </a:cubicBezTo>
                <a:cubicBezTo>
                  <a:pt x="3874506" y="1115456"/>
                  <a:pt x="3875027" y="1117191"/>
                  <a:pt x="3875461" y="1119013"/>
                </a:cubicBezTo>
                <a:cubicBezTo>
                  <a:pt x="3837805" y="1237708"/>
                  <a:pt x="3793641" y="1353540"/>
                  <a:pt x="3752514" y="1473450"/>
                </a:cubicBezTo>
                <a:cubicBezTo>
                  <a:pt x="3718069" y="1574184"/>
                  <a:pt x="3688395" y="1676741"/>
                  <a:pt x="3649524" y="1775827"/>
                </a:cubicBezTo>
                <a:cubicBezTo>
                  <a:pt x="3632518" y="1813396"/>
                  <a:pt x="3617941" y="1853395"/>
                  <a:pt x="3589656" y="1884284"/>
                </a:cubicBezTo>
                <a:cubicBezTo>
                  <a:pt x="3521198" y="1885759"/>
                  <a:pt x="3452480" y="1884371"/>
                  <a:pt x="3384022" y="1886887"/>
                </a:cubicBezTo>
                <a:cubicBezTo>
                  <a:pt x="3149148" y="1898600"/>
                  <a:pt x="2914188" y="1896691"/>
                  <a:pt x="2679140" y="1899988"/>
                </a:cubicBezTo>
                <a:cubicBezTo>
                  <a:pt x="2444874" y="1907450"/>
                  <a:pt x="2210607" y="1914825"/>
                  <a:pt x="1976341" y="1921506"/>
                </a:cubicBezTo>
                <a:cubicBezTo>
                  <a:pt x="1788668" y="1929142"/>
                  <a:pt x="1601081" y="1941635"/>
                  <a:pt x="1413147" y="1941549"/>
                </a:cubicBezTo>
                <a:cubicBezTo>
                  <a:pt x="1410371" y="1941549"/>
                  <a:pt x="1407594" y="1941635"/>
                  <a:pt x="1404818" y="1941635"/>
                </a:cubicBezTo>
                <a:cubicBezTo>
                  <a:pt x="1403169" y="1941289"/>
                  <a:pt x="1401087" y="1941375"/>
                  <a:pt x="1399091" y="1941635"/>
                </a:cubicBezTo>
                <a:cubicBezTo>
                  <a:pt x="1125607" y="1945453"/>
                  <a:pt x="852122" y="1945887"/>
                  <a:pt x="578638" y="1943024"/>
                </a:cubicBezTo>
                <a:cubicBezTo>
                  <a:pt x="400509" y="1944325"/>
                  <a:pt x="222466" y="1949965"/>
                  <a:pt x="44337" y="1945627"/>
                </a:cubicBezTo>
                <a:cubicBezTo>
                  <a:pt x="29500" y="1945106"/>
                  <a:pt x="14663" y="1944586"/>
                  <a:pt x="0" y="1942417"/>
                </a:cubicBezTo>
                <a:cubicBezTo>
                  <a:pt x="69673" y="1732878"/>
                  <a:pt x="146894" y="1522472"/>
                  <a:pt x="223074" y="1314062"/>
                </a:cubicBezTo>
                <a:cubicBezTo>
                  <a:pt x="260470" y="1209943"/>
                  <a:pt x="289970" y="1103048"/>
                  <a:pt x="329361" y="999711"/>
                </a:cubicBezTo>
                <a:cubicBezTo>
                  <a:pt x="362939" y="912946"/>
                  <a:pt x="402938" y="829044"/>
                  <a:pt x="436690" y="742365"/>
                </a:cubicBezTo>
                <a:cubicBezTo>
                  <a:pt x="439293" y="735597"/>
                  <a:pt x="441896" y="728830"/>
                  <a:pt x="444412" y="721975"/>
                </a:cubicBezTo>
                <a:cubicBezTo>
                  <a:pt x="445367" y="721454"/>
                  <a:pt x="446321" y="720934"/>
                  <a:pt x="447275" y="720240"/>
                </a:cubicBezTo>
                <a:cubicBezTo>
                  <a:pt x="451440" y="714773"/>
                  <a:pt x="451700" y="710609"/>
                  <a:pt x="449792" y="707225"/>
                </a:cubicBezTo>
                <a:cubicBezTo>
                  <a:pt x="473392" y="641717"/>
                  <a:pt x="492827" y="574908"/>
                  <a:pt x="514866" y="508879"/>
                </a:cubicBezTo>
                <a:cubicBezTo>
                  <a:pt x="562326" y="378558"/>
                  <a:pt x="611696" y="249017"/>
                  <a:pt x="651955" y="116179"/>
                </a:cubicBezTo>
                <a:cubicBezTo>
                  <a:pt x="657247" y="134140"/>
                  <a:pt x="677811" y="133099"/>
                  <a:pt x="692995" y="131277"/>
                </a:cubicBezTo>
                <a:cubicBezTo>
                  <a:pt x="711996" y="130062"/>
                  <a:pt x="731172" y="129281"/>
                  <a:pt x="750173" y="128326"/>
                </a:cubicBezTo>
                <a:cubicBezTo>
                  <a:pt x="797200" y="125637"/>
                  <a:pt x="844314" y="123902"/>
                  <a:pt x="890907" y="117134"/>
                </a:cubicBezTo>
                <a:cubicBezTo>
                  <a:pt x="923096" y="112015"/>
                  <a:pt x="955373" y="105160"/>
                  <a:pt x="988170" y="106115"/>
                </a:cubicBezTo>
                <a:cubicBezTo>
                  <a:pt x="1093851" y="112882"/>
                  <a:pt x="1200225" y="116179"/>
                  <a:pt x="1306079" y="122079"/>
                </a:cubicBezTo>
                <a:cubicBezTo>
                  <a:pt x="1432409" y="123121"/>
                  <a:pt x="1558826" y="119043"/>
                  <a:pt x="1685157" y="116006"/>
                </a:cubicBezTo>
                <a:cubicBezTo>
                  <a:pt x="1911354" y="111407"/>
                  <a:pt x="2137725" y="112882"/>
                  <a:pt x="2364095" y="108457"/>
                </a:cubicBezTo>
                <a:cubicBezTo>
                  <a:pt x="2418324" y="107243"/>
                  <a:pt x="2472465" y="103945"/>
                  <a:pt x="2526607" y="100648"/>
                </a:cubicBezTo>
                <a:cubicBezTo>
                  <a:pt x="2554285" y="100822"/>
                  <a:pt x="2581963" y="100909"/>
                  <a:pt x="2609728" y="100909"/>
                </a:cubicBezTo>
                <a:cubicBezTo>
                  <a:pt x="2637319" y="99173"/>
                  <a:pt x="2666386" y="104987"/>
                  <a:pt x="2693110" y="97178"/>
                </a:cubicBezTo>
                <a:cubicBezTo>
                  <a:pt x="2695799" y="95876"/>
                  <a:pt x="2698402" y="94314"/>
                  <a:pt x="2700832" y="92579"/>
                </a:cubicBezTo>
                <a:cubicBezTo>
                  <a:pt x="2774061" y="90844"/>
                  <a:pt x="2847291" y="90497"/>
                  <a:pt x="2920435" y="86679"/>
                </a:cubicBezTo>
                <a:cubicBezTo>
                  <a:pt x="3149322" y="70541"/>
                  <a:pt x="3377775" y="49544"/>
                  <a:pt x="3606228" y="28373"/>
                </a:cubicBezTo>
                <a:cubicBezTo>
                  <a:pt x="3760236" y="21171"/>
                  <a:pt x="3914592" y="20477"/>
                  <a:pt x="4068600" y="128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3"/>
          <p:cNvSpPr/>
          <p:nvPr/>
        </p:nvSpPr>
        <p:spPr>
          <a:xfrm flipH="1">
            <a:off x="1879219" y="4498484"/>
            <a:ext cx="258728" cy="168477"/>
          </a:xfrm>
          <a:custGeom>
            <a:rect b="b" l="l" r="r" t="t"/>
            <a:pathLst>
              <a:path extrusionOk="0" h="336954" w="517455">
                <a:moveTo>
                  <a:pt x="493955" y="20303"/>
                </a:moveTo>
                <a:cubicBezTo>
                  <a:pt x="504627" y="108717"/>
                  <a:pt x="560591" y="280079"/>
                  <a:pt x="449271" y="322073"/>
                </a:cubicBezTo>
                <a:cubicBezTo>
                  <a:pt x="395216" y="337691"/>
                  <a:pt x="338125" y="333352"/>
                  <a:pt x="282334" y="336216"/>
                </a:cubicBezTo>
                <a:cubicBezTo>
                  <a:pt x="214658" y="336910"/>
                  <a:pt x="146981" y="337864"/>
                  <a:pt x="79390" y="335088"/>
                </a:cubicBezTo>
                <a:cubicBezTo>
                  <a:pt x="60562" y="333352"/>
                  <a:pt x="31583" y="333873"/>
                  <a:pt x="0" y="333266"/>
                </a:cubicBezTo>
                <a:cubicBezTo>
                  <a:pt x="7549" y="328147"/>
                  <a:pt x="12407" y="318082"/>
                  <a:pt x="11106" y="307323"/>
                </a:cubicBezTo>
                <a:cubicBezTo>
                  <a:pt x="15965" y="207629"/>
                  <a:pt x="78262" y="146894"/>
                  <a:pt x="174485" y="130061"/>
                </a:cubicBezTo>
                <a:cubicBezTo>
                  <a:pt x="234093" y="120170"/>
                  <a:pt x="296564" y="110279"/>
                  <a:pt x="341595" y="66289"/>
                </a:cubicBezTo>
                <a:cubicBezTo>
                  <a:pt x="357126" y="46420"/>
                  <a:pt x="368666" y="23080"/>
                  <a:pt x="378818" y="0"/>
                </a:cubicBezTo>
                <a:cubicBezTo>
                  <a:pt x="398600" y="1215"/>
                  <a:pt x="418296" y="2863"/>
                  <a:pt x="437211" y="5813"/>
                </a:cubicBezTo>
                <a:cubicBezTo>
                  <a:pt x="453696" y="7115"/>
                  <a:pt x="472524" y="7809"/>
                  <a:pt x="490311" y="4946"/>
                </a:cubicBezTo>
                <a:cubicBezTo>
                  <a:pt x="490918" y="10238"/>
                  <a:pt x="492307" y="15531"/>
                  <a:pt x="493955" y="203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3"/>
          <p:cNvSpPr/>
          <p:nvPr/>
        </p:nvSpPr>
        <p:spPr>
          <a:xfrm flipH="1">
            <a:off x="1113955" y="4528982"/>
            <a:ext cx="128615" cy="221772"/>
          </a:xfrm>
          <a:custGeom>
            <a:rect b="b" l="l" r="r" t="t"/>
            <a:pathLst>
              <a:path extrusionOk="0" h="443544" w="257230">
                <a:moveTo>
                  <a:pt x="245889" y="98739"/>
                </a:moveTo>
                <a:cubicBezTo>
                  <a:pt x="276691" y="170581"/>
                  <a:pt x="240163" y="229755"/>
                  <a:pt x="191314" y="281901"/>
                </a:cubicBezTo>
                <a:cubicBezTo>
                  <a:pt x="139168" y="340381"/>
                  <a:pt x="85634" y="399381"/>
                  <a:pt x="19779" y="442850"/>
                </a:cubicBezTo>
                <a:cubicBezTo>
                  <a:pt x="19432" y="443024"/>
                  <a:pt x="19084" y="443284"/>
                  <a:pt x="18737" y="443544"/>
                </a:cubicBezTo>
                <a:cubicBezTo>
                  <a:pt x="21340" y="439119"/>
                  <a:pt x="22382" y="433566"/>
                  <a:pt x="20646" y="427319"/>
                </a:cubicBezTo>
                <a:cubicBezTo>
                  <a:pt x="8152" y="377342"/>
                  <a:pt x="-7466" y="328147"/>
                  <a:pt x="3987" y="276001"/>
                </a:cubicBezTo>
                <a:cubicBezTo>
                  <a:pt x="17262" y="222466"/>
                  <a:pt x="74354" y="192185"/>
                  <a:pt x="85113" y="137089"/>
                </a:cubicBezTo>
                <a:cubicBezTo>
                  <a:pt x="90926" y="132751"/>
                  <a:pt x="96566" y="128066"/>
                  <a:pt x="101859" y="123033"/>
                </a:cubicBezTo>
                <a:cubicBezTo>
                  <a:pt x="136131" y="89282"/>
                  <a:pt x="175869" y="47548"/>
                  <a:pt x="193309" y="0"/>
                </a:cubicBezTo>
                <a:cubicBezTo>
                  <a:pt x="216736" y="29413"/>
                  <a:pt x="233655" y="63165"/>
                  <a:pt x="245889" y="987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3"/>
          <p:cNvSpPr/>
          <p:nvPr/>
        </p:nvSpPr>
        <p:spPr>
          <a:xfrm flipH="1">
            <a:off x="1276084" y="2910679"/>
            <a:ext cx="100107" cy="217390"/>
          </a:xfrm>
          <a:custGeom>
            <a:rect b="b" l="l" r="r" t="t"/>
            <a:pathLst>
              <a:path extrusionOk="0" h="434781" w="200213">
                <a:moveTo>
                  <a:pt x="189409" y="78262"/>
                </a:moveTo>
                <a:cubicBezTo>
                  <a:pt x="225069" y="158954"/>
                  <a:pt x="165462" y="353569"/>
                  <a:pt x="112361" y="429662"/>
                </a:cubicBezTo>
                <a:cubicBezTo>
                  <a:pt x="74879" y="430790"/>
                  <a:pt x="37396" y="432699"/>
                  <a:pt x="0" y="434781"/>
                </a:cubicBezTo>
                <a:cubicBezTo>
                  <a:pt x="868" y="432699"/>
                  <a:pt x="1649" y="430703"/>
                  <a:pt x="2343" y="428794"/>
                </a:cubicBezTo>
                <a:cubicBezTo>
                  <a:pt x="12581" y="404934"/>
                  <a:pt x="21952" y="380813"/>
                  <a:pt x="30715" y="356432"/>
                </a:cubicBezTo>
                <a:cubicBezTo>
                  <a:pt x="77048" y="241902"/>
                  <a:pt x="91538" y="101429"/>
                  <a:pt x="13188" y="0"/>
                </a:cubicBezTo>
                <a:cubicBezTo>
                  <a:pt x="27938" y="694"/>
                  <a:pt x="42689" y="2082"/>
                  <a:pt x="57265" y="3904"/>
                </a:cubicBezTo>
                <a:cubicBezTo>
                  <a:pt x="108630" y="9804"/>
                  <a:pt x="167457" y="25769"/>
                  <a:pt x="189409" y="782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3"/>
          <p:cNvSpPr/>
          <p:nvPr/>
        </p:nvSpPr>
        <p:spPr>
          <a:xfrm flipH="1">
            <a:off x="1361148" y="2910462"/>
            <a:ext cx="190569" cy="218833"/>
          </a:xfrm>
          <a:custGeom>
            <a:rect b="b" l="l" r="r" t="t"/>
            <a:pathLst>
              <a:path extrusionOk="0" h="437666" w="381138">
                <a:moveTo>
                  <a:pt x="336649" y="1562"/>
                </a:moveTo>
                <a:cubicBezTo>
                  <a:pt x="393654" y="97004"/>
                  <a:pt x="392700" y="212141"/>
                  <a:pt x="351833" y="313570"/>
                </a:cubicBezTo>
                <a:cubicBezTo>
                  <a:pt x="337170" y="354957"/>
                  <a:pt x="320598" y="395737"/>
                  <a:pt x="302638" y="435909"/>
                </a:cubicBezTo>
                <a:cubicBezTo>
                  <a:pt x="302377" y="436430"/>
                  <a:pt x="302204" y="437037"/>
                  <a:pt x="302030" y="437644"/>
                </a:cubicBezTo>
                <a:cubicBezTo>
                  <a:pt x="299774" y="437644"/>
                  <a:pt x="297605" y="437644"/>
                  <a:pt x="295349" y="437644"/>
                </a:cubicBezTo>
                <a:cubicBezTo>
                  <a:pt x="273051" y="437731"/>
                  <a:pt x="250752" y="437558"/>
                  <a:pt x="228366" y="437211"/>
                </a:cubicBezTo>
                <a:cubicBezTo>
                  <a:pt x="227325" y="435996"/>
                  <a:pt x="226197" y="434781"/>
                  <a:pt x="224896" y="433653"/>
                </a:cubicBezTo>
                <a:cubicBezTo>
                  <a:pt x="191578" y="392093"/>
                  <a:pt x="148976" y="357560"/>
                  <a:pt x="100734" y="334741"/>
                </a:cubicBezTo>
                <a:cubicBezTo>
                  <a:pt x="69499" y="319557"/>
                  <a:pt x="34793" y="308451"/>
                  <a:pt x="0" y="308277"/>
                </a:cubicBezTo>
                <a:cubicBezTo>
                  <a:pt x="2690" y="298560"/>
                  <a:pt x="4599" y="287193"/>
                  <a:pt x="7201" y="274526"/>
                </a:cubicBezTo>
                <a:cubicBezTo>
                  <a:pt x="16746" y="234527"/>
                  <a:pt x="25335" y="194007"/>
                  <a:pt x="43990" y="157045"/>
                </a:cubicBezTo>
                <a:cubicBezTo>
                  <a:pt x="82948" y="94227"/>
                  <a:pt x="143423" y="44424"/>
                  <a:pt x="213877" y="21258"/>
                </a:cubicBezTo>
                <a:cubicBezTo>
                  <a:pt x="253094" y="6247"/>
                  <a:pt x="294395" y="260"/>
                  <a:pt x="335955" y="0"/>
                </a:cubicBezTo>
                <a:cubicBezTo>
                  <a:pt x="336129" y="434"/>
                  <a:pt x="336389" y="1041"/>
                  <a:pt x="336649" y="15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3"/>
          <p:cNvSpPr/>
          <p:nvPr/>
        </p:nvSpPr>
        <p:spPr>
          <a:xfrm flipH="1">
            <a:off x="1467164" y="3077702"/>
            <a:ext cx="225720" cy="50410"/>
          </a:xfrm>
          <a:custGeom>
            <a:rect b="b" l="l" r="r" t="t"/>
            <a:pathLst>
              <a:path extrusionOk="0" h="100821" w="451440">
                <a:moveTo>
                  <a:pt x="428621" y="78523"/>
                </a:moveTo>
                <a:cubicBezTo>
                  <a:pt x="436516" y="85637"/>
                  <a:pt x="444152" y="93012"/>
                  <a:pt x="451440" y="100821"/>
                </a:cubicBezTo>
                <a:cubicBezTo>
                  <a:pt x="354350" y="96743"/>
                  <a:pt x="257519" y="86332"/>
                  <a:pt x="162598" y="64293"/>
                </a:cubicBezTo>
                <a:cubicBezTo>
                  <a:pt x="108283" y="53187"/>
                  <a:pt x="50237" y="47547"/>
                  <a:pt x="0" y="20563"/>
                </a:cubicBezTo>
                <a:cubicBezTo>
                  <a:pt x="72883" y="6941"/>
                  <a:pt x="147675" y="9110"/>
                  <a:pt x="221425" y="11106"/>
                </a:cubicBezTo>
                <a:cubicBezTo>
                  <a:pt x="245720" y="12928"/>
                  <a:pt x="259949" y="8850"/>
                  <a:pt x="268973" y="0"/>
                </a:cubicBezTo>
                <a:cubicBezTo>
                  <a:pt x="275220" y="694"/>
                  <a:pt x="281554" y="1475"/>
                  <a:pt x="287627" y="2950"/>
                </a:cubicBezTo>
                <a:cubicBezTo>
                  <a:pt x="339600" y="14230"/>
                  <a:pt x="388448" y="43383"/>
                  <a:pt x="428621" y="78523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3"/>
          <p:cNvSpPr/>
          <p:nvPr/>
        </p:nvSpPr>
        <p:spPr>
          <a:xfrm flipH="1">
            <a:off x="1370291" y="2870124"/>
            <a:ext cx="48284" cy="22160"/>
          </a:xfrm>
          <a:custGeom>
            <a:rect b="b" l="l" r="r" t="t"/>
            <a:pathLst>
              <a:path extrusionOk="0" h="44320" w="96569">
                <a:moveTo>
                  <a:pt x="96570" y="41197"/>
                </a:moveTo>
                <a:cubicBezTo>
                  <a:pt x="64380" y="39114"/>
                  <a:pt x="31843" y="38334"/>
                  <a:pt x="0" y="44320"/>
                </a:cubicBezTo>
                <a:cubicBezTo>
                  <a:pt x="3644" y="-21274"/>
                  <a:pt x="76093" y="-6958"/>
                  <a:pt x="96570" y="41197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/>
          <p:cNvSpPr/>
          <p:nvPr/>
        </p:nvSpPr>
        <p:spPr>
          <a:xfrm flipH="1">
            <a:off x="1967367" y="4491152"/>
            <a:ext cx="256193" cy="173617"/>
          </a:xfrm>
          <a:custGeom>
            <a:rect b="b" l="l" r="r" t="t"/>
            <a:pathLst>
              <a:path extrusionOk="0" h="347234" w="512386">
                <a:moveTo>
                  <a:pt x="512387" y="12321"/>
                </a:moveTo>
                <a:cubicBezTo>
                  <a:pt x="503276" y="24902"/>
                  <a:pt x="495815" y="39218"/>
                  <a:pt x="485836" y="50497"/>
                </a:cubicBezTo>
                <a:cubicBezTo>
                  <a:pt x="433951" y="97784"/>
                  <a:pt x="359766" y="91364"/>
                  <a:pt x="296688" y="112188"/>
                </a:cubicBezTo>
                <a:cubicBezTo>
                  <a:pt x="227970" y="131449"/>
                  <a:pt x="171399" y="182381"/>
                  <a:pt x="151096" y="251620"/>
                </a:cubicBezTo>
                <a:cubicBezTo>
                  <a:pt x="144502" y="274526"/>
                  <a:pt x="126802" y="329101"/>
                  <a:pt x="146758" y="346801"/>
                </a:cubicBezTo>
                <a:cubicBezTo>
                  <a:pt x="146931" y="346975"/>
                  <a:pt x="147191" y="347061"/>
                  <a:pt x="147365" y="347235"/>
                </a:cubicBezTo>
                <a:cubicBezTo>
                  <a:pt x="85067" y="344719"/>
                  <a:pt x="19993" y="335088"/>
                  <a:pt x="5590" y="295262"/>
                </a:cubicBezTo>
                <a:cubicBezTo>
                  <a:pt x="-9680" y="249624"/>
                  <a:pt x="8454" y="204593"/>
                  <a:pt x="34396" y="165808"/>
                </a:cubicBezTo>
                <a:cubicBezTo>
                  <a:pt x="92616" y="84249"/>
                  <a:pt x="212786" y="52319"/>
                  <a:pt x="305191" y="25509"/>
                </a:cubicBezTo>
                <a:cubicBezTo>
                  <a:pt x="343715" y="15271"/>
                  <a:pt x="383106" y="9371"/>
                  <a:pt x="421717" y="0"/>
                </a:cubicBezTo>
                <a:cubicBezTo>
                  <a:pt x="450870" y="7549"/>
                  <a:pt x="481585" y="10412"/>
                  <a:pt x="512387" y="12321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3"/>
          <p:cNvSpPr/>
          <p:nvPr/>
        </p:nvSpPr>
        <p:spPr>
          <a:xfrm flipH="1">
            <a:off x="1221141" y="4609500"/>
            <a:ext cx="108033" cy="162576"/>
          </a:xfrm>
          <a:custGeom>
            <a:rect b="b" l="l" r="r" t="t"/>
            <a:pathLst>
              <a:path extrusionOk="0" h="325152" w="216067">
                <a:moveTo>
                  <a:pt x="216068" y="0"/>
                </a:moveTo>
                <a:cubicBezTo>
                  <a:pt x="201491" y="16832"/>
                  <a:pt x="185180" y="32624"/>
                  <a:pt x="170516" y="49283"/>
                </a:cubicBezTo>
                <a:cubicBezTo>
                  <a:pt x="111950" y="111927"/>
                  <a:pt x="131472" y="206068"/>
                  <a:pt x="152816" y="280512"/>
                </a:cubicBezTo>
                <a:cubicBezTo>
                  <a:pt x="156894" y="290317"/>
                  <a:pt x="165310" y="294134"/>
                  <a:pt x="173553" y="293614"/>
                </a:cubicBezTo>
                <a:cubicBezTo>
                  <a:pt x="35423" y="371269"/>
                  <a:pt x="-52731" y="299688"/>
                  <a:pt x="35249" y="142816"/>
                </a:cubicBezTo>
                <a:cubicBezTo>
                  <a:pt x="60151" y="93273"/>
                  <a:pt x="96505" y="52059"/>
                  <a:pt x="134162" y="12061"/>
                </a:cubicBezTo>
                <a:cubicBezTo>
                  <a:pt x="162187" y="15184"/>
                  <a:pt x="190212" y="10585"/>
                  <a:pt x="216068" y="0"/>
                </a:cubicBezTo>
                <a:close/>
              </a:path>
            </a:pathLst>
          </a:custGeom>
          <a:solidFill>
            <a:srgbClr val="9BC53E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3"/>
          <p:cNvSpPr/>
          <p:nvPr/>
        </p:nvSpPr>
        <p:spPr>
          <a:xfrm flipH="1">
            <a:off x="2438242" y="2911416"/>
            <a:ext cx="206838" cy="636424"/>
          </a:xfrm>
          <a:custGeom>
            <a:rect b="b" l="l" r="r" t="t"/>
            <a:pathLst>
              <a:path extrusionOk="0" h="1272847" w="413677">
                <a:moveTo>
                  <a:pt x="291078" y="319123"/>
                </a:moveTo>
                <a:cubicBezTo>
                  <a:pt x="329949" y="304980"/>
                  <a:pt x="371336" y="280512"/>
                  <a:pt x="413677" y="286152"/>
                </a:cubicBezTo>
                <a:cubicBezTo>
                  <a:pt x="402918" y="369967"/>
                  <a:pt x="281186" y="415693"/>
                  <a:pt x="221752" y="463848"/>
                </a:cubicBezTo>
                <a:cubicBezTo>
                  <a:pt x="215592" y="469574"/>
                  <a:pt x="211687" y="477383"/>
                  <a:pt x="210993" y="485712"/>
                </a:cubicBezTo>
                <a:cubicBezTo>
                  <a:pt x="207696" y="506363"/>
                  <a:pt x="204226" y="527013"/>
                  <a:pt x="201449" y="547750"/>
                </a:cubicBezTo>
                <a:cubicBezTo>
                  <a:pt x="189909" y="619938"/>
                  <a:pt x="193640" y="693255"/>
                  <a:pt x="195202" y="765965"/>
                </a:cubicBezTo>
                <a:cubicBezTo>
                  <a:pt x="193901" y="893770"/>
                  <a:pt x="236502" y="1042486"/>
                  <a:pt x="366650" y="1092549"/>
                </a:cubicBezTo>
                <a:cubicBezTo>
                  <a:pt x="369080" y="1093590"/>
                  <a:pt x="371596" y="1094805"/>
                  <a:pt x="374286" y="1096020"/>
                </a:cubicBezTo>
                <a:cubicBezTo>
                  <a:pt x="372724" y="1100271"/>
                  <a:pt x="371162" y="1104523"/>
                  <a:pt x="369514" y="1108774"/>
                </a:cubicBezTo>
                <a:cubicBezTo>
                  <a:pt x="347475" y="1163957"/>
                  <a:pt x="323007" y="1218186"/>
                  <a:pt x="299407" y="1272848"/>
                </a:cubicBezTo>
                <a:cubicBezTo>
                  <a:pt x="298887" y="1272501"/>
                  <a:pt x="298279" y="1272067"/>
                  <a:pt x="297759" y="1271720"/>
                </a:cubicBezTo>
                <a:cubicBezTo>
                  <a:pt x="277716" y="1257143"/>
                  <a:pt x="260536" y="1238836"/>
                  <a:pt x="243877" y="1220528"/>
                </a:cubicBezTo>
                <a:cubicBezTo>
                  <a:pt x="185831" y="1143220"/>
                  <a:pt x="135160" y="1057149"/>
                  <a:pt x="103665" y="965351"/>
                </a:cubicBezTo>
                <a:cubicBezTo>
                  <a:pt x="37723" y="785140"/>
                  <a:pt x="23407" y="591306"/>
                  <a:pt x="8657" y="401637"/>
                </a:cubicBezTo>
                <a:cubicBezTo>
                  <a:pt x="4665" y="338298"/>
                  <a:pt x="1195" y="273918"/>
                  <a:pt x="240" y="210146"/>
                </a:cubicBezTo>
                <a:cubicBezTo>
                  <a:pt x="-20" y="176741"/>
                  <a:pt x="-454" y="143250"/>
                  <a:pt x="1368" y="109845"/>
                </a:cubicBezTo>
                <a:cubicBezTo>
                  <a:pt x="5620" y="79477"/>
                  <a:pt x="3537" y="44858"/>
                  <a:pt x="21585" y="18828"/>
                </a:cubicBezTo>
                <a:cubicBezTo>
                  <a:pt x="28179" y="25249"/>
                  <a:pt x="30174" y="34880"/>
                  <a:pt x="32343" y="43556"/>
                </a:cubicBezTo>
                <a:cubicBezTo>
                  <a:pt x="39285" y="78349"/>
                  <a:pt x="42842" y="113749"/>
                  <a:pt x="42408" y="149236"/>
                </a:cubicBezTo>
                <a:cubicBezTo>
                  <a:pt x="46052" y="168238"/>
                  <a:pt x="32777" y="210059"/>
                  <a:pt x="60716" y="212055"/>
                </a:cubicBezTo>
                <a:cubicBezTo>
                  <a:pt x="90563" y="212055"/>
                  <a:pt x="77201" y="146286"/>
                  <a:pt x="80151" y="125289"/>
                </a:cubicBezTo>
                <a:cubicBezTo>
                  <a:pt x="86311" y="83121"/>
                  <a:pt x="83361" y="29761"/>
                  <a:pt x="119022" y="0"/>
                </a:cubicBezTo>
                <a:cubicBezTo>
                  <a:pt x="133946" y="19956"/>
                  <a:pt x="132731" y="47287"/>
                  <a:pt x="135507" y="71061"/>
                </a:cubicBezTo>
                <a:cubicBezTo>
                  <a:pt x="140627" y="121298"/>
                  <a:pt x="134813" y="172837"/>
                  <a:pt x="141841" y="222466"/>
                </a:cubicBezTo>
                <a:cubicBezTo>
                  <a:pt x="149650" y="242943"/>
                  <a:pt x="181493" y="238344"/>
                  <a:pt x="183922" y="216913"/>
                </a:cubicBezTo>
                <a:cubicBezTo>
                  <a:pt x="192165" y="156438"/>
                  <a:pt x="187827" y="50758"/>
                  <a:pt x="247955" y="16399"/>
                </a:cubicBezTo>
                <a:cubicBezTo>
                  <a:pt x="258020" y="82167"/>
                  <a:pt x="243096" y="149497"/>
                  <a:pt x="239105" y="215438"/>
                </a:cubicBezTo>
                <a:cubicBezTo>
                  <a:pt x="239192" y="248236"/>
                  <a:pt x="220190" y="304026"/>
                  <a:pt x="254376" y="324155"/>
                </a:cubicBezTo>
                <a:cubicBezTo>
                  <a:pt x="266523" y="330402"/>
                  <a:pt x="279451" y="323288"/>
                  <a:pt x="291078" y="31912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/>
          <p:nvPr/>
        </p:nvSpPr>
        <p:spPr>
          <a:xfrm flipH="1">
            <a:off x="564554" y="3589443"/>
            <a:ext cx="203368" cy="741279"/>
          </a:xfrm>
          <a:custGeom>
            <a:rect b="b" l="l" r="r" t="t"/>
            <a:pathLst>
              <a:path extrusionOk="0" h="1482559" w="406737">
                <a:moveTo>
                  <a:pt x="406409" y="616381"/>
                </a:moveTo>
                <a:cubicBezTo>
                  <a:pt x="409446" y="708526"/>
                  <a:pt x="390618" y="799282"/>
                  <a:pt x="383590" y="890820"/>
                </a:cubicBezTo>
                <a:cubicBezTo>
                  <a:pt x="369013" y="1008561"/>
                  <a:pt x="359556" y="1127169"/>
                  <a:pt x="340207" y="1244215"/>
                </a:cubicBezTo>
                <a:cubicBezTo>
                  <a:pt x="320598" y="1317272"/>
                  <a:pt x="303679" y="1438743"/>
                  <a:pt x="237477" y="1482560"/>
                </a:cubicBezTo>
                <a:cubicBezTo>
                  <a:pt x="240861" y="1449849"/>
                  <a:pt x="250578" y="1418266"/>
                  <a:pt x="260903" y="1387118"/>
                </a:cubicBezTo>
                <a:cubicBezTo>
                  <a:pt x="267324" y="1371934"/>
                  <a:pt x="272443" y="1347813"/>
                  <a:pt x="251706" y="1341913"/>
                </a:cubicBezTo>
                <a:cubicBezTo>
                  <a:pt x="230883" y="1336360"/>
                  <a:pt x="223508" y="1360654"/>
                  <a:pt x="214311" y="1374190"/>
                </a:cubicBezTo>
                <a:cubicBezTo>
                  <a:pt x="191404" y="1408462"/>
                  <a:pt x="175353" y="1449068"/>
                  <a:pt x="144031" y="1476660"/>
                </a:cubicBezTo>
                <a:cubicBezTo>
                  <a:pt x="154876" y="1421737"/>
                  <a:pt x="176915" y="1369851"/>
                  <a:pt x="193140" y="1316578"/>
                </a:cubicBezTo>
                <a:cubicBezTo>
                  <a:pt x="196263" y="1293498"/>
                  <a:pt x="164334" y="1282305"/>
                  <a:pt x="152881" y="1302695"/>
                </a:cubicBezTo>
                <a:cubicBezTo>
                  <a:pt x="135267" y="1341566"/>
                  <a:pt x="114617" y="1379135"/>
                  <a:pt x="90583" y="1414449"/>
                </a:cubicBezTo>
                <a:cubicBezTo>
                  <a:pt x="74445" y="1435619"/>
                  <a:pt x="60736" y="1462777"/>
                  <a:pt x="35748" y="1474404"/>
                </a:cubicBezTo>
                <a:cubicBezTo>
                  <a:pt x="54402" y="1397096"/>
                  <a:pt x="100040" y="1330113"/>
                  <a:pt x="127198" y="1255842"/>
                </a:cubicBezTo>
                <a:cubicBezTo>
                  <a:pt x="135007" y="1230333"/>
                  <a:pt x="158607" y="1185562"/>
                  <a:pt x="123294" y="1171506"/>
                </a:cubicBezTo>
                <a:cubicBezTo>
                  <a:pt x="115572" y="1169423"/>
                  <a:pt x="107589" y="1171072"/>
                  <a:pt x="100648" y="1174803"/>
                </a:cubicBezTo>
                <a:cubicBezTo>
                  <a:pt x="68892" y="1187210"/>
                  <a:pt x="34793" y="1204824"/>
                  <a:pt x="0" y="1200486"/>
                </a:cubicBezTo>
                <a:cubicBezTo>
                  <a:pt x="29847" y="1154326"/>
                  <a:pt x="75052" y="1121182"/>
                  <a:pt x="119649" y="1090033"/>
                </a:cubicBezTo>
                <a:cubicBezTo>
                  <a:pt x="150104" y="1070251"/>
                  <a:pt x="191144" y="1051943"/>
                  <a:pt x="198953" y="1011771"/>
                </a:cubicBezTo>
                <a:cubicBezTo>
                  <a:pt x="243550" y="878413"/>
                  <a:pt x="253702" y="735857"/>
                  <a:pt x="248756" y="595991"/>
                </a:cubicBezTo>
                <a:cubicBezTo>
                  <a:pt x="248843" y="494823"/>
                  <a:pt x="228193" y="394088"/>
                  <a:pt x="188888" y="300902"/>
                </a:cubicBezTo>
                <a:cubicBezTo>
                  <a:pt x="170754" y="254743"/>
                  <a:pt x="149410" y="209799"/>
                  <a:pt x="130582" y="163987"/>
                </a:cubicBezTo>
                <a:cubicBezTo>
                  <a:pt x="147415" y="109671"/>
                  <a:pt x="162078" y="54836"/>
                  <a:pt x="176915" y="0"/>
                </a:cubicBezTo>
                <a:cubicBezTo>
                  <a:pt x="188281" y="15705"/>
                  <a:pt x="204593" y="31149"/>
                  <a:pt x="211534" y="41821"/>
                </a:cubicBezTo>
                <a:cubicBezTo>
                  <a:pt x="252747" y="86765"/>
                  <a:pt x="282768" y="140039"/>
                  <a:pt x="308972" y="194788"/>
                </a:cubicBezTo>
                <a:cubicBezTo>
                  <a:pt x="379425" y="323635"/>
                  <a:pt x="403025" y="470615"/>
                  <a:pt x="406409" y="6163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13"/>
          <p:cNvSpPr/>
          <p:nvPr/>
        </p:nvSpPr>
        <p:spPr>
          <a:xfrm flipH="1">
            <a:off x="1271291" y="4073725"/>
            <a:ext cx="167848" cy="314133"/>
          </a:xfrm>
          <a:custGeom>
            <a:rect b="b" l="l" r="r" t="t"/>
            <a:pathLst>
              <a:path extrusionOk="0" h="628267" w="335695">
                <a:moveTo>
                  <a:pt x="229147" y="78176"/>
                </a:moveTo>
                <a:cubicBezTo>
                  <a:pt x="251793" y="232965"/>
                  <a:pt x="288929" y="384457"/>
                  <a:pt x="335695" y="533520"/>
                </a:cubicBezTo>
                <a:cubicBezTo>
                  <a:pt x="284070" y="553563"/>
                  <a:pt x="237390" y="591393"/>
                  <a:pt x="197999" y="628268"/>
                </a:cubicBezTo>
                <a:cubicBezTo>
                  <a:pt x="176307" y="570395"/>
                  <a:pt x="158000" y="510961"/>
                  <a:pt x="140039" y="451700"/>
                </a:cubicBezTo>
                <a:cubicBezTo>
                  <a:pt x="94227" y="311401"/>
                  <a:pt x="60996" y="166850"/>
                  <a:pt x="10239" y="28112"/>
                </a:cubicBezTo>
                <a:cubicBezTo>
                  <a:pt x="7028" y="20650"/>
                  <a:pt x="4078" y="12581"/>
                  <a:pt x="0" y="5293"/>
                </a:cubicBezTo>
                <a:cubicBezTo>
                  <a:pt x="72883" y="3210"/>
                  <a:pt x="145853" y="1388"/>
                  <a:pt x="218736" y="0"/>
                </a:cubicBezTo>
                <a:cubicBezTo>
                  <a:pt x="217781" y="26116"/>
                  <a:pt x="225503" y="52580"/>
                  <a:pt x="229147" y="78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3"/>
          <p:cNvSpPr/>
          <p:nvPr/>
        </p:nvSpPr>
        <p:spPr>
          <a:xfrm flipH="1">
            <a:off x="1904895" y="4093203"/>
            <a:ext cx="104137" cy="180862"/>
          </a:xfrm>
          <a:custGeom>
            <a:rect b="b" l="l" r="r" t="t"/>
            <a:pathLst>
              <a:path extrusionOk="0" h="361724" w="208273">
                <a:moveTo>
                  <a:pt x="152657" y="317041"/>
                </a:moveTo>
                <a:cubicBezTo>
                  <a:pt x="154132" y="326585"/>
                  <a:pt x="153438" y="337951"/>
                  <a:pt x="158904" y="346194"/>
                </a:cubicBezTo>
                <a:cubicBezTo>
                  <a:pt x="118471" y="347756"/>
                  <a:pt x="72486" y="356432"/>
                  <a:pt x="48105" y="361725"/>
                </a:cubicBezTo>
                <a:cubicBezTo>
                  <a:pt x="48105" y="359209"/>
                  <a:pt x="47584" y="356692"/>
                  <a:pt x="46543" y="354263"/>
                </a:cubicBezTo>
                <a:cubicBezTo>
                  <a:pt x="32140" y="320945"/>
                  <a:pt x="16782" y="287801"/>
                  <a:pt x="7151" y="252748"/>
                </a:cubicBezTo>
                <a:cubicBezTo>
                  <a:pt x="-14106" y="166069"/>
                  <a:pt x="13485" y="70280"/>
                  <a:pt x="70577" y="2083"/>
                </a:cubicBezTo>
                <a:cubicBezTo>
                  <a:pt x="116476" y="1562"/>
                  <a:pt x="162375" y="868"/>
                  <a:pt x="208273" y="0"/>
                </a:cubicBezTo>
                <a:cubicBezTo>
                  <a:pt x="151008" y="53187"/>
                  <a:pt x="148752" y="146981"/>
                  <a:pt x="146410" y="221078"/>
                </a:cubicBezTo>
                <a:cubicBezTo>
                  <a:pt x="146236" y="253181"/>
                  <a:pt x="149533" y="285198"/>
                  <a:pt x="152657" y="31704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 flipH="1">
            <a:off x="1573936" y="3291637"/>
            <a:ext cx="160118" cy="352142"/>
          </a:xfrm>
          <a:custGeom>
            <a:rect b="b" l="l" r="r" t="t"/>
            <a:pathLst>
              <a:path extrusionOk="0" h="704284" w="320236">
                <a:moveTo>
                  <a:pt x="230709" y="26433"/>
                </a:moveTo>
                <a:cubicBezTo>
                  <a:pt x="331443" y="124217"/>
                  <a:pt x="332311" y="283085"/>
                  <a:pt x="304893" y="411931"/>
                </a:cubicBezTo>
                <a:cubicBezTo>
                  <a:pt x="279471" y="532101"/>
                  <a:pt x="232358" y="696348"/>
                  <a:pt x="85637" y="703810"/>
                </a:cubicBezTo>
                <a:cubicBezTo>
                  <a:pt x="52406" y="706413"/>
                  <a:pt x="24121" y="698170"/>
                  <a:pt x="0" y="682292"/>
                </a:cubicBezTo>
                <a:cubicBezTo>
                  <a:pt x="11193" y="674657"/>
                  <a:pt x="21344" y="663638"/>
                  <a:pt x="27418" y="655308"/>
                </a:cubicBezTo>
                <a:cubicBezTo>
                  <a:pt x="54575" y="619387"/>
                  <a:pt x="69325" y="576265"/>
                  <a:pt x="82948" y="533923"/>
                </a:cubicBezTo>
                <a:cubicBezTo>
                  <a:pt x="103251" y="472927"/>
                  <a:pt x="111493" y="409849"/>
                  <a:pt x="42081" y="379394"/>
                </a:cubicBezTo>
                <a:cubicBezTo>
                  <a:pt x="77655" y="375403"/>
                  <a:pt x="135961" y="368635"/>
                  <a:pt x="131536" y="320741"/>
                </a:cubicBezTo>
                <a:cubicBezTo>
                  <a:pt x="127458" y="221221"/>
                  <a:pt x="137610" y="107905"/>
                  <a:pt x="69759" y="26433"/>
                </a:cubicBezTo>
                <a:cubicBezTo>
                  <a:pt x="68024" y="25045"/>
                  <a:pt x="65942" y="23222"/>
                  <a:pt x="63599" y="21400"/>
                </a:cubicBezTo>
                <a:cubicBezTo>
                  <a:pt x="88761" y="5609"/>
                  <a:pt x="118088" y="-2460"/>
                  <a:pt x="148976" y="664"/>
                </a:cubicBezTo>
                <a:cubicBezTo>
                  <a:pt x="155917" y="6477"/>
                  <a:pt x="165722" y="5262"/>
                  <a:pt x="174225" y="6130"/>
                </a:cubicBezTo>
                <a:cubicBezTo>
                  <a:pt x="195048" y="6477"/>
                  <a:pt x="215612" y="11856"/>
                  <a:pt x="230709" y="264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/>
          <p:nvPr/>
        </p:nvSpPr>
        <p:spPr>
          <a:xfrm flipH="1">
            <a:off x="1266213" y="3275132"/>
            <a:ext cx="151277" cy="338084"/>
          </a:xfrm>
          <a:custGeom>
            <a:rect b="b" l="l" r="r" t="t"/>
            <a:pathLst>
              <a:path extrusionOk="0" h="676168" w="302555">
                <a:moveTo>
                  <a:pt x="263767" y="55277"/>
                </a:moveTo>
                <a:cubicBezTo>
                  <a:pt x="294568" y="108291"/>
                  <a:pt x="303592" y="171282"/>
                  <a:pt x="302464" y="232539"/>
                </a:cubicBezTo>
                <a:cubicBezTo>
                  <a:pt x="295002" y="378131"/>
                  <a:pt x="273051" y="655260"/>
                  <a:pt x="88674" y="675997"/>
                </a:cubicBezTo>
                <a:cubicBezTo>
                  <a:pt x="55183" y="677732"/>
                  <a:pt x="25596" y="666192"/>
                  <a:pt x="0" y="647538"/>
                </a:cubicBezTo>
                <a:cubicBezTo>
                  <a:pt x="42255" y="621768"/>
                  <a:pt x="88934" y="512357"/>
                  <a:pt x="90236" y="484766"/>
                </a:cubicBezTo>
                <a:cubicBezTo>
                  <a:pt x="98305" y="421948"/>
                  <a:pt x="74358" y="417262"/>
                  <a:pt x="27504" y="389411"/>
                </a:cubicBezTo>
                <a:cubicBezTo>
                  <a:pt x="73230" y="372318"/>
                  <a:pt x="123814" y="378478"/>
                  <a:pt x="126938" y="316614"/>
                </a:cubicBezTo>
                <a:cubicBezTo>
                  <a:pt x="138738" y="214925"/>
                  <a:pt x="173617" y="86947"/>
                  <a:pt x="107502" y="8"/>
                </a:cubicBezTo>
                <a:cubicBezTo>
                  <a:pt x="127805" y="-166"/>
                  <a:pt x="148976" y="2611"/>
                  <a:pt x="170928" y="8945"/>
                </a:cubicBezTo>
                <a:cubicBezTo>
                  <a:pt x="205807" y="12849"/>
                  <a:pt x="244418" y="23261"/>
                  <a:pt x="263767" y="55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3"/>
          <p:cNvSpPr/>
          <p:nvPr/>
        </p:nvSpPr>
        <p:spPr>
          <a:xfrm flipH="1">
            <a:off x="1882256" y="4284534"/>
            <a:ext cx="153354" cy="195253"/>
          </a:xfrm>
          <a:custGeom>
            <a:rect b="b" l="l" r="r" t="t"/>
            <a:pathLst>
              <a:path extrusionOk="0" h="390506" w="306708">
                <a:moveTo>
                  <a:pt x="303858" y="346079"/>
                </a:moveTo>
                <a:cubicBezTo>
                  <a:pt x="309584" y="357619"/>
                  <a:pt x="306461" y="374972"/>
                  <a:pt x="296483" y="383215"/>
                </a:cubicBezTo>
                <a:cubicBezTo>
                  <a:pt x="287980" y="387640"/>
                  <a:pt x="278696" y="389635"/>
                  <a:pt x="269152" y="390329"/>
                </a:cubicBezTo>
                <a:cubicBezTo>
                  <a:pt x="239044" y="391457"/>
                  <a:pt x="209110" y="386946"/>
                  <a:pt x="179176" y="383735"/>
                </a:cubicBezTo>
                <a:cubicBezTo>
                  <a:pt x="121477" y="376534"/>
                  <a:pt x="52585" y="384169"/>
                  <a:pt x="5038" y="345472"/>
                </a:cubicBezTo>
                <a:cubicBezTo>
                  <a:pt x="-9278" y="327945"/>
                  <a:pt x="10157" y="305560"/>
                  <a:pt x="23085" y="293152"/>
                </a:cubicBezTo>
                <a:cubicBezTo>
                  <a:pt x="33584" y="283521"/>
                  <a:pt x="50329" y="279530"/>
                  <a:pt x="56229" y="265821"/>
                </a:cubicBezTo>
                <a:cubicBezTo>
                  <a:pt x="60394" y="256017"/>
                  <a:pt x="57097" y="243696"/>
                  <a:pt x="48421" y="237449"/>
                </a:cubicBezTo>
                <a:cubicBezTo>
                  <a:pt x="-23248" y="201094"/>
                  <a:pt x="71760" y="173763"/>
                  <a:pt x="75318" y="132029"/>
                </a:cubicBezTo>
                <a:cubicBezTo>
                  <a:pt x="75231" y="99926"/>
                  <a:pt x="32109" y="100447"/>
                  <a:pt x="17879" y="75545"/>
                </a:cubicBezTo>
                <a:cubicBezTo>
                  <a:pt x="-6242" y="27303"/>
                  <a:pt x="214837" y="-2978"/>
                  <a:pt x="246853" y="233"/>
                </a:cubicBezTo>
                <a:cubicBezTo>
                  <a:pt x="249803" y="10037"/>
                  <a:pt x="257265" y="17152"/>
                  <a:pt x="264379" y="24180"/>
                </a:cubicBezTo>
                <a:cubicBezTo>
                  <a:pt x="281386" y="44656"/>
                  <a:pt x="281212" y="65220"/>
                  <a:pt x="265160" y="86217"/>
                </a:cubicBezTo>
                <a:cubicBezTo>
                  <a:pt x="255443" y="99492"/>
                  <a:pt x="241473" y="113548"/>
                  <a:pt x="246853" y="131422"/>
                </a:cubicBezTo>
                <a:cubicBezTo>
                  <a:pt x="252927" y="154675"/>
                  <a:pt x="284856" y="152853"/>
                  <a:pt x="294834" y="173330"/>
                </a:cubicBezTo>
                <a:cubicBezTo>
                  <a:pt x="307589" y="218621"/>
                  <a:pt x="229413" y="243349"/>
                  <a:pt x="248501" y="289508"/>
                </a:cubicBezTo>
                <a:cubicBezTo>
                  <a:pt x="263338" y="311547"/>
                  <a:pt x="292231" y="321004"/>
                  <a:pt x="303858" y="3460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3"/>
          <p:cNvSpPr/>
          <p:nvPr/>
        </p:nvSpPr>
        <p:spPr>
          <a:xfrm flipH="1">
            <a:off x="1161701" y="4354514"/>
            <a:ext cx="203396" cy="239332"/>
          </a:xfrm>
          <a:custGeom>
            <a:rect b="b" l="l" r="r" t="t"/>
            <a:pathLst>
              <a:path extrusionOk="0" h="478664" w="406791">
                <a:moveTo>
                  <a:pt x="354460" y="248895"/>
                </a:moveTo>
                <a:cubicBezTo>
                  <a:pt x="373028" y="249676"/>
                  <a:pt x="413547" y="237355"/>
                  <a:pt x="405825" y="270066"/>
                </a:cubicBezTo>
                <a:cubicBezTo>
                  <a:pt x="402181" y="288807"/>
                  <a:pt x="380403" y="307375"/>
                  <a:pt x="399839" y="323166"/>
                </a:cubicBezTo>
                <a:cubicBezTo>
                  <a:pt x="392116" y="357352"/>
                  <a:pt x="366694" y="383989"/>
                  <a:pt x="345090" y="410365"/>
                </a:cubicBezTo>
                <a:cubicBezTo>
                  <a:pt x="314461" y="446893"/>
                  <a:pt x="267695" y="483942"/>
                  <a:pt x="216156" y="478042"/>
                </a:cubicBezTo>
                <a:cubicBezTo>
                  <a:pt x="154900" y="471274"/>
                  <a:pt x="149347" y="461991"/>
                  <a:pt x="171819" y="405593"/>
                </a:cubicBezTo>
                <a:cubicBezTo>
                  <a:pt x="175116" y="391190"/>
                  <a:pt x="163576" y="376179"/>
                  <a:pt x="148653" y="376266"/>
                </a:cubicBezTo>
                <a:cubicBezTo>
                  <a:pt x="118372" y="382600"/>
                  <a:pt x="50695" y="365421"/>
                  <a:pt x="69783" y="323426"/>
                </a:cubicBezTo>
                <a:cubicBezTo>
                  <a:pt x="76464" y="302689"/>
                  <a:pt x="98502" y="284989"/>
                  <a:pt x="91995" y="261476"/>
                </a:cubicBezTo>
                <a:cubicBezTo>
                  <a:pt x="86529" y="242214"/>
                  <a:pt x="65445" y="243429"/>
                  <a:pt x="49393" y="241086"/>
                </a:cubicBezTo>
                <a:cubicBezTo>
                  <a:pt x="-2839" y="228071"/>
                  <a:pt x="-10388" y="183040"/>
                  <a:pt x="11564" y="139310"/>
                </a:cubicBezTo>
                <a:cubicBezTo>
                  <a:pt x="11910" y="138529"/>
                  <a:pt x="12344" y="137748"/>
                  <a:pt x="12691" y="136794"/>
                </a:cubicBezTo>
                <a:cubicBezTo>
                  <a:pt x="55987" y="112153"/>
                  <a:pt x="90346" y="73195"/>
                  <a:pt x="132601" y="46471"/>
                </a:cubicBezTo>
                <a:cubicBezTo>
                  <a:pt x="174249" y="21136"/>
                  <a:pt x="222316" y="-4460"/>
                  <a:pt x="272467" y="659"/>
                </a:cubicBezTo>
                <a:cubicBezTo>
                  <a:pt x="316023" y="13414"/>
                  <a:pt x="291122" y="62262"/>
                  <a:pt x="273335" y="87164"/>
                </a:cubicBezTo>
                <a:cubicBezTo>
                  <a:pt x="266827" y="97923"/>
                  <a:pt x="254680" y="105298"/>
                  <a:pt x="252858" y="118487"/>
                </a:cubicBezTo>
                <a:cubicBezTo>
                  <a:pt x="250429" y="144082"/>
                  <a:pt x="277586" y="148507"/>
                  <a:pt x="296848" y="142694"/>
                </a:cubicBezTo>
                <a:cubicBezTo>
                  <a:pt x="313854" y="139831"/>
                  <a:pt x="331988" y="141132"/>
                  <a:pt x="347779" y="148420"/>
                </a:cubicBezTo>
                <a:cubicBezTo>
                  <a:pt x="373549" y="165340"/>
                  <a:pt x="340231" y="199438"/>
                  <a:pt x="333116" y="218527"/>
                </a:cubicBezTo>
                <a:cubicBezTo>
                  <a:pt x="328604" y="232409"/>
                  <a:pt x="339970" y="247940"/>
                  <a:pt x="354460" y="2488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 flipH="1">
            <a:off x="1096173" y="4641127"/>
            <a:ext cx="222102" cy="179496"/>
          </a:xfrm>
          <a:custGeom>
            <a:rect b="b" l="l" r="r" t="t"/>
            <a:pathLst>
              <a:path extrusionOk="0" h="358991" w="444204">
                <a:moveTo>
                  <a:pt x="437297" y="0"/>
                </a:moveTo>
                <a:cubicBezTo>
                  <a:pt x="473479" y="141688"/>
                  <a:pt x="361638" y="244244"/>
                  <a:pt x="238865" y="316780"/>
                </a:cubicBezTo>
                <a:cubicBezTo>
                  <a:pt x="185765" y="351400"/>
                  <a:pt x="112882" y="376388"/>
                  <a:pt x="53187" y="343851"/>
                </a:cubicBezTo>
                <a:cubicBezTo>
                  <a:pt x="32797" y="331183"/>
                  <a:pt x="20303" y="308624"/>
                  <a:pt x="87" y="296043"/>
                </a:cubicBezTo>
                <a:cubicBezTo>
                  <a:pt x="87" y="295870"/>
                  <a:pt x="0" y="295610"/>
                  <a:pt x="0" y="295349"/>
                </a:cubicBezTo>
                <a:cubicBezTo>
                  <a:pt x="4338" y="296998"/>
                  <a:pt x="8850" y="298299"/>
                  <a:pt x="13535" y="299254"/>
                </a:cubicBezTo>
                <a:cubicBezTo>
                  <a:pt x="135267" y="327799"/>
                  <a:pt x="249450" y="221685"/>
                  <a:pt x="327019" y="140213"/>
                </a:cubicBezTo>
                <a:cubicBezTo>
                  <a:pt x="365803" y="96136"/>
                  <a:pt x="412656" y="53968"/>
                  <a:pt x="4372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 flipH="1">
            <a:off x="1882814" y="4666766"/>
            <a:ext cx="337908" cy="68160"/>
          </a:xfrm>
          <a:custGeom>
            <a:rect b="b" l="l" r="r" t="t"/>
            <a:pathLst>
              <a:path extrusionOk="0" h="136319" w="675815">
                <a:moveTo>
                  <a:pt x="675815" y="0"/>
                </a:moveTo>
                <a:cubicBezTo>
                  <a:pt x="672431" y="62991"/>
                  <a:pt x="675729" y="127719"/>
                  <a:pt x="592954" y="126330"/>
                </a:cubicBezTo>
                <a:cubicBezTo>
                  <a:pt x="547576" y="128065"/>
                  <a:pt x="502632" y="136829"/>
                  <a:pt x="457167" y="136221"/>
                </a:cubicBezTo>
                <a:cubicBezTo>
                  <a:pt x="368926" y="136916"/>
                  <a:pt x="280426" y="133966"/>
                  <a:pt x="192706" y="125463"/>
                </a:cubicBezTo>
                <a:cubicBezTo>
                  <a:pt x="138391" y="120604"/>
                  <a:pt x="76614" y="128413"/>
                  <a:pt x="29066" y="97351"/>
                </a:cubicBezTo>
                <a:cubicBezTo>
                  <a:pt x="7462" y="73403"/>
                  <a:pt x="11887" y="36788"/>
                  <a:pt x="0" y="8156"/>
                </a:cubicBezTo>
                <a:cubicBezTo>
                  <a:pt x="76180" y="54489"/>
                  <a:pt x="230188" y="37222"/>
                  <a:pt x="305588" y="44510"/>
                </a:cubicBezTo>
                <a:cubicBezTo>
                  <a:pt x="375954" y="45205"/>
                  <a:pt x="446408" y="44077"/>
                  <a:pt x="516774" y="41994"/>
                </a:cubicBezTo>
                <a:cubicBezTo>
                  <a:pt x="586100" y="42688"/>
                  <a:pt x="639981" y="30888"/>
                  <a:pt x="675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 flipH="1">
            <a:off x="514307" y="2848017"/>
            <a:ext cx="2169234" cy="1993945"/>
            <a:chOff x="1028586" y="5696034"/>
            <a:chExt cx="4338467" cy="3987889"/>
          </a:xfrm>
        </p:grpSpPr>
        <p:sp>
          <p:nvSpPr>
            <p:cNvPr id="387" name="Google Shape;387;p13"/>
            <p:cNvSpPr/>
            <p:nvPr/>
          </p:nvSpPr>
          <p:spPr>
            <a:xfrm>
              <a:off x="1028586" y="5696034"/>
              <a:ext cx="4338467" cy="3987889"/>
            </a:xfrm>
            <a:custGeom>
              <a:rect b="b" l="l" r="r" t="t"/>
              <a:pathLst>
                <a:path extrusionOk="0" h="3987889" w="4338467">
                  <a:moveTo>
                    <a:pt x="4130838" y="1103342"/>
                  </a:moveTo>
                  <a:cubicBezTo>
                    <a:pt x="4175348" y="971892"/>
                    <a:pt x="4215347" y="838968"/>
                    <a:pt x="4260465" y="707605"/>
                  </a:cubicBezTo>
                  <a:cubicBezTo>
                    <a:pt x="4278599" y="654331"/>
                    <a:pt x="4299770" y="599148"/>
                    <a:pt x="4321288" y="546221"/>
                  </a:cubicBezTo>
                  <a:cubicBezTo>
                    <a:pt x="4327188" y="528782"/>
                    <a:pt x="4337773" y="512036"/>
                    <a:pt x="4338468" y="493468"/>
                  </a:cubicBezTo>
                  <a:cubicBezTo>
                    <a:pt x="4337079" y="464402"/>
                    <a:pt x="4303501" y="460063"/>
                    <a:pt x="4280248" y="461538"/>
                  </a:cubicBezTo>
                  <a:cubicBezTo>
                    <a:pt x="4243026" y="462493"/>
                    <a:pt x="4205977" y="466137"/>
                    <a:pt x="4169015" y="470041"/>
                  </a:cubicBezTo>
                  <a:cubicBezTo>
                    <a:pt x="4097173" y="477503"/>
                    <a:pt x="4024810" y="476983"/>
                    <a:pt x="3952622" y="480280"/>
                  </a:cubicBezTo>
                  <a:cubicBezTo>
                    <a:pt x="3859262" y="484878"/>
                    <a:pt x="3765816" y="484184"/>
                    <a:pt x="3672457" y="489043"/>
                  </a:cubicBezTo>
                  <a:cubicBezTo>
                    <a:pt x="3486692" y="505008"/>
                    <a:pt x="3300927" y="522274"/>
                    <a:pt x="3114989" y="537371"/>
                  </a:cubicBezTo>
                  <a:cubicBezTo>
                    <a:pt x="3003756" y="548477"/>
                    <a:pt x="2892002" y="552122"/>
                    <a:pt x="2780249" y="553944"/>
                  </a:cubicBezTo>
                  <a:cubicBezTo>
                    <a:pt x="2783285" y="547783"/>
                    <a:pt x="2786235" y="541623"/>
                    <a:pt x="2789186" y="535723"/>
                  </a:cubicBezTo>
                  <a:cubicBezTo>
                    <a:pt x="2826581" y="461799"/>
                    <a:pt x="2848099" y="380066"/>
                    <a:pt x="2857817" y="297986"/>
                  </a:cubicBezTo>
                  <a:cubicBezTo>
                    <a:pt x="2876558" y="167057"/>
                    <a:pt x="2793437" y="95823"/>
                    <a:pt x="2671965" y="75433"/>
                  </a:cubicBezTo>
                  <a:cubicBezTo>
                    <a:pt x="2628930" y="-28773"/>
                    <a:pt x="2482557" y="-28599"/>
                    <a:pt x="2486982" y="98425"/>
                  </a:cubicBezTo>
                  <a:cubicBezTo>
                    <a:pt x="2395444" y="122199"/>
                    <a:pt x="2313451" y="183022"/>
                    <a:pt x="2266685" y="265449"/>
                  </a:cubicBezTo>
                  <a:cubicBezTo>
                    <a:pt x="2241870" y="315599"/>
                    <a:pt x="2232846" y="371997"/>
                    <a:pt x="2219484" y="425791"/>
                  </a:cubicBezTo>
                  <a:cubicBezTo>
                    <a:pt x="2147556" y="425271"/>
                    <a:pt x="2075280" y="422060"/>
                    <a:pt x="2003699" y="431171"/>
                  </a:cubicBezTo>
                  <a:cubicBezTo>
                    <a:pt x="1979752" y="435335"/>
                    <a:pt x="1947215" y="435335"/>
                    <a:pt x="1937063" y="462059"/>
                  </a:cubicBezTo>
                  <a:cubicBezTo>
                    <a:pt x="1925783" y="492427"/>
                    <a:pt x="1952507" y="517676"/>
                    <a:pt x="1978797" y="527480"/>
                  </a:cubicBezTo>
                  <a:cubicBezTo>
                    <a:pt x="2033893" y="549085"/>
                    <a:pt x="2092893" y="558542"/>
                    <a:pt x="2150853" y="569475"/>
                  </a:cubicBezTo>
                  <a:cubicBezTo>
                    <a:pt x="2156232" y="570689"/>
                    <a:pt x="2161699" y="571904"/>
                    <a:pt x="2167165" y="573032"/>
                  </a:cubicBezTo>
                  <a:cubicBezTo>
                    <a:pt x="2037624" y="574420"/>
                    <a:pt x="1908083" y="575548"/>
                    <a:pt x="1778456" y="576069"/>
                  </a:cubicBezTo>
                  <a:cubicBezTo>
                    <a:pt x="1641801" y="580494"/>
                    <a:pt x="1504972" y="583878"/>
                    <a:pt x="1368229" y="583964"/>
                  </a:cubicBezTo>
                  <a:cubicBezTo>
                    <a:pt x="1281811" y="581014"/>
                    <a:pt x="1195653" y="574854"/>
                    <a:pt x="1109061" y="572685"/>
                  </a:cubicBezTo>
                  <a:cubicBezTo>
                    <a:pt x="1069757" y="569908"/>
                    <a:pt x="1028977" y="565050"/>
                    <a:pt x="989325" y="570169"/>
                  </a:cubicBezTo>
                  <a:cubicBezTo>
                    <a:pt x="933622" y="567305"/>
                    <a:pt x="877138" y="569908"/>
                    <a:pt x="821781" y="575201"/>
                  </a:cubicBezTo>
                  <a:cubicBezTo>
                    <a:pt x="806424" y="577804"/>
                    <a:pt x="790980" y="579973"/>
                    <a:pt x="775449" y="581882"/>
                  </a:cubicBezTo>
                  <a:cubicBezTo>
                    <a:pt x="763301" y="582229"/>
                    <a:pt x="751067" y="582923"/>
                    <a:pt x="738920" y="583878"/>
                  </a:cubicBezTo>
                  <a:cubicBezTo>
                    <a:pt x="727728" y="585179"/>
                    <a:pt x="715841" y="584745"/>
                    <a:pt x="704995" y="588216"/>
                  </a:cubicBezTo>
                  <a:cubicBezTo>
                    <a:pt x="704648" y="587435"/>
                    <a:pt x="704301" y="586654"/>
                    <a:pt x="703694" y="586047"/>
                  </a:cubicBezTo>
                  <a:cubicBezTo>
                    <a:pt x="698661" y="581101"/>
                    <a:pt x="691980" y="585786"/>
                    <a:pt x="688943" y="590645"/>
                  </a:cubicBezTo>
                  <a:cubicBezTo>
                    <a:pt x="644433" y="678972"/>
                    <a:pt x="617102" y="774588"/>
                    <a:pt x="579012" y="865691"/>
                  </a:cubicBezTo>
                  <a:cubicBezTo>
                    <a:pt x="533286" y="973454"/>
                    <a:pt x="501183" y="1084427"/>
                    <a:pt x="461445" y="1194185"/>
                  </a:cubicBezTo>
                  <a:cubicBezTo>
                    <a:pt x="363921" y="1144035"/>
                    <a:pt x="321839" y="1050415"/>
                    <a:pt x="316113" y="941785"/>
                  </a:cubicBezTo>
                  <a:cubicBezTo>
                    <a:pt x="311601" y="834543"/>
                    <a:pt x="308998" y="726607"/>
                    <a:pt x="331036" y="620926"/>
                  </a:cubicBezTo>
                  <a:cubicBezTo>
                    <a:pt x="394722" y="575982"/>
                    <a:pt x="472117" y="542751"/>
                    <a:pt x="514198" y="473946"/>
                  </a:cubicBezTo>
                  <a:cubicBezTo>
                    <a:pt x="543438" y="434554"/>
                    <a:pt x="548470" y="372257"/>
                    <a:pt x="486520" y="367051"/>
                  </a:cubicBezTo>
                  <a:cubicBezTo>
                    <a:pt x="440881" y="365923"/>
                    <a:pt x="397238" y="386053"/>
                    <a:pt x="355591" y="402798"/>
                  </a:cubicBezTo>
                  <a:cubicBezTo>
                    <a:pt x="353856" y="337377"/>
                    <a:pt x="396891" y="145713"/>
                    <a:pt x="352728" y="105453"/>
                  </a:cubicBezTo>
                  <a:cubicBezTo>
                    <a:pt x="311254" y="77428"/>
                    <a:pt x="265962" y="128186"/>
                    <a:pt x="250171" y="164020"/>
                  </a:cubicBezTo>
                  <a:cubicBezTo>
                    <a:pt x="236723" y="76387"/>
                    <a:pt x="170781" y="61984"/>
                    <a:pt x="139892" y="149791"/>
                  </a:cubicBezTo>
                  <a:cubicBezTo>
                    <a:pt x="131389" y="122112"/>
                    <a:pt x="95555" y="94348"/>
                    <a:pt x="74124" y="126017"/>
                  </a:cubicBezTo>
                  <a:cubicBezTo>
                    <a:pt x="62064" y="141808"/>
                    <a:pt x="56598" y="161244"/>
                    <a:pt x="53995" y="180592"/>
                  </a:cubicBezTo>
                  <a:cubicBezTo>
                    <a:pt x="44711" y="231003"/>
                    <a:pt x="44103" y="282368"/>
                    <a:pt x="43496" y="333386"/>
                  </a:cubicBezTo>
                  <a:cubicBezTo>
                    <a:pt x="45752" y="547349"/>
                    <a:pt x="60415" y="762441"/>
                    <a:pt x="102236" y="972586"/>
                  </a:cubicBezTo>
                  <a:cubicBezTo>
                    <a:pt x="127138" y="1077399"/>
                    <a:pt x="160976" y="1181257"/>
                    <a:pt x="218762" y="1272795"/>
                  </a:cubicBezTo>
                  <a:cubicBezTo>
                    <a:pt x="254249" y="1333964"/>
                    <a:pt x="293294" y="1395394"/>
                    <a:pt x="352207" y="1436521"/>
                  </a:cubicBezTo>
                  <a:cubicBezTo>
                    <a:pt x="354376" y="1437996"/>
                    <a:pt x="356719" y="1438863"/>
                    <a:pt x="358975" y="1439297"/>
                  </a:cubicBezTo>
                  <a:cubicBezTo>
                    <a:pt x="341622" y="1480511"/>
                    <a:pt x="325223" y="1522071"/>
                    <a:pt x="310994" y="1564586"/>
                  </a:cubicBezTo>
                  <a:cubicBezTo>
                    <a:pt x="227352" y="1825663"/>
                    <a:pt x="126704" y="2078324"/>
                    <a:pt x="37943" y="2338013"/>
                  </a:cubicBezTo>
                  <a:cubicBezTo>
                    <a:pt x="26230" y="2371678"/>
                    <a:pt x="14083" y="2405343"/>
                    <a:pt x="3237" y="2439268"/>
                  </a:cubicBezTo>
                  <a:cubicBezTo>
                    <a:pt x="-1101" y="2451762"/>
                    <a:pt x="-2142" y="2466252"/>
                    <a:pt x="6881" y="2477011"/>
                  </a:cubicBezTo>
                  <a:cubicBezTo>
                    <a:pt x="34559" y="2501565"/>
                    <a:pt x="77595" y="2492542"/>
                    <a:pt x="112041" y="2496099"/>
                  </a:cubicBezTo>
                  <a:cubicBezTo>
                    <a:pt x="149870" y="2496880"/>
                    <a:pt x="187700" y="2496793"/>
                    <a:pt x="225530" y="2496967"/>
                  </a:cubicBezTo>
                  <a:cubicBezTo>
                    <a:pt x="612764" y="2491935"/>
                    <a:pt x="999997" y="2496620"/>
                    <a:pt x="1387144" y="2492368"/>
                  </a:cubicBezTo>
                  <a:cubicBezTo>
                    <a:pt x="1334911" y="2550588"/>
                    <a:pt x="1312439" y="2635097"/>
                    <a:pt x="1313914" y="2712232"/>
                  </a:cubicBezTo>
                  <a:cubicBezTo>
                    <a:pt x="1317992" y="2764204"/>
                    <a:pt x="1338209" y="2814008"/>
                    <a:pt x="1359206" y="2861208"/>
                  </a:cubicBezTo>
                  <a:cubicBezTo>
                    <a:pt x="1332395" y="2868670"/>
                    <a:pt x="1305845" y="2878474"/>
                    <a:pt x="1285629" y="2897736"/>
                  </a:cubicBezTo>
                  <a:cubicBezTo>
                    <a:pt x="1245456" y="2935652"/>
                    <a:pt x="1275998" y="2987625"/>
                    <a:pt x="1317558" y="3008362"/>
                  </a:cubicBezTo>
                  <a:cubicBezTo>
                    <a:pt x="1280683" y="3036300"/>
                    <a:pt x="1252224" y="3092090"/>
                    <a:pt x="1294132" y="3128705"/>
                  </a:cubicBezTo>
                  <a:cubicBezTo>
                    <a:pt x="1254654" y="3157425"/>
                    <a:pt x="1231574" y="3221544"/>
                    <a:pt x="1276258" y="3256164"/>
                  </a:cubicBezTo>
                  <a:cubicBezTo>
                    <a:pt x="1280510" y="3259200"/>
                    <a:pt x="1284935" y="3261977"/>
                    <a:pt x="1289360" y="3264580"/>
                  </a:cubicBezTo>
                  <a:cubicBezTo>
                    <a:pt x="1156348" y="3280371"/>
                    <a:pt x="967807" y="3339372"/>
                    <a:pt x="912451" y="3438718"/>
                  </a:cubicBezTo>
                  <a:cubicBezTo>
                    <a:pt x="879827" y="3488001"/>
                    <a:pt x="862821" y="3554376"/>
                    <a:pt x="890499" y="3609559"/>
                  </a:cubicBezTo>
                  <a:cubicBezTo>
                    <a:pt x="896313" y="3620665"/>
                    <a:pt x="904555" y="3630036"/>
                    <a:pt x="914707" y="3637931"/>
                  </a:cubicBezTo>
                  <a:cubicBezTo>
                    <a:pt x="911063" y="3639840"/>
                    <a:pt x="908286" y="3645219"/>
                    <a:pt x="907939" y="3649905"/>
                  </a:cubicBezTo>
                  <a:cubicBezTo>
                    <a:pt x="896139" y="3752895"/>
                    <a:pt x="927982" y="3787688"/>
                    <a:pt x="1029324" y="3798968"/>
                  </a:cubicBezTo>
                  <a:cubicBezTo>
                    <a:pt x="1132141" y="3807037"/>
                    <a:pt x="1235218" y="3816321"/>
                    <a:pt x="1338642" y="3817449"/>
                  </a:cubicBezTo>
                  <a:cubicBezTo>
                    <a:pt x="1391222" y="3818750"/>
                    <a:pt x="1443455" y="3815453"/>
                    <a:pt x="1495601" y="3809032"/>
                  </a:cubicBezTo>
                  <a:cubicBezTo>
                    <a:pt x="1528485" y="3806516"/>
                    <a:pt x="1568744" y="3807644"/>
                    <a:pt x="1597203" y="3786821"/>
                  </a:cubicBezTo>
                  <a:cubicBezTo>
                    <a:pt x="1643623" y="3750466"/>
                    <a:pt x="1643970" y="3684524"/>
                    <a:pt x="1645618" y="3630469"/>
                  </a:cubicBezTo>
                  <a:cubicBezTo>
                    <a:pt x="1645184" y="3616847"/>
                    <a:pt x="1635553" y="3609732"/>
                    <a:pt x="1625402" y="3609038"/>
                  </a:cubicBezTo>
                  <a:cubicBezTo>
                    <a:pt x="1643970" y="3579972"/>
                    <a:pt x="1653253" y="3540494"/>
                    <a:pt x="1652299" y="3488434"/>
                  </a:cubicBezTo>
                  <a:cubicBezTo>
                    <a:pt x="1653080" y="3454770"/>
                    <a:pt x="1644924" y="3421886"/>
                    <a:pt x="1640759" y="3388654"/>
                  </a:cubicBezTo>
                  <a:cubicBezTo>
                    <a:pt x="1635293" y="3356031"/>
                    <a:pt x="1633037" y="3322105"/>
                    <a:pt x="1621931" y="3290957"/>
                  </a:cubicBezTo>
                  <a:cubicBezTo>
                    <a:pt x="1621671" y="3290436"/>
                    <a:pt x="1621324" y="3289916"/>
                    <a:pt x="1621064" y="3289482"/>
                  </a:cubicBezTo>
                  <a:cubicBezTo>
                    <a:pt x="1627311" y="3284449"/>
                    <a:pt x="1632690" y="3278202"/>
                    <a:pt x="1636768" y="3270306"/>
                  </a:cubicBezTo>
                  <a:cubicBezTo>
                    <a:pt x="1664446" y="3222152"/>
                    <a:pt x="1629567" y="3171915"/>
                    <a:pt x="1588700" y="3145278"/>
                  </a:cubicBezTo>
                  <a:cubicBezTo>
                    <a:pt x="1634165" y="3097296"/>
                    <a:pt x="1666268" y="3030400"/>
                    <a:pt x="1592604" y="2990488"/>
                  </a:cubicBezTo>
                  <a:cubicBezTo>
                    <a:pt x="1628352" y="2947366"/>
                    <a:pt x="1624708" y="2895220"/>
                    <a:pt x="1582974" y="2857737"/>
                  </a:cubicBezTo>
                  <a:cubicBezTo>
                    <a:pt x="1578549" y="2845330"/>
                    <a:pt x="1562150" y="2839256"/>
                    <a:pt x="1540545" y="2837174"/>
                  </a:cubicBezTo>
                  <a:cubicBezTo>
                    <a:pt x="1543756" y="2833096"/>
                    <a:pt x="1545491" y="2827977"/>
                    <a:pt x="1544623" y="2822250"/>
                  </a:cubicBezTo>
                  <a:cubicBezTo>
                    <a:pt x="1542714" y="2807760"/>
                    <a:pt x="1540459" y="2793357"/>
                    <a:pt x="1538897" y="2778867"/>
                  </a:cubicBezTo>
                  <a:cubicBezTo>
                    <a:pt x="1530220" y="2684640"/>
                    <a:pt x="1521804" y="2575403"/>
                    <a:pt x="1582540" y="2495318"/>
                  </a:cubicBezTo>
                  <a:cubicBezTo>
                    <a:pt x="1583928" y="2493583"/>
                    <a:pt x="1585403" y="2491587"/>
                    <a:pt x="1586791" y="2489505"/>
                  </a:cubicBezTo>
                  <a:cubicBezTo>
                    <a:pt x="1605099" y="2489158"/>
                    <a:pt x="1623406" y="2488898"/>
                    <a:pt x="1641627" y="2488464"/>
                  </a:cubicBezTo>
                  <a:cubicBezTo>
                    <a:pt x="1914938" y="2477184"/>
                    <a:pt x="2188335" y="2465471"/>
                    <a:pt x="2461820" y="2457402"/>
                  </a:cubicBezTo>
                  <a:cubicBezTo>
                    <a:pt x="2485593" y="2569763"/>
                    <a:pt x="2523770" y="2679434"/>
                    <a:pt x="2551795" y="2791101"/>
                  </a:cubicBezTo>
                  <a:cubicBezTo>
                    <a:pt x="2582771" y="2899211"/>
                    <a:pt x="2612705" y="3008362"/>
                    <a:pt x="2653224" y="3113174"/>
                  </a:cubicBezTo>
                  <a:cubicBezTo>
                    <a:pt x="2648365" y="3118554"/>
                    <a:pt x="2643767" y="3124020"/>
                    <a:pt x="2640036" y="3129226"/>
                  </a:cubicBezTo>
                  <a:cubicBezTo>
                    <a:pt x="2625112" y="3136167"/>
                    <a:pt x="2616696" y="3153173"/>
                    <a:pt x="2609928" y="3167403"/>
                  </a:cubicBezTo>
                  <a:cubicBezTo>
                    <a:pt x="2582510" y="3220937"/>
                    <a:pt x="2624158" y="3281760"/>
                    <a:pt x="2678646" y="3294340"/>
                  </a:cubicBezTo>
                  <a:cubicBezTo>
                    <a:pt x="2628756" y="3365835"/>
                    <a:pt x="2679427" y="3424315"/>
                    <a:pt x="2755694" y="3434380"/>
                  </a:cubicBezTo>
                  <a:cubicBezTo>
                    <a:pt x="2739469" y="3481406"/>
                    <a:pt x="2766626" y="3516893"/>
                    <a:pt x="2808708" y="3528694"/>
                  </a:cubicBezTo>
                  <a:cubicBezTo>
                    <a:pt x="2803415" y="3533466"/>
                    <a:pt x="2798296" y="3538238"/>
                    <a:pt x="2793263" y="3542576"/>
                  </a:cubicBezTo>
                  <a:cubicBezTo>
                    <a:pt x="2731920" y="3609038"/>
                    <a:pt x="2656782" y="3704393"/>
                    <a:pt x="2669449" y="3799922"/>
                  </a:cubicBezTo>
                  <a:cubicBezTo>
                    <a:pt x="2672746" y="3830116"/>
                    <a:pt x="2688798" y="3857274"/>
                    <a:pt x="2713352" y="3873065"/>
                  </a:cubicBezTo>
                  <a:cubicBezTo>
                    <a:pt x="2713092" y="3875668"/>
                    <a:pt x="2713006" y="3878532"/>
                    <a:pt x="2713092" y="3881482"/>
                  </a:cubicBezTo>
                  <a:cubicBezTo>
                    <a:pt x="2708841" y="3883651"/>
                    <a:pt x="2705544" y="3887468"/>
                    <a:pt x="2704850" y="3892761"/>
                  </a:cubicBezTo>
                  <a:cubicBezTo>
                    <a:pt x="2703461" y="3906036"/>
                    <a:pt x="2713613" y="3916448"/>
                    <a:pt x="2720988" y="3926339"/>
                  </a:cubicBezTo>
                  <a:cubicBezTo>
                    <a:pt x="2745369" y="3959223"/>
                    <a:pt x="2781203" y="3984212"/>
                    <a:pt x="2823024" y="3986207"/>
                  </a:cubicBezTo>
                  <a:cubicBezTo>
                    <a:pt x="2909616" y="3997747"/>
                    <a:pt x="2986577" y="3947857"/>
                    <a:pt x="3054080" y="3899876"/>
                  </a:cubicBezTo>
                  <a:cubicBezTo>
                    <a:pt x="3168090" y="3821787"/>
                    <a:pt x="3257718" y="3694676"/>
                    <a:pt x="3202709" y="3553162"/>
                  </a:cubicBezTo>
                  <a:cubicBezTo>
                    <a:pt x="3198457" y="3541014"/>
                    <a:pt x="3194727" y="3527305"/>
                    <a:pt x="3185963" y="3516373"/>
                  </a:cubicBezTo>
                  <a:cubicBezTo>
                    <a:pt x="3185096" y="3515158"/>
                    <a:pt x="3184141" y="3514117"/>
                    <a:pt x="3183100" y="3513249"/>
                  </a:cubicBezTo>
                  <a:cubicBezTo>
                    <a:pt x="3181799" y="3471255"/>
                    <a:pt x="3164792" y="3429955"/>
                    <a:pt x="3146832" y="3392299"/>
                  </a:cubicBezTo>
                  <a:cubicBezTo>
                    <a:pt x="3132342" y="3363059"/>
                    <a:pt x="3112386" y="3337029"/>
                    <a:pt x="3091996" y="3311607"/>
                  </a:cubicBezTo>
                  <a:cubicBezTo>
                    <a:pt x="3089567" y="3308223"/>
                    <a:pt x="3086530" y="3304752"/>
                    <a:pt x="3083146" y="3301629"/>
                  </a:cubicBezTo>
                  <a:cubicBezTo>
                    <a:pt x="3085315" y="3294080"/>
                    <a:pt x="3086617" y="3286705"/>
                    <a:pt x="3087311" y="3280892"/>
                  </a:cubicBezTo>
                  <a:cubicBezTo>
                    <a:pt x="3091649" y="3246446"/>
                    <a:pt x="3062843" y="3216859"/>
                    <a:pt x="3028918" y="3215818"/>
                  </a:cubicBezTo>
                  <a:cubicBezTo>
                    <a:pt x="3055989" y="3155776"/>
                    <a:pt x="3018246" y="3110571"/>
                    <a:pt x="2955515" y="3109791"/>
                  </a:cubicBezTo>
                  <a:cubicBezTo>
                    <a:pt x="2989960" y="3062330"/>
                    <a:pt x="2985535" y="2989100"/>
                    <a:pt x="2921416" y="2972007"/>
                  </a:cubicBezTo>
                  <a:cubicBezTo>
                    <a:pt x="2902761" y="2969404"/>
                    <a:pt x="2884541" y="2970011"/>
                    <a:pt x="2866754" y="2973048"/>
                  </a:cubicBezTo>
                  <a:cubicBezTo>
                    <a:pt x="2863803" y="2961248"/>
                    <a:pt x="2857383" y="2949448"/>
                    <a:pt x="2854693" y="2938256"/>
                  </a:cubicBezTo>
                  <a:cubicBezTo>
                    <a:pt x="2843154" y="2901033"/>
                    <a:pt x="2832221" y="2863724"/>
                    <a:pt x="2819119" y="2827022"/>
                  </a:cubicBezTo>
                  <a:cubicBezTo>
                    <a:pt x="2783632" y="2711104"/>
                    <a:pt x="2765672" y="2591107"/>
                    <a:pt x="2733135" y="2474148"/>
                  </a:cubicBezTo>
                  <a:cubicBezTo>
                    <a:pt x="2731660" y="2470937"/>
                    <a:pt x="2729577" y="2460786"/>
                    <a:pt x="2726801" y="2451068"/>
                  </a:cubicBezTo>
                  <a:cubicBezTo>
                    <a:pt x="2830139" y="2449159"/>
                    <a:pt x="2933389" y="2447858"/>
                    <a:pt x="3036727" y="2447597"/>
                  </a:cubicBezTo>
                  <a:cubicBezTo>
                    <a:pt x="3234378" y="2447944"/>
                    <a:pt x="3431683" y="2432587"/>
                    <a:pt x="3629421" y="2434843"/>
                  </a:cubicBezTo>
                  <a:cubicBezTo>
                    <a:pt x="3694148" y="2444300"/>
                    <a:pt x="3748203" y="2265043"/>
                    <a:pt x="3767898" y="2212810"/>
                  </a:cubicBezTo>
                  <a:cubicBezTo>
                    <a:pt x="3797138" y="2126652"/>
                    <a:pt x="3824209" y="2039887"/>
                    <a:pt x="3853883" y="1953816"/>
                  </a:cubicBezTo>
                  <a:cubicBezTo>
                    <a:pt x="3883643" y="1867571"/>
                    <a:pt x="3916614" y="1782454"/>
                    <a:pt x="3945507" y="1695949"/>
                  </a:cubicBezTo>
                  <a:cubicBezTo>
                    <a:pt x="3962947" y="1740894"/>
                    <a:pt x="3982990" y="1785057"/>
                    <a:pt x="3997913" y="1830782"/>
                  </a:cubicBezTo>
                  <a:cubicBezTo>
                    <a:pt x="4017349" y="1888829"/>
                    <a:pt x="4031144" y="1947482"/>
                    <a:pt x="4035830" y="2009085"/>
                  </a:cubicBezTo>
                  <a:cubicBezTo>
                    <a:pt x="4043118" y="2171684"/>
                    <a:pt x="4039474" y="2339141"/>
                    <a:pt x="3983510" y="2493670"/>
                  </a:cubicBezTo>
                  <a:cubicBezTo>
                    <a:pt x="3967632" y="2516663"/>
                    <a:pt x="3937698" y="2525252"/>
                    <a:pt x="3916354" y="2542692"/>
                  </a:cubicBezTo>
                  <a:cubicBezTo>
                    <a:pt x="3868546" y="2576444"/>
                    <a:pt x="3819611" y="2614794"/>
                    <a:pt x="3789677" y="2666159"/>
                  </a:cubicBezTo>
                  <a:cubicBezTo>
                    <a:pt x="3769374" y="2699564"/>
                    <a:pt x="3799394" y="2727329"/>
                    <a:pt x="3832799" y="2728370"/>
                  </a:cubicBezTo>
                  <a:cubicBezTo>
                    <a:pt x="3863427" y="2730973"/>
                    <a:pt x="3892927" y="2719780"/>
                    <a:pt x="3921299" y="2709629"/>
                  </a:cubicBezTo>
                  <a:cubicBezTo>
                    <a:pt x="3904207" y="2775223"/>
                    <a:pt x="3804427" y="2924460"/>
                    <a:pt x="3825250" y="2980337"/>
                  </a:cubicBezTo>
                  <a:cubicBezTo>
                    <a:pt x="3853536" y="3024413"/>
                    <a:pt x="3907330" y="2992397"/>
                    <a:pt x="3930497" y="2959860"/>
                  </a:cubicBezTo>
                  <a:cubicBezTo>
                    <a:pt x="3927113" y="2983026"/>
                    <a:pt x="3944987" y="3006019"/>
                    <a:pt x="3969281" y="3004891"/>
                  </a:cubicBezTo>
                  <a:cubicBezTo>
                    <a:pt x="3992968" y="3004804"/>
                    <a:pt x="4011189" y="2985282"/>
                    <a:pt x="4024637" y="2967842"/>
                  </a:cubicBezTo>
                  <a:cubicBezTo>
                    <a:pt x="4024724" y="2983807"/>
                    <a:pt x="4033574" y="2999252"/>
                    <a:pt x="4048932" y="3004891"/>
                  </a:cubicBezTo>
                  <a:cubicBezTo>
                    <a:pt x="4160685" y="3035172"/>
                    <a:pt x="4211617" y="2758564"/>
                    <a:pt x="4223590" y="2679087"/>
                  </a:cubicBezTo>
                  <a:cubicBezTo>
                    <a:pt x="4242852" y="2522216"/>
                    <a:pt x="4259164" y="2364997"/>
                    <a:pt x="4277211" y="2207952"/>
                  </a:cubicBezTo>
                  <a:cubicBezTo>
                    <a:pt x="4293783" y="2009693"/>
                    <a:pt x="4263329" y="1803365"/>
                    <a:pt x="4164676" y="1628706"/>
                  </a:cubicBezTo>
                  <a:cubicBezTo>
                    <a:pt x="4133788" y="1559988"/>
                    <a:pt x="4081815" y="1505759"/>
                    <a:pt x="4037218" y="1446499"/>
                  </a:cubicBezTo>
                  <a:cubicBezTo>
                    <a:pt x="4033574" y="1440425"/>
                    <a:pt x="4027414" y="1436347"/>
                    <a:pt x="4020733" y="1435219"/>
                  </a:cubicBezTo>
                  <a:cubicBezTo>
                    <a:pt x="4024290" y="1422378"/>
                    <a:pt x="4027847" y="1409537"/>
                    <a:pt x="4031578" y="1396695"/>
                  </a:cubicBezTo>
                  <a:cubicBezTo>
                    <a:pt x="4060905" y="1297783"/>
                    <a:pt x="4097867" y="1201300"/>
                    <a:pt x="4130838" y="1103342"/>
                  </a:cubicBezTo>
                  <a:close/>
                  <a:moveTo>
                    <a:pt x="2672052" y="129314"/>
                  </a:moveTo>
                  <a:cubicBezTo>
                    <a:pt x="2723330" y="135214"/>
                    <a:pt x="2782158" y="151179"/>
                    <a:pt x="2804109" y="203672"/>
                  </a:cubicBezTo>
                  <a:cubicBezTo>
                    <a:pt x="2839683" y="284364"/>
                    <a:pt x="2780162" y="478978"/>
                    <a:pt x="2727061" y="555158"/>
                  </a:cubicBezTo>
                  <a:cubicBezTo>
                    <a:pt x="2689579" y="556373"/>
                    <a:pt x="2652183" y="558195"/>
                    <a:pt x="2614787" y="560277"/>
                  </a:cubicBezTo>
                  <a:cubicBezTo>
                    <a:pt x="2615568" y="558195"/>
                    <a:pt x="2616349" y="556199"/>
                    <a:pt x="2617130" y="554291"/>
                  </a:cubicBezTo>
                  <a:cubicBezTo>
                    <a:pt x="2627368" y="530430"/>
                    <a:pt x="2636739" y="506309"/>
                    <a:pt x="2645502" y="481928"/>
                  </a:cubicBezTo>
                  <a:cubicBezTo>
                    <a:pt x="2691835" y="367485"/>
                    <a:pt x="2706238" y="227098"/>
                    <a:pt x="2627889" y="125583"/>
                  </a:cubicBezTo>
                  <a:cubicBezTo>
                    <a:pt x="2642726" y="126190"/>
                    <a:pt x="2657476" y="127492"/>
                    <a:pt x="2672052" y="129314"/>
                  </a:cubicBezTo>
                  <a:close/>
                  <a:moveTo>
                    <a:pt x="2626500" y="85411"/>
                  </a:moveTo>
                  <a:cubicBezTo>
                    <a:pt x="2594310" y="83328"/>
                    <a:pt x="2561773" y="82547"/>
                    <a:pt x="2529931" y="88534"/>
                  </a:cubicBezTo>
                  <a:cubicBezTo>
                    <a:pt x="2533575" y="22940"/>
                    <a:pt x="2606024" y="37256"/>
                    <a:pt x="2626500" y="85411"/>
                  </a:cubicBezTo>
                  <a:close/>
                  <a:moveTo>
                    <a:pt x="2270763" y="399241"/>
                  </a:moveTo>
                  <a:cubicBezTo>
                    <a:pt x="2280307" y="359329"/>
                    <a:pt x="2288897" y="318809"/>
                    <a:pt x="2307551" y="281761"/>
                  </a:cubicBezTo>
                  <a:cubicBezTo>
                    <a:pt x="2346422" y="218943"/>
                    <a:pt x="2406984" y="169139"/>
                    <a:pt x="2477351" y="145973"/>
                  </a:cubicBezTo>
                  <a:cubicBezTo>
                    <a:pt x="2516569" y="130962"/>
                    <a:pt x="2557869" y="125062"/>
                    <a:pt x="2599516" y="124715"/>
                  </a:cubicBezTo>
                  <a:cubicBezTo>
                    <a:pt x="2599777" y="125236"/>
                    <a:pt x="2600037" y="125843"/>
                    <a:pt x="2600297" y="126364"/>
                  </a:cubicBezTo>
                  <a:cubicBezTo>
                    <a:pt x="2657302" y="221806"/>
                    <a:pt x="2656348" y="336943"/>
                    <a:pt x="2615481" y="438372"/>
                  </a:cubicBezTo>
                  <a:cubicBezTo>
                    <a:pt x="2600731" y="479846"/>
                    <a:pt x="2584246" y="520539"/>
                    <a:pt x="2566285" y="560625"/>
                  </a:cubicBezTo>
                  <a:cubicBezTo>
                    <a:pt x="2566025" y="561232"/>
                    <a:pt x="2565938" y="561839"/>
                    <a:pt x="2565678" y="562360"/>
                  </a:cubicBezTo>
                  <a:cubicBezTo>
                    <a:pt x="2563422" y="562360"/>
                    <a:pt x="2561166" y="562360"/>
                    <a:pt x="2558910" y="562360"/>
                  </a:cubicBezTo>
                  <a:cubicBezTo>
                    <a:pt x="2536611" y="562447"/>
                    <a:pt x="2514313" y="562273"/>
                    <a:pt x="2491927" y="561839"/>
                  </a:cubicBezTo>
                  <a:cubicBezTo>
                    <a:pt x="2490886" y="560625"/>
                    <a:pt x="2489758" y="559410"/>
                    <a:pt x="2488457" y="558369"/>
                  </a:cubicBezTo>
                  <a:cubicBezTo>
                    <a:pt x="2455139" y="516721"/>
                    <a:pt x="2412450" y="482275"/>
                    <a:pt x="2364296" y="459456"/>
                  </a:cubicBezTo>
                  <a:cubicBezTo>
                    <a:pt x="2333060" y="444185"/>
                    <a:pt x="2298354" y="433253"/>
                    <a:pt x="2263474" y="432993"/>
                  </a:cubicBezTo>
                  <a:cubicBezTo>
                    <a:pt x="2266164" y="423275"/>
                    <a:pt x="2268159" y="411995"/>
                    <a:pt x="2270763" y="399241"/>
                  </a:cubicBezTo>
                  <a:close/>
                  <a:moveTo>
                    <a:pt x="2143912" y="523662"/>
                  </a:moveTo>
                  <a:cubicBezTo>
                    <a:pt x="2089596" y="512556"/>
                    <a:pt x="2031550" y="506917"/>
                    <a:pt x="1981313" y="479933"/>
                  </a:cubicBezTo>
                  <a:cubicBezTo>
                    <a:pt x="2054196" y="466311"/>
                    <a:pt x="2128988" y="468480"/>
                    <a:pt x="2202738" y="470475"/>
                  </a:cubicBezTo>
                  <a:cubicBezTo>
                    <a:pt x="2226946" y="472297"/>
                    <a:pt x="2241089" y="468219"/>
                    <a:pt x="2250112" y="459369"/>
                  </a:cubicBezTo>
                  <a:cubicBezTo>
                    <a:pt x="2256446" y="460063"/>
                    <a:pt x="2262780" y="460844"/>
                    <a:pt x="2268940" y="462319"/>
                  </a:cubicBezTo>
                  <a:cubicBezTo>
                    <a:pt x="2320913" y="473599"/>
                    <a:pt x="2369762" y="502752"/>
                    <a:pt x="2409934" y="537892"/>
                  </a:cubicBezTo>
                  <a:cubicBezTo>
                    <a:pt x="2417830" y="545007"/>
                    <a:pt x="2425465" y="552469"/>
                    <a:pt x="2432753" y="560191"/>
                  </a:cubicBezTo>
                  <a:cubicBezTo>
                    <a:pt x="2335576" y="556026"/>
                    <a:pt x="2238833" y="545701"/>
                    <a:pt x="2143912" y="523662"/>
                  </a:cubicBezTo>
                  <a:close/>
                  <a:moveTo>
                    <a:pt x="699095" y="624918"/>
                  </a:moveTo>
                  <a:cubicBezTo>
                    <a:pt x="699008" y="624918"/>
                    <a:pt x="698922" y="624918"/>
                    <a:pt x="698922" y="624918"/>
                  </a:cubicBezTo>
                  <a:cubicBezTo>
                    <a:pt x="699095" y="624918"/>
                    <a:pt x="699182" y="624831"/>
                    <a:pt x="699355" y="624831"/>
                  </a:cubicBezTo>
                  <a:cubicBezTo>
                    <a:pt x="699355" y="624831"/>
                    <a:pt x="699355" y="624918"/>
                    <a:pt x="699442" y="624918"/>
                  </a:cubicBezTo>
                  <a:cubicBezTo>
                    <a:pt x="699269" y="624918"/>
                    <a:pt x="699182" y="624918"/>
                    <a:pt x="699095" y="624918"/>
                  </a:cubicBezTo>
                  <a:close/>
                  <a:moveTo>
                    <a:pt x="374506" y="1398517"/>
                  </a:moveTo>
                  <a:cubicBezTo>
                    <a:pt x="354463" y="1383941"/>
                    <a:pt x="337284" y="1365633"/>
                    <a:pt x="320625" y="1347326"/>
                  </a:cubicBezTo>
                  <a:cubicBezTo>
                    <a:pt x="262579" y="1270018"/>
                    <a:pt x="211994" y="1183947"/>
                    <a:pt x="180412" y="1092149"/>
                  </a:cubicBezTo>
                  <a:cubicBezTo>
                    <a:pt x="114557" y="911937"/>
                    <a:pt x="100327" y="718104"/>
                    <a:pt x="85577" y="528435"/>
                  </a:cubicBezTo>
                  <a:cubicBezTo>
                    <a:pt x="81586" y="465096"/>
                    <a:pt x="78115" y="400629"/>
                    <a:pt x="77161" y="336943"/>
                  </a:cubicBezTo>
                  <a:cubicBezTo>
                    <a:pt x="76901" y="303539"/>
                    <a:pt x="76380" y="270047"/>
                    <a:pt x="78289" y="236643"/>
                  </a:cubicBezTo>
                  <a:cubicBezTo>
                    <a:pt x="82541" y="206275"/>
                    <a:pt x="80458" y="171655"/>
                    <a:pt x="98505" y="145626"/>
                  </a:cubicBezTo>
                  <a:cubicBezTo>
                    <a:pt x="105099" y="152133"/>
                    <a:pt x="107095" y="161677"/>
                    <a:pt x="109177" y="170354"/>
                  </a:cubicBezTo>
                  <a:cubicBezTo>
                    <a:pt x="116119" y="205147"/>
                    <a:pt x="119676" y="240547"/>
                    <a:pt x="119242" y="276034"/>
                  </a:cubicBezTo>
                  <a:cubicBezTo>
                    <a:pt x="122886" y="295036"/>
                    <a:pt x="109611" y="336857"/>
                    <a:pt x="137550" y="338852"/>
                  </a:cubicBezTo>
                  <a:cubicBezTo>
                    <a:pt x="167397" y="338766"/>
                    <a:pt x="154035" y="273084"/>
                    <a:pt x="156985" y="252087"/>
                  </a:cubicBezTo>
                  <a:cubicBezTo>
                    <a:pt x="163146" y="209832"/>
                    <a:pt x="160195" y="156558"/>
                    <a:pt x="195856" y="126798"/>
                  </a:cubicBezTo>
                  <a:cubicBezTo>
                    <a:pt x="210780" y="146754"/>
                    <a:pt x="209565" y="174085"/>
                    <a:pt x="212255" y="197859"/>
                  </a:cubicBezTo>
                  <a:cubicBezTo>
                    <a:pt x="217374" y="248096"/>
                    <a:pt x="211474" y="299634"/>
                    <a:pt x="218589" y="349264"/>
                  </a:cubicBezTo>
                  <a:cubicBezTo>
                    <a:pt x="226397" y="369741"/>
                    <a:pt x="258154" y="365142"/>
                    <a:pt x="260670" y="343711"/>
                  </a:cubicBezTo>
                  <a:cubicBezTo>
                    <a:pt x="268912" y="283236"/>
                    <a:pt x="264574" y="177469"/>
                    <a:pt x="324703" y="143196"/>
                  </a:cubicBezTo>
                  <a:cubicBezTo>
                    <a:pt x="334767" y="208965"/>
                    <a:pt x="319844" y="276294"/>
                    <a:pt x="315853" y="342236"/>
                  </a:cubicBezTo>
                  <a:cubicBezTo>
                    <a:pt x="316026" y="374947"/>
                    <a:pt x="296938" y="430824"/>
                    <a:pt x="331123" y="450953"/>
                  </a:cubicBezTo>
                  <a:cubicBezTo>
                    <a:pt x="343270" y="457374"/>
                    <a:pt x="356198" y="450259"/>
                    <a:pt x="367912" y="446094"/>
                  </a:cubicBezTo>
                  <a:cubicBezTo>
                    <a:pt x="406783" y="431865"/>
                    <a:pt x="448170" y="407484"/>
                    <a:pt x="490424" y="413123"/>
                  </a:cubicBezTo>
                  <a:cubicBezTo>
                    <a:pt x="479665" y="496939"/>
                    <a:pt x="357934" y="542664"/>
                    <a:pt x="298499" y="590906"/>
                  </a:cubicBezTo>
                  <a:cubicBezTo>
                    <a:pt x="292339" y="596545"/>
                    <a:pt x="288435" y="604354"/>
                    <a:pt x="287741" y="612771"/>
                  </a:cubicBezTo>
                  <a:cubicBezTo>
                    <a:pt x="284443" y="633421"/>
                    <a:pt x="280973" y="654071"/>
                    <a:pt x="278196" y="674808"/>
                  </a:cubicBezTo>
                  <a:cubicBezTo>
                    <a:pt x="266657" y="746996"/>
                    <a:pt x="270387" y="820226"/>
                    <a:pt x="271949" y="893023"/>
                  </a:cubicBezTo>
                  <a:cubicBezTo>
                    <a:pt x="270561" y="1020828"/>
                    <a:pt x="313336" y="1169544"/>
                    <a:pt x="443398" y="1219607"/>
                  </a:cubicBezTo>
                  <a:cubicBezTo>
                    <a:pt x="445827" y="1220648"/>
                    <a:pt x="448343" y="1221863"/>
                    <a:pt x="450946" y="1223078"/>
                  </a:cubicBezTo>
                  <a:cubicBezTo>
                    <a:pt x="449384" y="1227329"/>
                    <a:pt x="447823" y="1231581"/>
                    <a:pt x="446261" y="1235832"/>
                  </a:cubicBezTo>
                  <a:cubicBezTo>
                    <a:pt x="424222" y="1291102"/>
                    <a:pt x="399755" y="1345417"/>
                    <a:pt x="376068" y="1399993"/>
                  </a:cubicBezTo>
                  <a:cubicBezTo>
                    <a:pt x="375547" y="1399385"/>
                    <a:pt x="375026" y="1398951"/>
                    <a:pt x="374506" y="1398517"/>
                  </a:cubicBezTo>
                  <a:close/>
                  <a:moveTo>
                    <a:pt x="954445" y="3451993"/>
                  </a:moveTo>
                  <a:cubicBezTo>
                    <a:pt x="1012665" y="3370434"/>
                    <a:pt x="1132835" y="3338504"/>
                    <a:pt x="1225240" y="3311693"/>
                  </a:cubicBezTo>
                  <a:cubicBezTo>
                    <a:pt x="1263764" y="3301455"/>
                    <a:pt x="1303242" y="3295468"/>
                    <a:pt x="1341939" y="3286098"/>
                  </a:cubicBezTo>
                  <a:cubicBezTo>
                    <a:pt x="1370919" y="3293733"/>
                    <a:pt x="1401547" y="3296683"/>
                    <a:pt x="1432349" y="3298679"/>
                  </a:cubicBezTo>
                  <a:cubicBezTo>
                    <a:pt x="1423325" y="3311260"/>
                    <a:pt x="1415777" y="3325489"/>
                    <a:pt x="1405799" y="3336855"/>
                  </a:cubicBezTo>
                  <a:cubicBezTo>
                    <a:pt x="1353913" y="3384056"/>
                    <a:pt x="1279729" y="3377722"/>
                    <a:pt x="1216650" y="3398546"/>
                  </a:cubicBezTo>
                  <a:cubicBezTo>
                    <a:pt x="1147932" y="3417808"/>
                    <a:pt x="1091361" y="3468739"/>
                    <a:pt x="1071058" y="3537978"/>
                  </a:cubicBezTo>
                  <a:cubicBezTo>
                    <a:pt x="1064464" y="3560797"/>
                    <a:pt x="1046764" y="3615459"/>
                    <a:pt x="1066720" y="3633072"/>
                  </a:cubicBezTo>
                  <a:cubicBezTo>
                    <a:pt x="1066980" y="3633246"/>
                    <a:pt x="1067154" y="3633333"/>
                    <a:pt x="1067414" y="3633506"/>
                  </a:cubicBezTo>
                  <a:cubicBezTo>
                    <a:pt x="1005116" y="3630990"/>
                    <a:pt x="940042" y="3621446"/>
                    <a:pt x="925639" y="3581534"/>
                  </a:cubicBezTo>
                  <a:cubicBezTo>
                    <a:pt x="910282" y="3535808"/>
                    <a:pt x="928503" y="3490777"/>
                    <a:pt x="954445" y="3451993"/>
                  </a:cubicBezTo>
                  <a:close/>
                  <a:moveTo>
                    <a:pt x="1518594" y="3763828"/>
                  </a:moveTo>
                  <a:cubicBezTo>
                    <a:pt x="1473215" y="3765563"/>
                    <a:pt x="1428271" y="3774326"/>
                    <a:pt x="1382806" y="3773719"/>
                  </a:cubicBezTo>
                  <a:cubicBezTo>
                    <a:pt x="1294566" y="3774413"/>
                    <a:pt x="1206152" y="3771463"/>
                    <a:pt x="1118345" y="3762960"/>
                  </a:cubicBezTo>
                  <a:cubicBezTo>
                    <a:pt x="1064117" y="3758101"/>
                    <a:pt x="1002253" y="3765910"/>
                    <a:pt x="954792" y="3734848"/>
                  </a:cubicBezTo>
                  <a:cubicBezTo>
                    <a:pt x="933188" y="3710814"/>
                    <a:pt x="937613" y="3674112"/>
                    <a:pt x="925639" y="3645480"/>
                  </a:cubicBezTo>
                  <a:cubicBezTo>
                    <a:pt x="1001733" y="3691899"/>
                    <a:pt x="1155828" y="3674633"/>
                    <a:pt x="1231314" y="3681921"/>
                  </a:cubicBezTo>
                  <a:cubicBezTo>
                    <a:pt x="1301680" y="3682615"/>
                    <a:pt x="1372134" y="3681487"/>
                    <a:pt x="1442501" y="3679405"/>
                  </a:cubicBezTo>
                  <a:cubicBezTo>
                    <a:pt x="1511826" y="3680186"/>
                    <a:pt x="1565707" y="3668299"/>
                    <a:pt x="1601541" y="3637411"/>
                  </a:cubicBezTo>
                  <a:cubicBezTo>
                    <a:pt x="1597984" y="3700489"/>
                    <a:pt x="1601281" y="3765129"/>
                    <a:pt x="1518594" y="3763828"/>
                  </a:cubicBezTo>
                  <a:close/>
                  <a:moveTo>
                    <a:pt x="1585143" y="3321151"/>
                  </a:moveTo>
                  <a:cubicBezTo>
                    <a:pt x="1595815" y="3409565"/>
                    <a:pt x="1651779" y="3581013"/>
                    <a:pt x="1540459" y="3622921"/>
                  </a:cubicBezTo>
                  <a:cubicBezTo>
                    <a:pt x="1486404" y="3638539"/>
                    <a:pt x="1429225" y="3634200"/>
                    <a:pt x="1373522" y="3637063"/>
                  </a:cubicBezTo>
                  <a:cubicBezTo>
                    <a:pt x="1305932" y="3637758"/>
                    <a:pt x="1238168" y="3638712"/>
                    <a:pt x="1170578" y="3635935"/>
                  </a:cubicBezTo>
                  <a:cubicBezTo>
                    <a:pt x="1151750" y="3634200"/>
                    <a:pt x="1122683" y="3634721"/>
                    <a:pt x="1091101" y="3634113"/>
                  </a:cubicBezTo>
                  <a:cubicBezTo>
                    <a:pt x="1098736" y="3628994"/>
                    <a:pt x="1103595" y="3619016"/>
                    <a:pt x="1102294" y="3608257"/>
                  </a:cubicBezTo>
                  <a:cubicBezTo>
                    <a:pt x="1107152" y="3508564"/>
                    <a:pt x="1169450" y="3447828"/>
                    <a:pt x="1265586" y="3430996"/>
                  </a:cubicBezTo>
                  <a:cubicBezTo>
                    <a:pt x="1325194" y="3421105"/>
                    <a:pt x="1387665" y="3411213"/>
                    <a:pt x="1432696" y="3367223"/>
                  </a:cubicBezTo>
                  <a:cubicBezTo>
                    <a:pt x="1448314" y="3347354"/>
                    <a:pt x="1459767" y="3324014"/>
                    <a:pt x="1469918" y="3300935"/>
                  </a:cubicBezTo>
                  <a:cubicBezTo>
                    <a:pt x="1489788" y="3302236"/>
                    <a:pt x="1509397" y="3303798"/>
                    <a:pt x="1528311" y="3306748"/>
                  </a:cubicBezTo>
                  <a:cubicBezTo>
                    <a:pt x="1544797" y="3308049"/>
                    <a:pt x="1563712" y="3308743"/>
                    <a:pt x="1581412" y="3305880"/>
                  </a:cubicBezTo>
                  <a:cubicBezTo>
                    <a:pt x="1582106" y="3311173"/>
                    <a:pt x="1583494" y="3316466"/>
                    <a:pt x="1585143" y="3321151"/>
                  </a:cubicBezTo>
                  <a:close/>
                  <a:moveTo>
                    <a:pt x="1560154" y="2897302"/>
                  </a:moveTo>
                  <a:cubicBezTo>
                    <a:pt x="1577160" y="2917779"/>
                    <a:pt x="1576987" y="2938342"/>
                    <a:pt x="1560935" y="2959339"/>
                  </a:cubicBezTo>
                  <a:cubicBezTo>
                    <a:pt x="1551218" y="2972615"/>
                    <a:pt x="1537335" y="2986671"/>
                    <a:pt x="1542628" y="3004544"/>
                  </a:cubicBezTo>
                  <a:cubicBezTo>
                    <a:pt x="1548701" y="3027797"/>
                    <a:pt x="1580631" y="3025975"/>
                    <a:pt x="1590609" y="3046452"/>
                  </a:cubicBezTo>
                  <a:cubicBezTo>
                    <a:pt x="1603363" y="3091743"/>
                    <a:pt x="1525188" y="3116558"/>
                    <a:pt x="1544276" y="3162717"/>
                  </a:cubicBezTo>
                  <a:cubicBezTo>
                    <a:pt x="1559113" y="3184582"/>
                    <a:pt x="1588006" y="3194126"/>
                    <a:pt x="1599546" y="3219202"/>
                  </a:cubicBezTo>
                  <a:cubicBezTo>
                    <a:pt x="1605272" y="3230741"/>
                    <a:pt x="1602149" y="3248095"/>
                    <a:pt x="1592171" y="3256337"/>
                  </a:cubicBezTo>
                  <a:cubicBezTo>
                    <a:pt x="1583668" y="3260762"/>
                    <a:pt x="1574384" y="3262758"/>
                    <a:pt x="1564926" y="3263539"/>
                  </a:cubicBezTo>
                  <a:cubicBezTo>
                    <a:pt x="1534732" y="3264667"/>
                    <a:pt x="1504885" y="3260155"/>
                    <a:pt x="1474951" y="3256945"/>
                  </a:cubicBezTo>
                  <a:cubicBezTo>
                    <a:pt x="1417252" y="3249743"/>
                    <a:pt x="1348273" y="3257378"/>
                    <a:pt x="1300813" y="3218768"/>
                  </a:cubicBezTo>
                  <a:cubicBezTo>
                    <a:pt x="1286496" y="3201154"/>
                    <a:pt x="1305932" y="3178856"/>
                    <a:pt x="1318860" y="3166448"/>
                  </a:cubicBezTo>
                  <a:cubicBezTo>
                    <a:pt x="1329272" y="3156817"/>
                    <a:pt x="1346191" y="3152826"/>
                    <a:pt x="1352004" y="3139117"/>
                  </a:cubicBezTo>
                  <a:cubicBezTo>
                    <a:pt x="1356169" y="3129313"/>
                    <a:pt x="1352872" y="3116992"/>
                    <a:pt x="1344195" y="3110745"/>
                  </a:cubicBezTo>
                  <a:cubicBezTo>
                    <a:pt x="1272527" y="3074390"/>
                    <a:pt x="1367448" y="3047059"/>
                    <a:pt x="1371093" y="3005325"/>
                  </a:cubicBezTo>
                  <a:cubicBezTo>
                    <a:pt x="1370919" y="2973222"/>
                    <a:pt x="1327883" y="2973743"/>
                    <a:pt x="1313654" y="2948841"/>
                  </a:cubicBezTo>
                  <a:cubicBezTo>
                    <a:pt x="1289533" y="2900599"/>
                    <a:pt x="1510698" y="2870318"/>
                    <a:pt x="1542628" y="2873528"/>
                  </a:cubicBezTo>
                  <a:cubicBezTo>
                    <a:pt x="1545665" y="2883160"/>
                    <a:pt x="1553126" y="2890274"/>
                    <a:pt x="1560154" y="2897302"/>
                  </a:cubicBezTo>
                  <a:close/>
                  <a:moveTo>
                    <a:pt x="1495427" y="2711538"/>
                  </a:moveTo>
                  <a:cubicBezTo>
                    <a:pt x="1495254" y="2743641"/>
                    <a:pt x="1498638" y="2775571"/>
                    <a:pt x="1501674" y="2807500"/>
                  </a:cubicBezTo>
                  <a:cubicBezTo>
                    <a:pt x="1503236" y="2817044"/>
                    <a:pt x="1502629" y="2828411"/>
                    <a:pt x="1508008" y="2836653"/>
                  </a:cubicBezTo>
                  <a:cubicBezTo>
                    <a:pt x="1467576" y="2838215"/>
                    <a:pt x="1421330" y="2846891"/>
                    <a:pt x="1396949" y="2852184"/>
                  </a:cubicBezTo>
                  <a:cubicBezTo>
                    <a:pt x="1396949" y="2849668"/>
                    <a:pt x="1396428" y="2847152"/>
                    <a:pt x="1395387" y="2844722"/>
                  </a:cubicBezTo>
                  <a:cubicBezTo>
                    <a:pt x="1380984" y="2811404"/>
                    <a:pt x="1365626" y="2778260"/>
                    <a:pt x="1355995" y="2743207"/>
                  </a:cubicBezTo>
                  <a:cubicBezTo>
                    <a:pt x="1334738" y="2656528"/>
                    <a:pt x="1362503" y="2560566"/>
                    <a:pt x="1419681" y="2492455"/>
                  </a:cubicBezTo>
                  <a:cubicBezTo>
                    <a:pt x="1465754" y="2491935"/>
                    <a:pt x="1511739" y="2491153"/>
                    <a:pt x="1557812" y="2490286"/>
                  </a:cubicBezTo>
                  <a:cubicBezTo>
                    <a:pt x="1500199" y="2543300"/>
                    <a:pt x="1497770" y="2637267"/>
                    <a:pt x="1495427" y="2711538"/>
                  </a:cubicBezTo>
                  <a:close/>
                  <a:moveTo>
                    <a:pt x="2743894" y="3665696"/>
                  </a:moveTo>
                  <a:lnTo>
                    <a:pt x="2743547" y="3666390"/>
                  </a:lnTo>
                  <a:cubicBezTo>
                    <a:pt x="2743460" y="3666477"/>
                    <a:pt x="2743460" y="3666650"/>
                    <a:pt x="2743373" y="3666737"/>
                  </a:cubicBezTo>
                  <a:cubicBezTo>
                    <a:pt x="2768275" y="3616674"/>
                    <a:pt x="2804890" y="3575113"/>
                    <a:pt x="2842893" y="3534854"/>
                  </a:cubicBezTo>
                  <a:cubicBezTo>
                    <a:pt x="2871005" y="3538064"/>
                    <a:pt x="2899030" y="3533466"/>
                    <a:pt x="2924800" y="3522794"/>
                  </a:cubicBezTo>
                  <a:cubicBezTo>
                    <a:pt x="2910223" y="3539713"/>
                    <a:pt x="2893824" y="3555504"/>
                    <a:pt x="2879248" y="3572250"/>
                  </a:cubicBezTo>
                  <a:cubicBezTo>
                    <a:pt x="2820681" y="3634894"/>
                    <a:pt x="2840203" y="3729035"/>
                    <a:pt x="2861548" y="3803479"/>
                  </a:cubicBezTo>
                  <a:cubicBezTo>
                    <a:pt x="2865626" y="3813284"/>
                    <a:pt x="2874042" y="3817015"/>
                    <a:pt x="2882285" y="3816408"/>
                  </a:cubicBezTo>
                  <a:cubicBezTo>
                    <a:pt x="2744154" y="3894062"/>
                    <a:pt x="2655914" y="3822568"/>
                    <a:pt x="2743894" y="3665696"/>
                  </a:cubicBezTo>
                  <a:close/>
                  <a:moveTo>
                    <a:pt x="3167656" y="3586306"/>
                  </a:moveTo>
                  <a:cubicBezTo>
                    <a:pt x="3203750" y="3727907"/>
                    <a:pt x="3092083" y="3830464"/>
                    <a:pt x="2969310" y="3902999"/>
                  </a:cubicBezTo>
                  <a:cubicBezTo>
                    <a:pt x="2916210" y="3937619"/>
                    <a:pt x="2843327" y="3962694"/>
                    <a:pt x="2783632" y="3930070"/>
                  </a:cubicBezTo>
                  <a:cubicBezTo>
                    <a:pt x="2763242" y="3917489"/>
                    <a:pt x="2750748" y="3895017"/>
                    <a:pt x="2730619" y="3882436"/>
                  </a:cubicBezTo>
                  <a:cubicBezTo>
                    <a:pt x="2730532" y="3882176"/>
                    <a:pt x="2730532" y="3881915"/>
                    <a:pt x="2730532" y="3881568"/>
                  </a:cubicBezTo>
                  <a:cubicBezTo>
                    <a:pt x="2734870" y="3883217"/>
                    <a:pt x="2739382" y="3884518"/>
                    <a:pt x="2744067" y="3885473"/>
                  </a:cubicBezTo>
                  <a:cubicBezTo>
                    <a:pt x="2865712" y="3914105"/>
                    <a:pt x="2979982" y="3807904"/>
                    <a:pt x="3057551" y="3726432"/>
                  </a:cubicBezTo>
                  <a:cubicBezTo>
                    <a:pt x="3096335" y="3682442"/>
                    <a:pt x="3143015" y="3640274"/>
                    <a:pt x="3167656" y="3586306"/>
                  </a:cubicBezTo>
                  <a:close/>
                  <a:moveTo>
                    <a:pt x="3127831" y="3460670"/>
                  </a:moveTo>
                  <a:cubicBezTo>
                    <a:pt x="3158632" y="3532511"/>
                    <a:pt x="3122017" y="3591685"/>
                    <a:pt x="3073255" y="3643831"/>
                  </a:cubicBezTo>
                  <a:cubicBezTo>
                    <a:pt x="3021109" y="3702311"/>
                    <a:pt x="2967575" y="3761312"/>
                    <a:pt x="2901633" y="3804781"/>
                  </a:cubicBezTo>
                  <a:cubicBezTo>
                    <a:pt x="2901286" y="3805041"/>
                    <a:pt x="2900939" y="3805215"/>
                    <a:pt x="2900592" y="3805388"/>
                  </a:cubicBezTo>
                  <a:cubicBezTo>
                    <a:pt x="2903195" y="3800963"/>
                    <a:pt x="2904150" y="3795410"/>
                    <a:pt x="2902501" y="3789163"/>
                  </a:cubicBezTo>
                  <a:cubicBezTo>
                    <a:pt x="2890007" y="3739186"/>
                    <a:pt x="2874389" y="3689990"/>
                    <a:pt x="2885842" y="3637844"/>
                  </a:cubicBezTo>
                  <a:cubicBezTo>
                    <a:pt x="2899117" y="3584397"/>
                    <a:pt x="2956209" y="3554029"/>
                    <a:pt x="2966881" y="3498933"/>
                  </a:cubicBezTo>
                  <a:cubicBezTo>
                    <a:pt x="2972694" y="3494595"/>
                    <a:pt x="2978334" y="3489910"/>
                    <a:pt x="2983713" y="3484877"/>
                  </a:cubicBezTo>
                  <a:cubicBezTo>
                    <a:pt x="3017986" y="3451125"/>
                    <a:pt x="3057637" y="3409478"/>
                    <a:pt x="3075164" y="3361844"/>
                  </a:cubicBezTo>
                  <a:cubicBezTo>
                    <a:pt x="3098590" y="3391344"/>
                    <a:pt x="3115597" y="3425183"/>
                    <a:pt x="3127831" y="3460670"/>
                  </a:cubicBezTo>
                  <a:close/>
                  <a:moveTo>
                    <a:pt x="2909269" y="3013654"/>
                  </a:moveTo>
                  <a:cubicBezTo>
                    <a:pt x="2952825" y="3026322"/>
                    <a:pt x="2927836" y="3075258"/>
                    <a:pt x="2910136" y="3100159"/>
                  </a:cubicBezTo>
                  <a:cubicBezTo>
                    <a:pt x="2903629" y="3110919"/>
                    <a:pt x="2891482" y="3118294"/>
                    <a:pt x="2889660" y="3131482"/>
                  </a:cubicBezTo>
                  <a:cubicBezTo>
                    <a:pt x="2887230" y="3156991"/>
                    <a:pt x="2914388" y="3161503"/>
                    <a:pt x="2933650" y="3155690"/>
                  </a:cubicBezTo>
                  <a:cubicBezTo>
                    <a:pt x="2950656" y="3152826"/>
                    <a:pt x="2968790" y="3154128"/>
                    <a:pt x="2984581" y="3161416"/>
                  </a:cubicBezTo>
                  <a:cubicBezTo>
                    <a:pt x="3010350" y="3178335"/>
                    <a:pt x="2977119" y="3212434"/>
                    <a:pt x="2969918" y="3231522"/>
                  </a:cubicBezTo>
                  <a:cubicBezTo>
                    <a:pt x="2965492" y="3245578"/>
                    <a:pt x="2976859" y="3261109"/>
                    <a:pt x="2991349" y="3262064"/>
                  </a:cubicBezTo>
                  <a:cubicBezTo>
                    <a:pt x="3009917" y="3262844"/>
                    <a:pt x="3050436" y="3250524"/>
                    <a:pt x="3042714" y="3283234"/>
                  </a:cubicBezTo>
                  <a:cubicBezTo>
                    <a:pt x="3038983" y="3301889"/>
                    <a:pt x="3017552" y="3320457"/>
                    <a:pt x="3036640" y="3336161"/>
                  </a:cubicBezTo>
                  <a:cubicBezTo>
                    <a:pt x="3028918" y="3370434"/>
                    <a:pt x="3003583" y="3397070"/>
                    <a:pt x="2981978" y="3423534"/>
                  </a:cubicBezTo>
                  <a:cubicBezTo>
                    <a:pt x="2951350" y="3460062"/>
                    <a:pt x="2904583" y="3497111"/>
                    <a:pt x="2853045" y="3491124"/>
                  </a:cubicBezTo>
                  <a:cubicBezTo>
                    <a:pt x="2791788" y="3484443"/>
                    <a:pt x="2786235" y="3475073"/>
                    <a:pt x="2808708" y="3418675"/>
                  </a:cubicBezTo>
                  <a:cubicBezTo>
                    <a:pt x="2812005" y="3404272"/>
                    <a:pt x="2800465" y="3389262"/>
                    <a:pt x="2785541" y="3389349"/>
                  </a:cubicBezTo>
                  <a:cubicBezTo>
                    <a:pt x="2755260" y="3395682"/>
                    <a:pt x="2687583" y="3378503"/>
                    <a:pt x="2706672" y="3336508"/>
                  </a:cubicBezTo>
                  <a:cubicBezTo>
                    <a:pt x="2713439" y="3315771"/>
                    <a:pt x="2735478" y="3298071"/>
                    <a:pt x="2728970" y="3274558"/>
                  </a:cubicBezTo>
                  <a:cubicBezTo>
                    <a:pt x="2723504" y="3255296"/>
                    <a:pt x="2702420" y="3256511"/>
                    <a:pt x="2686369" y="3254168"/>
                  </a:cubicBezTo>
                  <a:cubicBezTo>
                    <a:pt x="2634222" y="3241153"/>
                    <a:pt x="2626587" y="3196122"/>
                    <a:pt x="2648626" y="3152392"/>
                  </a:cubicBezTo>
                  <a:cubicBezTo>
                    <a:pt x="2649059" y="3151525"/>
                    <a:pt x="2649493" y="3150570"/>
                    <a:pt x="2649927" y="3149529"/>
                  </a:cubicBezTo>
                  <a:cubicBezTo>
                    <a:pt x="2693136" y="3124974"/>
                    <a:pt x="2727495" y="3086190"/>
                    <a:pt x="2769663" y="3059553"/>
                  </a:cubicBezTo>
                  <a:cubicBezTo>
                    <a:pt x="2811050" y="3034044"/>
                    <a:pt x="2859032" y="3008449"/>
                    <a:pt x="2909269" y="3013654"/>
                  </a:cubicBezTo>
                  <a:close/>
                  <a:moveTo>
                    <a:pt x="2717951" y="2529591"/>
                  </a:moveTo>
                  <a:cubicBezTo>
                    <a:pt x="2740597" y="2684380"/>
                    <a:pt x="2777732" y="2835872"/>
                    <a:pt x="2824499" y="2984935"/>
                  </a:cubicBezTo>
                  <a:cubicBezTo>
                    <a:pt x="2772874" y="3004978"/>
                    <a:pt x="2726281" y="3042808"/>
                    <a:pt x="2686889" y="3079596"/>
                  </a:cubicBezTo>
                  <a:cubicBezTo>
                    <a:pt x="2665198" y="3021724"/>
                    <a:pt x="2646717" y="2962376"/>
                    <a:pt x="2628756" y="2903202"/>
                  </a:cubicBezTo>
                  <a:cubicBezTo>
                    <a:pt x="2582944" y="2762816"/>
                    <a:pt x="2549713" y="2618352"/>
                    <a:pt x="2498955" y="2479614"/>
                  </a:cubicBezTo>
                  <a:cubicBezTo>
                    <a:pt x="2495745" y="2472152"/>
                    <a:pt x="2492795" y="2464083"/>
                    <a:pt x="2488804" y="2456794"/>
                  </a:cubicBezTo>
                  <a:cubicBezTo>
                    <a:pt x="2561773" y="2454712"/>
                    <a:pt x="2634743" y="2452977"/>
                    <a:pt x="2707626" y="2451502"/>
                  </a:cubicBezTo>
                  <a:cubicBezTo>
                    <a:pt x="2706758" y="2477532"/>
                    <a:pt x="2714307" y="2503995"/>
                    <a:pt x="2717951" y="2529591"/>
                  </a:cubicBezTo>
                  <a:close/>
                  <a:moveTo>
                    <a:pt x="3798874" y="1979325"/>
                  </a:moveTo>
                  <a:cubicBezTo>
                    <a:pt x="3764341" y="2080059"/>
                    <a:pt x="3734754" y="2182616"/>
                    <a:pt x="3695883" y="2281702"/>
                  </a:cubicBezTo>
                  <a:cubicBezTo>
                    <a:pt x="3678877" y="2319271"/>
                    <a:pt x="3664301" y="2359270"/>
                    <a:pt x="3636015" y="2390159"/>
                  </a:cubicBezTo>
                  <a:cubicBezTo>
                    <a:pt x="3567557" y="2391634"/>
                    <a:pt x="3498839" y="2390246"/>
                    <a:pt x="3430294" y="2392762"/>
                  </a:cubicBezTo>
                  <a:cubicBezTo>
                    <a:pt x="3195507" y="2404475"/>
                    <a:pt x="2960460" y="2402566"/>
                    <a:pt x="2725413" y="2405863"/>
                  </a:cubicBezTo>
                  <a:cubicBezTo>
                    <a:pt x="2491147" y="2413325"/>
                    <a:pt x="2256880" y="2420700"/>
                    <a:pt x="2022614" y="2427381"/>
                  </a:cubicBezTo>
                  <a:cubicBezTo>
                    <a:pt x="1834940" y="2435017"/>
                    <a:pt x="1647354" y="2447511"/>
                    <a:pt x="1459420" y="2447424"/>
                  </a:cubicBezTo>
                  <a:cubicBezTo>
                    <a:pt x="1456470" y="2447424"/>
                    <a:pt x="1453520" y="2447511"/>
                    <a:pt x="1450483" y="2447511"/>
                  </a:cubicBezTo>
                  <a:cubicBezTo>
                    <a:pt x="1449095" y="2447337"/>
                    <a:pt x="1447620" y="2447337"/>
                    <a:pt x="1446058" y="2447597"/>
                  </a:cubicBezTo>
                  <a:cubicBezTo>
                    <a:pt x="1172400" y="2451415"/>
                    <a:pt x="898655" y="2451849"/>
                    <a:pt x="624911" y="2449072"/>
                  </a:cubicBezTo>
                  <a:cubicBezTo>
                    <a:pt x="446781" y="2450374"/>
                    <a:pt x="268739" y="2456014"/>
                    <a:pt x="90610" y="2451675"/>
                  </a:cubicBezTo>
                  <a:cubicBezTo>
                    <a:pt x="75773" y="2451155"/>
                    <a:pt x="60936" y="2450721"/>
                    <a:pt x="46359" y="2448465"/>
                  </a:cubicBezTo>
                  <a:cubicBezTo>
                    <a:pt x="116032" y="2238927"/>
                    <a:pt x="193166" y="2028521"/>
                    <a:pt x="269346" y="1820110"/>
                  </a:cubicBezTo>
                  <a:cubicBezTo>
                    <a:pt x="306742" y="1715992"/>
                    <a:pt x="336242" y="1609184"/>
                    <a:pt x="375634" y="1505759"/>
                  </a:cubicBezTo>
                  <a:cubicBezTo>
                    <a:pt x="409212" y="1419081"/>
                    <a:pt x="449298" y="1335092"/>
                    <a:pt x="482963" y="1248413"/>
                  </a:cubicBezTo>
                  <a:cubicBezTo>
                    <a:pt x="485566" y="1241646"/>
                    <a:pt x="488082" y="1234878"/>
                    <a:pt x="490598" y="1228110"/>
                  </a:cubicBezTo>
                  <a:cubicBezTo>
                    <a:pt x="491639" y="1227590"/>
                    <a:pt x="492593" y="1226982"/>
                    <a:pt x="493548" y="1226288"/>
                  </a:cubicBezTo>
                  <a:cubicBezTo>
                    <a:pt x="497799" y="1220822"/>
                    <a:pt x="497973" y="1216571"/>
                    <a:pt x="496064" y="1213187"/>
                  </a:cubicBezTo>
                  <a:cubicBezTo>
                    <a:pt x="519578" y="1147679"/>
                    <a:pt x="539187" y="1080870"/>
                    <a:pt x="561138" y="1014841"/>
                  </a:cubicBezTo>
                  <a:cubicBezTo>
                    <a:pt x="607037" y="888684"/>
                    <a:pt x="654758" y="763222"/>
                    <a:pt x="694236" y="634809"/>
                  </a:cubicBezTo>
                  <a:cubicBezTo>
                    <a:pt x="698141" y="634115"/>
                    <a:pt x="702045" y="633594"/>
                    <a:pt x="705949" y="633074"/>
                  </a:cubicBezTo>
                  <a:cubicBezTo>
                    <a:pt x="714713" y="639321"/>
                    <a:pt x="728335" y="638540"/>
                    <a:pt x="739267" y="637238"/>
                  </a:cubicBezTo>
                  <a:cubicBezTo>
                    <a:pt x="758269" y="636024"/>
                    <a:pt x="777357" y="635243"/>
                    <a:pt x="796446" y="634288"/>
                  </a:cubicBezTo>
                  <a:cubicBezTo>
                    <a:pt x="843473" y="631599"/>
                    <a:pt x="890586" y="629863"/>
                    <a:pt x="937179" y="623096"/>
                  </a:cubicBezTo>
                  <a:cubicBezTo>
                    <a:pt x="969369" y="617976"/>
                    <a:pt x="1001646" y="611122"/>
                    <a:pt x="1034443" y="612076"/>
                  </a:cubicBezTo>
                  <a:cubicBezTo>
                    <a:pt x="1140123" y="618844"/>
                    <a:pt x="1246498" y="622141"/>
                    <a:pt x="1352351" y="628041"/>
                  </a:cubicBezTo>
                  <a:cubicBezTo>
                    <a:pt x="1478682" y="629169"/>
                    <a:pt x="1605186" y="625004"/>
                    <a:pt x="1731429" y="621968"/>
                  </a:cubicBezTo>
                  <a:cubicBezTo>
                    <a:pt x="1957626" y="617369"/>
                    <a:pt x="2184084" y="618844"/>
                    <a:pt x="2410368" y="614506"/>
                  </a:cubicBezTo>
                  <a:cubicBezTo>
                    <a:pt x="2464770" y="613291"/>
                    <a:pt x="2519085" y="609994"/>
                    <a:pt x="2573400" y="606610"/>
                  </a:cubicBezTo>
                  <a:cubicBezTo>
                    <a:pt x="2600905" y="606784"/>
                    <a:pt x="2628496" y="606870"/>
                    <a:pt x="2656087" y="606870"/>
                  </a:cubicBezTo>
                  <a:cubicBezTo>
                    <a:pt x="2683679" y="605048"/>
                    <a:pt x="2712745" y="611035"/>
                    <a:pt x="2739469" y="603140"/>
                  </a:cubicBezTo>
                  <a:cubicBezTo>
                    <a:pt x="2742159" y="601838"/>
                    <a:pt x="2744501" y="600189"/>
                    <a:pt x="2746931" y="598541"/>
                  </a:cubicBezTo>
                  <a:cubicBezTo>
                    <a:pt x="2820247" y="596806"/>
                    <a:pt x="2893564" y="596459"/>
                    <a:pt x="2966794" y="592641"/>
                  </a:cubicBezTo>
                  <a:cubicBezTo>
                    <a:pt x="3195681" y="576503"/>
                    <a:pt x="3424221" y="555505"/>
                    <a:pt x="3652587" y="534335"/>
                  </a:cubicBezTo>
                  <a:cubicBezTo>
                    <a:pt x="3806596" y="526873"/>
                    <a:pt x="3960951" y="526179"/>
                    <a:pt x="4114960" y="518457"/>
                  </a:cubicBezTo>
                  <a:cubicBezTo>
                    <a:pt x="4174047" y="515420"/>
                    <a:pt x="4229751" y="505615"/>
                    <a:pt x="4289619" y="505702"/>
                  </a:cubicBezTo>
                  <a:cubicBezTo>
                    <a:pt x="4222375" y="668387"/>
                    <a:pt x="4170750" y="836799"/>
                    <a:pt x="4117216" y="1004343"/>
                  </a:cubicBezTo>
                  <a:cubicBezTo>
                    <a:pt x="4067846" y="1158351"/>
                    <a:pt x="4006677" y="1309062"/>
                    <a:pt x="3966765" y="1466194"/>
                  </a:cubicBezTo>
                  <a:cubicBezTo>
                    <a:pt x="3955138" y="1513829"/>
                    <a:pt x="3941863" y="1560508"/>
                    <a:pt x="3927460" y="1606841"/>
                  </a:cubicBezTo>
                  <a:cubicBezTo>
                    <a:pt x="3923642" y="1609184"/>
                    <a:pt x="3920866" y="1613349"/>
                    <a:pt x="3920432" y="1619335"/>
                  </a:cubicBezTo>
                  <a:cubicBezTo>
                    <a:pt x="3920866" y="1621071"/>
                    <a:pt x="3921473" y="1622806"/>
                    <a:pt x="3921907" y="1624454"/>
                  </a:cubicBezTo>
                  <a:cubicBezTo>
                    <a:pt x="3884251" y="1743410"/>
                    <a:pt x="3839914" y="1859415"/>
                    <a:pt x="3798874" y="1979325"/>
                  </a:cubicBezTo>
                  <a:close/>
                  <a:moveTo>
                    <a:pt x="4042684" y="1524761"/>
                  </a:moveTo>
                  <a:cubicBezTo>
                    <a:pt x="4083898" y="1569706"/>
                    <a:pt x="4113919" y="1623066"/>
                    <a:pt x="4140122" y="1677728"/>
                  </a:cubicBezTo>
                  <a:cubicBezTo>
                    <a:pt x="4210662" y="1806401"/>
                    <a:pt x="4234175" y="1953382"/>
                    <a:pt x="4237646" y="2099235"/>
                  </a:cubicBezTo>
                  <a:cubicBezTo>
                    <a:pt x="4240770" y="2191379"/>
                    <a:pt x="4221855" y="2282136"/>
                    <a:pt x="4214827" y="2373673"/>
                  </a:cubicBezTo>
                  <a:cubicBezTo>
                    <a:pt x="4200250" y="2491414"/>
                    <a:pt x="4190793" y="2610022"/>
                    <a:pt x="4171444" y="2727068"/>
                  </a:cubicBezTo>
                  <a:cubicBezTo>
                    <a:pt x="4151835" y="2800125"/>
                    <a:pt x="4134916" y="2921596"/>
                    <a:pt x="4068627" y="2965413"/>
                  </a:cubicBezTo>
                  <a:cubicBezTo>
                    <a:pt x="4072011" y="2932702"/>
                    <a:pt x="4081729" y="2901120"/>
                    <a:pt x="4092054" y="2869971"/>
                  </a:cubicBezTo>
                  <a:cubicBezTo>
                    <a:pt x="4098474" y="2854787"/>
                    <a:pt x="4103594" y="2830666"/>
                    <a:pt x="4082857" y="2824766"/>
                  </a:cubicBezTo>
                  <a:cubicBezTo>
                    <a:pt x="4062120" y="2819213"/>
                    <a:pt x="4054658" y="2843595"/>
                    <a:pt x="4045461" y="2857043"/>
                  </a:cubicBezTo>
                  <a:cubicBezTo>
                    <a:pt x="4022555" y="2891315"/>
                    <a:pt x="4006503" y="2931922"/>
                    <a:pt x="3975181" y="2959513"/>
                  </a:cubicBezTo>
                  <a:cubicBezTo>
                    <a:pt x="3986027" y="2904591"/>
                    <a:pt x="4008065" y="2852705"/>
                    <a:pt x="4024290" y="2799431"/>
                  </a:cubicBezTo>
                  <a:cubicBezTo>
                    <a:pt x="4027414" y="2776438"/>
                    <a:pt x="3995484" y="2765159"/>
                    <a:pt x="3984031" y="2785548"/>
                  </a:cubicBezTo>
                  <a:cubicBezTo>
                    <a:pt x="3966418" y="2824419"/>
                    <a:pt x="3945854" y="2861989"/>
                    <a:pt x="3921820" y="2897389"/>
                  </a:cubicBezTo>
                  <a:cubicBezTo>
                    <a:pt x="3905682" y="2918560"/>
                    <a:pt x="3891973" y="2945717"/>
                    <a:pt x="3866898" y="2957344"/>
                  </a:cubicBezTo>
                  <a:cubicBezTo>
                    <a:pt x="3885552" y="2880036"/>
                    <a:pt x="3931191" y="2813053"/>
                    <a:pt x="3958348" y="2738782"/>
                  </a:cubicBezTo>
                  <a:cubicBezTo>
                    <a:pt x="3966157" y="2713273"/>
                    <a:pt x="3989844" y="2668502"/>
                    <a:pt x="3954444" y="2654446"/>
                  </a:cubicBezTo>
                  <a:cubicBezTo>
                    <a:pt x="3946722" y="2652364"/>
                    <a:pt x="3938739" y="2654012"/>
                    <a:pt x="3931798" y="2657743"/>
                  </a:cubicBezTo>
                  <a:cubicBezTo>
                    <a:pt x="3900042" y="2670150"/>
                    <a:pt x="3866030" y="2687764"/>
                    <a:pt x="3831150" y="2683426"/>
                  </a:cubicBezTo>
                  <a:cubicBezTo>
                    <a:pt x="3860998" y="2637267"/>
                    <a:pt x="3906289" y="2604122"/>
                    <a:pt x="3950800" y="2572973"/>
                  </a:cubicBezTo>
                  <a:cubicBezTo>
                    <a:pt x="3981254" y="2553191"/>
                    <a:pt x="4022294" y="2534883"/>
                    <a:pt x="4030103" y="2494711"/>
                  </a:cubicBezTo>
                  <a:cubicBezTo>
                    <a:pt x="4074701" y="2361353"/>
                    <a:pt x="4084852" y="2218797"/>
                    <a:pt x="4079907" y="2078931"/>
                  </a:cubicBezTo>
                  <a:cubicBezTo>
                    <a:pt x="4080080" y="1977763"/>
                    <a:pt x="4059343" y="1877115"/>
                    <a:pt x="4020038" y="1783842"/>
                  </a:cubicBezTo>
                  <a:cubicBezTo>
                    <a:pt x="4001905" y="1737510"/>
                    <a:pt x="3980647" y="1692478"/>
                    <a:pt x="3961732" y="1646493"/>
                  </a:cubicBezTo>
                  <a:cubicBezTo>
                    <a:pt x="3978565" y="1592351"/>
                    <a:pt x="3993315" y="1537602"/>
                    <a:pt x="4008065" y="1482940"/>
                  </a:cubicBezTo>
                  <a:cubicBezTo>
                    <a:pt x="4019431" y="1498645"/>
                    <a:pt x="4035830" y="1514089"/>
                    <a:pt x="4042684" y="15247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3302436" y="7224762"/>
              <a:ext cx="45080" cy="151159"/>
            </a:xfrm>
            <a:custGeom>
              <a:rect b="b" l="l" r="r" t="t"/>
              <a:pathLst>
                <a:path extrusionOk="0" h="151159" w="45080">
                  <a:moveTo>
                    <a:pt x="14526" y="150996"/>
                  </a:moveTo>
                  <a:cubicBezTo>
                    <a:pt x="23550" y="152297"/>
                    <a:pt x="32400" y="145703"/>
                    <a:pt x="33701" y="136506"/>
                  </a:cubicBezTo>
                  <a:cubicBezTo>
                    <a:pt x="36651" y="115162"/>
                    <a:pt x="40122" y="93904"/>
                    <a:pt x="42465" y="72560"/>
                  </a:cubicBezTo>
                  <a:cubicBezTo>
                    <a:pt x="43592" y="50088"/>
                    <a:pt x="49666" y="23451"/>
                    <a:pt x="38213" y="3148"/>
                  </a:cubicBezTo>
                  <a:cubicBezTo>
                    <a:pt x="34135" y="-2145"/>
                    <a:pt x="25112" y="-497"/>
                    <a:pt x="23550" y="6098"/>
                  </a:cubicBezTo>
                  <a:cubicBezTo>
                    <a:pt x="23550" y="6098"/>
                    <a:pt x="23550" y="6098"/>
                    <a:pt x="23550" y="6011"/>
                  </a:cubicBezTo>
                  <a:cubicBezTo>
                    <a:pt x="19732" y="29351"/>
                    <a:pt x="18084" y="53298"/>
                    <a:pt x="12791" y="76464"/>
                  </a:cubicBezTo>
                  <a:cubicBezTo>
                    <a:pt x="8973" y="94251"/>
                    <a:pt x="4895" y="111951"/>
                    <a:pt x="557" y="129651"/>
                  </a:cubicBezTo>
                  <a:cubicBezTo>
                    <a:pt x="-1959" y="139456"/>
                    <a:pt x="4288" y="149607"/>
                    <a:pt x="14526" y="1509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3111080" y="7395028"/>
              <a:ext cx="486547" cy="241396"/>
            </a:xfrm>
            <a:custGeom>
              <a:rect b="b" l="l" r="r" t="t"/>
              <a:pathLst>
                <a:path extrusionOk="0" h="241396" w="486547">
                  <a:moveTo>
                    <a:pt x="470429" y="773"/>
                  </a:moveTo>
                  <a:cubicBezTo>
                    <a:pt x="458629" y="-2438"/>
                    <a:pt x="446742" y="4677"/>
                    <a:pt x="443272" y="16130"/>
                  </a:cubicBezTo>
                  <a:cubicBezTo>
                    <a:pt x="425051" y="75217"/>
                    <a:pt x="397893" y="142894"/>
                    <a:pt x="341583" y="176386"/>
                  </a:cubicBezTo>
                  <a:cubicBezTo>
                    <a:pt x="237551" y="226276"/>
                    <a:pt x="88922" y="191310"/>
                    <a:pt x="36689" y="83287"/>
                  </a:cubicBezTo>
                  <a:cubicBezTo>
                    <a:pt x="-23266" y="-64128"/>
                    <a:pt x="-43308" y="235300"/>
                    <a:pt x="247182" y="241373"/>
                  </a:cubicBezTo>
                  <a:cubicBezTo>
                    <a:pt x="344272" y="242588"/>
                    <a:pt x="414899" y="195301"/>
                    <a:pt x="455332" y="107754"/>
                  </a:cubicBezTo>
                  <a:cubicBezTo>
                    <a:pt x="468173" y="82245"/>
                    <a:pt x="478412" y="55522"/>
                    <a:pt x="485787" y="27930"/>
                  </a:cubicBezTo>
                  <a:cubicBezTo>
                    <a:pt x="488910" y="16304"/>
                    <a:pt x="482143" y="3983"/>
                    <a:pt x="470429" y="7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765534" y="6544650"/>
              <a:ext cx="526396" cy="786465"/>
            </a:xfrm>
            <a:custGeom>
              <a:rect b="b" l="l" r="r" t="t"/>
              <a:pathLst>
                <a:path extrusionOk="0" h="786465" w="526396">
                  <a:moveTo>
                    <a:pt x="526265" y="348085"/>
                  </a:moveTo>
                  <a:cubicBezTo>
                    <a:pt x="527567" y="264616"/>
                    <a:pt x="519671" y="177851"/>
                    <a:pt x="478371" y="103667"/>
                  </a:cubicBezTo>
                  <a:cubicBezTo>
                    <a:pt x="451821" y="60197"/>
                    <a:pt x="417028" y="11522"/>
                    <a:pt x="363233" y="3019"/>
                  </a:cubicBezTo>
                  <a:cubicBezTo>
                    <a:pt x="346314" y="2238"/>
                    <a:pt x="326098" y="-4530"/>
                    <a:pt x="310914" y="5188"/>
                  </a:cubicBezTo>
                  <a:cubicBezTo>
                    <a:pt x="263540" y="763"/>
                    <a:pt x="214084" y="13170"/>
                    <a:pt x="179378" y="47096"/>
                  </a:cubicBezTo>
                  <a:cubicBezTo>
                    <a:pt x="104933" y="113471"/>
                    <a:pt x="45499" y="198675"/>
                    <a:pt x="15565" y="294290"/>
                  </a:cubicBezTo>
                  <a:cubicBezTo>
                    <a:pt x="-13935" y="423657"/>
                    <a:pt x="-4305" y="571766"/>
                    <a:pt x="68752" y="685428"/>
                  </a:cubicBezTo>
                  <a:cubicBezTo>
                    <a:pt x="102330" y="736620"/>
                    <a:pt x="152307" y="781998"/>
                    <a:pt x="216166" y="785295"/>
                  </a:cubicBezTo>
                  <a:cubicBezTo>
                    <a:pt x="446788" y="806813"/>
                    <a:pt x="509780" y="526735"/>
                    <a:pt x="526265" y="348085"/>
                  </a:cubicBezTo>
                  <a:close/>
                  <a:moveTo>
                    <a:pt x="247662" y="742433"/>
                  </a:moveTo>
                  <a:cubicBezTo>
                    <a:pt x="214431" y="745036"/>
                    <a:pt x="186145" y="736794"/>
                    <a:pt x="162025" y="720915"/>
                  </a:cubicBezTo>
                  <a:cubicBezTo>
                    <a:pt x="173217" y="713280"/>
                    <a:pt x="183369" y="702261"/>
                    <a:pt x="189442" y="693931"/>
                  </a:cubicBezTo>
                  <a:cubicBezTo>
                    <a:pt x="216600" y="658011"/>
                    <a:pt x="231350" y="614888"/>
                    <a:pt x="244972" y="572547"/>
                  </a:cubicBezTo>
                  <a:cubicBezTo>
                    <a:pt x="265275" y="511551"/>
                    <a:pt x="273518" y="448472"/>
                    <a:pt x="204106" y="418018"/>
                  </a:cubicBezTo>
                  <a:cubicBezTo>
                    <a:pt x="239680" y="414026"/>
                    <a:pt x="297986" y="407259"/>
                    <a:pt x="293561" y="359364"/>
                  </a:cubicBezTo>
                  <a:cubicBezTo>
                    <a:pt x="289483" y="259844"/>
                    <a:pt x="299635" y="146529"/>
                    <a:pt x="231784" y="65056"/>
                  </a:cubicBezTo>
                  <a:cubicBezTo>
                    <a:pt x="230049" y="63668"/>
                    <a:pt x="227966" y="61846"/>
                    <a:pt x="225624" y="60024"/>
                  </a:cubicBezTo>
                  <a:cubicBezTo>
                    <a:pt x="250786" y="44232"/>
                    <a:pt x="280112" y="36163"/>
                    <a:pt x="311001" y="39287"/>
                  </a:cubicBezTo>
                  <a:cubicBezTo>
                    <a:pt x="317942" y="45100"/>
                    <a:pt x="327746" y="43885"/>
                    <a:pt x="336249" y="44753"/>
                  </a:cubicBezTo>
                  <a:cubicBezTo>
                    <a:pt x="356900" y="45013"/>
                    <a:pt x="377376" y="50393"/>
                    <a:pt x="392560" y="64969"/>
                  </a:cubicBezTo>
                  <a:cubicBezTo>
                    <a:pt x="493295" y="162754"/>
                    <a:pt x="494162" y="321621"/>
                    <a:pt x="466745" y="450468"/>
                  </a:cubicBezTo>
                  <a:cubicBezTo>
                    <a:pt x="441583" y="570638"/>
                    <a:pt x="394382" y="734971"/>
                    <a:pt x="247662" y="7424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3390042" y="6510712"/>
              <a:ext cx="517146" cy="759626"/>
            </a:xfrm>
            <a:custGeom>
              <a:rect b="b" l="l" r="r" t="t"/>
              <a:pathLst>
                <a:path extrusionOk="0" h="759626" w="517146">
                  <a:moveTo>
                    <a:pt x="364217" y="7023"/>
                  </a:moveTo>
                  <a:cubicBezTo>
                    <a:pt x="343046" y="7544"/>
                    <a:pt x="308687" y="-12152"/>
                    <a:pt x="296366" y="12229"/>
                  </a:cubicBezTo>
                  <a:cubicBezTo>
                    <a:pt x="280228" y="9887"/>
                    <a:pt x="264437" y="9279"/>
                    <a:pt x="249166" y="10234"/>
                  </a:cubicBezTo>
                  <a:cubicBezTo>
                    <a:pt x="242138" y="6242"/>
                    <a:pt x="232854" y="5982"/>
                    <a:pt x="228776" y="12576"/>
                  </a:cubicBezTo>
                  <a:cubicBezTo>
                    <a:pt x="161533" y="23596"/>
                    <a:pt x="104354" y="66197"/>
                    <a:pt x="63488" y="124851"/>
                  </a:cubicBezTo>
                  <a:cubicBezTo>
                    <a:pt x="11082" y="204848"/>
                    <a:pt x="-3495" y="303848"/>
                    <a:pt x="670" y="397901"/>
                  </a:cubicBezTo>
                  <a:cubicBezTo>
                    <a:pt x="5963" y="470264"/>
                    <a:pt x="24096" y="542626"/>
                    <a:pt x="51601" y="609609"/>
                  </a:cubicBezTo>
                  <a:cubicBezTo>
                    <a:pt x="91513" y="683533"/>
                    <a:pt x="157889" y="757977"/>
                    <a:pt x="247864" y="759626"/>
                  </a:cubicBezTo>
                  <a:cubicBezTo>
                    <a:pt x="451676" y="754420"/>
                    <a:pt x="497488" y="508787"/>
                    <a:pt x="513106" y="346363"/>
                  </a:cubicBezTo>
                  <a:cubicBezTo>
                    <a:pt x="524906" y="224024"/>
                    <a:pt x="520394" y="26979"/>
                    <a:pt x="364217" y="7023"/>
                  </a:cubicBezTo>
                  <a:close/>
                  <a:moveTo>
                    <a:pt x="473021" y="272092"/>
                  </a:moveTo>
                  <a:cubicBezTo>
                    <a:pt x="465559" y="417684"/>
                    <a:pt x="443607" y="694812"/>
                    <a:pt x="259231" y="715549"/>
                  </a:cubicBezTo>
                  <a:cubicBezTo>
                    <a:pt x="225739" y="717285"/>
                    <a:pt x="196152" y="705745"/>
                    <a:pt x="170556" y="687090"/>
                  </a:cubicBezTo>
                  <a:cubicBezTo>
                    <a:pt x="212811" y="661321"/>
                    <a:pt x="259491" y="551910"/>
                    <a:pt x="260792" y="524318"/>
                  </a:cubicBezTo>
                  <a:cubicBezTo>
                    <a:pt x="268862" y="461500"/>
                    <a:pt x="244914" y="456815"/>
                    <a:pt x="198061" y="428963"/>
                  </a:cubicBezTo>
                  <a:cubicBezTo>
                    <a:pt x="243786" y="411871"/>
                    <a:pt x="294370" y="418031"/>
                    <a:pt x="297494" y="356167"/>
                  </a:cubicBezTo>
                  <a:cubicBezTo>
                    <a:pt x="309294" y="254478"/>
                    <a:pt x="344174" y="126499"/>
                    <a:pt x="278059" y="39560"/>
                  </a:cubicBezTo>
                  <a:cubicBezTo>
                    <a:pt x="298362" y="39387"/>
                    <a:pt x="319533" y="42163"/>
                    <a:pt x="341484" y="48497"/>
                  </a:cubicBezTo>
                  <a:cubicBezTo>
                    <a:pt x="376364" y="52402"/>
                    <a:pt x="414974" y="62813"/>
                    <a:pt x="434323" y="94830"/>
                  </a:cubicBezTo>
                  <a:cubicBezTo>
                    <a:pt x="465211" y="147844"/>
                    <a:pt x="474235" y="210835"/>
                    <a:pt x="473021" y="2720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14"/>
          <p:cNvPicPr preferRelativeResize="0"/>
          <p:nvPr/>
        </p:nvPicPr>
        <p:blipFill rotWithShape="1">
          <a:blip r:embed="rId3">
            <a:alphaModFix/>
          </a:blip>
          <a:srcRect b="12495" l="0" r="0" t="12502"/>
          <a:stretch/>
        </p:blipFill>
        <p:spPr>
          <a:xfrm>
            <a:off x="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7" name="Google Shape;397;p14"/>
          <p:cNvGrpSpPr/>
          <p:nvPr/>
        </p:nvGrpSpPr>
        <p:grpSpPr>
          <a:xfrm>
            <a:off x="5174264" y="923726"/>
            <a:ext cx="3367463" cy="3386423"/>
            <a:chOff x="0" y="-20"/>
            <a:chExt cx="8979900" cy="9030462"/>
          </a:xfrm>
        </p:grpSpPr>
        <p:sp>
          <p:nvSpPr>
            <p:cNvPr id="398" name="Google Shape;398;p14"/>
            <p:cNvSpPr txBox="1"/>
            <p:nvPr/>
          </p:nvSpPr>
          <p:spPr>
            <a:xfrm>
              <a:off x="0" y="4422524"/>
              <a:ext cx="89799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accent3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Hello there!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399" name="Google Shape;399;p14"/>
            <p:cNvSpPr txBox="1"/>
            <p:nvPr/>
          </p:nvSpPr>
          <p:spPr>
            <a:xfrm>
              <a:off x="0" y="6690742"/>
              <a:ext cx="89799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I'm </a:t>
              </a:r>
              <a:r>
                <a:rPr b="1"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Rain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, and I'll be sharing with you my beautiful ideas. Follow me at </a:t>
              </a:r>
              <a:r>
                <a:rPr b="1"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</a:t>
              </a: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 to learn more.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633496" y="-20"/>
              <a:ext cx="3712694" cy="3507899"/>
            </a:xfrm>
            <a:custGeom>
              <a:rect b="b" l="l" r="r" t="t"/>
              <a:pathLst>
                <a:path extrusionOk="0" h="3507899" w="3712694">
                  <a:moveTo>
                    <a:pt x="3701074" y="2724190"/>
                  </a:moveTo>
                  <a:cubicBezTo>
                    <a:pt x="3656895" y="2711055"/>
                    <a:pt x="3508320" y="2784892"/>
                    <a:pt x="3464140" y="2809529"/>
                  </a:cubicBezTo>
                  <a:cubicBezTo>
                    <a:pt x="3412536" y="2840029"/>
                    <a:pt x="3359744" y="2869267"/>
                    <a:pt x="3311630" y="2905183"/>
                  </a:cubicBezTo>
                  <a:cubicBezTo>
                    <a:pt x="3268119" y="2940209"/>
                    <a:pt x="3225944" y="2976942"/>
                    <a:pt x="3181171" y="3010410"/>
                  </a:cubicBezTo>
                  <a:cubicBezTo>
                    <a:pt x="3165207" y="2977239"/>
                    <a:pt x="3159119" y="2940061"/>
                    <a:pt x="3139962" y="2908077"/>
                  </a:cubicBezTo>
                  <a:cubicBezTo>
                    <a:pt x="3100758" y="2839880"/>
                    <a:pt x="3055836" y="2774800"/>
                    <a:pt x="3007944" y="2712465"/>
                  </a:cubicBezTo>
                  <a:cubicBezTo>
                    <a:pt x="2983219" y="2682411"/>
                    <a:pt x="2953222" y="2656958"/>
                    <a:pt x="2920403" y="2636180"/>
                  </a:cubicBezTo>
                  <a:cubicBezTo>
                    <a:pt x="3041654" y="2531769"/>
                    <a:pt x="3094818" y="2394188"/>
                    <a:pt x="3089546" y="2210375"/>
                  </a:cubicBezTo>
                  <a:cubicBezTo>
                    <a:pt x="3144269" y="2184031"/>
                    <a:pt x="3197580" y="2154422"/>
                    <a:pt x="3243542" y="2114350"/>
                  </a:cubicBezTo>
                  <a:cubicBezTo>
                    <a:pt x="3313783" y="2049047"/>
                    <a:pt x="3368506" y="1958662"/>
                    <a:pt x="3364496" y="1860114"/>
                  </a:cubicBezTo>
                  <a:cubicBezTo>
                    <a:pt x="3364347" y="1771881"/>
                    <a:pt x="3353136" y="1681941"/>
                    <a:pt x="3312224" y="1602613"/>
                  </a:cubicBezTo>
                  <a:cubicBezTo>
                    <a:pt x="3282746" y="1535677"/>
                    <a:pt x="3242205" y="1475124"/>
                    <a:pt x="3196987" y="1417910"/>
                  </a:cubicBezTo>
                  <a:cubicBezTo>
                    <a:pt x="3152882" y="1349045"/>
                    <a:pt x="3087244" y="1297099"/>
                    <a:pt x="3012919" y="1264002"/>
                  </a:cubicBezTo>
                  <a:cubicBezTo>
                    <a:pt x="3066677" y="1151503"/>
                    <a:pt x="3068830" y="1050952"/>
                    <a:pt x="3010617" y="960567"/>
                  </a:cubicBezTo>
                  <a:cubicBezTo>
                    <a:pt x="3017968" y="941421"/>
                    <a:pt x="3025245" y="922275"/>
                    <a:pt x="3033561" y="903501"/>
                  </a:cubicBezTo>
                  <a:cubicBezTo>
                    <a:pt x="3067568" y="831445"/>
                    <a:pt x="3106772" y="761912"/>
                    <a:pt x="3141892" y="690302"/>
                  </a:cubicBezTo>
                  <a:cubicBezTo>
                    <a:pt x="3150283" y="673902"/>
                    <a:pt x="3158748" y="657576"/>
                    <a:pt x="3167286" y="641176"/>
                  </a:cubicBezTo>
                  <a:cubicBezTo>
                    <a:pt x="3183027" y="610528"/>
                    <a:pt x="3196987" y="575947"/>
                    <a:pt x="3230473" y="560957"/>
                  </a:cubicBezTo>
                  <a:cubicBezTo>
                    <a:pt x="3262921" y="542702"/>
                    <a:pt x="3290023" y="516878"/>
                    <a:pt x="3318312" y="493057"/>
                  </a:cubicBezTo>
                  <a:cubicBezTo>
                    <a:pt x="3344820" y="468420"/>
                    <a:pt x="3373777" y="446158"/>
                    <a:pt x="3396646" y="417959"/>
                  </a:cubicBezTo>
                  <a:cubicBezTo>
                    <a:pt x="3437410" y="368388"/>
                    <a:pt x="3419739" y="327574"/>
                    <a:pt x="3353433" y="342935"/>
                  </a:cubicBezTo>
                  <a:cubicBezTo>
                    <a:pt x="3404294" y="272882"/>
                    <a:pt x="3369248" y="225760"/>
                    <a:pt x="3290319" y="267539"/>
                  </a:cubicBezTo>
                  <a:cubicBezTo>
                    <a:pt x="3320762" y="209064"/>
                    <a:pt x="3286161" y="151775"/>
                    <a:pt x="3222900" y="197190"/>
                  </a:cubicBezTo>
                  <a:cubicBezTo>
                    <a:pt x="3165504" y="235927"/>
                    <a:pt x="3131572" y="295219"/>
                    <a:pt x="3094892" y="352211"/>
                  </a:cubicBezTo>
                  <a:cubicBezTo>
                    <a:pt x="3078482" y="312658"/>
                    <a:pt x="3061850" y="267539"/>
                    <a:pt x="3023017" y="244683"/>
                  </a:cubicBezTo>
                  <a:cubicBezTo>
                    <a:pt x="3004454" y="234962"/>
                    <a:pt x="2976017" y="231697"/>
                    <a:pt x="2962726" y="251362"/>
                  </a:cubicBezTo>
                  <a:cubicBezTo>
                    <a:pt x="2952479" y="272957"/>
                    <a:pt x="2960721" y="298633"/>
                    <a:pt x="2961241" y="321563"/>
                  </a:cubicBezTo>
                  <a:cubicBezTo>
                    <a:pt x="2965993" y="384120"/>
                    <a:pt x="2986263" y="447716"/>
                    <a:pt x="3032744" y="491796"/>
                  </a:cubicBezTo>
                  <a:cubicBezTo>
                    <a:pt x="3002153" y="546042"/>
                    <a:pt x="2980546" y="604220"/>
                    <a:pt x="2957157" y="661732"/>
                  </a:cubicBezTo>
                  <a:cubicBezTo>
                    <a:pt x="2931986" y="718649"/>
                    <a:pt x="2894118" y="770298"/>
                    <a:pt x="2875407" y="829887"/>
                  </a:cubicBezTo>
                  <a:cubicBezTo>
                    <a:pt x="2806280" y="781280"/>
                    <a:pt x="2729207" y="743657"/>
                    <a:pt x="2646938" y="723769"/>
                  </a:cubicBezTo>
                  <a:cubicBezTo>
                    <a:pt x="2553976" y="698242"/>
                    <a:pt x="2452772" y="689188"/>
                    <a:pt x="2359439" y="717016"/>
                  </a:cubicBezTo>
                  <a:cubicBezTo>
                    <a:pt x="2341099" y="680061"/>
                    <a:pt x="2325507" y="641250"/>
                    <a:pt x="2300410" y="608153"/>
                  </a:cubicBezTo>
                  <a:cubicBezTo>
                    <a:pt x="2254820" y="551236"/>
                    <a:pt x="2193934" y="505598"/>
                    <a:pt x="2124658" y="481926"/>
                  </a:cubicBezTo>
                  <a:cubicBezTo>
                    <a:pt x="2081444" y="467381"/>
                    <a:pt x="2035112" y="465971"/>
                    <a:pt x="1989893" y="465229"/>
                  </a:cubicBezTo>
                  <a:cubicBezTo>
                    <a:pt x="1957817" y="465303"/>
                    <a:pt x="1925444" y="467381"/>
                    <a:pt x="1894853" y="477844"/>
                  </a:cubicBezTo>
                  <a:cubicBezTo>
                    <a:pt x="1825428" y="498845"/>
                    <a:pt x="1772042" y="546709"/>
                    <a:pt x="1727195" y="602143"/>
                  </a:cubicBezTo>
                  <a:cubicBezTo>
                    <a:pt x="1725710" y="603924"/>
                    <a:pt x="1724299" y="605779"/>
                    <a:pt x="1722814" y="607634"/>
                  </a:cubicBezTo>
                  <a:cubicBezTo>
                    <a:pt x="1700167" y="636204"/>
                    <a:pt x="1679600" y="666555"/>
                    <a:pt x="1660221" y="696238"/>
                  </a:cubicBezTo>
                  <a:cubicBezTo>
                    <a:pt x="1624209" y="605779"/>
                    <a:pt x="1542459" y="537062"/>
                    <a:pt x="1445116" y="524299"/>
                  </a:cubicBezTo>
                  <a:cubicBezTo>
                    <a:pt x="1379479" y="506414"/>
                    <a:pt x="1310277" y="507973"/>
                    <a:pt x="1243155" y="515394"/>
                  </a:cubicBezTo>
                  <a:cubicBezTo>
                    <a:pt x="1209593" y="518585"/>
                    <a:pt x="1173879" y="518956"/>
                    <a:pt x="1140317" y="526747"/>
                  </a:cubicBezTo>
                  <a:cubicBezTo>
                    <a:pt x="1071339" y="542554"/>
                    <a:pt x="1003399" y="566894"/>
                    <a:pt x="945112" y="607708"/>
                  </a:cubicBezTo>
                  <a:cubicBezTo>
                    <a:pt x="908136" y="634720"/>
                    <a:pt x="875465" y="667297"/>
                    <a:pt x="848290" y="703882"/>
                  </a:cubicBezTo>
                  <a:cubicBezTo>
                    <a:pt x="842498" y="695051"/>
                    <a:pt x="836855" y="686072"/>
                    <a:pt x="831138" y="677093"/>
                  </a:cubicBezTo>
                  <a:cubicBezTo>
                    <a:pt x="809902" y="645332"/>
                    <a:pt x="793641" y="610751"/>
                    <a:pt x="771737" y="579435"/>
                  </a:cubicBezTo>
                  <a:cubicBezTo>
                    <a:pt x="755625" y="556431"/>
                    <a:pt x="737285" y="534985"/>
                    <a:pt x="721321" y="511906"/>
                  </a:cubicBezTo>
                  <a:cubicBezTo>
                    <a:pt x="692066" y="472576"/>
                    <a:pt x="663999" y="432578"/>
                    <a:pt x="637046" y="391689"/>
                  </a:cubicBezTo>
                  <a:cubicBezTo>
                    <a:pt x="625686" y="373137"/>
                    <a:pt x="607717" y="357999"/>
                    <a:pt x="598659" y="338482"/>
                  </a:cubicBezTo>
                  <a:cubicBezTo>
                    <a:pt x="596654" y="308947"/>
                    <a:pt x="608089" y="280377"/>
                    <a:pt x="613286" y="251585"/>
                  </a:cubicBezTo>
                  <a:cubicBezTo>
                    <a:pt x="619152" y="225686"/>
                    <a:pt x="623904" y="199713"/>
                    <a:pt x="626874" y="173295"/>
                  </a:cubicBezTo>
                  <a:cubicBezTo>
                    <a:pt x="628582" y="145913"/>
                    <a:pt x="633408" y="116601"/>
                    <a:pt x="622865" y="90480"/>
                  </a:cubicBezTo>
                  <a:cubicBezTo>
                    <a:pt x="609574" y="52114"/>
                    <a:pt x="568884" y="60351"/>
                    <a:pt x="548762" y="88031"/>
                  </a:cubicBezTo>
                  <a:cubicBezTo>
                    <a:pt x="530274" y="112074"/>
                    <a:pt x="524037" y="142277"/>
                    <a:pt x="515944" y="170847"/>
                  </a:cubicBezTo>
                  <a:cubicBezTo>
                    <a:pt x="484164" y="112000"/>
                    <a:pt x="448524" y="52708"/>
                    <a:pt x="398776" y="7070"/>
                  </a:cubicBezTo>
                  <a:cubicBezTo>
                    <a:pt x="355711" y="-18977"/>
                    <a:pt x="339450" y="32820"/>
                    <a:pt x="341529" y="67178"/>
                  </a:cubicBezTo>
                  <a:cubicBezTo>
                    <a:pt x="264531" y="-34190"/>
                    <a:pt x="252873" y="94116"/>
                    <a:pt x="281089" y="154150"/>
                  </a:cubicBezTo>
                  <a:cubicBezTo>
                    <a:pt x="220871" y="99830"/>
                    <a:pt x="183523" y="147249"/>
                    <a:pt x="211813" y="211216"/>
                  </a:cubicBezTo>
                  <a:cubicBezTo>
                    <a:pt x="223544" y="237040"/>
                    <a:pt x="240845" y="259599"/>
                    <a:pt x="257477" y="282455"/>
                  </a:cubicBezTo>
                  <a:cubicBezTo>
                    <a:pt x="282054" y="319782"/>
                    <a:pt x="300914" y="360225"/>
                    <a:pt x="319922" y="401856"/>
                  </a:cubicBezTo>
                  <a:cubicBezTo>
                    <a:pt x="344350" y="453207"/>
                    <a:pt x="370932" y="503595"/>
                    <a:pt x="404419" y="549678"/>
                  </a:cubicBezTo>
                  <a:cubicBezTo>
                    <a:pt x="430036" y="587821"/>
                    <a:pt x="453276" y="627448"/>
                    <a:pt x="479190" y="665442"/>
                  </a:cubicBezTo>
                  <a:cubicBezTo>
                    <a:pt x="503395" y="699429"/>
                    <a:pt x="531685" y="730225"/>
                    <a:pt x="556707" y="763619"/>
                  </a:cubicBezTo>
                  <a:cubicBezTo>
                    <a:pt x="619152" y="852371"/>
                    <a:pt x="678107" y="944389"/>
                    <a:pt x="751986" y="1024608"/>
                  </a:cubicBezTo>
                  <a:cubicBezTo>
                    <a:pt x="755031" y="1027428"/>
                    <a:pt x="758892" y="1028986"/>
                    <a:pt x="762753" y="1029209"/>
                  </a:cubicBezTo>
                  <a:cubicBezTo>
                    <a:pt x="763495" y="1052065"/>
                    <a:pt x="764238" y="1074847"/>
                    <a:pt x="763718" y="1097554"/>
                  </a:cubicBezTo>
                  <a:cubicBezTo>
                    <a:pt x="639571" y="1091914"/>
                    <a:pt x="516389" y="1137404"/>
                    <a:pt x="418007" y="1211686"/>
                  </a:cubicBezTo>
                  <a:cubicBezTo>
                    <a:pt x="339598" y="1275505"/>
                    <a:pt x="285098" y="1366929"/>
                    <a:pt x="270397" y="1467332"/>
                  </a:cubicBezTo>
                  <a:cubicBezTo>
                    <a:pt x="256586" y="1564247"/>
                    <a:pt x="282945" y="1677563"/>
                    <a:pt x="332173" y="1761640"/>
                  </a:cubicBezTo>
                  <a:cubicBezTo>
                    <a:pt x="360463" y="1804384"/>
                    <a:pt x="392762" y="1844753"/>
                    <a:pt x="428031" y="1881857"/>
                  </a:cubicBezTo>
                  <a:cubicBezTo>
                    <a:pt x="458251" y="1910204"/>
                    <a:pt x="493817" y="1931947"/>
                    <a:pt x="523220" y="1961333"/>
                  </a:cubicBezTo>
                  <a:cubicBezTo>
                    <a:pt x="436570" y="2021739"/>
                    <a:pt x="370041" y="2123181"/>
                    <a:pt x="377392" y="2231747"/>
                  </a:cubicBezTo>
                  <a:cubicBezTo>
                    <a:pt x="379842" y="2322948"/>
                    <a:pt x="422313" y="2395598"/>
                    <a:pt x="491886" y="2452590"/>
                  </a:cubicBezTo>
                  <a:cubicBezTo>
                    <a:pt x="575715" y="2523235"/>
                    <a:pt x="688205" y="2556184"/>
                    <a:pt x="796908" y="2554477"/>
                  </a:cubicBezTo>
                  <a:cubicBezTo>
                    <a:pt x="859873" y="2553957"/>
                    <a:pt x="924842" y="2553661"/>
                    <a:pt x="984614" y="2531621"/>
                  </a:cubicBezTo>
                  <a:cubicBezTo>
                    <a:pt x="990480" y="2543123"/>
                    <a:pt x="996420" y="2554700"/>
                    <a:pt x="1002434" y="2566202"/>
                  </a:cubicBezTo>
                  <a:cubicBezTo>
                    <a:pt x="982163" y="2574068"/>
                    <a:pt x="965012" y="2589280"/>
                    <a:pt x="948231" y="2602786"/>
                  </a:cubicBezTo>
                  <a:cubicBezTo>
                    <a:pt x="879104" y="2668163"/>
                    <a:pt x="809234" y="2733837"/>
                    <a:pt x="754362" y="2812127"/>
                  </a:cubicBezTo>
                  <a:cubicBezTo>
                    <a:pt x="711446" y="2870676"/>
                    <a:pt x="663702" y="2926258"/>
                    <a:pt x="629250" y="2990522"/>
                  </a:cubicBezTo>
                  <a:cubicBezTo>
                    <a:pt x="600218" y="3042245"/>
                    <a:pt x="573414" y="3095155"/>
                    <a:pt x="544679" y="3146952"/>
                  </a:cubicBezTo>
                  <a:cubicBezTo>
                    <a:pt x="522626" y="3187396"/>
                    <a:pt x="525448" y="3190364"/>
                    <a:pt x="481788" y="3168918"/>
                  </a:cubicBezTo>
                  <a:cubicBezTo>
                    <a:pt x="429145" y="3143687"/>
                    <a:pt x="376501" y="3118531"/>
                    <a:pt x="322669" y="3095972"/>
                  </a:cubicBezTo>
                  <a:cubicBezTo>
                    <a:pt x="278638" y="3079572"/>
                    <a:pt x="232380" y="3068812"/>
                    <a:pt x="189389" y="3049592"/>
                  </a:cubicBezTo>
                  <a:cubicBezTo>
                    <a:pt x="155902" y="3034824"/>
                    <a:pt x="120782" y="3023916"/>
                    <a:pt x="85215" y="3015382"/>
                  </a:cubicBezTo>
                  <a:cubicBezTo>
                    <a:pt x="63089" y="3011449"/>
                    <a:pt x="41556" y="3000911"/>
                    <a:pt x="18984" y="3001208"/>
                  </a:cubicBezTo>
                  <a:cubicBezTo>
                    <a:pt x="11633" y="3002470"/>
                    <a:pt x="4728" y="3007813"/>
                    <a:pt x="1980" y="3014862"/>
                  </a:cubicBezTo>
                  <a:cubicBezTo>
                    <a:pt x="-8786" y="3052560"/>
                    <a:pt x="26854" y="3082985"/>
                    <a:pt x="48387" y="3109403"/>
                  </a:cubicBezTo>
                  <a:cubicBezTo>
                    <a:pt x="71034" y="3137379"/>
                    <a:pt x="96576" y="3162684"/>
                    <a:pt x="122638" y="3187396"/>
                  </a:cubicBezTo>
                  <a:cubicBezTo>
                    <a:pt x="147438" y="3213220"/>
                    <a:pt x="170084" y="3241048"/>
                    <a:pt x="197705" y="3263978"/>
                  </a:cubicBezTo>
                  <a:cubicBezTo>
                    <a:pt x="235425" y="3297594"/>
                    <a:pt x="271436" y="3336256"/>
                    <a:pt x="313833" y="3364752"/>
                  </a:cubicBezTo>
                  <a:cubicBezTo>
                    <a:pt x="360463" y="3400817"/>
                    <a:pt x="413106" y="3427755"/>
                    <a:pt x="462483" y="3459738"/>
                  </a:cubicBezTo>
                  <a:cubicBezTo>
                    <a:pt x="483570" y="3474728"/>
                    <a:pt x="505326" y="3488679"/>
                    <a:pt x="527155" y="3502482"/>
                  </a:cubicBezTo>
                  <a:cubicBezTo>
                    <a:pt x="531610" y="3505302"/>
                    <a:pt x="536437" y="3507825"/>
                    <a:pt x="541857" y="3507899"/>
                  </a:cubicBezTo>
                  <a:cubicBezTo>
                    <a:pt x="585071" y="3504337"/>
                    <a:pt x="590714" y="3450017"/>
                    <a:pt x="607272" y="3418627"/>
                  </a:cubicBezTo>
                  <a:cubicBezTo>
                    <a:pt x="619672" y="3390280"/>
                    <a:pt x="631775" y="3362675"/>
                    <a:pt x="646402" y="3335218"/>
                  </a:cubicBezTo>
                  <a:cubicBezTo>
                    <a:pt x="681745" y="3263384"/>
                    <a:pt x="731493" y="3200308"/>
                    <a:pt x="775153" y="3133669"/>
                  </a:cubicBezTo>
                  <a:cubicBezTo>
                    <a:pt x="816733" y="3059016"/>
                    <a:pt x="868783" y="2990522"/>
                    <a:pt x="924693" y="2925887"/>
                  </a:cubicBezTo>
                  <a:cubicBezTo>
                    <a:pt x="976075" y="2861994"/>
                    <a:pt x="1034362" y="2804335"/>
                    <a:pt x="1097549" y="2752092"/>
                  </a:cubicBezTo>
                  <a:cubicBezTo>
                    <a:pt x="1103341" y="2745785"/>
                    <a:pt x="1113884" y="2738661"/>
                    <a:pt x="1120715" y="2730646"/>
                  </a:cubicBezTo>
                  <a:cubicBezTo>
                    <a:pt x="1197416" y="2792981"/>
                    <a:pt x="1291343" y="2830679"/>
                    <a:pt x="1388092" y="2848488"/>
                  </a:cubicBezTo>
                  <a:cubicBezTo>
                    <a:pt x="1450165" y="2860955"/>
                    <a:pt x="1513204" y="2871048"/>
                    <a:pt x="1576614" y="2873200"/>
                  </a:cubicBezTo>
                  <a:cubicBezTo>
                    <a:pt x="1704845" y="2872903"/>
                    <a:pt x="1836417" y="2876836"/>
                    <a:pt x="1959376" y="2835057"/>
                  </a:cubicBezTo>
                  <a:cubicBezTo>
                    <a:pt x="2020707" y="2817618"/>
                    <a:pt x="2076990" y="2787415"/>
                    <a:pt x="2126366" y="2747269"/>
                  </a:cubicBezTo>
                  <a:cubicBezTo>
                    <a:pt x="2149755" y="2728569"/>
                    <a:pt x="2168615" y="2705045"/>
                    <a:pt x="2190964" y="2685157"/>
                  </a:cubicBezTo>
                  <a:cubicBezTo>
                    <a:pt x="2260686" y="2727159"/>
                    <a:pt x="2333897" y="2767528"/>
                    <a:pt x="2413939" y="2785634"/>
                  </a:cubicBezTo>
                  <a:cubicBezTo>
                    <a:pt x="2462870" y="2794391"/>
                    <a:pt x="2513064" y="2790458"/>
                    <a:pt x="2562515" y="2788528"/>
                  </a:cubicBezTo>
                  <a:cubicBezTo>
                    <a:pt x="2642780" y="2786376"/>
                    <a:pt x="2720075" y="2759365"/>
                    <a:pt x="2790613" y="2722335"/>
                  </a:cubicBezTo>
                  <a:cubicBezTo>
                    <a:pt x="2794325" y="2720406"/>
                    <a:pt x="2797963" y="2718402"/>
                    <a:pt x="2801676" y="2716398"/>
                  </a:cubicBezTo>
                  <a:cubicBezTo>
                    <a:pt x="2865160" y="2804038"/>
                    <a:pt x="2924115" y="2896501"/>
                    <a:pt x="2964433" y="2997275"/>
                  </a:cubicBezTo>
                  <a:cubicBezTo>
                    <a:pt x="3001707" y="3090777"/>
                    <a:pt x="3031779" y="3187321"/>
                    <a:pt x="3075587" y="3278077"/>
                  </a:cubicBezTo>
                  <a:cubicBezTo>
                    <a:pt x="3081378" y="3291361"/>
                    <a:pt x="3086576" y="3304867"/>
                    <a:pt x="3091551" y="3318447"/>
                  </a:cubicBezTo>
                  <a:cubicBezTo>
                    <a:pt x="3094298" y="3327500"/>
                    <a:pt x="3098456" y="3337073"/>
                    <a:pt x="3107737" y="3340932"/>
                  </a:cubicBezTo>
                  <a:cubicBezTo>
                    <a:pt x="3148798" y="3354660"/>
                    <a:pt x="3200328" y="3284534"/>
                    <a:pt x="3231365" y="3261232"/>
                  </a:cubicBezTo>
                  <a:cubicBezTo>
                    <a:pt x="3261213" y="3235927"/>
                    <a:pt x="3294106" y="3209658"/>
                    <a:pt x="3321950" y="3181459"/>
                  </a:cubicBezTo>
                  <a:cubicBezTo>
                    <a:pt x="3381277" y="3126990"/>
                    <a:pt x="3440232" y="3072225"/>
                    <a:pt x="3495326" y="3013378"/>
                  </a:cubicBezTo>
                  <a:cubicBezTo>
                    <a:pt x="3534159" y="2973009"/>
                    <a:pt x="3567868" y="2928039"/>
                    <a:pt x="3605588" y="2886557"/>
                  </a:cubicBezTo>
                  <a:cubicBezTo>
                    <a:pt x="3639149" y="2846336"/>
                    <a:pt x="3662687" y="2799437"/>
                    <a:pt x="3700851" y="2761294"/>
                  </a:cubicBezTo>
                  <a:cubicBezTo>
                    <a:pt x="3714291" y="2750831"/>
                    <a:pt x="3718746" y="2732650"/>
                    <a:pt x="3701074" y="2724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" name="Google Shape;401;p14"/>
            <p:cNvGrpSpPr/>
            <p:nvPr/>
          </p:nvGrpSpPr>
          <p:grpSpPr>
            <a:xfrm>
              <a:off x="2633496" y="-20"/>
              <a:ext cx="3712694" cy="3507899"/>
              <a:chOff x="2633496" y="-20"/>
              <a:chExt cx="3712694" cy="3507899"/>
            </a:xfrm>
          </p:grpSpPr>
          <p:sp>
            <p:nvSpPr>
              <p:cNvPr id="402" name="Google Shape;402;p14"/>
              <p:cNvSpPr/>
              <p:nvPr/>
            </p:nvSpPr>
            <p:spPr>
              <a:xfrm>
                <a:off x="3603334" y="1012046"/>
                <a:ext cx="1647770" cy="902515"/>
              </a:xfrm>
              <a:custGeom>
                <a:rect b="b" l="l" r="r" t="t"/>
                <a:pathLst>
                  <a:path extrusionOk="0" h="902515" w="1647770">
                    <a:moveTo>
                      <a:pt x="1647771" y="451258"/>
                    </a:moveTo>
                    <a:cubicBezTo>
                      <a:pt x="1647771" y="700481"/>
                      <a:pt x="1278905" y="902516"/>
                      <a:pt x="823885" y="902516"/>
                    </a:cubicBezTo>
                    <a:cubicBezTo>
                      <a:pt x="368866" y="902516"/>
                      <a:pt x="0" y="700481"/>
                      <a:pt x="0" y="451258"/>
                    </a:cubicBezTo>
                    <a:cubicBezTo>
                      <a:pt x="0" y="202035"/>
                      <a:pt x="368866" y="0"/>
                      <a:pt x="823885" y="0"/>
                    </a:cubicBezTo>
                    <a:cubicBezTo>
                      <a:pt x="1278905" y="0"/>
                      <a:pt x="1647771" y="202035"/>
                      <a:pt x="1647771" y="4512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2932907" y="496461"/>
                <a:ext cx="3031871" cy="2343859"/>
              </a:xfrm>
              <a:custGeom>
                <a:rect b="b" l="l" r="r" t="t"/>
                <a:pathLst>
                  <a:path extrusionOk="0" h="2343859" w="3031871">
                    <a:moveTo>
                      <a:pt x="1033513" y="865772"/>
                    </a:moveTo>
                    <a:cubicBezTo>
                      <a:pt x="1046433" y="858499"/>
                      <a:pt x="985770" y="852266"/>
                      <a:pt x="981092" y="852637"/>
                    </a:cubicBezTo>
                    <a:cubicBezTo>
                      <a:pt x="970994" y="852637"/>
                      <a:pt x="952134" y="846552"/>
                      <a:pt x="950946" y="861690"/>
                    </a:cubicBezTo>
                    <a:cubicBezTo>
                      <a:pt x="952060" y="876903"/>
                      <a:pt x="970029" y="870373"/>
                      <a:pt x="980052" y="869927"/>
                    </a:cubicBezTo>
                    <a:cubicBezTo>
                      <a:pt x="997724" y="867701"/>
                      <a:pt x="1016064" y="869259"/>
                      <a:pt x="1033513" y="865772"/>
                    </a:cubicBezTo>
                    <a:close/>
                    <a:moveTo>
                      <a:pt x="1403281" y="1161935"/>
                    </a:moveTo>
                    <a:cubicBezTo>
                      <a:pt x="1450727" y="1093664"/>
                      <a:pt x="1462311" y="1005208"/>
                      <a:pt x="1454737" y="923876"/>
                    </a:cubicBezTo>
                    <a:cubicBezTo>
                      <a:pt x="1433724" y="785701"/>
                      <a:pt x="1266512" y="739544"/>
                      <a:pt x="1146523" y="763736"/>
                    </a:cubicBezTo>
                    <a:cubicBezTo>
                      <a:pt x="1137612" y="767224"/>
                      <a:pt x="1129222" y="771528"/>
                      <a:pt x="1121277" y="776500"/>
                    </a:cubicBezTo>
                    <a:cubicBezTo>
                      <a:pt x="1117862" y="760322"/>
                      <a:pt x="1113333" y="744516"/>
                      <a:pt x="1110214" y="727894"/>
                    </a:cubicBezTo>
                    <a:cubicBezTo>
                      <a:pt x="1105462" y="712161"/>
                      <a:pt x="1081999" y="716911"/>
                      <a:pt x="1083929" y="733311"/>
                    </a:cubicBezTo>
                    <a:cubicBezTo>
                      <a:pt x="1087419" y="753050"/>
                      <a:pt x="1097443" y="770934"/>
                      <a:pt x="1102046" y="790451"/>
                    </a:cubicBezTo>
                    <a:cubicBezTo>
                      <a:pt x="1091726" y="798985"/>
                      <a:pt x="1082147" y="808557"/>
                      <a:pt x="1073089" y="818724"/>
                    </a:cubicBezTo>
                    <a:cubicBezTo>
                      <a:pt x="1059204" y="811303"/>
                      <a:pt x="1046655" y="802250"/>
                      <a:pt x="1033513" y="793345"/>
                    </a:cubicBezTo>
                    <a:cubicBezTo>
                      <a:pt x="1026014" y="787705"/>
                      <a:pt x="1013837" y="781175"/>
                      <a:pt x="1007451" y="791712"/>
                    </a:cubicBezTo>
                    <a:cubicBezTo>
                      <a:pt x="996610" y="809967"/>
                      <a:pt x="1043908" y="823473"/>
                      <a:pt x="1055862" y="831933"/>
                    </a:cubicBezTo>
                    <a:cubicBezTo>
                      <a:pt x="1057050" y="832601"/>
                      <a:pt x="1058535" y="833343"/>
                      <a:pt x="1060095" y="834085"/>
                    </a:cubicBezTo>
                    <a:cubicBezTo>
                      <a:pt x="1046804" y="850559"/>
                      <a:pt x="1034478" y="867850"/>
                      <a:pt x="1022153" y="884324"/>
                    </a:cubicBezTo>
                    <a:cubicBezTo>
                      <a:pt x="994828" y="927364"/>
                      <a:pt x="983542" y="979235"/>
                      <a:pt x="987032" y="1030216"/>
                    </a:cubicBezTo>
                    <a:cubicBezTo>
                      <a:pt x="985473" y="1034669"/>
                      <a:pt x="986067" y="1039715"/>
                      <a:pt x="988294" y="1043871"/>
                    </a:cubicBezTo>
                    <a:cubicBezTo>
                      <a:pt x="988294" y="1043871"/>
                      <a:pt x="988294" y="1043871"/>
                      <a:pt x="988294" y="1043945"/>
                    </a:cubicBezTo>
                    <a:cubicBezTo>
                      <a:pt x="992824" y="1081345"/>
                      <a:pt x="1005223" y="1117856"/>
                      <a:pt x="1025048" y="1149394"/>
                    </a:cubicBezTo>
                    <a:cubicBezTo>
                      <a:pt x="1047175" y="1185682"/>
                      <a:pt x="1080885" y="1210838"/>
                      <a:pt x="1118159" y="1229984"/>
                    </a:cubicBezTo>
                    <a:cubicBezTo>
                      <a:pt x="1143998" y="1246755"/>
                      <a:pt x="1174441" y="1254176"/>
                      <a:pt x="1204884" y="1256476"/>
                    </a:cubicBezTo>
                    <a:cubicBezTo>
                      <a:pt x="1282772" y="1265975"/>
                      <a:pt x="1355315" y="1219743"/>
                      <a:pt x="1403281" y="1161935"/>
                    </a:cubicBezTo>
                    <a:close/>
                    <a:moveTo>
                      <a:pt x="1512207" y="1120601"/>
                    </a:moveTo>
                    <a:cubicBezTo>
                      <a:pt x="1511836" y="1115704"/>
                      <a:pt x="1511242" y="1110583"/>
                      <a:pt x="1508197" y="1106576"/>
                    </a:cubicBezTo>
                    <a:cubicBezTo>
                      <a:pt x="1505005" y="1102198"/>
                      <a:pt x="1497877" y="1105092"/>
                      <a:pt x="1498025" y="1110212"/>
                    </a:cubicBezTo>
                    <a:cubicBezTo>
                      <a:pt x="1488595" y="1157928"/>
                      <a:pt x="1487482" y="1206682"/>
                      <a:pt x="1480428" y="1254769"/>
                    </a:cubicBezTo>
                    <a:cubicBezTo>
                      <a:pt x="1480428" y="1267681"/>
                      <a:pt x="1471146" y="1283710"/>
                      <a:pt x="1480725" y="1294619"/>
                    </a:cubicBezTo>
                    <a:cubicBezTo>
                      <a:pt x="1489783" y="1304192"/>
                      <a:pt x="1506638" y="1296919"/>
                      <a:pt x="1506490" y="1283933"/>
                    </a:cubicBezTo>
                    <a:cubicBezTo>
                      <a:pt x="1506712" y="1275176"/>
                      <a:pt x="1506935" y="1266494"/>
                      <a:pt x="1507455" y="1257738"/>
                    </a:cubicBezTo>
                    <a:cubicBezTo>
                      <a:pt x="1511168" y="1212248"/>
                      <a:pt x="1511539" y="1166239"/>
                      <a:pt x="1512207" y="1120601"/>
                    </a:cubicBezTo>
                    <a:close/>
                    <a:moveTo>
                      <a:pt x="1779584" y="1381294"/>
                    </a:moveTo>
                    <a:cubicBezTo>
                      <a:pt x="1782702" y="1364300"/>
                      <a:pt x="1764436" y="1353985"/>
                      <a:pt x="1750180" y="1361777"/>
                    </a:cubicBezTo>
                    <a:cubicBezTo>
                      <a:pt x="1667539" y="1400736"/>
                      <a:pt x="1587794" y="1420253"/>
                      <a:pt x="1508866" y="1417136"/>
                    </a:cubicBezTo>
                    <a:cubicBezTo>
                      <a:pt x="1505450" y="1416988"/>
                      <a:pt x="1502035" y="1416839"/>
                      <a:pt x="1498545" y="1416616"/>
                    </a:cubicBezTo>
                    <a:cubicBezTo>
                      <a:pt x="1497580" y="1416616"/>
                      <a:pt x="1496614" y="1416468"/>
                      <a:pt x="1495575" y="1416394"/>
                    </a:cubicBezTo>
                    <a:cubicBezTo>
                      <a:pt x="1493867" y="1416245"/>
                      <a:pt x="1492159" y="1416171"/>
                      <a:pt x="1490452" y="1416023"/>
                    </a:cubicBezTo>
                    <a:cubicBezTo>
                      <a:pt x="1484734" y="1415503"/>
                      <a:pt x="1479017" y="1414984"/>
                      <a:pt x="1473374" y="1414242"/>
                    </a:cubicBezTo>
                    <a:cubicBezTo>
                      <a:pt x="1471146" y="1413945"/>
                      <a:pt x="1468845" y="1413648"/>
                      <a:pt x="1466617" y="1413351"/>
                    </a:cubicBezTo>
                    <a:cubicBezTo>
                      <a:pt x="1461271" y="1412609"/>
                      <a:pt x="1455999" y="1411719"/>
                      <a:pt x="1450653" y="1410754"/>
                    </a:cubicBezTo>
                    <a:cubicBezTo>
                      <a:pt x="1445901" y="1409864"/>
                      <a:pt x="1441149" y="1408973"/>
                      <a:pt x="1436471" y="1407860"/>
                    </a:cubicBezTo>
                    <a:cubicBezTo>
                      <a:pt x="1434021" y="1407340"/>
                      <a:pt x="1431571" y="1406747"/>
                      <a:pt x="1429121" y="1406153"/>
                    </a:cubicBezTo>
                    <a:cubicBezTo>
                      <a:pt x="1426670" y="1405560"/>
                      <a:pt x="1424220" y="1404966"/>
                      <a:pt x="1421770" y="1404298"/>
                    </a:cubicBezTo>
                    <a:cubicBezTo>
                      <a:pt x="1421547" y="1404298"/>
                      <a:pt x="1421250" y="1404224"/>
                      <a:pt x="1421027" y="1404075"/>
                    </a:cubicBezTo>
                    <a:cubicBezTo>
                      <a:pt x="1416572" y="1402888"/>
                      <a:pt x="1412043" y="1401701"/>
                      <a:pt x="1407588" y="1400365"/>
                    </a:cubicBezTo>
                    <a:cubicBezTo>
                      <a:pt x="1407068" y="1400291"/>
                      <a:pt x="1406623" y="1400142"/>
                      <a:pt x="1406103" y="1399920"/>
                    </a:cubicBezTo>
                    <a:cubicBezTo>
                      <a:pt x="1398975" y="1397842"/>
                      <a:pt x="1391921" y="1395542"/>
                      <a:pt x="1384793" y="1393018"/>
                    </a:cubicBezTo>
                    <a:cubicBezTo>
                      <a:pt x="1382343" y="1392202"/>
                      <a:pt x="1379892" y="1391312"/>
                      <a:pt x="1377442" y="1390347"/>
                    </a:cubicBezTo>
                    <a:cubicBezTo>
                      <a:pt x="1375215" y="1389531"/>
                      <a:pt x="1373061" y="1388714"/>
                      <a:pt x="1370834" y="1387824"/>
                    </a:cubicBezTo>
                    <a:cubicBezTo>
                      <a:pt x="1365636" y="1385820"/>
                      <a:pt x="1360439" y="1383668"/>
                      <a:pt x="1355167" y="1381442"/>
                    </a:cubicBezTo>
                    <a:cubicBezTo>
                      <a:pt x="1352717" y="1380403"/>
                      <a:pt x="1350266" y="1379290"/>
                      <a:pt x="1347816" y="1378251"/>
                    </a:cubicBezTo>
                    <a:cubicBezTo>
                      <a:pt x="1342916" y="1376025"/>
                      <a:pt x="1337941" y="1373724"/>
                      <a:pt x="1333040" y="1371350"/>
                    </a:cubicBezTo>
                    <a:cubicBezTo>
                      <a:pt x="1330590" y="1370162"/>
                      <a:pt x="1328140" y="1368901"/>
                      <a:pt x="1325615" y="1367639"/>
                    </a:cubicBezTo>
                    <a:cubicBezTo>
                      <a:pt x="1323759" y="1366675"/>
                      <a:pt x="1321903" y="1365784"/>
                      <a:pt x="1320046" y="1364745"/>
                    </a:cubicBezTo>
                    <a:cubicBezTo>
                      <a:pt x="1316928" y="1363187"/>
                      <a:pt x="1313883" y="1361554"/>
                      <a:pt x="1310765" y="1359847"/>
                    </a:cubicBezTo>
                    <a:cubicBezTo>
                      <a:pt x="1308315" y="1358512"/>
                      <a:pt x="1305864" y="1357176"/>
                      <a:pt x="1303340" y="1355766"/>
                    </a:cubicBezTo>
                    <a:cubicBezTo>
                      <a:pt x="1298439" y="1353020"/>
                      <a:pt x="1293539" y="1350126"/>
                      <a:pt x="1288638" y="1347158"/>
                    </a:cubicBezTo>
                    <a:cubicBezTo>
                      <a:pt x="1288638" y="1347158"/>
                      <a:pt x="1288564" y="1347158"/>
                      <a:pt x="1288490" y="1347084"/>
                    </a:cubicBezTo>
                    <a:lnTo>
                      <a:pt x="1288490" y="1347084"/>
                    </a:lnTo>
                    <a:cubicBezTo>
                      <a:pt x="1287970" y="1346787"/>
                      <a:pt x="1287450" y="1346490"/>
                      <a:pt x="1286930" y="1346119"/>
                    </a:cubicBezTo>
                    <a:cubicBezTo>
                      <a:pt x="1286856" y="1346119"/>
                      <a:pt x="1286856" y="1346045"/>
                      <a:pt x="1286782" y="1346045"/>
                    </a:cubicBezTo>
                    <a:cubicBezTo>
                      <a:pt x="1286708" y="1346045"/>
                      <a:pt x="1286634" y="1345971"/>
                      <a:pt x="1286559" y="1345971"/>
                    </a:cubicBezTo>
                    <a:cubicBezTo>
                      <a:pt x="1286262" y="1345822"/>
                      <a:pt x="1285891" y="1345674"/>
                      <a:pt x="1285520" y="1345525"/>
                    </a:cubicBezTo>
                    <a:cubicBezTo>
                      <a:pt x="1285223" y="1345377"/>
                      <a:pt x="1285000" y="1345303"/>
                      <a:pt x="1284703" y="1345303"/>
                    </a:cubicBezTo>
                    <a:cubicBezTo>
                      <a:pt x="1284406" y="1345154"/>
                      <a:pt x="1284109" y="1345080"/>
                      <a:pt x="1283812" y="1345080"/>
                    </a:cubicBezTo>
                    <a:cubicBezTo>
                      <a:pt x="1282847" y="1344858"/>
                      <a:pt x="1281881" y="1344858"/>
                      <a:pt x="1280916" y="1344932"/>
                    </a:cubicBezTo>
                    <a:cubicBezTo>
                      <a:pt x="1280619" y="1344932"/>
                      <a:pt x="1280248" y="1345006"/>
                      <a:pt x="1279951" y="1345080"/>
                    </a:cubicBezTo>
                    <a:lnTo>
                      <a:pt x="1279951" y="1345080"/>
                    </a:lnTo>
                    <a:cubicBezTo>
                      <a:pt x="1274828" y="1341667"/>
                      <a:pt x="1269704" y="1338327"/>
                      <a:pt x="1264433" y="1335062"/>
                    </a:cubicBezTo>
                    <a:cubicBezTo>
                      <a:pt x="1263319" y="1334394"/>
                      <a:pt x="1262279" y="1333726"/>
                      <a:pt x="1261165" y="1333133"/>
                    </a:cubicBezTo>
                    <a:cubicBezTo>
                      <a:pt x="1258567" y="1331500"/>
                      <a:pt x="1255894" y="1329942"/>
                      <a:pt x="1253221" y="1328458"/>
                    </a:cubicBezTo>
                    <a:cubicBezTo>
                      <a:pt x="1252033" y="1327790"/>
                      <a:pt x="1250919" y="1327196"/>
                      <a:pt x="1249731" y="1326528"/>
                    </a:cubicBezTo>
                    <a:cubicBezTo>
                      <a:pt x="1242826" y="1322818"/>
                      <a:pt x="1235698" y="1319404"/>
                      <a:pt x="1228347" y="1316584"/>
                    </a:cubicBezTo>
                    <a:cubicBezTo>
                      <a:pt x="1223595" y="1313913"/>
                      <a:pt x="1219214" y="1312726"/>
                      <a:pt x="1215353" y="1312726"/>
                    </a:cubicBezTo>
                    <a:cubicBezTo>
                      <a:pt x="1214685" y="1312726"/>
                      <a:pt x="1214091" y="1312726"/>
                      <a:pt x="1213497" y="1312800"/>
                    </a:cubicBezTo>
                    <a:cubicBezTo>
                      <a:pt x="1212977" y="1312874"/>
                      <a:pt x="1212383" y="1312948"/>
                      <a:pt x="1211863" y="1313022"/>
                    </a:cubicBezTo>
                    <a:cubicBezTo>
                      <a:pt x="1211492" y="1313097"/>
                      <a:pt x="1211046" y="1313245"/>
                      <a:pt x="1210675" y="1313319"/>
                    </a:cubicBezTo>
                    <a:cubicBezTo>
                      <a:pt x="1210378" y="1313393"/>
                      <a:pt x="1210007" y="1313468"/>
                      <a:pt x="1209710" y="1313616"/>
                    </a:cubicBezTo>
                    <a:cubicBezTo>
                      <a:pt x="1209339" y="1313690"/>
                      <a:pt x="1208967" y="1313839"/>
                      <a:pt x="1208670" y="1313987"/>
                    </a:cubicBezTo>
                    <a:cubicBezTo>
                      <a:pt x="1208076" y="1314210"/>
                      <a:pt x="1207482" y="1314506"/>
                      <a:pt x="1206963" y="1314803"/>
                    </a:cubicBezTo>
                    <a:cubicBezTo>
                      <a:pt x="1206443" y="1315026"/>
                      <a:pt x="1205997" y="1315323"/>
                      <a:pt x="1205552" y="1315620"/>
                    </a:cubicBezTo>
                    <a:cubicBezTo>
                      <a:pt x="1205477" y="1315620"/>
                      <a:pt x="1205477" y="1315694"/>
                      <a:pt x="1205403" y="1315694"/>
                    </a:cubicBezTo>
                    <a:cubicBezTo>
                      <a:pt x="1204661" y="1316213"/>
                      <a:pt x="1203918" y="1316807"/>
                      <a:pt x="1203324" y="1317475"/>
                    </a:cubicBezTo>
                    <a:cubicBezTo>
                      <a:pt x="1203176" y="1317623"/>
                      <a:pt x="1203102" y="1317697"/>
                      <a:pt x="1203027" y="1317772"/>
                    </a:cubicBezTo>
                    <a:cubicBezTo>
                      <a:pt x="1202656" y="1318069"/>
                      <a:pt x="1202359" y="1318440"/>
                      <a:pt x="1202136" y="1318811"/>
                    </a:cubicBezTo>
                    <a:cubicBezTo>
                      <a:pt x="1201839" y="1319182"/>
                      <a:pt x="1201617" y="1319479"/>
                      <a:pt x="1201319" y="1319849"/>
                    </a:cubicBezTo>
                    <a:cubicBezTo>
                      <a:pt x="1201245" y="1319998"/>
                      <a:pt x="1201097" y="1320072"/>
                      <a:pt x="1201097" y="1320295"/>
                    </a:cubicBezTo>
                    <a:cubicBezTo>
                      <a:pt x="1200874" y="1320592"/>
                      <a:pt x="1200651" y="1320963"/>
                      <a:pt x="1200503" y="1321334"/>
                    </a:cubicBezTo>
                    <a:cubicBezTo>
                      <a:pt x="1200503" y="1321334"/>
                      <a:pt x="1200503" y="1321408"/>
                      <a:pt x="1200428" y="1321408"/>
                    </a:cubicBezTo>
                    <a:cubicBezTo>
                      <a:pt x="1200206" y="1321853"/>
                      <a:pt x="1199983" y="1322298"/>
                      <a:pt x="1199834" y="1322818"/>
                    </a:cubicBezTo>
                    <a:cubicBezTo>
                      <a:pt x="1199612" y="1323337"/>
                      <a:pt x="1199463" y="1323782"/>
                      <a:pt x="1199315" y="1324302"/>
                    </a:cubicBezTo>
                    <a:cubicBezTo>
                      <a:pt x="1199166" y="1324747"/>
                      <a:pt x="1199018" y="1325267"/>
                      <a:pt x="1198944" y="1325712"/>
                    </a:cubicBezTo>
                    <a:cubicBezTo>
                      <a:pt x="1198127" y="1326528"/>
                      <a:pt x="1197310" y="1327419"/>
                      <a:pt x="1196642" y="1328383"/>
                    </a:cubicBezTo>
                    <a:cubicBezTo>
                      <a:pt x="1196048" y="1329274"/>
                      <a:pt x="1195454" y="1330239"/>
                      <a:pt x="1195008" y="1331278"/>
                    </a:cubicBezTo>
                    <a:cubicBezTo>
                      <a:pt x="1195008" y="1331278"/>
                      <a:pt x="1194934" y="1331352"/>
                      <a:pt x="1194934" y="1331426"/>
                    </a:cubicBezTo>
                    <a:cubicBezTo>
                      <a:pt x="1194488" y="1332391"/>
                      <a:pt x="1194117" y="1333504"/>
                      <a:pt x="1193894" y="1334617"/>
                    </a:cubicBezTo>
                    <a:cubicBezTo>
                      <a:pt x="1193375" y="1336769"/>
                      <a:pt x="1193375" y="1338995"/>
                      <a:pt x="1193894" y="1341221"/>
                    </a:cubicBezTo>
                    <a:cubicBezTo>
                      <a:pt x="1193969" y="1341592"/>
                      <a:pt x="1194117" y="1341963"/>
                      <a:pt x="1194191" y="1342334"/>
                    </a:cubicBezTo>
                    <a:cubicBezTo>
                      <a:pt x="1198795" y="1358141"/>
                      <a:pt x="1203324" y="1374021"/>
                      <a:pt x="1209116" y="1389382"/>
                    </a:cubicBezTo>
                    <a:cubicBezTo>
                      <a:pt x="1226713" y="1440883"/>
                      <a:pt x="1254186" y="1491047"/>
                      <a:pt x="1296286" y="1526444"/>
                    </a:cubicBezTo>
                    <a:cubicBezTo>
                      <a:pt x="1307869" y="1537501"/>
                      <a:pt x="1320640" y="1548187"/>
                      <a:pt x="1334302" y="1558131"/>
                    </a:cubicBezTo>
                    <a:cubicBezTo>
                      <a:pt x="1334674" y="1558947"/>
                      <a:pt x="1335268" y="1559763"/>
                      <a:pt x="1336159" y="1560431"/>
                    </a:cubicBezTo>
                    <a:cubicBezTo>
                      <a:pt x="1336679" y="1560951"/>
                      <a:pt x="1337569" y="1561099"/>
                      <a:pt x="1338238" y="1560951"/>
                    </a:cubicBezTo>
                    <a:cubicBezTo>
                      <a:pt x="1385238" y="1594196"/>
                      <a:pt x="1442263" y="1618388"/>
                      <a:pt x="1497802" y="1618462"/>
                    </a:cubicBezTo>
                    <a:cubicBezTo>
                      <a:pt x="1578736" y="1624102"/>
                      <a:pt x="1651279" y="1573195"/>
                      <a:pt x="1697537" y="1510415"/>
                    </a:cubicBezTo>
                    <a:cubicBezTo>
                      <a:pt x="1729687" y="1471382"/>
                      <a:pt x="1762432" y="1429380"/>
                      <a:pt x="1779584" y="1381294"/>
                    </a:cubicBezTo>
                    <a:close/>
                    <a:moveTo>
                      <a:pt x="2162272" y="963058"/>
                    </a:moveTo>
                    <a:cubicBezTo>
                      <a:pt x="2162272" y="954895"/>
                      <a:pt x="2155143" y="947178"/>
                      <a:pt x="2146753" y="947549"/>
                    </a:cubicBezTo>
                    <a:cubicBezTo>
                      <a:pt x="2131903" y="948217"/>
                      <a:pt x="2116979" y="949033"/>
                      <a:pt x="2102129" y="948513"/>
                    </a:cubicBezTo>
                    <a:cubicBezTo>
                      <a:pt x="2099827" y="947549"/>
                      <a:pt x="2097228" y="947178"/>
                      <a:pt x="2094629" y="947326"/>
                    </a:cubicBezTo>
                    <a:cubicBezTo>
                      <a:pt x="2091956" y="929294"/>
                      <a:pt x="2088392" y="911410"/>
                      <a:pt x="2082749" y="894268"/>
                    </a:cubicBezTo>
                    <a:cubicBezTo>
                      <a:pt x="2085942" y="893154"/>
                      <a:pt x="2088838" y="892190"/>
                      <a:pt x="2091288" y="891819"/>
                    </a:cubicBezTo>
                    <a:cubicBezTo>
                      <a:pt x="2100421" y="889370"/>
                      <a:pt x="2109628" y="887366"/>
                      <a:pt x="2118687" y="884917"/>
                    </a:cubicBezTo>
                    <a:cubicBezTo>
                      <a:pt x="2136135" y="879426"/>
                      <a:pt x="2127225" y="853676"/>
                      <a:pt x="2110148" y="860206"/>
                    </a:cubicBezTo>
                    <a:cubicBezTo>
                      <a:pt x="2098416" y="864881"/>
                      <a:pt x="2086610" y="869259"/>
                      <a:pt x="2075176" y="874380"/>
                    </a:cubicBezTo>
                    <a:cubicBezTo>
                      <a:pt x="2073542" y="870818"/>
                      <a:pt x="2071834" y="867256"/>
                      <a:pt x="2069978" y="863768"/>
                    </a:cubicBezTo>
                    <a:cubicBezTo>
                      <a:pt x="2065374" y="855902"/>
                      <a:pt x="2060251" y="848407"/>
                      <a:pt x="2054534" y="841357"/>
                    </a:cubicBezTo>
                    <a:cubicBezTo>
                      <a:pt x="2067973" y="833565"/>
                      <a:pt x="2078740" y="820282"/>
                      <a:pt x="2090694" y="810784"/>
                    </a:cubicBezTo>
                    <a:cubicBezTo>
                      <a:pt x="2100198" y="802101"/>
                      <a:pt x="2091585" y="785182"/>
                      <a:pt x="2079036" y="787334"/>
                    </a:cubicBezTo>
                    <a:cubicBezTo>
                      <a:pt x="2066191" y="791564"/>
                      <a:pt x="2060177" y="805441"/>
                      <a:pt x="2049930" y="814791"/>
                    </a:cubicBezTo>
                    <a:cubicBezTo>
                      <a:pt x="2047851" y="817314"/>
                      <a:pt x="2044139" y="821692"/>
                      <a:pt x="2041169" y="826442"/>
                    </a:cubicBezTo>
                    <a:cubicBezTo>
                      <a:pt x="2012360" y="797500"/>
                      <a:pt x="1974269" y="778058"/>
                      <a:pt x="1933283" y="773309"/>
                    </a:cubicBezTo>
                    <a:cubicBezTo>
                      <a:pt x="1891034" y="769969"/>
                      <a:pt x="1842028" y="764997"/>
                      <a:pt x="1803270" y="786740"/>
                    </a:cubicBezTo>
                    <a:cubicBezTo>
                      <a:pt x="1754710" y="799949"/>
                      <a:pt x="1717287" y="834159"/>
                      <a:pt x="1682092" y="868443"/>
                    </a:cubicBezTo>
                    <a:cubicBezTo>
                      <a:pt x="1620465" y="933004"/>
                      <a:pt x="1599823" y="1034669"/>
                      <a:pt x="1627518" y="1118969"/>
                    </a:cubicBezTo>
                    <a:cubicBezTo>
                      <a:pt x="1662193" y="1209577"/>
                      <a:pt x="1741345" y="1276809"/>
                      <a:pt x="1840024" y="1281781"/>
                    </a:cubicBezTo>
                    <a:cubicBezTo>
                      <a:pt x="1891628" y="1287198"/>
                      <a:pt x="1941376" y="1267830"/>
                      <a:pt x="1986372" y="1244380"/>
                    </a:cubicBezTo>
                    <a:cubicBezTo>
                      <a:pt x="2015478" y="1227906"/>
                      <a:pt x="2037530" y="1201191"/>
                      <a:pt x="2058618" y="1175738"/>
                    </a:cubicBezTo>
                    <a:cubicBezTo>
                      <a:pt x="2096485" y="1120898"/>
                      <a:pt x="2103836" y="1051143"/>
                      <a:pt x="2099604" y="986063"/>
                    </a:cubicBezTo>
                    <a:cubicBezTo>
                      <a:pt x="2099307" y="983391"/>
                      <a:pt x="2098936" y="980794"/>
                      <a:pt x="2098639" y="978122"/>
                    </a:cubicBezTo>
                    <a:cubicBezTo>
                      <a:pt x="2105173" y="978790"/>
                      <a:pt x="2112227" y="978271"/>
                      <a:pt x="2118241" y="978864"/>
                    </a:cubicBezTo>
                    <a:cubicBezTo>
                      <a:pt x="2133314" y="977529"/>
                      <a:pt x="2160861" y="985172"/>
                      <a:pt x="2162272" y="963058"/>
                    </a:cubicBezTo>
                    <a:close/>
                    <a:moveTo>
                      <a:pt x="2987196" y="1129581"/>
                    </a:moveTo>
                    <a:cubicBezTo>
                      <a:pt x="3028406" y="1216626"/>
                      <a:pt x="3037687" y="1316213"/>
                      <a:pt x="3028777" y="1411645"/>
                    </a:cubicBezTo>
                    <a:cubicBezTo>
                      <a:pt x="3023876" y="1447635"/>
                      <a:pt x="3009249" y="1482587"/>
                      <a:pt x="2988830" y="1512790"/>
                    </a:cubicBezTo>
                    <a:cubicBezTo>
                      <a:pt x="2948957" y="1576683"/>
                      <a:pt x="2890448" y="1626328"/>
                      <a:pt x="2823325" y="1659944"/>
                    </a:cubicBezTo>
                    <a:cubicBezTo>
                      <a:pt x="2807138" y="1668181"/>
                      <a:pt x="2791101" y="1676641"/>
                      <a:pt x="2774765" y="1684804"/>
                    </a:cubicBezTo>
                    <a:cubicBezTo>
                      <a:pt x="2769494" y="1687549"/>
                      <a:pt x="2763925" y="1690666"/>
                      <a:pt x="2761103" y="1696306"/>
                    </a:cubicBezTo>
                    <a:cubicBezTo>
                      <a:pt x="2754718" y="1710034"/>
                      <a:pt x="2756945" y="1726212"/>
                      <a:pt x="2756203" y="1740979"/>
                    </a:cubicBezTo>
                    <a:cubicBezTo>
                      <a:pt x="2756648" y="1753669"/>
                      <a:pt x="2756648" y="1766210"/>
                      <a:pt x="2756203" y="1778454"/>
                    </a:cubicBezTo>
                    <a:cubicBezTo>
                      <a:pt x="2756128" y="1781422"/>
                      <a:pt x="2755980" y="1784465"/>
                      <a:pt x="2755831" y="1787433"/>
                    </a:cubicBezTo>
                    <a:cubicBezTo>
                      <a:pt x="2755757" y="1789956"/>
                      <a:pt x="2755609" y="1792405"/>
                      <a:pt x="2755386" y="1794928"/>
                    </a:cubicBezTo>
                    <a:cubicBezTo>
                      <a:pt x="2755312" y="1796858"/>
                      <a:pt x="2755163" y="1798861"/>
                      <a:pt x="2755015" y="1800716"/>
                    </a:cubicBezTo>
                    <a:cubicBezTo>
                      <a:pt x="2754940" y="1801755"/>
                      <a:pt x="2754866" y="1802868"/>
                      <a:pt x="2754792" y="1803907"/>
                    </a:cubicBezTo>
                    <a:cubicBezTo>
                      <a:pt x="2754718" y="1804946"/>
                      <a:pt x="2754643" y="1806059"/>
                      <a:pt x="2754569" y="1807098"/>
                    </a:cubicBezTo>
                    <a:cubicBezTo>
                      <a:pt x="2754346" y="1809770"/>
                      <a:pt x="2754049" y="1812441"/>
                      <a:pt x="2753827" y="1815038"/>
                    </a:cubicBezTo>
                    <a:cubicBezTo>
                      <a:pt x="2753604" y="1816968"/>
                      <a:pt x="2753455" y="1818897"/>
                      <a:pt x="2753233" y="1820753"/>
                    </a:cubicBezTo>
                    <a:cubicBezTo>
                      <a:pt x="2753158" y="1821866"/>
                      <a:pt x="2753010" y="1822979"/>
                      <a:pt x="2752861" y="1824018"/>
                    </a:cubicBezTo>
                    <a:cubicBezTo>
                      <a:pt x="2752713" y="1825502"/>
                      <a:pt x="2752490" y="1827060"/>
                      <a:pt x="2752342" y="1828544"/>
                    </a:cubicBezTo>
                    <a:cubicBezTo>
                      <a:pt x="2752119" y="1830251"/>
                      <a:pt x="2751896" y="1831884"/>
                      <a:pt x="2751673" y="1833516"/>
                    </a:cubicBezTo>
                    <a:cubicBezTo>
                      <a:pt x="2751450" y="1835000"/>
                      <a:pt x="2751228" y="1836485"/>
                      <a:pt x="2751079" y="1837895"/>
                    </a:cubicBezTo>
                    <a:cubicBezTo>
                      <a:pt x="2750857" y="1839082"/>
                      <a:pt x="2750708" y="1840343"/>
                      <a:pt x="2750560" y="1841531"/>
                    </a:cubicBezTo>
                    <a:cubicBezTo>
                      <a:pt x="2750263" y="1843460"/>
                      <a:pt x="2749966" y="1845464"/>
                      <a:pt x="2749594" y="1847393"/>
                    </a:cubicBezTo>
                    <a:cubicBezTo>
                      <a:pt x="2749594" y="1847690"/>
                      <a:pt x="2749520" y="1847987"/>
                      <a:pt x="2749446" y="1848284"/>
                    </a:cubicBezTo>
                    <a:cubicBezTo>
                      <a:pt x="2749000" y="1850955"/>
                      <a:pt x="2748555" y="1853552"/>
                      <a:pt x="2748035" y="1856150"/>
                    </a:cubicBezTo>
                    <a:cubicBezTo>
                      <a:pt x="2746550" y="1864164"/>
                      <a:pt x="2744917" y="1872030"/>
                      <a:pt x="2743060" y="1879822"/>
                    </a:cubicBezTo>
                    <a:cubicBezTo>
                      <a:pt x="2742541" y="1882122"/>
                      <a:pt x="2741946" y="1884348"/>
                      <a:pt x="2741427" y="1886649"/>
                    </a:cubicBezTo>
                    <a:cubicBezTo>
                      <a:pt x="2741204" y="1887317"/>
                      <a:pt x="2741055" y="1887985"/>
                      <a:pt x="2740907" y="1888653"/>
                    </a:cubicBezTo>
                    <a:cubicBezTo>
                      <a:pt x="2739719" y="1893476"/>
                      <a:pt x="2738383" y="1898226"/>
                      <a:pt x="2736972" y="1902900"/>
                    </a:cubicBezTo>
                    <a:cubicBezTo>
                      <a:pt x="2736526" y="1904385"/>
                      <a:pt x="2736155" y="1905795"/>
                      <a:pt x="2735709" y="1907205"/>
                    </a:cubicBezTo>
                    <a:cubicBezTo>
                      <a:pt x="2735115" y="1909282"/>
                      <a:pt x="2734447" y="1911360"/>
                      <a:pt x="2733779" y="1913438"/>
                    </a:cubicBezTo>
                    <a:cubicBezTo>
                      <a:pt x="2732220" y="1918336"/>
                      <a:pt x="2730586" y="1923085"/>
                      <a:pt x="2728878" y="1927909"/>
                    </a:cubicBezTo>
                    <a:cubicBezTo>
                      <a:pt x="2728433" y="1929244"/>
                      <a:pt x="2727913" y="1930580"/>
                      <a:pt x="2727393" y="1931916"/>
                    </a:cubicBezTo>
                    <a:cubicBezTo>
                      <a:pt x="2726651" y="1933919"/>
                      <a:pt x="2725908" y="1935923"/>
                      <a:pt x="2725092" y="1937927"/>
                    </a:cubicBezTo>
                    <a:cubicBezTo>
                      <a:pt x="2724349" y="1939930"/>
                      <a:pt x="2723532" y="1941934"/>
                      <a:pt x="2722716" y="1943863"/>
                    </a:cubicBezTo>
                    <a:cubicBezTo>
                      <a:pt x="2722047" y="1945570"/>
                      <a:pt x="2721379" y="1947277"/>
                      <a:pt x="2720637" y="1948909"/>
                    </a:cubicBezTo>
                    <a:cubicBezTo>
                      <a:pt x="2719894" y="1950765"/>
                      <a:pt x="2719077" y="1952620"/>
                      <a:pt x="2718261" y="1954475"/>
                    </a:cubicBezTo>
                    <a:cubicBezTo>
                      <a:pt x="2717592" y="1956108"/>
                      <a:pt x="2716850" y="1957740"/>
                      <a:pt x="2716107" y="1959373"/>
                    </a:cubicBezTo>
                    <a:cubicBezTo>
                      <a:pt x="2715439" y="1960857"/>
                      <a:pt x="2714845" y="1962267"/>
                      <a:pt x="2714177" y="1963677"/>
                    </a:cubicBezTo>
                    <a:cubicBezTo>
                      <a:pt x="2712915" y="1966423"/>
                      <a:pt x="2711652" y="1969094"/>
                      <a:pt x="2710241" y="1971765"/>
                    </a:cubicBezTo>
                    <a:cubicBezTo>
                      <a:pt x="2709202" y="1973992"/>
                      <a:pt x="2708088" y="1976144"/>
                      <a:pt x="2707049" y="1978296"/>
                    </a:cubicBezTo>
                    <a:cubicBezTo>
                      <a:pt x="2706083" y="1980299"/>
                      <a:pt x="2705044" y="1982229"/>
                      <a:pt x="2703930" y="1984232"/>
                    </a:cubicBezTo>
                    <a:cubicBezTo>
                      <a:pt x="2702891" y="1986310"/>
                      <a:pt x="2701777" y="1988314"/>
                      <a:pt x="2700663" y="1990317"/>
                    </a:cubicBezTo>
                    <a:cubicBezTo>
                      <a:pt x="2692199" y="2005753"/>
                      <a:pt x="2682769" y="2020668"/>
                      <a:pt x="2672374" y="2035065"/>
                    </a:cubicBezTo>
                    <a:cubicBezTo>
                      <a:pt x="2671186" y="2036771"/>
                      <a:pt x="2669923" y="2038404"/>
                      <a:pt x="2668735" y="2040037"/>
                    </a:cubicBezTo>
                    <a:cubicBezTo>
                      <a:pt x="2663241" y="2047457"/>
                      <a:pt x="2657449" y="2054730"/>
                      <a:pt x="2651509" y="2061779"/>
                    </a:cubicBezTo>
                    <a:cubicBezTo>
                      <a:pt x="2650098" y="2063486"/>
                      <a:pt x="2648613" y="2065119"/>
                      <a:pt x="2647203" y="2066826"/>
                    </a:cubicBezTo>
                    <a:cubicBezTo>
                      <a:pt x="2646906" y="2067122"/>
                      <a:pt x="2646683" y="2067494"/>
                      <a:pt x="2646386" y="2067790"/>
                    </a:cubicBezTo>
                    <a:cubicBezTo>
                      <a:pt x="2644901" y="2069497"/>
                      <a:pt x="2643416" y="2071204"/>
                      <a:pt x="2641782" y="2072911"/>
                    </a:cubicBezTo>
                    <a:cubicBezTo>
                      <a:pt x="2624928" y="2091685"/>
                      <a:pt x="2606365" y="2109273"/>
                      <a:pt x="2586169" y="2125821"/>
                    </a:cubicBezTo>
                    <a:cubicBezTo>
                      <a:pt x="2584312" y="2127305"/>
                      <a:pt x="2582530" y="2128789"/>
                      <a:pt x="2580600" y="2130273"/>
                    </a:cubicBezTo>
                    <a:cubicBezTo>
                      <a:pt x="2577927" y="2132426"/>
                      <a:pt x="2575179" y="2134503"/>
                      <a:pt x="2572507" y="2136655"/>
                    </a:cubicBezTo>
                    <a:cubicBezTo>
                      <a:pt x="2570947" y="2137843"/>
                      <a:pt x="2569388" y="2139030"/>
                      <a:pt x="2567829" y="2140217"/>
                    </a:cubicBezTo>
                    <a:cubicBezTo>
                      <a:pt x="2565750" y="2141776"/>
                      <a:pt x="2563671" y="2143334"/>
                      <a:pt x="2561517" y="2144818"/>
                    </a:cubicBezTo>
                    <a:cubicBezTo>
                      <a:pt x="2559661" y="2146154"/>
                      <a:pt x="2557879" y="2147490"/>
                      <a:pt x="2555949" y="2148825"/>
                    </a:cubicBezTo>
                    <a:cubicBezTo>
                      <a:pt x="2545702" y="2156098"/>
                      <a:pt x="2535158" y="2163147"/>
                      <a:pt x="2524169" y="2169900"/>
                    </a:cubicBezTo>
                    <a:cubicBezTo>
                      <a:pt x="2521719" y="2171385"/>
                      <a:pt x="2519269" y="2172943"/>
                      <a:pt x="2516744" y="2174427"/>
                    </a:cubicBezTo>
                    <a:cubicBezTo>
                      <a:pt x="2511769" y="2177395"/>
                      <a:pt x="2506720" y="2180364"/>
                      <a:pt x="2501597" y="2183258"/>
                    </a:cubicBezTo>
                    <a:cubicBezTo>
                      <a:pt x="2499073" y="2184742"/>
                      <a:pt x="2496474" y="2186152"/>
                      <a:pt x="2493875" y="2187562"/>
                    </a:cubicBezTo>
                    <a:cubicBezTo>
                      <a:pt x="2488752" y="2185113"/>
                      <a:pt x="2482366" y="2187636"/>
                      <a:pt x="2483554" y="2193127"/>
                    </a:cubicBezTo>
                    <a:cubicBezTo>
                      <a:pt x="2479842" y="2195057"/>
                      <a:pt x="2476129" y="2197060"/>
                      <a:pt x="2472342" y="2198916"/>
                    </a:cubicBezTo>
                    <a:cubicBezTo>
                      <a:pt x="2471600" y="2199361"/>
                      <a:pt x="2470783" y="2199732"/>
                      <a:pt x="2470041" y="2200103"/>
                    </a:cubicBezTo>
                    <a:cubicBezTo>
                      <a:pt x="2466180" y="2202033"/>
                      <a:pt x="2462319" y="2203962"/>
                      <a:pt x="2458383" y="2205891"/>
                    </a:cubicBezTo>
                    <a:cubicBezTo>
                      <a:pt x="2408115" y="2230009"/>
                      <a:pt x="2354284" y="2250342"/>
                      <a:pt x="2298447" y="2256501"/>
                    </a:cubicBezTo>
                    <a:cubicBezTo>
                      <a:pt x="2242908" y="2260879"/>
                      <a:pt x="2186552" y="2264961"/>
                      <a:pt x="2131012" y="2258801"/>
                    </a:cubicBezTo>
                    <a:cubicBezTo>
                      <a:pt x="2069681" y="2247893"/>
                      <a:pt x="2012879" y="2218803"/>
                      <a:pt x="1958156" y="2190085"/>
                    </a:cubicBezTo>
                    <a:cubicBezTo>
                      <a:pt x="1936624" y="2178731"/>
                      <a:pt x="1917170" y="2162109"/>
                      <a:pt x="1894004" y="2154465"/>
                    </a:cubicBezTo>
                    <a:cubicBezTo>
                      <a:pt x="1875144" y="2152758"/>
                      <a:pt x="1862893" y="2171830"/>
                      <a:pt x="1850419" y="2182887"/>
                    </a:cubicBezTo>
                    <a:cubicBezTo>
                      <a:pt x="1775574" y="2268003"/>
                      <a:pt x="1673925" y="2307482"/>
                      <a:pt x="1565148" y="2329522"/>
                    </a:cubicBezTo>
                    <a:cubicBezTo>
                      <a:pt x="1470478" y="2345773"/>
                      <a:pt x="1371056" y="2343695"/>
                      <a:pt x="1275125" y="2343844"/>
                    </a:cubicBezTo>
                    <a:cubicBezTo>
                      <a:pt x="1218026" y="2341988"/>
                      <a:pt x="1158922" y="2331896"/>
                      <a:pt x="1101972" y="2321284"/>
                    </a:cubicBezTo>
                    <a:cubicBezTo>
                      <a:pt x="1006263" y="2304142"/>
                      <a:pt x="912856" y="2267558"/>
                      <a:pt x="837417" y="2205075"/>
                    </a:cubicBezTo>
                    <a:cubicBezTo>
                      <a:pt x="779873" y="2150829"/>
                      <a:pt x="744232" y="2077883"/>
                      <a:pt x="708592" y="2008424"/>
                    </a:cubicBezTo>
                    <a:cubicBezTo>
                      <a:pt x="692257" y="1989946"/>
                      <a:pt x="669759" y="2008647"/>
                      <a:pt x="650305" y="2011912"/>
                    </a:cubicBezTo>
                    <a:cubicBezTo>
                      <a:pt x="595360" y="2025121"/>
                      <a:pt x="538187" y="2025269"/>
                      <a:pt x="481905" y="2024972"/>
                    </a:cubicBezTo>
                    <a:cubicBezTo>
                      <a:pt x="388646" y="2024156"/>
                      <a:pt x="294645" y="1994547"/>
                      <a:pt x="220617" y="1937110"/>
                    </a:cubicBezTo>
                    <a:cubicBezTo>
                      <a:pt x="157578" y="1884942"/>
                      <a:pt x="117037" y="1828173"/>
                      <a:pt x="111617" y="1744467"/>
                    </a:cubicBezTo>
                    <a:cubicBezTo>
                      <a:pt x="99588" y="1638350"/>
                      <a:pt x="168121" y="1543512"/>
                      <a:pt x="250540" y="1483923"/>
                    </a:cubicBezTo>
                    <a:cubicBezTo>
                      <a:pt x="271553" y="1471530"/>
                      <a:pt x="259079" y="1450975"/>
                      <a:pt x="244228" y="1439621"/>
                    </a:cubicBezTo>
                    <a:cubicBezTo>
                      <a:pt x="218538" y="1413945"/>
                      <a:pt x="188466" y="1393686"/>
                      <a:pt x="160771" y="1370533"/>
                    </a:cubicBezTo>
                    <a:cubicBezTo>
                      <a:pt x="117854" y="1327938"/>
                      <a:pt x="78872" y="1279851"/>
                      <a:pt x="48875" y="1227238"/>
                    </a:cubicBezTo>
                    <a:cubicBezTo>
                      <a:pt x="17318" y="1160822"/>
                      <a:pt x="-650" y="1086540"/>
                      <a:pt x="18" y="1012852"/>
                    </a:cubicBezTo>
                    <a:cubicBezTo>
                      <a:pt x="4547" y="930110"/>
                      <a:pt x="35955" y="847442"/>
                      <a:pt x="92980" y="786666"/>
                    </a:cubicBezTo>
                    <a:cubicBezTo>
                      <a:pt x="175324" y="692422"/>
                      <a:pt x="313579" y="635950"/>
                      <a:pt x="438023" y="633946"/>
                    </a:cubicBezTo>
                    <a:cubicBezTo>
                      <a:pt x="469134" y="632536"/>
                      <a:pt x="499576" y="645820"/>
                      <a:pt x="497423" y="600033"/>
                    </a:cubicBezTo>
                    <a:cubicBezTo>
                      <a:pt x="497794" y="512468"/>
                      <a:pt x="485840" y="422899"/>
                      <a:pt x="516580" y="338748"/>
                    </a:cubicBezTo>
                    <a:cubicBezTo>
                      <a:pt x="530094" y="301940"/>
                      <a:pt x="547245" y="266172"/>
                      <a:pt x="569075" y="233595"/>
                    </a:cubicBezTo>
                    <a:cubicBezTo>
                      <a:pt x="591202" y="203912"/>
                      <a:pt x="618378" y="178162"/>
                      <a:pt x="645479" y="153080"/>
                    </a:cubicBezTo>
                    <a:cubicBezTo>
                      <a:pt x="704954" y="104399"/>
                      <a:pt x="778833" y="78055"/>
                      <a:pt x="853158" y="61507"/>
                    </a:cubicBezTo>
                    <a:cubicBezTo>
                      <a:pt x="885234" y="55199"/>
                      <a:pt x="914638" y="55051"/>
                      <a:pt x="948050" y="51786"/>
                    </a:cubicBezTo>
                    <a:cubicBezTo>
                      <a:pt x="1017104" y="43326"/>
                      <a:pt x="1087568" y="44736"/>
                      <a:pt x="1154839" y="63956"/>
                    </a:cubicBezTo>
                    <a:cubicBezTo>
                      <a:pt x="1245870" y="78130"/>
                      <a:pt x="1314180" y="154489"/>
                      <a:pt x="1340020" y="240199"/>
                    </a:cubicBezTo>
                    <a:cubicBezTo>
                      <a:pt x="1338238" y="245542"/>
                      <a:pt x="1339203" y="249995"/>
                      <a:pt x="1341356" y="252444"/>
                    </a:cubicBezTo>
                    <a:cubicBezTo>
                      <a:pt x="1341653" y="252741"/>
                      <a:pt x="1342024" y="253037"/>
                      <a:pt x="1342322" y="253334"/>
                    </a:cubicBezTo>
                    <a:cubicBezTo>
                      <a:pt x="1343732" y="254299"/>
                      <a:pt x="1345366" y="254596"/>
                      <a:pt x="1347074" y="254002"/>
                    </a:cubicBezTo>
                    <a:cubicBezTo>
                      <a:pt x="1347296" y="253928"/>
                      <a:pt x="1347519" y="253854"/>
                      <a:pt x="1347668" y="253780"/>
                    </a:cubicBezTo>
                    <a:cubicBezTo>
                      <a:pt x="1347890" y="253705"/>
                      <a:pt x="1348113" y="253557"/>
                      <a:pt x="1348262" y="253483"/>
                    </a:cubicBezTo>
                    <a:cubicBezTo>
                      <a:pt x="1348856" y="253112"/>
                      <a:pt x="1349524" y="252666"/>
                      <a:pt x="1350118" y="251999"/>
                    </a:cubicBezTo>
                    <a:cubicBezTo>
                      <a:pt x="1350563" y="252147"/>
                      <a:pt x="1351083" y="252295"/>
                      <a:pt x="1351603" y="252370"/>
                    </a:cubicBezTo>
                    <a:cubicBezTo>
                      <a:pt x="1361552" y="253409"/>
                      <a:pt x="1368309" y="243687"/>
                      <a:pt x="1374398" y="237231"/>
                    </a:cubicBezTo>
                    <a:cubicBezTo>
                      <a:pt x="1400831" y="208735"/>
                      <a:pt x="1417389" y="173338"/>
                      <a:pt x="1440184" y="142245"/>
                    </a:cubicBezTo>
                    <a:cubicBezTo>
                      <a:pt x="1464761" y="112191"/>
                      <a:pt x="1492828" y="84734"/>
                      <a:pt x="1517553" y="54457"/>
                    </a:cubicBezTo>
                    <a:cubicBezTo>
                      <a:pt x="1519781" y="52751"/>
                      <a:pt x="1521934" y="51192"/>
                      <a:pt x="1524236" y="49560"/>
                    </a:cubicBezTo>
                    <a:cubicBezTo>
                      <a:pt x="1526463" y="48001"/>
                      <a:pt x="1528765" y="46369"/>
                      <a:pt x="1531067" y="44884"/>
                    </a:cubicBezTo>
                    <a:cubicBezTo>
                      <a:pt x="1533368" y="43400"/>
                      <a:pt x="1535670" y="41842"/>
                      <a:pt x="1537972" y="40358"/>
                    </a:cubicBezTo>
                    <a:cubicBezTo>
                      <a:pt x="1538120" y="40284"/>
                      <a:pt x="1538195" y="40209"/>
                      <a:pt x="1538343" y="40135"/>
                    </a:cubicBezTo>
                    <a:cubicBezTo>
                      <a:pt x="1540571" y="38725"/>
                      <a:pt x="1542798" y="37389"/>
                      <a:pt x="1545026" y="36054"/>
                    </a:cubicBezTo>
                    <a:cubicBezTo>
                      <a:pt x="1547179" y="34792"/>
                      <a:pt x="1549407" y="33531"/>
                      <a:pt x="1551560" y="32343"/>
                    </a:cubicBezTo>
                    <a:cubicBezTo>
                      <a:pt x="1553862" y="31008"/>
                      <a:pt x="1556238" y="29746"/>
                      <a:pt x="1558614" y="28559"/>
                    </a:cubicBezTo>
                    <a:cubicBezTo>
                      <a:pt x="1559653" y="28039"/>
                      <a:pt x="1560767" y="27446"/>
                      <a:pt x="1561806" y="26926"/>
                    </a:cubicBezTo>
                    <a:cubicBezTo>
                      <a:pt x="1563589" y="26036"/>
                      <a:pt x="1565445" y="25145"/>
                      <a:pt x="1567227" y="24329"/>
                    </a:cubicBezTo>
                    <a:cubicBezTo>
                      <a:pt x="1569751" y="23142"/>
                      <a:pt x="1572350" y="21954"/>
                      <a:pt x="1574949" y="20915"/>
                    </a:cubicBezTo>
                    <a:cubicBezTo>
                      <a:pt x="1625514" y="-2460"/>
                      <a:pt x="1681350" y="-1718"/>
                      <a:pt x="1736221" y="1918"/>
                    </a:cubicBezTo>
                    <a:cubicBezTo>
                      <a:pt x="1817006" y="4590"/>
                      <a:pt x="1890217" y="44068"/>
                      <a:pt x="1946648" y="100540"/>
                    </a:cubicBezTo>
                    <a:cubicBezTo>
                      <a:pt x="1987485" y="137273"/>
                      <a:pt x="2007904" y="189367"/>
                      <a:pt x="2031442" y="237825"/>
                    </a:cubicBezTo>
                    <a:cubicBezTo>
                      <a:pt x="2037234" y="254670"/>
                      <a:pt x="2057133" y="256228"/>
                      <a:pt x="2072057" y="251999"/>
                    </a:cubicBezTo>
                    <a:cubicBezTo>
                      <a:pt x="2205263" y="210665"/>
                      <a:pt x="2403809" y="259865"/>
                      <a:pt x="2518229" y="336299"/>
                    </a:cubicBezTo>
                    <a:cubicBezTo>
                      <a:pt x="2520086" y="337412"/>
                      <a:pt x="2521942" y="338525"/>
                      <a:pt x="2523872" y="339712"/>
                    </a:cubicBezTo>
                    <a:cubicBezTo>
                      <a:pt x="2525506" y="340751"/>
                      <a:pt x="2527214" y="341716"/>
                      <a:pt x="2528847" y="342829"/>
                    </a:cubicBezTo>
                    <a:cubicBezTo>
                      <a:pt x="2545108" y="352921"/>
                      <a:pt x="2561517" y="363904"/>
                      <a:pt x="2577556" y="375703"/>
                    </a:cubicBezTo>
                    <a:cubicBezTo>
                      <a:pt x="2580526" y="377929"/>
                      <a:pt x="2583496" y="380081"/>
                      <a:pt x="2586466" y="382308"/>
                    </a:cubicBezTo>
                    <a:cubicBezTo>
                      <a:pt x="2588693" y="384014"/>
                      <a:pt x="2590921" y="385795"/>
                      <a:pt x="2593148" y="387502"/>
                    </a:cubicBezTo>
                    <a:cubicBezTo>
                      <a:pt x="2594485" y="388541"/>
                      <a:pt x="2595821" y="389654"/>
                      <a:pt x="2597158" y="390693"/>
                    </a:cubicBezTo>
                    <a:cubicBezTo>
                      <a:pt x="2602281" y="394774"/>
                      <a:pt x="2607256" y="398930"/>
                      <a:pt x="2612230" y="403160"/>
                    </a:cubicBezTo>
                    <a:cubicBezTo>
                      <a:pt x="2613716" y="404422"/>
                      <a:pt x="2615201" y="405683"/>
                      <a:pt x="2616611" y="406945"/>
                    </a:cubicBezTo>
                    <a:cubicBezTo>
                      <a:pt x="2619581" y="409542"/>
                      <a:pt x="2622403" y="412139"/>
                      <a:pt x="2625224" y="414736"/>
                    </a:cubicBezTo>
                    <a:cubicBezTo>
                      <a:pt x="2626412" y="415850"/>
                      <a:pt x="2627675" y="416963"/>
                      <a:pt x="2628863" y="418150"/>
                    </a:cubicBezTo>
                    <a:cubicBezTo>
                      <a:pt x="2635842" y="424754"/>
                      <a:pt x="2642525" y="431507"/>
                      <a:pt x="2648910" y="438483"/>
                    </a:cubicBezTo>
                    <a:cubicBezTo>
                      <a:pt x="2650173" y="439819"/>
                      <a:pt x="2651435" y="441229"/>
                      <a:pt x="2652623" y="442639"/>
                    </a:cubicBezTo>
                    <a:cubicBezTo>
                      <a:pt x="2653588" y="443752"/>
                      <a:pt x="2654628" y="444865"/>
                      <a:pt x="2655593" y="446052"/>
                    </a:cubicBezTo>
                    <a:cubicBezTo>
                      <a:pt x="2657301" y="447981"/>
                      <a:pt x="2658934" y="449911"/>
                      <a:pt x="2660568" y="451915"/>
                    </a:cubicBezTo>
                    <a:cubicBezTo>
                      <a:pt x="2661459" y="452953"/>
                      <a:pt x="2662350" y="453992"/>
                      <a:pt x="2663241" y="455105"/>
                    </a:cubicBezTo>
                    <a:cubicBezTo>
                      <a:pt x="2664206" y="456293"/>
                      <a:pt x="2665246" y="457629"/>
                      <a:pt x="2666211" y="458890"/>
                    </a:cubicBezTo>
                    <a:cubicBezTo>
                      <a:pt x="2667325" y="460300"/>
                      <a:pt x="2668438" y="461636"/>
                      <a:pt x="2669478" y="463046"/>
                    </a:cubicBezTo>
                    <a:cubicBezTo>
                      <a:pt x="2670963" y="464975"/>
                      <a:pt x="2672522" y="466979"/>
                      <a:pt x="2673933" y="469057"/>
                    </a:cubicBezTo>
                    <a:cubicBezTo>
                      <a:pt x="2671557" y="478555"/>
                      <a:pt x="2672745" y="487163"/>
                      <a:pt x="2684551" y="491393"/>
                    </a:cubicBezTo>
                    <a:cubicBezTo>
                      <a:pt x="2686184" y="491913"/>
                      <a:pt x="2687744" y="492135"/>
                      <a:pt x="2689154" y="492135"/>
                    </a:cubicBezTo>
                    <a:cubicBezTo>
                      <a:pt x="2691679" y="496365"/>
                      <a:pt x="2694055" y="500669"/>
                      <a:pt x="2696282" y="505047"/>
                    </a:cubicBezTo>
                    <a:cubicBezTo>
                      <a:pt x="2696876" y="506160"/>
                      <a:pt x="2697396" y="507274"/>
                      <a:pt x="2697990" y="508312"/>
                    </a:cubicBezTo>
                    <a:cubicBezTo>
                      <a:pt x="2698361" y="508906"/>
                      <a:pt x="2698658" y="509500"/>
                      <a:pt x="2698955" y="510168"/>
                    </a:cubicBezTo>
                    <a:cubicBezTo>
                      <a:pt x="2699549" y="511355"/>
                      <a:pt x="2700143" y="512542"/>
                      <a:pt x="2700663" y="513730"/>
                    </a:cubicBezTo>
                    <a:cubicBezTo>
                      <a:pt x="2701480" y="515436"/>
                      <a:pt x="2702297" y="517143"/>
                      <a:pt x="2703039" y="518924"/>
                    </a:cubicBezTo>
                    <a:cubicBezTo>
                      <a:pt x="2703411" y="519815"/>
                      <a:pt x="2703782" y="520705"/>
                      <a:pt x="2704227" y="521670"/>
                    </a:cubicBezTo>
                    <a:cubicBezTo>
                      <a:pt x="2705192" y="523896"/>
                      <a:pt x="2706158" y="526197"/>
                      <a:pt x="2706974" y="528497"/>
                    </a:cubicBezTo>
                    <a:cubicBezTo>
                      <a:pt x="2707346" y="529462"/>
                      <a:pt x="2707717" y="530426"/>
                      <a:pt x="2708088" y="531465"/>
                    </a:cubicBezTo>
                    <a:cubicBezTo>
                      <a:pt x="2708608" y="532801"/>
                      <a:pt x="2709053" y="534137"/>
                      <a:pt x="2709573" y="535473"/>
                    </a:cubicBezTo>
                    <a:cubicBezTo>
                      <a:pt x="2710093" y="537031"/>
                      <a:pt x="2710687" y="538664"/>
                      <a:pt x="2711207" y="540296"/>
                    </a:cubicBezTo>
                    <a:cubicBezTo>
                      <a:pt x="2712246" y="543339"/>
                      <a:pt x="2713137" y="546455"/>
                      <a:pt x="2714028" y="549572"/>
                    </a:cubicBezTo>
                    <a:cubicBezTo>
                      <a:pt x="2714325" y="550537"/>
                      <a:pt x="2714548" y="551501"/>
                      <a:pt x="2714845" y="552540"/>
                    </a:cubicBezTo>
                    <a:cubicBezTo>
                      <a:pt x="2716478" y="558700"/>
                      <a:pt x="2717815" y="565007"/>
                      <a:pt x="2718855" y="571463"/>
                    </a:cubicBezTo>
                    <a:cubicBezTo>
                      <a:pt x="2719077" y="572651"/>
                      <a:pt x="2719226" y="573838"/>
                      <a:pt x="2719374" y="575099"/>
                    </a:cubicBezTo>
                    <a:cubicBezTo>
                      <a:pt x="2719523" y="575916"/>
                      <a:pt x="2719671" y="576806"/>
                      <a:pt x="2719746" y="577623"/>
                    </a:cubicBezTo>
                    <a:cubicBezTo>
                      <a:pt x="2719968" y="579478"/>
                      <a:pt x="2720265" y="581259"/>
                      <a:pt x="2720414" y="583114"/>
                    </a:cubicBezTo>
                    <a:cubicBezTo>
                      <a:pt x="2720562" y="584227"/>
                      <a:pt x="2720637" y="585340"/>
                      <a:pt x="2720711" y="586528"/>
                    </a:cubicBezTo>
                    <a:cubicBezTo>
                      <a:pt x="2720859" y="587789"/>
                      <a:pt x="2720934" y="589051"/>
                      <a:pt x="2721008" y="590312"/>
                    </a:cubicBezTo>
                    <a:cubicBezTo>
                      <a:pt x="2721156" y="591648"/>
                      <a:pt x="2721231" y="592984"/>
                      <a:pt x="2721231" y="594394"/>
                    </a:cubicBezTo>
                    <a:cubicBezTo>
                      <a:pt x="2721305" y="596026"/>
                      <a:pt x="2721379" y="597659"/>
                      <a:pt x="2721453" y="599365"/>
                    </a:cubicBezTo>
                    <a:cubicBezTo>
                      <a:pt x="2721527" y="602779"/>
                      <a:pt x="2721602" y="606341"/>
                      <a:pt x="2721527" y="609829"/>
                    </a:cubicBezTo>
                    <a:cubicBezTo>
                      <a:pt x="2720488" y="654131"/>
                      <a:pt x="2707420" y="697320"/>
                      <a:pt x="2690417" y="737986"/>
                    </a:cubicBezTo>
                    <a:cubicBezTo>
                      <a:pt x="2683511" y="755350"/>
                      <a:pt x="2666731" y="778206"/>
                      <a:pt x="2688857" y="791786"/>
                    </a:cubicBezTo>
                    <a:cubicBezTo>
                      <a:pt x="2754198" y="823622"/>
                      <a:pt x="2818350" y="863323"/>
                      <a:pt x="2859263" y="925286"/>
                    </a:cubicBezTo>
                    <a:cubicBezTo>
                      <a:pt x="2908639" y="989476"/>
                      <a:pt x="2955491" y="1054260"/>
                      <a:pt x="2987196" y="11295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666736" y="2577164"/>
                <a:ext cx="1063417" cy="897321"/>
              </a:xfrm>
              <a:custGeom>
                <a:rect b="b" l="l" r="r" t="t"/>
                <a:pathLst>
                  <a:path extrusionOk="0" h="897321" w="1063417">
                    <a:moveTo>
                      <a:pt x="975060" y="0"/>
                    </a:moveTo>
                    <a:cubicBezTo>
                      <a:pt x="1000008" y="46603"/>
                      <a:pt x="1027629" y="92018"/>
                      <a:pt x="1063418" y="130680"/>
                    </a:cubicBezTo>
                    <a:cubicBezTo>
                      <a:pt x="1030228" y="163183"/>
                      <a:pt x="993251" y="191753"/>
                      <a:pt x="960210" y="224479"/>
                    </a:cubicBezTo>
                    <a:cubicBezTo>
                      <a:pt x="909719" y="272417"/>
                      <a:pt x="866802" y="327702"/>
                      <a:pt x="822103" y="380834"/>
                    </a:cubicBezTo>
                    <a:cubicBezTo>
                      <a:pt x="792849" y="418384"/>
                      <a:pt x="764559" y="456749"/>
                      <a:pt x="738868" y="496821"/>
                    </a:cubicBezTo>
                    <a:cubicBezTo>
                      <a:pt x="718969" y="531328"/>
                      <a:pt x="699812" y="563831"/>
                      <a:pt x="675310" y="595889"/>
                    </a:cubicBezTo>
                    <a:cubicBezTo>
                      <a:pt x="636625" y="649690"/>
                      <a:pt x="601876" y="705939"/>
                      <a:pt x="572695" y="765528"/>
                    </a:cubicBezTo>
                    <a:cubicBezTo>
                      <a:pt x="559627" y="792391"/>
                      <a:pt x="545520" y="824152"/>
                      <a:pt x="533788" y="853093"/>
                    </a:cubicBezTo>
                    <a:cubicBezTo>
                      <a:pt x="527254" y="868232"/>
                      <a:pt x="522799" y="885300"/>
                      <a:pt x="510993" y="897321"/>
                    </a:cubicBezTo>
                    <a:cubicBezTo>
                      <a:pt x="425531" y="838029"/>
                      <a:pt x="330638" y="791130"/>
                      <a:pt x="251264" y="723155"/>
                    </a:cubicBezTo>
                    <a:cubicBezTo>
                      <a:pt x="223940" y="697257"/>
                      <a:pt x="196690" y="671432"/>
                      <a:pt x="168326" y="646573"/>
                    </a:cubicBezTo>
                    <a:cubicBezTo>
                      <a:pt x="145531" y="625498"/>
                      <a:pt x="126672" y="600638"/>
                      <a:pt x="103951" y="579415"/>
                    </a:cubicBezTo>
                    <a:cubicBezTo>
                      <a:pt x="73731" y="552403"/>
                      <a:pt x="49599" y="523759"/>
                      <a:pt x="22424" y="492666"/>
                    </a:cubicBezTo>
                    <a:cubicBezTo>
                      <a:pt x="14850" y="483761"/>
                      <a:pt x="4678" y="472110"/>
                      <a:pt x="0" y="459347"/>
                    </a:cubicBezTo>
                    <a:cubicBezTo>
                      <a:pt x="56876" y="472852"/>
                      <a:pt x="112861" y="487842"/>
                      <a:pt x="166247" y="512553"/>
                    </a:cubicBezTo>
                    <a:cubicBezTo>
                      <a:pt x="214362" y="530438"/>
                      <a:pt x="264778" y="541940"/>
                      <a:pt x="311185" y="564128"/>
                    </a:cubicBezTo>
                    <a:cubicBezTo>
                      <a:pt x="347196" y="580825"/>
                      <a:pt x="383579" y="596854"/>
                      <a:pt x="419368" y="614144"/>
                    </a:cubicBezTo>
                    <a:cubicBezTo>
                      <a:pt x="457236" y="634477"/>
                      <a:pt x="506761" y="658520"/>
                      <a:pt x="528813" y="605091"/>
                    </a:cubicBezTo>
                    <a:cubicBezTo>
                      <a:pt x="566830" y="537933"/>
                      <a:pt x="599797" y="468103"/>
                      <a:pt x="638556" y="401316"/>
                    </a:cubicBezTo>
                    <a:cubicBezTo>
                      <a:pt x="677983" y="336310"/>
                      <a:pt x="727879" y="276869"/>
                      <a:pt x="771539" y="214386"/>
                    </a:cubicBezTo>
                    <a:cubicBezTo>
                      <a:pt x="797229" y="179064"/>
                      <a:pt x="827227" y="147303"/>
                      <a:pt x="857966" y="116284"/>
                    </a:cubicBezTo>
                    <a:cubicBezTo>
                      <a:pt x="896354" y="76805"/>
                      <a:pt x="931623" y="34210"/>
                      <a:pt x="9750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454180" y="2657011"/>
                <a:ext cx="835839" cy="652583"/>
              </a:xfrm>
              <a:custGeom>
                <a:rect b="b" l="l" r="r" t="t"/>
                <a:pathLst>
                  <a:path extrusionOk="0" h="652583" w="835839">
                    <a:moveTo>
                      <a:pt x="835840" y="104782"/>
                    </a:moveTo>
                    <a:cubicBezTo>
                      <a:pt x="814975" y="130161"/>
                      <a:pt x="797972" y="155762"/>
                      <a:pt x="779484" y="183293"/>
                    </a:cubicBezTo>
                    <a:cubicBezTo>
                      <a:pt x="703005" y="279318"/>
                      <a:pt x="619845" y="372301"/>
                      <a:pt x="528442" y="454894"/>
                    </a:cubicBezTo>
                    <a:cubicBezTo>
                      <a:pt x="479511" y="500606"/>
                      <a:pt x="430580" y="546170"/>
                      <a:pt x="379050" y="588988"/>
                    </a:cubicBezTo>
                    <a:cubicBezTo>
                      <a:pt x="353879" y="610508"/>
                      <a:pt x="332272" y="637446"/>
                      <a:pt x="302423" y="652584"/>
                    </a:cubicBezTo>
                    <a:cubicBezTo>
                      <a:pt x="283266" y="598709"/>
                      <a:pt x="254012" y="549064"/>
                      <a:pt x="235746" y="494818"/>
                    </a:cubicBezTo>
                    <a:cubicBezTo>
                      <a:pt x="205823" y="419720"/>
                      <a:pt x="179984" y="342766"/>
                      <a:pt x="144492" y="270042"/>
                    </a:cubicBezTo>
                    <a:cubicBezTo>
                      <a:pt x="114123" y="208153"/>
                      <a:pt x="75587" y="150865"/>
                      <a:pt x="35046" y="95209"/>
                    </a:cubicBezTo>
                    <a:cubicBezTo>
                      <a:pt x="23389" y="80219"/>
                      <a:pt x="12920" y="63374"/>
                      <a:pt x="0" y="49200"/>
                    </a:cubicBezTo>
                    <a:cubicBezTo>
                      <a:pt x="26805" y="33765"/>
                      <a:pt x="51530" y="17365"/>
                      <a:pt x="74177" y="0"/>
                    </a:cubicBezTo>
                    <a:cubicBezTo>
                      <a:pt x="77369" y="4898"/>
                      <a:pt x="83309" y="7569"/>
                      <a:pt x="88136" y="10909"/>
                    </a:cubicBezTo>
                    <a:cubicBezTo>
                      <a:pt x="138997" y="42670"/>
                      <a:pt x="175603" y="91424"/>
                      <a:pt x="208941" y="140327"/>
                    </a:cubicBezTo>
                    <a:cubicBezTo>
                      <a:pt x="238196" y="185149"/>
                      <a:pt x="270124" y="227521"/>
                      <a:pt x="294850" y="275831"/>
                    </a:cubicBezTo>
                    <a:cubicBezTo>
                      <a:pt x="313783" y="303436"/>
                      <a:pt x="321357" y="393895"/>
                      <a:pt x="361601" y="390111"/>
                    </a:cubicBezTo>
                    <a:cubicBezTo>
                      <a:pt x="375857" y="386400"/>
                      <a:pt x="386178" y="374230"/>
                      <a:pt x="398132" y="366142"/>
                    </a:cubicBezTo>
                    <a:cubicBezTo>
                      <a:pt x="437262" y="336087"/>
                      <a:pt x="474462" y="303659"/>
                      <a:pt x="512998" y="272936"/>
                    </a:cubicBezTo>
                    <a:cubicBezTo>
                      <a:pt x="612791" y="203775"/>
                      <a:pt x="719415" y="141069"/>
                      <a:pt x="835840" y="1047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5520486" y="212160"/>
                <a:ext cx="499632" cy="716699"/>
              </a:xfrm>
              <a:custGeom>
                <a:rect b="b" l="l" r="r" t="t"/>
                <a:pathLst>
                  <a:path extrusionOk="0" h="716699" w="499632">
                    <a:moveTo>
                      <a:pt x="399617" y="206446"/>
                    </a:moveTo>
                    <a:cubicBezTo>
                      <a:pt x="427461" y="181883"/>
                      <a:pt x="460354" y="156282"/>
                      <a:pt x="499633" y="158211"/>
                    </a:cubicBezTo>
                    <a:cubicBezTo>
                      <a:pt x="492802" y="185149"/>
                      <a:pt x="467037" y="202884"/>
                      <a:pt x="448326" y="221956"/>
                    </a:cubicBezTo>
                    <a:cubicBezTo>
                      <a:pt x="424342" y="242660"/>
                      <a:pt x="401102" y="264180"/>
                      <a:pt x="376451" y="284142"/>
                    </a:cubicBezTo>
                    <a:cubicBezTo>
                      <a:pt x="354176" y="305068"/>
                      <a:pt x="327223" y="319242"/>
                      <a:pt x="302052" y="336013"/>
                    </a:cubicBezTo>
                    <a:cubicBezTo>
                      <a:pt x="286385" y="349074"/>
                      <a:pt x="275470" y="366661"/>
                      <a:pt x="266040" y="384471"/>
                    </a:cubicBezTo>
                    <a:cubicBezTo>
                      <a:pt x="230028" y="453855"/>
                      <a:pt x="195205" y="523165"/>
                      <a:pt x="158896" y="592921"/>
                    </a:cubicBezTo>
                    <a:cubicBezTo>
                      <a:pt x="137809" y="633438"/>
                      <a:pt x="116425" y="673956"/>
                      <a:pt x="100238" y="716699"/>
                    </a:cubicBezTo>
                    <a:cubicBezTo>
                      <a:pt x="87616" y="701338"/>
                      <a:pt x="73063" y="686348"/>
                      <a:pt x="56653" y="671655"/>
                    </a:cubicBezTo>
                    <a:cubicBezTo>
                      <a:pt x="38462" y="655775"/>
                      <a:pt x="19602" y="640562"/>
                      <a:pt x="0" y="626314"/>
                    </a:cubicBezTo>
                    <a:cubicBezTo>
                      <a:pt x="4901" y="617929"/>
                      <a:pt x="9355" y="607540"/>
                      <a:pt x="11583" y="604052"/>
                    </a:cubicBezTo>
                    <a:cubicBezTo>
                      <a:pt x="35789" y="556114"/>
                      <a:pt x="67048" y="512108"/>
                      <a:pt x="91031" y="464022"/>
                    </a:cubicBezTo>
                    <a:cubicBezTo>
                      <a:pt x="118207" y="402949"/>
                      <a:pt x="143007" y="342024"/>
                      <a:pt x="177756" y="284661"/>
                    </a:cubicBezTo>
                    <a:cubicBezTo>
                      <a:pt x="181765" y="269820"/>
                      <a:pt x="169737" y="257575"/>
                      <a:pt x="160381" y="247706"/>
                    </a:cubicBezTo>
                    <a:cubicBezTo>
                      <a:pt x="151546" y="238727"/>
                      <a:pt x="143823" y="228783"/>
                      <a:pt x="137809" y="217726"/>
                    </a:cubicBezTo>
                    <a:cubicBezTo>
                      <a:pt x="110114" y="168823"/>
                      <a:pt x="105287" y="111534"/>
                      <a:pt x="103431" y="56175"/>
                    </a:cubicBezTo>
                    <a:cubicBezTo>
                      <a:pt x="147759" y="56695"/>
                      <a:pt x="165430" y="129122"/>
                      <a:pt x="181840" y="161996"/>
                    </a:cubicBezTo>
                    <a:cubicBezTo>
                      <a:pt x="195799" y="194499"/>
                      <a:pt x="223049" y="179880"/>
                      <a:pt x="236711" y="155762"/>
                    </a:cubicBezTo>
                    <a:cubicBezTo>
                      <a:pt x="249334" y="136988"/>
                      <a:pt x="260917" y="117619"/>
                      <a:pt x="273094" y="98622"/>
                    </a:cubicBezTo>
                    <a:cubicBezTo>
                      <a:pt x="301235" y="60331"/>
                      <a:pt x="333311" y="16400"/>
                      <a:pt x="380089" y="0"/>
                    </a:cubicBezTo>
                    <a:cubicBezTo>
                      <a:pt x="399097" y="33542"/>
                      <a:pt x="319797" y="122146"/>
                      <a:pt x="298413" y="150716"/>
                    </a:cubicBezTo>
                    <a:cubicBezTo>
                      <a:pt x="288612" y="160363"/>
                      <a:pt x="276806" y="173869"/>
                      <a:pt x="290840" y="185668"/>
                    </a:cubicBezTo>
                    <a:cubicBezTo>
                      <a:pt x="298116" y="191382"/>
                      <a:pt x="308511" y="189453"/>
                      <a:pt x="314303" y="182477"/>
                    </a:cubicBezTo>
                    <a:cubicBezTo>
                      <a:pt x="341924" y="153536"/>
                      <a:pt x="370140" y="125337"/>
                      <a:pt x="399394" y="98029"/>
                    </a:cubicBezTo>
                    <a:cubicBezTo>
                      <a:pt x="416026" y="82593"/>
                      <a:pt x="437039" y="69162"/>
                      <a:pt x="460428" y="69681"/>
                    </a:cubicBezTo>
                    <a:cubicBezTo>
                      <a:pt x="459983" y="91350"/>
                      <a:pt x="444019" y="108863"/>
                      <a:pt x="431768" y="125411"/>
                    </a:cubicBezTo>
                    <a:cubicBezTo>
                      <a:pt x="416620" y="144483"/>
                      <a:pt x="399543" y="161847"/>
                      <a:pt x="381723" y="178470"/>
                    </a:cubicBezTo>
                    <a:cubicBezTo>
                      <a:pt x="369694" y="189972"/>
                      <a:pt x="356403" y="200287"/>
                      <a:pt x="345191" y="212605"/>
                    </a:cubicBezTo>
                    <a:cubicBezTo>
                      <a:pt x="336058" y="223366"/>
                      <a:pt x="346454" y="241027"/>
                      <a:pt x="360264" y="238578"/>
                    </a:cubicBezTo>
                    <a:cubicBezTo>
                      <a:pt x="375189" y="233458"/>
                      <a:pt x="386549" y="215796"/>
                      <a:pt x="399617" y="2064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856751" y="29979"/>
                <a:ext cx="611075" cy="955351"/>
              </a:xfrm>
              <a:custGeom>
                <a:rect b="b" l="l" r="r" t="t"/>
                <a:pathLst>
                  <a:path extrusionOk="0" h="955351" w="611075">
                    <a:moveTo>
                      <a:pt x="611075" y="693547"/>
                    </a:moveTo>
                    <a:cubicBezTo>
                      <a:pt x="580113" y="740223"/>
                      <a:pt x="557986" y="792688"/>
                      <a:pt x="547220" y="848196"/>
                    </a:cubicBezTo>
                    <a:cubicBezTo>
                      <a:pt x="539275" y="883444"/>
                      <a:pt x="537939" y="919361"/>
                      <a:pt x="538384" y="955352"/>
                    </a:cubicBezTo>
                    <a:cubicBezTo>
                      <a:pt x="521529" y="935390"/>
                      <a:pt x="504451" y="915502"/>
                      <a:pt x="487894" y="895392"/>
                    </a:cubicBezTo>
                    <a:cubicBezTo>
                      <a:pt x="448912" y="845598"/>
                      <a:pt x="415796" y="794618"/>
                      <a:pt x="379710" y="742004"/>
                    </a:cubicBezTo>
                    <a:cubicBezTo>
                      <a:pt x="348377" y="695624"/>
                      <a:pt x="309172" y="655329"/>
                      <a:pt x="276873" y="609766"/>
                    </a:cubicBezTo>
                    <a:cubicBezTo>
                      <a:pt x="245317" y="562347"/>
                      <a:pt x="214948" y="514112"/>
                      <a:pt x="181313" y="468177"/>
                    </a:cubicBezTo>
                    <a:cubicBezTo>
                      <a:pt x="124065" y="383951"/>
                      <a:pt x="92360" y="284587"/>
                      <a:pt x="26871" y="205778"/>
                    </a:cubicBezTo>
                    <a:cubicBezTo>
                      <a:pt x="13803" y="185297"/>
                      <a:pt x="-4388" y="159844"/>
                      <a:pt x="958" y="133574"/>
                    </a:cubicBezTo>
                    <a:cubicBezTo>
                      <a:pt x="2591" y="106488"/>
                      <a:pt x="38974" y="138917"/>
                      <a:pt x="47290" y="148045"/>
                    </a:cubicBezTo>
                    <a:cubicBezTo>
                      <a:pt x="61472" y="165484"/>
                      <a:pt x="73055" y="184703"/>
                      <a:pt x="85975" y="203107"/>
                    </a:cubicBezTo>
                    <a:cubicBezTo>
                      <a:pt x="93177" y="211418"/>
                      <a:pt x="95405" y="224405"/>
                      <a:pt x="104760" y="230267"/>
                    </a:cubicBezTo>
                    <a:cubicBezTo>
                      <a:pt x="113373" y="234200"/>
                      <a:pt x="123768" y="226111"/>
                      <a:pt x="122209" y="216835"/>
                    </a:cubicBezTo>
                    <a:cubicBezTo>
                      <a:pt x="120798" y="208524"/>
                      <a:pt x="115898" y="201252"/>
                      <a:pt x="111517" y="194276"/>
                    </a:cubicBezTo>
                    <a:cubicBezTo>
                      <a:pt x="91766" y="140846"/>
                      <a:pt x="47142" y="82742"/>
                      <a:pt x="71347" y="24118"/>
                    </a:cubicBezTo>
                    <a:cubicBezTo>
                      <a:pt x="91692" y="38736"/>
                      <a:pt x="102310" y="61815"/>
                      <a:pt x="115526" y="82297"/>
                    </a:cubicBezTo>
                    <a:cubicBezTo>
                      <a:pt x="133421" y="111905"/>
                      <a:pt x="152132" y="140846"/>
                      <a:pt x="171437" y="169565"/>
                    </a:cubicBezTo>
                    <a:cubicBezTo>
                      <a:pt x="179976" y="179954"/>
                      <a:pt x="183243" y="204665"/>
                      <a:pt x="201286" y="198209"/>
                    </a:cubicBezTo>
                    <a:cubicBezTo>
                      <a:pt x="206781" y="195909"/>
                      <a:pt x="210567" y="189749"/>
                      <a:pt x="209528" y="183739"/>
                    </a:cubicBezTo>
                    <a:cubicBezTo>
                      <a:pt x="205444" y="164890"/>
                      <a:pt x="192079" y="149603"/>
                      <a:pt x="183020" y="133055"/>
                    </a:cubicBezTo>
                    <a:cubicBezTo>
                      <a:pt x="163195" y="92908"/>
                      <a:pt x="126813" y="45193"/>
                      <a:pt x="152132" y="0"/>
                    </a:cubicBezTo>
                    <a:cubicBezTo>
                      <a:pt x="186436" y="27605"/>
                      <a:pt x="209528" y="68716"/>
                      <a:pt x="235367" y="104336"/>
                    </a:cubicBezTo>
                    <a:cubicBezTo>
                      <a:pt x="251182" y="128305"/>
                      <a:pt x="260315" y="157469"/>
                      <a:pt x="280883" y="177950"/>
                    </a:cubicBezTo>
                    <a:cubicBezTo>
                      <a:pt x="319939" y="203849"/>
                      <a:pt x="320310" y="127341"/>
                      <a:pt x="330705" y="105746"/>
                    </a:cubicBezTo>
                    <a:cubicBezTo>
                      <a:pt x="355059" y="43041"/>
                      <a:pt x="383497" y="49422"/>
                      <a:pt x="376295" y="117026"/>
                    </a:cubicBezTo>
                    <a:cubicBezTo>
                      <a:pt x="372879" y="165929"/>
                      <a:pt x="356767" y="212680"/>
                      <a:pt x="347411" y="260618"/>
                    </a:cubicBezTo>
                    <a:cubicBezTo>
                      <a:pt x="334195" y="314122"/>
                      <a:pt x="343105" y="326589"/>
                      <a:pt x="376815" y="366735"/>
                    </a:cubicBezTo>
                    <a:cubicBezTo>
                      <a:pt x="403322" y="401613"/>
                      <a:pt x="425672" y="440053"/>
                      <a:pt x="454110" y="474559"/>
                    </a:cubicBezTo>
                    <a:cubicBezTo>
                      <a:pt x="478612" y="509734"/>
                      <a:pt x="506902" y="542014"/>
                      <a:pt x="531850" y="576892"/>
                    </a:cubicBezTo>
                    <a:cubicBezTo>
                      <a:pt x="556724" y="614664"/>
                      <a:pt x="581004" y="658075"/>
                      <a:pt x="611075" y="6935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4297652" y="2013036"/>
                <a:ext cx="213841" cy="69521"/>
              </a:xfrm>
              <a:custGeom>
                <a:rect b="b" l="l" r="r" t="t"/>
                <a:pathLst>
                  <a:path extrusionOk="0" h="69521" w="213841">
                    <a:moveTo>
                      <a:pt x="213842" y="53355"/>
                    </a:moveTo>
                    <a:cubicBezTo>
                      <a:pt x="195873" y="61815"/>
                      <a:pt x="176642" y="67307"/>
                      <a:pt x="156595" y="68568"/>
                    </a:cubicBezTo>
                    <a:cubicBezTo>
                      <a:pt x="101129" y="74356"/>
                      <a:pt x="48486" y="53059"/>
                      <a:pt x="2227" y="24192"/>
                    </a:cubicBezTo>
                    <a:cubicBezTo>
                      <a:pt x="1485" y="23747"/>
                      <a:pt x="742" y="23301"/>
                      <a:pt x="0" y="22782"/>
                    </a:cubicBezTo>
                    <a:cubicBezTo>
                      <a:pt x="13736" y="11725"/>
                      <a:pt x="28289" y="1929"/>
                      <a:pt x="46332" y="0"/>
                    </a:cubicBezTo>
                    <a:cubicBezTo>
                      <a:pt x="62890" y="891"/>
                      <a:pt x="78557" y="8460"/>
                      <a:pt x="95412" y="8089"/>
                    </a:cubicBezTo>
                    <a:cubicBezTo>
                      <a:pt x="116128" y="9053"/>
                      <a:pt x="136770" y="2820"/>
                      <a:pt x="157486" y="5492"/>
                    </a:cubicBezTo>
                    <a:cubicBezTo>
                      <a:pt x="182508" y="11428"/>
                      <a:pt x="201887" y="31316"/>
                      <a:pt x="213842" y="533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3955282" y="1292552"/>
                <a:ext cx="216374" cy="328221"/>
              </a:xfrm>
              <a:custGeom>
                <a:rect b="b" l="l" r="r" t="t"/>
                <a:pathLst>
                  <a:path extrusionOk="0" h="328221" w="216374">
                    <a:moveTo>
                      <a:pt x="215327" y="69310"/>
                    </a:moveTo>
                    <a:cubicBezTo>
                      <a:pt x="220673" y="129567"/>
                      <a:pt x="205303" y="190195"/>
                      <a:pt x="175009" y="242289"/>
                    </a:cubicBezTo>
                    <a:cubicBezTo>
                      <a:pt x="157263" y="263586"/>
                      <a:pt x="136101" y="282658"/>
                      <a:pt x="113826" y="299058"/>
                    </a:cubicBezTo>
                    <a:cubicBezTo>
                      <a:pt x="87616" y="315309"/>
                      <a:pt x="56950" y="324882"/>
                      <a:pt x="26285" y="328221"/>
                    </a:cubicBezTo>
                    <a:cubicBezTo>
                      <a:pt x="13142" y="305514"/>
                      <a:pt x="4381" y="280432"/>
                      <a:pt x="0" y="254533"/>
                    </a:cubicBezTo>
                    <a:cubicBezTo>
                      <a:pt x="36383" y="246815"/>
                      <a:pt x="66751" y="220472"/>
                      <a:pt x="91180" y="193237"/>
                    </a:cubicBezTo>
                    <a:cubicBezTo>
                      <a:pt x="121845" y="165187"/>
                      <a:pt x="131646" y="122666"/>
                      <a:pt x="135359" y="82742"/>
                    </a:cubicBezTo>
                    <a:cubicBezTo>
                      <a:pt x="134988" y="68049"/>
                      <a:pt x="139294" y="28125"/>
                      <a:pt x="126078" y="14916"/>
                    </a:cubicBezTo>
                    <a:cubicBezTo>
                      <a:pt x="135210" y="10760"/>
                      <a:pt x="144789" y="7198"/>
                      <a:pt x="154664" y="4378"/>
                    </a:cubicBezTo>
                    <a:cubicBezTo>
                      <a:pt x="167509" y="2671"/>
                      <a:pt x="180578" y="965"/>
                      <a:pt x="193646" y="0"/>
                    </a:cubicBezTo>
                    <a:cubicBezTo>
                      <a:pt x="194908" y="2671"/>
                      <a:pt x="196319" y="5120"/>
                      <a:pt x="197210" y="7272"/>
                    </a:cubicBezTo>
                    <a:cubicBezTo>
                      <a:pt x="206343" y="26789"/>
                      <a:pt x="213693" y="47270"/>
                      <a:pt x="215327" y="693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4588343" y="1310584"/>
                <a:ext cx="216283" cy="342463"/>
              </a:xfrm>
              <a:custGeom>
                <a:rect b="b" l="l" r="r" t="t"/>
                <a:pathLst>
                  <a:path extrusionOk="0" h="342463" w="216283">
                    <a:moveTo>
                      <a:pt x="151843" y="0"/>
                    </a:moveTo>
                    <a:cubicBezTo>
                      <a:pt x="220079" y="34952"/>
                      <a:pt x="217480" y="121627"/>
                      <a:pt x="215624" y="188859"/>
                    </a:cubicBezTo>
                    <a:cubicBezTo>
                      <a:pt x="208273" y="270191"/>
                      <a:pt x="154961" y="348480"/>
                      <a:pt x="65266" y="342098"/>
                    </a:cubicBezTo>
                    <a:cubicBezTo>
                      <a:pt x="52421" y="342915"/>
                      <a:pt x="39650" y="341579"/>
                      <a:pt x="27027" y="340243"/>
                    </a:cubicBezTo>
                    <a:cubicBezTo>
                      <a:pt x="14553" y="322656"/>
                      <a:pt x="5643" y="303287"/>
                      <a:pt x="0" y="282955"/>
                    </a:cubicBezTo>
                    <a:cubicBezTo>
                      <a:pt x="1485" y="282583"/>
                      <a:pt x="2822" y="281990"/>
                      <a:pt x="3935" y="281396"/>
                    </a:cubicBezTo>
                    <a:cubicBezTo>
                      <a:pt x="25245" y="288594"/>
                      <a:pt x="63484" y="249635"/>
                      <a:pt x="75216" y="236575"/>
                    </a:cubicBezTo>
                    <a:cubicBezTo>
                      <a:pt x="94224" y="214238"/>
                      <a:pt x="106550" y="187301"/>
                      <a:pt x="112564" y="158656"/>
                    </a:cubicBezTo>
                    <a:cubicBezTo>
                      <a:pt x="120806" y="123853"/>
                      <a:pt x="117316" y="82371"/>
                      <a:pt x="92294" y="54691"/>
                    </a:cubicBezTo>
                    <a:cubicBezTo>
                      <a:pt x="89101" y="51500"/>
                      <a:pt x="85611" y="47419"/>
                      <a:pt x="81601" y="44599"/>
                    </a:cubicBezTo>
                    <a:cubicBezTo>
                      <a:pt x="83977" y="42521"/>
                      <a:pt x="86354" y="40443"/>
                      <a:pt x="88730" y="38291"/>
                    </a:cubicBezTo>
                    <a:cubicBezTo>
                      <a:pt x="106921" y="21372"/>
                      <a:pt x="128602" y="8386"/>
                      <a:pt x="15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1" name="Google Shape;411;p14"/>
              <p:cNvGrpSpPr/>
              <p:nvPr/>
            </p:nvGrpSpPr>
            <p:grpSpPr>
              <a:xfrm>
                <a:off x="2633496" y="-20"/>
                <a:ext cx="3712694" cy="3507899"/>
                <a:chOff x="2633496" y="-20"/>
                <a:chExt cx="3712694" cy="3507899"/>
              </a:xfrm>
            </p:grpSpPr>
            <p:sp>
              <p:nvSpPr>
                <p:cNvPr id="412" name="Google Shape;412;p14"/>
                <p:cNvSpPr/>
                <p:nvPr/>
              </p:nvSpPr>
              <p:spPr>
                <a:xfrm>
                  <a:off x="4409222" y="1600892"/>
                  <a:ext cx="35817" cy="194493"/>
                </a:xfrm>
                <a:custGeom>
                  <a:rect b="b" l="l" r="r" t="t"/>
                  <a:pathLst>
                    <a:path extrusionOk="0" h="194493" w="35817">
                      <a:moveTo>
                        <a:pt x="30175" y="179428"/>
                      </a:moveTo>
                      <a:cubicBezTo>
                        <a:pt x="30397" y="170671"/>
                        <a:pt x="30620" y="161989"/>
                        <a:pt x="31140" y="153232"/>
                      </a:cubicBezTo>
                      <a:cubicBezTo>
                        <a:pt x="34778" y="107817"/>
                        <a:pt x="35149" y="61808"/>
                        <a:pt x="35818" y="16170"/>
                      </a:cubicBezTo>
                      <a:cubicBezTo>
                        <a:pt x="35446" y="11273"/>
                        <a:pt x="34927" y="6152"/>
                        <a:pt x="31808" y="2145"/>
                      </a:cubicBezTo>
                      <a:cubicBezTo>
                        <a:pt x="28690" y="-2233"/>
                        <a:pt x="21487" y="661"/>
                        <a:pt x="21636" y="5707"/>
                      </a:cubicBezTo>
                      <a:cubicBezTo>
                        <a:pt x="12206" y="53423"/>
                        <a:pt x="11167" y="102177"/>
                        <a:pt x="4038" y="150264"/>
                      </a:cubicBezTo>
                      <a:cubicBezTo>
                        <a:pt x="4038" y="163176"/>
                        <a:pt x="-5243" y="179205"/>
                        <a:pt x="4335" y="190114"/>
                      </a:cubicBezTo>
                      <a:cubicBezTo>
                        <a:pt x="13468" y="199686"/>
                        <a:pt x="30397" y="192414"/>
                        <a:pt x="30175" y="1794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3883853" y="1347890"/>
                  <a:ext cx="84367" cy="20270"/>
                </a:xfrm>
                <a:custGeom>
                  <a:rect b="b" l="l" r="r" t="t"/>
                  <a:pathLst>
                    <a:path extrusionOk="0" h="20270" w="84367">
                      <a:moveTo>
                        <a:pt x="30146" y="1209"/>
                      </a:moveTo>
                      <a:cubicBezTo>
                        <a:pt x="20048" y="1209"/>
                        <a:pt x="1188" y="-4877"/>
                        <a:pt x="0" y="10262"/>
                      </a:cubicBezTo>
                      <a:cubicBezTo>
                        <a:pt x="1114" y="25475"/>
                        <a:pt x="19082" y="18944"/>
                        <a:pt x="29032" y="18499"/>
                      </a:cubicBezTo>
                      <a:cubicBezTo>
                        <a:pt x="46778" y="16273"/>
                        <a:pt x="65044" y="17831"/>
                        <a:pt x="82567" y="14343"/>
                      </a:cubicBezTo>
                      <a:cubicBezTo>
                        <a:pt x="95486" y="7071"/>
                        <a:pt x="34824" y="837"/>
                        <a:pt x="30146" y="12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2633496" y="-20"/>
                  <a:ext cx="3712694" cy="3507899"/>
                </a:xfrm>
                <a:custGeom>
                  <a:rect b="b" l="l" r="r" t="t"/>
                  <a:pathLst>
                    <a:path extrusionOk="0" h="3507899" w="3712694">
                      <a:moveTo>
                        <a:pt x="3701074" y="2724190"/>
                      </a:moveTo>
                      <a:cubicBezTo>
                        <a:pt x="3656895" y="2711055"/>
                        <a:pt x="3508320" y="2784892"/>
                        <a:pt x="3464140" y="2809529"/>
                      </a:cubicBezTo>
                      <a:cubicBezTo>
                        <a:pt x="3412536" y="2840029"/>
                        <a:pt x="3359744" y="2869267"/>
                        <a:pt x="3311630" y="2905183"/>
                      </a:cubicBezTo>
                      <a:cubicBezTo>
                        <a:pt x="3268119" y="2940209"/>
                        <a:pt x="3225944" y="2976942"/>
                        <a:pt x="3181171" y="3010410"/>
                      </a:cubicBezTo>
                      <a:cubicBezTo>
                        <a:pt x="3165207" y="2977239"/>
                        <a:pt x="3159119" y="2940061"/>
                        <a:pt x="3139962" y="2908077"/>
                      </a:cubicBezTo>
                      <a:cubicBezTo>
                        <a:pt x="3100758" y="2839880"/>
                        <a:pt x="3055836" y="2774800"/>
                        <a:pt x="3007944" y="2712465"/>
                      </a:cubicBezTo>
                      <a:cubicBezTo>
                        <a:pt x="2983219" y="2682411"/>
                        <a:pt x="2953222" y="2656958"/>
                        <a:pt x="2920403" y="2636180"/>
                      </a:cubicBezTo>
                      <a:cubicBezTo>
                        <a:pt x="3041654" y="2531769"/>
                        <a:pt x="3094818" y="2394188"/>
                        <a:pt x="3089546" y="2210375"/>
                      </a:cubicBezTo>
                      <a:cubicBezTo>
                        <a:pt x="3144269" y="2184031"/>
                        <a:pt x="3197580" y="2154422"/>
                        <a:pt x="3243542" y="2114350"/>
                      </a:cubicBezTo>
                      <a:cubicBezTo>
                        <a:pt x="3313783" y="2049047"/>
                        <a:pt x="3368506" y="1958662"/>
                        <a:pt x="3364496" y="1860114"/>
                      </a:cubicBezTo>
                      <a:cubicBezTo>
                        <a:pt x="3364347" y="1771881"/>
                        <a:pt x="3353136" y="1681941"/>
                        <a:pt x="3312224" y="1602613"/>
                      </a:cubicBezTo>
                      <a:cubicBezTo>
                        <a:pt x="3282746" y="1535677"/>
                        <a:pt x="3242205" y="1475124"/>
                        <a:pt x="3196987" y="1417910"/>
                      </a:cubicBezTo>
                      <a:cubicBezTo>
                        <a:pt x="3152882" y="1349045"/>
                        <a:pt x="3087244" y="1297099"/>
                        <a:pt x="3012919" y="1264002"/>
                      </a:cubicBezTo>
                      <a:cubicBezTo>
                        <a:pt x="3066677" y="1151503"/>
                        <a:pt x="3068830" y="1050952"/>
                        <a:pt x="3010617" y="960567"/>
                      </a:cubicBezTo>
                      <a:cubicBezTo>
                        <a:pt x="3017968" y="941421"/>
                        <a:pt x="3025245" y="922275"/>
                        <a:pt x="3033561" y="903501"/>
                      </a:cubicBezTo>
                      <a:cubicBezTo>
                        <a:pt x="3067568" y="831445"/>
                        <a:pt x="3106772" y="761912"/>
                        <a:pt x="3141892" y="690302"/>
                      </a:cubicBezTo>
                      <a:cubicBezTo>
                        <a:pt x="3150283" y="673902"/>
                        <a:pt x="3158748" y="657576"/>
                        <a:pt x="3167286" y="641176"/>
                      </a:cubicBezTo>
                      <a:cubicBezTo>
                        <a:pt x="3183027" y="610528"/>
                        <a:pt x="3196987" y="575947"/>
                        <a:pt x="3230473" y="560957"/>
                      </a:cubicBezTo>
                      <a:cubicBezTo>
                        <a:pt x="3262921" y="542702"/>
                        <a:pt x="3290023" y="516878"/>
                        <a:pt x="3318312" y="493057"/>
                      </a:cubicBezTo>
                      <a:cubicBezTo>
                        <a:pt x="3344820" y="468420"/>
                        <a:pt x="3373777" y="446158"/>
                        <a:pt x="3396646" y="417959"/>
                      </a:cubicBezTo>
                      <a:cubicBezTo>
                        <a:pt x="3437410" y="368388"/>
                        <a:pt x="3419739" y="327574"/>
                        <a:pt x="3353433" y="342935"/>
                      </a:cubicBezTo>
                      <a:cubicBezTo>
                        <a:pt x="3404294" y="272882"/>
                        <a:pt x="3369248" y="225760"/>
                        <a:pt x="3290319" y="267539"/>
                      </a:cubicBezTo>
                      <a:cubicBezTo>
                        <a:pt x="3320762" y="209064"/>
                        <a:pt x="3286161" y="151775"/>
                        <a:pt x="3222900" y="197190"/>
                      </a:cubicBezTo>
                      <a:cubicBezTo>
                        <a:pt x="3165504" y="235927"/>
                        <a:pt x="3131572" y="295219"/>
                        <a:pt x="3094892" y="352211"/>
                      </a:cubicBezTo>
                      <a:cubicBezTo>
                        <a:pt x="3078482" y="312658"/>
                        <a:pt x="3061850" y="267539"/>
                        <a:pt x="3023017" y="244683"/>
                      </a:cubicBezTo>
                      <a:cubicBezTo>
                        <a:pt x="3004454" y="234962"/>
                        <a:pt x="2976017" y="231697"/>
                        <a:pt x="2962726" y="251362"/>
                      </a:cubicBezTo>
                      <a:cubicBezTo>
                        <a:pt x="2952479" y="272957"/>
                        <a:pt x="2960721" y="298633"/>
                        <a:pt x="2961241" y="321563"/>
                      </a:cubicBezTo>
                      <a:cubicBezTo>
                        <a:pt x="2965993" y="384120"/>
                        <a:pt x="2986263" y="447716"/>
                        <a:pt x="3032744" y="491796"/>
                      </a:cubicBezTo>
                      <a:cubicBezTo>
                        <a:pt x="3002153" y="546042"/>
                        <a:pt x="2980546" y="604220"/>
                        <a:pt x="2957157" y="661732"/>
                      </a:cubicBezTo>
                      <a:cubicBezTo>
                        <a:pt x="2931986" y="718649"/>
                        <a:pt x="2894118" y="770298"/>
                        <a:pt x="2875407" y="829887"/>
                      </a:cubicBezTo>
                      <a:cubicBezTo>
                        <a:pt x="2806280" y="781280"/>
                        <a:pt x="2729207" y="743657"/>
                        <a:pt x="2646938" y="723769"/>
                      </a:cubicBezTo>
                      <a:cubicBezTo>
                        <a:pt x="2553976" y="698242"/>
                        <a:pt x="2452772" y="689188"/>
                        <a:pt x="2359439" y="717016"/>
                      </a:cubicBezTo>
                      <a:cubicBezTo>
                        <a:pt x="2341099" y="680061"/>
                        <a:pt x="2325507" y="641250"/>
                        <a:pt x="2300410" y="608153"/>
                      </a:cubicBezTo>
                      <a:cubicBezTo>
                        <a:pt x="2254820" y="551236"/>
                        <a:pt x="2193934" y="505598"/>
                        <a:pt x="2124658" y="481926"/>
                      </a:cubicBezTo>
                      <a:cubicBezTo>
                        <a:pt x="2081444" y="467381"/>
                        <a:pt x="2035112" y="465971"/>
                        <a:pt x="1989893" y="465229"/>
                      </a:cubicBezTo>
                      <a:cubicBezTo>
                        <a:pt x="1957817" y="465303"/>
                        <a:pt x="1925444" y="467381"/>
                        <a:pt x="1894853" y="477844"/>
                      </a:cubicBezTo>
                      <a:cubicBezTo>
                        <a:pt x="1825428" y="498845"/>
                        <a:pt x="1772042" y="546709"/>
                        <a:pt x="1727195" y="602143"/>
                      </a:cubicBezTo>
                      <a:cubicBezTo>
                        <a:pt x="1725710" y="603924"/>
                        <a:pt x="1724299" y="605779"/>
                        <a:pt x="1722814" y="607634"/>
                      </a:cubicBezTo>
                      <a:cubicBezTo>
                        <a:pt x="1700167" y="636204"/>
                        <a:pt x="1679600" y="666555"/>
                        <a:pt x="1660221" y="696238"/>
                      </a:cubicBezTo>
                      <a:cubicBezTo>
                        <a:pt x="1624209" y="605779"/>
                        <a:pt x="1542459" y="537062"/>
                        <a:pt x="1445116" y="524299"/>
                      </a:cubicBezTo>
                      <a:cubicBezTo>
                        <a:pt x="1379479" y="506414"/>
                        <a:pt x="1310277" y="507973"/>
                        <a:pt x="1243155" y="515394"/>
                      </a:cubicBezTo>
                      <a:cubicBezTo>
                        <a:pt x="1209593" y="518585"/>
                        <a:pt x="1173879" y="518956"/>
                        <a:pt x="1140317" y="526747"/>
                      </a:cubicBezTo>
                      <a:cubicBezTo>
                        <a:pt x="1071339" y="542554"/>
                        <a:pt x="1003399" y="566894"/>
                        <a:pt x="945112" y="607708"/>
                      </a:cubicBezTo>
                      <a:cubicBezTo>
                        <a:pt x="908136" y="634720"/>
                        <a:pt x="875465" y="667297"/>
                        <a:pt x="848290" y="703882"/>
                      </a:cubicBezTo>
                      <a:cubicBezTo>
                        <a:pt x="842498" y="695051"/>
                        <a:pt x="836855" y="686072"/>
                        <a:pt x="831138" y="677093"/>
                      </a:cubicBezTo>
                      <a:cubicBezTo>
                        <a:pt x="809902" y="645332"/>
                        <a:pt x="793641" y="610751"/>
                        <a:pt x="771737" y="579435"/>
                      </a:cubicBezTo>
                      <a:cubicBezTo>
                        <a:pt x="755625" y="556431"/>
                        <a:pt x="737285" y="534985"/>
                        <a:pt x="721321" y="511906"/>
                      </a:cubicBezTo>
                      <a:cubicBezTo>
                        <a:pt x="692066" y="472576"/>
                        <a:pt x="663999" y="432578"/>
                        <a:pt x="637046" y="391689"/>
                      </a:cubicBezTo>
                      <a:cubicBezTo>
                        <a:pt x="625686" y="373137"/>
                        <a:pt x="607717" y="357999"/>
                        <a:pt x="598659" y="338482"/>
                      </a:cubicBezTo>
                      <a:cubicBezTo>
                        <a:pt x="596654" y="308947"/>
                        <a:pt x="608089" y="280377"/>
                        <a:pt x="613286" y="251585"/>
                      </a:cubicBezTo>
                      <a:cubicBezTo>
                        <a:pt x="619152" y="225686"/>
                        <a:pt x="623904" y="199713"/>
                        <a:pt x="626874" y="173295"/>
                      </a:cubicBezTo>
                      <a:cubicBezTo>
                        <a:pt x="628582" y="145913"/>
                        <a:pt x="633408" y="116601"/>
                        <a:pt x="622865" y="90480"/>
                      </a:cubicBezTo>
                      <a:cubicBezTo>
                        <a:pt x="609574" y="52114"/>
                        <a:pt x="568884" y="60351"/>
                        <a:pt x="548762" y="88031"/>
                      </a:cubicBezTo>
                      <a:cubicBezTo>
                        <a:pt x="530274" y="112074"/>
                        <a:pt x="524037" y="142277"/>
                        <a:pt x="515944" y="170847"/>
                      </a:cubicBezTo>
                      <a:cubicBezTo>
                        <a:pt x="484164" y="112000"/>
                        <a:pt x="448524" y="52708"/>
                        <a:pt x="398776" y="7070"/>
                      </a:cubicBezTo>
                      <a:cubicBezTo>
                        <a:pt x="355711" y="-18977"/>
                        <a:pt x="339450" y="32820"/>
                        <a:pt x="341529" y="67178"/>
                      </a:cubicBezTo>
                      <a:cubicBezTo>
                        <a:pt x="264531" y="-34190"/>
                        <a:pt x="252873" y="94116"/>
                        <a:pt x="281089" y="154150"/>
                      </a:cubicBezTo>
                      <a:cubicBezTo>
                        <a:pt x="220871" y="99830"/>
                        <a:pt x="183523" y="147249"/>
                        <a:pt x="211813" y="211216"/>
                      </a:cubicBezTo>
                      <a:cubicBezTo>
                        <a:pt x="223544" y="237040"/>
                        <a:pt x="240845" y="259599"/>
                        <a:pt x="257477" y="282455"/>
                      </a:cubicBezTo>
                      <a:cubicBezTo>
                        <a:pt x="282054" y="319782"/>
                        <a:pt x="300914" y="360225"/>
                        <a:pt x="319922" y="401856"/>
                      </a:cubicBezTo>
                      <a:cubicBezTo>
                        <a:pt x="344350" y="453207"/>
                        <a:pt x="370932" y="503595"/>
                        <a:pt x="404419" y="549678"/>
                      </a:cubicBezTo>
                      <a:cubicBezTo>
                        <a:pt x="430036" y="587821"/>
                        <a:pt x="453276" y="627448"/>
                        <a:pt x="479190" y="665442"/>
                      </a:cubicBezTo>
                      <a:cubicBezTo>
                        <a:pt x="503395" y="699429"/>
                        <a:pt x="531685" y="730225"/>
                        <a:pt x="556707" y="763619"/>
                      </a:cubicBezTo>
                      <a:cubicBezTo>
                        <a:pt x="619152" y="852371"/>
                        <a:pt x="678107" y="944389"/>
                        <a:pt x="751986" y="1024608"/>
                      </a:cubicBezTo>
                      <a:cubicBezTo>
                        <a:pt x="755031" y="1027428"/>
                        <a:pt x="758892" y="1028986"/>
                        <a:pt x="762753" y="1029209"/>
                      </a:cubicBezTo>
                      <a:cubicBezTo>
                        <a:pt x="763495" y="1052065"/>
                        <a:pt x="764238" y="1074847"/>
                        <a:pt x="763718" y="1097554"/>
                      </a:cubicBezTo>
                      <a:cubicBezTo>
                        <a:pt x="639571" y="1091914"/>
                        <a:pt x="516389" y="1137404"/>
                        <a:pt x="418007" y="1211686"/>
                      </a:cubicBezTo>
                      <a:cubicBezTo>
                        <a:pt x="339598" y="1275505"/>
                        <a:pt x="285098" y="1366929"/>
                        <a:pt x="270397" y="1467332"/>
                      </a:cubicBezTo>
                      <a:cubicBezTo>
                        <a:pt x="256586" y="1564247"/>
                        <a:pt x="282945" y="1677563"/>
                        <a:pt x="332173" y="1761640"/>
                      </a:cubicBezTo>
                      <a:cubicBezTo>
                        <a:pt x="360463" y="1804384"/>
                        <a:pt x="392762" y="1844753"/>
                        <a:pt x="428031" y="1881857"/>
                      </a:cubicBezTo>
                      <a:cubicBezTo>
                        <a:pt x="458251" y="1910204"/>
                        <a:pt x="493817" y="1931947"/>
                        <a:pt x="523220" y="1961333"/>
                      </a:cubicBezTo>
                      <a:cubicBezTo>
                        <a:pt x="436570" y="2021739"/>
                        <a:pt x="370041" y="2123181"/>
                        <a:pt x="377392" y="2231747"/>
                      </a:cubicBezTo>
                      <a:cubicBezTo>
                        <a:pt x="379842" y="2322948"/>
                        <a:pt x="422313" y="2395598"/>
                        <a:pt x="491886" y="2452590"/>
                      </a:cubicBezTo>
                      <a:cubicBezTo>
                        <a:pt x="575715" y="2523235"/>
                        <a:pt x="688205" y="2556184"/>
                        <a:pt x="796908" y="2554477"/>
                      </a:cubicBezTo>
                      <a:cubicBezTo>
                        <a:pt x="859873" y="2553957"/>
                        <a:pt x="924842" y="2553661"/>
                        <a:pt x="984614" y="2531621"/>
                      </a:cubicBezTo>
                      <a:lnTo>
                        <a:pt x="984614" y="2531621"/>
                      </a:lnTo>
                      <a:cubicBezTo>
                        <a:pt x="990480" y="2543123"/>
                        <a:pt x="996420" y="2554700"/>
                        <a:pt x="1002434" y="2566202"/>
                      </a:cubicBezTo>
                      <a:cubicBezTo>
                        <a:pt x="982163" y="2574068"/>
                        <a:pt x="965012" y="2589280"/>
                        <a:pt x="948231" y="2602786"/>
                      </a:cubicBezTo>
                      <a:cubicBezTo>
                        <a:pt x="879104" y="2668163"/>
                        <a:pt x="809234" y="2733837"/>
                        <a:pt x="754362" y="2812127"/>
                      </a:cubicBezTo>
                      <a:cubicBezTo>
                        <a:pt x="711446" y="2870676"/>
                        <a:pt x="663702" y="2926258"/>
                        <a:pt x="629250" y="2990522"/>
                      </a:cubicBezTo>
                      <a:cubicBezTo>
                        <a:pt x="600218" y="3042245"/>
                        <a:pt x="573414" y="3095155"/>
                        <a:pt x="544679" y="3146952"/>
                      </a:cubicBezTo>
                      <a:cubicBezTo>
                        <a:pt x="522626" y="3187396"/>
                        <a:pt x="525448" y="3190364"/>
                        <a:pt x="481788" y="3168918"/>
                      </a:cubicBezTo>
                      <a:cubicBezTo>
                        <a:pt x="429145" y="3143687"/>
                        <a:pt x="376501" y="3118531"/>
                        <a:pt x="322669" y="3095972"/>
                      </a:cubicBezTo>
                      <a:cubicBezTo>
                        <a:pt x="278638" y="3079572"/>
                        <a:pt x="232380" y="3068812"/>
                        <a:pt x="189389" y="3049592"/>
                      </a:cubicBezTo>
                      <a:cubicBezTo>
                        <a:pt x="155902" y="3034824"/>
                        <a:pt x="120782" y="3023916"/>
                        <a:pt x="85215" y="3015382"/>
                      </a:cubicBezTo>
                      <a:cubicBezTo>
                        <a:pt x="63089" y="3011449"/>
                        <a:pt x="41556" y="3000911"/>
                        <a:pt x="18984" y="3001208"/>
                      </a:cubicBezTo>
                      <a:cubicBezTo>
                        <a:pt x="11633" y="3002470"/>
                        <a:pt x="4728" y="3007813"/>
                        <a:pt x="1980" y="3014862"/>
                      </a:cubicBezTo>
                      <a:cubicBezTo>
                        <a:pt x="-8786" y="3052560"/>
                        <a:pt x="26854" y="3082985"/>
                        <a:pt x="48387" y="3109403"/>
                      </a:cubicBezTo>
                      <a:cubicBezTo>
                        <a:pt x="71034" y="3137379"/>
                        <a:pt x="96576" y="3162684"/>
                        <a:pt x="122638" y="3187396"/>
                      </a:cubicBezTo>
                      <a:cubicBezTo>
                        <a:pt x="147438" y="3213220"/>
                        <a:pt x="170084" y="3241048"/>
                        <a:pt x="197705" y="3263978"/>
                      </a:cubicBezTo>
                      <a:cubicBezTo>
                        <a:pt x="235425" y="3297594"/>
                        <a:pt x="271436" y="3336256"/>
                        <a:pt x="313833" y="3364752"/>
                      </a:cubicBezTo>
                      <a:cubicBezTo>
                        <a:pt x="360463" y="3400817"/>
                        <a:pt x="413106" y="3427755"/>
                        <a:pt x="462483" y="3459738"/>
                      </a:cubicBezTo>
                      <a:cubicBezTo>
                        <a:pt x="483570" y="3474728"/>
                        <a:pt x="505326" y="3488679"/>
                        <a:pt x="527155" y="3502482"/>
                      </a:cubicBezTo>
                      <a:cubicBezTo>
                        <a:pt x="531610" y="3505302"/>
                        <a:pt x="536437" y="3507825"/>
                        <a:pt x="541857" y="3507899"/>
                      </a:cubicBezTo>
                      <a:cubicBezTo>
                        <a:pt x="585071" y="3504337"/>
                        <a:pt x="590714" y="3450017"/>
                        <a:pt x="607272" y="3418627"/>
                      </a:cubicBezTo>
                      <a:cubicBezTo>
                        <a:pt x="619672" y="3390280"/>
                        <a:pt x="631775" y="3362675"/>
                        <a:pt x="646402" y="3335218"/>
                      </a:cubicBezTo>
                      <a:cubicBezTo>
                        <a:pt x="681745" y="3263384"/>
                        <a:pt x="731493" y="3200308"/>
                        <a:pt x="775153" y="3133669"/>
                      </a:cubicBezTo>
                      <a:cubicBezTo>
                        <a:pt x="816733" y="3059016"/>
                        <a:pt x="868783" y="2990522"/>
                        <a:pt x="924693" y="2925887"/>
                      </a:cubicBezTo>
                      <a:cubicBezTo>
                        <a:pt x="976075" y="2861994"/>
                        <a:pt x="1034362" y="2804335"/>
                        <a:pt x="1097549" y="2752092"/>
                      </a:cubicBezTo>
                      <a:cubicBezTo>
                        <a:pt x="1103341" y="2745785"/>
                        <a:pt x="1113884" y="2738661"/>
                        <a:pt x="1120715" y="2730646"/>
                      </a:cubicBezTo>
                      <a:cubicBezTo>
                        <a:pt x="1197416" y="2792981"/>
                        <a:pt x="1291343" y="2830679"/>
                        <a:pt x="1388092" y="2848488"/>
                      </a:cubicBezTo>
                      <a:cubicBezTo>
                        <a:pt x="1450165" y="2860955"/>
                        <a:pt x="1513204" y="2871048"/>
                        <a:pt x="1576614" y="2873200"/>
                      </a:cubicBezTo>
                      <a:cubicBezTo>
                        <a:pt x="1704845" y="2872903"/>
                        <a:pt x="1836417" y="2876836"/>
                        <a:pt x="1959376" y="2835057"/>
                      </a:cubicBezTo>
                      <a:cubicBezTo>
                        <a:pt x="2020707" y="2817618"/>
                        <a:pt x="2076990" y="2787415"/>
                        <a:pt x="2126366" y="2747269"/>
                      </a:cubicBezTo>
                      <a:cubicBezTo>
                        <a:pt x="2149755" y="2728569"/>
                        <a:pt x="2168615" y="2705045"/>
                        <a:pt x="2190964" y="2685157"/>
                      </a:cubicBezTo>
                      <a:cubicBezTo>
                        <a:pt x="2260686" y="2727159"/>
                        <a:pt x="2333897" y="2767528"/>
                        <a:pt x="2413939" y="2785634"/>
                      </a:cubicBezTo>
                      <a:cubicBezTo>
                        <a:pt x="2462870" y="2794391"/>
                        <a:pt x="2513064" y="2790458"/>
                        <a:pt x="2562515" y="2788528"/>
                      </a:cubicBezTo>
                      <a:cubicBezTo>
                        <a:pt x="2642780" y="2786376"/>
                        <a:pt x="2720075" y="2759365"/>
                        <a:pt x="2790613" y="2722335"/>
                      </a:cubicBezTo>
                      <a:cubicBezTo>
                        <a:pt x="2794325" y="2720406"/>
                        <a:pt x="2797963" y="2718402"/>
                        <a:pt x="2801676" y="2716398"/>
                      </a:cubicBezTo>
                      <a:cubicBezTo>
                        <a:pt x="2865160" y="2804038"/>
                        <a:pt x="2924115" y="2896501"/>
                        <a:pt x="2964433" y="2997275"/>
                      </a:cubicBezTo>
                      <a:cubicBezTo>
                        <a:pt x="3001707" y="3090777"/>
                        <a:pt x="3031779" y="3187321"/>
                        <a:pt x="3075587" y="3278077"/>
                      </a:cubicBezTo>
                      <a:cubicBezTo>
                        <a:pt x="3081378" y="3291361"/>
                        <a:pt x="3086576" y="3304867"/>
                        <a:pt x="3091551" y="3318447"/>
                      </a:cubicBezTo>
                      <a:cubicBezTo>
                        <a:pt x="3094298" y="3327500"/>
                        <a:pt x="3098456" y="3337073"/>
                        <a:pt x="3107737" y="3340932"/>
                      </a:cubicBezTo>
                      <a:cubicBezTo>
                        <a:pt x="3148798" y="3354660"/>
                        <a:pt x="3200328" y="3284534"/>
                        <a:pt x="3231365" y="3261232"/>
                      </a:cubicBezTo>
                      <a:cubicBezTo>
                        <a:pt x="3261213" y="3235927"/>
                        <a:pt x="3294106" y="3209658"/>
                        <a:pt x="3321950" y="3181459"/>
                      </a:cubicBezTo>
                      <a:cubicBezTo>
                        <a:pt x="3381277" y="3126990"/>
                        <a:pt x="3440232" y="3072225"/>
                        <a:pt x="3495326" y="3013378"/>
                      </a:cubicBezTo>
                      <a:cubicBezTo>
                        <a:pt x="3534159" y="2973009"/>
                        <a:pt x="3567868" y="2928039"/>
                        <a:pt x="3605588" y="2886557"/>
                      </a:cubicBezTo>
                      <a:cubicBezTo>
                        <a:pt x="3639149" y="2846336"/>
                        <a:pt x="3662687" y="2799437"/>
                        <a:pt x="3700851" y="2761294"/>
                      </a:cubicBezTo>
                      <a:cubicBezTo>
                        <a:pt x="3714291" y="2750831"/>
                        <a:pt x="3718746" y="2732650"/>
                        <a:pt x="3701074" y="2724190"/>
                      </a:cubicBezTo>
                      <a:close/>
                      <a:moveTo>
                        <a:pt x="2898647" y="816232"/>
                      </a:moveTo>
                      <a:cubicBezTo>
                        <a:pt x="2922853" y="768294"/>
                        <a:pt x="2954113" y="724289"/>
                        <a:pt x="2978096" y="676202"/>
                      </a:cubicBezTo>
                      <a:cubicBezTo>
                        <a:pt x="3005346" y="615129"/>
                        <a:pt x="3030071" y="554204"/>
                        <a:pt x="3064820" y="496842"/>
                      </a:cubicBezTo>
                      <a:cubicBezTo>
                        <a:pt x="3068830" y="482000"/>
                        <a:pt x="3056876" y="469756"/>
                        <a:pt x="3047446" y="459886"/>
                      </a:cubicBezTo>
                      <a:cubicBezTo>
                        <a:pt x="3038684" y="450907"/>
                        <a:pt x="3030962" y="440963"/>
                        <a:pt x="3024873" y="429906"/>
                      </a:cubicBezTo>
                      <a:cubicBezTo>
                        <a:pt x="2997178" y="380929"/>
                        <a:pt x="2992426" y="323715"/>
                        <a:pt x="2990496" y="268356"/>
                      </a:cubicBezTo>
                      <a:cubicBezTo>
                        <a:pt x="3034823" y="268875"/>
                        <a:pt x="3052495" y="341228"/>
                        <a:pt x="3068904" y="374176"/>
                      </a:cubicBezTo>
                      <a:cubicBezTo>
                        <a:pt x="3082937" y="406605"/>
                        <a:pt x="3110113" y="391986"/>
                        <a:pt x="3123775" y="367943"/>
                      </a:cubicBezTo>
                      <a:cubicBezTo>
                        <a:pt x="3136398" y="349168"/>
                        <a:pt x="3147981" y="329800"/>
                        <a:pt x="3160158" y="310803"/>
                      </a:cubicBezTo>
                      <a:cubicBezTo>
                        <a:pt x="3188299" y="272511"/>
                        <a:pt x="3220375" y="228580"/>
                        <a:pt x="3267153" y="212180"/>
                      </a:cubicBezTo>
                      <a:cubicBezTo>
                        <a:pt x="3286161" y="245722"/>
                        <a:pt x="3206862" y="334327"/>
                        <a:pt x="3185478" y="362897"/>
                      </a:cubicBezTo>
                      <a:cubicBezTo>
                        <a:pt x="3175677" y="372544"/>
                        <a:pt x="3163871" y="386049"/>
                        <a:pt x="3177904" y="397923"/>
                      </a:cubicBezTo>
                      <a:cubicBezTo>
                        <a:pt x="3185181" y="403637"/>
                        <a:pt x="3195576" y="401707"/>
                        <a:pt x="3201367" y="394732"/>
                      </a:cubicBezTo>
                      <a:cubicBezTo>
                        <a:pt x="3228989" y="365791"/>
                        <a:pt x="3257278" y="337592"/>
                        <a:pt x="3286459" y="310283"/>
                      </a:cubicBezTo>
                      <a:cubicBezTo>
                        <a:pt x="3303091" y="294922"/>
                        <a:pt x="3324104" y="281416"/>
                        <a:pt x="3347493" y="281936"/>
                      </a:cubicBezTo>
                      <a:cubicBezTo>
                        <a:pt x="3347121" y="303604"/>
                        <a:pt x="3331083" y="321043"/>
                        <a:pt x="3318832" y="337666"/>
                      </a:cubicBezTo>
                      <a:cubicBezTo>
                        <a:pt x="3303685" y="356737"/>
                        <a:pt x="3286607" y="374102"/>
                        <a:pt x="3268787" y="390724"/>
                      </a:cubicBezTo>
                      <a:cubicBezTo>
                        <a:pt x="3256833" y="402227"/>
                        <a:pt x="3243467" y="412542"/>
                        <a:pt x="3232256" y="424860"/>
                      </a:cubicBezTo>
                      <a:cubicBezTo>
                        <a:pt x="3223123" y="435620"/>
                        <a:pt x="3233518" y="453282"/>
                        <a:pt x="3247329" y="450833"/>
                      </a:cubicBezTo>
                      <a:cubicBezTo>
                        <a:pt x="3262179" y="445787"/>
                        <a:pt x="3273613" y="428125"/>
                        <a:pt x="3286681" y="418775"/>
                      </a:cubicBezTo>
                      <a:cubicBezTo>
                        <a:pt x="3314525" y="394212"/>
                        <a:pt x="3347344" y="368611"/>
                        <a:pt x="3386697" y="370540"/>
                      </a:cubicBezTo>
                      <a:cubicBezTo>
                        <a:pt x="3379866" y="397477"/>
                        <a:pt x="3354101" y="415213"/>
                        <a:pt x="3335390" y="434284"/>
                      </a:cubicBezTo>
                      <a:cubicBezTo>
                        <a:pt x="3311407" y="454988"/>
                        <a:pt x="3288166" y="476509"/>
                        <a:pt x="3263515" y="496471"/>
                      </a:cubicBezTo>
                      <a:cubicBezTo>
                        <a:pt x="3241240" y="517397"/>
                        <a:pt x="3214287" y="531571"/>
                        <a:pt x="3189116" y="548342"/>
                      </a:cubicBezTo>
                      <a:cubicBezTo>
                        <a:pt x="3173449" y="561403"/>
                        <a:pt x="3162534" y="578990"/>
                        <a:pt x="3153104" y="596800"/>
                      </a:cubicBezTo>
                      <a:cubicBezTo>
                        <a:pt x="3117093" y="666184"/>
                        <a:pt x="3082269" y="735420"/>
                        <a:pt x="3045961" y="805250"/>
                      </a:cubicBezTo>
                      <a:cubicBezTo>
                        <a:pt x="3024873" y="845841"/>
                        <a:pt x="3003563" y="886359"/>
                        <a:pt x="2987303" y="929102"/>
                      </a:cubicBezTo>
                      <a:cubicBezTo>
                        <a:pt x="2974606" y="913741"/>
                        <a:pt x="2960201" y="898677"/>
                        <a:pt x="2943717" y="883910"/>
                      </a:cubicBezTo>
                      <a:cubicBezTo>
                        <a:pt x="2925526" y="868029"/>
                        <a:pt x="2906592" y="852891"/>
                        <a:pt x="2887064" y="838569"/>
                      </a:cubicBezTo>
                      <a:cubicBezTo>
                        <a:pt x="2891965" y="830035"/>
                        <a:pt x="2896420" y="819646"/>
                        <a:pt x="2898647" y="816232"/>
                      </a:cubicBezTo>
                      <a:close/>
                      <a:moveTo>
                        <a:pt x="711149" y="925318"/>
                      </a:moveTo>
                      <a:cubicBezTo>
                        <a:pt x="672167" y="875524"/>
                        <a:pt x="639051" y="824618"/>
                        <a:pt x="602965" y="771930"/>
                      </a:cubicBezTo>
                      <a:cubicBezTo>
                        <a:pt x="571632" y="725550"/>
                        <a:pt x="532427" y="685255"/>
                        <a:pt x="500128" y="639692"/>
                      </a:cubicBezTo>
                      <a:cubicBezTo>
                        <a:pt x="468572" y="592273"/>
                        <a:pt x="438203" y="544112"/>
                        <a:pt x="404493" y="498103"/>
                      </a:cubicBezTo>
                      <a:cubicBezTo>
                        <a:pt x="347320" y="413877"/>
                        <a:pt x="315541" y="314513"/>
                        <a:pt x="250052" y="235704"/>
                      </a:cubicBezTo>
                      <a:cubicBezTo>
                        <a:pt x="236984" y="215223"/>
                        <a:pt x="218792" y="189770"/>
                        <a:pt x="224064" y="163574"/>
                      </a:cubicBezTo>
                      <a:cubicBezTo>
                        <a:pt x="225698" y="136488"/>
                        <a:pt x="262081" y="168917"/>
                        <a:pt x="270397" y="178119"/>
                      </a:cubicBezTo>
                      <a:cubicBezTo>
                        <a:pt x="284579" y="195558"/>
                        <a:pt x="296236" y="214703"/>
                        <a:pt x="309081" y="233181"/>
                      </a:cubicBezTo>
                      <a:cubicBezTo>
                        <a:pt x="316284" y="241493"/>
                        <a:pt x="318511" y="254405"/>
                        <a:pt x="327867" y="260341"/>
                      </a:cubicBezTo>
                      <a:cubicBezTo>
                        <a:pt x="336480" y="264274"/>
                        <a:pt x="346875" y="256186"/>
                        <a:pt x="345316" y="246835"/>
                      </a:cubicBezTo>
                      <a:cubicBezTo>
                        <a:pt x="343905" y="238598"/>
                        <a:pt x="339004" y="231326"/>
                        <a:pt x="334623" y="224276"/>
                      </a:cubicBezTo>
                      <a:cubicBezTo>
                        <a:pt x="314873" y="170847"/>
                        <a:pt x="270248" y="112742"/>
                        <a:pt x="294454" y="54192"/>
                      </a:cubicBezTo>
                      <a:cubicBezTo>
                        <a:pt x="314799" y="68737"/>
                        <a:pt x="325416" y="91889"/>
                        <a:pt x="338633" y="112371"/>
                      </a:cubicBezTo>
                      <a:cubicBezTo>
                        <a:pt x="356453" y="141980"/>
                        <a:pt x="375239" y="170921"/>
                        <a:pt x="394544" y="199639"/>
                      </a:cubicBezTo>
                      <a:cubicBezTo>
                        <a:pt x="403083" y="210028"/>
                        <a:pt x="406350" y="234740"/>
                        <a:pt x="424393" y="228284"/>
                      </a:cubicBezTo>
                      <a:cubicBezTo>
                        <a:pt x="429887" y="225983"/>
                        <a:pt x="433674" y="219824"/>
                        <a:pt x="432634" y="213813"/>
                      </a:cubicBezTo>
                      <a:cubicBezTo>
                        <a:pt x="428551" y="194964"/>
                        <a:pt x="415185" y="179677"/>
                        <a:pt x="406127" y="163129"/>
                      </a:cubicBezTo>
                      <a:cubicBezTo>
                        <a:pt x="386228" y="122983"/>
                        <a:pt x="349919" y="75267"/>
                        <a:pt x="375239" y="30149"/>
                      </a:cubicBezTo>
                      <a:cubicBezTo>
                        <a:pt x="409542" y="57754"/>
                        <a:pt x="432634" y="98865"/>
                        <a:pt x="458474" y="134411"/>
                      </a:cubicBezTo>
                      <a:cubicBezTo>
                        <a:pt x="474289" y="158380"/>
                        <a:pt x="483422" y="187543"/>
                        <a:pt x="503989" y="208025"/>
                      </a:cubicBezTo>
                      <a:cubicBezTo>
                        <a:pt x="543045" y="233923"/>
                        <a:pt x="543491" y="157415"/>
                        <a:pt x="553811" y="135821"/>
                      </a:cubicBezTo>
                      <a:cubicBezTo>
                        <a:pt x="578166" y="73115"/>
                        <a:pt x="606604" y="79497"/>
                        <a:pt x="599401" y="147100"/>
                      </a:cubicBezTo>
                      <a:cubicBezTo>
                        <a:pt x="595986" y="196077"/>
                        <a:pt x="579873" y="242754"/>
                        <a:pt x="570444" y="290692"/>
                      </a:cubicBezTo>
                      <a:cubicBezTo>
                        <a:pt x="557227" y="344196"/>
                        <a:pt x="566137" y="356663"/>
                        <a:pt x="599847" y="396810"/>
                      </a:cubicBezTo>
                      <a:cubicBezTo>
                        <a:pt x="626354" y="431687"/>
                        <a:pt x="648704" y="470127"/>
                        <a:pt x="677142" y="504634"/>
                      </a:cubicBezTo>
                      <a:cubicBezTo>
                        <a:pt x="701645" y="539808"/>
                        <a:pt x="729934" y="572088"/>
                        <a:pt x="754882" y="606966"/>
                      </a:cubicBezTo>
                      <a:cubicBezTo>
                        <a:pt x="779756" y="644812"/>
                        <a:pt x="804110" y="688150"/>
                        <a:pt x="834182" y="723621"/>
                      </a:cubicBezTo>
                      <a:cubicBezTo>
                        <a:pt x="803219" y="770298"/>
                        <a:pt x="781018" y="822763"/>
                        <a:pt x="770252" y="878270"/>
                      </a:cubicBezTo>
                      <a:cubicBezTo>
                        <a:pt x="762307" y="913593"/>
                        <a:pt x="760971" y="949435"/>
                        <a:pt x="761416" y="985426"/>
                      </a:cubicBezTo>
                      <a:cubicBezTo>
                        <a:pt x="744784" y="965390"/>
                        <a:pt x="727781" y="945502"/>
                        <a:pt x="711149" y="925318"/>
                      </a:cubicBezTo>
                      <a:close/>
                      <a:moveTo>
                        <a:pt x="993450" y="2801663"/>
                      </a:moveTo>
                      <a:cubicBezTo>
                        <a:pt x="942959" y="2849601"/>
                        <a:pt x="900042" y="2904812"/>
                        <a:pt x="855343" y="2958019"/>
                      </a:cubicBezTo>
                      <a:cubicBezTo>
                        <a:pt x="826089" y="2995568"/>
                        <a:pt x="797799" y="3033934"/>
                        <a:pt x="772108" y="3074006"/>
                      </a:cubicBezTo>
                      <a:cubicBezTo>
                        <a:pt x="752209" y="3108438"/>
                        <a:pt x="733053" y="3141016"/>
                        <a:pt x="708550" y="3173073"/>
                      </a:cubicBezTo>
                      <a:cubicBezTo>
                        <a:pt x="669865" y="3226874"/>
                        <a:pt x="635116" y="3283124"/>
                        <a:pt x="605935" y="3342713"/>
                      </a:cubicBezTo>
                      <a:cubicBezTo>
                        <a:pt x="592867" y="3369576"/>
                        <a:pt x="578834" y="3401337"/>
                        <a:pt x="567028" y="3430278"/>
                      </a:cubicBezTo>
                      <a:cubicBezTo>
                        <a:pt x="560494" y="3445416"/>
                        <a:pt x="556039" y="3462484"/>
                        <a:pt x="544233" y="3474432"/>
                      </a:cubicBezTo>
                      <a:cubicBezTo>
                        <a:pt x="458845" y="3415139"/>
                        <a:pt x="363878" y="3368240"/>
                        <a:pt x="284504" y="3300266"/>
                      </a:cubicBezTo>
                      <a:cubicBezTo>
                        <a:pt x="257180" y="3274293"/>
                        <a:pt x="229930" y="3248543"/>
                        <a:pt x="201566" y="3223683"/>
                      </a:cubicBezTo>
                      <a:cubicBezTo>
                        <a:pt x="178771" y="3202534"/>
                        <a:pt x="159912" y="3177749"/>
                        <a:pt x="137191" y="3156525"/>
                      </a:cubicBezTo>
                      <a:cubicBezTo>
                        <a:pt x="106971" y="3129513"/>
                        <a:pt x="82839" y="3100869"/>
                        <a:pt x="55664" y="3069776"/>
                      </a:cubicBezTo>
                      <a:cubicBezTo>
                        <a:pt x="48090" y="3060797"/>
                        <a:pt x="37918" y="3049146"/>
                        <a:pt x="33240" y="3036457"/>
                      </a:cubicBezTo>
                      <a:cubicBezTo>
                        <a:pt x="90116" y="3049963"/>
                        <a:pt x="146101" y="3064953"/>
                        <a:pt x="199413" y="3089664"/>
                      </a:cubicBezTo>
                      <a:cubicBezTo>
                        <a:pt x="247527" y="3107474"/>
                        <a:pt x="297944" y="3119050"/>
                        <a:pt x="344350" y="3141238"/>
                      </a:cubicBezTo>
                      <a:cubicBezTo>
                        <a:pt x="380362" y="3157935"/>
                        <a:pt x="416745" y="3173964"/>
                        <a:pt x="452534" y="3191254"/>
                      </a:cubicBezTo>
                      <a:cubicBezTo>
                        <a:pt x="490401" y="3211513"/>
                        <a:pt x="539927" y="3235631"/>
                        <a:pt x="561979" y="3182201"/>
                      </a:cubicBezTo>
                      <a:cubicBezTo>
                        <a:pt x="599995" y="3115043"/>
                        <a:pt x="633037" y="3045213"/>
                        <a:pt x="671721" y="2978426"/>
                      </a:cubicBezTo>
                      <a:cubicBezTo>
                        <a:pt x="711149" y="2913420"/>
                        <a:pt x="761045" y="2853980"/>
                        <a:pt x="804704" y="2791497"/>
                      </a:cubicBezTo>
                      <a:cubicBezTo>
                        <a:pt x="830395" y="2756100"/>
                        <a:pt x="860392" y="2724413"/>
                        <a:pt x="891132" y="2693394"/>
                      </a:cubicBezTo>
                      <a:cubicBezTo>
                        <a:pt x="929520" y="2653915"/>
                        <a:pt x="964789" y="2611320"/>
                        <a:pt x="1008225" y="2577110"/>
                      </a:cubicBezTo>
                      <a:cubicBezTo>
                        <a:pt x="1033099" y="2623639"/>
                        <a:pt x="1060795" y="2669054"/>
                        <a:pt x="1096584" y="2707642"/>
                      </a:cubicBezTo>
                      <a:cubicBezTo>
                        <a:pt x="1063468" y="2740219"/>
                        <a:pt x="1026565" y="2768938"/>
                        <a:pt x="993450" y="2801663"/>
                      </a:cubicBezTo>
                      <a:close/>
                      <a:moveTo>
                        <a:pt x="2598006" y="2752909"/>
                      </a:moveTo>
                      <a:cubicBezTo>
                        <a:pt x="2542467" y="2757361"/>
                        <a:pt x="2486111" y="2761368"/>
                        <a:pt x="2430571" y="2755209"/>
                      </a:cubicBezTo>
                      <a:cubicBezTo>
                        <a:pt x="2369240" y="2744301"/>
                        <a:pt x="2312438" y="2715211"/>
                        <a:pt x="2257716" y="2686493"/>
                      </a:cubicBezTo>
                      <a:cubicBezTo>
                        <a:pt x="2236183" y="2675139"/>
                        <a:pt x="2216729" y="2658516"/>
                        <a:pt x="2193563" y="2650873"/>
                      </a:cubicBezTo>
                      <a:cubicBezTo>
                        <a:pt x="2174703" y="2649166"/>
                        <a:pt x="2162452" y="2668312"/>
                        <a:pt x="2149978" y="2679294"/>
                      </a:cubicBezTo>
                      <a:cubicBezTo>
                        <a:pt x="2075133" y="2764485"/>
                        <a:pt x="1973484" y="2803889"/>
                        <a:pt x="1864707" y="2825929"/>
                      </a:cubicBezTo>
                      <a:cubicBezTo>
                        <a:pt x="1770037" y="2842181"/>
                        <a:pt x="1670616" y="2840103"/>
                        <a:pt x="1574684" y="2840251"/>
                      </a:cubicBezTo>
                      <a:cubicBezTo>
                        <a:pt x="1517585" y="2838396"/>
                        <a:pt x="1458481" y="2828304"/>
                        <a:pt x="1401531" y="2817692"/>
                      </a:cubicBezTo>
                      <a:cubicBezTo>
                        <a:pt x="1305822" y="2800550"/>
                        <a:pt x="1212341" y="2763966"/>
                        <a:pt x="1136976" y="2701483"/>
                      </a:cubicBezTo>
                      <a:cubicBezTo>
                        <a:pt x="1079432" y="2647237"/>
                        <a:pt x="1043792" y="2574216"/>
                        <a:pt x="1008151" y="2504832"/>
                      </a:cubicBezTo>
                      <a:cubicBezTo>
                        <a:pt x="991816" y="2486354"/>
                        <a:pt x="969318" y="2505055"/>
                        <a:pt x="949864" y="2508320"/>
                      </a:cubicBezTo>
                      <a:cubicBezTo>
                        <a:pt x="894845" y="2521529"/>
                        <a:pt x="837746" y="2521677"/>
                        <a:pt x="781464" y="2521380"/>
                      </a:cubicBezTo>
                      <a:cubicBezTo>
                        <a:pt x="688205" y="2520564"/>
                        <a:pt x="594204" y="2490955"/>
                        <a:pt x="520176" y="2433518"/>
                      </a:cubicBezTo>
                      <a:cubicBezTo>
                        <a:pt x="457137" y="2381350"/>
                        <a:pt x="416596" y="2324581"/>
                        <a:pt x="411102" y="2240875"/>
                      </a:cubicBezTo>
                      <a:cubicBezTo>
                        <a:pt x="399073" y="2134831"/>
                        <a:pt x="467606" y="2039920"/>
                        <a:pt x="550025" y="1980257"/>
                      </a:cubicBezTo>
                      <a:cubicBezTo>
                        <a:pt x="571038" y="1967864"/>
                        <a:pt x="558563" y="1947308"/>
                        <a:pt x="543713" y="1935954"/>
                      </a:cubicBezTo>
                      <a:cubicBezTo>
                        <a:pt x="518023" y="1910353"/>
                        <a:pt x="487951" y="1890020"/>
                        <a:pt x="460256" y="1866867"/>
                      </a:cubicBezTo>
                      <a:cubicBezTo>
                        <a:pt x="417339" y="1824346"/>
                        <a:pt x="378357" y="1776185"/>
                        <a:pt x="348360" y="1723572"/>
                      </a:cubicBezTo>
                      <a:cubicBezTo>
                        <a:pt x="316803" y="1657156"/>
                        <a:pt x="298835" y="1582799"/>
                        <a:pt x="299503" y="1509185"/>
                      </a:cubicBezTo>
                      <a:cubicBezTo>
                        <a:pt x="304032" y="1426443"/>
                        <a:pt x="335366" y="1343776"/>
                        <a:pt x="392465" y="1283000"/>
                      </a:cubicBezTo>
                      <a:cubicBezTo>
                        <a:pt x="474809" y="1188756"/>
                        <a:pt x="613063" y="1132284"/>
                        <a:pt x="737508" y="1130280"/>
                      </a:cubicBezTo>
                      <a:cubicBezTo>
                        <a:pt x="768619" y="1128870"/>
                        <a:pt x="799061" y="1142153"/>
                        <a:pt x="796908" y="1096293"/>
                      </a:cubicBezTo>
                      <a:cubicBezTo>
                        <a:pt x="797279" y="1008727"/>
                        <a:pt x="785325" y="919159"/>
                        <a:pt x="816065" y="835007"/>
                      </a:cubicBezTo>
                      <a:cubicBezTo>
                        <a:pt x="829578" y="798200"/>
                        <a:pt x="846730" y="762432"/>
                        <a:pt x="868560" y="729854"/>
                      </a:cubicBezTo>
                      <a:cubicBezTo>
                        <a:pt x="890687" y="700171"/>
                        <a:pt x="917862" y="674421"/>
                        <a:pt x="944964" y="649339"/>
                      </a:cubicBezTo>
                      <a:cubicBezTo>
                        <a:pt x="1004439" y="600659"/>
                        <a:pt x="1078318" y="574315"/>
                        <a:pt x="1152643" y="557766"/>
                      </a:cubicBezTo>
                      <a:cubicBezTo>
                        <a:pt x="1184645" y="551459"/>
                        <a:pt x="1214123" y="551310"/>
                        <a:pt x="1247535" y="548045"/>
                      </a:cubicBezTo>
                      <a:cubicBezTo>
                        <a:pt x="1316588" y="539585"/>
                        <a:pt x="1387052" y="540995"/>
                        <a:pt x="1454323" y="560215"/>
                      </a:cubicBezTo>
                      <a:cubicBezTo>
                        <a:pt x="1545280" y="574389"/>
                        <a:pt x="1613665" y="650749"/>
                        <a:pt x="1639505" y="736533"/>
                      </a:cubicBezTo>
                      <a:cubicBezTo>
                        <a:pt x="1635941" y="747367"/>
                        <a:pt x="1643440" y="754566"/>
                        <a:pt x="1649751" y="748035"/>
                      </a:cubicBezTo>
                      <a:cubicBezTo>
                        <a:pt x="1650271" y="748184"/>
                        <a:pt x="1650642" y="748406"/>
                        <a:pt x="1651162" y="748555"/>
                      </a:cubicBezTo>
                      <a:cubicBezTo>
                        <a:pt x="1661112" y="749594"/>
                        <a:pt x="1667868" y="739872"/>
                        <a:pt x="1673957" y="733416"/>
                      </a:cubicBezTo>
                      <a:cubicBezTo>
                        <a:pt x="1700390" y="704920"/>
                        <a:pt x="1716948" y="669523"/>
                        <a:pt x="1739743" y="638430"/>
                      </a:cubicBezTo>
                      <a:cubicBezTo>
                        <a:pt x="1764246" y="608599"/>
                        <a:pt x="1792090" y="581142"/>
                        <a:pt x="1816667" y="551162"/>
                      </a:cubicBezTo>
                      <a:cubicBezTo>
                        <a:pt x="1834413" y="537730"/>
                        <a:pt x="1853495" y="526080"/>
                        <a:pt x="1874656" y="517100"/>
                      </a:cubicBezTo>
                      <a:cubicBezTo>
                        <a:pt x="1925221" y="493725"/>
                        <a:pt x="1981058" y="494467"/>
                        <a:pt x="2035929" y="498177"/>
                      </a:cubicBezTo>
                      <a:cubicBezTo>
                        <a:pt x="2116714" y="500775"/>
                        <a:pt x="2189999" y="540327"/>
                        <a:pt x="2246355" y="596800"/>
                      </a:cubicBezTo>
                      <a:cubicBezTo>
                        <a:pt x="2287193" y="633533"/>
                        <a:pt x="2307612" y="685701"/>
                        <a:pt x="2331150" y="734084"/>
                      </a:cubicBezTo>
                      <a:cubicBezTo>
                        <a:pt x="2336941" y="750929"/>
                        <a:pt x="2356915" y="752562"/>
                        <a:pt x="2371765" y="748258"/>
                      </a:cubicBezTo>
                      <a:cubicBezTo>
                        <a:pt x="2504970" y="706998"/>
                        <a:pt x="2703517" y="756124"/>
                        <a:pt x="2817937" y="832558"/>
                      </a:cubicBezTo>
                      <a:cubicBezTo>
                        <a:pt x="2874219" y="866619"/>
                        <a:pt x="2933619" y="910476"/>
                        <a:pt x="2973640" y="965316"/>
                      </a:cubicBezTo>
                      <a:cubicBezTo>
                        <a:pt x="2971339" y="974814"/>
                        <a:pt x="2972527" y="983423"/>
                        <a:pt x="2984258" y="987652"/>
                      </a:cubicBezTo>
                      <a:cubicBezTo>
                        <a:pt x="2985892" y="988098"/>
                        <a:pt x="2987377" y="988320"/>
                        <a:pt x="2988788" y="988320"/>
                      </a:cubicBezTo>
                      <a:cubicBezTo>
                        <a:pt x="3009578" y="1023346"/>
                        <a:pt x="3022052" y="1062454"/>
                        <a:pt x="3021235" y="1105940"/>
                      </a:cubicBezTo>
                      <a:cubicBezTo>
                        <a:pt x="3020196" y="1150242"/>
                        <a:pt x="3007128" y="1193505"/>
                        <a:pt x="2990124" y="1234097"/>
                      </a:cubicBezTo>
                      <a:cubicBezTo>
                        <a:pt x="2983219" y="1251535"/>
                        <a:pt x="2966438" y="1274317"/>
                        <a:pt x="2988565" y="1287897"/>
                      </a:cubicBezTo>
                      <a:cubicBezTo>
                        <a:pt x="3053905" y="1319732"/>
                        <a:pt x="3117984" y="1359434"/>
                        <a:pt x="3158970" y="1421397"/>
                      </a:cubicBezTo>
                      <a:cubicBezTo>
                        <a:pt x="3208273" y="1485884"/>
                        <a:pt x="3255125" y="1550667"/>
                        <a:pt x="3286830" y="1625988"/>
                      </a:cubicBezTo>
                      <a:cubicBezTo>
                        <a:pt x="3328039" y="1713034"/>
                        <a:pt x="3337320" y="1812621"/>
                        <a:pt x="3328410" y="1908052"/>
                      </a:cubicBezTo>
                      <a:cubicBezTo>
                        <a:pt x="3323510" y="1944043"/>
                        <a:pt x="3308882" y="1979069"/>
                        <a:pt x="3288463" y="2009272"/>
                      </a:cubicBezTo>
                      <a:cubicBezTo>
                        <a:pt x="3248591" y="2073165"/>
                        <a:pt x="3190007" y="2122736"/>
                        <a:pt x="3122959" y="2156426"/>
                      </a:cubicBezTo>
                      <a:cubicBezTo>
                        <a:pt x="3106772" y="2164663"/>
                        <a:pt x="3090734" y="2173123"/>
                        <a:pt x="3074399" y="2181286"/>
                      </a:cubicBezTo>
                      <a:cubicBezTo>
                        <a:pt x="3069127" y="2184031"/>
                        <a:pt x="3063558" y="2187222"/>
                        <a:pt x="3060737" y="2192788"/>
                      </a:cubicBezTo>
                      <a:cubicBezTo>
                        <a:pt x="3054351" y="2206516"/>
                        <a:pt x="3056504" y="2222768"/>
                        <a:pt x="3055836" y="2237461"/>
                      </a:cubicBezTo>
                      <a:cubicBezTo>
                        <a:pt x="3062370" y="2442720"/>
                        <a:pt x="2965250" y="2589651"/>
                        <a:pt x="2793583" y="2684118"/>
                      </a:cubicBezTo>
                      <a:cubicBezTo>
                        <a:pt x="2788534" y="2681743"/>
                        <a:pt x="2782297" y="2684192"/>
                        <a:pt x="2783336" y="2689535"/>
                      </a:cubicBezTo>
                      <a:cubicBezTo>
                        <a:pt x="2775094" y="2693913"/>
                        <a:pt x="2766704" y="2698218"/>
                        <a:pt x="2758091" y="2702373"/>
                      </a:cubicBezTo>
                      <a:cubicBezTo>
                        <a:pt x="2707675" y="2726416"/>
                        <a:pt x="2653843" y="2746824"/>
                        <a:pt x="2598006" y="2752909"/>
                      </a:cubicBezTo>
                      <a:close/>
                      <a:moveTo>
                        <a:pt x="3600168" y="2840251"/>
                      </a:moveTo>
                      <a:cubicBezTo>
                        <a:pt x="3523689" y="2936276"/>
                        <a:pt x="3440529" y="3029259"/>
                        <a:pt x="3349126" y="3111852"/>
                      </a:cubicBezTo>
                      <a:cubicBezTo>
                        <a:pt x="3300121" y="3157564"/>
                        <a:pt x="3251264" y="3203128"/>
                        <a:pt x="3199734" y="3245871"/>
                      </a:cubicBezTo>
                      <a:cubicBezTo>
                        <a:pt x="3174563" y="3267392"/>
                        <a:pt x="3152956" y="3294329"/>
                        <a:pt x="3123107" y="3309467"/>
                      </a:cubicBezTo>
                      <a:cubicBezTo>
                        <a:pt x="3103951" y="3255593"/>
                        <a:pt x="3074696" y="3206022"/>
                        <a:pt x="3056430" y="3151702"/>
                      </a:cubicBezTo>
                      <a:cubicBezTo>
                        <a:pt x="3026507" y="3076603"/>
                        <a:pt x="3000668" y="2999650"/>
                        <a:pt x="2965176" y="2926926"/>
                      </a:cubicBezTo>
                      <a:cubicBezTo>
                        <a:pt x="2934808" y="2865037"/>
                        <a:pt x="2896271" y="2807748"/>
                        <a:pt x="2855730" y="2752092"/>
                      </a:cubicBezTo>
                      <a:cubicBezTo>
                        <a:pt x="2844073" y="2737028"/>
                        <a:pt x="2833604" y="2720257"/>
                        <a:pt x="2820684" y="2706084"/>
                      </a:cubicBezTo>
                      <a:cubicBezTo>
                        <a:pt x="2847563" y="2690574"/>
                        <a:pt x="2872288" y="2674248"/>
                        <a:pt x="2894935" y="2656884"/>
                      </a:cubicBezTo>
                      <a:cubicBezTo>
                        <a:pt x="2898128" y="2661856"/>
                        <a:pt x="2904068" y="2664527"/>
                        <a:pt x="2908894" y="2667867"/>
                      </a:cubicBezTo>
                      <a:cubicBezTo>
                        <a:pt x="2959756" y="2699627"/>
                        <a:pt x="2996361" y="2748382"/>
                        <a:pt x="3029700" y="2797285"/>
                      </a:cubicBezTo>
                      <a:cubicBezTo>
                        <a:pt x="3058955" y="2842106"/>
                        <a:pt x="3090882" y="2884479"/>
                        <a:pt x="3115682" y="2932788"/>
                      </a:cubicBezTo>
                      <a:cubicBezTo>
                        <a:pt x="3134616" y="2960320"/>
                        <a:pt x="3142190" y="3050853"/>
                        <a:pt x="3182433" y="3046994"/>
                      </a:cubicBezTo>
                      <a:cubicBezTo>
                        <a:pt x="3196690" y="3043284"/>
                        <a:pt x="3207010" y="3031114"/>
                        <a:pt x="3218965" y="3023025"/>
                      </a:cubicBezTo>
                      <a:cubicBezTo>
                        <a:pt x="3258095" y="2992971"/>
                        <a:pt x="3295294" y="2960542"/>
                        <a:pt x="3333830" y="2929820"/>
                      </a:cubicBezTo>
                      <a:cubicBezTo>
                        <a:pt x="3433623" y="2860733"/>
                        <a:pt x="3540247" y="2798101"/>
                        <a:pt x="3656747" y="2761739"/>
                      </a:cubicBezTo>
                      <a:cubicBezTo>
                        <a:pt x="3635659" y="2787193"/>
                        <a:pt x="3618730" y="2812720"/>
                        <a:pt x="3600168" y="284025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919363" y="1214716"/>
                  <a:ext cx="470411" cy="539463"/>
                </a:xfrm>
                <a:custGeom>
                  <a:rect b="b" l="l" r="r" t="t"/>
                  <a:pathLst>
                    <a:path extrusionOk="0" h="539463" w="470411">
                      <a:moveTo>
                        <a:pt x="416825" y="443680"/>
                      </a:moveTo>
                      <a:cubicBezTo>
                        <a:pt x="464271" y="375409"/>
                        <a:pt x="475854" y="286953"/>
                        <a:pt x="468281" y="205621"/>
                      </a:cubicBezTo>
                      <a:cubicBezTo>
                        <a:pt x="447268" y="67446"/>
                        <a:pt x="280055" y="21289"/>
                        <a:pt x="160066" y="45481"/>
                      </a:cubicBezTo>
                      <a:cubicBezTo>
                        <a:pt x="158581" y="46074"/>
                        <a:pt x="157022" y="46668"/>
                        <a:pt x="155537" y="47336"/>
                      </a:cubicBezTo>
                      <a:cubicBezTo>
                        <a:pt x="153755" y="48078"/>
                        <a:pt x="151973" y="48894"/>
                        <a:pt x="150265" y="49785"/>
                      </a:cubicBezTo>
                      <a:cubicBezTo>
                        <a:pt x="149597" y="50082"/>
                        <a:pt x="148855" y="50453"/>
                        <a:pt x="148186" y="50749"/>
                      </a:cubicBezTo>
                      <a:cubicBezTo>
                        <a:pt x="144400" y="52679"/>
                        <a:pt x="140687" y="54682"/>
                        <a:pt x="137049" y="56909"/>
                      </a:cubicBezTo>
                      <a:cubicBezTo>
                        <a:pt x="136306" y="57354"/>
                        <a:pt x="135564" y="57799"/>
                        <a:pt x="134821" y="58244"/>
                      </a:cubicBezTo>
                      <a:cubicBezTo>
                        <a:pt x="134821" y="58022"/>
                        <a:pt x="134747" y="57799"/>
                        <a:pt x="134673" y="57577"/>
                      </a:cubicBezTo>
                      <a:cubicBezTo>
                        <a:pt x="134301" y="55796"/>
                        <a:pt x="133930" y="53940"/>
                        <a:pt x="133485" y="52159"/>
                      </a:cubicBezTo>
                      <a:cubicBezTo>
                        <a:pt x="132371" y="47336"/>
                        <a:pt x="131257" y="42512"/>
                        <a:pt x="130069" y="37689"/>
                      </a:cubicBezTo>
                      <a:cubicBezTo>
                        <a:pt x="129401" y="35017"/>
                        <a:pt x="128807" y="32420"/>
                        <a:pt x="128139" y="29749"/>
                      </a:cubicBezTo>
                      <a:cubicBezTo>
                        <a:pt x="126579" y="23144"/>
                        <a:pt x="125020" y="16465"/>
                        <a:pt x="123758" y="9638"/>
                      </a:cubicBezTo>
                      <a:cubicBezTo>
                        <a:pt x="119006" y="-6094"/>
                        <a:pt x="95543" y="-1345"/>
                        <a:pt x="97473" y="15055"/>
                      </a:cubicBezTo>
                      <a:cubicBezTo>
                        <a:pt x="98216" y="18988"/>
                        <a:pt x="99107" y="22847"/>
                        <a:pt x="100295" y="26706"/>
                      </a:cubicBezTo>
                      <a:cubicBezTo>
                        <a:pt x="100592" y="27893"/>
                        <a:pt x="101037" y="29081"/>
                        <a:pt x="101408" y="30342"/>
                      </a:cubicBezTo>
                      <a:cubicBezTo>
                        <a:pt x="101780" y="31530"/>
                        <a:pt x="102225" y="32791"/>
                        <a:pt x="102596" y="34053"/>
                      </a:cubicBezTo>
                      <a:cubicBezTo>
                        <a:pt x="103042" y="35388"/>
                        <a:pt x="103487" y="36650"/>
                        <a:pt x="104007" y="37986"/>
                      </a:cubicBezTo>
                      <a:cubicBezTo>
                        <a:pt x="104453" y="39173"/>
                        <a:pt x="104824" y="40360"/>
                        <a:pt x="105269" y="41548"/>
                      </a:cubicBezTo>
                      <a:cubicBezTo>
                        <a:pt x="108017" y="48894"/>
                        <a:pt x="110912" y="56315"/>
                        <a:pt x="113214" y="63810"/>
                      </a:cubicBezTo>
                      <a:cubicBezTo>
                        <a:pt x="113437" y="64626"/>
                        <a:pt x="113734" y="65443"/>
                        <a:pt x="113957" y="66259"/>
                      </a:cubicBezTo>
                      <a:cubicBezTo>
                        <a:pt x="114179" y="67075"/>
                        <a:pt x="114477" y="67891"/>
                        <a:pt x="114625" y="68708"/>
                      </a:cubicBezTo>
                      <a:cubicBezTo>
                        <a:pt x="114996" y="69895"/>
                        <a:pt x="115293" y="71157"/>
                        <a:pt x="115590" y="72344"/>
                      </a:cubicBezTo>
                      <a:cubicBezTo>
                        <a:pt x="115516" y="72344"/>
                        <a:pt x="115516" y="72418"/>
                        <a:pt x="115442" y="72492"/>
                      </a:cubicBezTo>
                      <a:cubicBezTo>
                        <a:pt x="114254" y="73457"/>
                        <a:pt x="112991" y="74496"/>
                        <a:pt x="111804" y="75609"/>
                      </a:cubicBezTo>
                      <a:cubicBezTo>
                        <a:pt x="110541" y="76722"/>
                        <a:pt x="109279" y="77835"/>
                        <a:pt x="108017" y="78948"/>
                      </a:cubicBezTo>
                      <a:cubicBezTo>
                        <a:pt x="106754" y="80061"/>
                        <a:pt x="105566" y="81175"/>
                        <a:pt x="104304" y="82362"/>
                      </a:cubicBezTo>
                      <a:cubicBezTo>
                        <a:pt x="103116" y="83475"/>
                        <a:pt x="101854" y="84662"/>
                        <a:pt x="100666" y="85850"/>
                      </a:cubicBezTo>
                      <a:cubicBezTo>
                        <a:pt x="99478" y="87037"/>
                        <a:pt x="98216" y="88224"/>
                        <a:pt x="97102" y="89412"/>
                      </a:cubicBezTo>
                      <a:cubicBezTo>
                        <a:pt x="95914" y="90599"/>
                        <a:pt x="94726" y="91861"/>
                        <a:pt x="93538" y="93048"/>
                      </a:cubicBezTo>
                      <a:cubicBezTo>
                        <a:pt x="91236" y="95497"/>
                        <a:pt x="88934" y="98020"/>
                        <a:pt x="86707" y="100543"/>
                      </a:cubicBezTo>
                      <a:cubicBezTo>
                        <a:pt x="86484" y="100394"/>
                        <a:pt x="86187" y="100320"/>
                        <a:pt x="85890" y="100098"/>
                      </a:cubicBezTo>
                      <a:cubicBezTo>
                        <a:pt x="84479" y="99356"/>
                        <a:pt x="83068" y="98539"/>
                        <a:pt x="81658" y="97723"/>
                      </a:cubicBezTo>
                      <a:cubicBezTo>
                        <a:pt x="81583" y="97723"/>
                        <a:pt x="81509" y="97723"/>
                        <a:pt x="81435" y="97649"/>
                      </a:cubicBezTo>
                      <a:cubicBezTo>
                        <a:pt x="79950" y="96833"/>
                        <a:pt x="78391" y="95942"/>
                        <a:pt x="76906" y="94977"/>
                      </a:cubicBezTo>
                      <a:cubicBezTo>
                        <a:pt x="75569" y="94161"/>
                        <a:pt x="74233" y="93345"/>
                        <a:pt x="72896" y="92528"/>
                      </a:cubicBezTo>
                      <a:cubicBezTo>
                        <a:pt x="71188" y="91490"/>
                        <a:pt x="69555" y="90376"/>
                        <a:pt x="67996" y="89337"/>
                      </a:cubicBezTo>
                      <a:cubicBezTo>
                        <a:pt x="61016" y="84737"/>
                        <a:pt x="54185" y="79987"/>
                        <a:pt x="47205" y="75238"/>
                      </a:cubicBezTo>
                      <a:cubicBezTo>
                        <a:pt x="39706" y="69598"/>
                        <a:pt x="27529" y="63068"/>
                        <a:pt x="21143" y="73605"/>
                      </a:cubicBezTo>
                      <a:cubicBezTo>
                        <a:pt x="10303" y="91861"/>
                        <a:pt x="57600" y="105366"/>
                        <a:pt x="69555" y="113826"/>
                      </a:cubicBezTo>
                      <a:cubicBezTo>
                        <a:pt x="70743" y="114494"/>
                        <a:pt x="72228" y="115310"/>
                        <a:pt x="73787" y="115978"/>
                      </a:cubicBezTo>
                      <a:cubicBezTo>
                        <a:pt x="72079" y="118056"/>
                        <a:pt x="70446" y="120134"/>
                        <a:pt x="68887" y="122212"/>
                      </a:cubicBezTo>
                      <a:cubicBezTo>
                        <a:pt x="57378" y="136831"/>
                        <a:pt x="46611" y="151820"/>
                        <a:pt x="35919" y="166217"/>
                      </a:cubicBezTo>
                      <a:cubicBezTo>
                        <a:pt x="8595" y="209257"/>
                        <a:pt x="-2691" y="261129"/>
                        <a:pt x="799" y="312109"/>
                      </a:cubicBezTo>
                      <a:cubicBezTo>
                        <a:pt x="650" y="312555"/>
                        <a:pt x="502" y="313000"/>
                        <a:pt x="428" y="313371"/>
                      </a:cubicBezTo>
                      <a:lnTo>
                        <a:pt x="428" y="313445"/>
                      </a:lnTo>
                      <a:cubicBezTo>
                        <a:pt x="353" y="313890"/>
                        <a:pt x="205" y="314261"/>
                        <a:pt x="205" y="314632"/>
                      </a:cubicBezTo>
                      <a:cubicBezTo>
                        <a:pt x="-241" y="317378"/>
                        <a:pt x="56" y="320272"/>
                        <a:pt x="947" y="322870"/>
                      </a:cubicBezTo>
                      <a:cubicBezTo>
                        <a:pt x="1170" y="323389"/>
                        <a:pt x="1318" y="323908"/>
                        <a:pt x="1541" y="324428"/>
                      </a:cubicBezTo>
                      <a:cubicBezTo>
                        <a:pt x="1615" y="324576"/>
                        <a:pt x="1615" y="324651"/>
                        <a:pt x="1690" y="324725"/>
                      </a:cubicBezTo>
                      <a:cubicBezTo>
                        <a:pt x="1838" y="325022"/>
                        <a:pt x="1987" y="325318"/>
                        <a:pt x="2135" y="325615"/>
                      </a:cubicBezTo>
                      <a:cubicBezTo>
                        <a:pt x="2135" y="325615"/>
                        <a:pt x="2135" y="325615"/>
                        <a:pt x="2135" y="325689"/>
                      </a:cubicBezTo>
                      <a:cubicBezTo>
                        <a:pt x="2803" y="330810"/>
                        <a:pt x="3546" y="336004"/>
                        <a:pt x="4511" y="341125"/>
                      </a:cubicBezTo>
                      <a:cubicBezTo>
                        <a:pt x="4808" y="342906"/>
                        <a:pt x="5180" y="344761"/>
                        <a:pt x="5551" y="346542"/>
                      </a:cubicBezTo>
                      <a:cubicBezTo>
                        <a:pt x="5922" y="348471"/>
                        <a:pt x="6293" y="350401"/>
                        <a:pt x="6739" y="352330"/>
                      </a:cubicBezTo>
                      <a:cubicBezTo>
                        <a:pt x="6887" y="352998"/>
                        <a:pt x="7036" y="353666"/>
                        <a:pt x="7259" y="354334"/>
                      </a:cubicBezTo>
                      <a:cubicBezTo>
                        <a:pt x="7704" y="356337"/>
                        <a:pt x="8224" y="358341"/>
                        <a:pt x="8744" y="360345"/>
                      </a:cubicBezTo>
                      <a:cubicBezTo>
                        <a:pt x="9189" y="362051"/>
                        <a:pt x="9635" y="363758"/>
                        <a:pt x="10154" y="365465"/>
                      </a:cubicBezTo>
                      <a:cubicBezTo>
                        <a:pt x="10377" y="366207"/>
                        <a:pt x="10526" y="366875"/>
                        <a:pt x="10748" y="367617"/>
                      </a:cubicBezTo>
                      <a:cubicBezTo>
                        <a:pt x="11342" y="369769"/>
                        <a:pt x="11936" y="371773"/>
                        <a:pt x="12679" y="373925"/>
                      </a:cubicBezTo>
                      <a:cubicBezTo>
                        <a:pt x="12679" y="373999"/>
                        <a:pt x="12679" y="374073"/>
                        <a:pt x="12753" y="374147"/>
                      </a:cubicBezTo>
                      <a:cubicBezTo>
                        <a:pt x="13421" y="376299"/>
                        <a:pt x="14164" y="378451"/>
                        <a:pt x="14906" y="380603"/>
                      </a:cubicBezTo>
                      <a:cubicBezTo>
                        <a:pt x="15649" y="382830"/>
                        <a:pt x="16466" y="385056"/>
                        <a:pt x="17357" y="387208"/>
                      </a:cubicBezTo>
                      <a:cubicBezTo>
                        <a:pt x="18173" y="389434"/>
                        <a:pt x="19064" y="391586"/>
                        <a:pt x="19955" y="393738"/>
                      </a:cubicBezTo>
                      <a:cubicBezTo>
                        <a:pt x="20698" y="395667"/>
                        <a:pt x="21515" y="397523"/>
                        <a:pt x="22331" y="399378"/>
                      </a:cubicBezTo>
                      <a:cubicBezTo>
                        <a:pt x="22480" y="399749"/>
                        <a:pt x="22628" y="400120"/>
                        <a:pt x="22851" y="400491"/>
                      </a:cubicBezTo>
                      <a:cubicBezTo>
                        <a:pt x="23668" y="402420"/>
                        <a:pt x="24559" y="404276"/>
                        <a:pt x="25450" y="406131"/>
                      </a:cubicBezTo>
                      <a:cubicBezTo>
                        <a:pt x="25673" y="406650"/>
                        <a:pt x="25970" y="407096"/>
                        <a:pt x="26192" y="407615"/>
                      </a:cubicBezTo>
                      <a:cubicBezTo>
                        <a:pt x="27009" y="409322"/>
                        <a:pt x="27900" y="411029"/>
                        <a:pt x="28717" y="412735"/>
                      </a:cubicBezTo>
                      <a:cubicBezTo>
                        <a:pt x="28791" y="412884"/>
                        <a:pt x="28940" y="413032"/>
                        <a:pt x="28940" y="413180"/>
                      </a:cubicBezTo>
                      <a:cubicBezTo>
                        <a:pt x="29979" y="415184"/>
                        <a:pt x="31019" y="417113"/>
                        <a:pt x="32058" y="419043"/>
                      </a:cubicBezTo>
                      <a:cubicBezTo>
                        <a:pt x="33246" y="421269"/>
                        <a:pt x="34509" y="423421"/>
                        <a:pt x="35771" y="425573"/>
                      </a:cubicBezTo>
                      <a:cubicBezTo>
                        <a:pt x="36884" y="427428"/>
                        <a:pt x="37998" y="429284"/>
                        <a:pt x="39186" y="431139"/>
                      </a:cubicBezTo>
                      <a:cubicBezTo>
                        <a:pt x="61313" y="467426"/>
                        <a:pt x="95023" y="492583"/>
                        <a:pt x="132297" y="511728"/>
                      </a:cubicBezTo>
                      <a:cubicBezTo>
                        <a:pt x="158136" y="528500"/>
                        <a:pt x="188579" y="535920"/>
                        <a:pt x="219021" y="538221"/>
                      </a:cubicBezTo>
                      <a:cubicBezTo>
                        <a:pt x="296316" y="547719"/>
                        <a:pt x="368859" y="501488"/>
                        <a:pt x="416825" y="443680"/>
                      </a:cubicBezTo>
                      <a:close/>
                      <a:moveTo>
                        <a:pt x="62130" y="406131"/>
                      </a:moveTo>
                      <a:cubicBezTo>
                        <a:pt x="48987" y="383423"/>
                        <a:pt x="40226" y="358341"/>
                        <a:pt x="35845" y="332442"/>
                      </a:cubicBezTo>
                      <a:cubicBezTo>
                        <a:pt x="72228" y="324725"/>
                        <a:pt x="102596" y="298381"/>
                        <a:pt x="127025" y="271147"/>
                      </a:cubicBezTo>
                      <a:cubicBezTo>
                        <a:pt x="157690" y="243096"/>
                        <a:pt x="167492" y="200575"/>
                        <a:pt x="171204" y="160651"/>
                      </a:cubicBezTo>
                      <a:cubicBezTo>
                        <a:pt x="170833" y="145958"/>
                        <a:pt x="175139" y="106034"/>
                        <a:pt x="161923" y="92825"/>
                      </a:cubicBezTo>
                      <a:cubicBezTo>
                        <a:pt x="171056" y="88670"/>
                        <a:pt x="180634" y="85108"/>
                        <a:pt x="190509" y="82288"/>
                      </a:cubicBezTo>
                      <a:cubicBezTo>
                        <a:pt x="203354" y="80581"/>
                        <a:pt x="216423" y="78874"/>
                        <a:pt x="229491" y="77909"/>
                      </a:cubicBezTo>
                      <a:cubicBezTo>
                        <a:pt x="230753" y="80581"/>
                        <a:pt x="232164" y="83030"/>
                        <a:pt x="233055" y="85182"/>
                      </a:cubicBezTo>
                      <a:cubicBezTo>
                        <a:pt x="242262" y="104550"/>
                        <a:pt x="249538" y="125106"/>
                        <a:pt x="251246" y="147145"/>
                      </a:cubicBezTo>
                      <a:cubicBezTo>
                        <a:pt x="256592" y="207402"/>
                        <a:pt x="241222" y="268030"/>
                        <a:pt x="210928" y="320124"/>
                      </a:cubicBezTo>
                      <a:cubicBezTo>
                        <a:pt x="193182" y="341422"/>
                        <a:pt x="172021" y="360493"/>
                        <a:pt x="149746" y="376893"/>
                      </a:cubicBezTo>
                      <a:cubicBezTo>
                        <a:pt x="123461" y="393219"/>
                        <a:pt x="92795" y="402791"/>
                        <a:pt x="62130" y="406131"/>
                      </a:cubicBezTo>
                      <a:close/>
                      <a:moveTo>
                        <a:pt x="98735" y="452140"/>
                      </a:moveTo>
                      <a:cubicBezTo>
                        <a:pt x="93538" y="447316"/>
                        <a:pt x="88637" y="442196"/>
                        <a:pt x="84034" y="436927"/>
                      </a:cubicBezTo>
                      <a:cubicBezTo>
                        <a:pt x="108833" y="431807"/>
                        <a:pt x="136677" y="420527"/>
                        <a:pt x="146479" y="416297"/>
                      </a:cubicBezTo>
                      <a:cubicBezTo>
                        <a:pt x="173877" y="403682"/>
                        <a:pt x="195929" y="382607"/>
                        <a:pt x="216868" y="361458"/>
                      </a:cubicBezTo>
                      <a:cubicBezTo>
                        <a:pt x="228377" y="351143"/>
                        <a:pt x="238401" y="339270"/>
                        <a:pt x="245009" y="325244"/>
                      </a:cubicBezTo>
                      <a:cubicBezTo>
                        <a:pt x="277902" y="259051"/>
                        <a:pt x="293866" y="178906"/>
                        <a:pt x="268027" y="107741"/>
                      </a:cubicBezTo>
                      <a:cubicBezTo>
                        <a:pt x="264314" y="100543"/>
                        <a:pt x="259414" y="87334"/>
                        <a:pt x="252805" y="76871"/>
                      </a:cubicBezTo>
                      <a:cubicBezTo>
                        <a:pt x="266542" y="76722"/>
                        <a:pt x="280204" y="77613"/>
                        <a:pt x="293718" y="80061"/>
                      </a:cubicBezTo>
                      <a:cubicBezTo>
                        <a:pt x="354306" y="94458"/>
                        <a:pt x="411108" y="128222"/>
                        <a:pt x="431304" y="190483"/>
                      </a:cubicBezTo>
                      <a:cubicBezTo>
                        <a:pt x="446600" y="260832"/>
                        <a:pt x="434794" y="339047"/>
                        <a:pt x="402940" y="404350"/>
                      </a:cubicBezTo>
                      <a:cubicBezTo>
                        <a:pt x="371012" y="456889"/>
                        <a:pt x="313691" y="498965"/>
                        <a:pt x="251766" y="505940"/>
                      </a:cubicBezTo>
                      <a:cubicBezTo>
                        <a:pt x="226372" y="506905"/>
                        <a:pt x="201053" y="504605"/>
                        <a:pt x="176624" y="497110"/>
                      </a:cubicBezTo>
                      <a:cubicBezTo>
                        <a:pt x="149152" y="485311"/>
                        <a:pt x="122867" y="469727"/>
                        <a:pt x="98735" y="4521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4548271" y="1267015"/>
                  <a:ext cx="546690" cy="512366"/>
                </a:xfrm>
                <a:custGeom>
                  <a:rect b="b" l="l" r="r" t="t"/>
                  <a:pathLst>
                    <a:path extrusionOk="0" h="512366" w="546690">
                      <a:moveTo>
                        <a:pt x="531389" y="176995"/>
                      </a:moveTo>
                      <a:cubicBezTo>
                        <a:pt x="516539" y="177663"/>
                        <a:pt x="501615" y="178479"/>
                        <a:pt x="486765" y="177960"/>
                      </a:cubicBezTo>
                      <a:cubicBezTo>
                        <a:pt x="484463" y="176995"/>
                        <a:pt x="481864" y="176624"/>
                        <a:pt x="479265" y="176772"/>
                      </a:cubicBezTo>
                      <a:cubicBezTo>
                        <a:pt x="478597" y="172171"/>
                        <a:pt x="477854" y="167571"/>
                        <a:pt x="477038" y="163044"/>
                      </a:cubicBezTo>
                      <a:cubicBezTo>
                        <a:pt x="476444" y="159630"/>
                        <a:pt x="475775" y="156291"/>
                        <a:pt x="475107" y="152952"/>
                      </a:cubicBezTo>
                      <a:cubicBezTo>
                        <a:pt x="474587" y="150354"/>
                        <a:pt x="473994" y="147831"/>
                        <a:pt x="473399" y="145234"/>
                      </a:cubicBezTo>
                      <a:cubicBezTo>
                        <a:pt x="473177" y="144269"/>
                        <a:pt x="472954" y="143305"/>
                        <a:pt x="472731" y="142266"/>
                      </a:cubicBezTo>
                      <a:cubicBezTo>
                        <a:pt x="471915" y="139001"/>
                        <a:pt x="471024" y="135661"/>
                        <a:pt x="470058" y="132470"/>
                      </a:cubicBezTo>
                      <a:cubicBezTo>
                        <a:pt x="469835" y="131654"/>
                        <a:pt x="469613" y="130763"/>
                        <a:pt x="469316" y="130021"/>
                      </a:cubicBezTo>
                      <a:cubicBezTo>
                        <a:pt x="468722" y="127944"/>
                        <a:pt x="468054" y="125866"/>
                        <a:pt x="467385" y="123788"/>
                      </a:cubicBezTo>
                      <a:cubicBezTo>
                        <a:pt x="467905" y="123639"/>
                        <a:pt x="468425" y="123417"/>
                        <a:pt x="468870" y="123269"/>
                      </a:cubicBezTo>
                      <a:cubicBezTo>
                        <a:pt x="470133" y="122823"/>
                        <a:pt x="471395" y="122452"/>
                        <a:pt x="472583" y="122155"/>
                      </a:cubicBezTo>
                      <a:cubicBezTo>
                        <a:pt x="473103" y="122007"/>
                        <a:pt x="473548" y="121859"/>
                        <a:pt x="473994" y="121784"/>
                      </a:cubicBezTo>
                      <a:cubicBezTo>
                        <a:pt x="474662" y="121636"/>
                        <a:pt x="475256" y="121487"/>
                        <a:pt x="475924" y="121413"/>
                      </a:cubicBezTo>
                      <a:cubicBezTo>
                        <a:pt x="485057" y="118964"/>
                        <a:pt x="494264" y="116961"/>
                        <a:pt x="503323" y="114512"/>
                      </a:cubicBezTo>
                      <a:cubicBezTo>
                        <a:pt x="520771" y="109020"/>
                        <a:pt x="511861" y="83270"/>
                        <a:pt x="494784" y="89801"/>
                      </a:cubicBezTo>
                      <a:cubicBezTo>
                        <a:pt x="492853" y="90543"/>
                        <a:pt x="490848" y="91359"/>
                        <a:pt x="488844" y="92101"/>
                      </a:cubicBezTo>
                      <a:cubicBezTo>
                        <a:pt x="487878" y="92472"/>
                        <a:pt x="486913" y="92843"/>
                        <a:pt x="485948" y="93214"/>
                      </a:cubicBezTo>
                      <a:cubicBezTo>
                        <a:pt x="483720" y="94105"/>
                        <a:pt x="481419" y="94995"/>
                        <a:pt x="479191" y="95886"/>
                      </a:cubicBezTo>
                      <a:cubicBezTo>
                        <a:pt x="472657" y="98409"/>
                        <a:pt x="466197" y="101080"/>
                        <a:pt x="459737" y="103974"/>
                      </a:cubicBezTo>
                      <a:cubicBezTo>
                        <a:pt x="459218" y="102787"/>
                        <a:pt x="458624" y="101674"/>
                        <a:pt x="458104" y="100487"/>
                      </a:cubicBezTo>
                      <a:cubicBezTo>
                        <a:pt x="457584" y="99374"/>
                        <a:pt x="457064" y="98335"/>
                        <a:pt x="456545" y="97296"/>
                      </a:cubicBezTo>
                      <a:cubicBezTo>
                        <a:pt x="455876" y="95960"/>
                        <a:pt x="455208" y="94698"/>
                        <a:pt x="454540" y="93363"/>
                      </a:cubicBezTo>
                      <a:cubicBezTo>
                        <a:pt x="453426" y="91433"/>
                        <a:pt x="452312" y="89578"/>
                        <a:pt x="451124" y="87723"/>
                      </a:cubicBezTo>
                      <a:cubicBezTo>
                        <a:pt x="450901" y="87426"/>
                        <a:pt x="450753" y="87129"/>
                        <a:pt x="450530" y="86832"/>
                      </a:cubicBezTo>
                      <a:cubicBezTo>
                        <a:pt x="449714" y="85571"/>
                        <a:pt x="448897" y="84384"/>
                        <a:pt x="448080" y="83122"/>
                      </a:cubicBezTo>
                      <a:cubicBezTo>
                        <a:pt x="447560" y="82380"/>
                        <a:pt x="447115" y="81638"/>
                        <a:pt x="446521" y="80896"/>
                      </a:cubicBezTo>
                      <a:cubicBezTo>
                        <a:pt x="445852" y="79931"/>
                        <a:pt x="445110" y="78892"/>
                        <a:pt x="444368" y="77928"/>
                      </a:cubicBezTo>
                      <a:cubicBezTo>
                        <a:pt x="442660" y="75553"/>
                        <a:pt x="440952" y="73252"/>
                        <a:pt x="439096" y="71026"/>
                      </a:cubicBezTo>
                      <a:cubicBezTo>
                        <a:pt x="439987" y="70507"/>
                        <a:pt x="440878" y="69987"/>
                        <a:pt x="441694" y="69394"/>
                      </a:cubicBezTo>
                      <a:cubicBezTo>
                        <a:pt x="442437" y="68874"/>
                        <a:pt x="443180" y="68429"/>
                        <a:pt x="443922" y="67909"/>
                      </a:cubicBezTo>
                      <a:cubicBezTo>
                        <a:pt x="444739" y="67316"/>
                        <a:pt x="445555" y="66722"/>
                        <a:pt x="446372" y="66128"/>
                      </a:cubicBezTo>
                      <a:cubicBezTo>
                        <a:pt x="447115" y="65609"/>
                        <a:pt x="447783" y="65089"/>
                        <a:pt x="448451" y="64496"/>
                      </a:cubicBezTo>
                      <a:cubicBezTo>
                        <a:pt x="450085" y="63160"/>
                        <a:pt x="451718" y="61824"/>
                        <a:pt x="453278" y="60414"/>
                      </a:cubicBezTo>
                      <a:cubicBezTo>
                        <a:pt x="454020" y="59746"/>
                        <a:pt x="454763" y="59079"/>
                        <a:pt x="455505" y="58411"/>
                      </a:cubicBezTo>
                      <a:cubicBezTo>
                        <a:pt x="462113" y="52326"/>
                        <a:pt x="468499" y="45721"/>
                        <a:pt x="475256" y="40378"/>
                      </a:cubicBezTo>
                      <a:cubicBezTo>
                        <a:pt x="484760" y="31696"/>
                        <a:pt x="476147" y="14777"/>
                        <a:pt x="463598" y="16929"/>
                      </a:cubicBezTo>
                      <a:cubicBezTo>
                        <a:pt x="450753" y="21158"/>
                        <a:pt x="444739" y="35035"/>
                        <a:pt x="434492" y="44386"/>
                      </a:cubicBezTo>
                      <a:cubicBezTo>
                        <a:pt x="433675" y="45350"/>
                        <a:pt x="432710" y="46538"/>
                        <a:pt x="431596" y="47947"/>
                      </a:cubicBezTo>
                      <a:cubicBezTo>
                        <a:pt x="431225" y="48393"/>
                        <a:pt x="430854" y="48912"/>
                        <a:pt x="430483" y="49432"/>
                      </a:cubicBezTo>
                      <a:cubicBezTo>
                        <a:pt x="430037" y="49951"/>
                        <a:pt x="429666" y="50396"/>
                        <a:pt x="429295" y="50990"/>
                      </a:cubicBezTo>
                      <a:cubicBezTo>
                        <a:pt x="428923" y="51509"/>
                        <a:pt x="428478" y="52029"/>
                        <a:pt x="428107" y="52623"/>
                      </a:cubicBezTo>
                      <a:cubicBezTo>
                        <a:pt x="427290" y="53736"/>
                        <a:pt x="426473" y="54849"/>
                        <a:pt x="425805" y="56036"/>
                      </a:cubicBezTo>
                      <a:cubicBezTo>
                        <a:pt x="424914" y="55146"/>
                        <a:pt x="424023" y="54255"/>
                        <a:pt x="423057" y="53365"/>
                      </a:cubicBezTo>
                      <a:cubicBezTo>
                        <a:pt x="422315" y="52623"/>
                        <a:pt x="421498" y="51806"/>
                        <a:pt x="420607" y="51064"/>
                      </a:cubicBezTo>
                      <a:cubicBezTo>
                        <a:pt x="415781" y="46538"/>
                        <a:pt x="410658" y="42308"/>
                        <a:pt x="405386" y="38375"/>
                      </a:cubicBezTo>
                      <a:cubicBezTo>
                        <a:pt x="404049" y="37336"/>
                        <a:pt x="402639" y="36371"/>
                        <a:pt x="401228" y="35406"/>
                      </a:cubicBezTo>
                      <a:cubicBezTo>
                        <a:pt x="399594" y="34219"/>
                        <a:pt x="397887" y="33032"/>
                        <a:pt x="396179" y="31919"/>
                      </a:cubicBezTo>
                      <a:cubicBezTo>
                        <a:pt x="394917" y="31102"/>
                        <a:pt x="393580" y="30212"/>
                        <a:pt x="392243" y="29396"/>
                      </a:cubicBezTo>
                      <a:cubicBezTo>
                        <a:pt x="390759" y="28431"/>
                        <a:pt x="389273" y="27540"/>
                        <a:pt x="387714" y="26650"/>
                      </a:cubicBezTo>
                      <a:cubicBezTo>
                        <a:pt x="386229" y="25759"/>
                        <a:pt x="384670" y="24869"/>
                        <a:pt x="383111" y="23978"/>
                      </a:cubicBezTo>
                      <a:cubicBezTo>
                        <a:pt x="381403" y="23014"/>
                        <a:pt x="379695" y="22123"/>
                        <a:pt x="377913" y="21233"/>
                      </a:cubicBezTo>
                      <a:cubicBezTo>
                        <a:pt x="375166" y="19823"/>
                        <a:pt x="372270" y="18487"/>
                        <a:pt x="369448" y="17225"/>
                      </a:cubicBezTo>
                      <a:cubicBezTo>
                        <a:pt x="369226" y="17151"/>
                        <a:pt x="369003" y="17003"/>
                        <a:pt x="368855" y="17003"/>
                      </a:cubicBezTo>
                      <a:cubicBezTo>
                        <a:pt x="367295" y="16261"/>
                        <a:pt x="365662" y="15593"/>
                        <a:pt x="364103" y="14999"/>
                      </a:cubicBezTo>
                      <a:cubicBezTo>
                        <a:pt x="362469" y="14331"/>
                        <a:pt x="360836" y="13663"/>
                        <a:pt x="359202" y="13070"/>
                      </a:cubicBezTo>
                      <a:cubicBezTo>
                        <a:pt x="357940" y="12550"/>
                        <a:pt x="356603" y="12105"/>
                        <a:pt x="355267" y="11660"/>
                      </a:cubicBezTo>
                      <a:cubicBezTo>
                        <a:pt x="349921" y="9805"/>
                        <a:pt x="344426" y="8172"/>
                        <a:pt x="338857" y="6836"/>
                      </a:cubicBezTo>
                      <a:cubicBezTo>
                        <a:pt x="337150" y="6391"/>
                        <a:pt x="335442" y="6020"/>
                        <a:pt x="333660" y="5649"/>
                      </a:cubicBezTo>
                      <a:cubicBezTo>
                        <a:pt x="331729" y="5204"/>
                        <a:pt x="329873" y="4907"/>
                        <a:pt x="327942" y="4536"/>
                      </a:cubicBezTo>
                      <a:cubicBezTo>
                        <a:pt x="326383" y="4239"/>
                        <a:pt x="324750" y="3942"/>
                        <a:pt x="323116" y="3720"/>
                      </a:cubicBezTo>
                      <a:cubicBezTo>
                        <a:pt x="321408" y="3497"/>
                        <a:pt x="319626" y="3200"/>
                        <a:pt x="317844" y="2978"/>
                      </a:cubicBezTo>
                      <a:cubicBezTo>
                        <a:pt x="275596" y="-362"/>
                        <a:pt x="226590" y="-5334"/>
                        <a:pt x="187831" y="16409"/>
                      </a:cubicBezTo>
                      <a:cubicBezTo>
                        <a:pt x="139271" y="29618"/>
                        <a:pt x="101849" y="63828"/>
                        <a:pt x="66654" y="98112"/>
                      </a:cubicBezTo>
                      <a:cubicBezTo>
                        <a:pt x="5026" y="162673"/>
                        <a:pt x="-15615" y="264338"/>
                        <a:pt x="12080" y="348638"/>
                      </a:cubicBezTo>
                      <a:cubicBezTo>
                        <a:pt x="46755" y="439245"/>
                        <a:pt x="125906" y="506478"/>
                        <a:pt x="224586" y="511450"/>
                      </a:cubicBezTo>
                      <a:cubicBezTo>
                        <a:pt x="276190" y="516867"/>
                        <a:pt x="325938" y="497499"/>
                        <a:pt x="370934" y="474049"/>
                      </a:cubicBezTo>
                      <a:cubicBezTo>
                        <a:pt x="400040" y="457575"/>
                        <a:pt x="422092" y="430860"/>
                        <a:pt x="443180" y="405407"/>
                      </a:cubicBezTo>
                      <a:cubicBezTo>
                        <a:pt x="481047" y="350567"/>
                        <a:pt x="488398" y="280812"/>
                        <a:pt x="484166" y="215731"/>
                      </a:cubicBezTo>
                      <a:cubicBezTo>
                        <a:pt x="483869" y="213134"/>
                        <a:pt x="483572" y="210537"/>
                        <a:pt x="483201" y="207865"/>
                      </a:cubicBezTo>
                      <a:lnTo>
                        <a:pt x="483201" y="207791"/>
                      </a:lnTo>
                      <a:cubicBezTo>
                        <a:pt x="484017" y="207865"/>
                        <a:pt x="484834" y="207940"/>
                        <a:pt x="485651" y="208014"/>
                      </a:cubicBezTo>
                      <a:cubicBezTo>
                        <a:pt x="486245" y="208014"/>
                        <a:pt x="486765" y="208088"/>
                        <a:pt x="487359" y="208088"/>
                      </a:cubicBezTo>
                      <a:cubicBezTo>
                        <a:pt x="492630" y="208311"/>
                        <a:pt x="498051" y="208088"/>
                        <a:pt x="502728" y="208533"/>
                      </a:cubicBezTo>
                      <a:cubicBezTo>
                        <a:pt x="517727" y="207272"/>
                        <a:pt x="545274" y="214915"/>
                        <a:pt x="546685" y="192801"/>
                      </a:cubicBezTo>
                      <a:cubicBezTo>
                        <a:pt x="546908" y="184342"/>
                        <a:pt x="539780" y="176624"/>
                        <a:pt x="531389" y="176995"/>
                      </a:cubicBezTo>
                      <a:close/>
                      <a:moveTo>
                        <a:pt x="67174" y="383812"/>
                      </a:moveTo>
                      <a:cubicBezTo>
                        <a:pt x="54700" y="366225"/>
                        <a:pt x="45790" y="346857"/>
                        <a:pt x="40147" y="326524"/>
                      </a:cubicBezTo>
                      <a:cubicBezTo>
                        <a:pt x="41632" y="326153"/>
                        <a:pt x="42969" y="325559"/>
                        <a:pt x="44082" y="324965"/>
                      </a:cubicBezTo>
                      <a:cubicBezTo>
                        <a:pt x="65392" y="332164"/>
                        <a:pt x="103631" y="293204"/>
                        <a:pt x="115363" y="280144"/>
                      </a:cubicBezTo>
                      <a:cubicBezTo>
                        <a:pt x="134371" y="257807"/>
                        <a:pt x="146696" y="230870"/>
                        <a:pt x="152711" y="202226"/>
                      </a:cubicBezTo>
                      <a:cubicBezTo>
                        <a:pt x="160953" y="167422"/>
                        <a:pt x="157463" y="125940"/>
                        <a:pt x="132440" y="98260"/>
                      </a:cubicBezTo>
                      <a:cubicBezTo>
                        <a:pt x="129248" y="95069"/>
                        <a:pt x="125758" y="90988"/>
                        <a:pt x="121748" y="88168"/>
                      </a:cubicBezTo>
                      <a:cubicBezTo>
                        <a:pt x="124124" y="86090"/>
                        <a:pt x="126501" y="84012"/>
                        <a:pt x="128876" y="81861"/>
                      </a:cubicBezTo>
                      <a:cubicBezTo>
                        <a:pt x="146845" y="64941"/>
                        <a:pt x="168526" y="51955"/>
                        <a:pt x="191841" y="43569"/>
                      </a:cubicBezTo>
                      <a:cubicBezTo>
                        <a:pt x="260077" y="78521"/>
                        <a:pt x="257479" y="165196"/>
                        <a:pt x="255622" y="232428"/>
                      </a:cubicBezTo>
                      <a:cubicBezTo>
                        <a:pt x="248272" y="313760"/>
                        <a:pt x="194959" y="392049"/>
                        <a:pt x="105265" y="385667"/>
                      </a:cubicBezTo>
                      <a:cubicBezTo>
                        <a:pt x="92494" y="386484"/>
                        <a:pt x="79797" y="385148"/>
                        <a:pt x="67174" y="383812"/>
                      </a:cubicBezTo>
                      <a:close/>
                      <a:moveTo>
                        <a:pt x="405980" y="398654"/>
                      </a:moveTo>
                      <a:cubicBezTo>
                        <a:pt x="392169" y="413347"/>
                        <a:pt x="380512" y="427446"/>
                        <a:pt x="363806" y="439616"/>
                      </a:cubicBezTo>
                      <a:cubicBezTo>
                        <a:pt x="328536" y="460098"/>
                        <a:pt x="289703" y="476572"/>
                        <a:pt x="248568" y="478947"/>
                      </a:cubicBezTo>
                      <a:cubicBezTo>
                        <a:pt x="192286" y="479392"/>
                        <a:pt x="133777" y="461582"/>
                        <a:pt x="95389" y="418690"/>
                      </a:cubicBezTo>
                      <a:cubicBezTo>
                        <a:pt x="226145" y="430118"/>
                        <a:pt x="297203" y="309456"/>
                        <a:pt x="288961" y="191317"/>
                      </a:cubicBezTo>
                      <a:cubicBezTo>
                        <a:pt x="287847" y="135290"/>
                        <a:pt x="278566" y="72288"/>
                        <a:pt x="232456" y="34813"/>
                      </a:cubicBezTo>
                      <a:cubicBezTo>
                        <a:pt x="306261" y="27466"/>
                        <a:pt x="375166" y="36148"/>
                        <a:pt x="420978" y="101377"/>
                      </a:cubicBezTo>
                      <a:cubicBezTo>
                        <a:pt x="443476" y="138036"/>
                        <a:pt x="446892" y="182338"/>
                        <a:pt x="451867" y="224117"/>
                      </a:cubicBezTo>
                      <a:cubicBezTo>
                        <a:pt x="454243" y="284448"/>
                        <a:pt x="447783" y="351680"/>
                        <a:pt x="405980" y="39865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4126518" y="1809187"/>
                  <a:ext cx="586502" cy="306163"/>
                </a:xfrm>
                <a:custGeom>
                  <a:rect b="b" l="l" r="r" t="t"/>
                  <a:pathLst>
                    <a:path extrusionOk="0" h="306163" w="586502">
                      <a:moveTo>
                        <a:pt x="556644" y="49051"/>
                      </a:moveTo>
                      <a:cubicBezTo>
                        <a:pt x="474003" y="88011"/>
                        <a:pt x="394257" y="107527"/>
                        <a:pt x="315329" y="104410"/>
                      </a:cubicBezTo>
                      <a:cubicBezTo>
                        <a:pt x="311913" y="104262"/>
                        <a:pt x="308498" y="104113"/>
                        <a:pt x="305008" y="103891"/>
                      </a:cubicBezTo>
                      <a:cubicBezTo>
                        <a:pt x="304043" y="103891"/>
                        <a:pt x="303078" y="103743"/>
                        <a:pt x="302038" y="103668"/>
                      </a:cubicBezTo>
                      <a:cubicBezTo>
                        <a:pt x="300330" y="103520"/>
                        <a:pt x="298623" y="103446"/>
                        <a:pt x="296915" y="103297"/>
                      </a:cubicBezTo>
                      <a:cubicBezTo>
                        <a:pt x="291198" y="102778"/>
                        <a:pt x="285480" y="102258"/>
                        <a:pt x="279837" y="101516"/>
                      </a:cubicBezTo>
                      <a:cubicBezTo>
                        <a:pt x="277610" y="101219"/>
                        <a:pt x="275308" y="100923"/>
                        <a:pt x="273080" y="100626"/>
                      </a:cubicBezTo>
                      <a:cubicBezTo>
                        <a:pt x="267734" y="99884"/>
                        <a:pt x="262462" y="98993"/>
                        <a:pt x="257116" y="98029"/>
                      </a:cubicBezTo>
                      <a:cubicBezTo>
                        <a:pt x="252439" y="97138"/>
                        <a:pt x="247687" y="96247"/>
                        <a:pt x="242935" y="95134"/>
                      </a:cubicBezTo>
                      <a:cubicBezTo>
                        <a:pt x="240484" y="94615"/>
                        <a:pt x="238034" y="94096"/>
                        <a:pt x="235584" y="93428"/>
                      </a:cubicBezTo>
                      <a:cubicBezTo>
                        <a:pt x="233133" y="92834"/>
                        <a:pt x="230683" y="92240"/>
                        <a:pt x="228233" y="91573"/>
                      </a:cubicBezTo>
                      <a:cubicBezTo>
                        <a:pt x="228010" y="91573"/>
                        <a:pt x="227713" y="91498"/>
                        <a:pt x="227490" y="91350"/>
                      </a:cubicBezTo>
                      <a:cubicBezTo>
                        <a:pt x="223035" y="90237"/>
                        <a:pt x="218580" y="88975"/>
                        <a:pt x="214051" y="87639"/>
                      </a:cubicBezTo>
                      <a:cubicBezTo>
                        <a:pt x="213531" y="87565"/>
                        <a:pt x="213086" y="87417"/>
                        <a:pt x="212566" y="87194"/>
                      </a:cubicBezTo>
                      <a:cubicBezTo>
                        <a:pt x="205438" y="85116"/>
                        <a:pt x="198384" y="82816"/>
                        <a:pt x="191256" y="80293"/>
                      </a:cubicBezTo>
                      <a:cubicBezTo>
                        <a:pt x="188806" y="79477"/>
                        <a:pt x="186356" y="78586"/>
                        <a:pt x="183905" y="77621"/>
                      </a:cubicBezTo>
                      <a:cubicBezTo>
                        <a:pt x="181678" y="76805"/>
                        <a:pt x="179524" y="75989"/>
                        <a:pt x="177297" y="75098"/>
                      </a:cubicBezTo>
                      <a:cubicBezTo>
                        <a:pt x="172099" y="73095"/>
                        <a:pt x="166902" y="70943"/>
                        <a:pt x="161630" y="68716"/>
                      </a:cubicBezTo>
                      <a:cubicBezTo>
                        <a:pt x="159180" y="67678"/>
                        <a:pt x="156730" y="66639"/>
                        <a:pt x="154279" y="65526"/>
                      </a:cubicBezTo>
                      <a:cubicBezTo>
                        <a:pt x="149379" y="63299"/>
                        <a:pt x="144404" y="61073"/>
                        <a:pt x="139503" y="58624"/>
                      </a:cubicBezTo>
                      <a:cubicBezTo>
                        <a:pt x="137053" y="57437"/>
                        <a:pt x="134603" y="56175"/>
                        <a:pt x="132078" y="54914"/>
                      </a:cubicBezTo>
                      <a:cubicBezTo>
                        <a:pt x="130222" y="54023"/>
                        <a:pt x="128366" y="53059"/>
                        <a:pt x="126510" y="52020"/>
                      </a:cubicBezTo>
                      <a:cubicBezTo>
                        <a:pt x="123391" y="50461"/>
                        <a:pt x="120347" y="48829"/>
                        <a:pt x="117228" y="47122"/>
                      </a:cubicBezTo>
                      <a:cubicBezTo>
                        <a:pt x="114778" y="45786"/>
                        <a:pt x="112328" y="44450"/>
                        <a:pt x="109803" y="43041"/>
                      </a:cubicBezTo>
                      <a:cubicBezTo>
                        <a:pt x="104903" y="40295"/>
                        <a:pt x="100002" y="37401"/>
                        <a:pt x="95102" y="34432"/>
                      </a:cubicBezTo>
                      <a:cubicBezTo>
                        <a:pt x="95102" y="34432"/>
                        <a:pt x="95027" y="34432"/>
                        <a:pt x="94953" y="34358"/>
                      </a:cubicBezTo>
                      <a:lnTo>
                        <a:pt x="94953" y="34358"/>
                      </a:lnTo>
                      <a:cubicBezTo>
                        <a:pt x="94433" y="34061"/>
                        <a:pt x="93913" y="33765"/>
                        <a:pt x="93394" y="33394"/>
                      </a:cubicBezTo>
                      <a:cubicBezTo>
                        <a:pt x="93319" y="33394"/>
                        <a:pt x="93319" y="33319"/>
                        <a:pt x="93245" y="33319"/>
                      </a:cubicBezTo>
                      <a:cubicBezTo>
                        <a:pt x="93171" y="33319"/>
                        <a:pt x="93097" y="33245"/>
                        <a:pt x="93023" y="33245"/>
                      </a:cubicBezTo>
                      <a:cubicBezTo>
                        <a:pt x="92725" y="33097"/>
                        <a:pt x="92354" y="32948"/>
                        <a:pt x="91983" y="32800"/>
                      </a:cubicBezTo>
                      <a:cubicBezTo>
                        <a:pt x="91760" y="32651"/>
                        <a:pt x="91463" y="32577"/>
                        <a:pt x="91166" y="32577"/>
                      </a:cubicBezTo>
                      <a:cubicBezTo>
                        <a:pt x="90869" y="32503"/>
                        <a:pt x="90572" y="32355"/>
                        <a:pt x="90275" y="32355"/>
                      </a:cubicBezTo>
                      <a:cubicBezTo>
                        <a:pt x="89310" y="32132"/>
                        <a:pt x="88345" y="32132"/>
                        <a:pt x="87380" y="32206"/>
                      </a:cubicBezTo>
                      <a:cubicBezTo>
                        <a:pt x="87082" y="32206"/>
                        <a:pt x="86711" y="32280"/>
                        <a:pt x="86414" y="32355"/>
                      </a:cubicBezTo>
                      <a:lnTo>
                        <a:pt x="86414" y="32355"/>
                      </a:lnTo>
                      <a:cubicBezTo>
                        <a:pt x="81291" y="28941"/>
                        <a:pt x="76168" y="25602"/>
                        <a:pt x="70896" y="22337"/>
                      </a:cubicBezTo>
                      <a:cubicBezTo>
                        <a:pt x="69782" y="21669"/>
                        <a:pt x="68743" y="21001"/>
                        <a:pt x="67629" y="20407"/>
                      </a:cubicBezTo>
                      <a:cubicBezTo>
                        <a:pt x="65030" y="18775"/>
                        <a:pt x="62357" y="17216"/>
                        <a:pt x="59684" y="15732"/>
                      </a:cubicBezTo>
                      <a:cubicBezTo>
                        <a:pt x="58570" y="15064"/>
                        <a:pt x="57382" y="14471"/>
                        <a:pt x="56194" y="13803"/>
                      </a:cubicBezTo>
                      <a:cubicBezTo>
                        <a:pt x="49289" y="10092"/>
                        <a:pt x="42161" y="6679"/>
                        <a:pt x="34810" y="3859"/>
                      </a:cubicBezTo>
                      <a:cubicBezTo>
                        <a:pt x="30058" y="1187"/>
                        <a:pt x="25677" y="0"/>
                        <a:pt x="21816" y="0"/>
                      </a:cubicBezTo>
                      <a:cubicBezTo>
                        <a:pt x="21148" y="0"/>
                        <a:pt x="20554" y="0"/>
                        <a:pt x="19960" y="74"/>
                      </a:cubicBezTo>
                      <a:cubicBezTo>
                        <a:pt x="19440" y="148"/>
                        <a:pt x="18846" y="223"/>
                        <a:pt x="18326" y="297"/>
                      </a:cubicBezTo>
                      <a:cubicBezTo>
                        <a:pt x="17955" y="371"/>
                        <a:pt x="17510" y="519"/>
                        <a:pt x="17138" y="594"/>
                      </a:cubicBezTo>
                      <a:cubicBezTo>
                        <a:pt x="16841" y="668"/>
                        <a:pt x="16470" y="742"/>
                        <a:pt x="16173" y="890"/>
                      </a:cubicBezTo>
                      <a:cubicBezTo>
                        <a:pt x="15802" y="965"/>
                        <a:pt x="15431" y="1113"/>
                        <a:pt x="15134" y="1262"/>
                      </a:cubicBezTo>
                      <a:cubicBezTo>
                        <a:pt x="14540" y="1484"/>
                        <a:pt x="13945" y="1781"/>
                        <a:pt x="13426" y="2078"/>
                      </a:cubicBezTo>
                      <a:cubicBezTo>
                        <a:pt x="12906" y="2300"/>
                        <a:pt x="12461" y="2597"/>
                        <a:pt x="12015" y="2894"/>
                      </a:cubicBezTo>
                      <a:cubicBezTo>
                        <a:pt x="11941" y="2894"/>
                        <a:pt x="11941" y="2968"/>
                        <a:pt x="11866" y="2968"/>
                      </a:cubicBezTo>
                      <a:cubicBezTo>
                        <a:pt x="11124" y="3488"/>
                        <a:pt x="10381" y="4156"/>
                        <a:pt x="9787" y="4749"/>
                      </a:cubicBezTo>
                      <a:cubicBezTo>
                        <a:pt x="9639" y="4898"/>
                        <a:pt x="9565" y="4972"/>
                        <a:pt x="9491" y="5046"/>
                      </a:cubicBezTo>
                      <a:cubicBezTo>
                        <a:pt x="9193" y="5343"/>
                        <a:pt x="8822" y="5714"/>
                        <a:pt x="8600" y="6085"/>
                      </a:cubicBezTo>
                      <a:cubicBezTo>
                        <a:pt x="8302" y="6456"/>
                        <a:pt x="8080" y="6827"/>
                        <a:pt x="7783" y="7124"/>
                      </a:cubicBezTo>
                      <a:cubicBezTo>
                        <a:pt x="7708" y="7272"/>
                        <a:pt x="7560" y="7347"/>
                        <a:pt x="7560" y="7569"/>
                      </a:cubicBezTo>
                      <a:cubicBezTo>
                        <a:pt x="7337" y="7866"/>
                        <a:pt x="7114" y="8237"/>
                        <a:pt x="6966" y="8608"/>
                      </a:cubicBezTo>
                      <a:cubicBezTo>
                        <a:pt x="6966" y="8608"/>
                        <a:pt x="6966" y="8682"/>
                        <a:pt x="6892" y="8682"/>
                      </a:cubicBezTo>
                      <a:cubicBezTo>
                        <a:pt x="6669" y="9128"/>
                        <a:pt x="6446" y="9573"/>
                        <a:pt x="6298" y="10092"/>
                      </a:cubicBezTo>
                      <a:cubicBezTo>
                        <a:pt x="6075" y="10538"/>
                        <a:pt x="5927" y="11057"/>
                        <a:pt x="5778" y="11576"/>
                      </a:cubicBezTo>
                      <a:cubicBezTo>
                        <a:pt x="5629" y="12022"/>
                        <a:pt x="5555" y="12541"/>
                        <a:pt x="5407" y="12986"/>
                      </a:cubicBezTo>
                      <a:cubicBezTo>
                        <a:pt x="4590" y="13803"/>
                        <a:pt x="3773" y="14693"/>
                        <a:pt x="3105" y="15658"/>
                      </a:cubicBezTo>
                      <a:cubicBezTo>
                        <a:pt x="2511" y="16548"/>
                        <a:pt x="1917" y="17513"/>
                        <a:pt x="1471" y="18552"/>
                      </a:cubicBezTo>
                      <a:cubicBezTo>
                        <a:pt x="1471" y="18552"/>
                        <a:pt x="1397" y="18626"/>
                        <a:pt x="1397" y="18700"/>
                      </a:cubicBezTo>
                      <a:cubicBezTo>
                        <a:pt x="61" y="21743"/>
                        <a:pt x="-385" y="25082"/>
                        <a:pt x="358" y="28496"/>
                      </a:cubicBezTo>
                      <a:cubicBezTo>
                        <a:pt x="432" y="28867"/>
                        <a:pt x="580" y="29238"/>
                        <a:pt x="655" y="29609"/>
                      </a:cubicBezTo>
                      <a:cubicBezTo>
                        <a:pt x="5258" y="45415"/>
                        <a:pt x="9787" y="61296"/>
                        <a:pt x="15579" y="76657"/>
                      </a:cubicBezTo>
                      <a:cubicBezTo>
                        <a:pt x="33177" y="128157"/>
                        <a:pt x="60649" y="178321"/>
                        <a:pt x="102749" y="213719"/>
                      </a:cubicBezTo>
                      <a:cubicBezTo>
                        <a:pt x="114332" y="224776"/>
                        <a:pt x="127104" y="235461"/>
                        <a:pt x="140766" y="245405"/>
                      </a:cubicBezTo>
                      <a:cubicBezTo>
                        <a:pt x="141137" y="246222"/>
                        <a:pt x="141731" y="247038"/>
                        <a:pt x="142622" y="247706"/>
                      </a:cubicBezTo>
                      <a:cubicBezTo>
                        <a:pt x="143142" y="248225"/>
                        <a:pt x="144033" y="248374"/>
                        <a:pt x="144701" y="248225"/>
                      </a:cubicBezTo>
                      <a:cubicBezTo>
                        <a:pt x="191702" y="281470"/>
                        <a:pt x="248726" y="305662"/>
                        <a:pt x="304266" y="305736"/>
                      </a:cubicBezTo>
                      <a:cubicBezTo>
                        <a:pt x="385199" y="311376"/>
                        <a:pt x="457742" y="260469"/>
                        <a:pt x="504000" y="197690"/>
                      </a:cubicBezTo>
                      <a:cubicBezTo>
                        <a:pt x="536299" y="158508"/>
                        <a:pt x="569044" y="116581"/>
                        <a:pt x="586195" y="68494"/>
                      </a:cubicBezTo>
                      <a:cubicBezTo>
                        <a:pt x="589091" y="51574"/>
                        <a:pt x="570900" y="41260"/>
                        <a:pt x="556644" y="49051"/>
                      </a:cubicBezTo>
                      <a:close/>
                      <a:moveTo>
                        <a:pt x="382600" y="258243"/>
                      </a:moveTo>
                      <a:cubicBezTo>
                        <a:pt x="376586" y="260989"/>
                        <a:pt x="370423" y="263364"/>
                        <a:pt x="364186" y="265367"/>
                      </a:cubicBezTo>
                      <a:cubicBezTo>
                        <a:pt x="362701" y="265887"/>
                        <a:pt x="361142" y="266332"/>
                        <a:pt x="359657" y="266777"/>
                      </a:cubicBezTo>
                      <a:cubicBezTo>
                        <a:pt x="356093" y="267816"/>
                        <a:pt x="352529" y="268707"/>
                        <a:pt x="348890" y="269449"/>
                      </a:cubicBezTo>
                      <a:cubicBezTo>
                        <a:pt x="347331" y="269745"/>
                        <a:pt x="345698" y="270117"/>
                        <a:pt x="344064" y="270413"/>
                      </a:cubicBezTo>
                      <a:cubicBezTo>
                        <a:pt x="342134" y="270784"/>
                        <a:pt x="340203" y="271081"/>
                        <a:pt x="338272" y="271378"/>
                      </a:cubicBezTo>
                      <a:cubicBezTo>
                        <a:pt x="336713" y="271601"/>
                        <a:pt x="335154" y="271749"/>
                        <a:pt x="333595" y="271898"/>
                      </a:cubicBezTo>
                      <a:cubicBezTo>
                        <a:pt x="333298" y="271898"/>
                        <a:pt x="332926" y="271972"/>
                        <a:pt x="332629" y="271972"/>
                      </a:cubicBezTo>
                      <a:cubicBezTo>
                        <a:pt x="330996" y="272194"/>
                        <a:pt x="329362" y="272268"/>
                        <a:pt x="327729" y="272417"/>
                      </a:cubicBezTo>
                      <a:cubicBezTo>
                        <a:pt x="272264" y="278205"/>
                        <a:pt x="219620" y="256908"/>
                        <a:pt x="173362" y="228041"/>
                      </a:cubicBezTo>
                      <a:cubicBezTo>
                        <a:pt x="172619" y="227595"/>
                        <a:pt x="171877" y="227150"/>
                        <a:pt x="171134" y="226631"/>
                      </a:cubicBezTo>
                      <a:cubicBezTo>
                        <a:pt x="175738" y="222920"/>
                        <a:pt x="180416" y="219358"/>
                        <a:pt x="185316" y="216167"/>
                      </a:cubicBezTo>
                      <a:cubicBezTo>
                        <a:pt x="186059" y="215648"/>
                        <a:pt x="186801" y="215203"/>
                        <a:pt x="187544" y="214757"/>
                      </a:cubicBezTo>
                      <a:cubicBezTo>
                        <a:pt x="189771" y="213347"/>
                        <a:pt x="192147" y="212086"/>
                        <a:pt x="194449" y="210824"/>
                      </a:cubicBezTo>
                      <a:cubicBezTo>
                        <a:pt x="195191" y="210453"/>
                        <a:pt x="195934" y="210082"/>
                        <a:pt x="196751" y="209711"/>
                      </a:cubicBezTo>
                      <a:cubicBezTo>
                        <a:pt x="196825" y="209637"/>
                        <a:pt x="196899" y="209637"/>
                        <a:pt x="196973" y="209563"/>
                      </a:cubicBezTo>
                      <a:cubicBezTo>
                        <a:pt x="197716" y="209192"/>
                        <a:pt x="198458" y="208895"/>
                        <a:pt x="199275" y="208598"/>
                      </a:cubicBezTo>
                      <a:cubicBezTo>
                        <a:pt x="200092" y="208227"/>
                        <a:pt x="200909" y="207930"/>
                        <a:pt x="201725" y="207634"/>
                      </a:cubicBezTo>
                      <a:cubicBezTo>
                        <a:pt x="202616" y="207263"/>
                        <a:pt x="203582" y="206966"/>
                        <a:pt x="204473" y="206669"/>
                      </a:cubicBezTo>
                      <a:cubicBezTo>
                        <a:pt x="205215" y="206446"/>
                        <a:pt x="205958" y="206149"/>
                        <a:pt x="206774" y="205927"/>
                      </a:cubicBezTo>
                      <a:cubicBezTo>
                        <a:pt x="207294" y="205778"/>
                        <a:pt x="207888" y="205630"/>
                        <a:pt x="208408" y="205481"/>
                      </a:cubicBezTo>
                      <a:cubicBezTo>
                        <a:pt x="209151" y="205259"/>
                        <a:pt x="209893" y="205110"/>
                        <a:pt x="210636" y="204962"/>
                      </a:cubicBezTo>
                      <a:cubicBezTo>
                        <a:pt x="210710" y="204962"/>
                        <a:pt x="210858" y="204962"/>
                        <a:pt x="210933" y="204888"/>
                      </a:cubicBezTo>
                      <a:cubicBezTo>
                        <a:pt x="211824" y="204665"/>
                        <a:pt x="212789" y="204517"/>
                        <a:pt x="213680" y="204368"/>
                      </a:cubicBezTo>
                      <a:cubicBezTo>
                        <a:pt x="214868" y="204146"/>
                        <a:pt x="216130" y="203997"/>
                        <a:pt x="217392" y="203849"/>
                      </a:cubicBezTo>
                      <a:cubicBezTo>
                        <a:pt x="233950" y="204740"/>
                        <a:pt x="249617" y="212309"/>
                        <a:pt x="266472" y="211937"/>
                      </a:cubicBezTo>
                      <a:cubicBezTo>
                        <a:pt x="287188" y="212902"/>
                        <a:pt x="307830" y="206669"/>
                        <a:pt x="328546" y="209340"/>
                      </a:cubicBezTo>
                      <a:cubicBezTo>
                        <a:pt x="342653" y="212606"/>
                        <a:pt x="354905" y="220323"/>
                        <a:pt x="365077" y="230415"/>
                      </a:cubicBezTo>
                      <a:cubicBezTo>
                        <a:pt x="365671" y="230935"/>
                        <a:pt x="366191" y="231528"/>
                        <a:pt x="366785" y="232122"/>
                      </a:cubicBezTo>
                      <a:cubicBezTo>
                        <a:pt x="371165" y="236723"/>
                        <a:pt x="375175" y="241695"/>
                        <a:pt x="378739" y="247038"/>
                      </a:cubicBezTo>
                      <a:cubicBezTo>
                        <a:pt x="379036" y="247557"/>
                        <a:pt x="379407" y="248003"/>
                        <a:pt x="379704" y="248448"/>
                      </a:cubicBezTo>
                      <a:cubicBezTo>
                        <a:pt x="380744" y="250080"/>
                        <a:pt x="381783" y="251713"/>
                        <a:pt x="382749" y="253420"/>
                      </a:cubicBezTo>
                      <a:cubicBezTo>
                        <a:pt x="383194" y="254088"/>
                        <a:pt x="383565" y="254756"/>
                        <a:pt x="383937" y="255498"/>
                      </a:cubicBezTo>
                      <a:cubicBezTo>
                        <a:pt x="384234" y="256017"/>
                        <a:pt x="384531" y="256611"/>
                        <a:pt x="384902" y="257204"/>
                      </a:cubicBezTo>
                      <a:cubicBezTo>
                        <a:pt x="384159" y="257575"/>
                        <a:pt x="383417" y="257946"/>
                        <a:pt x="382600" y="25824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18" name="Google Shape;418;p14"/>
          <p:cNvSpPr/>
          <p:nvPr/>
        </p:nvSpPr>
        <p:spPr>
          <a:xfrm>
            <a:off x="1428271" y="3658525"/>
            <a:ext cx="1716500" cy="1949222"/>
          </a:xfrm>
          <a:custGeom>
            <a:rect b="b" l="l" r="r" t="t"/>
            <a:pathLst>
              <a:path extrusionOk="0" h="3898443" w="3433000">
                <a:moveTo>
                  <a:pt x="3416114" y="906796"/>
                </a:moveTo>
                <a:cubicBezTo>
                  <a:pt x="3374321" y="868121"/>
                  <a:pt x="3331748" y="828121"/>
                  <a:pt x="3293854" y="785159"/>
                </a:cubicBezTo>
                <a:cubicBezTo>
                  <a:pt x="3235764" y="720987"/>
                  <a:pt x="3169955" y="664457"/>
                  <a:pt x="3106330" y="605900"/>
                </a:cubicBezTo>
                <a:cubicBezTo>
                  <a:pt x="3035063" y="535802"/>
                  <a:pt x="2959586" y="471007"/>
                  <a:pt x="2882393" y="406914"/>
                </a:cubicBezTo>
                <a:cubicBezTo>
                  <a:pt x="2843953" y="370189"/>
                  <a:pt x="2801691" y="337986"/>
                  <a:pt x="2760756" y="304146"/>
                </a:cubicBezTo>
                <a:cubicBezTo>
                  <a:pt x="2703992" y="254322"/>
                  <a:pt x="2646760" y="202782"/>
                  <a:pt x="2587111" y="156077"/>
                </a:cubicBezTo>
                <a:cubicBezTo>
                  <a:pt x="2525825" y="111944"/>
                  <a:pt x="2474987" y="54478"/>
                  <a:pt x="2410659" y="14401"/>
                </a:cubicBezTo>
                <a:cubicBezTo>
                  <a:pt x="2398028" y="8241"/>
                  <a:pt x="2383213" y="-3611"/>
                  <a:pt x="2368632" y="1067"/>
                </a:cubicBezTo>
                <a:cubicBezTo>
                  <a:pt x="2367229" y="1691"/>
                  <a:pt x="2366215" y="2861"/>
                  <a:pt x="2365435" y="4030"/>
                </a:cubicBezTo>
                <a:cubicBezTo>
                  <a:pt x="2358964" y="1457"/>
                  <a:pt x="2350075" y="6057"/>
                  <a:pt x="2343837" y="8553"/>
                </a:cubicBezTo>
                <a:cubicBezTo>
                  <a:pt x="2240913" y="63523"/>
                  <a:pt x="2143604" y="128552"/>
                  <a:pt x="2045904" y="192256"/>
                </a:cubicBezTo>
                <a:cubicBezTo>
                  <a:pt x="2045982" y="192178"/>
                  <a:pt x="2046138" y="192100"/>
                  <a:pt x="2046216" y="192022"/>
                </a:cubicBezTo>
                <a:cubicBezTo>
                  <a:pt x="2046528" y="191788"/>
                  <a:pt x="2046918" y="191554"/>
                  <a:pt x="2047229" y="191320"/>
                </a:cubicBezTo>
                <a:cubicBezTo>
                  <a:pt x="2035612" y="199195"/>
                  <a:pt x="2023916" y="206915"/>
                  <a:pt x="2012298" y="214868"/>
                </a:cubicBezTo>
                <a:cubicBezTo>
                  <a:pt x="2012376" y="214868"/>
                  <a:pt x="2012376" y="214790"/>
                  <a:pt x="2012454" y="214790"/>
                </a:cubicBezTo>
                <a:cubicBezTo>
                  <a:pt x="2012844" y="214556"/>
                  <a:pt x="2013156" y="214322"/>
                  <a:pt x="2013546" y="214088"/>
                </a:cubicBezTo>
                <a:cubicBezTo>
                  <a:pt x="2001460" y="222275"/>
                  <a:pt x="1989140" y="230540"/>
                  <a:pt x="1976898" y="238805"/>
                </a:cubicBezTo>
                <a:cubicBezTo>
                  <a:pt x="1977054" y="238727"/>
                  <a:pt x="1977210" y="238571"/>
                  <a:pt x="1977366" y="238493"/>
                </a:cubicBezTo>
                <a:cubicBezTo>
                  <a:pt x="1977522" y="238415"/>
                  <a:pt x="1977600" y="238337"/>
                  <a:pt x="1977756" y="238260"/>
                </a:cubicBezTo>
                <a:cubicBezTo>
                  <a:pt x="1977912" y="238182"/>
                  <a:pt x="1978068" y="238026"/>
                  <a:pt x="1978224" y="237948"/>
                </a:cubicBezTo>
                <a:cubicBezTo>
                  <a:pt x="1795768" y="362548"/>
                  <a:pt x="1614404" y="491592"/>
                  <a:pt x="1445672" y="634516"/>
                </a:cubicBezTo>
                <a:cubicBezTo>
                  <a:pt x="1415730" y="660325"/>
                  <a:pt x="1384775" y="685276"/>
                  <a:pt x="1357953" y="714437"/>
                </a:cubicBezTo>
                <a:cubicBezTo>
                  <a:pt x="1341189" y="731046"/>
                  <a:pt x="1337992" y="749213"/>
                  <a:pt x="1355380" y="766835"/>
                </a:cubicBezTo>
                <a:cubicBezTo>
                  <a:pt x="1395692" y="812605"/>
                  <a:pt x="1424074" y="866874"/>
                  <a:pt x="1461890" y="914437"/>
                </a:cubicBezTo>
                <a:cubicBezTo>
                  <a:pt x="1470389" y="923794"/>
                  <a:pt x="1477719" y="936035"/>
                  <a:pt x="1490194" y="940168"/>
                </a:cubicBezTo>
                <a:cubicBezTo>
                  <a:pt x="1516627" y="945158"/>
                  <a:pt x="1536120" y="919349"/>
                  <a:pt x="1555847" y="905626"/>
                </a:cubicBezTo>
                <a:cubicBezTo>
                  <a:pt x="1594755" y="871630"/>
                  <a:pt x="1636081" y="840519"/>
                  <a:pt x="1675925" y="807615"/>
                </a:cubicBezTo>
                <a:cubicBezTo>
                  <a:pt x="1736275" y="757478"/>
                  <a:pt x="1797952" y="708979"/>
                  <a:pt x="1861889" y="663599"/>
                </a:cubicBezTo>
                <a:cubicBezTo>
                  <a:pt x="1902669" y="629993"/>
                  <a:pt x="1943448" y="596855"/>
                  <a:pt x="1987425" y="567381"/>
                </a:cubicBezTo>
                <a:cubicBezTo>
                  <a:pt x="2034832" y="530033"/>
                  <a:pt x="2087541" y="500013"/>
                  <a:pt x="2132921" y="460013"/>
                </a:cubicBezTo>
                <a:cubicBezTo>
                  <a:pt x="2151245" y="443171"/>
                  <a:pt x="2174559" y="432099"/>
                  <a:pt x="2194286" y="417128"/>
                </a:cubicBezTo>
                <a:cubicBezTo>
                  <a:pt x="2179237" y="523561"/>
                  <a:pt x="2167385" y="630305"/>
                  <a:pt x="2164344" y="737829"/>
                </a:cubicBezTo>
                <a:cubicBezTo>
                  <a:pt x="2146099" y="918180"/>
                  <a:pt x="2113974" y="1097828"/>
                  <a:pt x="2066333" y="1272798"/>
                </a:cubicBezTo>
                <a:cubicBezTo>
                  <a:pt x="2043721" y="1347262"/>
                  <a:pt x="2026801" y="1423285"/>
                  <a:pt x="2003331" y="1497437"/>
                </a:cubicBezTo>
                <a:cubicBezTo>
                  <a:pt x="1982512" y="1558022"/>
                  <a:pt x="1950622" y="1614006"/>
                  <a:pt x="1920680" y="1670380"/>
                </a:cubicBezTo>
                <a:cubicBezTo>
                  <a:pt x="1862981" y="1756852"/>
                  <a:pt x="1789531" y="1846910"/>
                  <a:pt x="1706646" y="1927143"/>
                </a:cubicBezTo>
                <a:cubicBezTo>
                  <a:pt x="1690739" y="1869912"/>
                  <a:pt x="1668517" y="1780945"/>
                  <a:pt x="1628205" y="1736813"/>
                </a:cubicBezTo>
                <a:cubicBezTo>
                  <a:pt x="1582358" y="1661491"/>
                  <a:pt x="1534872" y="1587495"/>
                  <a:pt x="1485750" y="1513421"/>
                </a:cubicBezTo>
                <a:cubicBezTo>
                  <a:pt x="1409805" y="1416814"/>
                  <a:pt x="1322553" y="1326132"/>
                  <a:pt x="1215497" y="1264221"/>
                </a:cubicBezTo>
                <a:cubicBezTo>
                  <a:pt x="1179864" y="1242701"/>
                  <a:pt x="1145010" y="1219465"/>
                  <a:pt x="1106570" y="1203169"/>
                </a:cubicBezTo>
                <a:cubicBezTo>
                  <a:pt x="1045517" y="1177906"/>
                  <a:pt x="980956" y="1162545"/>
                  <a:pt x="917018" y="1146405"/>
                </a:cubicBezTo>
                <a:cubicBezTo>
                  <a:pt x="810352" y="1118179"/>
                  <a:pt x="698852" y="1122156"/>
                  <a:pt x="589924" y="1132370"/>
                </a:cubicBezTo>
                <a:cubicBezTo>
                  <a:pt x="501113" y="1141337"/>
                  <a:pt x="417215" y="1173851"/>
                  <a:pt x="334408" y="1205430"/>
                </a:cubicBezTo>
                <a:cubicBezTo>
                  <a:pt x="284350" y="1225625"/>
                  <a:pt x="237722" y="1253383"/>
                  <a:pt x="191095" y="1280206"/>
                </a:cubicBezTo>
                <a:cubicBezTo>
                  <a:pt x="145013" y="1307652"/>
                  <a:pt x="98619" y="1338607"/>
                  <a:pt x="73590" y="1387730"/>
                </a:cubicBezTo>
                <a:cubicBezTo>
                  <a:pt x="43727" y="1442467"/>
                  <a:pt x="19243" y="1501180"/>
                  <a:pt x="6300" y="1562232"/>
                </a:cubicBezTo>
                <a:cubicBezTo>
                  <a:pt x="-2121" y="1604883"/>
                  <a:pt x="140" y="1648704"/>
                  <a:pt x="686" y="1691900"/>
                </a:cubicBezTo>
                <a:cubicBezTo>
                  <a:pt x="2011" y="1765039"/>
                  <a:pt x="9575" y="1838723"/>
                  <a:pt x="36085" y="1907416"/>
                </a:cubicBezTo>
                <a:cubicBezTo>
                  <a:pt x="55423" y="1958566"/>
                  <a:pt x="75384" y="2009872"/>
                  <a:pt x="100881" y="2058293"/>
                </a:cubicBezTo>
                <a:cubicBezTo>
                  <a:pt x="126533" y="2105467"/>
                  <a:pt x="158970" y="2148663"/>
                  <a:pt x="191173" y="2191470"/>
                </a:cubicBezTo>
                <a:cubicBezTo>
                  <a:pt x="292147" y="2321295"/>
                  <a:pt x="419476" y="2432093"/>
                  <a:pt x="570587" y="2499228"/>
                </a:cubicBezTo>
                <a:cubicBezTo>
                  <a:pt x="692224" y="2560904"/>
                  <a:pt x="828364" y="2587649"/>
                  <a:pt x="963958" y="2592639"/>
                </a:cubicBezTo>
                <a:cubicBezTo>
                  <a:pt x="1045049" y="2594120"/>
                  <a:pt x="1125517" y="2582736"/>
                  <a:pt x="1205673" y="2573847"/>
                </a:cubicBezTo>
                <a:cubicBezTo>
                  <a:pt x="1265166" y="2568389"/>
                  <a:pt x="1323255" y="2554978"/>
                  <a:pt x="1380565" y="2538838"/>
                </a:cubicBezTo>
                <a:cubicBezTo>
                  <a:pt x="1378850" y="2596381"/>
                  <a:pt x="1358031" y="2651040"/>
                  <a:pt x="1336355" y="2703671"/>
                </a:cubicBezTo>
                <a:cubicBezTo>
                  <a:pt x="1302203" y="2784061"/>
                  <a:pt x="1253860" y="2858915"/>
                  <a:pt x="1210975" y="2935250"/>
                </a:cubicBezTo>
                <a:cubicBezTo>
                  <a:pt x="1175497" y="3004099"/>
                  <a:pt x="1128870" y="3065776"/>
                  <a:pt x="1082086" y="3127140"/>
                </a:cubicBezTo>
                <a:cubicBezTo>
                  <a:pt x="1042398" y="3183280"/>
                  <a:pt x="995303" y="3232949"/>
                  <a:pt x="945478" y="3280044"/>
                </a:cubicBezTo>
                <a:cubicBezTo>
                  <a:pt x="822984" y="3408231"/>
                  <a:pt x="666649" y="3494468"/>
                  <a:pt x="526376" y="3600511"/>
                </a:cubicBezTo>
                <a:cubicBezTo>
                  <a:pt x="456747" y="3639887"/>
                  <a:pt x="579320" y="3710452"/>
                  <a:pt x="608014" y="3739614"/>
                </a:cubicBezTo>
                <a:cubicBezTo>
                  <a:pt x="677331" y="3791777"/>
                  <a:pt x="745401" y="3845968"/>
                  <a:pt x="814563" y="3898444"/>
                </a:cubicBezTo>
                <a:cubicBezTo>
                  <a:pt x="814797" y="3898210"/>
                  <a:pt x="815108" y="3898054"/>
                  <a:pt x="815342" y="3897898"/>
                </a:cubicBezTo>
                <a:cubicBezTo>
                  <a:pt x="822048" y="3893453"/>
                  <a:pt x="828988" y="3889555"/>
                  <a:pt x="836239" y="3885890"/>
                </a:cubicBezTo>
                <a:cubicBezTo>
                  <a:pt x="837565" y="3885188"/>
                  <a:pt x="838968" y="3884487"/>
                  <a:pt x="840294" y="3883863"/>
                </a:cubicBezTo>
                <a:cubicBezTo>
                  <a:pt x="843880" y="3882148"/>
                  <a:pt x="847467" y="3880432"/>
                  <a:pt x="851054" y="3878873"/>
                </a:cubicBezTo>
                <a:cubicBezTo>
                  <a:pt x="851210" y="3878795"/>
                  <a:pt x="851288" y="3878795"/>
                  <a:pt x="851444" y="3878717"/>
                </a:cubicBezTo>
                <a:cubicBezTo>
                  <a:pt x="855108" y="3877079"/>
                  <a:pt x="858773" y="3875598"/>
                  <a:pt x="862516" y="3874116"/>
                </a:cubicBezTo>
                <a:cubicBezTo>
                  <a:pt x="862594" y="3874038"/>
                  <a:pt x="862672" y="3873960"/>
                  <a:pt x="862750" y="3873882"/>
                </a:cubicBezTo>
                <a:cubicBezTo>
                  <a:pt x="906258" y="3843785"/>
                  <a:pt x="945868" y="3808620"/>
                  <a:pt x="985868" y="3774078"/>
                </a:cubicBezTo>
                <a:cubicBezTo>
                  <a:pt x="1034211" y="3731115"/>
                  <a:pt x="1079357" y="3684799"/>
                  <a:pt x="1125907" y="3639887"/>
                </a:cubicBezTo>
                <a:cubicBezTo>
                  <a:pt x="1172222" y="3593182"/>
                  <a:pt x="1211287" y="3539848"/>
                  <a:pt x="1254717" y="3490570"/>
                </a:cubicBezTo>
                <a:cubicBezTo>
                  <a:pt x="1318343" y="3416184"/>
                  <a:pt x="1373547" y="3335327"/>
                  <a:pt x="1426335" y="3253143"/>
                </a:cubicBezTo>
                <a:cubicBezTo>
                  <a:pt x="1473586" y="3187881"/>
                  <a:pt x="1516003" y="3119499"/>
                  <a:pt x="1552338" y="3047530"/>
                </a:cubicBezTo>
                <a:cubicBezTo>
                  <a:pt x="1583137" y="2989597"/>
                  <a:pt x="1615574" y="2932677"/>
                  <a:pt x="1646997" y="2875133"/>
                </a:cubicBezTo>
                <a:cubicBezTo>
                  <a:pt x="1672260" y="2827492"/>
                  <a:pt x="1685983" y="2778837"/>
                  <a:pt x="1704151" y="2727531"/>
                </a:cubicBezTo>
                <a:cubicBezTo>
                  <a:pt x="1726217" y="2666011"/>
                  <a:pt x="1739784" y="2601995"/>
                  <a:pt x="1757562" y="2539227"/>
                </a:cubicBezTo>
                <a:cubicBezTo>
                  <a:pt x="1771363" y="2491508"/>
                  <a:pt x="1785242" y="2443633"/>
                  <a:pt x="1790232" y="2394043"/>
                </a:cubicBezTo>
                <a:cubicBezTo>
                  <a:pt x="1790466" y="2386324"/>
                  <a:pt x="1792104" y="2377357"/>
                  <a:pt x="1792260" y="2368702"/>
                </a:cubicBezTo>
                <a:cubicBezTo>
                  <a:pt x="1854170" y="2333848"/>
                  <a:pt x="1913039" y="2293848"/>
                  <a:pt x="1968555" y="2249482"/>
                </a:cubicBezTo>
                <a:cubicBezTo>
                  <a:pt x="2074676" y="2163868"/>
                  <a:pt x="2169958" y="2063127"/>
                  <a:pt x="2243174" y="1947728"/>
                </a:cubicBezTo>
                <a:cubicBezTo>
                  <a:pt x="2303447" y="1857592"/>
                  <a:pt x="2347891" y="1759191"/>
                  <a:pt x="2388281" y="1658918"/>
                </a:cubicBezTo>
                <a:cubicBezTo>
                  <a:pt x="2449178" y="1526365"/>
                  <a:pt x="2471010" y="1381336"/>
                  <a:pt x="2490191" y="1237945"/>
                </a:cubicBezTo>
                <a:cubicBezTo>
                  <a:pt x="2528164" y="958257"/>
                  <a:pt x="2493310" y="676075"/>
                  <a:pt x="2465786" y="397323"/>
                </a:cubicBezTo>
                <a:cubicBezTo>
                  <a:pt x="2490035" y="413308"/>
                  <a:pt x="2509840" y="434204"/>
                  <a:pt x="2531751" y="453074"/>
                </a:cubicBezTo>
                <a:cubicBezTo>
                  <a:pt x="2553115" y="470228"/>
                  <a:pt x="2577208" y="483639"/>
                  <a:pt x="2599041" y="500091"/>
                </a:cubicBezTo>
                <a:cubicBezTo>
                  <a:pt x="2708124" y="582040"/>
                  <a:pt x="2818689" y="662274"/>
                  <a:pt x="2923952" y="749213"/>
                </a:cubicBezTo>
                <a:cubicBezTo>
                  <a:pt x="2954829" y="778453"/>
                  <a:pt x="2986798" y="806367"/>
                  <a:pt x="3019546" y="833501"/>
                </a:cubicBezTo>
                <a:cubicBezTo>
                  <a:pt x="3050891" y="862507"/>
                  <a:pt x="3078260" y="895646"/>
                  <a:pt x="3110462" y="923794"/>
                </a:cubicBezTo>
                <a:cubicBezTo>
                  <a:pt x="3134322" y="945704"/>
                  <a:pt x="3153269" y="971981"/>
                  <a:pt x="3177675" y="994047"/>
                </a:cubicBezTo>
                <a:cubicBezTo>
                  <a:pt x="3202860" y="1017594"/>
                  <a:pt x="3230774" y="1037945"/>
                  <a:pt x="3260871" y="1054709"/>
                </a:cubicBezTo>
                <a:cubicBezTo>
                  <a:pt x="3275686" y="1064222"/>
                  <a:pt x="3295881" y="1068900"/>
                  <a:pt x="3309214" y="1054475"/>
                </a:cubicBezTo>
                <a:cubicBezTo>
                  <a:pt x="3349058" y="1015411"/>
                  <a:pt x="3402469" y="986327"/>
                  <a:pt x="3431787" y="938140"/>
                </a:cubicBezTo>
                <a:cubicBezTo>
                  <a:pt x="3436543" y="924573"/>
                  <a:pt x="3426485" y="913891"/>
                  <a:pt x="3416114" y="906796"/>
                </a:cubicBezTo>
                <a:close/>
                <a:moveTo>
                  <a:pt x="1362553" y="2156149"/>
                </a:moveTo>
                <a:cubicBezTo>
                  <a:pt x="1282164" y="2179852"/>
                  <a:pt x="1198499" y="2198254"/>
                  <a:pt x="1113743" y="2197006"/>
                </a:cubicBezTo>
                <a:cubicBezTo>
                  <a:pt x="1056121" y="2199345"/>
                  <a:pt x="1000137" y="2189053"/>
                  <a:pt x="945790" y="2169014"/>
                </a:cubicBezTo>
                <a:cubicBezTo>
                  <a:pt x="869767" y="2149755"/>
                  <a:pt x="798188" y="2117864"/>
                  <a:pt x="730898" y="2077864"/>
                </a:cubicBezTo>
                <a:cubicBezTo>
                  <a:pt x="597877" y="2000204"/>
                  <a:pt x="513667" y="1862348"/>
                  <a:pt x="463842" y="1719893"/>
                </a:cubicBezTo>
                <a:cubicBezTo>
                  <a:pt x="443258" y="1655097"/>
                  <a:pt x="440919" y="1579386"/>
                  <a:pt x="484817" y="1522856"/>
                </a:cubicBezTo>
                <a:cubicBezTo>
                  <a:pt x="511250" y="1476618"/>
                  <a:pt x="544232" y="1469991"/>
                  <a:pt x="592731" y="1460010"/>
                </a:cubicBezTo>
                <a:cubicBezTo>
                  <a:pt x="708910" y="1432954"/>
                  <a:pt x="821970" y="1486989"/>
                  <a:pt x="915927" y="1551238"/>
                </a:cubicBezTo>
                <a:cubicBezTo>
                  <a:pt x="1034679" y="1635059"/>
                  <a:pt x="1132846" y="1745546"/>
                  <a:pt x="1213860" y="1866013"/>
                </a:cubicBezTo>
                <a:cubicBezTo>
                  <a:pt x="1245439" y="1911315"/>
                  <a:pt x="1267895" y="1963713"/>
                  <a:pt x="1295575" y="2011588"/>
                </a:cubicBezTo>
                <a:cubicBezTo>
                  <a:pt x="1322631" y="2057280"/>
                  <a:pt x="1341345" y="2106558"/>
                  <a:pt x="1362553" y="21561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4"/>
          <p:cNvSpPr/>
          <p:nvPr/>
        </p:nvSpPr>
        <p:spPr>
          <a:xfrm>
            <a:off x="2100155" y="3660117"/>
            <a:ext cx="513263" cy="468807"/>
          </a:xfrm>
          <a:custGeom>
            <a:rect b="b" l="l" r="r" t="t"/>
            <a:pathLst>
              <a:path extrusionOk="0" h="937614" w="1026525">
                <a:moveTo>
                  <a:pt x="146426" y="936983"/>
                </a:moveTo>
                <a:cubicBezTo>
                  <a:pt x="133950" y="932850"/>
                  <a:pt x="126621" y="920608"/>
                  <a:pt x="118122" y="911252"/>
                </a:cubicBezTo>
                <a:cubicBezTo>
                  <a:pt x="80305" y="863689"/>
                  <a:pt x="51923" y="809420"/>
                  <a:pt x="11611" y="763650"/>
                </a:cubicBezTo>
                <a:cubicBezTo>
                  <a:pt x="-5777" y="746028"/>
                  <a:pt x="-2580" y="727861"/>
                  <a:pt x="14184" y="711252"/>
                </a:cubicBezTo>
                <a:cubicBezTo>
                  <a:pt x="41007" y="682091"/>
                  <a:pt x="71962" y="657139"/>
                  <a:pt x="101903" y="631331"/>
                </a:cubicBezTo>
                <a:cubicBezTo>
                  <a:pt x="270636" y="488407"/>
                  <a:pt x="452000" y="359363"/>
                  <a:pt x="634455" y="234763"/>
                </a:cubicBezTo>
                <a:cubicBezTo>
                  <a:pt x="634299" y="234841"/>
                  <a:pt x="634144" y="234996"/>
                  <a:pt x="633988" y="235074"/>
                </a:cubicBezTo>
                <a:cubicBezTo>
                  <a:pt x="633988" y="235074"/>
                  <a:pt x="633910" y="235074"/>
                  <a:pt x="633988" y="235074"/>
                </a:cubicBezTo>
                <a:cubicBezTo>
                  <a:pt x="633832" y="235152"/>
                  <a:pt x="633754" y="235230"/>
                  <a:pt x="633598" y="235308"/>
                </a:cubicBezTo>
                <a:cubicBezTo>
                  <a:pt x="633442" y="235386"/>
                  <a:pt x="633286" y="235542"/>
                  <a:pt x="633130" y="235620"/>
                </a:cubicBezTo>
                <a:cubicBezTo>
                  <a:pt x="645372" y="227355"/>
                  <a:pt x="657691" y="219090"/>
                  <a:pt x="669777" y="210903"/>
                </a:cubicBezTo>
                <a:cubicBezTo>
                  <a:pt x="669387" y="211137"/>
                  <a:pt x="669075" y="211371"/>
                  <a:pt x="668685" y="211605"/>
                </a:cubicBezTo>
                <a:cubicBezTo>
                  <a:pt x="668607" y="211605"/>
                  <a:pt x="668607" y="211683"/>
                  <a:pt x="668530" y="211683"/>
                </a:cubicBezTo>
                <a:cubicBezTo>
                  <a:pt x="680147" y="203729"/>
                  <a:pt x="691843" y="196010"/>
                  <a:pt x="703461" y="188135"/>
                </a:cubicBezTo>
                <a:cubicBezTo>
                  <a:pt x="703149" y="188369"/>
                  <a:pt x="702759" y="188603"/>
                  <a:pt x="702448" y="188837"/>
                </a:cubicBezTo>
                <a:cubicBezTo>
                  <a:pt x="702370" y="188915"/>
                  <a:pt x="702214" y="188993"/>
                  <a:pt x="702136" y="189071"/>
                </a:cubicBezTo>
                <a:cubicBezTo>
                  <a:pt x="799835" y="125367"/>
                  <a:pt x="897145" y="60338"/>
                  <a:pt x="1000068" y="5367"/>
                </a:cubicBezTo>
                <a:cubicBezTo>
                  <a:pt x="1007788" y="2327"/>
                  <a:pt x="1019640" y="-4223"/>
                  <a:pt x="1025877" y="3964"/>
                </a:cubicBezTo>
                <a:cubicBezTo>
                  <a:pt x="1027437" y="6615"/>
                  <a:pt x="1025955" y="9656"/>
                  <a:pt x="1023850" y="11371"/>
                </a:cubicBezTo>
                <a:cubicBezTo>
                  <a:pt x="999445" y="29383"/>
                  <a:pt x="974805" y="46771"/>
                  <a:pt x="949074" y="62911"/>
                </a:cubicBezTo>
                <a:cubicBezTo>
                  <a:pt x="752818" y="190630"/>
                  <a:pt x="560070" y="323105"/>
                  <a:pt x="373170" y="464080"/>
                </a:cubicBezTo>
                <a:cubicBezTo>
                  <a:pt x="260110" y="551331"/>
                  <a:pt x="142683" y="635775"/>
                  <a:pt x="42878" y="738309"/>
                </a:cubicBezTo>
                <a:cubicBezTo>
                  <a:pt x="86309" y="786964"/>
                  <a:pt x="115315" y="845053"/>
                  <a:pt x="156718" y="894098"/>
                </a:cubicBezTo>
                <a:cubicBezTo>
                  <a:pt x="238823" y="828913"/>
                  <a:pt x="318433" y="760765"/>
                  <a:pt x="401474" y="696672"/>
                </a:cubicBezTo>
                <a:cubicBezTo>
                  <a:pt x="453092" y="655658"/>
                  <a:pt x="507984" y="618933"/>
                  <a:pt x="557731" y="575502"/>
                </a:cubicBezTo>
                <a:cubicBezTo>
                  <a:pt x="609582" y="539245"/>
                  <a:pt x="659329" y="499791"/>
                  <a:pt x="712740" y="465717"/>
                </a:cubicBezTo>
                <a:cubicBezTo>
                  <a:pt x="748997" y="438349"/>
                  <a:pt x="782681" y="407706"/>
                  <a:pt x="821745" y="384236"/>
                </a:cubicBezTo>
                <a:cubicBezTo>
                  <a:pt x="830322" y="378934"/>
                  <a:pt x="837808" y="370825"/>
                  <a:pt x="848178" y="369343"/>
                </a:cubicBezTo>
                <a:cubicBezTo>
                  <a:pt x="863695" y="366614"/>
                  <a:pt x="875936" y="385093"/>
                  <a:pt x="867671" y="398505"/>
                </a:cubicBezTo>
                <a:cubicBezTo>
                  <a:pt x="845917" y="422598"/>
                  <a:pt x="813168" y="434762"/>
                  <a:pt x="789153" y="456828"/>
                </a:cubicBezTo>
                <a:cubicBezTo>
                  <a:pt x="743773" y="496828"/>
                  <a:pt x="691063" y="526847"/>
                  <a:pt x="643656" y="564196"/>
                </a:cubicBezTo>
                <a:cubicBezTo>
                  <a:pt x="599680" y="593670"/>
                  <a:pt x="558900" y="626808"/>
                  <a:pt x="518121" y="660414"/>
                </a:cubicBezTo>
                <a:cubicBezTo>
                  <a:pt x="454183" y="705794"/>
                  <a:pt x="392507" y="754293"/>
                  <a:pt x="332156" y="804429"/>
                </a:cubicBezTo>
                <a:cubicBezTo>
                  <a:pt x="292312" y="837334"/>
                  <a:pt x="250987" y="868445"/>
                  <a:pt x="212079" y="902441"/>
                </a:cubicBezTo>
                <a:cubicBezTo>
                  <a:pt x="192352" y="916164"/>
                  <a:pt x="172858" y="941973"/>
                  <a:pt x="146426" y="9369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4"/>
          <p:cNvSpPr/>
          <p:nvPr/>
        </p:nvSpPr>
        <p:spPr>
          <a:xfrm>
            <a:off x="1428271" y="3658525"/>
            <a:ext cx="1716500" cy="1296385"/>
          </a:xfrm>
          <a:custGeom>
            <a:rect b="b" l="l" r="r" t="t"/>
            <a:pathLst>
              <a:path extrusionOk="0" h="2592769" w="3433000">
                <a:moveTo>
                  <a:pt x="963958" y="2592639"/>
                </a:moveTo>
                <a:cubicBezTo>
                  <a:pt x="828364" y="2587649"/>
                  <a:pt x="692224" y="2560904"/>
                  <a:pt x="570587" y="2499228"/>
                </a:cubicBezTo>
                <a:cubicBezTo>
                  <a:pt x="419476" y="2432093"/>
                  <a:pt x="292147" y="2321295"/>
                  <a:pt x="191173" y="2191470"/>
                </a:cubicBezTo>
                <a:cubicBezTo>
                  <a:pt x="158970" y="2148663"/>
                  <a:pt x="126533" y="2105467"/>
                  <a:pt x="100881" y="2058293"/>
                </a:cubicBezTo>
                <a:cubicBezTo>
                  <a:pt x="75384" y="2009872"/>
                  <a:pt x="55423" y="1958566"/>
                  <a:pt x="36085" y="1907416"/>
                </a:cubicBezTo>
                <a:cubicBezTo>
                  <a:pt x="9575" y="1838723"/>
                  <a:pt x="2011" y="1765039"/>
                  <a:pt x="686" y="1691900"/>
                </a:cubicBezTo>
                <a:cubicBezTo>
                  <a:pt x="140" y="1648704"/>
                  <a:pt x="-2121" y="1604883"/>
                  <a:pt x="6300" y="1562232"/>
                </a:cubicBezTo>
                <a:cubicBezTo>
                  <a:pt x="19243" y="1501180"/>
                  <a:pt x="43727" y="1442467"/>
                  <a:pt x="73590" y="1387730"/>
                </a:cubicBezTo>
                <a:cubicBezTo>
                  <a:pt x="98619" y="1338607"/>
                  <a:pt x="145013" y="1307652"/>
                  <a:pt x="191095" y="1280206"/>
                </a:cubicBezTo>
                <a:cubicBezTo>
                  <a:pt x="237722" y="1253383"/>
                  <a:pt x="284350" y="1225625"/>
                  <a:pt x="334408" y="1205430"/>
                </a:cubicBezTo>
                <a:cubicBezTo>
                  <a:pt x="417215" y="1173851"/>
                  <a:pt x="501113" y="1141337"/>
                  <a:pt x="589924" y="1132370"/>
                </a:cubicBezTo>
                <a:cubicBezTo>
                  <a:pt x="698852" y="1122156"/>
                  <a:pt x="810352" y="1118179"/>
                  <a:pt x="917018" y="1146405"/>
                </a:cubicBezTo>
                <a:cubicBezTo>
                  <a:pt x="980956" y="1162545"/>
                  <a:pt x="1045517" y="1177906"/>
                  <a:pt x="1106570" y="1203169"/>
                </a:cubicBezTo>
                <a:cubicBezTo>
                  <a:pt x="1145010" y="1219465"/>
                  <a:pt x="1179864" y="1242701"/>
                  <a:pt x="1215497" y="1264221"/>
                </a:cubicBezTo>
                <a:cubicBezTo>
                  <a:pt x="1322553" y="1326132"/>
                  <a:pt x="1409805" y="1416814"/>
                  <a:pt x="1485750" y="1513421"/>
                </a:cubicBezTo>
                <a:cubicBezTo>
                  <a:pt x="1536900" y="1590536"/>
                  <a:pt x="1586256" y="1667495"/>
                  <a:pt x="1633820" y="1745935"/>
                </a:cubicBezTo>
                <a:cubicBezTo>
                  <a:pt x="1638966" y="1762076"/>
                  <a:pt x="1619395" y="1777280"/>
                  <a:pt x="1605048" y="1768002"/>
                </a:cubicBezTo>
                <a:cubicBezTo>
                  <a:pt x="1596315" y="1762778"/>
                  <a:pt x="1591792" y="1753031"/>
                  <a:pt x="1585944" y="1745078"/>
                </a:cubicBezTo>
                <a:cubicBezTo>
                  <a:pt x="1532065" y="1663207"/>
                  <a:pt x="1485750" y="1576891"/>
                  <a:pt x="1424229" y="1500868"/>
                </a:cubicBezTo>
                <a:cubicBezTo>
                  <a:pt x="1374249" y="1447457"/>
                  <a:pt x="1325594" y="1389601"/>
                  <a:pt x="1266491" y="1346716"/>
                </a:cubicBezTo>
                <a:cubicBezTo>
                  <a:pt x="1185478" y="1290498"/>
                  <a:pt x="1103139" y="1236229"/>
                  <a:pt x="1006765" y="1211824"/>
                </a:cubicBezTo>
                <a:cubicBezTo>
                  <a:pt x="926141" y="1190382"/>
                  <a:pt x="844972" y="1165898"/>
                  <a:pt x="760762" y="1165742"/>
                </a:cubicBezTo>
                <a:cubicBezTo>
                  <a:pt x="689105" y="1165274"/>
                  <a:pt x="616902" y="1167302"/>
                  <a:pt x="546259" y="1179855"/>
                </a:cubicBezTo>
                <a:cubicBezTo>
                  <a:pt x="487234" y="1191629"/>
                  <a:pt x="430548" y="1212682"/>
                  <a:pt x="374252" y="1233734"/>
                </a:cubicBezTo>
                <a:cubicBezTo>
                  <a:pt x="326767" y="1249719"/>
                  <a:pt x="283492" y="1274670"/>
                  <a:pt x="240139" y="1298763"/>
                </a:cubicBezTo>
                <a:cubicBezTo>
                  <a:pt x="197410" y="1324806"/>
                  <a:pt x="149301" y="1347652"/>
                  <a:pt x="120062" y="1389835"/>
                </a:cubicBezTo>
                <a:cubicBezTo>
                  <a:pt x="83727" y="1448782"/>
                  <a:pt x="57060" y="1513500"/>
                  <a:pt x="44195" y="1581336"/>
                </a:cubicBezTo>
                <a:cubicBezTo>
                  <a:pt x="37021" y="1649951"/>
                  <a:pt x="40764" y="1718645"/>
                  <a:pt x="47859" y="1787027"/>
                </a:cubicBezTo>
                <a:cubicBezTo>
                  <a:pt x="54721" y="1848079"/>
                  <a:pt x="77801" y="1905389"/>
                  <a:pt x="101036" y="1961763"/>
                </a:cubicBezTo>
                <a:cubicBezTo>
                  <a:pt x="121699" y="2013069"/>
                  <a:pt x="146962" y="2063049"/>
                  <a:pt x="179867" y="2107416"/>
                </a:cubicBezTo>
                <a:cubicBezTo>
                  <a:pt x="273044" y="2240749"/>
                  <a:pt x="389925" y="2360904"/>
                  <a:pt x="535343" y="2436460"/>
                </a:cubicBezTo>
                <a:cubicBezTo>
                  <a:pt x="590782" y="2464998"/>
                  <a:pt x="647546" y="2491898"/>
                  <a:pt x="706883" y="2511391"/>
                </a:cubicBezTo>
                <a:cubicBezTo>
                  <a:pt x="786493" y="2535017"/>
                  <a:pt x="869533" y="2547103"/>
                  <a:pt x="952340" y="2551937"/>
                </a:cubicBezTo>
                <a:cubicBezTo>
                  <a:pt x="1046453" y="2554588"/>
                  <a:pt x="1139864" y="2540319"/>
                  <a:pt x="1233041" y="2529247"/>
                </a:cubicBezTo>
                <a:cubicBezTo>
                  <a:pt x="1289961" y="2522308"/>
                  <a:pt x="1345477" y="2507415"/>
                  <a:pt x="1400136" y="2490495"/>
                </a:cubicBezTo>
                <a:cubicBezTo>
                  <a:pt x="1495184" y="2464530"/>
                  <a:pt x="1587738" y="2429598"/>
                  <a:pt x="1674911" y="2383750"/>
                </a:cubicBezTo>
                <a:cubicBezTo>
                  <a:pt x="1904540" y="2275914"/>
                  <a:pt x="2106879" y="2103985"/>
                  <a:pt x="2234987" y="1883713"/>
                </a:cubicBezTo>
                <a:cubicBezTo>
                  <a:pt x="2276157" y="1819853"/>
                  <a:pt x="2306254" y="1751004"/>
                  <a:pt x="2334870" y="1681140"/>
                </a:cubicBezTo>
                <a:cubicBezTo>
                  <a:pt x="2359821" y="1622973"/>
                  <a:pt x="2385006" y="1564416"/>
                  <a:pt x="2401693" y="1503207"/>
                </a:cubicBezTo>
                <a:cubicBezTo>
                  <a:pt x="2453700" y="1289484"/>
                  <a:pt x="2474051" y="1068589"/>
                  <a:pt x="2463837" y="848940"/>
                </a:cubicBezTo>
                <a:cubicBezTo>
                  <a:pt x="2462511" y="754281"/>
                  <a:pt x="2448788" y="660481"/>
                  <a:pt x="2442940" y="566056"/>
                </a:cubicBezTo>
                <a:cubicBezTo>
                  <a:pt x="2444811" y="525276"/>
                  <a:pt x="2399353" y="347343"/>
                  <a:pt x="2446449" y="343288"/>
                </a:cubicBezTo>
                <a:cubicBezTo>
                  <a:pt x="2460328" y="342353"/>
                  <a:pt x="2471946" y="352801"/>
                  <a:pt x="2483174" y="359585"/>
                </a:cubicBezTo>
                <a:cubicBezTo>
                  <a:pt x="2517092" y="380949"/>
                  <a:pt x="2542979" y="411904"/>
                  <a:pt x="2575571" y="434828"/>
                </a:cubicBezTo>
                <a:cubicBezTo>
                  <a:pt x="2704382" y="524029"/>
                  <a:pt x="2828748" y="619935"/>
                  <a:pt x="2950619" y="718414"/>
                </a:cubicBezTo>
                <a:cubicBezTo>
                  <a:pt x="2981964" y="747654"/>
                  <a:pt x="3011126" y="773775"/>
                  <a:pt x="3043562" y="800441"/>
                </a:cubicBezTo>
                <a:cubicBezTo>
                  <a:pt x="3076310" y="829369"/>
                  <a:pt x="3103601" y="863755"/>
                  <a:pt x="3136583" y="892449"/>
                </a:cubicBezTo>
                <a:cubicBezTo>
                  <a:pt x="3182899" y="939076"/>
                  <a:pt x="3224614" y="991942"/>
                  <a:pt x="3285043" y="1021493"/>
                </a:cubicBezTo>
                <a:cubicBezTo>
                  <a:pt x="3317869" y="991474"/>
                  <a:pt x="3354828" y="966211"/>
                  <a:pt x="3385237" y="933540"/>
                </a:cubicBezTo>
                <a:cubicBezTo>
                  <a:pt x="3294789" y="851357"/>
                  <a:pt x="3216895" y="756699"/>
                  <a:pt x="3124420" y="676543"/>
                </a:cubicBezTo>
                <a:cubicBezTo>
                  <a:pt x="3059936" y="618141"/>
                  <a:pt x="2998104" y="557011"/>
                  <a:pt x="2931905" y="500403"/>
                </a:cubicBezTo>
                <a:cubicBezTo>
                  <a:pt x="2851048" y="430384"/>
                  <a:pt x="2768241" y="362860"/>
                  <a:pt x="2688709" y="291437"/>
                </a:cubicBezTo>
                <a:cubicBezTo>
                  <a:pt x="2634050" y="242938"/>
                  <a:pt x="2580250" y="196622"/>
                  <a:pt x="2523408" y="151320"/>
                </a:cubicBezTo>
                <a:cubicBezTo>
                  <a:pt x="2482394" y="115297"/>
                  <a:pt x="2444499" y="75609"/>
                  <a:pt x="2401381" y="41847"/>
                </a:cubicBezTo>
                <a:cubicBezTo>
                  <a:pt x="2389685" y="31476"/>
                  <a:pt x="2374558" y="24069"/>
                  <a:pt x="2365201" y="11516"/>
                </a:cubicBezTo>
                <a:cubicBezTo>
                  <a:pt x="2363018" y="7773"/>
                  <a:pt x="2364656" y="2861"/>
                  <a:pt x="2368632" y="1067"/>
                </a:cubicBezTo>
                <a:cubicBezTo>
                  <a:pt x="2383213" y="-3611"/>
                  <a:pt x="2398028" y="8241"/>
                  <a:pt x="2410659" y="14401"/>
                </a:cubicBezTo>
                <a:cubicBezTo>
                  <a:pt x="2474987" y="54478"/>
                  <a:pt x="2525825" y="111944"/>
                  <a:pt x="2587111" y="156077"/>
                </a:cubicBezTo>
                <a:cubicBezTo>
                  <a:pt x="2646760" y="202782"/>
                  <a:pt x="2703992" y="254322"/>
                  <a:pt x="2760756" y="304146"/>
                </a:cubicBezTo>
                <a:cubicBezTo>
                  <a:pt x="2801691" y="337986"/>
                  <a:pt x="2843953" y="370189"/>
                  <a:pt x="2882393" y="406914"/>
                </a:cubicBezTo>
                <a:cubicBezTo>
                  <a:pt x="2959586" y="471007"/>
                  <a:pt x="3035063" y="535802"/>
                  <a:pt x="3106330" y="605900"/>
                </a:cubicBezTo>
                <a:cubicBezTo>
                  <a:pt x="3169955" y="664457"/>
                  <a:pt x="3235764" y="720987"/>
                  <a:pt x="3293854" y="785159"/>
                </a:cubicBezTo>
                <a:cubicBezTo>
                  <a:pt x="3331748" y="828121"/>
                  <a:pt x="3374321" y="868121"/>
                  <a:pt x="3416114" y="906796"/>
                </a:cubicBezTo>
                <a:cubicBezTo>
                  <a:pt x="3426485" y="913891"/>
                  <a:pt x="3436543" y="924573"/>
                  <a:pt x="3431787" y="938140"/>
                </a:cubicBezTo>
                <a:cubicBezTo>
                  <a:pt x="3402469" y="986327"/>
                  <a:pt x="3349058" y="1015411"/>
                  <a:pt x="3309214" y="1054475"/>
                </a:cubicBezTo>
                <a:cubicBezTo>
                  <a:pt x="3295881" y="1068900"/>
                  <a:pt x="3275686" y="1064222"/>
                  <a:pt x="3260871" y="1054709"/>
                </a:cubicBezTo>
                <a:cubicBezTo>
                  <a:pt x="3230774" y="1037945"/>
                  <a:pt x="3202860" y="1017594"/>
                  <a:pt x="3177675" y="994047"/>
                </a:cubicBezTo>
                <a:cubicBezTo>
                  <a:pt x="3153269" y="971981"/>
                  <a:pt x="3134322" y="945704"/>
                  <a:pt x="3110462" y="923794"/>
                </a:cubicBezTo>
                <a:cubicBezTo>
                  <a:pt x="3078260" y="895646"/>
                  <a:pt x="3050891" y="862507"/>
                  <a:pt x="3019546" y="833501"/>
                </a:cubicBezTo>
                <a:cubicBezTo>
                  <a:pt x="2986798" y="806367"/>
                  <a:pt x="2954829" y="778453"/>
                  <a:pt x="2923952" y="749213"/>
                </a:cubicBezTo>
                <a:cubicBezTo>
                  <a:pt x="2818689" y="662274"/>
                  <a:pt x="2708124" y="582040"/>
                  <a:pt x="2599041" y="500091"/>
                </a:cubicBezTo>
                <a:cubicBezTo>
                  <a:pt x="2577208" y="483639"/>
                  <a:pt x="2553115" y="470228"/>
                  <a:pt x="2531751" y="453074"/>
                </a:cubicBezTo>
                <a:cubicBezTo>
                  <a:pt x="2509840" y="434204"/>
                  <a:pt x="2490035" y="413308"/>
                  <a:pt x="2465786" y="397323"/>
                </a:cubicBezTo>
                <a:cubicBezTo>
                  <a:pt x="2493310" y="676075"/>
                  <a:pt x="2528164" y="958257"/>
                  <a:pt x="2490191" y="1237945"/>
                </a:cubicBezTo>
                <a:cubicBezTo>
                  <a:pt x="2471010" y="1381336"/>
                  <a:pt x="2449178" y="1526365"/>
                  <a:pt x="2388281" y="1658918"/>
                </a:cubicBezTo>
                <a:cubicBezTo>
                  <a:pt x="2347891" y="1759191"/>
                  <a:pt x="2303447" y="1857592"/>
                  <a:pt x="2243174" y="1947728"/>
                </a:cubicBezTo>
                <a:cubicBezTo>
                  <a:pt x="2169958" y="2063127"/>
                  <a:pt x="2074676" y="2163868"/>
                  <a:pt x="1968555" y="2249482"/>
                </a:cubicBezTo>
                <a:cubicBezTo>
                  <a:pt x="1891207" y="2311236"/>
                  <a:pt x="1807542" y="2364725"/>
                  <a:pt x="1718108" y="2407376"/>
                </a:cubicBezTo>
                <a:cubicBezTo>
                  <a:pt x="1637406" y="2449247"/>
                  <a:pt x="1554599" y="2487688"/>
                  <a:pt x="1467036" y="2513029"/>
                </a:cubicBezTo>
                <a:cubicBezTo>
                  <a:pt x="1381501" y="2539539"/>
                  <a:pt x="1295263" y="2565660"/>
                  <a:pt x="1205673" y="2573847"/>
                </a:cubicBezTo>
                <a:cubicBezTo>
                  <a:pt x="1125517" y="2582736"/>
                  <a:pt x="1045049" y="2594120"/>
                  <a:pt x="963958" y="25926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4"/>
          <p:cNvSpPr/>
          <p:nvPr/>
        </p:nvSpPr>
        <p:spPr>
          <a:xfrm>
            <a:off x="1632508" y="3841599"/>
            <a:ext cx="906341" cy="935874"/>
          </a:xfrm>
          <a:custGeom>
            <a:rect b="b" l="l" r="r" t="t"/>
            <a:pathLst>
              <a:path extrusionOk="0" h="1871747" w="1812682">
                <a:moveTo>
                  <a:pt x="672210" y="1871403"/>
                </a:moveTo>
                <a:cubicBezTo>
                  <a:pt x="615056" y="1870701"/>
                  <a:pt x="560476" y="1853469"/>
                  <a:pt x="506675" y="1836081"/>
                </a:cubicBezTo>
                <a:cubicBezTo>
                  <a:pt x="431977" y="1816822"/>
                  <a:pt x="362582" y="1782514"/>
                  <a:pt x="296461" y="1743450"/>
                </a:cubicBezTo>
                <a:cubicBezTo>
                  <a:pt x="165545" y="1664542"/>
                  <a:pt x="77826" y="1531833"/>
                  <a:pt x="25818" y="1390625"/>
                </a:cubicBezTo>
                <a:cubicBezTo>
                  <a:pt x="1179" y="1327623"/>
                  <a:pt x="-11296" y="1253159"/>
                  <a:pt x="13499" y="1188364"/>
                </a:cubicBezTo>
                <a:cubicBezTo>
                  <a:pt x="31666" y="1145245"/>
                  <a:pt x="58489" y="1100489"/>
                  <a:pt x="99502" y="1076084"/>
                </a:cubicBezTo>
                <a:cubicBezTo>
                  <a:pt x="238137" y="1020567"/>
                  <a:pt x="366714" y="1047312"/>
                  <a:pt x="489833" y="1125674"/>
                </a:cubicBezTo>
                <a:cubicBezTo>
                  <a:pt x="647415" y="1222984"/>
                  <a:pt x="771703" y="1366843"/>
                  <a:pt x="868077" y="1523568"/>
                </a:cubicBezTo>
                <a:cubicBezTo>
                  <a:pt x="910962" y="1606686"/>
                  <a:pt x="960475" y="1687076"/>
                  <a:pt x="990962" y="1775809"/>
                </a:cubicBezTo>
                <a:cubicBezTo>
                  <a:pt x="1195718" y="1688090"/>
                  <a:pt x="1389557" y="1488090"/>
                  <a:pt x="1512208" y="1304231"/>
                </a:cubicBezTo>
                <a:cubicBezTo>
                  <a:pt x="1542149" y="1247857"/>
                  <a:pt x="1574040" y="1191873"/>
                  <a:pt x="1594859" y="1131288"/>
                </a:cubicBezTo>
                <a:cubicBezTo>
                  <a:pt x="1618328" y="1057136"/>
                  <a:pt x="1635248" y="981113"/>
                  <a:pt x="1657860" y="906649"/>
                </a:cubicBezTo>
                <a:cubicBezTo>
                  <a:pt x="1705501" y="731679"/>
                  <a:pt x="1737626" y="552031"/>
                  <a:pt x="1755872" y="371680"/>
                </a:cubicBezTo>
                <a:cubicBezTo>
                  <a:pt x="1759069" y="257762"/>
                  <a:pt x="1772168" y="144780"/>
                  <a:pt x="1788464" y="32032"/>
                </a:cubicBezTo>
                <a:cubicBezTo>
                  <a:pt x="1790881" y="21662"/>
                  <a:pt x="1789946" y="8952"/>
                  <a:pt x="1798133" y="1311"/>
                </a:cubicBezTo>
                <a:cubicBezTo>
                  <a:pt x="1800706" y="-482"/>
                  <a:pt x="1804371" y="-560"/>
                  <a:pt x="1806710" y="1857"/>
                </a:cubicBezTo>
                <a:cubicBezTo>
                  <a:pt x="1812246" y="8406"/>
                  <a:pt x="1811310" y="18075"/>
                  <a:pt x="1812012" y="26106"/>
                </a:cubicBezTo>
                <a:cubicBezTo>
                  <a:pt x="1813338" y="53475"/>
                  <a:pt x="1812636" y="80921"/>
                  <a:pt x="1810453" y="108211"/>
                </a:cubicBezTo>
                <a:cubicBezTo>
                  <a:pt x="1796885" y="223221"/>
                  <a:pt x="1800706" y="339322"/>
                  <a:pt x="1786827" y="454175"/>
                </a:cubicBezTo>
                <a:cubicBezTo>
                  <a:pt x="1763747" y="628600"/>
                  <a:pt x="1732402" y="802634"/>
                  <a:pt x="1681486" y="971289"/>
                </a:cubicBezTo>
                <a:cubicBezTo>
                  <a:pt x="1655443" y="1066961"/>
                  <a:pt x="1634936" y="1165284"/>
                  <a:pt x="1585424" y="1252301"/>
                </a:cubicBezTo>
                <a:cubicBezTo>
                  <a:pt x="1553299" y="1322321"/>
                  <a:pt x="1509635" y="1385245"/>
                  <a:pt x="1459654" y="1443802"/>
                </a:cubicBezTo>
                <a:cubicBezTo>
                  <a:pt x="1410688" y="1504153"/>
                  <a:pt x="1357588" y="1561930"/>
                  <a:pt x="1299733" y="1613938"/>
                </a:cubicBezTo>
                <a:cubicBezTo>
                  <a:pt x="1215211" y="1694405"/>
                  <a:pt x="1119227" y="1764659"/>
                  <a:pt x="1011702" y="1811130"/>
                </a:cubicBezTo>
                <a:cubicBezTo>
                  <a:pt x="904490" y="1854639"/>
                  <a:pt x="787532" y="1874678"/>
                  <a:pt x="672210" y="1871403"/>
                </a:cubicBezTo>
                <a:close/>
                <a:moveTo>
                  <a:pt x="705271" y="1830857"/>
                </a:moveTo>
                <a:cubicBezTo>
                  <a:pt x="790027" y="1832105"/>
                  <a:pt x="873691" y="1813703"/>
                  <a:pt x="954081" y="1790000"/>
                </a:cubicBezTo>
                <a:cubicBezTo>
                  <a:pt x="932872" y="1740409"/>
                  <a:pt x="914159" y="1691131"/>
                  <a:pt x="887102" y="1645439"/>
                </a:cubicBezTo>
                <a:cubicBezTo>
                  <a:pt x="859422" y="1597564"/>
                  <a:pt x="836966" y="1545166"/>
                  <a:pt x="805387" y="1499864"/>
                </a:cubicBezTo>
                <a:cubicBezTo>
                  <a:pt x="724374" y="1379397"/>
                  <a:pt x="626207" y="1268910"/>
                  <a:pt x="507454" y="1185089"/>
                </a:cubicBezTo>
                <a:cubicBezTo>
                  <a:pt x="413498" y="1120840"/>
                  <a:pt x="300438" y="1066805"/>
                  <a:pt x="184259" y="1093861"/>
                </a:cubicBezTo>
                <a:cubicBezTo>
                  <a:pt x="135760" y="1103842"/>
                  <a:pt x="102777" y="1110469"/>
                  <a:pt x="76345" y="1156707"/>
                </a:cubicBezTo>
                <a:cubicBezTo>
                  <a:pt x="32446" y="1213237"/>
                  <a:pt x="34785" y="1288948"/>
                  <a:pt x="55370" y="1353744"/>
                </a:cubicBezTo>
                <a:cubicBezTo>
                  <a:pt x="105194" y="1496199"/>
                  <a:pt x="189405" y="1634055"/>
                  <a:pt x="322426" y="1711715"/>
                </a:cubicBezTo>
                <a:cubicBezTo>
                  <a:pt x="389716" y="1751715"/>
                  <a:pt x="461295" y="1783606"/>
                  <a:pt x="537318" y="1802865"/>
                </a:cubicBezTo>
                <a:cubicBezTo>
                  <a:pt x="591665" y="1822904"/>
                  <a:pt x="647649" y="1833196"/>
                  <a:pt x="705271" y="18308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14"/>
          <p:cNvSpPr/>
          <p:nvPr/>
        </p:nvSpPr>
        <p:spPr>
          <a:xfrm>
            <a:off x="2222837" y="4517248"/>
            <a:ext cx="61438" cy="125539"/>
          </a:xfrm>
          <a:custGeom>
            <a:rect b="b" l="l" r="r" t="t"/>
            <a:pathLst>
              <a:path extrusionOk="0" h="251077" w="122876">
                <a:moveTo>
                  <a:pt x="83207" y="236597"/>
                </a:moveTo>
                <a:cubicBezTo>
                  <a:pt x="62388" y="161120"/>
                  <a:pt x="44376" y="82602"/>
                  <a:pt x="1803" y="15935"/>
                </a:cubicBezTo>
                <a:cubicBezTo>
                  <a:pt x="-4512" y="5721"/>
                  <a:pt x="7028" y="-3090"/>
                  <a:pt x="16852" y="1042"/>
                </a:cubicBezTo>
                <a:cubicBezTo>
                  <a:pt x="76267" y="34804"/>
                  <a:pt x="103402" y="162211"/>
                  <a:pt x="122115" y="225837"/>
                </a:cubicBezTo>
                <a:cubicBezTo>
                  <a:pt x="128665" y="251256"/>
                  <a:pt x="91004" y="261938"/>
                  <a:pt x="83207" y="2365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1680909" y="4918828"/>
            <a:ext cx="449858" cy="688918"/>
          </a:xfrm>
          <a:custGeom>
            <a:rect b="b" l="l" r="r" t="t"/>
            <a:pathLst>
              <a:path extrusionOk="0" h="1377836" w="899717">
                <a:moveTo>
                  <a:pt x="102738" y="1219007"/>
                </a:moveTo>
                <a:cubicBezTo>
                  <a:pt x="74044" y="1189845"/>
                  <a:pt x="-48529" y="1119280"/>
                  <a:pt x="21101" y="1079904"/>
                </a:cubicBezTo>
                <a:cubicBezTo>
                  <a:pt x="161373" y="973861"/>
                  <a:pt x="317708" y="887624"/>
                  <a:pt x="440203" y="759437"/>
                </a:cubicBezTo>
                <a:cubicBezTo>
                  <a:pt x="490027" y="712342"/>
                  <a:pt x="537123" y="662673"/>
                  <a:pt x="576811" y="606533"/>
                </a:cubicBezTo>
                <a:cubicBezTo>
                  <a:pt x="623594" y="545169"/>
                  <a:pt x="670222" y="483492"/>
                  <a:pt x="705699" y="414643"/>
                </a:cubicBezTo>
                <a:cubicBezTo>
                  <a:pt x="748584" y="338308"/>
                  <a:pt x="796927" y="263454"/>
                  <a:pt x="831079" y="183064"/>
                </a:cubicBezTo>
                <a:cubicBezTo>
                  <a:pt x="852989" y="129965"/>
                  <a:pt x="873964" y="74761"/>
                  <a:pt x="875367" y="16671"/>
                </a:cubicBezTo>
                <a:cubicBezTo>
                  <a:pt x="875757" y="9498"/>
                  <a:pt x="878798" y="-4303"/>
                  <a:pt x="888233" y="1311"/>
                </a:cubicBezTo>
                <a:cubicBezTo>
                  <a:pt x="938291" y="80375"/>
                  <a:pt x="811196" y="306027"/>
                  <a:pt x="766206" y="381115"/>
                </a:cubicBezTo>
                <a:cubicBezTo>
                  <a:pt x="727999" y="449263"/>
                  <a:pt x="692522" y="518970"/>
                  <a:pt x="643867" y="580490"/>
                </a:cubicBezTo>
                <a:cubicBezTo>
                  <a:pt x="607220" y="629067"/>
                  <a:pt x="572912" y="679749"/>
                  <a:pt x="530963" y="724038"/>
                </a:cubicBezTo>
                <a:cubicBezTo>
                  <a:pt x="475602" y="779632"/>
                  <a:pt x="421334" y="836864"/>
                  <a:pt x="360125" y="886064"/>
                </a:cubicBezTo>
                <a:cubicBezTo>
                  <a:pt x="258293" y="966844"/>
                  <a:pt x="147338" y="1035304"/>
                  <a:pt x="43635" y="1113276"/>
                </a:cubicBezTo>
                <a:cubicBezTo>
                  <a:pt x="134629" y="1200605"/>
                  <a:pt x="240749" y="1270937"/>
                  <a:pt x="339618" y="1349221"/>
                </a:cubicBezTo>
                <a:cubicBezTo>
                  <a:pt x="342893" y="1351638"/>
                  <a:pt x="346168" y="1354133"/>
                  <a:pt x="349365" y="1356628"/>
                </a:cubicBezTo>
                <a:cubicBezTo>
                  <a:pt x="344531" y="1358656"/>
                  <a:pt x="339696" y="1360917"/>
                  <a:pt x="334862" y="1363256"/>
                </a:cubicBezTo>
                <a:cubicBezTo>
                  <a:pt x="326207" y="1367389"/>
                  <a:pt x="318020" y="1371989"/>
                  <a:pt x="310067" y="1377291"/>
                </a:cubicBezTo>
                <a:cubicBezTo>
                  <a:pt x="309833" y="1377447"/>
                  <a:pt x="309521" y="1377603"/>
                  <a:pt x="309287" y="1377837"/>
                </a:cubicBezTo>
                <a:cubicBezTo>
                  <a:pt x="240125" y="1325361"/>
                  <a:pt x="172055" y="1271171"/>
                  <a:pt x="102738" y="12190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4"/>
          <p:cNvSpPr/>
          <p:nvPr/>
        </p:nvSpPr>
        <p:spPr>
          <a:xfrm>
            <a:off x="1836279" y="4830913"/>
            <a:ext cx="488139" cy="771141"/>
          </a:xfrm>
          <a:custGeom>
            <a:rect b="b" l="l" r="r" t="t"/>
            <a:pathLst>
              <a:path extrusionOk="0" h="1542282" w="976278">
                <a:moveTo>
                  <a:pt x="2679" y="1532692"/>
                </a:moveTo>
                <a:cubicBezTo>
                  <a:pt x="-4339" y="1522243"/>
                  <a:pt x="3615" y="1507273"/>
                  <a:pt x="12893" y="1503062"/>
                </a:cubicBezTo>
                <a:cubicBezTo>
                  <a:pt x="36207" y="1487312"/>
                  <a:pt x="58585" y="1470158"/>
                  <a:pt x="80418" y="1452380"/>
                </a:cubicBezTo>
                <a:cubicBezTo>
                  <a:pt x="155739" y="1390626"/>
                  <a:pt x="225057" y="1322322"/>
                  <a:pt x="293906" y="1253472"/>
                </a:cubicBezTo>
                <a:cubicBezTo>
                  <a:pt x="393633" y="1140412"/>
                  <a:pt x="491099" y="1023141"/>
                  <a:pt x="570709" y="895267"/>
                </a:cubicBezTo>
                <a:cubicBezTo>
                  <a:pt x="645406" y="794526"/>
                  <a:pt x="700455" y="684897"/>
                  <a:pt x="760572" y="575735"/>
                </a:cubicBezTo>
                <a:cubicBezTo>
                  <a:pt x="849616" y="432968"/>
                  <a:pt x="881507" y="265873"/>
                  <a:pt x="931799" y="107823"/>
                </a:cubicBezTo>
                <a:cubicBezTo>
                  <a:pt x="939674" y="79363"/>
                  <a:pt x="945444" y="50591"/>
                  <a:pt x="951058" y="21663"/>
                </a:cubicBezTo>
                <a:cubicBezTo>
                  <a:pt x="952540" y="11994"/>
                  <a:pt x="957140" y="-5783"/>
                  <a:pt x="969928" y="1858"/>
                </a:cubicBezTo>
                <a:cubicBezTo>
                  <a:pt x="969928" y="1780"/>
                  <a:pt x="969928" y="1780"/>
                  <a:pt x="969928" y="1780"/>
                </a:cubicBezTo>
                <a:cubicBezTo>
                  <a:pt x="980688" y="14178"/>
                  <a:pt x="974606" y="34217"/>
                  <a:pt x="974216" y="49265"/>
                </a:cubicBezTo>
                <a:cubicBezTo>
                  <a:pt x="969226" y="98856"/>
                  <a:pt x="955347" y="146731"/>
                  <a:pt x="941546" y="194450"/>
                </a:cubicBezTo>
                <a:cubicBezTo>
                  <a:pt x="923768" y="257218"/>
                  <a:pt x="910201" y="321233"/>
                  <a:pt x="888135" y="382753"/>
                </a:cubicBezTo>
                <a:cubicBezTo>
                  <a:pt x="869967" y="434059"/>
                  <a:pt x="856244" y="482714"/>
                  <a:pt x="830981" y="530356"/>
                </a:cubicBezTo>
                <a:cubicBezTo>
                  <a:pt x="799558" y="587899"/>
                  <a:pt x="767121" y="644819"/>
                  <a:pt x="736322" y="702753"/>
                </a:cubicBezTo>
                <a:cubicBezTo>
                  <a:pt x="699987" y="774721"/>
                  <a:pt x="657570" y="843103"/>
                  <a:pt x="610319" y="908366"/>
                </a:cubicBezTo>
                <a:cubicBezTo>
                  <a:pt x="557531" y="990549"/>
                  <a:pt x="502327" y="1071406"/>
                  <a:pt x="438701" y="1145792"/>
                </a:cubicBezTo>
                <a:cubicBezTo>
                  <a:pt x="395270" y="1195071"/>
                  <a:pt x="356206" y="1248404"/>
                  <a:pt x="309891" y="1295110"/>
                </a:cubicBezTo>
                <a:cubicBezTo>
                  <a:pt x="263341" y="1340022"/>
                  <a:pt x="218195" y="1386337"/>
                  <a:pt x="169852" y="1429300"/>
                </a:cubicBezTo>
                <a:cubicBezTo>
                  <a:pt x="129852" y="1463842"/>
                  <a:pt x="90242" y="1499008"/>
                  <a:pt x="46733" y="1529105"/>
                </a:cubicBezTo>
                <a:cubicBezTo>
                  <a:pt x="46655" y="1529183"/>
                  <a:pt x="46578" y="1529261"/>
                  <a:pt x="46500" y="1529339"/>
                </a:cubicBezTo>
                <a:cubicBezTo>
                  <a:pt x="39014" y="1532224"/>
                  <a:pt x="31685" y="1535499"/>
                  <a:pt x="24277" y="1539085"/>
                </a:cubicBezTo>
                <a:cubicBezTo>
                  <a:pt x="22094" y="1540099"/>
                  <a:pt x="19989" y="1541191"/>
                  <a:pt x="17884" y="1542282"/>
                </a:cubicBezTo>
                <a:cubicBezTo>
                  <a:pt x="12114" y="1542126"/>
                  <a:pt x="6812" y="1539397"/>
                  <a:pt x="2679" y="15326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" name="Google Shape;425;p14"/>
          <p:cNvGrpSpPr/>
          <p:nvPr/>
        </p:nvGrpSpPr>
        <p:grpSpPr>
          <a:xfrm>
            <a:off x="1448632" y="3666543"/>
            <a:ext cx="1672531" cy="1918240"/>
            <a:chOff x="2897263" y="7333087"/>
            <a:chExt cx="3345062" cy="3836479"/>
          </a:xfrm>
        </p:grpSpPr>
        <p:sp>
          <p:nvSpPr>
            <p:cNvPr id="426" name="Google Shape;426;p14"/>
            <p:cNvSpPr/>
            <p:nvPr/>
          </p:nvSpPr>
          <p:spPr>
            <a:xfrm>
              <a:off x="2897263" y="7333087"/>
              <a:ext cx="3345062" cy="2536219"/>
            </a:xfrm>
            <a:custGeom>
              <a:rect b="b" l="l" r="r" t="t"/>
              <a:pathLst>
                <a:path extrusionOk="0" h="2536219" w="3345062">
                  <a:moveTo>
                    <a:pt x="3083933" y="660271"/>
                  </a:moveTo>
                  <a:cubicBezTo>
                    <a:pt x="3019450" y="601870"/>
                    <a:pt x="2957617" y="540739"/>
                    <a:pt x="2891419" y="484131"/>
                  </a:cubicBezTo>
                  <a:cubicBezTo>
                    <a:pt x="2810562" y="414112"/>
                    <a:pt x="2727755" y="346588"/>
                    <a:pt x="2648223" y="275165"/>
                  </a:cubicBezTo>
                  <a:cubicBezTo>
                    <a:pt x="2593564" y="226666"/>
                    <a:pt x="2539763" y="180350"/>
                    <a:pt x="2482999" y="135126"/>
                  </a:cubicBezTo>
                  <a:cubicBezTo>
                    <a:pt x="2441985" y="99103"/>
                    <a:pt x="2404091" y="59415"/>
                    <a:pt x="2360972" y="25653"/>
                  </a:cubicBezTo>
                  <a:cubicBezTo>
                    <a:pt x="2350914" y="16842"/>
                    <a:pt x="2338516" y="10136"/>
                    <a:pt x="2329237" y="546"/>
                  </a:cubicBezTo>
                  <a:cubicBezTo>
                    <a:pt x="2327834" y="546"/>
                    <a:pt x="2326430" y="390"/>
                    <a:pt x="2325183" y="0"/>
                  </a:cubicBezTo>
                  <a:cubicBezTo>
                    <a:pt x="2301323" y="17622"/>
                    <a:pt x="2277308" y="34620"/>
                    <a:pt x="2252200" y="50292"/>
                  </a:cubicBezTo>
                  <a:cubicBezTo>
                    <a:pt x="2055944" y="178011"/>
                    <a:pt x="1863196" y="310486"/>
                    <a:pt x="1676296" y="451383"/>
                  </a:cubicBezTo>
                  <a:cubicBezTo>
                    <a:pt x="1563158" y="538634"/>
                    <a:pt x="1445809" y="623078"/>
                    <a:pt x="1346082" y="725612"/>
                  </a:cubicBezTo>
                  <a:cubicBezTo>
                    <a:pt x="1389435" y="774267"/>
                    <a:pt x="1418519" y="832356"/>
                    <a:pt x="1459922" y="881323"/>
                  </a:cubicBezTo>
                  <a:cubicBezTo>
                    <a:pt x="1542027" y="816216"/>
                    <a:pt x="1621637" y="747990"/>
                    <a:pt x="1704678" y="683897"/>
                  </a:cubicBezTo>
                  <a:cubicBezTo>
                    <a:pt x="1756296" y="642883"/>
                    <a:pt x="1811188" y="606158"/>
                    <a:pt x="1860935" y="562727"/>
                  </a:cubicBezTo>
                  <a:cubicBezTo>
                    <a:pt x="1912786" y="526470"/>
                    <a:pt x="1962533" y="487094"/>
                    <a:pt x="2015944" y="452942"/>
                  </a:cubicBezTo>
                  <a:cubicBezTo>
                    <a:pt x="2052123" y="425574"/>
                    <a:pt x="2085885" y="394931"/>
                    <a:pt x="2124949" y="371461"/>
                  </a:cubicBezTo>
                  <a:cubicBezTo>
                    <a:pt x="2133526" y="366159"/>
                    <a:pt x="2141012" y="358050"/>
                    <a:pt x="2151382" y="356568"/>
                  </a:cubicBezTo>
                  <a:cubicBezTo>
                    <a:pt x="2155047" y="355866"/>
                    <a:pt x="2158555" y="356412"/>
                    <a:pt x="2161596" y="357816"/>
                  </a:cubicBezTo>
                  <a:cubicBezTo>
                    <a:pt x="2162688" y="355477"/>
                    <a:pt x="2164092" y="353449"/>
                    <a:pt x="2165963" y="351656"/>
                  </a:cubicBezTo>
                  <a:cubicBezTo>
                    <a:pt x="2168536" y="349863"/>
                    <a:pt x="2172201" y="349785"/>
                    <a:pt x="2174540" y="352202"/>
                  </a:cubicBezTo>
                  <a:cubicBezTo>
                    <a:pt x="2180076" y="358751"/>
                    <a:pt x="2179140" y="368420"/>
                    <a:pt x="2179842" y="376451"/>
                  </a:cubicBezTo>
                  <a:cubicBezTo>
                    <a:pt x="2181090" y="403819"/>
                    <a:pt x="2180466" y="431188"/>
                    <a:pt x="2178282" y="458556"/>
                  </a:cubicBezTo>
                  <a:cubicBezTo>
                    <a:pt x="2164715" y="573566"/>
                    <a:pt x="2168536" y="689667"/>
                    <a:pt x="2154657" y="804520"/>
                  </a:cubicBezTo>
                  <a:cubicBezTo>
                    <a:pt x="2131499" y="978944"/>
                    <a:pt x="2100232" y="1152979"/>
                    <a:pt x="2049316" y="1321634"/>
                  </a:cubicBezTo>
                  <a:cubicBezTo>
                    <a:pt x="2023195" y="1417306"/>
                    <a:pt x="2002767" y="1515629"/>
                    <a:pt x="1953254" y="1602646"/>
                  </a:cubicBezTo>
                  <a:cubicBezTo>
                    <a:pt x="1921129" y="1672666"/>
                    <a:pt x="1877465" y="1735589"/>
                    <a:pt x="1827484" y="1794147"/>
                  </a:cubicBezTo>
                  <a:cubicBezTo>
                    <a:pt x="1778440" y="1854498"/>
                    <a:pt x="1725418" y="1912275"/>
                    <a:pt x="1667563" y="1964283"/>
                  </a:cubicBezTo>
                  <a:cubicBezTo>
                    <a:pt x="1583041" y="2044828"/>
                    <a:pt x="1487056" y="2115082"/>
                    <a:pt x="1379532" y="2161475"/>
                  </a:cubicBezTo>
                  <a:cubicBezTo>
                    <a:pt x="1272554" y="2204906"/>
                    <a:pt x="1155595" y="2224867"/>
                    <a:pt x="1040274" y="2221670"/>
                  </a:cubicBezTo>
                  <a:cubicBezTo>
                    <a:pt x="983120" y="2220968"/>
                    <a:pt x="928540" y="2203814"/>
                    <a:pt x="874739" y="2186349"/>
                  </a:cubicBezTo>
                  <a:cubicBezTo>
                    <a:pt x="800041" y="2167089"/>
                    <a:pt x="730645" y="2132781"/>
                    <a:pt x="664525" y="2093717"/>
                  </a:cubicBezTo>
                  <a:cubicBezTo>
                    <a:pt x="533609" y="2014809"/>
                    <a:pt x="445812" y="1882100"/>
                    <a:pt x="393882" y="1740892"/>
                  </a:cubicBezTo>
                  <a:cubicBezTo>
                    <a:pt x="369243" y="1677890"/>
                    <a:pt x="356767" y="1603426"/>
                    <a:pt x="381563" y="1538631"/>
                  </a:cubicBezTo>
                  <a:cubicBezTo>
                    <a:pt x="399730" y="1495512"/>
                    <a:pt x="426553" y="1450756"/>
                    <a:pt x="467566" y="1426351"/>
                  </a:cubicBezTo>
                  <a:cubicBezTo>
                    <a:pt x="606201" y="1370834"/>
                    <a:pt x="734778" y="1397579"/>
                    <a:pt x="857897" y="1475941"/>
                  </a:cubicBezTo>
                  <a:cubicBezTo>
                    <a:pt x="1015401" y="1573251"/>
                    <a:pt x="1139767" y="1717110"/>
                    <a:pt x="1236141" y="1873835"/>
                  </a:cubicBezTo>
                  <a:cubicBezTo>
                    <a:pt x="1279026" y="1956953"/>
                    <a:pt x="1328539" y="2037343"/>
                    <a:pt x="1359026" y="2126076"/>
                  </a:cubicBezTo>
                  <a:cubicBezTo>
                    <a:pt x="1455010" y="2084984"/>
                    <a:pt x="1548577" y="2019175"/>
                    <a:pt x="1633567" y="1941983"/>
                  </a:cubicBezTo>
                  <a:cubicBezTo>
                    <a:pt x="1632943" y="1940813"/>
                    <a:pt x="1632397" y="1939488"/>
                    <a:pt x="1632007" y="1938084"/>
                  </a:cubicBezTo>
                  <a:cubicBezTo>
                    <a:pt x="1614931" y="1876252"/>
                    <a:pt x="1599727" y="1812392"/>
                    <a:pt x="1571423" y="1754615"/>
                  </a:cubicBezTo>
                  <a:cubicBezTo>
                    <a:pt x="1569162" y="1754225"/>
                    <a:pt x="1566822" y="1753445"/>
                    <a:pt x="1564717" y="1752042"/>
                  </a:cubicBezTo>
                  <a:cubicBezTo>
                    <a:pt x="1555984" y="1746818"/>
                    <a:pt x="1551462" y="1737071"/>
                    <a:pt x="1545614" y="1729118"/>
                  </a:cubicBezTo>
                  <a:cubicBezTo>
                    <a:pt x="1491735" y="1647247"/>
                    <a:pt x="1445419" y="1560931"/>
                    <a:pt x="1383899" y="1484908"/>
                  </a:cubicBezTo>
                  <a:cubicBezTo>
                    <a:pt x="1333919" y="1431497"/>
                    <a:pt x="1285264" y="1373641"/>
                    <a:pt x="1226161" y="1330756"/>
                  </a:cubicBezTo>
                  <a:cubicBezTo>
                    <a:pt x="1145147" y="1274538"/>
                    <a:pt x="1062808" y="1220269"/>
                    <a:pt x="966434" y="1195864"/>
                  </a:cubicBezTo>
                  <a:cubicBezTo>
                    <a:pt x="885811" y="1174422"/>
                    <a:pt x="804563" y="1149860"/>
                    <a:pt x="720431" y="1149782"/>
                  </a:cubicBezTo>
                  <a:cubicBezTo>
                    <a:pt x="648774" y="1149236"/>
                    <a:pt x="576572" y="1151342"/>
                    <a:pt x="505929" y="1163895"/>
                  </a:cubicBezTo>
                  <a:cubicBezTo>
                    <a:pt x="446904" y="1175669"/>
                    <a:pt x="390218" y="1196800"/>
                    <a:pt x="333922" y="1217774"/>
                  </a:cubicBezTo>
                  <a:cubicBezTo>
                    <a:pt x="286436" y="1233759"/>
                    <a:pt x="243162" y="1258710"/>
                    <a:pt x="199809" y="1282803"/>
                  </a:cubicBezTo>
                  <a:cubicBezTo>
                    <a:pt x="157080" y="1308846"/>
                    <a:pt x="108971" y="1331692"/>
                    <a:pt x="79731" y="1373797"/>
                  </a:cubicBezTo>
                  <a:cubicBezTo>
                    <a:pt x="43396" y="1432744"/>
                    <a:pt x="16729" y="1497462"/>
                    <a:pt x="3864" y="1565298"/>
                  </a:cubicBezTo>
                  <a:cubicBezTo>
                    <a:pt x="-3309" y="1633913"/>
                    <a:pt x="433" y="1702607"/>
                    <a:pt x="7529" y="1770989"/>
                  </a:cubicBezTo>
                  <a:cubicBezTo>
                    <a:pt x="14312" y="1832041"/>
                    <a:pt x="37470" y="1889351"/>
                    <a:pt x="60706" y="1945725"/>
                  </a:cubicBezTo>
                  <a:cubicBezTo>
                    <a:pt x="81291" y="1997031"/>
                    <a:pt x="106632" y="2047011"/>
                    <a:pt x="139536" y="2091378"/>
                  </a:cubicBezTo>
                  <a:cubicBezTo>
                    <a:pt x="232713" y="2224789"/>
                    <a:pt x="349594" y="2344866"/>
                    <a:pt x="495013" y="2420422"/>
                  </a:cubicBezTo>
                  <a:cubicBezTo>
                    <a:pt x="550451" y="2448960"/>
                    <a:pt x="607215" y="2475860"/>
                    <a:pt x="666552" y="2495353"/>
                  </a:cubicBezTo>
                  <a:cubicBezTo>
                    <a:pt x="746162" y="2518979"/>
                    <a:pt x="829203" y="2531065"/>
                    <a:pt x="912009" y="2535899"/>
                  </a:cubicBezTo>
                  <a:cubicBezTo>
                    <a:pt x="1006122" y="2538550"/>
                    <a:pt x="1099533" y="2524203"/>
                    <a:pt x="1192710" y="2513209"/>
                  </a:cubicBezTo>
                  <a:cubicBezTo>
                    <a:pt x="1249630" y="2506270"/>
                    <a:pt x="1305069" y="2491377"/>
                    <a:pt x="1359805" y="2474457"/>
                  </a:cubicBezTo>
                  <a:cubicBezTo>
                    <a:pt x="1454854" y="2448492"/>
                    <a:pt x="1547407" y="2413560"/>
                    <a:pt x="1634580" y="2367712"/>
                  </a:cubicBezTo>
                  <a:cubicBezTo>
                    <a:pt x="1864209" y="2259877"/>
                    <a:pt x="2066548" y="2087947"/>
                    <a:pt x="2194657" y="1867675"/>
                  </a:cubicBezTo>
                  <a:cubicBezTo>
                    <a:pt x="2235748" y="1803815"/>
                    <a:pt x="2265924" y="1734966"/>
                    <a:pt x="2294539" y="1665102"/>
                  </a:cubicBezTo>
                  <a:cubicBezTo>
                    <a:pt x="2319491" y="1606935"/>
                    <a:pt x="2344598" y="1548378"/>
                    <a:pt x="2361362" y="1487169"/>
                  </a:cubicBezTo>
                  <a:cubicBezTo>
                    <a:pt x="2413370" y="1273447"/>
                    <a:pt x="2433720" y="1052551"/>
                    <a:pt x="2423506" y="832902"/>
                  </a:cubicBezTo>
                  <a:cubicBezTo>
                    <a:pt x="2422180" y="738166"/>
                    <a:pt x="2408457" y="644443"/>
                    <a:pt x="2402609" y="550018"/>
                  </a:cubicBezTo>
                  <a:cubicBezTo>
                    <a:pt x="2404481" y="509238"/>
                    <a:pt x="2359023" y="331305"/>
                    <a:pt x="2406118" y="327251"/>
                  </a:cubicBezTo>
                  <a:cubicBezTo>
                    <a:pt x="2419997" y="326315"/>
                    <a:pt x="2431615" y="336841"/>
                    <a:pt x="2442921" y="343547"/>
                  </a:cubicBezTo>
                  <a:cubicBezTo>
                    <a:pt x="2476839" y="364911"/>
                    <a:pt x="2502726" y="395866"/>
                    <a:pt x="2535319" y="418790"/>
                  </a:cubicBezTo>
                  <a:cubicBezTo>
                    <a:pt x="2664129" y="507991"/>
                    <a:pt x="2788573" y="603897"/>
                    <a:pt x="2910444" y="702376"/>
                  </a:cubicBezTo>
                  <a:cubicBezTo>
                    <a:pt x="2941789" y="731616"/>
                    <a:pt x="2970951" y="757737"/>
                    <a:pt x="3003387" y="784403"/>
                  </a:cubicBezTo>
                  <a:cubicBezTo>
                    <a:pt x="3036136" y="813331"/>
                    <a:pt x="3063426" y="847717"/>
                    <a:pt x="3096408" y="876411"/>
                  </a:cubicBezTo>
                  <a:cubicBezTo>
                    <a:pt x="3142724" y="923038"/>
                    <a:pt x="3184439" y="975904"/>
                    <a:pt x="3244868" y="1005455"/>
                  </a:cubicBezTo>
                  <a:cubicBezTo>
                    <a:pt x="3277694" y="975436"/>
                    <a:pt x="3314654" y="950095"/>
                    <a:pt x="3345063" y="917502"/>
                  </a:cubicBezTo>
                  <a:cubicBezTo>
                    <a:pt x="3254225" y="835085"/>
                    <a:pt x="3176330" y="740427"/>
                    <a:pt x="3083933" y="6602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405375" y="9701111"/>
              <a:ext cx="1214655" cy="1468455"/>
            </a:xfrm>
            <a:custGeom>
              <a:rect b="b" l="l" r="r" t="t"/>
              <a:pathLst>
                <a:path extrusionOk="0" h="1468455" w="1214655">
                  <a:moveTo>
                    <a:pt x="918438" y="128577"/>
                  </a:moveTo>
                  <a:cubicBezTo>
                    <a:pt x="895748" y="135594"/>
                    <a:pt x="873058" y="142612"/>
                    <a:pt x="850212" y="149239"/>
                  </a:cubicBezTo>
                  <a:cubicBezTo>
                    <a:pt x="883506" y="236725"/>
                    <a:pt x="765534" y="445925"/>
                    <a:pt x="722571" y="517659"/>
                  </a:cubicBezTo>
                  <a:cubicBezTo>
                    <a:pt x="684364" y="585807"/>
                    <a:pt x="648887" y="655515"/>
                    <a:pt x="600232" y="717035"/>
                  </a:cubicBezTo>
                  <a:cubicBezTo>
                    <a:pt x="563585" y="765612"/>
                    <a:pt x="529277" y="816294"/>
                    <a:pt x="487328" y="860582"/>
                  </a:cubicBezTo>
                  <a:cubicBezTo>
                    <a:pt x="431968" y="916177"/>
                    <a:pt x="377699" y="973408"/>
                    <a:pt x="316490" y="1022609"/>
                  </a:cubicBezTo>
                  <a:cubicBezTo>
                    <a:pt x="214658" y="1103389"/>
                    <a:pt x="103703" y="1171849"/>
                    <a:pt x="0" y="1249821"/>
                  </a:cubicBezTo>
                  <a:cubicBezTo>
                    <a:pt x="84210" y="1330678"/>
                    <a:pt x="181364" y="1396955"/>
                    <a:pt x="273761" y="1468456"/>
                  </a:cubicBezTo>
                  <a:cubicBezTo>
                    <a:pt x="275633" y="1466429"/>
                    <a:pt x="277738" y="1464791"/>
                    <a:pt x="279921" y="1463778"/>
                  </a:cubicBezTo>
                  <a:cubicBezTo>
                    <a:pt x="303235" y="1448027"/>
                    <a:pt x="325613" y="1430873"/>
                    <a:pt x="347445" y="1413095"/>
                  </a:cubicBezTo>
                  <a:cubicBezTo>
                    <a:pt x="422767" y="1351341"/>
                    <a:pt x="492084" y="1283037"/>
                    <a:pt x="560934" y="1214188"/>
                  </a:cubicBezTo>
                  <a:cubicBezTo>
                    <a:pt x="660661" y="1101127"/>
                    <a:pt x="758126" y="983857"/>
                    <a:pt x="837736" y="855982"/>
                  </a:cubicBezTo>
                  <a:cubicBezTo>
                    <a:pt x="912434" y="755242"/>
                    <a:pt x="967483" y="645612"/>
                    <a:pt x="1027599" y="536451"/>
                  </a:cubicBezTo>
                  <a:cubicBezTo>
                    <a:pt x="1116644" y="393683"/>
                    <a:pt x="1148535" y="226588"/>
                    <a:pt x="1198827" y="68538"/>
                  </a:cubicBezTo>
                  <a:cubicBezTo>
                    <a:pt x="1205065" y="45926"/>
                    <a:pt x="1210055" y="23002"/>
                    <a:pt x="1214655" y="0"/>
                  </a:cubicBezTo>
                  <a:cubicBezTo>
                    <a:pt x="1199763" y="7953"/>
                    <a:pt x="1184636" y="15516"/>
                    <a:pt x="1169431" y="22768"/>
                  </a:cubicBezTo>
                  <a:cubicBezTo>
                    <a:pt x="1088808" y="64717"/>
                    <a:pt x="1006001" y="103158"/>
                    <a:pt x="918438" y="128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15"/>
          <p:cNvPicPr preferRelativeResize="0"/>
          <p:nvPr/>
        </p:nvPicPr>
        <p:blipFill rotWithShape="1">
          <a:blip r:embed="rId3">
            <a:alphaModFix/>
          </a:blip>
          <a:srcRect b="34331" l="0" r="0" t="16749"/>
          <a:stretch/>
        </p:blipFill>
        <p:spPr>
          <a:xfrm>
            <a:off x="0" y="0"/>
            <a:ext cx="9144000" cy="2982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15"/>
          <p:cNvGrpSpPr/>
          <p:nvPr/>
        </p:nvGrpSpPr>
        <p:grpSpPr>
          <a:xfrm>
            <a:off x="514350" y="3524965"/>
            <a:ext cx="7181325" cy="1081432"/>
            <a:chOff x="0" y="76200"/>
            <a:chExt cx="19150200" cy="2883818"/>
          </a:xfrm>
        </p:grpSpPr>
        <p:sp>
          <p:nvSpPr>
            <p:cNvPr id="434" name="Google Shape;434;p15"/>
            <p:cNvSpPr txBox="1"/>
            <p:nvPr/>
          </p:nvSpPr>
          <p:spPr>
            <a:xfrm>
              <a:off x="0" y="76200"/>
              <a:ext cx="191502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l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35" name="Google Shape;435;p15"/>
            <p:cNvSpPr txBox="1"/>
            <p:nvPr/>
          </p:nvSpPr>
          <p:spPr>
            <a:xfrm>
              <a:off x="0" y="2344418"/>
              <a:ext cx="19150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36" name="Google Shape;436;p15"/>
          <p:cNvSpPr/>
          <p:nvPr/>
        </p:nvSpPr>
        <p:spPr>
          <a:xfrm>
            <a:off x="7571534" y="2283287"/>
            <a:ext cx="1762890" cy="1396533"/>
          </a:xfrm>
          <a:custGeom>
            <a:rect b="b" l="l" r="r" t="t"/>
            <a:pathLst>
              <a:path extrusionOk="0" h="2793066" w="3525779">
                <a:moveTo>
                  <a:pt x="3524498" y="696275"/>
                </a:moveTo>
                <a:cubicBezTo>
                  <a:pt x="3519703" y="584120"/>
                  <a:pt x="3526120" y="463071"/>
                  <a:pt x="3460046" y="368774"/>
                </a:cubicBezTo>
                <a:cubicBezTo>
                  <a:pt x="3438044" y="334471"/>
                  <a:pt x="3410119" y="295510"/>
                  <a:pt x="3363296" y="294098"/>
                </a:cubicBezTo>
                <a:cubicBezTo>
                  <a:pt x="3333396" y="290710"/>
                  <a:pt x="3303286" y="294451"/>
                  <a:pt x="3273175" y="298262"/>
                </a:cubicBezTo>
                <a:cubicBezTo>
                  <a:pt x="3248846" y="301297"/>
                  <a:pt x="3224447" y="304333"/>
                  <a:pt x="3200189" y="303627"/>
                </a:cubicBezTo>
                <a:cubicBezTo>
                  <a:pt x="3086163" y="294875"/>
                  <a:pt x="2994491" y="223798"/>
                  <a:pt x="2901972" y="169239"/>
                </a:cubicBezTo>
                <a:cubicBezTo>
                  <a:pt x="2859591" y="142982"/>
                  <a:pt x="2810652" y="119337"/>
                  <a:pt x="2758963" y="112843"/>
                </a:cubicBezTo>
                <a:cubicBezTo>
                  <a:pt x="2757623" y="110514"/>
                  <a:pt x="2755578" y="108538"/>
                  <a:pt x="2752687" y="107338"/>
                </a:cubicBezTo>
                <a:cubicBezTo>
                  <a:pt x="2725044" y="100774"/>
                  <a:pt x="2697260" y="109103"/>
                  <a:pt x="2670464" y="120396"/>
                </a:cubicBezTo>
                <a:cubicBezTo>
                  <a:pt x="2630904" y="132465"/>
                  <a:pt x="2594658" y="154628"/>
                  <a:pt x="2570964" y="188649"/>
                </a:cubicBezTo>
                <a:cubicBezTo>
                  <a:pt x="2570541" y="189072"/>
                  <a:pt x="2570047" y="189496"/>
                  <a:pt x="2569624" y="189919"/>
                </a:cubicBezTo>
                <a:cubicBezTo>
                  <a:pt x="2558905" y="199518"/>
                  <a:pt x="2555591" y="213564"/>
                  <a:pt x="2544661" y="222740"/>
                </a:cubicBezTo>
                <a:cubicBezTo>
                  <a:pt x="2544520" y="222669"/>
                  <a:pt x="2544379" y="222740"/>
                  <a:pt x="2544238" y="222669"/>
                </a:cubicBezTo>
                <a:cubicBezTo>
                  <a:pt x="2543321" y="219211"/>
                  <a:pt x="2541135" y="215893"/>
                  <a:pt x="2537398" y="213352"/>
                </a:cubicBezTo>
                <a:cubicBezTo>
                  <a:pt x="2502562" y="190695"/>
                  <a:pt x="2463213" y="175238"/>
                  <a:pt x="2423512" y="161404"/>
                </a:cubicBezTo>
                <a:cubicBezTo>
                  <a:pt x="2373022" y="144464"/>
                  <a:pt x="2324224" y="123784"/>
                  <a:pt x="2273734" y="106773"/>
                </a:cubicBezTo>
                <a:cubicBezTo>
                  <a:pt x="2205966" y="85034"/>
                  <a:pt x="2138059" y="63436"/>
                  <a:pt x="2068317" y="47061"/>
                </a:cubicBezTo>
                <a:cubicBezTo>
                  <a:pt x="1976080" y="24051"/>
                  <a:pt x="1874959" y="15581"/>
                  <a:pt x="1778914" y="4359"/>
                </a:cubicBezTo>
                <a:cubicBezTo>
                  <a:pt x="1688581" y="-5523"/>
                  <a:pt x="1596486" y="4288"/>
                  <a:pt x="1505237" y="5700"/>
                </a:cubicBezTo>
                <a:cubicBezTo>
                  <a:pt x="1318789" y="2524"/>
                  <a:pt x="1153355" y="57860"/>
                  <a:pt x="996666" y="164721"/>
                </a:cubicBezTo>
                <a:cubicBezTo>
                  <a:pt x="962254" y="186743"/>
                  <a:pt x="930309" y="212082"/>
                  <a:pt x="898365" y="237350"/>
                </a:cubicBezTo>
                <a:cubicBezTo>
                  <a:pt x="899987" y="226833"/>
                  <a:pt x="900974" y="216246"/>
                  <a:pt x="901468" y="205941"/>
                </a:cubicBezTo>
                <a:cubicBezTo>
                  <a:pt x="902949" y="190837"/>
                  <a:pt x="902314" y="175026"/>
                  <a:pt x="892794" y="162886"/>
                </a:cubicBezTo>
                <a:cubicBezTo>
                  <a:pt x="861696" y="124913"/>
                  <a:pt x="781095" y="134300"/>
                  <a:pt x="736880" y="152864"/>
                </a:cubicBezTo>
                <a:cubicBezTo>
                  <a:pt x="672780" y="180108"/>
                  <a:pt x="622078" y="229586"/>
                  <a:pt x="562421" y="264383"/>
                </a:cubicBezTo>
                <a:cubicBezTo>
                  <a:pt x="528079" y="283864"/>
                  <a:pt x="491621" y="299039"/>
                  <a:pt x="456715" y="317390"/>
                </a:cubicBezTo>
                <a:cubicBezTo>
                  <a:pt x="429214" y="331860"/>
                  <a:pt x="401712" y="347317"/>
                  <a:pt x="372095" y="357057"/>
                </a:cubicBezTo>
                <a:cubicBezTo>
                  <a:pt x="296571" y="378161"/>
                  <a:pt x="231413" y="400253"/>
                  <a:pt x="157440" y="424816"/>
                </a:cubicBezTo>
                <a:cubicBezTo>
                  <a:pt x="125496" y="434133"/>
                  <a:pt x="89673" y="442320"/>
                  <a:pt x="60831" y="460883"/>
                </a:cubicBezTo>
                <a:cubicBezTo>
                  <a:pt x="51735" y="466742"/>
                  <a:pt x="39042" y="471259"/>
                  <a:pt x="36080" y="482482"/>
                </a:cubicBezTo>
                <a:cubicBezTo>
                  <a:pt x="35022" y="486434"/>
                  <a:pt x="35586" y="490387"/>
                  <a:pt x="37349" y="493845"/>
                </a:cubicBezTo>
                <a:cubicBezTo>
                  <a:pt x="-58343" y="606494"/>
                  <a:pt x="54273" y="896375"/>
                  <a:pt x="103635" y="1006553"/>
                </a:cubicBezTo>
                <a:cubicBezTo>
                  <a:pt x="143760" y="1102686"/>
                  <a:pt x="182121" y="1197195"/>
                  <a:pt x="220553" y="1294810"/>
                </a:cubicBezTo>
                <a:cubicBezTo>
                  <a:pt x="266953" y="1415647"/>
                  <a:pt x="323931" y="1534436"/>
                  <a:pt x="337823" y="1665860"/>
                </a:cubicBezTo>
                <a:cubicBezTo>
                  <a:pt x="348330" y="1738065"/>
                  <a:pt x="356581" y="1810553"/>
                  <a:pt x="357850" y="1884029"/>
                </a:cubicBezTo>
                <a:cubicBezTo>
                  <a:pt x="354042" y="2005924"/>
                  <a:pt x="388807" y="2128102"/>
                  <a:pt x="539573" y="2117585"/>
                </a:cubicBezTo>
                <a:cubicBezTo>
                  <a:pt x="544086" y="2117655"/>
                  <a:pt x="548599" y="2117514"/>
                  <a:pt x="552971" y="2117091"/>
                </a:cubicBezTo>
                <a:cubicBezTo>
                  <a:pt x="690410" y="2104668"/>
                  <a:pt x="770729" y="1861301"/>
                  <a:pt x="801827" y="1753523"/>
                </a:cubicBezTo>
                <a:cubicBezTo>
                  <a:pt x="830668" y="1650191"/>
                  <a:pt x="842445" y="1544318"/>
                  <a:pt x="858875" y="1439433"/>
                </a:cubicBezTo>
                <a:cubicBezTo>
                  <a:pt x="862190" y="1404071"/>
                  <a:pt x="866421" y="1368709"/>
                  <a:pt x="870299" y="1333277"/>
                </a:cubicBezTo>
                <a:cubicBezTo>
                  <a:pt x="870511" y="1334477"/>
                  <a:pt x="870652" y="1335748"/>
                  <a:pt x="870863" y="1336948"/>
                </a:cubicBezTo>
                <a:cubicBezTo>
                  <a:pt x="900974" y="1509591"/>
                  <a:pt x="929322" y="1682729"/>
                  <a:pt x="970222" y="1852832"/>
                </a:cubicBezTo>
                <a:cubicBezTo>
                  <a:pt x="1005763" y="2013406"/>
                  <a:pt x="1064856" y="2166498"/>
                  <a:pt x="1123597" y="2318955"/>
                </a:cubicBezTo>
                <a:cubicBezTo>
                  <a:pt x="1151169" y="2395607"/>
                  <a:pt x="1179165" y="2473036"/>
                  <a:pt x="1228597" y="2538607"/>
                </a:cubicBezTo>
                <a:cubicBezTo>
                  <a:pt x="1320975" y="2677935"/>
                  <a:pt x="1487184" y="2744353"/>
                  <a:pt x="1652053" y="2778232"/>
                </a:cubicBezTo>
                <a:cubicBezTo>
                  <a:pt x="1752540" y="2792772"/>
                  <a:pt x="1856060" y="2795807"/>
                  <a:pt x="1958663" y="2790867"/>
                </a:cubicBezTo>
                <a:cubicBezTo>
                  <a:pt x="1969734" y="2790655"/>
                  <a:pt x="1980523" y="2790090"/>
                  <a:pt x="1991030" y="2789102"/>
                </a:cubicBezTo>
                <a:cubicBezTo>
                  <a:pt x="2066413" y="2782326"/>
                  <a:pt x="2129173" y="2756423"/>
                  <a:pt x="2191581" y="2705392"/>
                </a:cubicBezTo>
                <a:cubicBezTo>
                  <a:pt x="2242001" y="2665795"/>
                  <a:pt x="2274086" y="2610318"/>
                  <a:pt x="2313153" y="2561263"/>
                </a:cubicBezTo>
                <a:cubicBezTo>
                  <a:pt x="2352572" y="2510656"/>
                  <a:pt x="2394177" y="2461037"/>
                  <a:pt x="2424852" y="2405065"/>
                </a:cubicBezTo>
                <a:cubicBezTo>
                  <a:pt x="2448687" y="2358128"/>
                  <a:pt x="2469631" y="2310062"/>
                  <a:pt x="2495581" y="2263478"/>
                </a:cubicBezTo>
                <a:cubicBezTo>
                  <a:pt x="2513210" y="2230304"/>
                  <a:pt x="2530275" y="2196919"/>
                  <a:pt x="2546283" y="2163181"/>
                </a:cubicBezTo>
                <a:cubicBezTo>
                  <a:pt x="2551642" y="2159510"/>
                  <a:pt x="2554463" y="2152523"/>
                  <a:pt x="2555380" y="2143629"/>
                </a:cubicBezTo>
                <a:cubicBezTo>
                  <a:pt x="2584151" y="2081094"/>
                  <a:pt x="2608832" y="2017147"/>
                  <a:pt x="2625756" y="1950941"/>
                </a:cubicBezTo>
                <a:cubicBezTo>
                  <a:pt x="2667855" y="1834833"/>
                  <a:pt x="2704171" y="1717032"/>
                  <a:pt x="2737808" y="1598595"/>
                </a:cubicBezTo>
                <a:cubicBezTo>
                  <a:pt x="2765732" y="1503874"/>
                  <a:pt x="2781458" y="1407177"/>
                  <a:pt x="2815024" y="1313585"/>
                </a:cubicBezTo>
                <a:cubicBezTo>
                  <a:pt x="2828563" y="1269401"/>
                  <a:pt x="2841609" y="1225287"/>
                  <a:pt x="2853386" y="1180749"/>
                </a:cubicBezTo>
                <a:cubicBezTo>
                  <a:pt x="2854584" y="1175950"/>
                  <a:pt x="2856065" y="1171221"/>
                  <a:pt x="2857616" y="1166492"/>
                </a:cubicBezTo>
                <a:cubicBezTo>
                  <a:pt x="2862412" y="1236368"/>
                  <a:pt x="2867559" y="1306244"/>
                  <a:pt x="2877643" y="1375344"/>
                </a:cubicBezTo>
                <a:cubicBezTo>
                  <a:pt x="2892311" y="1466536"/>
                  <a:pt x="2914453" y="1556528"/>
                  <a:pt x="2944917" y="1643132"/>
                </a:cubicBezTo>
                <a:cubicBezTo>
                  <a:pt x="2998016" y="1789661"/>
                  <a:pt x="3076291" y="1907533"/>
                  <a:pt x="3255898" y="1907603"/>
                </a:cubicBezTo>
                <a:cubicBezTo>
                  <a:pt x="3260975" y="1907815"/>
                  <a:pt x="3265770" y="1907674"/>
                  <a:pt x="3270354" y="1907250"/>
                </a:cubicBezTo>
                <a:cubicBezTo>
                  <a:pt x="3338403" y="1901110"/>
                  <a:pt x="3358430" y="1829610"/>
                  <a:pt x="3359206" y="1771309"/>
                </a:cubicBezTo>
                <a:cubicBezTo>
                  <a:pt x="3359206" y="1768204"/>
                  <a:pt x="3359135" y="1765098"/>
                  <a:pt x="3358994" y="1762063"/>
                </a:cubicBezTo>
                <a:cubicBezTo>
                  <a:pt x="3361815" y="1757969"/>
                  <a:pt x="3363014" y="1752958"/>
                  <a:pt x="3361110" y="1748017"/>
                </a:cubicBezTo>
                <a:cubicBezTo>
                  <a:pt x="3359276" y="1743077"/>
                  <a:pt x="3357443" y="1738136"/>
                  <a:pt x="3355680" y="1733124"/>
                </a:cubicBezTo>
                <a:cubicBezTo>
                  <a:pt x="3350603" y="1704045"/>
                  <a:pt x="3341576" y="1675741"/>
                  <a:pt x="3338897" y="1646167"/>
                </a:cubicBezTo>
                <a:cubicBezTo>
                  <a:pt x="3336852" y="1623440"/>
                  <a:pt x="3335371" y="1600783"/>
                  <a:pt x="3334384" y="1577985"/>
                </a:cubicBezTo>
                <a:cubicBezTo>
                  <a:pt x="3334243" y="1575162"/>
                  <a:pt x="3333326" y="1572621"/>
                  <a:pt x="3331986" y="1570362"/>
                </a:cubicBezTo>
                <a:cubicBezTo>
                  <a:pt x="3332409" y="1568315"/>
                  <a:pt x="3332762" y="1566269"/>
                  <a:pt x="3333255" y="1564151"/>
                </a:cubicBezTo>
                <a:cubicBezTo>
                  <a:pt x="3344115" y="1558716"/>
                  <a:pt x="3348346" y="1541847"/>
                  <a:pt x="3353000" y="1530766"/>
                </a:cubicBezTo>
                <a:cubicBezTo>
                  <a:pt x="3368796" y="1493640"/>
                  <a:pt x="3386637" y="1457290"/>
                  <a:pt x="3400952" y="1419670"/>
                </a:cubicBezTo>
                <a:cubicBezTo>
                  <a:pt x="3453417" y="1279847"/>
                  <a:pt x="3475348" y="1133742"/>
                  <a:pt x="3498336" y="988978"/>
                </a:cubicBezTo>
                <a:cubicBezTo>
                  <a:pt x="3513568" y="891646"/>
                  <a:pt x="3530633" y="793748"/>
                  <a:pt x="3524498" y="6962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15"/>
          <p:cNvGrpSpPr/>
          <p:nvPr/>
        </p:nvGrpSpPr>
        <p:grpSpPr>
          <a:xfrm>
            <a:off x="7571534" y="2283287"/>
            <a:ext cx="1762890" cy="1396533"/>
            <a:chOff x="15143069" y="4566573"/>
            <a:chExt cx="3525779" cy="2793066"/>
          </a:xfrm>
        </p:grpSpPr>
        <p:grpSp>
          <p:nvGrpSpPr>
            <p:cNvPr id="438" name="Google Shape;438;p15"/>
            <p:cNvGrpSpPr/>
            <p:nvPr/>
          </p:nvGrpSpPr>
          <p:grpSpPr>
            <a:xfrm>
              <a:off x="15143069" y="4566573"/>
              <a:ext cx="3525779" cy="2793066"/>
              <a:chOff x="15143069" y="4566573"/>
              <a:chExt cx="3525779" cy="2793066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15143069" y="4566573"/>
                <a:ext cx="3525779" cy="2793066"/>
              </a:xfrm>
              <a:custGeom>
                <a:rect b="b" l="l" r="r" t="t"/>
                <a:pathLst>
                  <a:path extrusionOk="0" h="2793066" w="3525779">
                    <a:moveTo>
                      <a:pt x="3524498" y="696275"/>
                    </a:moveTo>
                    <a:cubicBezTo>
                      <a:pt x="3519703" y="584120"/>
                      <a:pt x="3526120" y="463071"/>
                      <a:pt x="3460046" y="368774"/>
                    </a:cubicBezTo>
                    <a:cubicBezTo>
                      <a:pt x="3438044" y="334471"/>
                      <a:pt x="3410119" y="295510"/>
                      <a:pt x="3363296" y="294098"/>
                    </a:cubicBezTo>
                    <a:cubicBezTo>
                      <a:pt x="3333396" y="290710"/>
                      <a:pt x="3303286" y="294451"/>
                      <a:pt x="3273175" y="298262"/>
                    </a:cubicBezTo>
                    <a:cubicBezTo>
                      <a:pt x="3248846" y="301297"/>
                      <a:pt x="3224447" y="304333"/>
                      <a:pt x="3200189" y="303627"/>
                    </a:cubicBezTo>
                    <a:cubicBezTo>
                      <a:pt x="3086163" y="294875"/>
                      <a:pt x="2994491" y="223798"/>
                      <a:pt x="2901972" y="169239"/>
                    </a:cubicBezTo>
                    <a:cubicBezTo>
                      <a:pt x="2859591" y="142982"/>
                      <a:pt x="2810652" y="119337"/>
                      <a:pt x="2758963" y="112843"/>
                    </a:cubicBezTo>
                    <a:cubicBezTo>
                      <a:pt x="2757623" y="110514"/>
                      <a:pt x="2755578" y="108538"/>
                      <a:pt x="2752687" y="107338"/>
                    </a:cubicBezTo>
                    <a:cubicBezTo>
                      <a:pt x="2725044" y="100774"/>
                      <a:pt x="2697260" y="109103"/>
                      <a:pt x="2670464" y="120396"/>
                    </a:cubicBezTo>
                    <a:cubicBezTo>
                      <a:pt x="2630904" y="132465"/>
                      <a:pt x="2594658" y="154628"/>
                      <a:pt x="2570964" y="188649"/>
                    </a:cubicBezTo>
                    <a:cubicBezTo>
                      <a:pt x="2570541" y="189072"/>
                      <a:pt x="2570047" y="189496"/>
                      <a:pt x="2569624" y="189919"/>
                    </a:cubicBezTo>
                    <a:cubicBezTo>
                      <a:pt x="2558905" y="199518"/>
                      <a:pt x="2555591" y="213564"/>
                      <a:pt x="2544661" y="222740"/>
                    </a:cubicBezTo>
                    <a:cubicBezTo>
                      <a:pt x="2544520" y="222669"/>
                      <a:pt x="2544379" y="222740"/>
                      <a:pt x="2544238" y="222669"/>
                    </a:cubicBezTo>
                    <a:cubicBezTo>
                      <a:pt x="2543321" y="219211"/>
                      <a:pt x="2541135" y="215893"/>
                      <a:pt x="2537398" y="213352"/>
                    </a:cubicBezTo>
                    <a:cubicBezTo>
                      <a:pt x="2502562" y="190695"/>
                      <a:pt x="2463213" y="175238"/>
                      <a:pt x="2423512" y="161404"/>
                    </a:cubicBezTo>
                    <a:cubicBezTo>
                      <a:pt x="2373022" y="144464"/>
                      <a:pt x="2324224" y="123784"/>
                      <a:pt x="2273734" y="106773"/>
                    </a:cubicBezTo>
                    <a:cubicBezTo>
                      <a:pt x="2205966" y="85034"/>
                      <a:pt x="2138059" y="63436"/>
                      <a:pt x="2068317" y="47061"/>
                    </a:cubicBezTo>
                    <a:cubicBezTo>
                      <a:pt x="1976080" y="24051"/>
                      <a:pt x="1874959" y="15581"/>
                      <a:pt x="1778914" y="4359"/>
                    </a:cubicBezTo>
                    <a:cubicBezTo>
                      <a:pt x="1688581" y="-5523"/>
                      <a:pt x="1596486" y="4288"/>
                      <a:pt x="1505237" y="5700"/>
                    </a:cubicBezTo>
                    <a:cubicBezTo>
                      <a:pt x="1318789" y="2524"/>
                      <a:pt x="1153355" y="57860"/>
                      <a:pt x="996666" y="164721"/>
                    </a:cubicBezTo>
                    <a:cubicBezTo>
                      <a:pt x="962254" y="186743"/>
                      <a:pt x="930309" y="212082"/>
                      <a:pt x="898365" y="237350"/>
                    </a:cubicBezTo>
                    <a:cubicBezTo>
                      <a:pt x="899987" y="226833"/>
                      <a:pt x="900974" y="216246"/>
                      <a:pt x="901468" y="205941"/>
                    </a:cubicBezTo>
                    <a:cubicBezTo>
                      <a:pt x="902949" y="190837"/>
                      <a:pt x="902314" y="175026"/>
                      <a:pt x="892794" y="162886"/>
                    </a:cubicBezTo>
                    <a:cubicBezTo>
                      <a:pt x="861696" y="124913"/>
                      <a:pt x="781095" y="134300"/>
                      <a:pt x="736880" y="152864"/>
                    </a:cubicBezTo>
                    <a:cubicBezTo>
                      <a:pt x="672780" y="180108"/>
                      <a:pt x="622078" y="229586"/>
                      <a:pt x="562421" y="264383"/>
                    </a:cubicBezTo>
                    <a:cubicBezTo>
                      <a:pt x="528079" y="283864"/>
                      <a:pt x="491621" y="299039"/>
                      <a:pt x="456715" y="317390"/>
                    </a:cubicBezTo>
                    <a:cubicBezTo>
                      <a:pt x="429214" y="331860"/>
                      <a:pt x="401712" y="347317"/>
                      <a:pt x="372095" y="357057"/>
                    </a:cubicBezTo>
                    <a:cubicBezTo>
                      <a:pt x="296571" y="378161"/>
                      <a:pt x="231413" y="400253"/>
                      <a:pt x="157440" y="424816"/>
                    </a:cubicBezTo>
                    <a:cubicBezTo>
                      <a:pt x="125496" y="434133"/>
                      <a:pt x="89673" y="442320"/>
                      <a:pt x="60831" y="460883"/>
                    </a:cubicBezTo>
                    <a:cubicBezTo>
                      <a:pt x="51735" y="466742"/>
                      <a:pt x="39042" y="471259"/>
                      <a:pt x="36080" y="482482"/>
                    </a:cubicBezTo>
                    <a:cubicBezTo>
                      <a:pt x="35022" y="486434"/>
                      <a:pt x="35586" y="490387"/>
                      <a:pt x="37349" y="493845"/>
                    </a:cubicBezTo>
                    <a:cubicBezTo>
                      <a:pt x="-58343" y="606494"/>
                      <a:pt x="54273" y="896375"/>
                      <a:pt x="103635" y="1006553"/>
                    </a:cubicBezTo>
                    <a:cubicBezTo>
                      <a:pt x="143760" y="1102686"/>
                      <a:pt x="182121" y="1197195"/>
                      <a:pt x="220553" y="1294810"/>
                    </a:cubicBezTo>
                    <a:cubicBezTo>
                      <a:pt x="266953" y="1415647"/>
                      <a:pt x="323931" y="1534436"/>
                      <a:pt x="337823" y="1665860"/>
                    </a:cubicBezTo>
                    <a:cubicBezTo>
                      <a:pt x="348330" y="1738065"/>
                      <a:pt x="356581" y="1810553"/>
                      <a:pt x="357850" y="1884029"/>
                    </a:cubicBezTo>
                    <a:cubicBezTo>
                      <a:pt x="354042" y="2005924"/>
                      <a:pt x="388807" y="2128102"/>
                      <a:pt x="539573" y="2117585"/>
                    </a:cubicBezTo>
                    <a:cubicBezTo>
                      <a:pt x="544086" y="2117655"/>
                      <a:pt x="548599" y="2117514"/>
                      <a:pt x="552971" y="2117091"/>
                    </a:cubicBezTo>
                    <a:cubicBezTo>
                      <a:pt x="690410" y="2104668"/>
                      <a:pt x="770729" y="1861301"/>
                      <a:pt x="801827" y="1753523"/>
                    </a:cubicBezTo>
                    <a:cubicBezTo>
                      <a:pt x="830668" y="1650191"/>
                      <a:pt x="842445" y="1544318"/>
                      <a:pt x="858875" y="1439433"/>
                    </a:cubicBezTo>
                    <a:cubicBezTo>
                      <a:pt x="862190" y="1404071"/>
                      <a:pt x="866421" y="1368709"/>
                      <a:pt x="870299" y="1333277"/>
                    </a:cubicBezTo>
                    <a:cubicBezTo>
                      <a:pt x="870511" y="1334477"/>
                      <a:pt x="870652" y="1335748"/>
                      <a:pt x="870863" y="1336948"/>
                    </a:cubicBezTo>
                    <a:cubicBezTo>
                      <a:pt x="900974" y="1509591"/>
                      <a:pt x="929322" y="1682729"/>
                      <a:pt x="970222" y="1852832"/>
                    </a:cubicBezTo>
                    <a:cubicBezTo>
                      <a:pt x="1005763" y="2013406"/>
                      <a:pt x="1064856" y="2166498"/>
                      <a:pt x="1123597" y="2318955"/>
                    </a:cubicBezTo>
                    <a:cubicBezTo>
                      <a:pt x="1151169" y="2395607"/>
                      <a:pt x="1179165" y="2473036"/>
                      <a:pt x="1228597" y="2538607"/>
                    </a:cubicBezTo>
                    <a:cubicBezTo>
                      <a:pt x="1320975" y="2677935"/>
                      <a:pt x="1487184" y="2744353"/>
                      <a:pt x="1652053" y="2778232"/>
                    </a:cubicBezTo>
                    <a:cubicBezTo>
                      <a:pt x="1752540" y="2792772"/>
                      <a:pt x="1856060" y="2795807"/>
                      <a:pt x="1958663" y="2790867"/>
                    </a:cubicBezTo>
                    <a:cubicBezTo>
                      <a:pt x="1969734" y="2790655"/>
                      <a:pt x="1980523" y="2790090"/>
                      <a:pt x="1991030" y="2789102"/>
                    </a:cubicBezTo>
                    <a:cubicBezTo>
                      <a:pt x="2066413" y="2782326"/>
                      <a:pt x="2129173" y="2756423"/>
                      <a:pt x="2191581" y="2705392"/>
                    </a:cubicBezTo>
                    <a:cubicBezTo>
                      <a:pt x="2242001" y="2665795"/>
                      <a:pt x="2274086" y="2610318"/>
                      <a:pt x="2313153" y="2561263"/>
                    </a:cubicBezTo>
                    <a:cubicBezTo>
                      <a:pt x="2352572" y="2510656"/>
                      <a:pt x="2394177" y="2461037"/>
                      <a:pt x="2424852" y="2405065"/>
                    </a:cubicBezTo>
                    <a:cubicBezTo>
                      <a:pt x="2448687" y="2358128"/>
                      <a:pt x="2469631" y="2310062"/>
                      <a:pt x="2495581" y="2263478"/>
                    </a:cubicBezTo>
                    <a:cubicBezTo>
                      <a:pt x="2513210" y="2230304"/>
                      <a:pt x="2530275" y="2196919"/>
                      <a:pt x="2546283" y="2163181"/>
                    </a:cubicBezTo>
                    <a:cubicBezTo>
                      <a:pt x="2551642" y="2159510"/>
                      <a:pt x="2554463" y="2152523"/>
                      <a:pt x="2555380" y="2143629"/>
                    </a:cubicBezTo>
                    <a:cubicBezTo>
                      <a:pt x="2584151" y="2081094"/>
                      <a:pt x="2608832" y="2017147"/>
                      <a:pt x="2625756" y="1950941"/>
                    </a:cubicBezTo>
                    <a:cubicBezTo>
                      <a:pt x="2667855" y="1834833"/>
                      <a:pt x="2704171" y="1717032"/>
                      <a:pt x="2737808" y="1598595"/>
                    </a:cubicBezTo>
                    <a:cubicBezTo>
                      <a:pt x="2765732" y="1503874"/>
                      <a:pt x="2781458" y="1407177"/>
                      <a:pt x="2815024" y="1313585"/>
                    </a:cubicBezTo>
                    <a:cubicBezTo>
                      <a:pt x="2828563" y="1269401"/>
                      <a:pt x="2841609" y="1225287"/>
                      <a:pt x="2853386" y="1180749"/>
                    </a:cubicBezTo>
                    <a:cubicBezTo>
                      <a:pt x="2854584" y="1175950"/>
                      <a:pt x="2856065" y="1171221"/>
                      <a:pt x="2857616" y="1166492"/>
                    </a:cubicBezTo>
                    <a:cubicBezTo>
                      <a:pt x="2862412" y="1236368"/>
                      <a:pt x="2867559" y="1306244"/>
                      <a:pt x="2877643" y="1375344"/>
                    </a:cubicBezTo>
                    <a:cubicBezTo>
                      <a:pt x="2892311" y="1466536"/>
                      <a:pt x="2914453" y="1556528"/>
                      <a:pt x="2944917" y="1643132"/>
                    </a:cubicBezTo>
                    <a:cubicBezTo>
                      <a:pt x="2998016" y="1789661"/>
                      <a:pt x="3076291" y="1907533"/>
                      <a:pt x="3255898" y="1907603"/>
                    </a:cubicBezTo>
                    <a:cubicBezTo>
                      <a:pt x="3260975" y="1907815"/>
                      <a:pt x="3265770" y="1907674"/>
                      <a:pt x="3270354" y="1907250"/>
                    </a:cubicBezTo>
                    <a:cubicBezTo>
                      <a:pt x="3338403" y="1901110"/>
                      <a:pt x="3358430" y="1829610"/>
                      <a:pt x="3359206" y="1771309"/>
                    </a:cubicBezTo>
                    <a:cubicBezTo>
                      <a:pt x="3359206" y="1768204"/>
                      <a:pt x="3359135" y="1765098"/>
                      <a:pt x="3358994" y="1762063"/>
                    </a:cubicBezTo>
                    <a:cubicBezTo>
                      <a:pt x="3361815" y="1757969"/>
                      <a:pt x="3363014" y="1752958"/>
                      <a:pt x="3361110" y="1748017"/>
                    </a:cubicBezTo>
                    <a:cubicBezTo>
                      <a:pt x="3359276" y="1743077"/>
                      <a:pt x="3357443" y="1738136"/>
                      <a:pt x="3355680" y="1733124"/>
                    </a:cubicBezTo>
                    <a:cubicBezTo>
                      <a:pt x="3350603" y="1704045"/>
                      <a:pt x="3341576" y="1675741"/>
                      <a:pt x="3338897" y="1646167"/>
                    </a:cubicBezTo>
                    <a:cubicBezTo>
                      <a:pt x="3336852" y="1623440"/>
                      <a:pt x="3335371" y="1600783"/>
                      <a:pt x="3334384" y="1577985"/>
                    </a:cubicBezTo>
                    <a:cubicBezTo>
                      <a:pt x="3334243" y="1575162"/>
                      <a:pt x="3333326" y="1572621"/>
                      <a:pt x="3331986" y="1570362"/>
                    </a:cubicBezTo>
                    <a:cubicBezTo>
                      <a:pt x="3332409" y="1568315"/>
                      <a:pt x="3332762" y="1566269"/>
                      <a:pt x="3333255" y="1564151"/>
                    </a:cubicBezTo>
                    <a:cubicBezTo>
                      <a:pt x="3344115" y="1558716"/>
                      <a:pt x="3348346" y="1541847"/>
                      <a:pt x="3353000" y="1530766"/>
                    </a:cubicBezTo>
                    <a:cubicBezTo>
                      <a:pt x="3368796" y="1493640"/>
                      <a:pt x="3386637" y="1457290"/>
                      <a:pt x="3400952" y="1419670"/>
                    </a:cubicBezTo>
                    <a:cubicBezTo>
                      <a:pt x="3453417" y="1279847"/>
                      <a:pt x="3475348" y="1133742"/>
                      <a:pt x="3498336" y="988978"/>
                    </a:cubicBezTo>
                    <a:cubicBezTo>
                      <a:pt x="3513568" y="891646"/>
                      <a:pt x="3530633" y="793748"/>
                      <a:pt x="3524498" y="696275"/>
                    </a:cubicBezTo>
                    <a:close/>
                    <a:moveTo>
                      <a:pt x="954849" y="1620970"/>
                    </a:moveTo>
                    <a:cubicBezTo>
                      <a:pt x="937220" y="1530272"/>
                      <a:pt x="921424" y="1439150"/>
                      <a:pt x="902102" y="1348805"/>
                    </a:cubicBezTo>
                    <a:cubicBezTo>
                      <a:pt x="887928" y="1284082"/>
                      <a:pt x="885954" y="1217311"/>
                      <a:pt x="881018" y="1150893"/>
                    </a:cubicBezTo>
                    <a:cubicBezTo>
                      <a:pt x="884473" y="1149764"/>
                      <a:pt x="880806" y="1144400"/>
                      <a:pt x="880312" y="1142776"/>
                    </a:cubicBezTo>
                    <a:cubicBezTo>
                      <a:pt x="880383" y="1140447"/>
                      <a:pt x="879184" y="1137624"/>
                      <a:pt x="876364" y="1137624"/>
                    </a:cubicBezTo>
                    <a:cubicBezTo>
                      <a:pt x="876293" y="1076712"/>
                      <a:pt x="864446" y="1015023"/>
                      <a:pt x="867549" y="953546"/>
                    </a:cubicBezTo>
                    <a:cubicBezTo>
                      <a:pt x="867690" y="945641"/>
                      <a:pt x="868818" y="937241"/>
                      <a:pt x="868536" y="929266"/>
                    </a:cubicBezTo>
                    <a:cubicBezTo>
                      <a:pt x="868325" y="927431"/>
                      <a:pt x="867619" y="925666"/>
                      <a:pt x="866068" y="924960"/>
                    </a:cubicBezTo>
                    <a:cubicBezTo>
                      <a:pt x="866068" y="923337"/>
                      <a:pt x="865997" y="921643"/>
                      <a:pt x="865997" y="920020"/>
                    </a:cubicBezTo>
                    <a:cubicBezTo>
                      <a:pt x="861061" y="788243"/>
                      <a:pt x="878691" y="653855"/>
                      <a:pt x="931155" y="527795"/>
                    </a:cubicBezTo>
                    <a:cubicBezTo>
                      <a:pt x="938560" y="508103"/>
                      <a:pt x="910282" y="497586"/>
                      <a:pt x="899987" y="515796"/>
                    </a:cubicBezTo>
                    <a:cubicBezTo>
                      <a:pt x="830175" y="664371"/>
                      <a:pt x="826367" y="828122"/>
                      <a:pt x="836169" y="983826"/>
                    </a:cubicBezTo>
                    <a:cubicBezTo>
                      <a:pt x="840259" y="1043538"/>
                      <a:pt x="840047" y="1103886"/>
                      <a:pt x="845759" y="1163316"/>
                    </a:cubicBezTo>
                    <a:cubicBezTo>
                      <a:pt x="844913" y="1165504"/>
                      <a:pt x="844490" y="1167833"/>
                      <a:pt x="844419" y="1170233"/>
                    </a:cubicBezTo>
                    <a:cubicBezTo>
                      <a:pt x="843855" y="1205524"/>
                      <a:pt x="843009" y="1240885"/>
                      <a:pt x="838919" y="1276176"/>
                    </a:cubicBezTo>
                    <a:cubicBezTo>
                      <a:pt x="829611" y="1371745"/>
                      <a:pt x="819174" y="1467101"/>
                      <a:pt x="803378" y="1562245"/>
                    </a:cubicBezTo>
                    <a:cubicBezTo>
                      <a:pt x="788005" y="1662189"/>
                      <a:pt x="768120" y="1762769"/>
                      <a:pt x="728489" y="1858337"/>
                    </a:cubicBezTo>
                    <a:cubicBezTo>
                      <a:pt x="700635" y="1927578"/>
                      <a:pt x="654023" y="2036345"/>
                      <a:pt x="583012" y="2073189"/>
                    </a:cubicBezTo>
                    <a:cubicBezTo>
                      <a:pt x="524271" y="2093869"/>
                      <a:pt x="448817" y="2082435"/>
                      <a:pt x="420540" y="2027169"/>
                    </a:cubicBezTo>
                    <a:cubicBezTo>
                      <a:pt x="393602" y="1983620"/>
                      <a:pt x="396211" y="1930754"/>
                      <a:pt x="394590" y="1880500"/>
                    </a:cubicBezTo>
                    <a:cubicBezTo>
                      <a:pt x="393320" y="1809071"/>
                      <a:pt x="385634" y="1738418"/>
                      <a:pt x="375479" y="1668260"/>
                    </a:cubicBezTo>
                    <a:cubicBezTo>
                      <a:pt x="361235" y="1525401"/>
                      <a:pt x="300308" y="1398354"/>
                      <a:pt x="249112" y="1267565"/>
                    </a:cubicBezTo>
                    <a:cubicBezTo>
                      <a:pt x="214841" y="1180044"/>
                      <a:pt x="178454" y="1092240"/>
                      <a:pt x="141574" y="1005565"/>
                    </a:cubicBezTo>
                    <a:cubicBezTo>
                      <a:pt x="110264" y="936747"/>
                      <a:pt x="81563" y="866871"/>
                      <a:pt x="60197" y="793960"/>
                    </a:cubicBezTo>
                    <a:cubicBezTo>
                      <a:pt x="38477" y="709050"/>
                      <a:pt x="4770" y="605224"/>
                      <a:pt x="41016" y="517490"/>
                    </a:cubicBezTo>
                    <a:cubicBezTo>
                      <a:pt x="43484" y="513185"/>
                      <a:pt x="46234" y="507891"/>
                      <a:pt x="49549" y="502739"/>
                    </a:cubicBezTo>
                    <a:cubicBezTo>
                      <a:pt x="51029" y="503021"/>
                      <a:pt x="52510" y="503091"/>
                      <a:pt x="53991" y="502950"/>
                    </a:cubicBezTo>
                    <a:cubicBezTo>
                      <a:pt x="57235" y="502668"/>
                      <a:pt x="60408" y="501468"/>
                      <a:pt x="63370" y="499704"/>
                    </a:cubicBezTo>
                    <a:cubicBezTo>
                      <a:pt x="68941" y="496386"/>
                      <a:pt x="74582" y="493069"/>
                      <a:pt x="80224" y="489822"/>
                    </a:cubicBezTo>
                    <a:cubicBezTo>
                      <a:pt x="79801" y="492151"/>
                      <a:pt x="78672" y="494763"/>
                      <a:pt x="78672" y="497021"/>
                    </a:cubicBezTo>
                    <a:cubicBezTo>
                      <a:pt x="78743" y="499915"/>
                      <a:pt x="83397" y="499492"/>
                      <a:pt x="83256" y="496598"/>
                    </a:cubicBezTo>
                    <a:cubicBezTo>
                      <a:pt x="83749" y="493845"/>
                      <a:pt x="85160" y="490246"/>
                      <a:pt x="84948" y="487211"/>
                    </a:cubicBezTo>
                    <a:cubicBezTo>
                      <a:pt x="90308" y="484246"/>
                      <a:pt x="95737" y="481352"/>
                      <a:pt x="101308" y="478741"/>
                    </a:cubicBezTo>
                    <a:cubicBezTo>
                      <a:pt x="125002" y="469636"/>
                      <a:pt x="147779" y="464201"/>
                      <a:pt x="172390" y="456790"/>
                    </a:cubicBezTo>
                    <a:cubicBezTo>
                      <a:pt x="216604" y="443591"/>
                      <a:pt x="259408" y="425592"/>
                      <a:pt x="303904" y="413241"/>
                    </a:cubicBezTo>
                    <a:cubicBezTo>
                      <a:pt x="343182" y="402230"/>
                      <a:pt x="383166" y="392560"/>
                      <a:pt x="420469" y="375126"/>
                    </a:cubicBezTo>
                    <a:cubicBezTo>
                      <a:pt x="461863" y="354799"/>
                      <a:pt x="502269" y="332354"/>
                      <a:pt x="544227" y="313155"/>
                    </a:cubicBezTo>
                    <a:cubicBezTo>
                      <a:pt x="586467" y="293322"/>
                      <a:pt x="624335" y="265936"/>
                      <a:pt x="661850" y="238621"/>
                    </a:cubicBezTo>
                    <a:cubicBezTo>
                      <a:pt x="706135" y="206365"/>
                      <a:pt x="755215" y="171215"/>
                      <a:pt x="811558" y="171497"/>
                    </a:cubicBezTo>
                    <a:cubicBezTo>
                      <a:pt x="833348" y="171921"/>
                      <a:pt x="868889" y="169803"/>
                      <a:pt x="871075" y="197118"/>
                    </a:cubicBezTo>
                    <a:cubicBezTo>
                      <a:pt x="873190" y="216881"/>
                      <a:pt x="872626" y="236997"/>
                      <a:pt x="873261" y="256972"/>
                    </a:cubicBezTo>
                    <a:cubicBezTo>
                      <a:pt x="872485" y="257607"/>
                      <a:pt x="871709" y="258172"/>
                      <a:pt x="870934" y="258807"/>
                    </a:cubicBezTo>
                    <a:cubicBezTo>
                      <a:pt x="870934" y="259231"/>
                      <a:pt x="870934" y="259725"/>
                      <a:pt x="871004" y="260148"/>
                    </a:cubicBezTo>
                    <a:cubicBezTo>
                      <a:pt x="871216" y="260995"/>
                      <a:pt x="871357" y="261842"/>
                      <a:pt x="871427" y="262760"/>
                    </a:cubicBezTo>
                    <a:cubicBezTo>
                      <a:pt x="871639" y="265160"/>
                      <a:pt x="871498" y="267559"/>
                      <a:pt x="871498" y="269959"/>
                    </a:cubicBezTo>
                    <a:cubicBezTo>
                      <a:pt x="871498" y="270594"/>
                      <a:pt x="871357" y="271159"/>
                      <a:pt x="871216" y="271724"/>
                    </a:cubicBezTo>
                    <a:cubicBezTo>
                      <a:pt x="871216" y="272712"/>
                      <a:pt x="871216" y="273700"/>
                      <a:pt x="871216" y="274688"/>
                    </a:cubicBezTo>
                    <a:cubicBezTo>
                      <a:pt x="871216" y="275394"/>
                      <a:pt x="871216" y="276029"/>
                      <a:pt x="871145" y="276735"/>
                    </a:cubicBezTo>
                    <a:cubicBezTo>
                      <a:pt x="872626" y="276029"/>
                      <a:pt x="874036" y="275253"/>
                      <a:pt x="875517" y="274476"/>
                    </a:cubicBezTo>
                    <a:cubicBezTo>
                      <a:pt x="875799" y="275182"/>
                      <a:pt x="876081" y="275959"/>
                      <a:pt x="876434" y="276664"/>
                    </a:cubicBezTo>
                    <a:cubicBezTo>
                      <a:pt x="877844" y="274900"/>
                      <a:pt x="879607" y="273418"/>
                      <a:pt x="881582" y="272218"/>
                    </a:cubicBezTo>
                    <a:cubicBezTo>
                      <a:pt x="884826" y="270312"/>
                      <a:pt x="888281" y="268830"/>
                      <a:pt x="891877" y="267559"/>
                    </a:cubicBezTo>
                    <a:cubicBezTo>
                      <a:pt x="892089" y="266712"/>
                      <a:pt x="892300" y="265795"/>
                      <a:pt x="892512" y="264948"/>
                    </a:cubicBezTo>
                    <a:cubicBezTo>
                      <a:pt x="916699" y="249773"/>
                      <a:pt x="938912" y="230080"/>
                      <a:pt x="962959" y="215258"/>
                    </a:cubicBezTo>
                    <a:cubicBezTo>
                      <a:pt x="1014577" y="180179"/>
                      <a:pt x="1068453" y="148064"/>
                      <a:pt x="1124302" y="120325"/>
                    </a:cubicBezTo>
                    <a:cubicBezTo>
                      <a:pt x="1265971" y="49743"/>
                      <a:pt x="1390575" y="36756"/>
                      <a:pt x="1543527" y="37532"/>
                    </a:cubicBezTo>
                    <a:cubicBezTo>
                      <a:pt x="1600576" y="34921"/>
                      <a:pt x="1657624" y="33227"/>
                      <a:pt x="1714179" y="34992"/>
                    </a:cubicBezTo>
                    <a:cubicBezTo>
                      <a:pt x="1722430" y="51861"/>
                      <a:pt x="1735193" y="66471"/>
                      <a:pt x="1743303" y="83411"/>
                    </a:cubicBezTo>
                    <a:cubicBezTo>
                      <a:pt x="1755009" y="107338"/>
                      <a:pt x="1762272" y="133242"/>
                      <a:pt x="1770311" y="158651"/>
                    </a:cubicBezTo>
                    <a:cubicBezTo>
                      <a:pt x="1801691" y="247796"/>
                      <a:pt x="1810435" y="342870"/>
                      <a:pt x="1812833" y="438085"/>
                    </a:cubicBezTo>
                    <a:cubicBezTo>
                      <a:pt x="1817346" y="571697"/>
                      <a:pt x="1802537" y="706085"/>
                      <a:pt x="1779478" y="839415"/>
                    </a:cubicBezTo>
                    <a:cubicBezTo>
                      <a:pt x="1758817" y="945641"/>
                      <a:pt x="1735757" y="1052714"/>
                      <a:pt x="1696761" y="1155411"/>
                    </a:cubicBezTo>
                    <a:cubicBezTo>
                      <a:pt x="1633225" y="1309844"/>
                      <a:pt x="1546066" y="1455172"/>
                      <a:pt x="1442547" y="1589913"/>
                    </a:cubicBezTo>
                    <a:cubicBezTo>
                      <a:pt x="1407429" y="1639744"/>
                      <a:pt x="1371536" y="1688869"/>
                      <a:pt x="1333456" y="1736724"/>
                    </a:cubicBezTo>
                    <a:cubicBezTo>
                      <a:pt x="1307083" y="1773144"/>
                      <a:pt x="1286069" y="1813023"/>
                      <a:pt x="1256381" y="1847397"/>
                    </a:cubicBezTo>
                    <a:cubicBezTo>
                      <a:pt x="1221405" y="1889746"/>
                      <a:pt x="1181844" y="1935130"/>
                      <a:pt x="1155400" y="1983832"/>
                    </a:cubicBezTo>
                    <a:cubicBezTo>
                      <a:pt x="1126700" y="2030416"/>
                      <a:pt x="1102019" y="2080106"/>
                      <a:pt x="1092076" y="2132619"/>
                    </a:cubicBezTo>
                    <a:cubicBezTo>
                      <a:pt x="1074870" y="2085258"/>
                      <a:pt x="1058580" y="2037474"/>
                      <a:pt x="1043560" y="1989267"/>
                    </a:cubicBezTo>
                    <a:cubicBezTo>
                      <a:pt x="1006609" y="1868854"/>
                      <a:pt x="981434" y="1744629"/>
                      <a:pt x="954849" y="1620970"/>
                    </a:cubicBezTo>
                    <a:close/>
                    <a:moveTo>
                      <a:pt x="2406870" y="2361234"/>
                    </a:moveTo>
                    <a:cubicBezTo>
                      <a:pt x="2377182" y="2426734"/>
                      <a:pt x="2329583" y="2482988"/>
                      <a:pt x="2284946" y="2540018"/>
                    </a:cubicBezTo>
                    <a:cubicBezTo>
                      <a:pt x="2260265" y="2571709"/>
                      <a:pt x="2237488" y="2604671"/>
                      <a:pt x="2212384" y="2636080"/>
                    </a:cubicBezTo>
                    <a:cubicBezTo>
                      <a:pt x="2164502" y="2690852"/>
                      <a:pt x="2098075" y="2735742"/>
                      <a:pt x="2025795" y="2749082"/>
                    </a:cubicBezTo>
                    <a:cubicBezTo>
                      <a:pt x="1934263" y="2760446"/>
                      <a:pt x="1842027" y="2759387"/>
                      <a:pt x="1750848" y="2752541"/>
                    </a:cubicBezTo>
                    <a:cubicBezTo>
                      <a:pt x="1683152" y="2750705"/>
                      <a:pt x="1617852" y="2736166"/>
                      <a:pt x="1555092" y="2715132"/>
                    </a:cubicBezTo>
                    <a:cubicBezTo>
                      <a:pt x="1516731" y="2703274"/>
                      <a:pt x="1478087" y="2691487"/>
                      <a:pt x="1442688" y="2673136"/>
                    </a:cubicBezTo>
                    <a:cubicBezTo>
                      <a:pt x="1343258" y="2624293"/>
                      <a:pt x="1265689" y="2544465"/>
                      <a:pt x="1215975" y="2448544"/>
                    </a:cubicBezTo>
                    <a:cubicBezTo>
                      <a:pt x="1188402" y="2394125"/>
                      <a:pt x="1169645" y="2335613"/>
                      <a:pt x="1147785" y="2278724"/>
                    </a:cubicBezTo>
                    <a:cubicBezTo>
                      <a:pt x="1136079" y="2249220"/>
                      <a:pt x="1124584" y="2219576"/>
                      <a:pt x="1113372" y="2189861"/>
                    </a:cubicBezTo>
                    <a:cubicBezTo>
                      <a:pt x="1116475" y="2176732"/>
                      <a:pt x="1120212" y="2163604"/>
                      <a:pt x="1123597" y="2150547"/>
                    </a:cubicBezTo>
                    <a:cubicBezTo>
                      <a:pt x="1130719" y="2106009"/>
                      <a:pt x="1150958" y="2064366"/>
                      <a:pt x="1173030" y="2024205"/>
                    </a:cubicBezTo>
                    <a:cubicBezTo>
                      <a:pt x="1205327" y="1962445"/>
                      <a:pt x="1251233" y="1908732"/>
                      <a:pt x="1296012" y="1854667"/>
                    </a:cubicBezTo>
                    <a:cubicBezTo>
                      <a:pt x="1317519" y="1827704"/>
                      <a:pt x="1334514" y="1798130"/>
                      <a:pt x="1353695" y="1769686"/>
                    </a:cubicBezTo>
                    <a:cubicBezTo>
                      <a:pt x="1372241" y="1742229"/>
                      <a:pt x="1394454" y="1717243"/>
                      <a:pt x="1414199" y="1690493"/>
                    </a:cubicBezTo>
                    <a:cubicBezTo>
                      <a:pt x="1466381" y="1614970"/>
                      <a:pt x="1525616" y="1543612"/>
                      <a:pt x="1572792" y="1465054"/>
                    </a:cubicBezTo>
                    <a:cubicBezTo>
                      <a:pt x="1636822" y="1373933"/>
                      <a:pt x="1684280" y="1273847"/>
                      <a:pt x="1728283" y="1173409"/>
                    </a:cubicBezTo>
                    <a:cubicBezTo>
                      <a:pt x="1770099" y="1067112"/>
                      <a:pt x="1793793" y="955875"/>
                      <a:pt x="1815230" y="845414"/>
                    </a:cubicBezTo>
                    <a:cubicBezTo>
                      <a:pt x="1838360" y="712297"/>
                      <a:pt x="1852605" y="578191"/>
                      <a:pt x="1848091" y="444720"/>
                    </a:cubicBezTo>
                    <a:cubicBezTo>
                      <a:pt x="1843931" y="355999"/>
                      <a:pt x="1838924" y="265654"/>
                      <a:pt x="1808390" y="182649"/>
                    </a:cubicBezTo>
                    <a:cubicBezTo>
                      <a:pt x="1794780" y="146511"/>
                      <a:pt x="1783780" y="108609"/>
                      <a:pt x="1763682" y="75506"/>
                    </a:cubicBezTo>
                    <a:cubicBezTo>
                      <a:pt x="1753669" y="61389"/>
                      <a:pt x="1742174" y="47767"/>
                      <a:pt x="1729481" y="35486"/>
                    </a:cubicBezTo>
                    <a:cubicBezTo>
                      <a:pt x="1768759" y="37180"/>
                      <a:pt x="1807826" y="40709"/>
                      <a:pt x="1846610" y="46920"/>
                    </a:cubicBezTo>
                    <a:cubicBezTo>
                      <a:pt x="1924955" y="54190"/>
                      <a:pt x="2002031" y="67389"/>
                      <a:pt x="2077484" y="85952"/>
                    </a:cubicBezTo>
                    <a:cubicBezTo>
                      <a:pt x="2056964" y="153146"/>
                      <a:pt x="2050899" y="222810"/>
                      <a:pt x="2040039" y="291275"/>
                    </a:cubicBezTo>
                    <a:cubicBezTo>
                      <a:pt x="2034327" y="335742"/>
                      <a:pt x="2033481" y="380349"/>
                      <a:pt x="2025795" y="424745"/>
                    </a:cubicBezTo>
                    <a:cubicBezTo>
                      <a:pt x="2012749" y="485869"/>
                      <a:pt x="2005345" y="547417"/>
                      <a:pt x="2003159" y="609176"/>
                    </a:cubicBezTo>
                    <a:cubicBezTo>
                      <a:pt x="1998434" y="676582"/>
                      <a:pt x="2001537" y="743564"/>
                      <a:pt x="1999986" y="810900"/>
                    </a:cubicBezTo>
                    <a:cubicBezTo>
                      <a:pt x="1999492" y="923478"/>
                      <a:pt x="2001043" y="1037115"/>
                      <a:pt x="2023609" y="1146588"/>
                    </a:cubicBezTo>
                    <a:cubicBezTo>
                      <a:pt x="2045892" y="1232133"/>
                      <a:pt x="2078189" y="1315279"/>
                      <a:pt x="2119865" y="1392848"/>
                    </a:cubicBezTo>
                    <a:cubicBezTo>
                      <a:pt x="2166265" y="1465336"/>
                      <a:pt x="2211537" y="1538953"/>
                      <a:pt x="2262451" y="1608547"/>
                    </a:cubicBezTo>
                    <a:cubicBezTo>
                      <a:pt x="2286427" y="1642991"/>
                      <a:pt x="2308076" y="1678847"/>
                      <a:pt x="2330218" y="1714491"/>
                    </a:cubicBezTo>
                    <a:cubicBezTo>
                      <a:pt x="2352925" y="1749570"/>
                      <a:pt x="2379157" y="1782320"/>
                      <a:pt x="2399960" y="1818599"/>
                    </a:cubicBezTo>
                    <a:cubicBezTo>
                      <a:pt x="2451719" y="1919390"/>
                      <a:pt x="2506441" y="2023993"/>
                      <a:pt x="2518146" y="2139324"/>
                    </a:cubicBezTo>
                    <a:cubicBezTo>
                      <a:pt x="2482394" y="2213718"/>
                      <a:pt x="2441142" y="2286276"/>
                      <a:pt x="2406870" y="2361234"/>
                    </a:cubicBezTo>
                    <a:close/>
                    <a:moveTo>
                      <a:pt x="3470482" y="930395"/>
                    </a:moveTo>
                    <a:cubicBezTo>
                      <a:pt x="3447423" y="1074029"/>
                      <a:pt x="3429441" y="1219358"/>
                      <a:pt x="3383464" y="1359745"/>
                    </a:cubicBezTo>
                    <a:cubicBezTo>
                      <a:pt x="3370136" y="1403789"/>
                      <a:pt x="3350109" y="1450796"/>
                      <a:pt x="3330223" y="1493569"/>
                    </a:cubicBezTo>
                    <a:cubicBezTo>
                      <a:pt x="3322678" y="1509732"/>
                      <a:pt x="3316190" y="1526390"/>
                      <a:pt x="3309421" y="1542835"/>
                    </a:cubicBezTo>
                    <a:cubicBezTo>
                      <a:pt x="3308081" y="1545870"/>
                      <a:pt x="3307869" y="1549047"/>
                      <a:pt x="3308433" y="1552011"/>
                    </a:cubicBezTo>
                    <a:cubicBezTo>
                      <a:pt x="3306529" y="1557093"/>
                      <a:pt x="3304766" y="1562245"/>
                      <a:pt x="3303356" y="1567468"/>
                    </a:cubicBezTo>
                    <a:cubicBezTo>
                      <a:pt x="3303004" y="1568739"/>
                      <a:pt x="3302651" y="1570080"/>
                      <a:pt x="3302369" y="1571350"/>
                    </a:cubicBezTo>
                    <a:cubicBezTo>
                      <a:pt x="3300535" y="1574244"/>
                      <a:pt x="3299478" y="1577632"/>
                      <a:pt x="3299407" y="1581161"/>
                    </a:cubicBezTo>
                    <a:cubicBezTo>
                      <a:pt x="3299407" y="1582149"/>
                      <a:pt x="3299407" y="1583208"/>
                      <a:pt x="3299407" y="1584196"/>
                    </a:cubicBezTo>
                    <a:cubicBezTo>
                      <a:pt x="3290945" y="1629792"/>
                      <a:pt x="3301734" y="1675318"/>
                      <a:pt x="3314286" y="1718302"/>
                    </a:cubicBezTo>
                    <a:cubicBezTo>
                      <a:pt x="3314780" y="1719431"/>
                      <a:pt x="3315132" y="1720702"/>
                      <a:pt x="3315556" y="1721902"/>
                    </a:cubicBezTo>
                    <a:cubicBezTo>
                      <a:pt x="3319716" y="1739971"/>
                      <a:pt x="3323172" y="1758181"/>
                      <a:pt x="3322396" y="1777097"/>
                    </a:cubicBezTo>
                    <a:cubicBezTo>
                      <a:pt x="3316895" y="1879088"/>
                      <a:pt x="3278322" y="1882758"/>
                      <a:pt x="3187849" y="1863631"/>
                    </a:cubicBezTo>
                    <a:cubicBezTo>
                      <a:pt x="3109927" y="1847397"/>
                      <a:pt x="3053302" y="1787331"/>
                      <a:pt x="3019454" y="1720773"/>
                    </a:cubicBezTo>
                    <a:cubicBezTo>
                      <a:pt x="2972701" y="1629086"/>
                      <a:pt x="2947456" y="1531048"/>
                      <a:pt x="2924961" y="1429904"/>
                    </a:cubicBezTo>
                    <a:cubicBezTo>
                      <a:pt x="2898658" y="1304197"/>
                      <a:pt x="2897318" y="1173974"/>
                      <a:pt x="2884836" y="1045867"/>
                    </a:cubicBezTo>
                    <a:cubicBezTo>
                      <a:pt x="2875810" y="955734"/>
                      <a:pt x="2878349" y="863766"/>
                      <a:pt x="2858604" y="775468"/>
                    </a:cubicBezTo>
                    <a:cubicBezTo>
                      <a:pt x="2842596" y="686887"/>
                      <a:pt x="2817492" y="598165"/>
                      <a:pt x="2755578" y="530971"/>
                    </a:cubicBezTo>
                    <a:cubicBezTo>
                      <a:pt x="2752052" y="525113"/>
                      <a:pt x="2746693" y="518902"/>
                      <a:pt x="2738724" y="522643"/>
                    </a:cubicBezTo>
                    <a:cubicBezTo>
                      <a:pt x="2734423" y="524831"/>
                      <a:pt x="2732307" y="529207"/>
                      <a:pt x="2732871" y="533583"/>
                    </a:cubicBezTo>
                    <a:cubicBezTo>
                      <a:pt x="2746975" y="561604"/>
                      <a:pt x="2769258" y="585461"/>
                      <a:pt x="2781669" y="614682"/>
                    </a:cubicBezTo>
                    <a:cubicBezTo>
                      <a:pt x="2832935" y="739259"/>
                      <a:pt x="2839141" y="877882"/>
                      <a:pt x="2845840" y="1013188"/>
                    </a:cubicBezTo>
                    <a:cubicBezTo>
                      <a:pt x="2848167" y="1036550"/>
                      <a:pt x="2850071" y="1060054"/>
                      <a:pt x="2851834" y="1083487"/>
                    </a:cubicBezTo>
                    <a:cubicBezTo>
                      <a:pt x="2850776" y="1084829"/>
                      <a:pt x="2849789" y="1086311"/>
                      <a:pt x="2849084" y="1087934"/>
                    </a:cubicBezTo>
                    <a:cubicBezTo>
                      <a:pt x="2846052" y="1097251"/>
                      <a:pt x="2842878" y="1106568"/>
                      <a:pt x="2838577" y="1115461"/>
                    </a:cubicBezTo>
                    <a:cubicBezTo>
                      <a:pt x="2820031" y="1157669"/>
                      <a:pt x="2811075" y="1202206"/>
                      <a:pt x="2797888" y="1245685"/>
                    </a:cubicBezTo>
                    <a:cubicBezTo>
                      <a:pt x="2781529" y="1302645"/>
                      <a:pt x="2760373" y="1358828"/>
                      <a:pt x="2746622" y="1416423"/>
                    </a:cubicBezTo>
                    <a:cubicBezTo>
                      <a:pt x="2706004" y="1589772"/>
                      <a:pt x="2655726" y="1761287"/>
                      <a:pt x="2594658" y="1930189"/>
                    </a:cubicBezTo>
                    <a:cubicBezTo>
                      <a:pt x="2579567" y="1979456"/>
                      <a:pt x="2565393" y="2028934"/>
                      <a:pt x="2546212" y="2077000"/>
                    </a:cubicBezTo>
                    <a:cubicBezTo>
                      <a:pt x="2541629" y="2059354"/>
                      <a:pt x="2536693" y="2043685"/>
                      <a:pt x="2534648" y="2035286"/>
                    </a:cubicBezTo>
                    <a:cubicBezTo>
                      <a:pt x="2511588" y="1953340"/>
                      <a:pt x="2472874" y="1876900"/>
                      <a:pt x="2433596" y="1801942"/>
                    </a:cubicBezTo>
                    <a:cubicBezTo>
                      <a:pt x="2401158" y="1747382"/>
                      <a:pt x="2361316" y="1697692"/>
                      <a:pt x="2329724" y="1642497"/>
                    </a:cubicBezTo>
                    <a:cubicBezTo>
                      <a:pt x="2282901" y="1570998"/>
                      <a:pt x="2232410" y="1502110"/>
                      <a:pt x="2187773" y="1429269"/>
                    </a:cubicBezTo>
                    <a:cubicBezTo>
                      <a:pt x="2160977" y="1390519"/>
                      <a:pt x="2136648" y="1350005"/>
                      <a:pt x="2119019" y="1306174"/>
                    </a:cubicBezTo>
                    <a:cubicBezTo>
                      <a:pt x="2097440" y="1254367"/>
                      <a:pt x="2076003" y="1201924"/>
                      <a:pt x="2061829" y="1147152"/>
                    </a:cubicBezTo>
                    <a:cubicBezTo>
                      <a:pt x="2038770" y="1046997"/>
                      <a:pt x="2037501" y="942394"/>
                      <a:pt x="2035808" y="838921"/>
                    </a:cubicBezTo>
                    <a:cubicBezTo>
                      <a:pt x="2036302" y="695216"/>
                      <a:pt x="2032283" y="551087"/>
                      <a:pt x="2061406" y="407453"/>
                    </a:cubicBezTo>
                    <a:cubicBezTo>
                      <a:pt x="2067400" y="340612"/>
                      <a:pt x="2070856" y="273841"/>
                      <a:pt x="2079670" y="207141"/>
                    </a:cubicBezTo>
                    <a:cubicBezTo>
                      <a:pt x="2082279" y="167897"/>
                      <a:pt x="2090812" y="128089"/>
                      <a:pt x="2089613" y="88987"/>
                    </a:cubicBezTo>
                    <a:cubicBezTo>
                      <a:pt x="2124590" y="97880"/>
                      <a:pt x="2159214" y="107832"/>
                      <a:pt x="2193344" y="119055"/>
                    </a:cubicBezTo>
                    <a:cubicBezTo>
                      <a:pt x="2260194" y="137900"/>
                      <a:pt x="2324012" y="164015"/>
                      <a:pt x="2388888" y="187519"/>
                    </a:cubicBezTo>
                    <a:cubicBezTo>
                      <a:pt x="2432962" y="202624"/>
                      <a:pt x="2476823" y="218575"/>
                      <a:pt x="2515960" y="242997"/>
                    </a:cubicBezTo>
                    <a:cubicBezTo>
                      <a:pt x="2519909" y="245326"/>
                      <a:pt x="2523858" y="246102"/>
                      <a:pt x="2527455" y="245749"/>
                    </a:cubicBezTo>
                    <a:cubicBezTo>
                      <a:pt x="2527807" y="245749"/>
                      <a:pt x="2528160" y="245608"/>
                      <a:pt x="2528513" y="245538"/>
                    </a:cubicBezTo>
                    <a:cubicBezTo>
                      <a:pt x="2530699" y="248220"/>
                      <a:pt x="2533237" y="250549"/>
                      <a:pt x="2536904" y="251608"/>
                    </a:cubicBezTo>
                    <a:cubicBezTo>
                      <a:pt x="2538949" y="251890"/>
                      <a:pt x="2540923" y="251961"/>
                      <a:pt x="2542828" y="251749"/>
                    </a:cubicBezTo>
                    <a:cubicBezTo>
                      <a:pt x="2563701" y="249843"/>
                      <a:pt x="2574631" y="222175"/>
                      <a:pt x="2590920" y="210882"/>
                    </a:cubicBezTo>
                    <a:cubicBezTo>
                      <a:pt x="2606857" y="197260"/>
                      <a:pt x="2621736" y="182155"/>
                      <a:pt x="2639154" y="170297"/>
                    </a:cubicBezTo>
                    <a:cubicBezTo>
                      <a:pt x="2666021" y="157663"/>
                      <a:pt x="2694440" y="145099"/>
                      <a:pt x="2723563" y="139241"/>
                    </a:cubicBezTo>
                    <a:cubicBezTo>
                      <a:pt x="2798030" y="142911"/>
                      <a:pt x="2859802" y="182226"/>
                      <a:pt x="2918332" y="220552"/>
                    </a:cubicBezTo>
                    <a:cubicBezTo>
                      <a:pt x="2991599" y="267348"/>
                      <a:pt x="3068393" y="315202"/>
                      <a:pt x="3156610" y="333977"/>
                    </a:cubicBezTo>
                    <a:cubicBezTo>
                      <a:pt x="3205972" y="344847"/>
                      <a:pt x="3257661" y="334471"/>
                      <a:pt x="3308151" y="329389"/>
                    </a:cubicBezTo>
                    <a:cubicBezTo>
                      <a:pt x="3334243" y="328330"/>
                      <a:pt x="3364565" y="324095"/>
                      <a:pt x="3386567" y="338353"/>
                    </a:cubicBezTo>
                    <a:cubicBezTo>
                      <a:pt x="3425069" y="372374"/>
                      <a:pt x="3449891" y="419805"/>
                      <a:pt x="3466322" y="467800"/>
                    </a:cubicBezTo>
                    <a:cubicBezTo>
                      <a:pt x="3485925" y="537888"/>
                      <a:pt x="3483598" y="612635"/>
                      <a:pt x="3487124" y="685617"/>
                    </a:cubicBezTo>
                    <a:cubicBezTo>
                      <a:pt x="3492695" y="767209"/>
                      <a:pt x="3483739" y="849014"/>
                      <a:pt x="3470482" y="930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16831222" y="6084562"/>
                <a:ext cx="301058" cy="49833"/>
              </a:xfrm>
              <a:custGeom>
                <a:rect b="b" l="l" r="r" t="t"/>
                <a:pathLst>
                  <a:path extrusionOk="0" h="49833" w="301058">
                    <a:moveTo>
                      <a:pt x="4800" y="49832"/>
                    </a:moveTo>
                    <a:cubicBezTo>
                      <a:pt x="13615" y="49903"/>
                      <a:pt x="22359" y="47009"/>
                      <a:pt x="31033" y="45386"/>
                    </a:cubicBezTo>
                    <a:cubicBezTo>
                      <a:pt x="112692" y="30916"/>
                      <a:pt x="200979" y="17012"/>
                      <a:pt x="277420" y="48632"/>
                    </a:cubicBezTo>
                    <a:cubicBezTo>
                      <a:pt x="279606" y="49268"/>
                      <a:pt x="281792" y="49479"/>
                      <a:pt x="284049" y="49268"/>
                    </a:cubicBezTo>
                    <a:cubicBezTo>
                      <a:pt x="290818" y="48632"/>
                      <a:pt x="297306" y="44327"/>
                      <a:pt x="299915" y="37692"/>
                    </a:cubicBezTo>
                    <a:cubicBezTo>
                      <a:pt x="303300" y="29152"/>
                      <a:pt x="298928" y="19200"/>
                      <a:pt x="289972" y="16588"/>
                    </a:cubicBezTo>
                    <a:cubicBezTo>
                      <a:pt x="267618" y="10095"/>
                      <a:pt x="244841" y="4942"/>
                      <a:pt x="221429" y="2048"/>
                    </a:cubicBezTo>
                    <a:cubicBezTo>
                      <a:pt x="189556" y="-2892"/>
                      <a:pt x="156836" y="2048"/>
                      <a:pt x="124539" y="6918"/>
                    </a:cubicBezTo>
                    <a:cubicBezTo>
                      <a:pt x="86389" y="12847"/>
                      <a:pt x="47111" y="18070"/>
                      <a:pt x="11640" y="35222"/>
                    </a:cubicBezTo>
                    <a:cubicBezTo>
                      <a:pt x="5082" y="37904"/>
                      <a:pt x="-6623" y="46797"/>
                      <a:pt x="4800" y="498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17355695" y="5741374"/>
                <a:ext cx="311061" cy="280764"/>
              </a:xfrm>
              <a:custGeom>
                <a:rect b="b" l="l" r="r" t="t"/>
                <a:pathLst>
                  <a:path extrusionOk="0" h="280764" w="311061">
                    <a:moveTo>
                      <a:pt x="104968" y="23805"/>
                    </a:moveTo>
                    <a:cubicBezTo>
                      <a:pt x="59202" y="55779"/>
                      <a:pt x="11956" y="94952"/>
                      <a:pt x="3776" y="151206"/>
                    </a:cubicBezTo>
                    <a:cubicBezTo>
                      <a:pt x="-22104" y="251785"/>
                      <a:pt x="90512" y="287994"/>
                      <a:pt x="175133" y="279595"/>
                    </a:cubicBezTo>
                    <a:cubicBezTo>
                      <a:pt x="180915" y="279736"/>
                      <a:pt x="186486" y="279595"/>
                      <a:pt x="191916" y="279101"/>
                    </a:cubicBezTo>
                    <a:cubicBezTo>
                      <a:pt x="276466" y="271478"/>
                      <a:pt x="322302" y="187415"/>
                      <a:pt x="308692" y="110410"/>
                    </a:cubicBezTo>
                    <a:cubicBezTo>
                      <a:pt x="302416" y="16677"/>
                      <a:pt x="186557" y="-32378"/>
                      <a:pt x="104968" y="23805"/>
                    </a:cubicBezTo>
                    <a:close/>
                    <a:moveTo>
                      <a:pt x="247060" y="104692"/>
                    </a:moveTo>
                    <a:cubicBezTo>
                      <a:pt x="244663" y="107869"/>
                      <a:pt x="241842" y="110833"/>
                      <a:pt x="238598" y="113303"/>
                    </a:cubicBezTo>
                    <a:cubicBezTo>
                      <a:pt x="237963" y="113798"/>
                      <a:pt x="237258" y="114292"/>
                      <a:pt x="236553" y="114786"/>
                    </a:cubicBezTo>
                    <a:cubicBezTo>
                      <a:pt x="236130" y="115068"/>
                      <a:pt x="235707" y="115350"/>
                      <a:pt x="235213" y="115633"/>
                    </a:cubicBezTo>
                    <a:cubicBezTo>
                      <a:pt x="234226" y="116197"/>
                      <a:pt x="233239" y="116762"/>
                      <a:pt x="232181" y="117256"/>
                    </a:cubicBezTo>
                    <a:cubicBezTo>
                      <a:pt x="231546" y="117538"/>
                      <a:pt x="230841" y="117821"/>
                      <a:pt x="230207" y="118032"/>
                    </a:cubicBezTo>
                    <a:cubicBezTo>
                      <a:pt x="228726" y="118597"/>
                      <a:pt x="227245" y="119091"/>
                      <a:pt x="225694" y="119373"/>
                    </a:cubicBezTo>
                    <a:cubicBezTo>
                      <a:pt x="224213" y="119656"/>
                      <a:pt x="222732" y="119867"/>
                      <a:pt x="221251" y="120009"/>
                    </a:cubicBezTo>
                    <a:cubicBezTo>
                      <a:pt x="221181" y="120009"/>
                      <a:pt x="221110" y="120009"/>
                      <a:pt x="221039" y="120009"/>
                    </a:cubicBezTo>
                    <a:cubicBezTo>
                      <a:pt x="219418" y="120150"/>
                      <a:pt x="217796" y="120150"/>
                      <a:pt x="216174" y="120079"/>
                    </a:cubicBezTo>
                    <a:cubicBezTo>
                      <a:pt x="215751" y="120079"/>
                      <a:pt x="215257" y="120009"/>
                      <a:pt x="214834" y="119938"/>
                    </a:cubicBezTo>
                    <a:cubicBezTo>
                      <a:pt x="213565" y="119867"/>
                      <a:pt x="212366" y="119656"/>
                      <a:pt x="211096" y="119444"/>
                    </a:cubicBezTo>
                    <a:cubicBezTo>
                      <a:pt x="210603" y="119373"/>
                      <a:pt x="210180" y="119232"/>
                      <a:pt x="209686" y="119162"/>
                    </a:cubicBezTo>
                    <a:cubicBezTo>
                      <a:pt x="208558" y="118879"/>
                      <a:pt x="207430" y="118527"/>
                      <a:pt x="206301" y="118103"/>
                    </a:cubicBezTo>
                    <a:cubicBezTo>
                      <a:pt x="205737" y="117891"/>
                      <a:pt x="205244" y="117750"/>
                      <a:pt x="204679" y="117468"/>
                    </a:cubicBezTo>
                    <a:cubicBezTo>
                      <a:pt x="203198" y="116833"/>
                      <a:pt x="201788" y="116127"/>
                      <a:pt x="200378" y="115280"/>
                    </a:cubicBezTo>
                    <a:cubicBezTo>
                      <a:pt x="198544" y="114150"/>
                      <a:pt x="196923" y="112739"/>
                      <a:pt x="195442" y="111257"/>
                    </a:cubicBezTo>
                    <a:lnTo>
                      <a:pt x="195442" y="111257"/>
                    </a:lnTo>
                    <a:cubicBezTo>
                      <a:pt x="194243" y="110057"/>
                      <a:pt x="193256" y="108786"/>
                      <a:pt x="192268" y="107375"/>
                    </a:cubicBezTo>
                    <a:cubicBezTo>
                      <a:pt x="192198" y="107233"/>
                      <a:pt x="192127" y="107092"/>
                      <a:pt x="191986" y="107022"/>
                    </a:cubicBezTo>
                    <a:cubicBezTo>
                      <a:pt x="190153" y="104269"/>
                      <a:pt x="188813" y="101234"/>
                      <a:pt x="188037" y="98058"/>
                    </a:cubicBezTo>
                    <a:cubicBezTo>
                      <a:pt x="187967" y="97917"/>
                      <a:pt x="187967" y="97705"/>
                      <a:pt x="187896" y="97564"/>
                    </a:cubicBezTo>
                    <a:cubicBezTo>
                      <a:pt x="187544" y="95940"/>
                      <a:pt x="187262" y="94317"/>
                      <a:pt x="187191" y="92693"/>
                    </a:cubicBezTo>
                    <a:cubicBezTo>
                      <a:pt x="187121" y="91776"/>
                      <a:pt x="187262" y="90858"/>
                      <a:pt x="187332" y="89941"/>
                    </a:cubicBezTo>
                    <a:cubicBezTo>
                      <a:pt x="187403" y="89023"/>
                      <a:pt x="187332" y="88035"/>
                      <a:pt x="187473" y="87117"/>
                    </a:cubicBezTo>
                    <a:cubicBezTo>
                      <a:pt x="187685" y="85424"/>
                      <a:pt x="188108" y="83659"/>
                      <a:pt x="188601" y="81965"/>
                    </a:cubicBezTo>
                    <a:cubicBezTo>
                      <a:pt x="188954" y="79848"/>
                      <a:pt x="189448" y="77659"/>
                      <a:pt x="190153" y="75471"/>
                    </a:cubicBezTo>
                    <a:cubicBezTo>
                      <a:pt x="193256" y="65872"/>
                      <a:pt x="201859" y="57896"/>
                      <a:pt x="211661" y="54438"/>
                    </a:cubicBezTo>
                    <a:cubicBezTo>
                      <a:pt x="214411" y="53450"/>
                      <a:pt x="217231" y="52885"/>
                      <a:pt x="219982" y="52603"/>
                    </a:cubicBezTo>
                    <a:cubicBezTo>
                      <a:pt x="228585" y="51826"/>
                      <a:pt x="237117" y="54297"/>
                      <a:pt x="243464" y="59661"/>
                    </a:cubicBezTo>
                    <a:cubicBezTo>
                      <a:pt x="249881" y="65025"/>
                      <a:pt x="253689" y="72930"/>
                      <a:pt x="254112" y="81330"/>
                    </a:cubicBezTo>
                    <a:cubicBezTo>
                      <a:pt x="254676" y="89094"/>
                      <a:pt x="251997" y="98128"/>
                      <a:pt x="247060" y="1046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16374406" y="5740928"/>
                <a:ext cx="303376" cy="306737"/>
              </a:xfrm>
              <a:custGeom>
                <a:rect b="b" l="l" r="r" t="t"/>
                <a:pathLst>
                  <a:path extrusionOk="0" h="306737" w="303376">
                    <a:moveTo>
                      <a:pt x="40768" y="274041"/>
                    </a:moveTo>
                    <a:cubicBezTo>
                      <a:pt x="69046" y="302486"/>
                      <a:pt x="111074" y="309191"/>
                      <a:pt x="151833" y="306015"/>
                    </a:cubicBezTo>
                    <a:cubicBezTo>
                      <a:pt x="154724" y="305944"/>
                      <a:pt x="157686" y="305733"/>
                      <a:pt x="160577" y="305450"/>
                    </a:cubicBezTo>
                    <a:cubicBezTo>
                      <a:pt x="216709" y="300368"/>
                      <a:pt x="277495" y="264866"/>
                      <a:pt x="295124" y="210518"/>
                    </a:cubicBezTo>
                    <a:cubicBezTo>
                      <a:pt x="310285" y="146076"/>
                      <a:pt x="309580" y="61589"/>
                      <a:pt x="249218" y="23546"/>
                    </a:cubicBezTo>
                    <a:cubicBezTo>
                      <a:pt x="232928" y="16064"/>
                      <a:pt x="195131" y="-8569"/>
                      <a:pt x="175668" y="3077"/>
                    </a:cubicBezTo>
                    <a:cubicBezTo>
                      <a:pt x="164597" y="1877"/>
                      <a:pt x="153102" y="5900"/>
                      <a:pt x="142877" y="10982"/>
                    </a:cubicBezTo>
                    <a:cubicBezTo>
                      <a:pt x="138929" y="13241"/>
                      <a:pt x="132511" y="15641"/>
                      <a:pt x="128562" y="19028"/>
                    </a:cubicBezTo>
                    <a:cubicBezTo>
                      <a:pt x="69469" y="35403"/>
                      <a:pt x="22434" y="89963"/>
                      <a:pt x="5157" y="146288"/>
                    </a:cubicBezTo>
                    <a:cubicBezTo>
                      <a:pt x="-6972" y="193013"/>
                      <a:pt x="1279" y="244891"/>
                      <a:pt x="40768" y="274041"/>
                    </a:cubicBezTo>
                    <a:close/>
                    <a:moveTo>
                      <a:pt x="210856" y="53331"/>
                    </a:moveTo>
                    <a:cubicBezTo>
                      <a:pt x="227992" y="55661"/>
                      <a:pt x="238640" y="71259"/>
                      <a:pt x="235819" y="87705"/>
                    </a:cubicBezTo>
                    <a:cubicBezTo>
                      <a:pt x="234409" y="95610"/>
                      <a:pt x="229684" y="102456"/>
                      <a:pt x="223126" y="107397"/>
                    </a:cubicBezTo>
                    <a:cubicBezTo>
                      <a:pt x="218754" y="110644"/>
                      <a:pt x="212760" y="113114"/>
                      <a:pt x="207048" y="113608"/>
                    </a:cubicBezTo>
                    <a:cubicBezTo>
                      <a:pt x="205285" y="113750"/>
                      <a:pt x="203522" y="113750"/>
                      <a:pt x="201900" y="113538"/>
                    </a:cubicBezTo>
                    <a:cubicBezTo>
                      <a:pt x="198445" y="113820"/>
                      <a:pt x="194990" y="113538"/>
                      <a:pt x="191464" y="112620"/>
                    </a:cubicBezTo>
                    <a:cubicBezTo>
                      <a:pt x="177572" y="108809"/>
                      <a:pt x="168616" y="94904"/>
                      <a:pt x="171860" y="80717"/>
                    </a:cubicBezTo>
                    <a:cubicBezTo>
                      <a:pt x="175174" y="66036"/>
                      <a:pt x="188502" y="54602"/>
                      <a:pt x="203522" y="53190"/>
                    </a:cubicBezTo>
                    <a:cubicBezTo>
                      <a:pt x="205849" y="52978"/>
                      <a:pt x="208388" y="52978"/>
                      <a:pt x="210856" y="533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17472933" y="5493626"/>
                <a:ext cx="221809" cy="86408"/>
              </a:xfrm>
              <a:custGeom>
                <a:rect b="b" l="l" r="r" t="t"/>
                <a:pathLst>
                  <a:path extrusionOk="0" h="86408" w="221809">
                    <a:moveTo>
                      <a:pt x="201257" y="44491"/>
                    </a:moveTo>
                    <a:cubicBezTo>
                      <a:pt x="185038" y="32139"/>
                      <a:pt x="166845" y="22116"/>
                      <a:pt x="147452" y="14705"/>
                    </a:cubicBezTo>
                    <a:cubicBezTo>
                      <a:pt x="106411" y="-3787"/>
                      <a:pt x="58389" y="-6257"/>
                      <a:pt x="15444" y="15482"/>
                    </a:cubicBezTo>
                    <a:cubicBezTo>
                      <a:pt x="5148" y="19152"/>
                      <a:pt x="-9449" y="32704"/>
                      <a:pt x="8392" y="35315"/>
                    </a:cubicBezTo>
                    <a:cubicBezTo>
                      <a:pt x="32086" y="32351"/>
                      <a:pt x="55850" y="24304"/>
                      <a:pt x="79756" y="26281"/>
                    </a:cubicBezTo>
                    <a:cubicBezTo>
                      <a:pt x="122560" y="33127"/>
                      <a:pt x="162896" y="53031"/>
                      <a:pt x="192583" y="82535"/>
                    </a:cubicBezTo>
                    <a:cubicBezTo>
                      <a:pt x="195898" y="85570"/>
                      <a:pt x="200129" y="86699"/>
                      <a:pt x="204360" y="86346"/>
                    </a:cubicBezTo>
                    <a:cubicBezTo>
                      <a:pt x="213457" y="85499"/>
                      <a:pt x="222412" y="77806"/>
                      <a:pt x="221778" y="68136"/>
                    </a:cubicBezTo>
                    <a:cubicBezTo>
                      <a:pt x="221002" y="56772"/>
                      <a:pt x="209014" y="51267"/>
                      <a:pt x="201257" y="444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16375059" y="5441177"/>
                <a:ext cx="279171" cy="97786"/>
              </a:xfrm>
              <a:custGeom>
                <a:rect b="b" l="l" r="r" t="t"/>
                <a:pathLst>
                  <a:path extrusionOk="0" h="97786" w="279171">
                    <a:moveTo>
                      <a:pt x="15435" y="97787"/>
                    </a:moveTo>
                    <a:cubicBezTo>
                      <a:pt x="16140" y="97787"/>
                      <a:pt x="16916" y="97787"/>
                      <a:pt x="17621" y="97716"/>
                    </a:cubicBezTo>
                    <a:cubicBezTo>
                      <a:pt x="27352" y="96869"/>
                      <a:pt x="34333" y="87694"/>
                      <a:pt x="42302" y="82541"/>
                    </a:cubicBezTo>
                    <a:cubicBezTo>
                      <a:pt x="62822" y="67366"/>
                      <a:pt x="84048" y="52261"/>
                      <a:pt x="107812" y="42592"/>
                    </a:cubicBezTo>
                    <a:cubicBezTo>
                      <a:pt x="142718" y="28405"/>
                      <a:pt x="180586" y="29816"/>
                      <a:pt x="216973" y="27840"/>
                    </a:cubicBezTo>
                    <a:cubicBezTo>
                      <a:pt x="231429" y="27840"/>
                      <a:pt x="246520" y="28122"/>
                      <a:pt x="259072" y="34969"/>
                    </a:cubicBezTo>
                    <a:cubicBezTo>
                      <a:pt x="280016" y="49650"/>
                      <a:pt x="286151" y="25864"/>
                      <a:pt x="270002" y="14994"/>
                    </a:cubicBezTo>
                    <a:cubicBezTo>
                      <a:pt x="253783" y="2642"/>
                      <a:pt x="231711" y="1019"/>
                      <a:pt x="211191" y="242"/>
                    </a:cubicBezTo>
                    <a:cubicBezTo>
                      <a:pt x="177907" y="-40"/>
                      <a:pt x="143706" y="-1522"/>
                      <a:pt x="110986" y="8430"/>
                    </a:cubicBezTo>
                    <a:cubicBezTo>
                      <a:pt x="72765" y="19582"/>
                      <a:pt x="39693" y="43580"/>
                      <a:pt x="8101" y="67154"/>
                    </a:cubicBezTo>
                    <a:cubicBezTo>
                      <a:pt x="-5861" y="76048"/>
                      <a:pt x="-714" y="97575"/>
                      <a:pt x="15435" y="9778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16681377" y="6439325"/>
                <a:ext cx="545321" cy="728210"/>
              </a:xfrm>
              <a:custGeom>
                <a:rect b="b" l="l" r="r" t="t"/>
                <a:pathLst>
                  <a:path extrusionOk="0" h="728210" w="545321">
                    <a:moveTo>
                      <a:pt x="518725" y="386702"/>
                    </a:moveTo>
                    <a:cubicBezTo>
                      <a:pt x="497923" y="409429"/>
                      <a:pt x="469293" y="428345"/>
                      <a:pt x="437771" y="426228"/>
                    </a:cubicBezTo>
                    <a:cubicBezTo>
                      <a:pt x="378396" y="428275"/>
                      <a:pt x="318244" y="390372"/>
                      <a:pt x="313308" y="330589"/>
                    </a:cubicBezTo>
                    <a:cubicBezTo>
                      <a:pt x="311263" y="319861"/>
                      <a:pt x="314155" y="306944"/>
                      <a:pt x="306962" y="298192"/>
                    </a:cubicBezTo>
                    <a:cubicBezTo>
                      <a:pt x="306045" y="297133"/>
                      <a:pt x="304987" y="296286"/>
                      <a:pt x="303859" y="295651"/>
                    </a:cubicBezTo>
                    <a:cubicBezTo>
                      <a:pt x="314436" y="291981"/>
                      <a:pt x="324591" y="286829"/>
                      <a:pt x="333899" y="280335"/>
                    </a:cubicBezTo>
                    <a:cubicBezTo>
                      <a:pt x="351035" y="267983"/>
                      <a:pt x="367677" y="254361"/>
                      <a:pt x="388762" y="249491"/>
                    </a:cubicBezTo>
                    <a:cubicBezTo>
                      <a:pt x="424584" y="240456"/>
                      <a:pt x="464004" y="235868"/>
                      <a:pt x="492140" y="208906"/>
                    </a:cubicBezTo>
                    <a:cubicBezTo>
                      <a:pt x="549048" y="156887"/>
                      <a:pt x="511532" y="75012"/>
                      <a:pt x="458433" y="41768"/>
                    </a:cubicBezTo>
                    <a:cubicBezTo>
                      <a:pt x="370357" y="-11875"/>
                      <a:pt x="170299" y="-19780"/>
                      <a:pt x="83422" y="53273"/>
                    </a:cubicBezTo>
                    <a:cubicBezTo>
                      <a:pt x="46541" y="86305"/>
                      <a:pt x="26726" y="140512"/>
                      <a:pt x="49151" y="183143"/>
                    </a:cubicBezTo>
                    <a:cubicBezTo>
                      <a:pt x="66921" y="211235"/>
                      <a:pt x="99429" y="226481"/>
                      <a:pt x="128765" y="241515"/>
                    </a:cubicBezTo>
                    <a:cubicBezTo>
                      <a:pt x="149144" y="251537"/>
                      <a:pt x="169594" y="261560"/>
                      <a:pt x="186377" y="276665"/>
                    </a:cubicBezTo>
                    <a:cubicBezTo>
                      <a:pt x="205769" y="291769"/>
                      <a:pt x="230168" y="299392"/>
                      <a:pt x="255625" y="301157"/>
                    </a:cubicBezTo>
                    <a:cubicBezTo>
                      <a:pt x="262747" y="302004"/>
                      <a:pt x="269940" y="302074"/>
                      <a:pt x="277062" y="301439"/>
                    </a:cubicBezTo>
                    <a:cubicBezTo>
                      <a:pt x="278825" y="301298"/>
                      <a:pt x="280659" y="301016"/>
                      <a:pt x="282422" y="300733"/>
                    </a:cubicBezTo>
                    <a:cubicBezTo>
                      <a:pt x="281787" y="301651"/>
                      <a:pt x="281223" y="302639"/>
                      <a:pt x="280800" y="303697"/>
                    </a:cubicBezTo>
                    <a:cubicBezTo>
                      <a:pt x="277838" y="315979"/>
                      <a:pt x="273748" y="328048"/>
                      <a:pt x="267966" y="339624"/>
                    </a:cubicBezTo>
                    <a:cubicBezTo>
                      <a:pt x="254144" y="372303"/>
                      <a:pt x="231508" y="399971"/>
                      <a:pt x="196743" y="413523"/>
                    </a:cubicBezTo>
                    <a:cubicBezTo>
                      <a:pt x="189974" y="416558"/>
                      <a:pt x="182992" y="418111"/>
                      <a:pt x="175941" y="418817"/>
                    </a:cubicBezTo>
                    <a:cubicBezTo>
                      <a:pt x="175588" y="418746"/>
                      <a:pt x="175235" y="418676"/>
                      <a:pt x="174883" y="418676"/>
                    </a:cubicBezTo>
                    <a:cubicBezTo>
                      <a:pt x="172979" y="418676"/>
                      <a:pt x="171004" y="418746"/>
                      <a:pt x="169171" y="419240"/>
                    </a:cubicBezTo>
                    <a:cubicBezTo>
                      <a:pt x="156689" y="419523"/>
                      <a:pt x="144067" y="417546"/>
                      <a:pt x="131938" y="416064"/>
                    </a:cubicBezTo>
                    <a:cubicBezTo>
                      <a:pt x="92025" y="409006"/>
                      <a:pt x="51196" y="395948"/>
                      <a:pt x="20732" y="369692"/>
                    </a:cubicBezTo>
                    <a:cubicBezTo>
                      <a:pt x="16078" y="365598"/>
                      <a:pt x="2116" y="350776"/>
                      <a:pt x="0" y="364822"/>
                    </a:cubicBezTo>
                    <a:cubicBezTo>
                      <a:pt x="2891" y="377244"/>
                      <a:pt x="13046" y="386773"/>
                      <a:pt x="22142" y="395172"/>
                    </a:cubicBezTo>
                    <a:cubicBezTo>
                      <a:pt x="47881" y="416629"/>
                      <a:pt x="79967" y="429898"/>
                      <a:pt x="113603" y="437803"/>
                    </a:cubicBezTo>
                    <a:cubicBezTo>
                      <a:pt x="111629" y="439709"/>
                      <a:pt x="111206" y="442815"/>
                      <a:pt x="110924" y="445426"/>
                    </a:cubicBezTo>
                    <a:cubicBezTo>
                      <a:pt x="109302" y="461731"/>
                      <a:pt x="109513" y="478106"/>
                      <a:pt x="109936" y="494340"/>
                    </a:cubicBezTo>
                    <a:cubicBezTo>
                      <a:pt x="113462" y="539159"/>
                      <a:pt x="106834" y="586167"/>
                      <a:pt x="120373" y="629151"/>
                    </a:cubicBezTo>
                    <a:cubicBezTo>
                      <a:pt x="136451" y="694722"/>
                      <a:pt x="202667" y="732060"/>
                      <a:pt x="271703" y="727895"/>
                    </a:cubicBezTo>
                    <a:cubicBezTo>
                      <a:pt x="278684" y="728037"/>
                      <a:pt x="285313" y="727825"/>
                      <a:pt x="291730" y="727260"/>
                    </a:cubicBezTo>
                    <a:cubicBezTo>
                      <a:pt x="407519" y="716814"/>
                      <a:pt x="425783" y="589837"/>
                      <a:pt x="442355" y="496810"/>
                    </a:cubicBezTo>
                    <a:cubicBezTo>
                      <a:pt x="444188" y="482905"/>
                      <a:pt x="449195" y="469283"/>
                      <a:pt x="450464" y="455449"/>
                    </a:cubicBezTo>
                    <a:cubicBezTo>
                      <a:pt x="451028" y="455378"/>
                      <a:pt x="451593" y="455378"/>
                      <a:pt x="452157" y="455378"/>
                    </a:cubicBezTo>
                    <a:cubicBezTo>
                      <a:pt x="465696" y="454178"/>
                      <a:pt x="479024" y="451073"/>
                      <a:pt x="491223" y="444226"/>
                    </a:cubicBezTo>
                    <a:cubicBezTo>
                      <a:pt x="506949" y="435121"/>
                      <a:pt x="561317" y="404136"/>
                      <a:pt x="540726" y="384726"/>
                    </a:cubicBezTo>
                    <a:cubicBezTo>
                      <a:pt x="534450" y="379573"/>
                      <a:pt x="524437" y="380350"/>
                      <a:pt x="518725" y="386702"/>
                    </a:cubicBezTo>
                    <a:close/>
                    <a:moveTo>
                      <a:pt x="192019" y="241303"/>
                    </a:moveTo>
                    <a:cubicBezTo>
                      <a:pt x="170863" y="226693"/>
                      <a:pt x="146394" y="216811"/>
                      <a:pt x="123687" y="204600"/>
                    </a:cubicBezTo>
                    <a:cubicBezTo>
                      <a:pt x="106693" y="194295"/>
                      <a:pt x="87653" y="184696"/>
                      <a:pt x="76441" y="168251"/>
                    </a:cubicBezTo>
                    <a:cubicBezTo>
                      <a:pt x="59376" y="134442"/>
                      <a:pt x="78909" y="92375"/>
                      <a:pt x="109161" y="68448"/>
                    </a:cubicBezTo>
                    <a:cubicBezTo>
                      <a:pt x="138637" y="48544"/>
                      <a:pt x="171780" y="37180"/>
                      <a:pt x="205910" y="30969"/>
                    </a:cubicBezTo>
                    <a:cubicBezTo>
                      <a:pt x="206545" y="31604"/>
                      <a:pt x="207391" y="32098"/>
                      <a:pt x="208379" y="32027"/>
                    </a:cubicBezTo>
                    <a:cubicBezTo>
                      <a:pt x="237643" y="29345"/>
                      <a:pt x="266696" y="27934"/>
                      <a:pt x="295679" y="29204"/>
                    </a:cubicBezTo>
                    <a:cubicBezTo>
                      <a:pt x="303083" y="33157"/>
                      <a:pt x="314155" y="30616"/>
                      <a:pt x="322546" y="32733"/>
                    </a:cubicBezTo>
                    <a:cubicBezTo>
                      <a:pt x="353432" y="36051"/>
                      <a:pt x="383755" y="42332"/>
                      <a:pt x="412314" y="53343"/>
                    </a:cubicBezTo>
                    <a:cubicBezTo>
                      <a:pt x="462593" y="70353"/>
                      <a:pt x="518937" y="137053"/>
                      <a:pt x="472395" y="187167"/>
                    </a:cubicBezTo>
                    <a:cubicBezTo>
                      <a:pt x="443906" y="214411"/>
                      <a:pt x="401948" y="211941"/>
                      <a:pt x="367324" y="225634"/>
                    </a:cubicBezTo>
                    <a:cubicBezTo>
                      <a:pt x="336650" y="235798"/>
                      <a:pt x="315635" y="265442"/>
                      <a:pt x="283197" y="271018"/>
                    </a:cubicBezTo>
                    <a:cubicBezTo>
                      <a:pt x="248573" y="275535"/>
                      <a:pt x="215501" y="263960"/>
                      <a:pt x="192019" y="241303"/>
                    </a:cubicBezTo>
                    <a:close/>
                    <a:moveTo>
                      <a:pt x="261337" y="433216"/>
                    </a:moveTo>
                    <a:cubicBezTo>
                      <a:pt x="261337" y="433427"/>
                      <a:pt x="261266" y="433569"/>
                      <a:pt x="261196" y="433780"/>
                    </a:cubicBezTo>
                    <a:cubicBezTo>
                      <a:pt x="261125" y="433780"/>
                      <a:pt x="261055" y="433780"/>
                      <a:pt x="260984" y="433780"/>
                    </a:cubicBezTo>
                    <a:cubicBezTo>
                      <a:pt x="261125" y="433569"/>
                      <a:pt x="261266" y="433357"/>
                      <a:pt x="261337" y="433216"/>
                    </a:cubicBezTo>
                    <a:close/>
                    <a:moveTo>
                      <a:pt x="225021" y="430463"/>
                    </a:moveTo>
                    <a:cubicBezTo>
                      <a:pt x="225021" y="430533"/>
                      <a:pt x="224950" y="430675"/>
                      <a:pt x="224950" y="430745"/>
                    </a:cubicBezTo>
                    <a:cubicBezTo>
                      <a:pt x="224950" y="431381"/>
                      <a:pt x="225091" y="431874"/>
                      <a:pt x="225162" y="432439"/>
                    </a:cubicBezTo>
                    <a:cubicBezTo>
                      <a:pt x="224245" y="432228"/>
                      <a:pt x="223328" y="432016"/>
                      <a:pt x="222482" y="431733"/>
                    </a:cubicBezTo>
                    <a:cubicBezTo>
                      <a:pt x="223328" y="431381"/>
                      <a:pt x="224174" y="430957"/>
                      <a:pt x="225021" y="430463"/>
                    </a:cubicBezTo>
                    <a:close/>
                    <a:moveTo>
                      <a:pt x="297653" y="697404"/>
                    </a:moveTo>
                    <a:cubicBezTo>
                      <a:pt x="223328" y="705945"/>
                      <a:pt x="163177" y="684699"/>
                      <a:pt x="143714" y="611859"/>
                    </a:cubicBezTo>
                    <a:cubicBezTo>
                      <a:pt x="137227" y="592096"/>
                      <a:pt x="137579" y="570850"/>
                      <a:pt x="136098" y="550099"/>
                    </a:cubicBezTo>
                    <a:cubicBezTo>
                      <a:pt x="134194" y="517208"/>
                      <a:pt x="130316" y="484670"/>
                      <a:pt x="125309" y="452343"/>
                    </a:cubicBezTo>
                    <a:cubicBezTo>
                      <a:pt x="126226" y="453543"/>
                      <a:pt x="128976" y="452979"/>
                      <a:pt x="128906" y="451002"/>
                    </a:cubicBezTo>
                    <a:cubicBezTo>
                      <a:pt x="129188" y="448179"/>
                      <a:pt x="126508" y="447050"/>
                      <a:pt x="124322" y="445991"/>
                    </a:cubicBezTo>
                    <a:cubicBezTo>
                      <a:pt x="124040" y="444226"/>
                      <a:pt x="123687" y="441897"/>
                      <a:pt x="122841" y="439921"/>
                    </a:cubicBezTo>
                    <a:cubicBezTo>
                      <a:pt x="134688" y="442321"/>
                      <a:pt x="146605" y="444085"/>
                      <a:pt x="158523" y="445285"/>
                    </a:cubicBezTo>
                    <a:cubicBezTo>
                      <a:pt x="168536" y="446344"/>
                      <a:pt x="178479" y="445779"/>
                      <a:pt x="188211" y="443944"/>
                    </a:cubicBezTo>
                    <a:cubicBezTo>
                      <a:pt x="209930" y="457919"/>
                      <a:pt x="236162" y="465119"/>
                      <a:pt x="262888" y="467307"/>
                    </a:cubicBezTo>
                    <a:cubicBezTo>
                      <a:pt x="264228" y="467448"/>
                      <a:pt x="265639" y="467448"/>
                      <a:pt x="267049" y="467589"/>
                    </a:cubicBezTo>
                    <a:cubicBezTo>
                      <a:pt x="255484" y="486082"/>
                      <a:pt x="250971" y="536195"/>
                      <a:pt x="246740" y="548547"/>
                    </a:cubicBezTo>
                    <a:cubicBezTo>
                      <a:pt x="243708" y="560969"/>
                      <a:pt x="234681" y="586096"/>
                      <a:pt x="255978" y="588073"/>
                    </a:cubicBezTo>
                    <a:cubicBezTo>
                      <a:pt x="274806" y="588919"/>
                      <a:pt x="275864" y="568027"/>
                      <a:pt x="275864" y="554899"/>
                    </a:cubicBezTo>
                    <a:cubicBezTo>
                      <a:pt x="274806" y="540289"/>
                      <a:pt x="287711" y="487634"/>
                      <a:pt x="282422" y="468013"/>
                    </a:cubicBezTo>
                    <a:cubicBezTo>
                      <a:pt x="284678" y="467942"/>
                      <a:pt x="286935" y="468013"/>
                      <a:pt x="289121" y="467801"/>
                    </a:cubicBezTo>
                    <a:cubicBezTo>
                      <a:pt x="299275" y="466883"/>
                      <a:pt x="309359" y="464625"/>
                      <a:pt x="319020" y="460601"/>
                    </a:cubicBezTo>
                    <a:cubicBezTo>
                      <a:pt x="333124" y="454320"/>
                      <a:pt x="346310" y="449943"/>
                      <a:pt x="361472" y="447191"/>
                    </a:cubicBezTo>
                    <a:cubicBezTo>
                      <a:pt x="363869" y="446344"/>
                      <a:pt x="365773" y="445073"/>
                      <a:pt x="367395" y="443591"/>
                    </a:cubicBezTo>
                    <a:cubicBezTo>
                      <a:pt x="383896" y="450296"/>
                      <a:pt x="401737" y="454531"/>
                      <a:pt x="419930" y="455731"/>
                    </a:cubicBezTo>
                    <a:cubicBezTo>
                      <a:pt x="419789" y="456366"/>
                      <a:pt x="419578" y="457072"/>
                      <a:pt x="419437" y="457778"/>
                    </a:cubicBezTo>
                    <a:cubicBezTo>
                      <a:pt x="397929" y="533866"/>
                      <a:pt x="401173" y="679406"/>
                      <a:pt x="297653" y="6974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6" name="Google Shape;446;p15"/>
            <p:cNvSpPr/>
            <p:nvPr/>
          </p:nvSpPr>
          <p:spPr>
            <a:xfrm>
              <a:off x="16751514" y="6467906"/>
              <a:ext cx="419601" cy="243313"/>
            </a:xfrm>
            <a:custGeom>
              <a:rect b="b" l="l" r="r" t="t"/>
              <a:pathLst>
                <a:path extrusionOk="0" h="243313" w="419601">
                  <a:moveTo>
                    <a:pt x="342178" y="24691"/>
                  </a:moveTo>
                  <a:cubicBezTo>
                    <a:pt x="392386" y="41702"/>
                    <a:pt x="448800" y="108401"/>
                    <a:pt x="402259" y="158515"/>
                  </a:cubicBezTo>
                  <a:cubicBezTo>
                    <a:pt x="373770" y="185759"/>
                    <a:pt x="331812" y="183289"/>
                    <a:pt x="297188" y="196911"/>
                  </a:cubicBezTo>
                  <a:cubicBezTo>
                    <a:pt x="266513" y="207075"/>
                    <a:pt x="245499" y="236720"/>
                    <a:pt x="213061" y="242296"/>
                  </a:cubicBezTo>
                  <a:cubicBezTo>
                    <a:pt x="178507" y="246954"/>
                    <a:pt x="145435" y="235379"/>
                    <a:pt x="121952" y="212722"/>
                  </a:cubicBezTo>
                  <a:cubicBezTo>
                    <a:pt x="100797" y="198111"/>
                    <a:pt x="76328" y="188230"/>
                    <a:pt x="53621" y="176019"/>
                  </a:cubicBezTo>
                  <a:cubicBezTo>
                    <a:pt x="36627" y="165714"/>
                    <a:pt x="17587" y="156115"/>
                    <a:pt x="6375" y="139669"/>
                  </a:cubicBezTo>
                  <a:cubicBezTo>
                    <a:pt x="-10761" y="105861"/>
                    <a:pt x="8843" y="63794"/>
                    <a:pt x="39095" y="39866"/>
                  </a:cubicBezTo>
                  <a:cubicBezTo>
                    <a:pt x="68571" y="20033"/>
                    <a:pt x="101714" y="8599"/>
                    <a:pt x="135844" y="2387"/>
                  </a:cubicBezTo>
                  <a:cubicBezTo>
                    <a:pt x="136479" y="3093"/>
                    <a:pt x="137325" y="3446"/>
                    <a:pt x="138313" y="3446"/>
                  </a:cubicBezTo>
                  <a:cubicBezTo>
                    <a:pt x="167366" y="764"/>
                    <a:pt x="196207" y="-789"/>
                    <a:pt x="225049" y="411"/>
                  </a:cubicBezTo>
                  <a:cubicBezTo>
                    <a:pt x="232453" y="4787"/>
                    <a:pt x="243877" y="1964"/>
                    <a:pt x="252480" y="4152"/>
                  </a:cubicBezTo>
                  <a:cubicBezTo>
                    <a:pt x="283296" y="7469"/>
                    <a:pt x="313618" y="13751"/>
                    <a:pt x="342178" y="246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6804219" y="6879317"/>
              <a:ext cx="297018" cy="259256"/>
            </a:xfrm>
            <a:custGeom>
              <a:rect b="b" l="l" r="r" t="t"/>
              <a:pathLst>
                <a:path extrusionOk="0" h="259256" w="297018">
                  <a:moveTo>
                    <a:pt x="297019" y="15669"/>
                  </a:moveTo>
                  <a:cubicBezTo>
                    <a:pt x="296878" y="16304"/>
                    <a:pt x="296737" y="17010"/>
                    <a:pt x="296596" y="17716"/>
                  </a:cubicBezTo>
                  <a:cubicBezTo>
                    <a:pt x="275088" y="93874"/>
                    <a:pt x="278332" y="239485"/>
                    <a:pt x="174812" y="257483"/>
                  </a:cubicBezTo>
                  <a:cubicBezTo>
                    <a:pt x="100487" y="266023"/>
                    <a:pt x="40336" y="244708"/>
                    <a:pt x="20873" y="171938"/>
                  </a:cubicBezTo>
                  <a:cubicBezTo>
                    <a:pt x="14385" y="152175"/>
                    <a:pt x="14738" y="130930"/>
                    <a:pt x="13257" y="110108"/>
                  </a:cubicBezTo>
                  <a:cubicBezTo>
                    <a:pt x="11353" y="77287"/>
                    <a:pt x="7475" y="44678"/>
                    <a:pt x="2468" y="12352"/>
                  </a:cubicBezTo>
                  <a:cubicBezTo>
                    <a:pt x="3385" y="13552"/>
                    <a:pt x="6135" y="13058"/>
                    <a:pt x="6064" y="11011"/>
                  </a:cubicBezTo>
                  <a:cubicBezTo>
                    <a:pt x="6347" y="8187"/>
                    <a:pt x="3596" y="7058"/>
                    <a:pt x="1481" y="5999"/>
                  </a:cubicBezTo>
                  <a:cubicBezTo>
                    <a:pt x="1199" y="4235"/>
                    <a:pt x="846" y="1976"/>
                    <a:pt x="0" y="0"/>
                  </a:cubicBezTo>
                  <a:cubicBezTo>
                    <a:pt x="11776" y="2400"/>
                    <a:pt x="23764" y="4164"/>
                    <a:pt x="35682" y="5364"/>
                  </a:cubicBezTo>
                  <a:cubicBezTo>
                    <a:pt x="45625" y="6352"/>
                    <a:pt x="55568" y="5858"/>
                    <a:pt x="65299" y="4023"/>
                  </a:cubicBezTo>
                  <a:cubicBezTo>
                    <a:pt x="87018" y="18069"/>
                    <a:pt x="113321" y="25268"/>
                    <a:pt x="140118" y="27386"/>
                  </a:cubicBezTo>
                  <a:cubicBezTo>
                    <a:pt x="141458" y="27527"/>
                    <a:pt x="142797" y="27668"/>
                    <a:pt x="144208" y="27809"/>
                  </a:cubicBezTo>
                  <a:cubicBezTo>
                    <a:pt x="132713" y="46443"/>
                    <a:pt x="128200" y="96274"/>
                    <a:pt x="123969" y="108626"/>
                  </a:cubicBezTo>
                  <a:cubicBezTo>
                    <a:pt x="120937" y="121048"/>
                    <a:pt x="111911" y="146105"/>
                    <a:pt x="133207" y="148152"/>
                  </a:cubicBezTo>
                  <a:cubicBezTo>
                    <a:pt x="152035" y="148999"/>
                    <a:pt x="153093" y="128106"/>
                    <a:pt x="153164" y="114908"/>
                  </a:cubicBezTo>
                  <a:cubicBezTo>
                    <a:pt x="152106" y="100368"/>
                    <a:pt x="164940" y="47996"/>
                    <a:pt x="159863" y="28233"/>
                  </a:cubicBezTo>
                  <a:cubicBezTo>
                    <a:pt x="162049" y="28162"/>
                    <a:pt x="164235" y="28021"/>
                    <a:pt x="166421" y="27809"/>
                  </a:cubicBezTo>
                  <a:cubicBezTo>
                    <a:pt x="176575" y="26892"/>
                    <a:pt x="186659" y="24633"/>
                    <a:pt x="196320" y="20610"/>
                  </a:cubicBezTo>
                  <a:cubicBezTo>
                    <a:pt x="210423" y="14328"/>
                    <a:pt x="223610" y="9952"/>
                    <a:pt x="238771" y="7199"/>
                  </a:cubicBezTo>
                  <a:cubicBezTo>
                    <a:pt x="241169" y="6352"/>
                    <a:pt x="243143" y="5152"/>
                    <a:pt x="244695" y="3670"/>
                  </a:cubicBezTo>
                  <a:cubicBezTo>
                    <a:pt x="261055" y="10376"/>
                    <a:pt x="278825" y="14469"/>
                    <a:pt x="297019" y="15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5"/>
            <p:cNvGrpSpPr/>
            <p:nvPr/>
          </p:nvGrpSpPr>
          <p:grpSpPr>
            <a:xfrm>
              <a:off x="15168148" y="4600809"/>
              <a:ext cx="3463762" cy="2098594"/>
              <a:chOff x="15168148" y="4600809"/>
              <a:chExt cx="3463762" cy="2098594"/>
            </a:xfrm>
          </p:grpSpPr>
          <p:sp>
            <p:nvSpPr>
              <p:cNvPr id="449" name="Google Shape;449;p15"/>
              <p:cNvSpPr/>
              <p:nvPr/>
            </p:nvSpPr>
            <p:spPr>
              <a:xfrm>
                <a:off x="17178806" y="4655701"/>
                <a:ext cx="1453104" cy="1988083"/>
              </a:xfrm>
              <a:custGeom>
                <a:rect b="b" l="l" r="r" t="t"/>
                <a:pathLst>
                  <a:path extrusionOk="0" h="1988083" w="1453104">
                    <a:moveTo>
                      <a:pt x="1451457" y="596842"/>
                    </a:moveTo>
                    <a:cubicBezTo>
                      <a:pt x="1447931" y="523930"/>
                      <a:pt x="1450258" y="449184"/>
                      <a:pt x="1430654" y="379025"/>
                    </a:cubicBezTo>
                    <a:cubicBezTo>
                      <a:pt x="1414153" y="331030"/>
                      <a:pt x="1389331" y="283599"/>
                      <a:pt x="1350899" y="249578"/>
                    </a:cubicBezTo>
                    <a:cubicBezTo>
                      <a:pt x="1328898" y="235250"/>
                      <a:pt x="1298575" y="239555"/>
                      <a:pt x="1272484" y="240614"/>
                    </a:cubicBezTo>
                    <a:cubicBezTo>
                      <a:pt x="1221994" y="245625"/>
                      <a:pt x="1170304" y="256072"/>
                      <a:pt x="1120942" y="245202"/>
                    </a:cubicBezTo>
                    <a:cubicBezTo>
                      <a:pt x="1032725" y="226357"/>
                      <a:pt x="955861" y="178502"/>
                      <a:pt x="882664" y="131777"/>
                    </a:cubicBezTo>
                    <a:cubicBezTo>
                      <a:pt x="824135" y="93380"/>
                      <a:pt x="762221" y="53995"/>
                      <a:pt x="687614" y="50466"/>
                    </a:cubicBezTo>
                    <a:cubicBezTo>
                      <a:pt x="658490" y="56324"/>
                      <a:pt x="630213" y="68959"/>
                      <a:pt x="603416" y="81522"/>
                    </a:cubicBezTo>
                    <a:cubicBezTo>
                      <a:pt x="585999" y="93309"/>
                      <a:pt x="571119" y="108414"/>
                      <a:pt x="555182" y="122107"/>
                    </a:cubicBezTo>
                    <a:cubicBezTo>
                      <a:pt x="538893" y="133400"/>
                      <a:pt x="527963" y="161068"/>
                      <a:pt x="507090" y="162974"/>
                    </a:cubicBezTo>
                    <a:cubicBezTo>
                      <a:pt x="505186" y="163115"/>
                      <a:pt x="503211" y="163044"/>
                      <a:pt x="501166" y="162833"/>
                    </a:cubicBezTo>
                    <a:cubicBezTo>
                      <a:pt x="497429" y="161774"/>
                      <a:pt x="494890" y="159445"/>
                      <a:pt x="492704" y="156763"/>
                    </a:cubicBezTo>
                    <a:cubicBezTo>
                      <a:pt x="492352" y="156833"/>
                      <a:pt x="492069" y="156904"/>
                      <a:pt x="491717" y="156904"/>
                    </a:cubicBezTo>
                    <a:cubicBezTo>
                      <a:pt x="488120" y="157257"/>
                      <a:pt x="484172" y="156410"/>
                      <a:pt x="480223" y="154151"/>
                    </a:cubicBezTo>
                    <a:cubicBezTo>
                      <a:pt x="441156" y="129730"/>
                      <a:pt x="397294" y="113778"/>
                      <a:pt x="353150" y="98674"/>
                    </a:cubicBezTo>
                    <a:cubicBezTo>
                      <a:pt x="288275" y="75170"/>
                      <a:pt x="224456" y="49125"/>
                      <a:pt x="157606" y="30209"/>
                    </a:cubicBezTo>
                    <a:cubicBezTo>
                      <a:pt x="123476" y="18987"/>
                      <a:pt x="88922" y="8893"/>
                      <a:pt x="53946" y="0"/>
                    </a:cubicBezTo>
                    <a:cubicBezTo>
                      <a:pt x="55145" y="39102"/>
                      <a:pt x="46471" y="78981"/>
                      <a:pt x="43862" y="118225"/>
                    </a:cubicBezTo>
                    <a:cubicBezTo>
                      <a:pt x="34977" y="184925"/>
                      <a:pt x="31521" y="251695"/>
                      <a:pt x="25598" y="318537"/>
                    </a:cubicBezTo>
                    <a:cubicBezTo>
                      <a:pt x="-3526" y="462100"/>
                      <a:pt x="494" y="606229"/>
                      <a:pt x="0" y="750005"/>
                    </a:cubicBezTo>
                    <a:cubicBezTo>
                      <a:pt x="1692" y="853548"/>
                      <a:pt x="2962" y="958080"/>
                      <a:pt x="26021" y="1058236"/>
                    </a:cubicBezTo>
                    <a:cubicBezTo>
                      <a:pt x="40195" y="1113008"/>
                      <a:pt x="61632" y="1165450"/>
                      <a:pt x="83210" y="1217258"/>
                    </a:cubicBezTo>
                    <a:cubicBezTo>
                      <a:pt x="100840" y="1261089"/>
                      <a:pt x="125168" y="1301603"/>
                      <a:pt x="151965" y="1340353"/>
                    </a:cubicBezTo>
                    <a:cubicBezTo>
                      <a:pt x="196673" y="1413193"/>
                      <a:pt x="247163" y="1482152"/>
                      <a:pt x="293916" y="1553581"/>
                    </a:cubicBezTo>
                    <a:cubicBezTo>
                      <a:pt x="325437" y="1608776"/>
                      <a:pt x="365350" y="1658395"/>
                      <a:pt x="397788" y="1713026"/>
                    </a:cubicBezTo>
                    <a:cubicBezTo>
                      <a:pt x="437066" y="1787984"/>
                      <a:pt x="475780" y="1864353"/>
                      <a:pt x="498839" y="1946370"/>
                    </a:cubicBezTo>
                    <a:cubicBezTo>
                      <a:pt x="500884" y="1954769"/>
                      <a:pt x="505750" y="1970438"/>
                      <a:pt x="510404" y="1988084"/>
                    </a:cubicBezTo>
                    <a:cubicBezTo>
                      <a:pt x="529585" y="1940017"/>
                      <a:pt x="543759" y="1890469"/>
                      <a:pt x="558849" y="1841203"/>
                    </a:cubicBezTo>
                    <a:cubicBezTo>
                      <a:pt x="619917" y="1672300"/>
                      <a:pt x="670126" y="1500715"/>
                      <a:pt x="710814" y="1327436"/>
                    </a:cubicBezTo>
                    <a:cubicBezTo>
                      <a:pt x="724565" y="1269912"/>
                      <a:pt x="745720" y="1213728"/>
                      <a:pt x="762080" y="1156698"/>
                    </a:cubicBezTo>
                    <a:cubicBezTo>
                      <a:pt x="775267" y="1113220"/>
                      <a:pt x="784293" y="1068682"/>
                      <a:pt x="802768" y="1026474"/>
                    </a:cubicBezTo>
                    <a:cubicBezTo>
                      <a:pt x="807070" y="1017510"/>
                      <a:pt x="810243" y="1008264"/>
                      <a:pt x="813275" y="998947"/>
                    </a:cubicBezTo>
                    <a:cubicBezTo>
                      <a:pt x="814051" y="997253"/>
                      <a:pt x="814968" y="995701"/>
                      <a:pt x="816096" y="994289"/>
                    </a:cubicBezTo>
                    <a:cubicBezTo>
                      <a:pt x="814263" y="970856"/>
                      <a:pt x="812359" y="947493"/>
                      <a:pt x="810032" y="924130"/>
                    </a:cubicBezTo>
                    <a:cubicBezTo>
                      <a:pt x="803333" y="788825"/>
                      <a:pt x="797127" y="650202"/>
                      <a:pt x="745861" y="525624"/>
                    </a:cubicBezTo>
                    <a:cubicBezTo>
                      <a:pt x="733450" y="496403"/>
                      <a:pt x="711167" y="472547"/>
                      <a:pt x="697063" y="444526"/>
                    </a:cubicBezTo>
                    <a:cubicBezTo>
                      <a:pt x="696499" y="440149"/>
                      <a:pt x="698615" y="435773"/>
                      <a:pt x="702916" y="433585"/>
                    </a:cubicBezTo>
                    <a:cubicBezTo>
                      <a:pt x="710885" y="429845"/>
                      <a:pt x="716244" y="436056"/>
                      <a:pt x="719770" y="441914"/>
                    </a:cubicBezTo>
                    <a:cubicBezTo>
                      <a:pt x="781754" y="509038"/>
                      <a:pt x="806788" y="597830"/>
                      <a:pt x="822795" y="686410"/>
                    </a:cubicBezTo>
                    <a:cubicBezTo>
                      <a:pt x="842611" y="774779"/>
                      <a:pt x="840072" y="866677"/>
                      <a:pt x="849028" y="956810"/>
                    </a:cubicBezTo>
                    <a:cubicBezTo>
                      <a:pt x="861509" y="1084916"/>
                      <a:pt x="862920" y="1215211"/>
                      <a:pt x="889152" y="1340847"/>
                    </a:cubicBezTo>
                    <a:cubicBezTo>
                      <a:pt x="911647" y="1441991"/>
                      <a:pt x="936892" y="1540029"/>
                      <a:pt x="983645" y="1631715"/>
                    </a:cubicBezTo>
                    <a:cubicBezTo>
                      <a:pt x="1017494" y="1698274"/>
                      <a:pt x="1074119" y="1758339"/>
                      <a:pt x="1152041" y="1774573"/>
                    </a:cubicBezTo>
                    <a:cubicBezTo>
                      <a:pt x="1242514" y="1793630"/>
                      <a:pt x="1281087" y="1790031"/>
                      <a:pt x="1286588" y="1688040"/>
                    </a:cubicBezTo>
                    <a:cubicBezTo>
                      <a:pt x="1287434" y="1668982"/>
                      <a:pt x="1283908" y="1650631"/>
                      <a:pt x="1279677" y="1632350"/>
                    </a:cubicBezTo>
                    <a:lnTo>
                      <a:pt x="1279677" y="1632350"/>
                    </a:lnTo>
                    <a:cubicBezTo>
                      <a:pt x="1279254" y="1631292"/>
                      <a:pt x="1278901" y="1630233"/>
                      <a:pt x="1278478" y="1629315"/>
                    </a:cubicBezTo>
                    <a:cubicBezTo>
                      <a:pt x="1265855" y="1586260"/>
                      <a:pt x="1254996" y="1540664"/>
                      <a:pt x="1263599" y="1494927"/>
                    </a:cubicBezTo>
                    <a:cubicBezTo>
                      <a:pt x="1263599" y="1494010"/>
                      <a:pt x="1263599" y="1493092"/>
                      <a:pt x="1263599" y="1492175"/>
                    </a:cubicBezTo>
                    <a:cubicBezTo>
                      <a:pt x="1263599" y="1488716"/>
                      <a:pt x="1264586" y="1485399"/>
                      <a:pt x="1266420" y="1482505"/>
                    </a:cubicBezTo>
                    <a:lnTo>
                      <a:pt x="1266420" y="1482505"/>
                    </a:lnTo>
                    <a:cubicBezTo>
                      <a:pt x="1266772" y="1481164"/>
                      <a:pt x="1267195" y="1479823"/>
                      <a:pt x="1267548" y="1478482"/>
                    </a:cubicBezTo>
                    <a:cubicBezTo>
                      <a:pt x="1268958" y="1473259"/>
                      <a:pt x="1270651" y="1468177"/>
                      <a:pt x="1272625" y="1463165"/>
                    </a:cubicBezTo>
                    <a:cubicBezTo>
                      <a:pt x="1271990" y="1460130"/>
                      <a:pt x="1272343" y="1456883"/>
                      <a:pt x="1273683" y="1453849"/>
                    </a:cubicBezTo>
                    <a:cubicBezTo>
                      <a:pt x="1280523" y="1437403"/>
                      <a:pt x="1287011" y="1420816"/>
                      <a:pt x="1294485" y="1404582"/>
                    </a:cubicBezTo>
                    <a:cubicBezTo>
                      <a:pt x="1314442" y="1361880"/>
                      <a:pt x="1334398" y="1314802"/>
                      <a:pt x="1347726" y="1270759"/>
                    </a:cubicBezTo>
                    <a:cubicBezTo>
                      <a:pt x="1393703" y="1130371"/>
                      <a:pt x="1411685" y="985113"/>
                      <a:pt x="1434744" y="841408"/>
                    </a:cubicBezTo>
                    <a:cubicBezTo>
                      <a:pt x="1448001" y="759886"/>
                      <a:pt x="1456957" y="678081"/>
                      <a:pt x="1451457" y="596842"/>
                    </a:cubicBezTo>
                    <a:close/>
                    <a:moveTo>
                      <a:pt x="368805" y="1364774"/>
                    </a:moveTo>
                    <a:cubicBezTo>
                      <a:pt x="363375" y="1365268"/>
                      <a:pt x="357734" y="1365480"/>
                      <a:pt x="352022" y="1365268"/>
                    </a:cubicBezTo>
                    <a:cubicBezTo>
                      <a:pt x="267401" y="1373667"/>
                      <a:pt x="154785" y="1337459"/>
                      <a:pt x="180665" y="1236879"/>
                    </a:cubicBezTo>
                    <a:cubicBezTo>
                      <a:pt x="188845" y="1180696"/>
                      <a:pt x="236092" y="1141453"/>
                      <a:pt x="281858" y="1109479"/>
                    </a:cubicBezTo>
                    <a:cubicBezTo>
                      <a:pt x="363446" y="1053366"/>
                      <a:pt x="479306" y="1102350"/>
                      <a:pt x="485582" y="1196012"/>
                    </a:cubicBezTo>
                    <a:cubicBezTo>
                      <a:pt x="499192" y="1273088"/>
                      <a:pt x="453356" y="1357151"/>
                      <a:pt x="368805" y="1364774"/>
                    </a:cubicBezTo>
                    <a:close/>
                    <a:moveTo>
                      <a:pt x="498487" y="924272"/>
                    </a:moveTo>
                    <a:cubicBezTo>
                      <a:pt x="494255" y="924625"/>
                      <a:pt x="490024" y="923566"/>
                      <a:pt x="486710" y="920460"/>
                    </a:cubicBezTo>
                    <a:cubicBezTo>
                      <a:pt x="457022" y="890957"/>
                      <a:pt x="416686" y="871053"/>
                      <a:pt x="373882" y="864206"/>
                    </a:cubicBezTo>
                    <a:cubicBezTo>
                      <a:pt x="349977" y="862230"/>
                      <a:pt x="326213" y="870276"/>
                      <a:pt x="302519" y="873241"/>
                    </a:cubicBezTo>
                    <a:cubicBezTo>
                      <a:pt x="284678" y="870629"/>
                      <a:pt x="299275" y="857077"/>
                      <a:pt x="309571" y="853407"/>
                    </a:cubicBezTo>
                    <a:cubicBezTo>
                      <a:pt x="352516" y="831668"/>
                      <a:pt x="400538" y="834138"/>
                      <a:pt x="441579" y="852631"/>
                    </a:cubicBezTo>
                    <a:cubicBezTo>
                      <a:pt x="460901" y="860042"/>
                      <a:pt x="479165" y="870135"/>
                      <a:pt x="495384" y="882416"/>
                    </a:cubicBezTo>
                    <a:cubicBezTo>
                      <a:pt x="503141" y="889192"/>
                      <a:pt x="515129" y="894698"/>
                      <a:pt x="515904" y="906061"/>
                    </a:cubicBezTo>
                    <a:cubicBezTo>
                      <a:pt x="516539" y="915731"/>
                      <a:pt x="507583" y="923425"/>
                      <a:pt x="498487" y="9242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15168148" y="4600809"/>
                <a:ext cx="1788561" cy="2098594"/>
              </a:xfrm>
              <a:custGeom>
                <a:rect b="b" l="l" r="r" t="t"/>
                <a:pathLst>
                  <a:path extrusionOk="0" h="2098594" w="1788561">
                    <a:moveTo>
                      <a:pt x="1745231" y="124415"/>
                    </a:moveTo>
                    <a:cubicBezTo>
                      <a:pt x="1737192" y="99006"/>
                      <a:pt x="1729929" y="73102"/>
                      <a:pt x="1718223" y="49175"/>
                    </a:cubicBezTo>
                    <a:cubicBezTo>
                      <a:pt x="1710043" y="32235"/>
                      <a:pt x="1697279" y="17625"/>
                      <a:pt x="1689028" y="756"/>
                    </a:cubicBezTo>
                    <a:cubicBezTo>
                      <a:pt x="1632474" y="-1080"/>
                      <a:pt x="1575496" y="685"/>
                      <a:pt x="1518447" y="3297"/>
                    </a:cubicBezTo>
                    <a:cubicBezTo>
                      <a:pt x="1365495" y="2591"/>
                      <a:pt x="1240962" y="15507"/>
                      <a:pt x="1099152" y="86230"/>
                    </a:cubicBezTo>
                    <a:cubicBezTo>
                      <a:pt x="1043302" y="113969"/>
                      <a:pt x="989427" y="146084"/>
                      <a:pt x="937808" y="181163"/>
                    </a:cubicBezTo>
                    <a:cubicBezTo>
                      <a:pt x="913832" y="196056"/>
                      <a:pt x="891619" y="215748"/>
                      <a:pt x="867432" y="230924"/>
                    </a:cubicBezTo>
                    <a:cubicBezTo>
                      <a:pt x="867220" y="231841"/>
                      <a:pt x="867009" y="232688"/>
                      <a:pt x="866727" y="233535"/>
                    </a:cubicBezTo>
                    <a:cubicBezTo>
                      <a:pt x="863201" y="234735"/>
                      <a:pt x="859745" y="236217"/>
                      <a:pt x="856431" y="238194"/>
                    </a:cubicBezTo>
                    <a:cubicBezTo>
                      <a:pt x="854386" y="239393"/>
                      <a:pt x="852623" y="240876"/>
                      <a:pt x="851283" y="242640"/>
                    </a:cubicBezTo>
                    <a:cubicBezTo>
                      <a:pt x="850931" y="242005"/>
                      <a:pt x="850649" y="241299"/>
                      <a:pt x="850437" y="240593"/>
                    </a:cubicBezTo>
                    <a:cubicBezTo>
                      <a:pt x="848956" y="241299"/>
                      <a:pt x="847546" y="242005"/>
                      <a:pt x="846065" y="242711"/>
                    </a:cubicBezTo>
                    <a:cubicBezTo>
                      <a:pt x="846065" y="242005"/>
                      <a:pt x="846065" y="241370"/>
                      <a:pt x="846136" y="240664"/>
                    </a:cubicBezTo>
                    <a:cubicBezTo>
                      <a:pt x="846136" y="239676"/>
                      <a:pt x="846136" y="238688"/>
                      <a:pt x="846136" y="237699"/>
                    </a:cubicBezTo>
                    <a:cubicBezTo>
                      <a:pt x="846277" y="237135"/>
                      <a:pt x="846418" y="236500"/>
                      <a:pt x="846418" y="235935"/>
                    </a:cubicBezTo>
                    <a:cubicBezTo>
                      <a:pt x="846418" y="233535"/>
                      <a:pt x="846559" y="231135"/>
                      <a:pt x="846347" y="228736"/>
                    </a:cubicBezTo>
                    <a:cubicBezTo>
                      <a:pt x="846277" y="227818"/>
                      <a:pt x="846136" y="226971"/>
                      <a:pt x="845924" y="226124"/>
                    </a:cubicBezTo>
                    <a:cubicBezTo>
                      <a:pt x="845924" y="225701"/>
                      <a:pt x="845924" y="225206"/>
                      <a:pt x="845854" y="224783"/>
                    </a:cubicBezTo>
                    <a:cubicBezTo>
                      <a:pt x="846629" y="224218"/>
                      <a:pt x="847405" y="223583"/>
                      <a:pt x="848181" y="223018"/>
                    </a:cubicBezTo>
                    <a:lnTo>
                      <a:pt x="848181" y="223018"/>
                    </a:lnTo>
                    <a:cubicBezTo>
                      <a:pt x="847546" y="203044"/>
                      <a:pt x="848181" y="182928"/>
                      <a:pt x="846065" y="163165"/>
                    </a:cubicBezTo>
                    <a:cubicBezTo>
                      <a:pt x="843879" y="135850"/>
                      <a:pt x="808338" y="137967"/>
                      <a:pt x="786549" y="137544"/>
                    </a:cubicBezTo>
                    <a:cubicBezTo>
                      <a:pt x="730135" y="137261"/>
                      <a:pt x="681125" y="172341"/>
                      <a:pt x="636840" y="204667"/>
                    </a:cubicBezTo>
                    <a:cubicBezTo>
                      <a:pt x="599325" y="231982"/>
                      <a:pt x="561457" y="259368"/>
                      <a:pt x="519218" y="279202"/>
                    </a:cubicBezTo>
                    <a:cubicBezTo>
                      <a:pt x="477260" y="298400"/>
                      <a:pt x="436853" y="320845"/>
                      <a:pt x="395460" y="341173"/>
                    </a:cubicBezTo>
                    <a:cubicBezTo>
                      <a:pt x="358156" y="358606"/>
                      <a:pt x="318173" y="368276"/>
                      <a:pt x="278895" y="379287"/>
                    </a:cubicBezTo>
                    <a:cubicBezTo>
                      <a:pt x="234398" y="391639"/>
                      <a:pt x="191594" y="409637"/>
                      <a:pt x="147380" y="422836"/>
                    </a:cubicBezTo>
                    <a:cubicBezTo>
                      <a:pt x="122840" y="430247"/>
                      <a:pt x="99992" y="435682"/>
                      <a:pt x="76299" y="444787"/>
                    </a:cubicBezTo>
                    <a:cubicBezTo>
                      <a:pt x="70798" y="447399"/>
                      <a:pt x="65369" y="450222"/>
                      <a:pt x="60080" y="453186"/>
                    </a:cubicBezTo>
                    <a:cubicBezTo>
                      <a:pt x="60291" y="456292"/>
                      <a:pt x="58810" y="459892"/>
                      <a:pt x="58246" y="462715"/>
                    </a:cubicBezTo>
                    <a:cubicBezTo>
                      <a:pt x="58317" y="465609"/>
                      <a:pt x="53733" y="466032"/>
                      <a:pt x="53663" y="463138"/>
                    </a:cubicBezTo>
                    <a:cubicBezTo>
                      <a:pt x="53663" y="460880"/>
                      <a:pt x="54861" y="458268"/>
                      <a:pt x="55214" y="455939"/>
                    </a:cubicBezTo>
                    <a:cubicBezTo>
                      <a:pt x="49573" y="459186"/>
                      <a:pt x="43931" y="462503"/>
                      <a:pt x="38360" y="465821"/>
                    </a:cubicBezTo>
                    <a:cubicBezTo>
                      <a:pt x="35399" y="467585"/>
                      <a:pt x="32225" y="468785"/>
                      <a:pt x="28982" y="469067"/>
                    </a:cubicBezTo>
                    <a:cubicBezTo>
                      <a:pt x="27501" y="469209"/>
                      <a:pt x="26090" y="469138"/>
                      <a:pt x="24539" y="468856"/>
                    </a:cubicBezTo>
                    <a:cubicBezTo>
                      <a:pt x="21295" y="474008"/>
                      <a:pt x="18475" y="479302"/>
                      <a:pt x="16006" y="483607"/>
                    </a:cubicBezTo>
                    <a:cubicBezTo>
                      <a:pt x="-20239" y="571411"/>
                      <a:pt x="13397" y="675167"/>
                      <a:pt x="35187" y="760077"/>
                    </a:cubicBezTo>
                    <a:cubicBezTo>
                      <a:pt x="56554" y="832988"/>
                      <a:pt x="85254" y="902864"/>
                      <a:pt x="116564" y="971682"/>
                    </a:cubicBezTo>
                    <a:cubicBezTo>
                      <a:pt x="153445" y="1058357"/>
                      <a:pt x="189831" y="1146231"/>
                      <a:pt x="224103" y="1233682"/>
                    </a:cubicBezTo>
                    <a:cubicBezTo>
                      <a:pt x="275298" y="1364541"/>
                      <a:pt x="336225" y="1491519"/>
                      <a:pt x="350470" y="1634377"/>
                    </a:cubicBezTo>
                    <a:cubicBezTo>
                      <a:pt x="360624" y="1704535"/>
                      <a:pt x="368240" y="1775188"/>
                      <a:pt x="369580" y="1846617"/>
                    </a:cubicBezTo>
                    <a:cubicBezTo>
                      <a:pt x="371202" y="1896871"/>
                      <a:pt x="368593" y="1949737"/>
                      <a:pt x="395530" y="1993286"/>
                    </a:cubicBezTo>
                    <a:cubicBezTo>
                      <a:pt x="423878" y="2048552"/>
                      <a:pt x="499261" y="2060057"/>
                      <a:pt x="558002" y="2039306"/>
                    </a:cubicBezTo>
                    <a:cubicBezTo>
                      <a:pt x="629013" y="2002391"/>
                      <a:pt x="675625" y="1893624"/>
                      <a:pt x="703479" y="1824454"/>
                    </a:cubicBezTo>
                    <a:cubicBezTo>
                      <a:pt x="743039" y="1728956"/>
                      <a:pt x="762996" y="1628377"/>
                      <a:pt x="778369" y="1528362"/>
                    </a:cubicBezTo>
                    <a:cubicBezTo>
                      <a:pt x="794235" y="1433147"/>
                      <a:pt x="804601" y="1337791"/>
                      <a:pt x="813909" y="1242293"/>
                    </a:cubicBezTo>
                    <a:cubicBezTo>
                      <a:pt x="817999" y="1206932"/>
                      <a:pt x="818845" y="1171641"/>
                      <a:pt x="819410" y="1136350"/>
                    </a:cubicBezTo>
                    <a:cubicBezTo>
                      <a:pt x="819410" y="1133950"/>
                      <a:pt x="819903" y="1131621"/>
                      <a:pt x="820679" y="1129362"/>
                    </a:cubicBezTo>
                    <a:cubicBezTo>
                      <a:pt x="814897" y="1069932"/>
                      <a:pt x="815179" y="1009584"/>
                      <a:pt x="811089" y="949872"/>
                    </a:cubicBezTo>
                    <a:cubicBezTo>
                      <a:pt x="801287" y="794168"/>
                      <a:pt x="805024" y="630418"/>
                      <a:pt x="874907" y="481843"/>
                    </a:cubicBezTo>
                    <a:cubicBezTo>
                      <a:pt x="885202" y="463633"/>
                      <a:pt x="913480" y="474149"/>
                      <a:pt x="906075" y="493842"/>
                    </a:cubicBezTo>
                    <a:cubicBezTo>
                      <a:pt x="853610" y="619901"/>
                      <a:pt x="835981" y="754289"/>
                      <a:pt x="840917" y="886066"/>
                    </a:cubicBezTo>
                    <a:cubicBezTo>
                      <a:pt x="840917" y="887689"/>
                      <a:pt x="840988" y="889383"/>
                      <a:pt x="840988" y="891007"/>
                    </a:cubicBezTo>
                    <a:cubicBezTo>
                      <a:pt x="842539" y="891642"/>
                      <a:pt x="843174" y="893477"/>
                      <a:pt x="843385" y="895312"/>
                    </a:cubicBezTo>
                    <a:cubicBezTo>
                      <a:pt x="843668" y="903288"/>
                      <a:pt x="842539" y="911687"/>
                      <a:pt x="842398" y="919592"/>
                    </a:cubicBezTo>
                    <a:cubicBezTo>
                      <a:pt x="839295" y="981069"/>
                      <a:pt x="851142" y="1042758"/>
                      <a:pt x="851213" y="1103670"/>
                    </a:cubicBezTo>
                    <a:cubicBezTo>
                      <a:pt x="854034" y="1103529"/>
                      <a:pt x="855303" y="1106494"/>
                      <a:pt x="855162" y="1108823"/>
                    </a:cubicBezTo>
                    <a:cubicBezTo>
                      <a:pt x="855655" y="1110446"/>
                      <a:pt x="859322" y="1115740"/>
                      <a:pt x="855867" y="1116940"/>
                    </a:cubicBezTo>
                    <a:cubicBezTo>
                      <a:pt x="860874" y="1183357"/>
                      <a:pt x="862778" y="1250128"/>
                      <a:pt x="876952" y="1314852"/>
                    </a:cubicBezTo>
                    <a:cubicBezTo>
                      <a:pt x="896203" y="1405197"/>
                      <a:pt x="911999" y="1496318"/>
                      <a:pt x="929699" y="1587016"/>
                    </a:cubicBezTo>
                    <a:cubicBezTo>
                      <a:pt x="956284" y="1710676"/>
                      <a:pt x="981458" y="1834900"/>
                      <a:pt x="1018550" y="1955242"/>
                    </a:cubicBezTo>
                    <a:cubicBezTo>
                      <a:pt x="1033571" y="2003450"/>
                      <a:pt x="1049860" y="2051163"/>
                      <a:pt x="1066996" y="2098594"/>
                    </a:cubicBezTo>
                    <a:cubicBezTo>
                      <a:pt x="1076939" y="2046152"/>
                      <a:pt x="1101690" y="1996462"/>
                      <a:pt x="1130320" y="1949878"/>
                    </a:cubicBezTo>
                    <a:cubicBezTo>
                      <a:pt x="1156764" y="1901177"/>
                      <a:pt x="1196324" y="1855722"/>
                      <a:pt x="1231301" y="1813443"/>
                    </a:cubicBezTo>
                    <a:cubicBezTo>
                      <a:pt x="1260918" y="1779070"/>
                      <a:pt x="1281932" y="1739261"/>
                      <a:pt x="1308376" y="1702771"/>
                    </a:cubicBezTo>
                    <a:cubicBezTo>
                      <a:pt x="1346456" y="1654916"/>
                      <a:pt x="1382349" y="1605791"/>
                      <a:pt x="1417467" y="1555960"/>
                    </a:cubicBezTo>
                    <a:cubicBezTo>
                      <a:pt x="1520986" y="1421219"/>
                      <a:pt x="1608145" y="1275890"/>
                      <a:pt x="1671681" y="1121457"/>
                    </a:cubicBezTo>
                    <a:cubicBezTo>
                      <a:pt x="1710677" y="1018831"/>
                      <a:pt x="1733736" y="911758"/>
                      <a:pt x="1754398" y="805461"/>
                    </a:cubicBezTo>
                    <a:cubicBezTo>
                      <a:pt x="1777457" y="672132"/>
                      <a:pt x="1792266" y="537744"/>
                      <a:pt x="1787753" y="404132"/>
                    </a:cubicBezTo>
                    <a:cubicBezTo>
                      <a:pt x="1785355" y="308705"/>
                      <a:pt x="1776611" y="213560"/>
                      <a:pt x="1745231" y="124415"/>
                    </a:cubicBezTo>
                    <a:close/>
                    <a:moveTo>
                      <a:pt x="1214870" y="907523"/>
                    </a:moveTo>
                    <a:cubicBezTo>
                      <a:pt x="1246462" y="884019"/>
                      <a:pt x="1279535" y="859951"/>
                      <a:pt x="1317755" y="848799"/>
                    </a:cubicBezTo>
                    <a:cubicBezTo>
                      <a:pt x="1350546" y="838847"/>
                      <a:pt x="1384676" y="840329"/>
                      <a:pt x="1417960" y="840611"/>
                    </a:cubicBezTo>
                    <a:cubicBezTo>
                      <a:pt x="1438481" y="841387"/>
                      <a:pt x="1460553" y="843011"/>
                      <a:pt x="1476771" y="855363"/>
                    </a:cubicBezTo>
                    <a:cubicBezTo>
                      <a:pt x="1492920" y="866162"/>
                      <a:pt x="1486785" y="890019"/>
                      <a:pt x="1465841" y="875267"/>
                    </a:cubicBezTo>
                    <a:cubicBezTo>
                      <a:pt x="1453360" y="868420"/>
                      <a:pt x="1438199" y="868209"/>
                      <a:pt x="1423743" y="868138"/>
                    </a:cubicBezTo>
                    <a:cubicBezTo>
                      <a:pt x="1387356" y="870114"/>
                      <a:pt x="1349488" y="868632"/>
                      <a:pt x="1314582" y="882890"/>
                    </a:cubicBezTo>
                    <a:cubicBezTo>
                      <a:pt x="1290818" y="892630"/>
                      <a:pt x="1269521" y="907664"/>
                      <a:pt x="1249071" y="922839"/>
                    </a:cubicBezTo>
                    <a:cubicBezTo>
                      <a:pt x="1241173" y="928062"/>
                      <a:pt x="1234192" y="937167"/>
                      <a:pt x="1224461" y="938014"/>
                    </a:cubicBezTo>
                    <a:cubicBezTo>
                      <a:pt x="1223756" y="938085"/>
                      <a:pt x="1223050" y="938085"/>
                      <a:pt x="1222275" y="938085"/>
                    </a:cubicBezTo>
                    <a:cubicBezTo>
                      <a:pt x="1206126" y="937944"/>
                      <a:pt x="1200978" y="916416"/>
                      <a:pt x="1214870" y="907523"/>
                    </a:cubicBezTo>
                    <a:close/>
                    <a:moveTo>
                      <a:pt x="1501382" y="1350707"/>
                    </a:moveTo>
                    <a:cubicBezTo>
                      <a:pt x="1483753" y="1405056"/>
                      <a:pt x="1422967" y="1440558"/>
                      <a:pt x="1366835" y="1445640"/>
                    </a:cubicBezTo>
                    <a:cubicBezTo>
                      <a:pt x="1363944" y="1445923"/>
                      <a:pt x="1360982" y="1446064"/>
                      <a:pt x="1358091" y="1446205"/>
                    </a:cubicBezTo>
                    <a:cubicBezTo>
                      <a:pt x="1317332" y="1449381"/>
                      <a:pt x="1275304" y="1442605"/>
                      <a:pt x="1247026" y="1414231"/>
                    </a:cubicBezTo>
                    <a:cubicBezTo>
                      <a:pt x="1207537" y="1385151"/>
                      <a:pt x="1199286" y="1333203"/>
                      <a:pt x="1211486" y="1286548"/>
                    </a:cubicBezTo>
                    <a:cubicBezTo>
                      <a:pt x="1228833" y="1230153"/>
                      <a:pt x="1275868" y="1175382"/>
                      <a:pt x="1335102" y="1159077"/>
                    </a:cubicBezTo>
                    <a:cubicBezTo>
                      <a:pt x="1338981" y="1155760"/>
                      <a:pt x="1345257" y="1153431"/>
                      <a:pt x="1349135" y="1151243"/>
                    </a:cubicBezTo>
                    <a:cubicBezTo>
                      <a:pt x="1359290" y="1146231"/>
                      <a:pt x="1370714" y="1142067"/>
                      <a:pt x="1381714" y="1143267"/>
                    </a:cubicBezTo>
                    <a:cubicBezTo>
                      <a:pt x="1401177" y="1131550"/>
                      <a:pt x="1439115" y="1156324"/>
                      <a:pt x="1455405" y="1163877"/>
                    </a:cubicBezTo>
                    <a:cubicBezTo>
                      <a:pt x="1515838" y="1201709"/>
                      <a:pt x="1516543" y="1286266"/>
                      <a:pt x="1501382" y="135070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15"/>
            <p:cNvSpPr/>
            <p:nvPr/>
          </p:nvSpPr>
          <p:spPr>
            <a:xfrm>
              <a:off x="16256370" y="4602058"/>
              <a:ext cx="1404844" cy="2722254"/>
            </a:xfrm>
            <a:custGeom>
              <a:rect b="b" l="l" r="r" t="t"/>
              <a:pathLst>
                <a:path extrusionOk="0" h="2722254" w="1404844">
                  <a:moveTo>
                    <a:pt x="874767" y="1520125"/>
                  </a:moveTo>
                  <a:cubicBezTo>
                    <a:pt x="878151" y="1511585"/>
                    <a:pt x="873779" y="1501633"/>
                    <a:pt x="864824" y="1499021"/>
                  </a:cubicBezTo>
                  <a:cubicBezTo>
                    <a:pt x="842470" y="1492527"/>
                    <a:pt x="819693" y="1487375"/>
                    <a:pt x="796281" y="1484481"/>
                  </a:cubicBezTo>
                  <a:cubicBezTo>
                    <a:pt x="764407" y="1479540"/>
                    <a:pt x="731687" y="1484481"/>
                    <a:pt x="699390" y="1489351"/>
                  </a:cubicBezTo>
                  <a:cubicBezTo>
                    <a:pt x="661240" y="1495280"/>
                    <a:pt x="621962" y="1500503"/>
                    <a:pt x="586492" y="1517655"/>
                  </a:cubicBezTo>
                  <a:cubicBezTo>
                    <a:pt x="579863" y="1520266"/>
                    <a:pt x="568228" y="1529230"/>
                    <a:pt x="579581" y="1532265"/>
                  </a:cubicBezTo>
                  <a:cubicBezTo>
                    <a:pt x="588396" y="1532336"/>
                    <a:pt x="597140" y="1529442"/>
                    <a:pt x="605814" y="1527819"/>
                  </a:cubicBezTo>
                  <a:cubicBezTo>
                    <a:pt x="687473" y="1513349"/>
                    <a:pt x="775760" y="1499445"/>
                    <a:pt x="852201" y="1531065"/>
                  </a:cubicBezTo>
                  <a:cubicBezTo>
                    <a:pt x="854387" y="1531771"/>
                    <a:pt x="856573" y="1531912"/>
                    <a:pt x="858830" y="1531700"/>
                  </a:cubicBezTo>
                  <a:cubicBezTo>
                    <a:pt x="865670" y="1531136"/>
                    <a:pt x="872157" y="1526830"/>
                    <a:pt x="874767" y="1520125"/>
                  </a:cubicBezTo>
                  <a:close/>
                  <a:moveTo>
                    <a:pt x="916160" y="2281493"/>
                  </a:moveTo>
                  <a:cubicBezTo>
                    <a:pt x="931886" y="2272388"/>
                    <a:pt x="986254" y="2241403"/>
                    <a:pt x="965593" y="2221993"/>
                  </a:cubicBezTo>
                  <a:cubicBezTo>
                    <a:pt x="959458" y="2216840"/>
                    <a:pt x="949444" y="2217687"/>
                    <a:pt x="943662" y="2223969"/>
                  </a:cubicBezTo>
                  <a:cubicBezTo>
                    <a:pt x="922859" y="2246626"/>
                    <a:pt x="894229" y="2265612"/>
                    <a:pt x="862708" y="2263495"/>
                  </a:cubicBezTo>
                  <a:cubicBezTo>
                    <a:pt x="803333" y="2265542"/>
                    <a:pt x="743111" y="2227639"/>
                    <a:pt x="738245" y="2167856"/>
                  </a:cubicBezTo>
                  <a:cubicBezTo>
                    <a:pt x="736200" y="2157128"/>
                    <a:pt x="739091" y="2144211"/>
                    <a:pt x="731899" y="2135459"/>
                  </a:cubicBezTo>
                  <a:cubicBezTo>
                    <a:pt x="730982" y="2134400"/>
                    <a:pt x="729995" y="2133553"/>
                    <a:pt x="728796" y="2132918"/>
                  </a:cubicBezTo>
                  <a:cubicBezTo>
                    <a:pt x="739374" y="2129248"/>
                    <a:pt x="749457" y="2124095"/>
                    <a:pt x="758836" y="2117602"/>
                  </a:cubicBezTo>
                  <a:cubicBezTo>
                    <a:pt x="776042" y="2105250"/>
                    <a:pt x="792614" y="2091628"/>
                    <a:pt x="813699" y="2086828"/>
                  </a:cubicBezTo>
                  <a:cubicBezTo>
                    <a:pt x="849521" y="2077794"/>
                    <a:pt x="888941" y="2073206"/>
                    <a:pt x="917077" y="2046243"/>
                  </a:cubicBezTo>
                  <a:cubicBezTo>
                    <a:pt x="973984" y="1994225"/>
                    <a:pt x="936399" y="1912349"/>
                    <a:pt x="883370" y="1879176"/>
                  </a:cubicBezTo>
                  <a:cubicBezTo>
                    <a:pt x="795294" y="1825463"/>
                    <a:pt x="595166" y="1817628"/>
                    <a:pt x="508288" y="1890681"/>
                  </a:cubicBezTo>
                  <a:cubicBezTo>
                    <a:pt x="471408" y="1923713"/>
                    <a:pt x="451593" y="1977920"/>
                    <a:pt x="474017" y="2020551"/>
                  </a:cubicBezTo>
                  <a:cubicBezTo>
                    <a:pt x="491787" y="2048573"/>
                    <a:pt x="524296" y="2063889"/>
                    <a:pt x="553631" y="2078923"/>
                  </a:cubicBezTo>
                  <a:cubicBezTo>
                    <a:pt x="573940" y="2088945"/>
                    <a:pt x="594460" y="2098968"/>
                    <a:pt x="611244" y="2114073"/>
                  </a:cubicBezTo>
                  <a:cubicBezTo>
                    <a:pt x="630636" y="2129177"/>
                    <a:pt x="655105" y="2136800"/>
                    <a:pt x="680492" y="2138565"/>
                  </a:cubicBezTo>
                  <a:cubicBezTo>
                    <a:pt x="687614" y="2139412"/>
                    <a:pt x="694807" y="2139482"/>
                    <a:pt x="701929" y="2138847"/>
                  </a:cubicBezTo>
                  <a:cubicBezTo>
                    <a:pt x="703692" y="2138706"/>
                    <a:pt x="705455" y="2138494"/>
                    <a:pt x="707147" y="2138212"/>
                  </a:cubicBezTo>
                  <a:cubicBezTo>
                    <a:pt x="706583" y="2139129"/>
                    <a:pt x="706019" y="2140047"/>
                    <a:pt x="705666" y="2141106"/>
                  </a:cubicBezTo>
                  <a:cubicBezTo>
                    <a:pt x="702704" y="2153387"/>
                    <a:pt x="698615" y="2165386"/>
                    <a:pt x="692832" y="2177032"/>
                  </a:cubicBezTo>
                  <a:cubicBezTo>
                    <a:pt x="679011" y="2209711"/>
                    <a:pt x="656375" y="2237380"/>
                    <a:pt x="621610" y="2250931"/>
                  </a:cubicBezTo>
                  <a:cubicBezTo>
                    <a:pt x="615052" y="2253896"/>
                    <a:pt x="608211" y="2255519"/>
                    <a:pt x="601371" y="2256296"/>
                  </a:cubicBezTo>
                  <a:cubicBezTo>
                    <a:pt x="600807" y="2256225"/>
                    <a:pt x="600243" y="2256154"/>
                    <a:pt x="599679" y="2256084"/>
                  </a:cubicBezTo>
                  <a:cubicBezTo>
                    <a:pt x="597634" y="2256084"/>
                    <a:pt x="595518" y="2256084"/>
                    <a:pt x="593614" y="2256719"/>
                  </a:cubicBezTo>
                  <a:cubicBezTo>
                    <a:pt x="581203" y="2257001"/>
                    <a:pt x="568722" y="2254955"/>
                    <a:pt x="556734" y="2253472"/>
                  </a:cubicBezTo>
                  <a:cubicBezTo>
                    <a:pt x="516821" y="2246344"/>
                    <a:pt x="475992" y="2233356"/>
                    <a:pt x="445528" y="2207100"/>
                  </a:cubicBezTo>
                  <a:cubicBezTo>
                    <a:pt x="440874" y="2203006"/>
                    <a:pt x="426911" y="2188184"/>
                    <a:pt x="424796" y="2202230"/>
                  </a:cubicBezTo>
                  <a:cubicBezTo>
                    <a:pt x="427687" y="2214652"/>
                    <a:pt x="437842" y="2224181"/>
                    <a:pt x="446938" y="2232580"/>
                  </a:cubicBezTo>
                  <a:cubicBezTo>
                    <a:pt x="472677" y="2254037"/>
                    <a:pt x="504622" y="2267448"/>
                    <a:pt x="538188" y="2275282"/>
                  </a:cubicBezTo>
                  <a:cubicBezTo>
                    <a:pt x="536354" y="2277259"/>
                    <a:pt x="535931" y="2280223"/>
                    <a:pt x="535720" y="2282834"/>
                  </a:cubicBezTo>
                  <a:cubicBezTo>
                    <a:pt x="534027" y="2299139"/>
                    <a:pt x="534309" y="2315514"/>
                    <a:pt x="534732" y="2331748"/>
                  </a:cubicBezTo>
                  <a:cubicBezTo>
                    <a:pt x="538258" y="2376567"/>
                    <a:pt x="531630" y="2423575"/>
                    <a:pt x="545169" y="2466559"/>
                  </a:cubicBezTo>
                  <a:cubicBezTo>
                    <a:pt x="561317" y="2532130"/>
                    <a:pt x="627463" y="2569538"/>
                    <a:pt x="696499" y="2565374"/>
                  </a:cubicBezTo>
                  <a:cubicBezTo>
                    <a:pt x="703480" y="2565515"/>
                    <a:pt x="710179" y="2565304"/>
                    <a:pt x="716526" y="2564739"/>
                  </a:cubicBezTo>
                  <a:cubicBezTo>
                    <a:pt x="832386" y="2554293"/>
                    <a:pt x="850579" y="2427316"/>
                    <a:pt x="867151" y="2334289"/>
                  </a:cubicBezTo>
                  <a:cubicBezTo>
                    <a:pt x="868984" y="2320384"/>
                    <a:pt x="874061" y="2306762"/>
                    <a:pt x="875260" y="2292998"/>
                  </a:cubicBezTo>
                  <a:cubicBezTo>
                    <a:pt x="875824" y="2292998"/>
                    <a:pt x="876389" y="2292928"/>
                    <a:pt x="876953" y="2292857"/>
                  </a:cubicBezTo>
                  <a:cubicBezTo>
                    <a:pt x="890633" y="2291445"/>
                    <a:pt x="903961" y="2288340"/>
                    <a:pt x="916160" y="2281493"/>
                  </a:cubicBezTo>
                  <a:close/>
                  <a:moveTo>
                    <a:pt x="1286517" y="1783114"/>
                  </a:moveTo>
                  <a:cubicBezTo>
                    <a:pt x="1338277" y="1883905"/>
                    <a:pt x="1393139" y="1988437"/>
                    <a:pt x="1404845" y="2103768"/>
                  </a:cubicBezTo>
                  <a:cubicBezTo>
                    <a:pt x="1369163" y="2178232"/>
                    <a:pt x="1327840" y="2250790"/>
                    <a:pt x="1293569" y="2325819"/>
                  </a:cubicBezTo>
                  <a:cubicBezTo>
                    <a:pt x="1263881" y="2391319"/>
                    <a:pt x="1216282" y="2447573"/>
                    <a:pt x="1171644" y="2504603"/>
                  </a:cubicBezTo>
                  <a:cubicBezTo>
                    <a:pt x="1146963" y="2536294"/>
                    <a:pt x="1124186" y="2569256"/>
                    <a:pt x="1099082" y="2600665"/>
                  </a:cubicBezTo>
                  <a:cubicBezTo>
                    <a:pt x="1051201" y="2655437"/>
                    <a:pt x="984774" y="2700327"/>
                    <a:pt x="912493" y="2713667"/>
                  </a:cubicBezTo>
                  <a:cubicBezTo>
                    <a:pt x="820962" y="2725031"/>
                    <a:pt x="728725" y="2723972"/>
                    <a:pt x="637546" y="2717126"/>
                  </a:cubicBezTo>
                  <a:cubicBezTo>
                    <a:pt x="569850" y="2715291"/>
                    <a:pt x="504551" y="2700751"/>
                    <a:pt x="441791" y="2679717"/>
                  </a:cubicBezTo>
                  <a:cubicBezTo>
                    <a:pt x="403429" y="2667859"/>
                    <a:pt x="364786" y="2656072"/>
                    <a:pt x="329386" y="2637721"/>
                  </a:cubicBezTo>
                  <a:cubicBezTo>
                    <a:pt x="229957" y="2588878"/>
                    <a:pt x="152388" y="2509050"/>
                    <a:pt x="102673" y="2413129"/>
                  </a:cubicBezTo>
                  <a:cubicBezTo>
                    <a:pt x="75101" y="2358710"/>
                    <a:pt x="56343" y="2300198"/>
                    <a:pt x="34483" y="2243308"/>
                  </a:cubicBezTo>
                  <a:cubicBezTo>
                    <a:pt x="22777" y="2213805"/>
                    <a:pt x="11212" y="2184090"/>
                    <a:pt x="0" y="2154375"/>
                  </a:cubicBezTo>
                  <a:cubicBezTo>
                    <a:pt x="3103" y="2141247"/>
                    <a:pt x="6911" y="2128189"/>
                    <a:pt x="10225" y="2115061"/>
                  </a:cubicBezTo>
                  <a:cubicBezTo>
                    <a:pt x="17347" y="2070524"/>
                    <a:pt x="37586" y="2028880"/>
                    <a:pt x="59658" y="1988719"/>
                  </a:cubicBezTo>
                  <a:cubicBezTo>
                    <a:pt x="91954" y="1926960"/>
                    <a:pt x="137861" y="1873247"/>
                    <a:pt x="182640" y="1819181"/>
                  </a:cubicBezTo>
                  <a:cubicBezTo>
                    <a:pt x="204147" y="1792219"/>
                    <a:pt x="221142" y="1762645"/>
                    <a:pt x="240323" y="1734200"/>
                  </a:cubicBezTo>
                  <a:cubicBezTo>
                    <a:pt x="258869" y="1706744"/>
                    <a:pt x="281082" y="1681758"/>
                    <a:pt x="300827" y="1655007"/>
                  </a:cubicBezTo>
                  <a:cubicBezTo>
                    <a:pt x="353009" y="1579484"/>
                    <a:pt x="412244" y="1508126"/>
                    <a:pt x="459420" y="1429568"/>
                  </a:cubicBezTo>
                  <a:cubicBezTo>
                    <a:pt x="523450" y="1338447"/>
                    <a:pt x="570908" y="1238362"/>
                    <a:pt x="614911" y="1137923"/>
                  </a:cubicBezTo>
                  <a:cubicBezTo>
                    <a:pt x="656727" y="1031627"/>
                    <a:pt x="680421" y="920390"/>
                    <a:pt x="701858" y="809929"/>
                  </a:cubicBezTo>
                  <a:cubicBezTo>
                    <a:pt x="724988" y="676811"/>
                    <a:pt x="739232" y="542705"/>
                    <a:pt x="734719" y="409235"/>
                  </a:cubicBezTo>
                  <a:cubicBezTo>
                    <a:pt x="730559" y="320513"/>
                    <a:pt x="725552" y="230168"/>
                    <a:pt x="695018" y="147164"/>
                  </a:cubicBezTo>
                  <a:cubicBezTo>
                    <a:pt x="681338" y="111026"/>
                    <a:pt x="670337" y="73123"/>
                    <a:pt x="650240" y="40020"/>
                  </a:cubicBezTo>
                  <a:cubicBezTo>
                    <a:pt x="640226" y="25974"/>
                    <a:pt x="628802" y="12211"/>
                    <a:pt x="616109" y="0"/>
                  </a:cubicBezTo>
                  <a:cubicBezTo>
                    <a:pt x="655387" y="1694"/>
                    <a:pt x="694454" y="5223"/>
                    <a:pt x="733238" y="11434"/>
                  </a:cubicBezTo>
                  <a:cubicBezTo>
                    <a:pt x="811513" y="18704"/>
                    <a:pt x="888658" y="31762"/>
                    <a:pt x="964041" y="50325"/>
                  </a:cubicBezTo>
                  <a:cubicBezTo>
                    <a:pt x="943451" y="117590"/>
                    <a:pt x="937527" y="187254"/>
                    <a:pt x="926667" y="255789"/>
                  </a:cubicBezTo>
                  <a:cubicBezTo>
                    <a:pt x="920955" y="300327"/>
                    <a:pt x="920109" y="344864"/>
                    <a:pt x="912423" y="389260"/>
                  </a:cubicBezTo>
                  <a:cubicBezTo>
                    <a:pt x="899377" y="450384"/>
                    <a:pt x="891973" y="511931"/>
                    <a:pt x="889787" y="573691"/>
                  </a:cubicBezTo>
                  <a:cubicBezTo>
                    <a:pt x="885062" y="641097"/>
                    <a:pt x="888165" y="708079"/>
                    <a:pt x="886613" y="775414"/>
                  </a:cubicBezTo>
                  <a:cubicBezTo>
                    <a:pt x="886120" y="887992"/>
                    <a:pt x="887671" y="1001629"/>
                    <a:pt x="910237" y="1111102"/>
                  </a:cubicBezTo>
                  <a:cubicBezTo>
                    <a:pt x="932520" y="1196648"/>
                    <a:pt x="964817" y="1279793"/>
                    <a:pt x="1006493" y="1357363"/>
                  </a:cubicBezTo>
                  <a:cubicBezTo>
                    <a:pt x="1052893" y="1429851"/>
                    <a:pt x="1098165" y="1503468"/>
                    <a:pt x="1149079" y="1573062"/>
                  </a:cubicBezTo>
                  <a:cubicBezTo>
                    <a:pt x="1173055" y="1607506"/>
                    <a:pt x="1194703" y="1643361"/>
                    <a:pt x="1216846" y="1679005"/>
                  </a:cubicBezTo>
                  <a:cubicBezTo>
                    <a:pt x="1239482" y="1714155"/>
                    <a:pt x="1265714" y="1746835"/>
                    <a:pt x="1286517" y="1783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7543348" y="5793908"/>
              <a:ext cx="66760" cy="67686"/>
            </a:xfrm>
            <a:custGeom>
              <a:rect b="b" l="l" r="r" t="t"/>
              <a:pathLst>
                <a:path extrusionOk="0" h="67686" w="66760">
                  <a:moveTo>
                    <a:pt x="66741" y="28796"/>
                  </a:moveTo>
                  <a:cubicBezTo>
                    <a:pt x="67023" y="36560"/>
                    <a:pt x="64343" y="45595"/>
                    <a:pt x="59477" y="52159"/>
                  </a:cubicBezTo>
                  <a:cubicBezTo>
                    <a:pt x="57291" y="55123"/>
                    <a:pt x="54612" y="57947"/>
                    <a:pt x="51650" y="60346"/>
                  </a:cubicBezTo>
                  <a:lnTo>
                    <a:pt x="51650" y="60346"/>
                  </a:lnTo>
                  <a:cubicBezTo>
                    <a:pt x="51227" y="60699"/>
                    <a:pt x="50804" y="61052"/>
                    <a:pt x="50310" y="61405"/>
                  </a:cubicBezTo>
                  <a:cubicBezTo>
                    <a:pt x="49534" y="61970"/>
                    <a:pt x="48759" y="62534"/>
                    <a:pt x="47983" y="63028"/>
                  </a:cubicBezTo>
                  <a:cubicBezTo>
                    <a:pt x="47489" y="63381"/>
                    <a:pt x="46996" y="63664"/>
                    <a:pt x="46432" y="63946"/>
                  </a:cubicBezTo>
                  <a:cubicBezTo>
                    <a:pt x="45797" y="64299"/>
                    <a:pt x="45092" y="64652"/>
                    <a:pt x="44457" y="64934"/>
                  </a:cubicBezTo>
                  <a:cubicBezTo>
                    <a:pt x="43963" y="65216"/>
                    <a:pt x="43470" y="65428"/>
                    <a:pt x="42906" y="65569"/>
                  </a:cubicBezTo>
                  <a:cubicBezTo>
                    <a:pt x="42130" y="65852"/>
                    <a:pt x="41354" y="66134"/>
                    <a:pt x="40508" y="66346"/>
                  </a:cubicBezTo>
                  <a:cubicBezTo>
                    <a:pt x="40155" y="66487"/>
                    <a:pt x="39803" y="66558"/>
                    <a:pt x="39450" y="66628"/>
                  </a:cubicBezTo>
                  <a:cubicBezTo>
                    <a:pt x="39027" y="66769"/>
                    <a:pt x="38604" y="66840"/>
                    <a:pt x="38181" y="66910"/>
                  </a:cubicBezTo>
                  <a:cubicBezTo>
                    <a:pt x="36700" y="67193"/>
                    <a:pt x="35219" y="67405"/>
                    <a:pt x="33739" y="67546"/>
                  </a:cubicBezTo>
                  <a:cubicBezTo>
                    <a:pt x="32751" y="67616"/>
                    <a:pt x="31694" y="67687"/>
                    <a:pt x="30777" y="67687"/>
                  </a:cubicBezTo>
                  <a:cubicBezTo>
                    <a:pt x="30072" y="67687"/>
                    <a:pt x="29366" y="67687"/>
                    <a:pt x="28661" y="67687"/>
                  </a:cubicBezTo>
                  <a:cubicBezTo>
                    <a:pt x="28309" y="67687"/>
                    <a:pt x="28027" y="67687"/>
                    <a:pt x="27745" y="67616"/>
                  </a:cubicBezTo>
                  <a:cubicBezTo>
                    <a:pt x="27039" y="67546"/>
                    <a:pt x="26334" y="67475"/>
                    <a:pt x="25629" y="67405"/>
                  </a:cubicBezTo>
                  <a:cubicBezTo>
                    <a:pt x="23937" y="67193"/>
                    <a:pt x="22315" y="66840"/>
                    <a:pt x="20693" y="66346"/>
                  </a:cubicBezTo>
                  <a:cubicBezTo>
                    <a:pt x="19917" y="66134"/>
                    <a:pt x="19212" y="65852"/>
                    <a:pt x="18436" y="65499"/>
                  </a:cubicBezTo>
                  <a:cubicBezTo>
                    <a:pt x="17943" y="65358"/>
                    <a:pt x="17520" y="65146"/>
                    <a:pt x="17026" y="64934"/>
                  </a:cubicBezTo>
                  <a:cubicBezTo>
                    <a:pt x="16885" y="64864"/>
                    <a:pt x="16744" y="64793"/>
                    <a:pt x="16673" y="64793"/>
                  </a:cubicBezTo>
                  <a:cubicBezTo>
                    <a:pt x="15474" y="64228"/>
                    <a:pt x="14276" y="63593"/>
                    <a:pt x="13077" y="62887"/>
                  </a:cubicBezTo>
                  <a:cubicBezTo>
                    <a:pt x="11244" y="61758"/>
                    <a:pt x="9622" y="60417"/>
                    <a:pt x="8141" y="58864"/>
                  </a:cubicBezTo>
                  <a:cubicBezTo>
                    <a:pt x="6942" y="57594"/>
                    <a:pt x="5814" y="56253"/>
                    <a:pt x="4897" y="54841"/>
                  </a:cubicBezTo>
                  <a:cubicBezTo>
                    <a:pt x="4403" y="54135"/>
                    <a:pt x="3980" y="53429"/>
                    <a:pt x="3557" y="52653"/>
                  </a:cubicBezTo>
                  <a:cubicBezTo>
                    <a:pt x="2711" y="51100"/>
                    <a:pt x="2006" y="49547"/>
                    <a:pt x="1442" y="47853"/>
                  </a:cubicBezTo>
                  <a:cubicBezTo>
                    <a:pt x="1159" y="47077"/>
                    <a:pt x="948" y="46230"/>
                    <a:pt x="736" y="45383"/>
                  </a:cubicBezTo>
                  <a:cubicBezTo>
                    <a:pt x="736" y="45383"/>
                    <a:pt x="736" y="45312"/>
                    <a:pt x="666" y="45312"/>
                  </a:cubicBezTo>
                  <a:cubicBezTo>
                    <a:pt x="525" y="44465"/>
                    <a:pt x="384" y="43689"/>
                    <a:pt x="243" y="42842"/>
                  </a:cubicBezTo>
                  <a:cubicBezTo>
                    <a:pt x="172" y="41995"/>
                    <a:pt x="31" y="41148"/>
                    <a:pt x="31" y="40230"/>
                  </a:cubicBezTo>
                  <a:cubicBezTo>
                    <a:pt x="31" y="39454"/>
                    <a:pt x="-39" y="38607"/>
                    <a:pt x="31" y="37831"/>
                  </a:cubicBezTo>
                  <a:cubicBezTo>
                    <a:pt x="102" y="36772"/>
                    <a:pt x="172" y="35643"/>
                    <a:pt x="313" y="34513"/>
                  </a:cubicBezTo>
                  <a:cubicBezTo>
                    <a:pt x="525" y="32819"/>
                    <a:pt x="948" y="31125"/>
                    <a:pt x="1442" y="29502"/>
                  </a:cubicBezTo>
                  <a:cubicBezTo>
                    <a:pt x="1794" y="27385"/>
                    <a:pt x="2288" y="25196"/>
                    <a:pt x="2993" y="23008"/>
                  </a:cubicBezTo>
                  <a:cubicBezTo>
                    <a:pt x="6096" y="13409"/>
                    <a:pt x="14699" y="5434"/>
                    <a:pt x="24501" y="1975"/>
                  </a:cubicBezTo>
                  <a:cubicBezTo>
                    <a:pt x="27251" y="987"/>
                    <a:pt x="30001" y="422"/>
                    <a:pt x="32822" y="140"/>
                  </a:cubicBezTo>
                  <a:cubicBezTo>
                    <a:pt x="41425" y="-637"/>
                    <a:pt x="50028" y="1834"/>
                    <a:pt x="56375" y="7198"/>
                  </a:cubicBezTo>
                  <a:cubicBezTo>
                    <a:pt x="62510" y="12492"/>
                    <a:pt x="66388" y="20397"/>
                    <a:pt x="66741" y="287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6545602" y="5793995"/>
              <a:ext cx="65075" cy="60639"/>
            </a:xfrm>
            <a:custGeom>
              <a:rect b="b" l="l" r="r" t="t"/>
              <a:pathLst>
                <a:path extrusionOk="0" h="60639" w="65075">
                  <a:moveTo>
                    <a:pt x="39661" y="264"/>
                  </a:moveTo>
                  <a:cubicBezTo>
                    <a:pt x="56797" y="2594"/>
                    <a:pt x="67445" y="18192"/>
                    <a:pt x="64624" y="34638"/>
                  </a:cubicBezTo>
                  <a:cubicBezTo>
                    <a:pt x="63214" y="42543"/>
                    <a:pt x="58489" y="49389"/>
                    <a:pt x="51931" y="54330"/>
                  </a:cubicBezTo>
                  <a:cubicBezTo>
                    <a:pt x="47559" y="57577"/>
                    <a:pt x="41565" y="60047"/>
                    <a:pt x="35853" y="60541"/>
                  </a:cubicBezTo>
                  <a:cubicBezTo>
                    <a:pt x="34090" y="60683"/>
                    <a:pt x="32327" y="60683"/>
                    <a:pt x="30705" y="60471"/>
                  </a:cubicBezTo>
                  <a:cubicBezTo>
                    <a:pt x="27250" y="60753"/>
                    <a:pt x="23795" y="60471"/>
                    <a:pt x="20269" y="59553"/>
                  </a:cubicBezTo>
                  <a:cubicBezTo>
                    <a:pt x="6377" y="55742"/>
                    <a:pt x="-2579" y="41837"/>
                    <a:pt x="665" y="27650"/>
                  </a:cubicBezTo>
                  <a:cubicBezTo>
                    <a:pt x="3979" y="12969"/>
                    <a:pt x="17307" y="1535"/>
                    <a:pt x="32327" y="123"/>
                  </a:cubicBezTo>
                  <a:cubicBezTo>
                    <a:pt x="34725" y="-89"/>
                    <a:pt x="37193" y="-18"/>
                    <a:pt x="39661" y="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5"/>
          <p:cNvSpPr/>
          <p:nvPr/>
        </p:nvSpPr>
        <p:spPr>
          <a:xfrm flipH="1" rot="-5400000">
            <a:off x="-178295" y="-628515"/>
            <a:ext cx="1862342" cy="2588338"/>
          </a:xfrm>
          <a:custGeom>
            <a:rect b="b" l="l" r="r" t="t"/>
            <a:pathLst>
              <a:path extrusionOk="0" h="5176675" w="3724683">
                <a:moveTo>
                  <a:pt x="3701157" y="1699175"/>
                </a:moveTo>
                <a:cubicBezTo>
                  <a:pt x="3663573" y="1472950"/>
                  <a:pt x="3577846" y="1252730"/>
                  <a:pt x="3435691" y="1071439"/>
                </a:cubicBezTo>
                <a:cubicBezTo>
                  <a:pt x="3403492" y="1031268"/>
                  <a:pt x="3364045" y="997722"/>
                  <a:pt x="3323148" y="966661"/>
                </a:cubicBezTo>
                <a:cubicBezTo>
                  <a:pt x="3289810" y="939535"/>
                  <a:pt x="3253987" y="916447"/>
                  <a:pt x="3215989" y="896982"/>
                </a:cubicBezTo>
                <a:cubicBezTo>
                  <a:pt x="3206464" y="801729"/>
                  <a:pt x="3184928" y="707823"/>
                  <a:pt x="3151072" y="617954"/>
                </a:cubicBezTo>
                <a:cubicBezTo>
                  <a:pt x="3135542" y="571984"/>
                  <a:pt x="3118562" y="525911"/>
                  <a:pt x="3091746" y="485118"/>
                </a:cubicBezTo>
                <a:cubicBezTo>
                  <a:pt x="3050850" y="425585"/>
                  <a:pt x="3005502" y="367916"/>
                  <a:pt x="2951456" y="319668"/>
                </a:cubicBezTo>
                <a:cubicBezTo>
                  <a:pt x="2893890" y="275044"/>
                  <a:pt x="2834875" y="231766"/>
                  <a:pt x="2773893" y="191905"/>
                </a:cubicBezTo>
                <a:cubicBezTo>
                  <a:pt x="2691168" y="146764"/>
                  <a:pt x="2605751" y="104314"/>
                  <a:pt x="2516400" y="73978"/>
                </a:cubicBezTo>
                <a:cubicBezTo>
                  <a:pt x="2425806" y="46231"/>
                  <a:pt x="2332728" y="27491"/>
                  <a:pt x="2239857" y="9476"/>
                </a:cubicBezTo>
                <a:cubicBezTo>
                  <a:pt x="2169659" y="-257"/>
                  <a:pt x="2098738" y="-1396"/>
                  <a:pt x="2028023" y="1193"/>
                </a:cubicBezTo>
                <a:cubicBezTo>
                  <a:pt x="1954202" y="1711"/>
                  <a:pt x="1880174" y="1607"/>
                  <a:pt x="1807182" y="13721"/>
                </a:cubicBezTo>
                <a:cubicBezTo>
                  <a:pt x="1738020" y="21382"/>
                  <a:pt x="1668133" y="23971"/>
                  <a:pt x="1599075" y="33392"/>
                </a:cubicBezTo>
                <a:cubicBezTo>
                  <a:pt x="1457232" y="57309"/>
                  <a:pt x="1315906" y="90855"/>
                  <a:pt x="1186693" y="155771"/>
                </a:cubicBezTo>
                <a:cubicBezTo>
                  <a:pt x="1144244" y="176271"/>
                  <a:pt x="1103140" y="199256"/>
                  <a:pt x="1061830" y="221827"/>
                </a:cubicBezTo>
                <a:cubicBezTo>
                  <a:pt x="1014410" y="246883"/>
                  <a:pt x="968648" y="275251"/>
                  <a:pt x="935516" y="318426"/>
                </a:cubicBezTo>
                <a:cubicBezTo>
                  <a:pt x="935827" y="318012"/>
                  <a:pt x="936137" y="317701"/>
                  <a:pt x="936448" y="317390"/>
                </a:cubicBezTo>
                <a:cubicBezTo>
                  <a:pt x="936448" y="317390"/>
                  <a:pt x="936552" y="317287"/>
                  <a:pt x="936759" y="317287"/>
                </a:cubicBezTo>
                <a:cubicBezTo>
                  <a:pt x="933031" y="320703"/>
                  <a:pt x="931892" y="326294"/>
                  <a:pt x="934584" y="330850"/>
                </a:cubicBezTo>
                <a:cubicBezTo>
                  <a:pt x="939347" y="338408"/>
                  <a:pt x="946491" y="336751"/>
                  <a:pt x="952703" y="332817"/>
                </a:cubicBezTo>
                <a:cubicBezTo>
                  <a:pt x="954153" y="343481"/>
                  <a:pt x="957362" y="355181"/>
                  <a:pt x="957052" y="360668"/>
                </a:cubicBezTo>
                <a:cubicBezTo>
                  <a:pt x="963160" y="406120"/>
                  <a:pt x="970408" y="451365"/>
                  <a:pt x="977655" y="496610"/>
                </a:cubicBezTo>
                <a:cubicBezTo>
                  <a:pt x="981175" y="519699"/>
                  <a:pt x="986042" y="542580"/>
                  <a:pt x="989976" y="565565"/>
                </a:cubicBezTo>
                <a:cubicBezTo>
                  <a:pt x="993393" y="587411"/>
                  <a:pt x="1020105" y="586272"/>
                  <a:pt x="1035117" y="577264"/>
                </a:cubicBezTo>
                <a:cubicBezTo>
                  <a:pt x="1072597" y="557593"/>
                  <a:pt x="1106453" y="531812"/>
                  <a:pt x="1143623" y="511519"/>
                </a:cubicBezTo>
                <a:cubicBezTo>
                  <a:pt x="1208539" y="482115"/>
                  <a:pt x="1276252" y="459027"/>
                  <a:pt x="1342825" y="433454"/>
                </a:cubicBezTo>
                <a:cubicBezTo>
                  <a:pt x="1468206" y="387484"/>
                  <a:pt x="1597522" y="345034"/>
                  <a:pt x="1730772" y="328469"/>
                </a:cubicBezTo>
                <a:cubicBezTo>
                  <a:pt x="1867853" y="316458"/>
                  <a:pt x="2006902" y="309418"/>
                  <a:pt x="2143983" y="327951"/>
                </a:cubicBezTo>
                <a:cubicBezTo>
                  <a:pt x="2319475" y="351868"/>
                  <a:pt x="2427359" y="404464"/>
                  <a:pt x="2563094" y="518560"/>
                </a:cubicBezTo>
                <a:cubicBezTo>
                  <a:pt x="2617554" y="572709"/>
                  <a:pt x="2663627" y="635865"/>
                  <a:pt x="2698933" y="704406"/>
                </a:cubicBezTo>
                <a:cubicBezTo>
                  <a:pt x="2695413" y="703888"/>
                  <a:pt x="2691996" y="703371"/>
                  <a:pt x="2688476" y="702646"/>
                </a:cubicBezTo>
                <a:cubicBezTo>
                  <a:pt x="2622213" y="687012"/>
                  <a:pt x="2550774" y="692499"/>
                  <a:pt x="2483165" y="697573"/>
                </a:cubicBezTo>
                <a:cubicBezTo>
                  <a:pt x="2389258" y="708962"/>
                  <a:pt x="2295662" y="724181"/>
                  <a:pt x="2207036" y="758452"/>
                </a:cubicBezTo>
                <a:cubicBezTo>
                  <a:pt x="2162205" y="775535"/>
                  <a:pt x="2122654" y="802868"/>
                  <a:pt x="2081758" y="827406"/>
                </a:cubicBezTo>
                <a:cubicBezTo>
                  <a:pt x="2060429" y="839002"/>
                  <a:pt x="2039515" y="851426"/>
                  <a:pt x="2019636" y="865507"/>
                </a:cubicBezTo>
                <a:cubicBezTo>
                  <a:pt x="1925937" y="936740"/>
                  <a:pt x="1844351" y="1027747"/>
                  <a:pt x="1795793" y="1135735"/>
                </a:cubicBezTo>
                <a:cubicBezTo>
                  <a:pt x="1764111" y="1200859"/>
                  <a:pt x="1743507" y="1270745"/>
                  <a:pt x="1726113" y="1340942"/>
                </a:cubicBezTo>
                <a:cubicBezTo>
                  <a:pt x="1711101" y="1411968"/>
                  <a:pt x="1713171" y="1486513"/>
                  <a:pt x="1723111" y="1558160"/>
                </a:cubicBezTo>
                <a:cubicBezTo>
                  <a:pt x="1747649" y="1650617"/>
                  <a:pt x="1783990" y="1744006"/>
                  <a:pt x="1846629" y="1817516"/>
                </a:cubicBezTo>
                <a:cubicBezTo>
                  <a:pt x="1938775" y="1910388"/>
                  <a:pt x="2106710" y="1959153"/>
                  <a:pt x="2232816" y="1985761"/>
                </a:cubicBezTo>
                <a:cubicBezTo>
                  <a:pt x="2292763" y="1994562"/>
                  <a:pt x="2353538" y="1984623"/>
                  <a:pt x="2413382" y="1979342"/>
                </a:cubicBezTo>
                <a:cubicBezTo>
                  <a:pt x="2474779" y="1972095"/>
                  <a:pt x="2532241" y="1946107"/>
                  <a:pt x="2589599" y="1924365"/>
                </a:cubicBezTo>
                <a:cubicBezTo>
                  <a:pt x="2694895" y="1876428"/>
                  <a:pt x="2797602" y="1817723"/>
                  <a:pt x="2877014" y="1732203"/>
                </a:cubicBezTo>
                <a:cubicBezTo>
                  <a:pt x="2936857" y="1672463"/>
                  <a:pt x="2984484" y="1602680"/>
                  <a:pt x="3034595" y="1534968"/>
                </a:cubicBezTo>
                <a:cubicBezTo>
                  <a:pt x="3079840" y="1478852"/>
                  <a:pt x="3127259" y="1422735"/>
                  <a:pt x="3152625" y="1354298"/>
                </a:cubicBezTo>
                <a:cubicBezTo>
                  <a:pt x="3162668" y="1329243"/>
                  <a:pt x="3170848" y="1303670"/>
                  <a:pt x="3177992" y="1277682"/>
                </a:cubicBezTo>
                <a:cubicBezTo>
                  <a:pt x="3178199" y="1278096"/>
                  <a:pt x="3178302" y="1278407"/>
                  <a:pt x="3178509" y="1278717"/>
                </a:cubicBezTo>
                <a:cubicBezTo>
                  <a:pt x="3196421" y="1317647"/>
                  <a:pt x="3213815" y="1360303"/>
                  <a:pt x="3222616" y="1402753"/>
                </a:cubicBezTo>
                <a:cubicBezTo>
                  <a:pt x="3230898" y="1447480"/>
                  <a:pt x="3233694" y="1493036"/>
                  <a:pt x="3237214" y="1538281"/>
                </a:cubicBezTo>
                <a:cubicBezTo>
                  <a:pt x="3255540" y="1736344"/>
                  <a:pt x="3254194" y="1937410"/>
                  <a:pt x="3223962" y="2134231"/>
                </a:cubicBezTo>
                <a:cubicBezTo>
                  <a:pt x="3185446" y="2322770"/>
                  <a:pt x="3103135" y="2499091"/>
                  <a:pt x="2992145" y="2656672"/>
                </a:cubicBezTo>
                <a:cubicBezTo>
                  <a:pt x="2961292" y="2706886"/>
                  <a:pt x="2930024" y="2757308"/>
                  <a:pt x="2893165" y="2803174"/>
                </a:cubicBezTo>
                <a:cubicBezTo>
                  <a:pt x="2880638" y="2753995"/>
                  <a:pt x="2858481" y="2707197"/>
                  <a:pt x="2832701" y="2663608"/>
                </a:cubicBezTo>
                <a:cubicBezTo>
                  <a:pt x="2780519" y="2562351"/>
                  <a:pt x="2697380" y="2482732"/>
                  <a:pt x="2610203" y="2411189"/>
                </a:cubicBezTo>
                <a:cubicBezTo>
                  <a:pt x="2578210" y="2387376"/>
                  <a:pt x="2542801" y="2368843"/>
                  <a:pt x="2508117" y="2349482"/>
                </a:cubicBezTo>
                <a:cubicBezTo>
                  <a:pt x="2458834" y="2321424"/>
                  <a:pt x="2409241" y="2293572"/>
                  <a:pt x="2354574" y="2277524"/>
                </a:cubicBezTo>
                <a:cubicBezTo>
                  <a:pt x="2277647" y="2253815"/>
                  <a:pt x="2200513" y="2228656"/>
                  <a:pt x="2120480" y="2217577"/>
                </a:cubicBezTo>
                <a:cubicBezTo>
                  <a:pt x="2040758" y="2208777"/>
                  <a:pt x="1958654" y="2209502"/>
                  <a:pt x="1879656" y="2224514"/>
                </a:cubicBezTo>
                <a:cubicBezTo>
                  <a:pt x="1744750" y="2253297"/>
                  <a:pt x="1630654" y="2298025"/>
                  <a:pt x="1537679" y="2404873"/>
                </a:cubicBezTo>
                <a:cubicBezTo>
                  <a:pt x="1403704" y="2552411"/>
                  <a:pt x="1486221" y="2772114"/>
                  <a:pt x="1579507" y="2919341"/>
                </a:cubicBezTo>
                <a:cubicBezTo>
                  <a:pt x="1620300" y="2989538"/>
                  <a:pt x="1677141" y="3048243"/>
                  <a:pt x="1730772" y="3108708"/>
                </a:cubicBezTo>
                <a:cubicBezTo>
                  <a:pt x="1782954" y="3172071"/>
                  <a:pt x="1849838" y="3219076"/>
                  <a:pt x="1919414" y="3261319"/>
                </a:cubicBezTo>
                <a:cubicBezTo>
                  <a:pt x="1985056" y="3308531"/>
                  <a:pt x="2059912" y="3338970"/>
                  <a:pt x="2138081" y="3358332"/>
                </a:cubicBezTo>
                <a:cubicBezTo>
                  <a:pt x="2199167" y="3374690"/>
                  <a:pt x="2261185" y="3390531"/>
                  <a:pt x="2324549" y="3392912"/>
                </a:cubicBezTo>
                <a:cubicBezTo>
                  <a:pt x="2412140" y="3392498"/>
                  <a:pt x="2500352" y="3386700"/>
                  <a:pt x="2586804" y="3371998"/>
                </a:cubicBezTo>
                <a:cubicBezTo>
                  <a:pt x="2569203" y="3390117"/>
                  <a:pt x="2555019" y="3412273"/>
                  <a:pt x="2537521" y="3430392"/>
                </a:cubicBezTo>
                <a:cubicBezTo>
                  <a:pt x="2496728" y="3478329"/>
                  <a:pt x="2444753" y="3515188"/>
                  <a:pt x="2390294" y="3546870"/>
                </a:cubicBezTo>
                <a:cubicBezTo>
                  <a:pt x="2323099" y="3588387"/>
                  <a:pt x="2249900" y="3618723"/>
                  <a:pt x="2174215" y="3640984"/>
                </a:cubicBezTo>
                <a:cubicBezTo>
                  <a:pt x="2113233" y="3659620"/>
                  <a:pt x="2052871" y="3681155"/>
                  <a:pt x="1990232" y="3693994"/>
                </a:cubicBezTo>
                <a:cubicBezTo>
                  <a:pt x="1954306" y="3700309"/>
                  <a:pt x="1918275" y="3705486"/>
                  <a:pt x="1882141" y="3710249"/>
                </a:cubicBezTo>
                <a:cubicBezTo>
                  <a:pt x="1883591" y="3699481"/>
                  <a:pt x="1884626" y="3688610"/>
                  <a:pt x="1884730" y="3677842"/>
                </a:cubicBezTo>
                <a:cubicBezTo>
                  <a:pt x="1885661" y="3616549"/>
                  <a:pt x="1880795" y="3555360"/>
                  <a:pt x="1870131" y="3495102"/>
                </a:cubicBezTo>
                <a:cubicBezTo>
                  <a:pt x="1860916" y="3428322"/>
                  <a:pt x="1847353" y="3362266"/>
                  <a:pt x="1816293" y="3301801"/>
                </a:cubicBezTo>
                <a:cubicBezTo>
                  <a:pt x="1781919" y="3230258"/>
                  <a:pt x="1734189" y="3164824"/>
                  <a:pt x="1680144" y="3106844"/>
                </a:cubicBezTo>
                <a:cubicBezTo>
                  <a:pt x="1641318" y="3066465"/>
                  <a:pt x="1593899" y="3036129"/>
                  <a:pt x="1547411" y="3005483"/>
                </a:cubicBezTo>
                <a:cubicBezTo>
                  <a:pt x="1472141" y="2957856"/>
                  <a:pt x="1390865" y="2909402"/>
                  <a:pt x="1300272" y="2901637"/>
                </a:cubicBezTo>
                <a:cubicBezTo>
                  <a:pt x="1231421" y="2898220"/>
                  <a:pt x="1161327" y="2896356"/>
                  <a:pt x="1093097" y="2907435"/>
                </a:cubicBezTo>
                <a:cubicBezTo>
                  <a:pt x="1004057" y="2927313"/>
                  <a:pt x="916362" y="2970695"/>
                  <a:pt x="862110" y="3046276"/>
                </a:cubicBezTo>
                <a:cubicBezTo>
                  <a:pt x="730309" y="3212346"/>
                  <a:pt x="756607" y="3452135"/>
                  <a:pt x="848546" y="3631044"/>
                </a:cubicBezTo>
                <a:cubicBezTo>
                  <a:pt x="898865" y="3732923"/>
                  <a:pt x="977034" y="3817512"/>
                  <a:pt x="1051787" y="3901893"/>
                </a:cubicBezTo>
                <a:cubicBezTo>
                  <a:pt x="1159671" y="4019302"/>
                  <a:pt x="1307933" y="4096643"/>
                  <a:pt x="1458888" y="4143441"/>
                </a:cubicBezTo>
                <a:cubicBezTo>
                  <a:pt x="1512209" y="4160214"/>
                  <a:pt x="1565633" y="4177608"/>
                  <a:pt x="1620818" y="4185994"/>
                </a:cubicBezTo>
                <a:cubicBezTo>
                  <a:pt x="1620507" y="4186098"/>
                  <a:pt x="1620196" y="4186098"/>
                  <a:pt x="1619990" y="4186305"/>
                </a:cubicBezTo>
                <a:cubicBezTo>
                  <a:pt x="1613156" y="4190136"/>
                  <a:pt x="1608911" y="4196866"/>
                  <a:pt x="1604977" y="4203388"/>
                </a:cubicBezTo>
                <a:cubicBezTo>
                  <a:pt x="1581992" y="4251222"/>
                  <a:pt x="1559939" y="4300194"/>
                  <a:pt x="1523287" y="4339538"/>
                </a:cubicBezTo>
                <a:cubicBezTo>
                  <a:pt x="1376577" y="4496808"/>
                  <a:pt x="1193009" y="4618773"/>
                  <a:pt x="996084" y="4704086"/>
                </a:cubicBezTo>
                <a:cubicBezTo>
                  <a:pt x="855483" y="4764551"/>
                  <a:pt x="714571" y="4826258"/>
                  <a:pt x="563203" y="4854730"/>
                </a:cubicBezTo>
                <a:cubicBezTo>
                  <a:pt x="467018" y="4875645"/>
                  <a:pt x="368452" y="4875437"/>
                  <a:pt x="270611" y="4877405"/>
                </a:cubicBezTo>
                <a:cubicBezTo>
                  <a:pt x="190578" y="4881339"/>
                  <a:pt x="110545" y="4872849"/>
                  <a:pt x="31030" y="4865602"/>
                </a:cubicBezTo>
                <a:cubicBezTo>
                  <a:pt x="-23637" y="4877301"/>
                  <a:pt x="10219" y="4992847"/>
                  <a:pt x="11876" y="5033122"/>
                </a:cubicBezTo>
                <a:cubicBezTo>
                  <a:pt x="27717" y="5138728"/>
                  <a:pt x="13118" y="5170099"/>
                  <a:pt x="136119" y="5176208"/>
                </a:cubicBezTo>
                <a:cubicBezTo>
                  <a:pt x="297323" y="5180660"/>
                  <a:pt x="458218" y="5152602"/>
                  <a:pt x="616006" y="5121645"/>
                </a:cubicBezTo>
                <a:cubicBezTo>
                  <a:pt x="669119" y="5108910"/>
                  <a:pt x="722440" y="5100938"/>
                  <a:pt x="776382" y="5089963"/>
                </a:cubicBezTo>
                <a:cubicBezTo>
                  <a:pt x="851135" y="5073811"/>
                  <a:pt x="923920" y="5049791"/>
                  <a:pt x="998155" y="5032087"/>
                </a:cubicBezTo>
                <a:cubicBezTo>
                  <a:pt x="1112562" y="4997195"/>
                  <a:pt x="1226762" y="4955367"/>
                  <a:pt x="1329055" y="4892624"/>
                </a:cubicBezTo>
                <a:cubicBezTo>
                  <a:pt x="1399459" y="4855869"/>
                  <a:pt x="1455782" y="4799546"/>
                  <a:pt x="1521941" y="4756475"/>
                </a:cubicBezTo>
                <a:cubicBezTo>
                  <a:pt x="1653121" y="4670437"/>
                  <a:pt x="1750858" y="4544124"/>
                  <a:pt x="1822194" y="4405800"/>
                </a:cubicBezTo>
                <a:cubicBezTo>
                  <a:pt x="1856154" y="4340262"/>
                  <a:pt x="1884316" y="4270169"/>
                  <a:pt x="1895808" y="4196969"/>
                </a:cubicBezTo>
                <a:cubicBezTo>
                  <a:pt x="1896636" y="4190654"/>
                  <a:pt x="1894773" y="4184648"/>
                  <a:pt x="1891252" y="4179782"/>
                </a:cubicBezTo>
                <a:cubicBezTo>
                  <a:pt x="1946230" y="4169843"/>
                  <a:pt x="2000586" y="4155659"/>
                  <a:pt x="2054217" y="4138782"/>
                </a:cubicBezTo>
                <a:cubicBezTo>
                  <a:pt x="2140566" y="4114451"/>
                  <a:pt x="2224430" y="4083908"/>
                  <a:pt x="2303531" y="4041148"/>
                </a:cubicBezTo>
                <a:cubicBezTo>
                  <a:pt x="2344634" y="4022305"/>
                  <a:pt x="2384185" y="4000148"/>
                  <a:pt x="2420008" y="3972401"/>
                </a:cubicBezTo>
                <a:cubicBezTo>
                  <a:pt x="2455624" y="3944549"/>
                  <a:pt x="2492380" y="3918252"/>
                  <a:pt x="2528514" y="3891125"/>
                </a:cubicBezTo>
                <a:cubicBezTo>
                  <a:pt x="2582663" y="3849193"/>
                  <a:pt x="2625216" y="3794941"/>
                  <a:pt x="2671289" y="3744726"/>
                </a:cubicBezTo>
                <a:cubicBezTo>
                  <a:pt x="2716120" y="3695443"/>
                  <a:pt x="2746870" y="3636117"/>
                  <a:pt x="2780001" y="3578862"/>
                </a:cubicBezTo>
                <a:cubicBezTo>
                  <a:pt x="2828456" y="3503799"/>
                  <a:pt x="2868213" y="3423973"/>
                  <a:pt x="2893787" y="3338246"/>
                </a:cubicBezTo>
                <a:cubicBezTo>
                  <a:pt x="2899999" y="3320334"/>
                  <a:pt x="2908592" y="3298074"/>
                  <a:pt x="2914908" y="3278713"/>
                </a:cubicBezTo>
                <a:cubicBezTo>
                  <a:pt x="2916358" y="3273950"/>
                  <a:pt x="2918635" y="3268566"/>
                  <a:pt x="2918739" y="3263286"/>
                </a:cubicBezTo>
                <a:cubicBezTo>
                  <a:pt x="3045673" y="3210690"/>
                  <a:pt x="3161322" y="3131692"/>
                  <a:pt x="3264340" y="3041410"/>
                </a:cubicBezTo>
                <a:cubicBezTo>
                  <a:pt x="3330396" y="2976286"/>
                  <a:pt x="3384959" y="2900291"/>
                  <a:pt x="3440661" y="2826470"/>
                </a:cubicBezTo>
                <a:cubicBezTo>
                  <a:pt x="3498952" y="2736808"/>
                  <a:pt x="3544507" y="2638967"/>
                  <a:pt x="3587578" y="2541333"/>
                </a:cubicBezTo>
                <a:cubicBezTo>
                  <a:pt x="3630235" y="2441318"/>
                  <a:pt x="3656843" y="2335504"/>
                  <a:pt x="3683763" y="2230416"/>
                </a:cubicBezTo>
                <a:cubicBezTo>
                  <a:pt x="3700846" y="2164153"/>
                  <a:pt x="3717101" y="2097269"/>
                  <a:pt x="3722899" y="2028936"/>
                </a:cubicBezTo>
                <a:cubicBezTo>
                  <a:pt x="3729008" y="1918877"/>
                  <a:pt x="3718861" y="1808094"/>
                  <a:pt x="3701157" y="1699175"/>
                </a:cubicBezTo>
                <a:close/>
                <a:moveTo>
                  <a:pt x="2622317" y="1522129"/>
                </a:moveTo>
                <a:cubicBezTo>
                  <a:pt x="2588564" y="1559816"/>
                  <a:pt x="2550981" y="1593258"/>
                  <a:pt x="2509049" y="1622662"/>
                </a:cubicBezTo>
                <a:cubicBezTo>
                  <a:pt x="2412140" y="1682816"/>
                  <a:pt x="2301564" y="1730961"/>
                  <a:pt x="2185500" y="1729200"/>
                </a:cubicBezTo>
                <a:cubicBezTo>
                  <a:pt x="2140670" y="1727751"/>
                  <a:pt x="2098427" y="1709322"/>
                  <a:pt x="2061051" y="1685819"/>
                </a:cubicBezTo>
                <a:cubicBezTo>
                  <a:pt x="2009490" y="1658175"/>
                  <a:pt x="1970871" y="1612827"/>
                  <a:pt x="1951407" y="1557642"/>
                </a:cubicBezTo>
                <a:cubicBezTo>
                  <a:pt x="1941364" y="1528652"/>
                  <a:pt x="1940225" y="1497591"/>
                  <a:pt x="1939604" y="1467256"/>
                </a:cubicBezTo>
                <a:cubicBezTo>
                  <a:pt x="1939293" y="1427912"/>
                  <a:pt x="1942088" y="1389397"/>
                  <a:pt x="1956273" y="1352021"/>
                </a:cubicBezTo>
                <a:cubicBezTo>
                  <a:pt x="1979361" y="1291142"/>
                  <a:pt x="2009076" y="1230677"/>
                  <a:pt x="2060637" y="1188538"/>
                </a:cubicBezTo>
                <a:cubicBezTo>
                  <a:pt x="2195543" y="1066470"/>
                  <a:pt x="2303841" y="1027230"/>
                  <a:pt x="2485029" y="1018222"/>
                </a:cubicBezTo>
                <a:cubicBezTo>
                  <a:pt x="2582870" y="1011285"/>
                  <a:pt x="2689201" y="1000518"/>
                  <a:pt x="2780208" y="1045763"/>
                </a:cubicBezTo>
                <a:cubicBezTo>
                  <a:pt x="2786524" y="1168452"/>
                  <a:pt x="2778655" y="1297872"/>
                  <a:pt x="2716120" y="1406687"/>
                </a:cubicBezTo>
                <a:cubicBezTo>
                  <a:pt x="2691582" y="1450172"/>
                  <a:pt x="2654413" y="1484339"/>
                  <a:pt x="2622317" y="1522129"/>
                </a:cubicBezTo>
                <a:close/>
                <a:moveTo>
                  <a:pt x="1669169" y="3729921"/>
                </a:moveTo>
                <a:cubicBezTo>
                  <a:pt x="1636969" y="3730645"/>
                  <a:pt x="1604563" y="3731163"/>
                  <a:pt x="1572363" y="3729713"/>
                </a:cubicBezTo>
                <a:cubicBezTo>
                  <a:pt x="1467378" y="3726297"/>
                  <a:pt x="1369227" y="3707660"/>
                  <a:pt x="1283085" y="3643779"/>
                </a:cubicBezTo>
                <a:cubicBezTo>
                  <a:pt x="1252646" y="3621519"/>
                  <a:pt x="1228108" y="3592632"/>
                  <a:pt x="1205744" y="3562504"/>
                </a:cubicBezTo>
                <a:cubicBezTo>
                  <a:pt x="1173441" y="3521607"/>
                  <a:pt x="1145279" y="3474913"/>
                  <a:pt x="1143623" y="3421488"/>
                </a:cubicBezTo>
                <a:cubicBezTo>
                  <a:pt x="1135961" y="3356986"/>
                  <a:pt x="1161327" y="3290205"/>
                  <a:pt x="1210092" y="3246617"/>
                </a:cubicBezTo>
                <a:cubicBezTo>
                  <a:pt x="1286398" y="3180251"/>
                  <a:pt x="1399977" y="3213485"/>
                  <a:pt x="1471519" y="3271258"/>
                </a:cubicBezTo>
                <a:cubicBezTo>
                  <a:pt x="1589343" y="3367339"/>
                  <a:pt x="1656123" y="3582072"/>
                  <a:pt x="1669169" y="3729921"/>
                </a:cubicBezTo>
                <a:close/>
                <a:moveTo>
                  <a:pt x="1990750" y="2623229"/>
                </a:moveTo>
                <a:cubicBezTo>
                  <a:pt x="2056806" y="2591858"/>
                  <a:pt x="2133422" y="2608113"/>
                  <a:pt x="2201548" y="2624783"/>
                </a:cubicBezTo>
                <a:cubicBezTo>
                  <a:pt x="2280339" y="2646836"/>
                  <a:pt x="2357991" y="2678103"/>
                  <a:pt x="2424564" y="2726869"/>
                </a:cubicBezTo>
                <a:cubicBezTo>
                  <a:pt x="2450241" y="2750785"/>
                  <a:pt x="2473122" y="2777497"/>
                  <a:pt x="2497142" y="2803071"/>
                </a:cubicBezTo>
                <a:cubicBezTo>
                  <a:pt x="2542905" y="2860326"/>
                  <a:pt x="2588668" y="2927210"/>
                  <a:pt x="2591774" y="3002791"/>
                </a:cubicBezTo>
                <a:cubicBezTo>
                  <a:pt x="2567236" y="3009831"/>
                  <a:pt x="2542387" y="3016043"/>
                  <a:pt x="2517435" y="3021220"/>
                </a:cubicBezTo>
                <a:cubicBezTo>
                  <a:pt x="2496625" y="3024947"/>
                  <a:pt x="2475607" y="3027122"/>
                  <a:pt x="2454486" y="3028778"/>
                </a:cubicBezTo>
                <a:cubicBezTo>
                  <a:pt x="2343185" y="3038821"/>
                  <a:pt x="2227743" y="3015733"/>
                  <a:pt x="2134561" y="2952265"/>
                </a:cubicBezTo>
                <a:cubicBezTo>
                  <a:pt x="2068816" y="2915510"/>
                  <a:pt x="2004106" y="2866952"/>
                  <a:pt x="1979568" y="2792303"/>
                </a:cubicBezTo>
                <a:cubicBezTo>
                  <a:pt x="1960311" y="2737843"/>
                  <a:pt x="1951096" y="2671581"/>
                  <a:pt x="1990750" y="26232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15"/>
          <p:cNvGrpSpPr/>
          <p:nvPr/>
        </p:nvGrpSpPr>
        <p:grpSpPr>
          <a:xfrm flipH="1" rot="-5400000">
            <a:off x="-178295" y="-628515"/>
            <a:ext cx="1862342" cy="2588338"/>
            <a:chOff x="-357959" y="-1255659"/>
            <a:chExt cx="3724683" cy="5176675"/>
          </a:xfrm>
        </p:grpSpPr>
        <p:sp>
          <p:nvSpPr>
            <p:cNvPr id="456" name="Google Shape;456;p15"/>
            <p:cNvSpPr/>
            <p:nvPr/>
          </p:nvSpPr>
          <p:spPr>
            <a:xfrm>
              <a:off x="2892610" y="-306599"/>
              <a:ext cx="4762" cy="4762"/>
            </a:xfrm>
            <a:custGeom>
              <a:rect b="b" l="l" r="r" t="t"/>
              <a:pathLst>
                <a:path extrusionOk="0" h="4762" w="4762">
                  <a:moveTo>
                    <a:pt x="2381" y="0"/>
                  </a:moveTo>
                  <a:cubicBezTo>
                    <a:pt x="1035" y="0"/>
                    <a:pt x="0" y="1035"/>
                    <a:pt x="0" y="2381"/>
                  </a:cubicBezTo>
                  <a:cubicBezTo>
                    <a:pt x="0" y="3727"/>
                    <a:pt x="1035" y="4763"/>
                    <a:pt x="2381" y="4763"/>
                  </a:cubicBezTo>
                  <a:cubicBezTo>
                    <a:pt x="3727" y="4763"/>
                    <a:pt x="4763" y="3727"/>
                    <a:pt x="4763" y="2381"/>
                  </a:cubicBezTo>
                  <a:cubicBezTo>
                    <a:pt x="4763" y="1035"/>
                    <a:pt x="3727" y="0"/>
                    <a:pt x="23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-357959" y="-1255659"/>
              <a:ext cx="3724683" cy="5176675"/>
            </a:xfrm>
            <a:custGeom>
              <a:rect b="b" l="l" r="r" t="t"/>
              <a:pathLst>
                <a:path extrusionOk="0" h="5176675" w="3724683">
                  <a:moveTo>
                    <a:pt x="3701157" y="1699175"/>
                  </a:moveTo>
                  <a:cubicBezTo>
                    <a:pt x="3663573" y="1472950"/>
                    <a:pt x="3577846" y="1252730"/>
                    <a:pt x="3435691" y="1071439"/>
                  </a:cubicBezTo>
                  <a:cubicBezTo>
                    <a:pt x="3403492" y="1031268"/>
                    <a:pt x="3364045" y="997722"/>
                    <a:pt x="3323148" y="966661"/>
                  </a:cubicBezTo>
                  <a:cubicBezTo>
                    <a:pt x="3289810" y="939535"/>
                    <a:pt x="3253987" y="916447"/>
                    <a:pt x="3215989" y="896982"/>
                  </a:cubicBezTo>
                  <a:cubicBezTo>
                    <a:pt x="3206464" y="801729"/>
                    <a:pt x="3184928" y="707823"/>
                    <a:pt x="3151072" y="617954"/>
                  </a:cubicBezTo>
                  <a:cubicBezTo>
                    <a:pt x="3135542" y="571984"/>
                    <a:pt x="3118562" y="525911"/>
                    <a:pt x="3091746" y="485118"/>
                  </a:cubicBezTo>
                  <a:cubicBezTo>
                    <a:pt x="3050850" y="425585"/>
                    <a:pt x="3005502" y="367916"/>
                    <a:pt x="2951456" y="319668"/>
                  </a:cubicBezTo>
                  <a:cubicBezTo>
                    <a:pt x="2893890" y="275044"/>
                    <a:pt x="2834875" y="231766"/>
                    <a:pt x="2773893" y="191905"/>
                  </a:cubicBezTo>
                  <a:cubicBezTo>
                    <a:pt x="2691168" y="146764"/>
                    <a:pt x="2605751" y="104314"/>
                    <a:pt x="2516400" y="73978"/>
                  </a:cubicBezTo>
                  <a:cubicBezTo>
                    <a:pt x="2425806" y="46231"/>
                    <a:pt x="2332728" y="27491"/>
                    <a:pt x="2239857" y="9476"/>
                  </a:cubicBezTo>
                  <a:cubicBezTo>
                    <a:pt x="2169659" y="-257"/>
                    <a:pt x="2098738" y="-1396"/>
                    <a:pt x="2028023" y="1193"/>
                  </a:cubicBezTo>
                  <a:cubicBezTo>
                    <a:pt x="1954202" y="1711"/>
                    <a:pt x="1880174" y="1607"/>
                    <a:pt x="1807182" y="13721"/>
                  </a:cubicBezTo>
                  <a:cubicBezTo>
                    <a:pt x="1738020" y="21382"/>
                    <a:pt x="1668133" y="23971"/>
                    <a:pt x="1599075" y="33392"/>
                  </a:cubicBezTo>
                  <a:cubicBezTo>
                    <a:pt x="1457232" y="57309"/>
                    <a:pt x="1315906" y="90855"/>
                    <a:pt x="1186693" y="155771"/>
                  </a:cubicBezTo>
                  <a:cubicBezTo>
                    <a:pt x="1144244" y="176271"/>
                    <a:pt x="1103140" y="199256"/>
                    <a:pt x="1061830" y="221827"/>
                  </a:cubicBezTo>
                  <a:cubicBezTo>
                    <a:pt x="1014410" y="246883"/>
                    <a:pt x="968648" y="275251"/>
                    <a:pt x="935516" y="318426"/>
                  </a:cubicBezTo>
                  <a:cubicBezTo>
                    <a:pt x="935827" y="318012"/>
                    <a:pt x="936137" y="317701"/>
                    <a:pt x="936448" y="317390"/>
                  </a:cubicBezTo>
                  <a:cubicBezTo>
                    <a:pt x="936448" y="317390"/>
                    <a:pt x="936552" y="317287"/>
                    <a:pt x="936759" y="317287"/>
                  </a:cubicBezTo>
                  <a:cubicBezTo>
                    <a:pt x="933031" y="320703"/>
                    <a:pt x="931892" y="326294"/>
                    <a:pt x="934584" y="330850"/>
                  </a:cubicBezTo>
                  <a:cubicBezTo>
                    <a:pt x="939347" y="338408"/>
                    <a:pt x="946491" y="336751"/>
                    <a:pt x="952703" y="332817"/>
                  </a:cubicBezTo>
                  <a:cubicBezTo>
                    <a:pt x="954153" y="343481"/>
                    <a:pt x="957362" y="355181"/>
                    <a:pt x="957052" y="360668"/>
                  </a:cubicBezTo>
                  <a:cubicBezTo>
                    <a:pt x="963160" y="406120"/>
                    <a:pt x="970408" y="451365"/>
                    <a:pt x="977655" y="496610"/>
                  </a:cubicBezTo>
                  <a:cubicBezTo>
                    <a:pt x="981175" y="519699"/>
                    <a:pt x="986042" y="542580"/>
                    <a:pt x="989976" y="565565"/>
                  </a:cubicBezTo>
                  <a:cubicBezTo>
                    <a:pt x="993393" y="587411"/>
                    <a:pt x="1020105" y="586272"/>
                    <a:pt x="1035117" y="577264"/>
                  </a:cubicBezTo>
                  <a:cubicBezTo>
                    <a:pt x="1072597" y="557593"/>
                    <a:pt x="1106453" y="531812"/>
                    <a:pt x="1143623" y="511519"/>
                  </a:cubicBezTo>
                  <a:cubicBezTo>
                    <a:pt x="1208539" y="482115"/>
                    <a:pt x="1276252" y="459027"/>
                    <a:pt x="1342825" y="433454"/>
                  </a:cubicBezTo>
                  <a:cubicBezTo>
                    <a:pt x="1468206" y="387484"/>
                    <a:pt x="1597522" y="345034"/>
                    <a:pt x="1730772" y="328469"/>
                  </a:cubicBezTo>
                  <a:cubicBezTo>
                    <a:pt x="1867853" y="316458"/>
                    <a:pt x="2006902" y="309418"/>
                    <a:pt x="2143983" y="327951"/>
                  </a:cubicBezTo>
                  <a:cubicBezTo>
                    <a:pt x="2319475" y="351868"/>
                    <a:pt x="2427359" y="404464"/>
                    <a:pt x="2563094" y="518560"/>
                  </a:cubicBezTo>
                  <a:cubicBezTo>
                    <a:pt x="2617554" y="572709"/>
                    <a:pt x="2663627" y="635865"/>
                    <a:pt x="2698933" y="704406"/>
                  </a:cubicBezTo>
                  <a:cubicBezTo>
                    <a:pt x="2695413" y="703888"/>
                    <a:pt x="2691996" y="703371"/>
                    <a:pt x="2688476" y="702646"/>
                  </a:cubicBezTo>
                  <a:cubicBezTo>
                    <a:pt x="2622213" y="687012"/>
                    <a:pt x="2550774" y="692499"/>
                    <a:pt x="2483165" y="697573"/>
                  </a:cubicBezTo>
                  <a:cubicBezTo>
                    <a:pt x="2389258" y="708962"/>
                    <a:pt x="2295662" y="724181"/>
                    <a:pt x="2207036" y="758452"/>
                  </a:cubicBezTo>
                  <a:cubicBezTo>
                    <a:pt x="2162205" y="775535"/>
                    <a:pt x="2122654" y="802868"/>
                    <a:pt x="2081758" y="827406"/>
                  </a:cubicBezTo>
                  <a:cubicBezTo>
                    <a:pt x="2060429" y="839002"/>
                    <a:pt x="2039515" y="851426"/>
                    <a:pt x="2019636" y="865507"/>
                  </a:cubicBezTo>
                  <a:cubicBezTo>
                    <a:pt x="1925937" y="936740"/>
                    <a:pt x="1844351" y="1027747"/>
                    <a:pt x="1795793" y="1135735"/>
                  </a:cubicBezTo>
                  <a:cubicBezTo>
                    <a:pt x="1764111" y="1200859"/>
                    <a:pt x="1743507" y="1270745"/>
                    <a:pt x="1726113" y="1340942"/>
                  </a:cubicBezTo>
                  <a:cubicBezTo>
                    <a:pt x="1711101" y="1411968"/>
                    <a:pt x="1713171" y="1486513"/>
                    <a:pt x="1723111" y="1558160"/>
                  </a:cubicBezTo>
                  <a:cubicBezTo>
                    <a:pt x="1747649" y="1650617"/>
                    <a:pt x="1783990" y="1744006"/>
                    <a:pt x="1846629" y="1817516"/>
                  </a:cubicBezTo>
                  <a:cubicBezTo>
                    <a:pt x="1938775" y="1910388"/>
                    <a:pt x="2106710" y="1959153"/>
                    <a:pt x="2232816" y="1985761"/>
                  </a:cubicBezTo>
                  <a:cubicBezTo>
                    <a:pt x="2292763" y="1994562"/>
                    <a:pt x="2353538" y="1984623"/>
                    <a:pt x="2413382" y="1979342"/>
                  </a:cubicBezTo>
                  <a:cubicBezTo>
                    <a:pt x="2474779" y="1972095"/>
                    <a:pt x="2532241" y="1946107"/>
                    <a:pt x="2589599" y="1924365"/>
                  </a:cubicBezTo>
                  <a:cubicBezTo>
                    <a:pt x="2694895" y="1876428"/>
                    <a:pt x="2797602" y="1817723"/>
                    <a:pt x="2877014" y="1732203"/>
                  </a:cubicBezTo>
                  <a:cubicBezTo>
                    <a:pt x="2936857" y="1672463"/>
                    <a:pt x="2984484" y="1602680"/>
                    <a:pt x="3034595" y="1534968"/>
                  </a:cubicBezTo>
                  <a:cubicBezTo>
                    <a:pt x="3079840" y="1478852"/>
                    <a:pt x="3127259" y="1422735"/>
                    <a:pt x="3152625" y="1354298"/>
                  </a:cubicBezTo>
                  <a:cubicBezTo>
                    <a:pt x="3162668" y="1329243"/>
                    <a:pt x="3170848" y="1303670"/>
                    <a:pt x="3177992" y="1277682"/>
                  </a:cubicBezTo>
                  <a:cubicBezTo>
                    <a:pt x="3178199" y="1278096"/>
                    <a:pt x="3178302" y="1278407"/>
                    <a:pt x="3178509" y="1278717"/>
                  </a:cubicBezTo>
                  <a:cubicBezTo>
                    <a:pt x="3196421" y="1317647"/>
                    <a:pt x="3213815" y="1360303"/>
                    <a:pt x="3222616" y="1402753"/>
                  </a:cubicBezTo>
                  <a:cubicBezTo>
                    <a:pt x="3230898" y="1447480"/>
                    <a:pt x="3233694" y="1493036"/>
                    <a:pt x="3237214" y="1538281"/>
                  </a:cubicBezTo>
                  <a:cubicBezTo>
                    <a:pt x="3255540" y="1736344"/>
                    <a:pt x="3254194" y="1937410"/>
                    <a:pt x="3223962" y="2134231"/>
                  </a:cubicBezTo>
                  <a:cubicBezTo>
                    <a:pt x="3185446" y="2322770"/>
                    <a:pt x="3103135" y="2499091"/>
                    <a:pt x="2992145" y="2656672"/>
                  </a:cubicBezTo>
                  <a:cubicBezTo>
                    <a:pt x="2961292" y="2706886"/>
                    <a:pt x="2930024" y="2757308"/>
                    <a:pt x="2893165" y="2803174"/>
                  </a:cubicBezTo>
                  <a:cubicBezTo>
                    <a:pt x="2880638" y="2753995"/>
                    <a:pt x="2858481" y="2707197"/>
                    <a:pt x="2832701" y="2663608"/>
                  </a:cubicBezTo>
                  <a:cubicBezTo>
                    <a:pt x="2780519" y="2562351"/>
                    <a:pt x="2697380" y="2482732"/>
                    <a:pt x="2610203" y="2411189"/>
                  </a:cubicBezTo>
                  <a:cubicBezTo>
                    <a:pt x="2578210" y="2387376"/>
                    <a:pt x="2542801" y="2368843"/>
                    <a:pt x="2508117" y="2349482"/>
                  </a:cubicBezTo>
                  <a:cubicBezTo>
                    <a:pt x="2458834" y="2321424"/>
                    <a:pt x="2409241" y="2293572"/>
                    <a:pt x="2354574" y="2277524"/>
                  </a:cubicBezTo>
                  <a:cubicBezTo>
                    <a:pt x="2277647" y="2253815"/>
                    <a:pt x="2200513" y="2228656"/>
                    <a:pt x="2120480" y="2217577"/>
                  </a:cubicBezTo>
                  <a:cubicBezTo>
                    <a:pt x="2040758" y="2208777"/>
                    <a:pt x="1958654" y="2209502"/>
                    <a:pt x="1879656" y="2224514"/>
                  </a:cubicBezTo>
                  <a:cubicBezTo>
                    <a:pt x="1744750" y="2253297"/>
                    <a:pt x="1630654" y="2298025"/>
                    <a:pt x="1537679" y="2404873"/>
                  </a:cubicBezTo>
                  <a:cubicBezTo>
                    <a:pt x="1403704" y="2552411"/>
                    <a:pt x="1486221" y="2772114"/>
                    <a:pt x="1579507" y="2919341"/>
                  </a:cubicBezTo>
                  <a:cubicBezTo>
                    <a:pt x="1620300" y="2989538"/>
                    <a:pt x="1677141" y="3048243"/>
                    <a:pt x="1730772" y="3108708"/>
                  </a:cubicBezTo>
                  <a:cubicBezTo>
                    <a:pt x="1782954" y="3172071"/>
                    <a:pt x="1849838" y="3219076"/>
                    <a:pt x="1919414" y="3261319"/>
                  </a:cubicBezTo>
                  <a:cubicBezTo>
                    <a:pt x="1985056" y="3308531"/>
                    <a:pt x="2059912" y="3338970"/>
                    <a:pt x="2138081" y="3358332"/>
                  </a:cubicBezTo>
                  <a:cubicBezTo>
                    <a:pt x="2199167" y="3374690"/>
                    <a:pt x="2261185" y="3390531"/>
                    <a:pt x="2324549" y="3392912"/>
                  </a:cubicBezTo>
                  <a:cubicBezTo>
                    <a:pt x="2412140" y="3392498"/>
                    <a:pt x="2500352" y="3386700"/>
                    <a:pt x="2586804" y="3371998"/>
                  </a:cubicBezTo>
                  <a:cubicBezTo>
                    <a:pt x="2569203" y="3390117"/>
                    <a:pt x="2555019" y="3412273"/>
                    <a:pt x="2537521" y="3430392"/>
                  </a:cubicBezTo>
                  <a:cubicBezTo>
                    <a:pt x="2496728" y="3478329"/>
                    <a:pt x="2444753" y="3515188"/>
                    <a:pt x="2390294" y="3546870"/>
                  </a:cubicBezTo>
                  <a:cubicBezTo>
                    <a:pt x="2323099" y="3588387"/>
                    <a:pt x="2249900" y="3618723"/>
                    <a:pt x="2174215" y="3640984"/>
                  </a:cubicBezTo>
                  <a:cubicBezTo>
                    <a:pt x="2113233" y="3659620"/>
                    <a:pt x="2052871" y="3681155"/>
                    <a:pt x="1990232" y="3693994"/>
                  </a:cubicBezTo>
                  <a:cubicBezTo>
                    <a:pt x="1954306" y="3700309"/>
                    <a:pt x="1918275" y="3705486"/>
                    <a:pt x="1882141" y="3710249"/>
                  </a:cubicBezTo>
                  <a:cubicBezTo>
                    <a:pt x="1883591" y="3699481"/>
                    <a:pt x="1884626" y="3688610"/>
                    <a:pt x="1884730" y="3677842"/>
                  </a:cubicBezTo>
                  <a:cubicBezTo>
                    <a:pt x="1885661" y="3616549"/>
                    <a:pt x="1880795" y="3555360"/>
                    <a:pt x="1870131" y="3495102"/>
                  </a:cubicBezTo>
                  <a:cubicBezTo>
                    <a:pt x="1860916" y="3428322"/>
                    <a:pt x="1847353" y="3362266"/>
                    <a:pt x="1816293" y="3301801"/>
                  </a:cubicBezTo>
                  <a:cubicBezTo>
                    <a:pt x="1781919" y="3230258"/>
                    <a:pt x="1734189" y="3164824"/>
                    <a:pt x="1680144" y="3106844"/>
                  </a:cubicBezTo>
                  <a:cubicBezTo>
                    <a:pt x="1641318" y="3066465"/>
                    <a:pt x="1593899" y="3036129"/>
                    <a:pt x="1547411" y="3005483"/>
                  </a:cubicBezTo>
                  <a:cubicBezTo>
                    <a:pt x="1472141" y="2957856"/>
                    <a:pt x="1390865" y="2909402"/>
                    <a:pt x="1300272" y="2901637"/>
                  </a:cubicBezTo>
                  <a:cubicBezTo>
                    <a:pt x="1231421" y="2898220"/>
                    <a:pt x="1161327" y="2896356"/>
                    <a:pt x="1093097" y="2907435"/>
                  </a:cubicBezTo>
                  <a:cubicBezTo>
                    <a:pt x="1004057" y="2927313"/>
                    <a:pt x="916362" y="2970695"/>
                    <a:pt x="862110" y="3046276"/>
                  </a:cubicBezTo>
                  <a:cubicBezTo>
                    <a:pt x="730309" y="3212346"/>
                    <a:pt x="756607" y="3452135"/>
                    <a:pt x="848546" y="3631044"/>
                  </a:cubicBezTo>
                  <a:cubicBezTo>
                    <a:pt x="898865" y="3732923"/>
                    <a:pt x="977034" y="3817512"/>
                    <a:pt x="1051787" y="3901893"/>
                  </a:cubicBezTo>
                  <a:cubicBezTo>
                    <a:pt x="1159671" y="4019302"/>
                    <a:pt x="1307933" y="4096643"/>
                    <a:pt x="1458888" y="4143441"/>
                  </a:cubicBezTo>
                  <a:cubicBezTo>
                    <a:pt x="1512209" y="4160214"/>
                    <a:pt x="1565633" y="4177608"/>
                    <a:pt x="1620818" y="4185994"/>
                  </a:cubicBezTo>
                  <a:cubicBezTo>
                    <a:pt x="1620507" y="4186098"/>
                    <a:pt x="1620196" y="4186098"/>
                    <a:pt x="1619990" y="4186305"/>
                  </a:cubicBezTo>
                  <a:cubicBezTo>
                    <a:pt x="1613156" y="4190136"/>
                    <a:pt x="1608911" y="4196866"/>
                    <a:pt x="1604977" y="4203388"/>
                  </a:cubicBezTo>
                  <a:cubicBezTo>
                    <a:pt x="1581992" y="4251222"/>
                    <a:pt x="1559939" y="4300194"/>
                    <a:pt x="1523287" y="4339538"/>
                  </a:cubicBezTo>
                  <a:cubicBezTo>
                    <a:pt x="1376577" y="4496808"/>
                    <a:pt x="1193009" y="4618773"/>
                    <a:pt x="996084" y="4704086"/>
                  </a:cubicBezTo>
                  <a:cubicBezTo>
                    <a:pt x="855483" y="4764551"/>
                    <a:pt x="714571" y="4826258"/>
                    <a:pt x="563203" y="4854730"/>
                  </a:cubicBezTo>
                  <a:cubicBezTo>
                    <a:pt x="467018" y="4875645"/>
                    <a:pt x="368452" y="4875437"/>
                    <a:pt x="270611" y="4877405"/>
                  </a:cubicBezTo>
                  <a:cubicBezTo>
                    <a:pt x="190578" y="4881339"/>
                    <a:pt x="110545" y="4872849"/>
                    <a:pt x="31030" y="4865602"/>
                  </a:cubicBezTo>
                  <a:cubicBezTo>
                    <a:pt x="-23637" y="4877301"/>
                    <a:pt x="10219" y="4992847"/>
                    <a:pt x="11876" y="5033122"/>
                  </a:cubicBezTo>
                  <a:cubicBezTo>
                    <a:pt x="27717" y="5138728"/>
                    <a:pt x="13118" y="5170099"/>
                    <a:pt x="136119" y="5176208"/>
                  </a:cubicBezTo>
                  <a:cubicBezTo>
                    <a:pt x="297323" y="5180660"/>
                    <a:pt x="458218" y="5152602"/>
                    <a:pt x="616006" y="5121645"/>
                  </a:cubicBezTo>
                  <a:cubicBezTo>
                    <a:pt x="669119" y="5108910"/>
                    <a:pt x="722440" y="5100938"/>
                    <a:pt x="776382" y="5089963"/>
                  </a:cubicBezTo>
                  <a:cubicBezTo>
                    <a:pt x="851135" y="5073811"/>
                    <a:pt x="923920" y="5049791"/>
                    <a:pt x="998155" y="5032087"/>
                  </a:cubicBezTo>
                  <a:cubicBezTo>
                    <a:pt x="1112562" y="4997195"/>
                    <a:pt x="1226762" y="4955367"/>
                    <a:pt x="1329055" y="4892624"/>
                  </a:cubicBezTo>
                  <a:cubicBezTo>
                    <a:pt x="1399459" y="4855869"/>
                    <a:pt x="1455782" y="4799546"/>
                    <a:pt x="1521941" y="4756475"/>
                  </a:cubicBezTo>
                  <a:cubicBezTo>
                    <a:pt x="1653121" y="4670437"/>
                    <a:pt x="1750858" y="4544124"/>
                    <a:pt x="1822194" y="4405800"/>
                  </a:cubicBezTo>
                  <a:cubicBezTo>
                    <a:pt x="1856154" y="4340262"/>
                    <a:pt x="1884316" y="4270169"/>
                    <a:pt x="1895808" y="4196969"/>
                  </a:cubicBezTo>
                  <a:cubicBezTo>
                    <a:pt x="1896636" y="4190654"/>
                    <a:pt x="1894773" y="4184648"/>
                    <a:pt x="1891252" y="4179782"/>
                  </a:cubicBezTo>
                  <a:cubicBezTo>
                    <a:pt x="1946230" y="4169843"/>
                    <a:pt x="2000586" y="4155659"/>
                    <a:pt x="2054217" y="4138782"/>
                  </a:cubicBezTo>
                  <a:cubicBezTo>
                    <a:pt x="2140566" y="4114451"/>
                    <a:pt x="2224430" y="4083908"/>
                    <a:pt x="2303531" y="4041148"/>
                  </a:cubicBezTo>
                  <a:cubicBezTo>
                    <a:pt x="2344634" y="4022305"/>
                    <a:pt x="2384185" y="4000148"/>
                    <a:pt x="2420008" y="3972401"/>
                  </a:cubicBezTo>
                  <a:cubicBezTo>
                    <a:pt x="2455624" y="3944549"/>
                    <a:pt x="2492380" y="3918252"/>
                    <a:pt x="2528514" y="3891125"/>
                  </a:cubicBezTo>
                  <a:cubicBezTo>
                    <a:pt x="2582663" y="3849193"/>
                    <a:pt x="2625216" y="3794941"/>
                    <a:pt x="2671289" y="3744726"/>
                  </a:cubicBezTo>
                  <a:cubicBezTo>
                    <a:pt x="2716120" y="3695443"/>
                    <a:pt x="2746870" y="3636117"/>
                    <a:pt x="2780001" y="3578862"/>
                  </a:cubicBezTo>
                  <a:cubicBezTo>
                    <a:pt x="2828456" y="3503799"/>
                    <a:pt x="2868213" y="3423973"/>
                    <a:pt x="2893787" y="3338246"/>
                  </a:cubicBezTo>
                  <a:cubicBezTo>
                    <a:pt x="2899999" y="3320334"/>
                    <a:pt x="2908592" y="3298074"/>
                    <a:pt x="2914908" y="3278713"/>
                  </a:cubicBezTo>
                  <a:cubicBezTo>
                    <a:pt x="2916358" y="3273950"/>
                    <a:pt x="2918635" y="3268566"/>
                    <a:pt x="2918739" y="3263286"/>
                  </a:cubicBezTo>
                  <a:cubicBezTo>
                    <a:pt x="3045673" y="3210690"/>
                    <a:pt x="3161322" y="3131692"/>
                    <a:pt x="3264340" y="3041410"/>
                  </a:cubicBezTo>
                  <a:cubicBezTo>
                    <a:pt x="3330396" y="2976286"/>
                    <a:pt x="3384959" y="2900291"/>
                    <a:pt x="3440661" y="2826470"/>
                  </a:cubicBezTo>
                  <a:cubicBezTo>
                    <a:pt x="3498952" y="2736808"/>
                    <a:pt x="3544507" y="2638967"/>
                    <a:pt x="3587578" y="2541333"/>
                  </a:cubicBezTo>
                  <a:cubicBezTo>
                    <a:pt x="3630235" y="2441318"/>
                    <a:pt x="3656843" y="2335504"/>
                    <a:pt x="3683763" y="2230416"/>
                  </a:cubicBezTo>
                  <a:cubicBezTo>
                    <a:pt x="3700846" y="2164153"/>
                    <a:pt x="3717101" y="2097269"/>
                    <a:pt x="3722899" y="2028936"/>
                  </a:cubicBezTo>
                  <a:cubicBezTo>
                    <a:pt x="3729008" y="1918877"/>
                    <a:pt x="3718861" y="1808094"/>
                    <a:pt x="3701157" y="1699175"/>
                  </a:cubicBezTo>
                  <a:close/>
                  <a:moveTo>
                    <a:pt x="3182547" y="1063260"/>
                  </a:moveTo>
                  <a:cubicBezTo>
                    <a:pt x="3177992" y="1120205"/>
                    <a:pt x="3163393" y="1174975"/>
                    <a:pt x="3150555" y="1230780"/>
                  </a:cubicBezTo>
                  <a:cubicBezTo>
                    <a:pt x="3138855" y="1281409"/>
                    <a:pt x="3123118" y="1331313"/>
                    <a:pt x="3100236" y="1378112"/>
                  </a:cubicBezTo>
                  <a:cubicBezTo>
                    <a:pt x="3078494" y="1420975"/>
                    <a:pt x="3047226" y="1457937"/>
                    <a:pt x="3017408" y="1495314"/>
                  </a:cubicBezTo>
                  <a:cubicBezTo>
                    <a:pt x="2924330" y="1619867"/>
                    <a:pt x="2833322" y="1754567"/>
                    <a:pt x="2691064" y="1828387"/>
                  </a:cubicBezTo>
                  <a:cubicBezTo>
                    <a:pt x="2613413" y="1876324"/>
                    <a:pt x="2527271" y="1912251"/>
                    <a:pt x="2439059" y="1936478"/>
                  </a:cubicBezTo>
                  <a:cubicBezTo>
                    <a:pt x="2384910" y="1945797"/>
                    <a:pt x="2329518" y="1949731"/>
                    <a:pt x="2274644" y="1951181"/>
                  </a:cubicBezTo>
                  <a:cubicBezTo>
                    <a:pt x="2198442" y="1947246"/>
                    <a:pt x="2125864" y="1918670"/>
                    <a:pt x="2053803" y="1895375"/>
                  </a:cubicBezTo>
                  <a:cubicBezTo>
                    <a:pt x="1988369" y="1870423"/>
                    <a:pt x="1919414" y="1839466"/>
                    <a:pt x="1870235" y="1786766"/>
                  </a:cubicBezTo>
                  <a:cubicBezTo>
                    <a:pt x="1818881" y="1723609"/>
                    <a:pt x="1789581" y="1646372"/>
                    <a:pt x="1765043" y="1569652"/>
                  </a:cubicBezTo>
                  <a:cubicBezTo>
                    <a:pt x="1747959" y="1488480"/>
                    <a:pt x="1748684" y="1400993"/>
                    <a:pt x="1770323" y="1320649"/>
                  </a:cubicBezTo>
                  <a:cubicBezTo>
                    <a:pt x="1810598" y="1162965"/>
                    <a:pt x="1877793" y="1035098"/>
                    <a:pt x="2002553" y="928043"/>
                  </a:cubicBezTo>
                  <a:cubicBezTo>
                    <a:pt x="2037341" y="895947"/>
                    <a:pt x="2078548" y="873065"/>
                    <a:pt x="2119134" y="849459"/>
                  </a:cubicBezTo>
                  <a:cubicBezTo>
                    <a:pt x="2149056" y="830616"/>
                    <a:pt x="2178874" y="811462"/>
                    <a:pt x="2211591" y="797795"/>
                  </a:cubicBezTo>
                  <a:cubicBezTo>
                    <a:pt x="2306533" y="759694"/>
                    <a:pt x="2408102" y="744060"/>
                    <a:pt x="2509256" y="733499"/>
                  </a:cubicBezTo>
                  <a:cubicBezTo>
                    <a:pt x="2550774" y="731325"/>
                    <a:pt x="2592395" y="730911"/>
                    <a:pt x="2633913" y="731636"/>
                  </a:cubicBezTo>
                  <a:cubicBezTo>
                    <a:pt x="2661039" y="734328"/>
                    <a:pt x="2685991" y="743232"/>
                    <a:pt x="2714049" y="744371"/>
                  </a:cubicBezTo>
                  <a:cubicBezTo>
                    <a:pt x="2715395" y="744474"/>
                    <a:pt x="2716741" y="744578"/>
                    <a:pt x="2717880" y="744474"/>
                  </a:cubicBezTo>
                  <a:cubicBezTo>
                    <a:pt x="2753910" y="825957"/>
                    <a:pt x="2775135" y="913858"/>
                    <a:pt x="2778138" y="1002899"/>
                  </a:cubicBezTo>
                  <a:cubicBezTo>
                    <a:pt x="2680090" y="962727"/>
                    <a:pt x="2571791" y="973702"/>
                    <a:pt x="2468774" y="981363"/>
                  </a:cubicBezTo>
                  <a:cubicBezTo>
                    <a:pt x="2294420" y="990578"/>
                    <a:pt x="2176286" y="1033960"/>
                    <a:pt x="2045831" y="1150955"/>
                  </a:cubicBezTo>
                  <a:cubicBezTo>
                    <a:pt x="1975116" y="1206657"/>
                    <a:pt x="1932563" y="1290313"/>
                    <a:pt x="1909268" y="1375834"/>
                  </a:cubicBezTo>
                  <a:cubicBezTo>
                    <a:pt x="1897361" y="1443650"/>
                    <a:pt x="1894980" y="1517988"/>
                    <a:pt x="1920139" y="1583112"/>
                  </a:cubicBezTo>
                  <a:cubicBezTo>
                    <a:pt x="1940121" y="1629185"/>
                    <a:pt x="1969422" y="1672877"/>
                    <a:pt x="2012596" y="1699900"/>
                  </a:cubicBezTo>
                  <a:cubicBezTo>
                    <a:pt x="2062086" y="1734791"/>
                    <a:pt x="2118513" y="1764402"/>
                    <a:pt x="2180117" y="1767198"/>
                  </a:cubicBezTo>
                  <a:cubicBezTo>
                    <a:pt x="2337905" y="1772271"/>
                    <a:pt x="2523544" y="1682092"/>
                    <a:pt x="2631014" y="1568617"/>
                  </a:cubicBezTo>
                  <a:cubicBezTo>
                    <a:pt x="2683817" y="1510119"/>
                    <a:pt x="2742314" y="1453899"/>
                    <a:pt x="2772340" y="1379458"/>
                  </a:cubicBezTo>
                  <a:cubicBezTo>
                    <a:pt x="2823590" y="1261531"/>
                    <a:pt x="2823797" y="1130558"/>
                    <a:pt x="2816342" y="1004348"/>
                  </a:cubicBezTo>
                  <a:cubicBezTo>
                    <a:pt x="2811269" y="865300"/>
                    <a:pt x="2767474" y="726770"/>
                    <a:pt x="2687544" y="612363"/>
                  </a:cubicBezTo>
                  <a:cubicBezTo>
                    <a:pt x="2653481" y="563184"/>
                    <a:pt x="2619728" y="512762"/>
                    <a:pt x="2571584" y="476110"/>
                  </a:cubicBezTo>
                  <a:cubicBezTo>
                    <a:pt x="2509152" y="428484"/>
                    <a:pt x="2445789" y="378890"/>
                    <a:pt x="2372693" y="348865"/>
                  </a:cubicBezTo>
                  <a:cubicBezTo>
                    <a:pt x="2187882" y="272042"/>
                    <a:pt x="1983503" y="271938"/>
                    <a:pt x="1786889" y="285398"/>
                  </a:cubicBezTo>
                  <a:cubicBezTo>
                    <a:pt x="1629101" y="294302"/>
                    <a:pt x="1477110" y="343999"/>
                    <a:pt x="1329572" y="397941"/>
                  </a:cubicBezTo>
                  <a:cubicBezTo>
                    <a:pt x="1265380" y="422375"/>
                    <a:pt x="1200567" y="445671"/>
                    <a:pt x="1137410" y="472694"/>
                  </a:cubicBezTo>
                  <a:cubicBezTo>
                    <a:pt x="1095789" y="492469"/>
                    <a:pt x="1059655" y="521769"/>
                    <a:pt x="1019380" y="543926"/>
                  </a:cubicBezTo>
                  <a:cubicBezTo>
                    <a:pt x="1003436" y="482322"/>
                    <a:pt x="992150" y="419476"/>
                    <a:pt x="979105" y="356320"/>
                  </a:cubicBezTo>
                  <a:cubicBezTo>
                    <a:pt x="976413" y="343792"/>
                    <a:pt x="974860" y="330643"/>
                    <a:pt x="968958" y="319150"/>
                  </a:cubicBezTo>
                  <a:cubicBezTo>
                    <a:pt x="980244" y="309625"/>
                    <a:pt x="991632" y="300203"/>
                    <a:pt x="1003953" y="291817"/>
                  </a:cubicBezTo>
                  <a:cubicBezTo>
                    <a:pt x="1126953" y="219135"/>
                    <a:pt x="1256476" y="154011"/>
                    <a:pt x="1394178" y="114564"/>
                  </a:cubicBezTo>
                  <a:cubicBezTo>
                    <a:pt x="1468310" y="97999"/>
                    <a:pt x="1538921" y="79466"/>
                    <a:pt x="1614916" y="69216"/>
                  </a:cubicBezTo>
                  <a:cubicBezTo>
                    <a:pt x="1684699" y="60312"/>
                    <a:pt x="1755310" y="58344"/>
                    <a:pt x="1825093" y="49751"/>
                  </a:cubicBezTo>
                  <a:cubicBezTo>
                    <a:pt x="1892184" y="38776"/>
                    <a:pt x="1960207" y="40329"/>
                    <a:pt x="2027919" y="39294"/>
                  </a:cubicBezTo>
                  <a:cubicBezTo>
                    <a:pt x="2106503" y="36706"/>
                    <a:pt x="2184569" y="37430"/>
                    <a:pt x="2262634" y="52132"/>
                  </a:cubicBezTo>
                  <a:cubicBezTo>
                    <a:pt x="2351778" y="72322"/>
                    <a:pt x="2442268" y="88266"/>
                    <a:pt x="2528824" y="118395"/>
                  </a:cubicBezTo>
                  <a:cubicBezTo>
                    <a:pt x="2602127" y="146971"/>
                    <a:pt x="2673153" y="181241"/>
                    <a:pt x="2742728" y="218100"/>
                  </a:cubicBezTo>
                  <a:cubicBezTo>
                    <a:pt x="2808059" y="258686"/>
                    <a:pt x="2870595" y="305587"/>
                    <a:pt x="2931266" y="352799"/>
                  </a:cubicBezTo>
                  <a:cubicBezTo>
                    <a:pt x="2983345" y="402082"/>
                    <a:pt x="3029211" y="458613"/>
                    <a:pt x="3067726" y="519077"/>
                  </a:cubicBezTo>
                  <a:cubicBezTo>
                    <a:pt x="3086466" y="551381"/>
                    <a:pt x="3099719" y="586272"/>
                    <a:pt x="3111936" y="621578"/>
                  </a:cubicBezTo>
                  <a:cubicBezTo>
                    <a:pt x="3143307" y="706270"/>
                    <a:pt x="3166292" y="794068"/>
                    <a:pt x="3176542" y="883833"/>
                  </a:cubicBezTo>
                  <a:cubicBezTo>
                    <a:pt x="3175714" y="885075"/>
                    <a:pt x="3175921" y="886732"/>
                    <a:pt x="3177060" y="888596"/>
                  </a:cubicBezTo>
                  <a:cubicBezTo>
                    <a:pt x="3178613" y="902987"/>
                    <a:pt x="3179855" y="917379"/>
                    <a:pt x="3180787" y="931770"/>
                  </a:cubicBezTo>
                  <a:cubicBezTo>
                    <a:pt x="3183272" y="975462"/>
                    <a:pt x="3183893" y="1019361"/>
                    <a:pt x="3182547" y="1063260"/>
                  </a:cubicBezTo>
                  <a:close/>
                  <a:moveTo>
                    <a:pt x="2780208" y="1045763"/>
                  </a:moveTo>
                  <a:cubicBezTo>
                    <a:pt x="2786524" y="1168452"/>
                    <a:pt x="2778655" y="1297872"/>
                    <a:pt x="2716120" y="1406687"/>
                  </a:cubicBezTo>
                  <a:cubicBezTo>
                    <a:pt x="2691582" y="1450172"/>
                    <a:pt x="2654413" y="1484339"/>
                    <a:pt x="2622317" y="1522129"/>
                  </a:cubicBezTo>
                  <a:cubicBezTo>
                    <a:pt x="2588564" y="1559816"/>
                    <a:pt x="2550981" y="1593258"/>
                    <a:pt x="2509049" y="1622662"/>
                  </a:cubicBezTo>
                  <a:cubicBezTo>
                    <a:pt x="2412140" y="1682816"/>
                    <a:pt x="2301564" y="1730961"/>
                    <a:pt x="2185500" y="1729200"/>
                  </a:cubicBezTo>
                  <a:cubicBezTo>
                    <a:pt x="2140670" y="1727751"/>
                    <a:pt x="2098427" y="1709322"/>
                    <a:pt x="2061051" y="1685819"/>
                  </a:cubicBezTo>
                  <a:cubicBezTo>
                    <a:pt x="2009490" y="1658175"/>
                    <a:pt x="1970871" y="1612827"/>
                    <a:pt x="1951407" y="1557642"/>
                  </a:cubicBezTo>
                  <a:cubicBezTo>
                    <a:pt x="1941364" y="1528652"/>
                    <a:pt x="1940225" y="1497591"/>
                    <a:pt x="1939604" y="1467256"/>
                  </a:cubicBezTo>
                  <a:cubicBezTo>
                    <a:pt x="1939293" y="1427912"/>
                    <a:pt x="1942088" y="1389397"/>
                    <a:pt x="1956273" y="1352021"/>
                  </a:cubicBezTo>
                  <a:cubicBezTo>
                    <a:pt x="1979361" y="1291142"/>
                    <a:pt x="2009076" y="1230677"/>
                    <a:pt x="2060637" y="1188538"/>
                  </a:cubicBezTo>
                  <a:cubicBezTo>
                    <a:pt x="2195543" y="1066470"/>
                    <a:pt x="2303841" y="1027230"/>
                    <a:pt x="2485029" y="1018222"/>
                  </a:cubicBezTo>
                  <a:cubicBezTo>
                    <a:pt x="2582870" y="1011285"/>
                    <a:pt x="2689201" y="1000518"/>
                    <a:pt x="2780208" y="1045763"/>
                  </a:cubicBezTo>
                  <a:close/>
                  <a:moveTo>
                    <a:pt x="1846629" y="4208772"/>
                  </a:moveTo>
                  <a:cubicBezTo>
                    <a:pt x="1828613" y="4288805"/>
                    <a:pt x="1794343" y="4364490"/>
                    <a:pt x="1752618" y="4434894"/>
                  </a:cubicBezTo>
                  <a:cubicBezTo>
                    <a:pt x="1707580" y="4508818"/>
                    <a:pt x="1658815" y="4583157"/>
                    <a:pt x="1592035" y="4641344"/>
                  </a:cubicBezTo>
                  <a:cubicBezTo>
                    <a:pt x="1535194" y="4694871"/>
                    <a:pt x="1467378" y="4734318"/>
                    <a:pt x="1406396" y="4782773"/>
                  </a:cubicBezTo>
                  <a:cubicBezTo>
                    <a:pt x="1326156" y="4849139"/>
                    <a:pt x="1231214" y="4898112"/>
                    <a:pt x="1133994" y="4934763"/>
                  </a:cubicBezTo>
                  <a:cubicBezTo>
                    <a:pt x="1012029" y="4984771"/>
                    <a:pt x="883127" y="5015107"/>
                    <a:pt x="755364" y="5046478"/>
                  </a:cubicBezTo>
                  <a:cubicBezTo>
                    <a:pt x="618698" y="5071223"/>
                    <a:pt x="478925" y="5104458"/>
                    <a:pt x="339876" y="5119160"/>
                  </a:cubicBezTo>
                  <a:cubicBezTo>
                    <a:pt x="284589" y="5124647"/>
                    <a:pt x="232821" y="5130031"/>
                    <a:pt x="176497" y="5130549"/>
                  </a:cubicBezTo>
                  <a:cubicBezTo>
                    <a:pt x="141813" y="5128685"/>
                    <a:pt x="104230" y="5131791"/>
                    <a:pt x="72134" y="5116675"/>
                  </a:cubicBezTo>
                  <a:cubicBezTo>
                    <a:pt x="61987" y="5049480"/>
                    <a:pt x="48631" y="4981872"/>
                    <a:pt x="48010" y="4913746"/>
                  </a:cubicBezTo>
                  <a:cubicBezTo>
                    <a:pt x="130010" y="4924410"/>
                    <a:pt x="213045" y="4926894"/>
                    <a:pt x="295667" y="4923789"/>
                  </a:cubicBezTo>
                  <a:cubicBezTo>
                    <a:pt x="375389" y="4921718"/>
                    <a:pt x="455526" y="4922132"/>
                    <a:pt x="534213" y="4907637"/>
                  </a:cubicBezTo>
                  <a:cubicBezTo>
                    <a:pt x="694382" y="4881856"/>
                    <a:pt x="844716" y="4820771"/>
                    <a:pt x="992254" y="4755543"/>
                  </a:cubicBezTo>
                  <a:cubicBezTo>
                    <a:pt x="1150042" y="4691248"/>
                    <a:pt x="1295509" y="4599722"/>
                    <a:pt x="1426689" y="4491424"/>
                  </a:cubicBezTo>
                  <a:cubicBezTo>
                    <a:pt x="1517179" y="4414187"/>
                    <a:pt x="1607565" y="4326389"/>
                    <a:pt x="1635830" y="4206598"/>
                  </a:cubicBezTo>
                  <a:cubicBezTo>
                    <a:pt x="1639972" y="4208048"/>
                    <a:pt x="1641421" y="4201835"/>
                    <a:pt x="1637591" y="4200904"/>
                  </a:cubicBezTo>
                  <a:cubicBezTo>
                    <a:pt x="1637694" y="4201007"/>
                    <a:pt x="1637694" y="4200904"/>
                    <a:pt x="1637694" y="4200904"/>
                  </a:cubicBezTo>
                  <a:cubicBezTo>
                    <a:pt x="1637591" y="4200904"/>
                    <a:pt x="1637591" y="4200800"/>
                    <a:pt x="1637487" y="4200697"/>
                  </a:cubicBezTo>
                  <a:lnTo>
                    <a:pt x="1637487" y="4200697"/>
                  </a:lnTo>
                  <a:cubicBezTo>
                    <a:pt x="1639247" y="4196348"/>
                    <a:pt x="1638522" y="4191378"/>
                    <a:pt x="1635623" y="4188168"/>
                  </a:cubicBezTo>
                  <a:cubicBezTo>
                    <a:pt x="1642871" y="4189100"/>
                    <a:pt x="1650222" y="4189825"/>
                    <a:pt x="1657573" y="4190343"/>
                  </a:cubicBezTo>
                  <a:cubicBezTo>
                    <a:pt x="1722697" y="4197487"/>
                    <a:pt x="1787303" y="4195106"/>
                    <a:pt x="1851081" y="4186305"/>
                  </a:cubicBezTo>
                  <a:cubicBezTo>
                    <a:pt x="1848389" y="4193242"/>
                    <a:pt x="1847250" y="4201421"/>
                    <a:pt x="1846629" y="4208772"/>
                  </a:cubicBezTo>
                  <a:close/>
                  <a:moveTo>
                    <a:pt x="2685577" y="3666350"/>
                  </a:moveTo>
                  <a:cubicBezTo>
                    <a:pt x="2658554" y="3706728"/>
                    <a:pt x="2624180" y="3741309"/>
                    <a:pt x="2591877" y="3777443"/>
                  </a:cubicBezTo>
                  <a:cubicBezTo>
                    <a:pt x="2549531" y="3828383"/>
                    <a:pt x="2498074" y="3869590"/>
                    <a:pt x="2443614" y="3907070"/>
                  </a:cubicBezTo>
                  <a:cubicBezTo>
                    <a:pt x="2403546" y="3937302"/>
                    <a:pt x="2364410" y="3969502"/>
                    <a:pt x="2318958" y="3991658"/>
                  </a:cubicBezTo>
                  <a:cubicBezTo>
                    <a:pt x="2243377" y="4029656"/>
                    <a:pt x="2167692" y="4067653"/>
                    <a:pt x="2085485" y="4089499"/>
                  </a:cubicBezTo>
                  <a:cubicBezTo>
                    <a:pt x="1994063" y="4117247"/>
                    <a:pt x="1905126" y="4145305"/>
                    <a:pt x="1808838" y="4153795"/>
                  </a:cubicBezTo>
                  <a:cubicBezTo>
                    <a:pt x="1735846" y="4158454"/>
                    <a:pt x="1662025" y="4156901"/>
                    <a:pt x="1590171" y="4142302"/>
                  </a:cubicBezTo>
                  <a:cubicBezTo>
                    <a:pt x="1535919" y="4129464"/>
                    <a:pt x="1483116" y="4110827"/>
                    <a:pt x="1429691" y="4094573"/>
                  </a:cubicBezTo>
                  <a:cubicBezTo>
                    <a:pt x="1279979" y="4041769"/>
                    <a:pt x="1139585" y="3956249"/>
                    <a:pt x="1039259" y="3831696"/>
                  </a:cubicBezTo>
                  <a:cubicBezTo>
                    <a:pt x="905387" y="3683226"/>
                    <a:pt x="808996" y="3525231"/>
                    <a:pt x="809721" y="3318574"/>
                  </a:cubicBezTo>
                  <a:cubicBezTo>
                    <a:pt x="807132" y="3195367"/>
                    <a:pt x="865940" y="3064601"/>
                    <a:pt x="970718" y="2996475"/>
                  </a:cubicBezTo>
                  <a:cubicBezTo>
                    <a:pt x="1076117" y="2932801"/>
                    <a:pt x="1169817" y="2935078"/>
                    <a:pt x="1288158" y="2939220"/>
                  </a:cubicBezTo>
                  <a:cubicBezTo>
                    <a:pt x="1368191" y="2943672"/>
                    <a:pt x="1439941" y="2985293"/>
                    <a:pt x="1507343" y="3025361"/>
                  </a:cubicBezTo>
                  <a:cubicBezTo>
                    <a:pt x="1563666" y="3062427"/>
                    <a:pt x="1622371" y="3098354"/>
                    <a:pt x="1667512" y="3149604"/>
                  </a:cubicBezTo>
                  <a:cubicBezTo>
                    <a:pt x="1727149" y="3218869"/>
                    <a:pt x="1778709" y="3296210"/>
                    <a:pt x="1808320" y="3383284"/>
                  </a:cubicBezTo>
                  <a:cubicBezTo>
                    <a:pt x="1830891" y="3468493"/>
                    <a:pt x="1844144" y="3557327"/>
                    <a:pt x="1846214" y="3645436"/>
                  </a:cubicBezTo>
                  <a:cubicBezTo>
                    <a:pt x="1847146" y="3669042"/>
                    <a:pt x="1846422" y="3692544"/>
                    <a:pt x="1842591" y="3715736"/>
                  </a:cubicBezTo>
                  <a:cubicBezTo>
                    <a:pt x="1797553" y="3721016"/>
                    <a:pt x="1752411" y="3725468"/>
                    <a:pt x="1707270" y="3728989"/>
                  </a:cubicBezTo>
                  <a:cubicBezTo>
                    <a:pt x="1693292" y="3565403"/>
                    <a:pt x="1617297" y="3324476"/>
                    <a:pt x="1477007" y="3228395"/>
                  </a:cubicBezTo>
                  <a:cubicBezTo>
                    <a:pt x="1389830" y="3164617"/>
                    <a:pt x="1254509" y="3143806"/>
                    <a:pt x="1173958" y="3228809"/>
                  </a:cubicBezTo>
                  <a:cubicBezTo>
                    <a:pt x="1120741" y="3281715"/>
                    <a:pt x="1096618" y="3358435"/>
                    <a:pt x="1106350" y="3432463"/>
                  </a:cubicBezTo>
                  <a:cubicBezTo>
                    <a:pt x="1109974" y="3482264"/>
                    <a:pt x="1132130" y="3528337"/>
                    <a:pt x="1162052" y="3567680"/>
                  </a:cubicBezTo>
                  <a:cubicBezTo>
                    <a:pt x="1194873" y="3613961"/>
                    <a:pt x="1231835" y="3658688"/>
                    <a:pt x="1280807" y="3688506"/>
                  </a:cubicBezTo>
                  <a:cubicBezTo>
                    <a:pt x="1370262" y="3748453"/>
                    <a:pt x="1470174" y="3764398"/>
                    <a:pt x="1575780" y="3768022"/>
                  </a:cubicBezTo>
                  <a:cubicBezTo>
                    <a:pt x="1672689" y="3771749"/>
                    <a:pt x="1769288" y="3763259"/>
                    <a:pt x="1865265" y="3750317"/>
                  </a:cubicBezTo>
                  <a:cubicBezTo>
                    <a:pt x="1947783" y="3741309"/>
                    <a:pt x="2029783" y="3727643"/>
                    <a:pt x="2108470" y="3700620"/>
                  </a:cubicBezTo>
                  <a:cubicBezTo>
                    <a:pt x="2218114" y="3667385"/>
                    <a:pt x="2328276" y="3632183"/>
                    <a:pt x="2424253" y="3567784"/>
                  </a:cubicBezTo>
                  <a:cubicBezTo>
                    <a:pt x="2499006" y="3522435"/>
                    <a:pt x="2567236" y="3460625"/>
                    <a:pt x="2607304" y="3381834"/>
                  </a:cubicBezTo>
                  <a:cubicBezTo>
                    <a:pt x="2608650" y="3378935"/>
                    <a:pt x="2610721" y="3373034"/>
                    <a:pt x="2611342" y="3367753"/>
                  </a:cubicBezTo>
                  <a:cubicBezTo>
                    <a:pt x="2616726" y="3366718"/>
                    <a:pt x="2622213" y="3365786"/>
                    <a:pt x="2627597" y="3364647"/>
                  </a:cubicBezTo>
                  <a:cubicBezTo>
                    <a:pt x="2715395" y="3343215"/>
                    <a:pt x="2799362" y="3308842"/>
                    <a:pt x="2883951" y="3277574"/>
                  </a:cubicBezTo>
                  <a:cubicBezTo>
                    <a:pt x="2859309" y="3337521"/>
                    <a:pt x="2838913" y="3399228"/>
                    <a:pt x="2810026" y="3457311"/>
                  </a:cubicBezTo>
                  <a:cubicBezTo>
                    <a:pt x="2769751" y="3527405"/>
                    <a:pt x="2727923" y="3597188"/>
                    <a:pt x="2685577" y="3666350"/>
                  </a:cubicBezTo>
                  <a:close/>
                  <a:moveTo>
                    <a:pt x="1669169" y="3729921"/>
                  </a:moveTo>
                  <a:cubicBezTo>
                    <a:pt x="1636969" y="3730645"/>
                    <a:pt x="1604563" y="3731163"/>
                    <a:pt x="1572363" y="3729713"/>
                  </a:cubicBezTo>
                  <a:cubicBezTo>
                    <a:pt x="1467378" y="3726297"/>
                    <a:pt x="1369227" y="3707660"/>
                    <a:pt x="1283085" y="3643779"/>
                  </a:cubicBezTo>
                  <a:cubicBezTo>
                    <a:pt x="1252646" y="3621519"/>
                    <a:pt x="1228108" y="3592632"/>
                    <a:pt x="1205744" y="3562504"/>
                  </a:cubicBezTo>
                  <a:cubicBezTo>
                    <a:pt x="1173441" y="3521607"/>
                    <a:pt x="1145279" y="3474913"/>
                    <a:pt x="1143623" y="3421488"/>
                  </a:cubicBezTo>
                  <a:cubicBezTo>
                    <a:pt x="1135961" y="3356986"/>
                    <a:pt x="1161327" y="3290205"/>
                    <a:pt x="1210092" y="3246617"/>
                  </a:cubicBezTo>
                  <a:cubicBezTo>
                    <a:pt x="1286398" y="3180251"/>
                    <a:pt x="1399977" y="3213485"/>
                    <a:pt x="1471519" y="3271258"/>
                  </a:cubicBezTo>
                  <a:cubicBezTo>
                    <a:pt x="1589343" y="3367339"/>
                    <a:pt x="1656123" y="3582072"/>
                    <a:pt x="1669169" y="3729921"/>
                  </a:cubicBezTo>
                  <a:close/>
                  <a:moveTo>
                    <a:pt x="3685730" y="2030178"/>
                  </a:moveTo>
                  <a:cubicBezTo>
                    <a:pt x="3673099" y="2143964"/>
                    <a:pt x="3638414" y="2254850"/>
                    <a:pt x="3609113" y="2365323"/>
                  </a:cubicBezTo>
                  <a:cubicBezTo>
                    <a:pt x="3583126" y="2459126"/>
                    <a:pt x="3546268" y="2549409"/>
                    <a:pt x="3502472" y="2636275"/>
                  </a:cubicBezTo>
                  <a:cubicBezTo>
                    <a:pt x="3471826" y="2695394"/>
                    <a:pt x="3442214" y="2761553"/>
                    <a:pt x="3401732" y="2816116"/>
                  </a:cubicBezTo>
                  <a:cubicBezTo>
                    <a:pt x="3354106" y="2877927"/>
                    <a:pt x="3307825" y="2941187"/>
                    <a:pt x="3254401" y="2998235"/>
                  </a:cubicBezTo>
                  <a:cubicBezTo>
                    <a:pt x="3167224" y="3082099"/>
                    <a:pt x="3064620" y="3148983"/>
                    <a:pt x="2957668" y="3204789"/>
                  </a:cubicBezTo>
                  <a:cubicBezTo>
                    <a:pt x="2848749" y="3252932"/>
                    <a:pt x="2736309" y="3294864"/>
                    <a:pt x="2620971" y="3326753"/>
                  </a:cubicBezTo>
                  <a:cubicBezTo>
                    <a:pt x="2519402" y="3346839"/>
                    <a:pt x="2415246" y="3356261"/>
                    <a:pt x="2311710" y="3353983"/>
                  </a:cubicBezTo>
                  <a:cubicBezTo>
                    <a:pt x="2259011" y="3350359"/>
                    <a:pt x="2207243" y="3337107"/>
                    <a:pt x="2155993" y="3323544"/>
                  </a:cubicBezTo>
                  <a:cubicBezTo>
                    <a:pt x="2100705" y="3308220"/>
                    <a:pt x="2044381" y="3293104"/>
                    <a:pt x="1994684" y="3263493"/>
                  </a:cubicBezTo>
                  <a:cubicBezTo>
                    <a:pt x="1937533" y="3227359"/>
                    <a:pt x="1878311" y="3193193"/>
                    <a:pt x="1825714" y="3150329"/>
                  </a:cubicBezTo>
                  <a:cubicBezTo>
                    <a:pt x="1780987" y="3111710"/>
                    <a:pt x="1742886" y="3063877"/>
                    <a:pt x="1703025" y="3020185"/>
                  </a:cubicBezTo>
                  <a:cubicBezTo>
                    <a:pt x="1617815" y="2924932"/>
                    <a:pt x="1549068" y="2808662"/>
                    <a:pt x="1515626" y="2684523"/>
                  </a:cubicBezTo>
                  <a:cubicBezTo>
                    <a:pt x="1490570" y="2561833"/>
                    <a:pt x="1511174" y="2467098"/>
                    <a:pt x="1610361" y="2386133"/>
                  </a:cubicBezTo>
                  <a:cubicBezTo>
                    <a:pt x="1670101" y="2332916"/>
                    <a:pt x="1743611" y="2296886"/>
                    <a:pt x="1821366" y="2278974"/>
                  </a:cubicBezTo>
                  <a:cubicBezTo>
                    <a:pt x="1896326" y="2254540"/>
                    <a:pt x="1974909" y="2248120"/>
                    <a:pt x="2053389" y="2250709"/>
                  </a:cubicBezTo>
                  <a:cubicBezTo>
                    <a:pt x="2155579" y="2252262"/>
                    <a:pt x="2253316" y="2286636"/>
                    <a:pt x="2350122" y="2316143"/>
                  </a:cubicBezTo>
                  <a:cubicBezTo>
                    <a:pt x="2402200" y="2332088"/>
                    <a:pt x="2448895" y="2360146"/>
                    <a:pt x="2496210" y="2386547"/>
                  </a:cubicBezTo>
                  <a:cubicBezTo>
                    <a:pt x="2527789" y="2404252"/>
                    <a:pt x="2559885" y="2421128"/>
                    <a:pt x="2588875" y="2442871"/>
                  </a:cubicBezTo>
                  <a:cubicBezTo>
                    <a:pt x="2644680" y="2490083"/>
                    <a:pt x="2699658" y="2538848"/>
                    <a:pt x="2745213" y="2596517"/>
                  </a:cubicBezTo>
                  <a:cubicBezTo>
                    <a:pt x="2788905" y="2659156"/>
                    <a:pt x="2829595" y="2725730"/>
                    <a:pt x="2852372" y="2799033"/>
                  </a:cubicBezTo>
                  <a:cubicBezTo>
                    <a:pt x="2855686" y="2808040"/>
                    <a:pt x="2857446" y="2817669"/>
                    <a:pt x="2862105" y="2826159"/>
                  </a:cubicBezTo>
                  <a:cubicBezTo>
                    <a:pt x="2863658" y="2829058"/>
                    <a:pt x="2865832" y="2831232"/>
                    <a:pt x="2868213" y="2832682"/>
                  </a:cubicBezTo>
                  <a:cubicBezTo>
                    <a:pt x="2850509" y="2852354"/>
                    <a:pt x="2831562" y="2870783"/>
                    <a:pt x="2810751" y="2887659"/>
                  </a:cubicBezTo>
                  <a:cubicBezTo>
                    <a:pt x="2756602" y="2930212"/>
                    <a:pt x="2693653" y="2966036"/>
                    <a:pt x="2629461" y="2991402"/>
                  </a:cubicBezTo>
                  <a:cubicBezTo>
                    <a:pt x="2622110" y="2906399"/>
                    <a:pt x="2570756" y="2829886"/>
                    <a:pt x="2515882" y="2767040"/>
                  </a:cubicBezTo>
                  <a:cubicBezTo>
                    <a:pt x="2489584" y="2739811"/>
                    <a:pt x="2466082" y="2709267"/>
                    <a:pt x="2435435" y="2686800"/>
                  </a:cubicBezTo>
                  <a:cubicBezTo>
                    <a:pt x="2387084" y="2655740"/>
                    <a:pt x="2335316" y="2629338"/>
                    <a:pt x="2281064" y="2610184"/>
                  </a:cubicBezTo>
                  <a:cubicBezTo>
                    <a:pt x="2198339" y="2579537"/>
                    <a:pt x="2028748" y="2534707"/>
                    <a:pt x="1958033" y="2603040"/>
                  </a:cubicBezTo>
                  <a:cubicBezTo>
                    <a:pt x="1898500" y="2683487"/>
                    <a:pt x="1926972" y="2798619"/>
                    <a:pt x="1980500" y="2874924"/>
                  </a:cubicBezTo>
                  <a:cubicBezTo>
                    <a:pt x="2015081" y="2923793"/>
                    <a:pt x="2065503" y="2956303"/>
                    <a:pt x="2116339" y="2985811"/>
                  </a:cubicBezTo>
                  <a:cubicBezTo>
                    <a:pt x="2196889" y="3039339"/>
                    <a:pt x="2294316" y="3068328"/>
                    <a:pt x="2390915" y="3068950"/>
                  </a:cubicBezTo>
                  <a:cubicBezTo>
                    <a:pt x="2574276" y="3072781"/>
                    <a:pt x="2758569" y="3000409"/>
                    <a:pt x="2886953" y="2868919"/>
                  </a:cubicBezTo>
                  <a:cubicBezTo>
                    <a:pt x="2932612" y="2820982"/>
                    <a:pt x="2969575" y="2766005"/>
                    <a:pt x="3003741" y="2709578"/>
                  </a:cubicBezTo>
                  <a:cubicBezTo>
                    <a:pt x="3045570" y="2643730"/>
                    <a:pt x="3090815" y="2579848"/>
                    <a:pt x="3127570" y="2510894"/>
                  </a:cubicBezTo>
                  <a:cubicBezTo>
                    <a:pt x="3191762" y="2389343"/>
                    <a:pt x="3239078" y="2258474"/>
                    <a:pt x="3264444" y="2123360"/>
                  </a:cubicBezTo>
                  <a:cubicBezTo>
                    <a:pt x="3289396" y="1936271"/>
                    <a:pt x="3293848" y="1745249"/>
                    <a:pt x="3274487" y="1557228"/>
                  </a:cubicBezTo>
                  <a:cubicBezTo>
                    <a:pt x="3266514" y="1480508"/>
                    <a:pt x="3265479" y="1400786"/>
                    <a:pt x="3232865" y="1329450"/>
                  </a:cubicBezTo>
                  <a:cubicBezTo>
                    <a:pt x="3219820" y="1300460"/>
                    <a:pt x="3207396" y="1270020"/>
                    <a:pt x="3186378" y="1245897"/>
                  </a:cubicBezTo>
                  <a:cubicBezTo>
                    <a:pt x="3191555" y="1224983"/>
                    <a:pt x="3196317" y="1203861"/>
                    <a:pt x="3201080" y="1182844"/>
                  </a:cubicBezTo>
                  <a:cubicBezTo>
                    <a:pt x="3211537" y="1135942"/>
                    <a:pt x="3221684" y="1088626"/>
                    <a:pt x="3221580" y="1040379"/>
                  </a:cubicBezTo>
                  <a:cubicBezTo>
                    <a:pt x="3222616" y="999896"/>
                    <a:pt x="3221580" y="959414"/>
                    <a:pt x="3218267" y="919139"/>
                  </a:cubicBezTo>
                  <a:cubicBezTo>
                    <a:pt x="3222201" y="921623"/>
                    <a:pt x="3225308" y="923694"/>
                    <a:pt x="3227171" y="925144"/>
                  </a:cubicBezTo>
                  <a:cubicBezTo>
                    <a:pt x="3302856" y="980949"/>
                    <a:pt x="3378644" y="1041000"/>
                    <a:pt x="3432482" y="1119169"/>
                  </a:cubicBezTo>
                  <a:cubicBezTo>
                    <a:pt x="3616361" y="1382874"/>
                    <a:pt x="3698051" y="1710668"/>
                    <a:pt x="3685730" y="2030178"/>
                  </a:cubicBezTo>
                  <a:close/>
                  <a:moveTo>
                    <a:pt x="2591774" y="3002791"/>
                  </a:moveTo>
                  <a:cubicBezTo>
                    <a:pt x="2567236" y="3009831"/>
                    <a:pt x="2542387" y="3016043"/>
                    <a:pt x="2517435" y="3021220"/>
                  </a:cubicBezTo>
                  <a:cubicBezTo>
                    <a:pt x="2496625" y="3024947"/>
                    <a:pt x="2475607" y="3027122"/>
                    <a:pt x="2454486" y="3028778"/>
                  </a:cubicBezTo>
                  <a:cubicBezTo>
                    <a:pt x="2343185" y="3038821"/>
                    <a:pt x="2227743" y="3015733"/>
                    <a:pt x="2134561" y="2952265"/>
                  </a:cubicBezTo>
                  <a:cubicBezTo>
                    <a:pt x="2068816" y="2915510"/>
                    <a:pt x="2004106" y="2866952"/>
                    <a:pt x="1979568" y="2792303"/>
                  </a:cubicBezTo>
                  <a:cubicBezTo>
                    <a:pt x="1960311" y="2737843"/>
                    <a:pt x="1951096" y="2671581"/>
                    <a:pt x="1990750" y="2623229"/>
                  </a:cubicBezTo>
                  <a:cubicBezTo>
                    <a:pt x="2056806" y="2591858"/>
                    <a:pt x="2133422" y="2608113"/>
                    <a:pt x="2201548" y="2624783"/>
                  </a:cubicBezTo>
                  <a:cubicBezTo>
                    <a:pt x="2280339" y="2646836"/>
                    <a:pt x="2357991" y="2678103"/>
                    <a:pt x="2424564" y="2726869"/>
                  </a:cubicBezTo>
                  <a:cubicBezTo>
                    <a:pt x="2450241" y="2750785"/>
                    <a:pt x="2473122" y="2777497"/>
                    <a:pt x="2497142" y="2803071"/>
                  </a:cubicBezTo>
                  <a:cubicBezTo>
                    <a:pt x="2542905" y="2860326"/>
                    <a:pt x="2588668" y="2927210"/>
                    <a:pt x="2591774" y="30027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15"/>
          <p:cNvSpPr/>
          <p:nvPr/>
        </p:nvSpPr>
        <p:spPr>
          <a:xfrm flipH="1" rot="-5400000">
            <a:off x="-597537" y="294324"/>
            <a:ext cx="1106989" cy="956576"/>
          </a:xfrm>
          <a:custGeom>
            <a:rect b="b" l="l" r="r" t="t"/>
            <a:pathLst>
              <a:path extrusionOk="0" h="1913152" w="2213977">
                <a:moveTo>
                  <a:pt x="2211622" y="893638"/>
                </a:moveTo>
                <a:cubicBezTo>
                  <a:pt x="2214003" y="937537"/>
                  <a:pt x="2214625" y="981333"/>
                  <a:pt x="2213279" y="1025232"/>
                </a:cubicBezTo>
                <a:cubicBezTo>
                  <a:pt x="2208723" y="1082176"/>
                  <a:pt x="2194124" y="1136947"/>
                  <a:pt x="2181286" y="1192752"/>
                </a:cubicBezTo>
                <a:cubicBezTo>
                  <a:pt x="2169587" y="1243381"/>
                  <a:pt x="2153849" y="1293285"/>
                  <a:pt x="2130968" y="1340083"/>
                </a:cubicBezTo>
                <a:cubicBezTo>
                  <a:pt x="2109225" y="1382947"/>
                  <a:pt x="2077958" y="1419909"/>
                  <a:pt x="2048139" y="1457285"/>
                </a:cubicBezTo>
                <a:cubicBezTo>
                  <a:pt x="1955061" y="1581839"/>
                  <a:pt x="1864053" y="1716538"/>
                  <a:pt x="1721899" y="1790359"/>
                </a:cubicBezTo>
                <a:cubicBezTo>
                  <a:pt x="1644247" y="1838296"/>
                  <a:pt x="1558106" y="1874223"/>
                  <a:pt x="1469894" y="1898450"/>
                </a:cubicBezTo>
                <a:cubicBezTo>
                  <a:pt x="1415745" y="1907768"/>
                  <a:pt x="1360353" y="1911806"/>
                  <a:pt x="1305376" y="1913152"/>
                </a:cubicBezTo>
                <a:cubicBezTo>
                  <a:pt x="1229174" y="1909114"/>
                  <a:pt x="1156595" y="1880642"/>
                  <a:pt x="1084534" y="1857347"/>
                </a:cubicBezTo>
                <a:cubicBezTo>
                  <a:pt x="1019100" y="1832395"/>
                  <a:pt x="950145" y="1801541"/>
                  <a:pt x="901069" y="1748738"/>
                </a:cubicBezTo>
                <a:cubicBezTo>
                  <a:pt x="849716" y="1685581"/>
                  <a:pt x="820415" y="1608240"/>
                  <a:pt x="795877" y="1531520"/>
                </a:cubicBezTo>
                <a:cubicBezTo>
                  <a:pt x="778794" y="1450349"/>
                  <a:pt x="779519" y="1362861"/>
                  <a:pt x="801158" y="1282518"/>
                </a:cubicBezTo>
                <a:cubicBezTo>
                  <a:pt x="841433" y="1124833"/>
                  <a:pt x="908628" y="996967"/>
                  <a:pt x="1033388" y="889911"/>
                </a:cubicBezTo>
                <a:cubicBezTo>
                  <a:pt x="1068176" y="857815"/>
                  <a:pt x="1109383" y="834934"/>
                  <a:pt x="1149969" y="811327"/>
                </a:cubicBezTo>
                <a:cubicBezTo>
                  <a:pt x="1179891" y="792588"/>
                  <a:pt x="1209812" y="773434"/>
                  <a:pt x="1242426" y="759663"/>
                </a:cubicBezTo>
                <a:cubicBezTo>
                  <a:pt x="1337368" y="721562"/>
                  <a:pt x="1438936" y="705825"/>
                  <a:pt x="1540091" y="695368"/>
                </a:cubicBezTo>
                <a:cubicBezTo>
                  <a:pt x="1581608" y="693194"/>
                  <a:pt x="1623230" y="692779"/>
                  <a:pt x="1664747" y="693504"/>
                </a:cubicBezTo>
                <a:cubicBezTo>
                  <a:pt x="1691874" y="696196"/>
                  <a:pt x="1716929" y="705100"/>
                  <a:pt x="1744884" y="706239"/>
                </a:cubicBezTo>
                <a:cubicBezTo>
                  <a:pt x="1746230" y="706342"/>
                  <a:pt x="1747576" y="706446"/>
                  <a:pt x="1748715" y="706239"/>
                </a:cubicBezTo>
                <a:cubicBezTo>
                  <a:pt x="1784745" y="787721"/>
                  <a:pt x="1805970" y="875623"/>
                  <a:pt x="1809076" y="964664"/>
                </a:cubicBezTo>
                <a:cubicBezTo>
                  <a:pt x="1711131" y="924492"/>
                  <a:pt x="1602730" y="935467"/>
                  <a:pt x="1499712" y="943128"/>
                </a:cubicBezTo>
                <a:cubicBezTo>
                  <a:pt x="1325358" y="952343"/>
                  <a:pt x="1207224" y="995724"/>
                  <a:pt x="1076666" y="1112719"/>
                </a:cubicBezTo>
                <a:cubicBezTo>
                  <a:pt x="1005951" y="1168421"/>
                  <a:pt x="963398" y="1252078"/>
                  <a:pt x="940102" y="1337598"/>
                </a:cubicBezTo>
                <a:cubicBezTo>
                  <a:pt x="928196" y="1405414"/>
                  <a:pt x="925814" y="1479753"/>
                  <a:pt x="951077" y="1544877"/>
                </a:cubicBezTo>
                <a:cubicBezTo>
                  <a:pt x="971059" y="1590950"/>
                  <a:pt x="1000360" y="1634642"/>
                  <a:pt x="1043534" y="1661665"/>
                </a:cubicBezTo>
                <a:cubicBezTo>
                  <a:pt x="1093024" y="1696660"/>
                  <a:pt x="1149451" y="1726167"/>
                  <a:pt x="1211055" y="1728963"/>
                </a:cubicBezTo>
                <a:cubicBezTo>
                  <a:pt x="1368843" y="1734036"/>
                  <a:pt x="1554482" y="1643856"/>
                  <a:pt x="1661952" y="1530485"/>
                </a:cubicBezTo>
                <a:cubicBezTo>
                  <a:pt x="1714755" y="1471988"/>
                  <a:pt x="1773253" y="1415768"/>
                  <a:pt x="1803278" y="1341429"/>
                </a:cubicBezTo>
                <a:cubicBezTo>
                  <a:pt x="1854528" y="1223399"/>
                  <a:pt x="1854735" y="1092426"/>
                  <a:pt x="1847280" y="966320"/>
                </a:cubicBezTo>
                <a:cubicBezTo>
                  <a:pt x="1842207" y="827272"/>
                  <a:pt x="1798412" y="688741"/>
                  <a:pt x="1718482" y="574335"/>
                </a:cubicBezTo>
                <a:cubicBezTo>
                  <a:pt x="1684419" y="525155"/>
                  <a:pt x="1650666" y="474734"/>
                  <a:pt x="1602626" y="438082"/>
                </a:cubicBezTo>
                <a:cubicBezTo>
                  <a:pt x="1540194" y="390456"/>
                  <a:pt x="1476830" y="340862"/>
                  <a:pt x="1403734" y="310837"/>
                </a:cubicBezTo>
                <a:cubicBezTo>
                  <a:pt x="1218923" y="234014"/>
                  <a:pt x="1014544" y="234014"/>
                  <a:pt x="817930" y="247370"/>
                </a:cubicBezTo>
                <a:cubicBezTo>
                  <a:pt x="660142" y="256274"/>
                  <a:pt x="508152" y="305971"/>
                  <a:pt x="360614" y="359809"/>
                </a:cubicBezTo>
                <a:cubicBezTo>
                  <a:pt x="296422" y="384244"/>
                  <a:pt x="231712" y="407539"/>
                  <a:pt x="168556" y="434562"/>
                </a:cubicBezTo>
                <a:cubicBezTo>
                  <a:pt x="127038" y="454441"/>
                  <a:pt x="90801" y="483638"/>
                  <a:pt x="50525" y="505794"/>
                </a:cubicBezTo>
                <a:cubicBezTo>
                  <a:pt x="34581" y="444191"/>
                  <a:pt x="23192" y="381345"/>
                  <a:pt x="10146" y="318188"/>
                </a:cubicBezTo>
                <a:cubicBezTo>
                  <a:pt x="7455" y="305660"/>
                  <a:pt x="5902" y="292511"/>
                  <a:pt x="0" y="281019"/>
                </a:cubicBezTo>
                <a:cubicBezTo>
                  <a:pt x="11285" y="271493"/>
                  <a:pt x="22674" y="261968"/>
                  <a:pt x="34995" y="253685"/>
                </a:cubicBezTo>
                <a:cubicBezTo>
                  <a:pt x="157995" y="181003"/>
                  <a:pt x="287518" y="115880"/>
                  <a:pt x="425220" y="76432"/>
                </a:cubicBezTo>
                <a:cubicBezTo>
                  <a:pt x="499352" y="59763"/>
                  <a:pt x="569963" y="41334"/>
                  <a:pt x="645958" y="31084"/>
                </a:cubicBezTo>
                <a:cubicBezTo>
                  <a:pt x="715741" y="22180"/>
                  <a:pt x="786352" y="20213"/>
                  <a:pt x="856135" y="11619"/>
                </a:cubicBezTo>
                <a:cubicBezTo>
                  <a:pt x="923330" y="644"/>
                  <a:pt x="991249" y="2198"/>
                  <a:pt x="1058961" y="1162"/>
                </a:cubicBezTo>
                <a:cubicBezTo>
                  <a:pt x="1137545" y="-1426"/>
                  <a:pt x="1215610" y="-701"/>
                  <a:pt x="1293676" y="14001"/>
                </a:cubicBezTo>
                <a:cubicBezTo>
                  <a:pt x="1382820" y="34190"/>
                  <a:pt x="1473310" y="50134"/>
                  <a:pt x="1559866" y="80263"/>
                </a:cubicBezTo>
                <a:cubicBezTo>
                  <a:pt x="1633169" y="108839"/>
                  <a:pt x="1704194" y="143109"/>
                  <a:pt x="1773770" y="179968"/>
                </a:cubicBezTo>
                <a:cubicBezTo>
                  <a:pt x="1839101" y="220554"/>
                  <a:pt x="1901637" y="267455"/>
                  <a:pt x="1962309" y="314668"/>
                </a:cubicBezTo>
                <a:cubicBezTo>
                  <a:pt x="2014387" y="363951"/>
                  <a:pt x="2060253" y="420481"/>
                  <a:pt x="2098768" y="480946"/>
                </a:cubicBezTo>
                <a:cubicBezTo>
                  <a:pt x="2117508" y="513249"/>
                  <a:pt x="2130761" y="548140"/>
                  <a:pt x="2142874" y="583446"/>
                </a:cubicBezTo>
                <a:cubicBezTo>
                  <a:pt x="2174245" y="668138"/>
                  <a:pt x="2197230" y="755936"/>
                  <a:pt x="2207481" y="845701"/>
                </a:cubicBezTo>
                <a:cubicBezTo>
                  <a:pt x="2206652" y="846944"/>
                  <a:pt x="2206859" y="848600"/>
                  <a:pt x="2207998" y="850567"/>
                </a:cubicBezTo>
                <a:cubicBezTo>
                  <a:pt x="2209551" y="864855"/>
                  <a:pt x="2210690" y="879247"/>
                  <a:pt x="2211622" y="8936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5"/>
          <p:cNvSpPr/>
          <p:nvPr/>
        </p:nvSpPr>
        <p:spPr>
          <a:xfrm flipH="1" rot="-5400000">
            <a:off x="-18160" y="423875"/>
            <a:ext cx="1090515" cy="1217641"/>
          </a:xfrm>
          <a:custGeom>
            <a:rect b="b" l="l" r="r" t="t"/>
            <a:pathLst>
              <a:path extrusionOk="0" h="2435281" w="2181029">
                <a:moveTo>
                  <a:pt x="1749424" y="32303"/>
                </a:moveTo>
                <a:cubicBezTo>
                  <a:pt x="1749424" y="30957"/>
                  <a:pt x="1748388" y="29922"/>
                  <a:pt x="1747042" y="29922"/>
                </a:cubicBezTo>
                <a:cubicBezTo>
                  <a:pt x="1745800" y="29922"/>
                  <a:pt x="1744661" y="30957"/>
                  <a:pt x="1744661" y="32303"/>
                </a:cubicBezTo>
                <a:cubicBezTo>
                  <a:pt x="1744661" y="33545"/>
                  <a:pt x="1745696" y="34684"/>
                  <a:pt x="1747042" y="34684"/>
                </a:cubicBezTo>
                <a:cubicBezTo>
                  <a:pt x="1748388" y="34684"/>
                  <a:pt x="1749424" y="33545"/>
                  <a:pt x="1749424" y="32303"/>
                </a:cubicBezTo>
                <a:close/>
                <a:moveTo>
                  <a:pt x="1926262" y="200134"/>
                </a:moveTo>
                <a:cubicBezTo>
                  <a:pt x="2110452" y="463736"/>
                  <a:pt x="2192142" y="791529"/>
                  <a:pt x="2179821" y="1111039"/>
                </a:cubicBezTo>
                <a:cubicBezTo>
                  <a:pt x="2167189" y="1224825"/>
                  <a:pt x="2132505" y="1335608"/>
                  <a:pt x="2103204" y="1446184"/>
                </a:cubicBezTo>
                <a:cubicBezTo>
                  <a:pt x="2077217" y="1539987"/>
                  <a:pt x="2040358" y="1630374"/>
                  <a:pt x="1996563" y="1717240"/>
                </a:cubicBezTo>
                <a:cubicBezTo>
                  <a:pt x="1965916" y="1776359"/>
                  <a:pt x="1936305" y="1842518"/>
                  <a:pt x="1895823" y="1897081"/>
                </a:cubicBezTo>
                <a:cubicBezTo>
                  <a:pt x="1848197" y="1958892"/>
                  <a:pt x="1801916" y="2022152"/>
                  <a:pt x="1748492" y="2079200"/>
                </a:cubicBezTo>
                <a:cubicBezTo>
                  <a:pt x="1661418" y="2163064"/>
                  <a:pt x="1558711" y="2229948"/>
                  <a:pt x="1451759" y="2285753"/>
                </a:cubicBezTo>
                <a:cubicBezTo>
                  <a:pt x="1342840" y="2333898"/>
                  <a:pt x="1230400" y="2375829"/>
                  <a:pt x="1115062" y="2407718"/>
                </a:cubicBezTo>
                <a:cubicBezTo>
                  <a:pt x="1013493" y="2427804"/>
                  <a:pt x="909337" y="2437226"/>
                  <a:pt x="805697" y="2434948"/>
                </a:cubicBezTo>
                <a:cubicBezTo>
                  <a:pt x="753101" y="2431324"/>
                  <a:pt x="701230" y="2418072"/>
                  <a:pt x="649980" y="2404612"/>
                </a:cubicBezTo>
                <a:cubicBezTo>
                  <a:pt x="594692" y="2389289"/>
                  <a:pt x="538265" y="2374069"/>
                  <a:pt x="488672" y="2344562"/>
                </a:cubicBezTo>
                <a:cubicBezTo>
                  <a:pt x="431520" y="2308324"/>
                  <a:pt x="372298" y="2274157"/>
                  <a:pt x="319805" y="2231397"/>
                </a:cubicBezTo>
                <a:cubicBezTo>
                  <a:pt x="275078" y="2192675"/>
                  <a:pt x="236977" y="2144945"/>
                  <a:pt x="197116" y="2101150"/>
                </a:cubicBezTo>
                <a:cubicBezTo>
                  <a:pt x="111906" y="2005897"/>
                  <a:pt x="43158" y="1889627"/>
                  <a:pt x="9717" y="1765487"/>
                </a:cubicBezTo>
                <a:cubicBezTo>
                  <a:pt x="-15339" y="1642798"/>
                  <a:pt x="5264" y="1548166"/>
                  <a:pt x="104451" y="1467098"/>
                </a:cubicBezTo>
                <a:cubicBezTo>
                  <a:pt x="164192" y="1413881"/>
                  <a:pt x="237702" y="1377851"/>
                  <a:pt x="315457" y="1359939"/>
                </a:cubicBezTo>
                <a:cubicBezTo>
                  <a:pt x="390416" y="1335505"/>
                  <a:pt x="469000" y="1329085"/>
                  <a:pt x="547480" y="1331674"/>
                </a:cubicBezTo>
                <a:cubicBezTo>
                  <a:pt x="649773" y="1333330"/>
                  <a:pt x="747407" y="1367600"/>
                  <a:pt x="844213" y="1397212"/>
                </a:cubicBezTo>
                <a:cubicBezTo>
                  <a:pt x="896291" y="1413156"/>
                  <a:pt x="943089" y="1441214"/>
                  <a:pt x="990301" y="1467616"/>
                </a:cubicBezTo>
                <a:cubicBezTo>
                  <a:pt x="1021880" y="1485217"/>
                  <a:pt x="1053976" y="1502197"/>
                  <a:pt x="1082965" y="1523939"/>
                </a:cubicBezTo>
                <a:cubicBezTo>
                  <a:pt x="1138771" y="1571151"/>
                  <a:pt x="1193748" y="1619917"/>
                  <a:pt x="1239304" y="1677586"/>
                </a:cubicBezTo>
                <a:cubicBezTo>
                  <a:pt x="1282996" y="1740225"/>
                  <a:pt x="1323686" y="1806798"/>
                  <a:pt x="1346463" y="1880101"/>
                </a:cubicBezTo>
                <a:cubicBezTo>
                  <a:pt x="1349777" y="1889109"/>
                  <a:pt x="1351537" y="1898738"/>
                  <a:pt x="1356196" y="1907227"/>
                </a:cubicBezTo>
                <a:cubicBezTo>
                  <a:pt x="1357749" y="1910126"/>
                  <a:pt x="1359819" y="1912301"/>
                  <a:pt x="1362304" y="1913750"/>
                </a:cubicBezTo>
                <a:cubicBezTo>
                  <a:pt x="1344600" y="1933319"/>
                  <a:pt x="1325653" y="1951851"/>
                  <a:pt x="1304842" y="1968728"/>
                </a:cubicBezTo>
                <a:cubicBezTo>
                  <a:pt x="1250590" y="2011281"/>
                  <a:pt x="1187744" y="2047104"/>
                  <a:pt x="1123448" y="2072470"/>
                </a:cubicBezTo>
                <a:cubicBezTo>
                  <a:pt x="1116097" y="1987467"/>
                  <a:pt x="1064743" y="1910955"/>
                  <a:pt x="1009973" y="1848109"/>
                </a:cubicBezTo>
                <a:cubicBezTo>
                  <a:pt x="983675" y="1820879"/>
                  <a:pt x="960172" y="1790336"/>
                  <a:pt x="929422" y="1767869"/>
                </a:cubicBezTo>
                <a:cubicBezTo>
                  <a:pt x="881071" y="1736808"/>
                  <a:pt x="829303" y="1710406"/>
                  <a:pt x="775051" y="1691253"/>
                </a:cubicBezTo>
                <a:cubicBezTo>
                  <a:pt x="692326" y="1660606"/>
                  <a:pt x="522735" y="1615775"/>
                  <a:pt x="452020" y="1684005"/>
                </a:cubicBezTo>
                <a:cubicBezTo>
                  <a:pt x="392487" y="1764452"/>
                  <a:pt x="420960" y="1879584"/>
                  <a:pt x="474384" y="1955889"/>
                </a:cubicBezTo>
                <a:cubicBezTo>
                  <a:pt x="508965" y="2004758"/>
                  <a:pt x="559387" y="2037268"/>
                  <a:pt x="610222" y="2066776"/>
                </a:cubicBezTo>
                <a:cubicBezTo>
                  <a:pt x="690773" y="2120304"/>
                  <a:pt x="788096" y="2149294"/>
                  <a:pt x="884799" y="2149915"/>
                </a:cubicBezTo>
                <a:cubicBezTo>
                  <a:pt x="1068160" y="2153745"/>
                  <a:pt x="1252350" y="2081374"/>
                  <a:pt x="1380837" y="1949884"/>
                </a:cubicBezTo>
                <a:cubicBezTo>
                  <a:pt x="1426496" y="1901947"/>
                  <a:pt x="1463562" y="1846970"/>
                  <a:pt x="1497625" y="1790543"/>
                </a:cubicBezTo>
                <a:cubicBezTo>
                  <a:pt x="1539350" y="1724591"/>
                  <a:pt x="1584699" y="1660813"/>
                  <a:pt x="1621350" y="1591858"/>
                </a:cubicBezTo>
                <a:cubicBezTo>
                  <a:pt x="1685542" y="1470411"/>
                  <a:pt x="1732858" y="1339439"/>
                  <a:pt x="1758328" y="1204325"/>
                </a:cubicBezTo>
                <a:cubicBezTo>
                  <a:pt x="1783280" y="1017236"/>
                  <a:pt x="1787628" y="826110"/>
                  <a:pt x="1768370" y="638193"/>
                </a:cubicBezTo>
                <a:cubicBezTo>
                  <a:pt x="1760295" y="561577"/>
                  <a:pt x="1759363" y="481751"/>
                  <a:pt x="1726749" y="410415"/>
                </a:cubicBezTo>
                <a:cubicBezTo>
                  <a:pt x="1713704" y="381425"/>
                  <a:pt x="1701280" y="350985"/>
                  <a:pt x="1680262" y="326862"/>
                </a:cubicBezTo>
                <a:cubicBezTo>
                  <a:pt x="1685439" y="305947"/>
                  <a:pt x="1690201" y="284826"/>
                  <a:pt x="1694964" y="263809"/>
                </a:cubicBezTo>
                <a:cubicBezTo>
                  <a:pt x="1705421" y="216907"/>
                  <a:pt x="1715568" y="169591"/>
                  <a:pt x="1715360" y="121240"/>
                </a:cubicBezTo>
                <a:cubicBezTo>
                  <a:pt x="1716396" y="80758"/>
                  <a:pt x="1715360" y="40275"/>
                  <a:pt x="1712047" y="0"/>
                </a:cubicBezTo>
                <a:cubicBezTo>
                  <a:pt x="1715982" y="2485"/>
                  <a:pt x="1719088" y="4556"/>
                  <a:pt x="1720951" y="6005"/>
                </a:cubicBezTo>
                <a:cubicBezTo>
                  <a:pt x="1796739" y="61914"/>
                  <a:pt x="1872424" y="121965"/>
                  <a:pt x="1926262" y="20013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5"/>
          <p:cNvSpPr/>
          <p:nvPr/>
        </p:nvSpPr>
        <p:spPr>
          <a:xfrm flipH="1" rot="-5400000">
            <a:off x="713548" y="353283"/>
            <a:ext cx="1036897" cy="609349"/>
          </a:xfrm>
          <a:custGeom>
            <a:rect b="b" l="l" r="r" t="t"/>
            <a:pathLst>
              <a:path extrusionOk="0" h="1218698" w="2073794">
                <a:moveTo>
                  <a:pt x="2073795" y="340033"/>
                </a:moveTo>
                <a:cubicBezTo>
                  <a:pt x="2049153" y="399980"/>
                  <a:pt x="2028757" y="461687"/>
                  <a:pt x="1999974" y="519771"/>
                </a:cubicBezTo>
                <a:cubicBezTo>
                  <a:pt x="1959802" y="590175"/>
                  <a:pt x="1917974" y="659854"/>
                  <a:pt x="1875628" y="729016"/>
                </a:cubicBezTo>
                <a:cubicBezTo>
                  <a:pt x="1848501" y="769395"/>
                  <a:pt x="1814231" y="803976"/>
                  <a:pt x="1781928" y="840110"/>
                </a:cubicBezTo>
                <a:cubicBezTo>
                  <a:pt x="1739582" y="891049"/>
                  <a:pt x="1688125" y="932256"/>
                  <a:pt x="1633769" y="969736"/>
                </a:cubicBezTo>
                <a:cubicBezTo>
                  <a:pt x="1593701" y="999968"/>
                  <a:pt x="1554564" y="1032168"/>
                  <a:pt x="1509112" y="1054325"/>
                </a:cubicBezTo>
                <a:cubicBezTo>
                  <a:pt x="1433531" y="1092322"/>
                  <a:pt x="1357847" y="1130320"/>
                  <a:pt x="1275639" y="1152166"/>
                </a:cubicBezTo>
                <a:cubicBezTo>
                  <a:pt x="1184218" y="1179913"/>
                  <a:pt x="1095281" y="1207971"/>
                  <a:pt x="998993" y="1216358"/>
                </a:cubicBezTo>
                <a:cubicBezTo>
                  <a:pt x="926000" y="1221017"/>
                  <a:pt x="852179" y="1219464"/>
                  <a:pt x="780326" y="1204865"/>
                </a:cubicBezTo>
                <a:cubicBezTo>
                  <a:pt x="726073" y="1191923"/>
                  <a:pt x="673270" y="1173390"/>
                  <a:pt x="619949" y="1157032"/>
                </a:cubicBezTo>
                <a:cubicBezTo>
                  <a:pt x="470237" y="1104229"/>
                  <a:pt x="329843" y="1018708"/>
                  <a:pt x="229517" y="894155"/>
                </a:cubicBezTo>
                <a:cubicBezTo>
                  <a:pt x="95749" y="745582"/>
                  <a:pt x="-746" y="587690"/>
                  <a:pt x="82" y="381033"/>
                </a:cubicBezTo>
                <a:cubicBezTo>
                  <a:pt x="-2506" y="257929"/>
                  <a:pt x="56302" y="127061"/>
                  <a:pt x="161080" y="59038"/>
                </a:cubicBezTo>
                <a:cubicBezTo>
                  <a:pt x="266479" y="-4637"/>
                  <a:pt x="360178" y="-2359"/>
                  <a:pt x="478520" y="1783"/>
                </a:cubicBezTo>
                <a:cubicBezTo>
                  <a:pt x="558449" y="6234"/>
                  <a:pt x="630303" y="47856"/>
                  <a:pt x="697704" y="87821"/>
                </a:cubicBezTo>
                <a:cubicBezTo>
                  <a:pt x="754028" y="124886"/>
                  <a:pt x="812732" y="160813"/>
                  <a:pt x="857874" y="212063"/>
                </a:cubicBezTo>
                <a:cubicBezTo>
                  <a:pt x="917510" y="281328"/>
                  <a:pt x="969071" y="358669"/>
                  <a:pt x="998578" y="445639"/>
                </a:cubicBezTo>
                <a:cubicBezTo>
                  <a:pt x="1021149" y="530849"/>
                  <a:pt x="1034402" y="619682"/>
                  <a:pt x="1036472" y="707791"/>
                </a:cubicBezTo>
                <a:cubicBezTo>
                  <a:pt x="1037404" y="731397"/>
                  <a:pt x="1036887" y="754900"/>
                  <a:pt x="1032952" y="778195"/>
                </a:cubicBezTo>
                <a:cubicBezTo>
                  <a:pt x="987811" y="783476"/>
                  <a:pt x="942566" y="787928"/>
                  <a:pt x="897424" y="791448"/>
                </a:cubicBezTo>
                <a:cubicBezTo>
                  <a:pt x="883447" y="627862"/>
                  <a:pt x="807452" y="386935"/>
                  <a:pt x="667161" y="290854"/>
                </a:cubicBezTo>
                <a:cubicBezTo>
                  <a:pt x="579984" y="227076"/>
                  <a:pt x="444663" y="206265"/>
                  <a:pt x="364009" y="291268"/>
                </a:cubicBezTo>
                <a:cubicBezTo>
                  <a:pt x="310792" y="344175"/>
                  <a:pt x="286668" y="420894"/>
                  <a:pt x="296401" y="494922"/>
                </a:cubicBezTo>
                <a:cubicBezTo>
                  <a:pt x="300024" y="544723"/>
                  <a:pt x="322181" y="590796"/>
                  <a:pt x="352103" y="630140"/>
                </a:cubicBezTo>
                <a:cubicBezTo>
                  <a:pt x="384924" y="676420"/>
                  <a:pt x="421782" y="721147"/>
                  <a:pt x="470858" y="750966"/>
                </a:cubicBezTo>
                <a:cubicBezTo>
                  <a:pt x="560313" y="810912"/>
                  <a:pt x="660224" y="826857"/>
                  <a:pt x="765934" y="830481"/>
                </a:cubicBezTo>
                <a:cubicBezTo>
                  <a:pt x="862843" y="834208"/>
                  <a:pt x="959442" y="825718"/>
                  <a:pt x="1055419" y="812880"/>
                </a:cubicBezTo>
                <a:cubicBezTo>
                  <a:pt x="1137834" y="803872"/>
                  <a:pt x="1219937" y="790205"/>
                  <a:pt x="1298624" y="763183"/>
                </a:cubicBezTo>
                <a:cubicBezTo>
                  <a:pt x="1408268" y="729948"/>
                  <a:pt x="1518430" y="694746"/>
                  <a:pt x="1614408" y="630346"/>
                </a:cubicBezTo>
                <a:cubicBezTo>
                  <a:pt x="1689160" y="584998"/>
                  <a:pt x="1757390" y="523187"/>
                  <a:pt x="1797458" y="444397"/>
                </a:cubicBezTo>
                <a:cubicBezTo>
                  <a:pt x="1798804" y="441498"/>
                  <a:pt x="1800875" y="435700"/>
                  <a:pt x="1801496" y="430419"/>
                </a:cubicBezTo>
                <a:cubicBezTo>
                  <a:pt x="1806880" y="429384"/>
                  <a:pt x="1812264" y="428349"/>
                  <a:pt x="1817648" y="427210"/>
                </a:cubicBezTo>
                <a:cubicBezTo>
                  <a:pt x="1905135" y="405675"/>
                  <a:pt x="1989103" y="371301"/>
                  <a:pt x="2073795" y="3400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5"/>
          <p:cNvSpPr/>
          <p:nvPr/>
        </p:nvSpPr>
        <p:spPr>
          <a:xfrm flipH="1" rot="-5400000">
            <a:off x="1337178" y="-26779"/>
            <a:ext cx="901484" cy="472018"/>
          </a:xfrm>
          <a:custGeom>
            <a:rect b="b" l="l" r="r" t="t"/>
            <a:pathLst>
              <a:path extrusionOk="0" h="944036" w="1802967">
                <a:moveTo>
                  <a:pt x="1802967" y="0"/>
                </a:moveTo>
                <a:cubicBezTo>
                  <a:pt x="1800379" y="6937"/>
                  <a:pt x="1799343" y="15116"/>
                  <a:pt x="1798619" y="22364"/>
                </a:cubicBezTo>
                <a:cubicBezTo>
                  <a:pt x="1780604" y="102396"/>
                  <a:pt x="1746333" y="178081"/>
                  <a:pt x="1704609" y="248485"/>
                </a:cubicBezTo>
                <a:cubicBezTo>
                  <a:pt x="1659571" y="322409"/>
                  <a:pt x="1610805" y="396748"/>
                  <a:pt x="1544025" y="454831"/>
                </a:cubicBezTo>
                <a:cubicBezTo>
                  <a:pt x="1487184" y="508359"/>
                  <a:pt x="1419368" y="547910"/>
                  <a:pt x="1358386" y="596261"/>
                </a:cubicBezTo>
                <a:cubicBezTo>
                  <a:pt x="1278146" y="662627"/>
                  <a:pt x="1183204" y="711599"/>
                  <a:pt x="1085984" y="748251"/>
                </a:cubicBezTo>
                <a:cubicBezTo>
                  <a:pt x="964019" y="798259"/>
                  <a:pt x="835117" y="828595"/>
                  <a:pt x="707355" y="859966"/>
                </a:cubicBezTo>
                <a:cubicBezTo>
                  <a:pt x="570688" y="884711"/>
                  <a:pt x="430915" y="917946"/>
                  <a:pt x="291867" y="932648"/>
                </a:cubicBezTo>
                <a:cubicBezTo>
                  <a:pt x="236579" y="938135"/>
                  <a:pt x="184811" y="943415"/>
                  <a:pt x="128488" y="944037"/>
                </a:cubicBezTo>
                <a:cubicBezTo>
                  <a:pt x="93803" y="942173"/>
                  <a:pt x="56220" y="945279"/>
                  <a:pt x="24124" y="930163"/>
                </a:cubicBezTo>
                <a:cubicBezTo>
                  <a:pt x="13977" y="862968"/>
                  <a:pt x="621" y="795256"/>
                  <a:pt x="0" y="727233"/>
                </a:cubicBezTo>
                <a:cubicBezTo>
                  <a:pt x="82000" y="737897"/>
                  <a:pt x="165036" y="740382"/>
                  <a:pt x="247760" y="737276"/>
                </a:cubicBezTo>
                <a:cubicBezTo>
                  <a:pt x="327379" y="735205"/>
                  <a:pt x="407619" y="735620"/>
                  <a:pt x="486306" y="721125"/>
                </a:cubicBezTo>
                <a:cubicBezTo>
                  <a:pt x="646476" y="695344"/>
                  <a:pt x="796809" y="634258"/>
                  <a:pt x="944347" y="569031"/>
                </a:cubicBezTo>
                <a:cubicBezTo>
                  <a:pt x="1102135" y="504736"/>
                  <a:pt x="1247603" y="413210"/>
                  <a:pt x="1378782" y="304912"/>
                </a:cubicBezTo>
                <a:cubicBezTo>
                  <a:pt x="1469272" y="227674"/>
                  <a:pt x="1559659" y="139876"/>
                  <a:pt x="1587924" y="20086"/>
                </a:cubicBezTo>
                <a:cubicBezTo>
                  <a:pt x="1592169" y="21639"/>
                  <a:pt x="1593515" y="15323"/>
                  <a:pt x="1589788" y="14391"/>
                </a:cubicBezTo>
                <a:lnTo>
                  <a:pt x="1589788" y="14391"/>
                </a:lnTo>
                <a:lnTo>
                  <a:pt x="1589684" y="14288"/>
                </a:lnTo>
                <a:lnTo>
                  <a:pt x="1589684" y="14288"/>
                </a:lnTo>
                <a:cubicBezTo>
                  <a:pt x="1591444" y="9939"/>
                  <a:pt x="1590720" y="5073"/>
                  <a:pt x="1587924" y="1864"/>
                </a:cubicBezTo>
                <a:cubicBezTo>
                  <a:pt x="1595171" y="2692"/>
                  <a:pt x="1602523" y="3520"/>
                  <a:pt x="1609874" y="3934"/>
                </a:cubicBezTo>
                <a:cubicBezTo>
                  <a:pt x="1674583" y="11078"/>
                  <a:pt x="1739189" y="8801"/>
                  <a:pt x="18029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 txBox="1"/>
          <p:nvPr/>
        </p:nvSpPr>
        <p:spPr>
          <a:xfrm>
            <a:off x="671908" y="793022"/>
            <a:ext cx="378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467" name="Google Shape;467;p16"/>
          <p:cNvGrpSpPr/>
          <p:nvPr/>
        </p:nvGrpSpPr>
        <p:grpSpPr>
          <a:xfrm>
            <a:off x="6383728" y="836788"/>
            <a:ext cx="1900688" cy="865414"/>
            <a:chOff x="0" y="-28575"/>
            <a:chExt cx="5068500" cy="2307772"/>
          </a:xfrm>
        </p:grpSpPr>
        <p:sp>
          <p:nvSpPr>
            <p:cNvPr id="468" name="Google Shape;468;p16"/>
            <p:cNvSpPr txBox="1"/>
            <p:nvPr/>
          </p:nvSpPr>
          <p:spPr>
            <a:xfrm>
              <a:off x="0" y="955597"/>
              <a:ext cx="5068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469" name="Google Shape;469;p16"/>
            <p:cNvSpPr txBox="1"/>
            <p:nvPr/>
          </p:nvSpPr>
          <p:spPr>
            <a:xfrm>
              <a:off x="0" y="-28575"/>
              <a:ext cx="506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70" name="Google Shape;470;p16"/>
          <p:cNvSpPr/>
          <p:nvPr/>
        </p:nvSpPr>
        <p:spPr>
          <a:xfrm rot="10800000">
            <a:off x="5172325" y="755273"/>
            <a:ext cx="795716" cy="413410"/>
          </a:xfrm>
          <a:custGeom>
            <a:rect b="b" l="l" r="r" t="t"/>
            <a:pathLst>
              <a:path extrusionOk="0" h="826820" w="1591432">
                <a:moveTo>
                  <a:pt x="1566002" y="455451"/>
                </a:moveTo>
                <a:cubicBezTo>
                  <a:pt x="1556263" y="456724"/>
                  <a:pt x="1546173" y="457202"/>
                  <a:pt x="1536211" y="456565"/>
                </a:cubicBezTo>
                <a:cubicBezTo>
                  <a:pt x="1415392" y="446858"/>
                  <a:pt x="1294222" y="439028"/>
                  <a:pt x="1173149" y="429257"/>
                </a:cubicBezTo>
                <a:cubicBezTo>
                  <a:pt x="1041380" y="417767"/>
                  <a:pt x="909708" y="405736"/>
                  <a:pt x="778003" y="393960"/>
                </a:cubicBezTo>
                <a:cubicBezTo>
                  <a:pt x="650277" y="383997"/>
                  <a:pt x="521883" y="383775"/>
                  <a:pt x="393807" y="382883"/>
                </a:cubicBezTo>
                <a:cubicBezTo>
                  <a:pt x="366658" y="381706"/>
                  <a:pt x="339509" y="379414"/>
                  <a:pt x="312359" y="381419"/>
                </a:cubicBezTo>
                <a:cubicBezTo>
                  <a:pt x="284319" y="384570"/>
                  <a:pt x="256246" y="387148"/>
                  <a:pt x="227983" y="386480"/>
                </a:cubicBezTo>
                <a:cubicBezTo>
                  <a:pt x="238868" y="376359"/>
                  <a:pt x="251631" y="368656"/>
                  <a:pt x="263630" y="359967"/>
                </a:cubicBezTo>
                <a:cubicBezTo>
                  <a:pt x="284160" y="344021"/>
                  <a:pt x="305516" y="329285"/>
                  <a:pt x="328273" y="316617"/>
                </a:cubicBezTo>
                <a:cubicBezTo>
                  <a:pt x="376397" y="284885"/>
                  <a:pt x="422134" y="249842"/>
                  <a:pt x="470290" y="218078"/>
                </a:cubicBezTo>
                <a:cubicBezTo>
                  <a:pt x="506860" y="188382"/>
                  <a:pt x="549064" y="166516"/>
                  <a:pt x="588245" y="140226"/>
                </a:cubicBezTo>
                <a:cubicBezTo>
                  <a:pt x="611670" y="121066"/>
                  <a:pt x="580892" y="79435"/>
                  <a:pt x="570071" y="59765"/>
                </a:cubicBezTo>
                <a:cubicBezTo>
                  <a:pt x="561541" y="44965"/>
                  <a:pt x="554252" y="29497"/>
                  <a:pt x="545054" y="15110"/>
                </a:cubicBezTo>
                <a:cubicBezTo>
                  <a:pt x="542030" y="10559"/>
                  <a:pt x="538975" y="5371"/>
                  <a:pt x="534328" y="2443"/>
                </a:cubicBezTo>
                <a:cubicBezTo>
                  <a:pt x="535346" y="-231"/>
                  <a:pt x="531432" y="-422"/>
                  <a:pt x="529808" y="501"/>
                </a:cubicBezTo>
                <a:cubicBezTo>
                  <a:pt x="525798" y="-708"/>
                  <a:pt x="521215" y="1393"/>
                  <a:pt x="519814" y="5371"/>
                </a:cubicBezTo>
                <a:cubicBezTo>
                  <a:pt x="475669" y="31120"/>
                  <a:pt x="436966" y="65080"/>
                  <a:pt x="395621" y="94967"/>
                </a:cubicBezTo>
                <a:cubicBezTo>
                  <a:pt x="341768" y="136757"/>
                  <a:pt x="287374" y="177784"/>
                  <a:pt x="232598" y="218396"/>
                </a:cubicBezTo>
                <a:cubicBezTo>
                  <a:pt x="179191" y="260155"/>
                  <a:pt x="122346" y="297521"/>
                  <a:pt x="70593" y="341380"/>
                </a:cubicBezTo>
                <a:cubicBezTo>
                  <a:pt x="55952" y="356021"/>
                  <a:pt x="-3789" y="393769"/>
                  <a:pt x="190" y="413025"/>
                </a:cubicBezTo>
                <a:cubicBezTo>
                  <a:pt x="3054" y="425597"/>
                  <a:pt x="14417" y="434031"/>
                  <a:pt x="23838" y="441924"/>
                </a:cubicBezTo>
                <a:cubicBezTo>
                  <a:pt x="37429" y="452300"/>
                  <a:pt x="51719" y="461753"/>
                  <a:pt x="64928" y="472639"/>
                </a:cubicBezTo>
                <a:cubicBezTo>
                  <a:pt x="116617" y="513888"/>
                  <a:pt x="170661" y="552081"/>
                  <a:pt x="223400" y="591962"/>
                </a:cubicBezTo>
                <a:cubicBezTo>
                  <a:pt x="276744" y="630124"/>
                  <a:pt x="329514" y="669049"/>
                  <a:pt x="383590" y="706161"/>
                </a:cubicBezTo>
                <a:cubicBezTo>
                  <a:pt x="429741" y="740090"/>
                  <a:pt x="477006" y="772236"/>
                  <a:pt x="526848" y="800499"/>
                </a:cubicBezTo>
                <a:cubicBezTo>
                  <a:pt x="542890" y="810461"/>
                  <a:pt x="559377" y="820519"/>
                  <a:pt x="577232" y="826821"/>
                </a:cubicBezTo>
                <a:cubicBezTo>
                  <a:pt x="599862" y="826503"/>
                  <a:pt x="605464" y="790569"/>
                  <a:pt x="610811" y="773350"/>
                </a:cubicBezTo>
                <a:cubicBezTo>
                  <a:pt x="613198" y="763069"/>
                  <a:pt x="617049" y="753044"/>
                  <a:pt x="618768" y="742668"/>
                </a:cubicBezTo>
                <a:cubicBezTo>
                  <a:pt x="619563" y="725799"/>
                  <a:pt x="591809" y="719688"/>
                  <a:pt x="580542" y="710235"/>
                </a:cubicBezTo>
                <a:cubicBezTo>
                  <a:pt x="563132" y="698204"/>
                  <a:pt x="546773" y="681749"/>
                  <a:pt x="528121" y="670959"/>
                </a:cubicBezTo>
                <a:cubicBezTo>
                  <a:pt x="514213" y="662238"/>
                  <a:pt x="501036" y="652817"/>
                  <a:pt x="487191" y="643873"/>
                </a:cubicBezTo>
                <a:cubicBezTo>
                  <a:pt x="461505" y="627737"/>
                  <a:pt x="435438" y="613987"/>
                  <a:pt x="410612" y="596259"/>
                </a:cubicBezTo>
                <a:cubicBezTo>
                  <a:pt x="357078" y="562139"/>
                  <a:pt x="305962" y="523723"/>
                  <a:pt x="249785" y="493900"/>
                </a:cubicBezTo>
                <a:cubicBezTo>
                  <a:pt x="334321" y="501316"/>
                  <a:pt x="419079" y="505485"/>
                  <a:pt x="503932" y="510609"/>
                </a:cubicBezTo>
                <a:cubicBezTo>
                  <a:pt x="580733" y="517261"/>
                  <a:pt x="657630" y="523436"/>
                  <a:pt x="734367" y="530884"/>
                </a:cubicBezTo>
                <a:cubicBezTo>
                  <a:pt x="781918" y="533144"/>
                  <a:pt x="829024" y="539732"/>
                  <a:pt x="876320" y="544888"/>
                </a:cubicBezTo>
                <a:cubicBezTo>
                  <a:pt x="943414" y="551668"/>
                  <a:pt x="1010857" y="551286"/>
                  <a:pt x="1078142" y="554723"/>
                </a:cubicBezTo>
                <a:cubicBezTo>
                  <a:pt x="1220732" y="566436"/>
                  <a:pt x="1363989" y="564049"/>
                  <a:pt x="1506929" y="564271"/>
                </a:cubicBezTo>
                <a:cubicBezTo>
                  <a:pt x="1522143" y="564367"/>
                  <a:pt x="1537293" y="565704"/>
                  <a:pt x="1552443" y="567009"/>
                </a:cubicBezTo>
                <a:cubicBezTo>
                  <a:pt x="1559668" y="568027"/>
                  <a:pt x="1567753" y="568473"/>
                  <a:pt x="1572686" y="562075"/>
                </a:cubicBezTo>
                <a:cubicBezTo>
                  <a:pt x="1582903" y="548835"/>
                  <a:pt x="1581439" y="530788"/>
                  <a:pt x="1583985" y="515065"/>
                </a:cubicBezTo>
                <a:cubicBezTo>
                  <a:pt x="1585704" y="498578"/>
                  <a:pt x="1589173" y="482346"/>
                  <a:pt x="1591433" y="465955"/>
                </a:cubicBezTo>
                <a:cubicBezTo>
                  <a:pt x="1590732" y="452396"/>
                  <a:pt x="1575837" y="453351"/>
                  <a:pt x="1566002" y="4554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6"/>
          <p:cNvSpPr/>
          <p:nvPr/>
        </p:nvSpPr>
        <p:spPr>
          <a:xfrm rot="10800000">
            <a:off x="5172325" y="755273"/>
            <a:ext cx="795716" cy="413410"/>
          </a:xfrm>
          <a:custGeom>
            <a:rect b="b" l="l" r="r" t="t"/>
            <a:pathLst>
              <a:path extrusionOk="0" h="826820" w="1591432">
                <a:moveTo>
                  <a:pt x="577232" y="826821"/>
                </a:moveTo>
                <a:cubicBezTo>
                  <a:pt x="559377" y="820519"/>
                  <a:pt x="542890" y="810461"/>
                  <a:pt x="526848" y="800499"/>
                </a:cubicBezTo>
                <a:cubicBezTo>
                  <a:pt x="477006" y="772236"/>
                  <a:pt x="429741" y="740090"/>
                  <a:pt x="383590" y="706161"/>
                </a:cubicBezTo>
                <a:cubicBezTo>
                  <a:pt x="329514" y="669049"/>
                  <a:pt x="276744" y="630124"/>
                  <a:pt x="223400" y="591962"/>
                </a:cubicBezTo>
                <a:cubicBezTo>
                  <a:pt x="170661" y="552081"/>
                  <a:pt x="116617" y="513888"/>
                  <a:pt x="64928" y="472639"/>
                </a:cubicBezTo>
                <a:cubicBezTo>
                  <a:pt x="51719" y="461753"/>
                  <a:pt x="37429" y="452300"/>
                  <a:pt x="23838" y="441924"/>
                </a:cubicBezTo>
                <a:cubicBezTo>
                  <a:pt x="14417" y="434031"/>
                  <a:pt x="3054" y="425597"/>
                  <a:pt x="190" y="413025"/>
                </a:cubicBezTo>
                <a:cubicBezTo>
                  <a:pt x="-3789" y="393769"/>
                  <a:pt x="55952" y="356021"/>
                  <a:pt x="70593" y="341380"/>
                </a:cubicBezTo>
                <a:cubicBezTo>
                  <a:pt x="122346" y="297521"/>
                  <a:pt x="179191" y="260155"/>
                  <a:pt x="232598" y="218396"/>
                </a:cubicBezTo>
                <a:cubicBezTo>
                  <a:pt x="287374" y="177784"/>
                  <a:pt x="341768" y="136757"/>
                  <a:pt x="395621" y="94967"/>
                </a:cubicBezTo>
                <a:cubicBezTo>
                  <a:pt x="436966" y="65080"/>
                  <a:pt x="475669" y="31120"/>
                  <a:pt x="519814" y="5371"/>
                </a:cubicBezTo>
                <a:cubicBezTo>
                  <a:pt x="521215" y="1393"/>
                  <a:pt x="525798" y="-708"/>
                  <a:pt x="529808" y="501"/>
                </a:cubicBezTo>
                <a:cubicBezTo>
                  <a:pt x="531432" y="-422"/>
                  <a:pt x="535346" y="-231"/>
                  <a:pt x="534328" y="2443"/>
                </a:cubicBezTo>
                <a:cubicBezTo>
                  <a:pt x="538975" y="5371"/>
                  <a:pt x="542030" y="10559"/>
                  <a:pt x="545054" y="15110"/>
                </a:cubicBezTo>
                <a:cubicBezTo>
                  <a:pt x="554252" y="29497"/>
                  <a:pt x="561541" y="44965"/>
                  <a:pt x="570071" y="59765"/>
                </a:cubicBezTo>
                <a:cubicBezTo>
                  <a:pt x="580892" y="79435"/>
                  <a:pt x="611670" y="121066"/>
                  <a:pt x="588245" y="140226"/>
                </a:cubicBezTo>
                <a:cubicBezTo>
                  <a:pt x="549064" y="166516"/>
                  <a:pt x="506860" y="188382"/>
                  <a:pt x="470290" y="218078"/>
                </a:cubicBezTo>
                <a:cubicBezTo>
                  <a:pt x="422134" y="249842"/>
                  <a:pt x="376397" y="284885"/>
                  <a:pt x="328273" y="316617"/>
                </a:cubicBezTo>
                <a:cubicBezTo>
                  <a:pt x="305516" y="329285"/>
                  <a:pt x="284160" y="344021"/>
                  <a:pt x="263630" y="359967"/>
                </a:cubicBezTo>
                <a:cubicBezTo>
                  <a:pt x="251631" y="368656"/>
                  <a:pt x="238868" y="376359"/>
                  <a:pt x="227983" y="386480"/>
                </a:cubicBezTo>
                <a:cubicBezTo>
                  <a:pt x="256246" y="387148"/>
                  <a:pt x="284319" y="384570"/>
                  <a:pt x="312359" y="381419"/>
                </a:cubicBezTo>
                <a:cubicBezTo>
                  <a:pt x="339509" y="379414"/>
                  <a:pt x="366658" y="381706"/>
                  <a:pt x="393807" y="382883"/>
                </a:cubicBezTo>
                <a:cubicBezTo>
                  <a:pt x="521883" y="383775"/>
                  <a:pt x="650277" y="383997"/>
                  <a:pt x="778003" y="393960"/>
                </a:cubicBezTo>
                <a:cubicBezTo>
                  <a:pt x="909708" y="405736"/>
                  <a:pt x="1041380" y="417767"/>
                  <a:pt x="1173149" y="429257"/>
                </a:cubicBezTo>
                <a:cubicBezTo>
                  <a:pt x="1294222" y="439028"/>
                  <a:pt x="1415392" y="446858"/>
                  <a:pt x="1536211" y="456565"/>
                </a:cubicBezTo>
                <a:cubicBezTo>
                  <a:pt x="1546173" y="457202"/>
                  <a:pt x="1556263" y="456724"/>
                  <a:pt x="1566002" y="455451"/>
                </a:cubicBezTo>
                <a:cubicBezTo>
                  <a:pt x="1575837" y="453351"/>
                  <a:pt x="1590732" y="452396"/>
                  <a:pt x="1591433" y="465955"/>
                </a:cubicBezTo>
                <a:cubicBezTo>
                  <a:pt x="1589173" y="482346"/>
                  <a:pt x="1585704" y="498578"/>
                  <a:pt x="1583985" y="515065"/>
                </a:cubicBezTo>
                <a:cubicBezTo>
                  <a:pt x="1581439" y="530788"/>
                  <a:pt x="1582903" y="548835"/>
                  <a:pt x="1572686" y="562075"/>
                </a:cubicBezTo>
                <a:cubicBezTo>
                  <a:pt x="1567753" y="568473"/>
                  <a:pt x="1559668" y="568027"/>
                  <a:pt x="1552443" y="567009"/>
                </a:cubicBezTo>
                <a:cubicBezTo>
                  <a:pt x="1537293" y="565704"/>
                  <a:pt x="1522143" y="564367"/>
                  <a:pt x="1506929" y="564271"/>
                </a:cubicBezTo>
                <a:cubicBezTo>
                  <a:pt x="1363989" y="564049"/>
                  <a:pt x="1220732" y="566436"/>
                  <a:pt x="1078142" y="554723"/>
                </a:cubicBezTo>
                <a:cubicBezTo>
                  <a:pt x="1010857" y="551286"/>
                  <a:pt x="943414" y="551668"/>
                  <a:pt x="876320" y="544888"/>
                </a:cubicBezTo>
                <a:cubicBezTo>
                  <a:pt x="829024" y="539732"/>
                  <a:pt x="781918" y="533144"/>
                  <a:pt x="734367" y="530884"/>
                </a:cubicBezTo>
                <a:cubicBezTo>
                  <a:pt x="657630" y="523436"/>
                  <a:pt x="580733" y="517261"/>
                  <a:pt x="503932" y="510609"/>
                </a:cubicBezTo>
                <a:cubicBezTo>
                  <a:pt x="419079" y="505485"/>
                  <a:pt x="334321" y="501316"/>
                  <a:pt x="249785" y="493900"/>
                </a:cubicBezTo>
                <a:cubicBezTo>
                  <a:pt x="305962" y="523723"/>
                  <a:pt x="357078" y="562139"/>
                  <a:pt x="410612" y="596259"/>
                </a:cubicBezTo>
                <a:cubicBezTo>
                  <a:pt x="435438" y="613987"/>
                  <a:pt x="461505" y="627737"/>
                  <a:pt x="487191" y="643873"/>
                </a:cubicBezTo>
                <a:cubicBezTo>
                  <a:pt x="501036" y="652817"/>
                  <a:pt x="514213" y="662238"/>
                  <a:pt x="528121" y="670959"/>
                </a:cubicBezTo>
                <a:cubicBezTo>
                  <a:pt x="546773" y="681749"/>
                  <a:pt x="563132" y="698204"/>
                  <a:pt x="580542" y="710235"/>
                </a:cubicBezTo>
                <a:cubicBezTo>
                  <a:pt x="591809" y="719688"/>
                  <a:pt x="619563" y="725799"/>
                  <a:pt x="618768" y="742668"/>
                </a:cubicBezTo>
                <a:cubicBezTo>
                  <a:pt x="617049" y="753044"/>
                  <a:pt x="613198" y="763069"/>
                  <a:pt x="610811" y="773350"/>
                </a:cubicBezTo>
                <a:cubicBezTo>
                  <a:pt x="605464" y="790569"/>
                  <a:pt x="599862" y="826503"/>
                  <a:pt x="577232" y="826821"/>
                </a:cubicBezTo>
                <a:close/>
                <a:moveTo>
                  <a:pt x="578696" y="810207"/>
                </a:moveTo>
                <a:cubicBezTo>
                  <a:pt x="583216" y="805655"/>
                  <a:pt x="585794" y="799608"/>
                  <a:pt x="588054" y="793688"/>
                </a:cubicBezTo>
                <a:cubicBezTo>
                  <a:pt x="593496" y="776755"/>
                  <a:pt x="597475" y="759346"/>
                  <a:pt x="602408" y="742254"/>
                </a:cubicBezTo>
                <a:cubicBezTo>
                  <a:pt x="590409" y="734106"/>
                  <a:pt x="576787" y="728440"/>
                  <a:pt x="565328" y="719369"/>
                </a:cubicBezTo>
                <a:cubicBezTo>
                  <a:pt x="555812" y="712335"/>
                  <a:pt x="546868" y="704474"/>
                  <a:pt x="537638" y="697090"/>
                </a:cubicBezTo>
                <a:cubicBezTo>
                  <a:pt x="521660" y="685345"/>
                  <a:pt x="505110" y="675924"/>
                  <a:pt x="489005" y="664498"/>
                </a:cubicBezTo>
                <a:cubicBezTo>
                  <a:pt x="462301" y="646292"/>
                  <a:pt x="432287" y="631524"/>
                  <a:pt x="406125" y="612777"/>
                </a:cubicBezTo>
                <a:cubicBezTo>
                  <a:pt x="370509" y="590243"/>
                  <a:pt x="336580" y="565226"/>
                  <a:pt x="300551" y="543329"/>
                </a:cubicBezTo>
                <a:cubicBezTo>
                  <a:pt x="288234" y="535594"/>
                  <a:pt x="276393" y="527064"/>
                  <a:pt x="263694" y="519903"/>
                </a:cubicBezTo>
                <a:cubicBezTo>
                  <a:pt x="250072" y="512233"/>
                  <a:pt x="236004" y="505326"/>
                  <a:pt x="222763" y="496955"/>
                </a:cubicBezTo>
                <a:cubicBezTo>
                  <a:pt x="217639" y="494059"/>
                  <a:pt x="211814" y="489253"/>
                  <a:pt x="213947" y="482728"/>
                </a:cubicBezTo>
                <a:cubicBezTo>
                  <a:pt x="218466" y="471015"/>
                  <a:pt x="236163" y="477317"/>
                  <a:pt x="245743" y="477190"/>
                </a:cubicBezTo>
                <a:cubicBezTo>
                  <a:pt x="266622" y="479195"/>
                  <a:pt x="287533" y="481009"/>
                  <a:pt x="307362" y="482569"/>
                </a:cubicBezTo>
                <a:cubicBezTo>
                  <a:pt x="381681" y="486802"/>
                  <a:pt x="455904" y="491353"/>
                  <a:pt x="530127" y="496446"/>
                </a:cubicBezTo>
                <a:cubicBezTo>
                  <a:pt x="563992" y="499788"/>
                  <a:pt x="597952" y="502684"/>
                  <a:pt x="631913" y="505103"/>
                </a:cubicBezTo>
                <a:cubicBezTo>
                  <a:pt x="684047" y="509495"/>
                  <a:pt x="736022" y="515352"/>
                  <a:pt x="788284" y="518566"/>
                </a:cubicBezTo>
                <a:cubicBezTo>
                  <a:pt x="828133" y="522290"/>
                  <a:pt x="869382" y="528910"/>
                  <a:pt x="909039" y="531361"/>
                </a:cubicBezTo>
                <a:cubicBezTo>
                  <a:pt x="959041" y="535244"/>
                  <a:pt x="1009171" y="535594"/>
                  <a:pt x="1059236" y="537504"/>
                </a:cubicBezTo>
                <a:cubicBezTo>
                  <a:pt x="1097907" y="539446"/>
                  <a:pt x="1136419" y="543169"/>
                  <a:pt x="1174963" y="544474"/>
                </a:cubicBezTo>
                <a:cubicBezTo>
                  <a:pt x="1258384" y="548326"/>
                  <a:pt x="1341933" y="548071"/>
                  <a:pt x="1425449" y="548071"/>
                </a:cubicBezTo>
                <a:cubicBezTo>
                  <a:pt x="1470486" y="548230"/>
                  <a:pt x="1515618" y="546575"/>
                  <a:pt x="1560464" y="551413"/>
                </a:cubicBezTo>
                <a:cubicBezTo>
                  <a:pt x="1565493" y="543488"/>
                  <a:pt x="1565238" y="533494"/>
                  <a:pt x="1566607" y="524486"/>
                </a:cubicBezTo>
                <a:cubicBezTo>
                  <a:pt x="1568644" y="506440"/>
                  <a:pt x="1570872" y="488393"/>
                  <a:pt x="1574468" y="470570"/>
                </a:cubicBezTo>
                <a:cubicBezTo>
                  <a:pt x="1541144" y="476235"/>
                  <a:pt x="1507534" y="469583"/>
                  <a:pt x="1474146" y="467769"/>
                </a:cubicBezTo>
                <a:cubicBezTo>
                  <a:pt x="1404061" y="462867"/>
                  <a:pt x="1335122" y="457743"/>
                  <a:pt x="1265259" y="452428"/>
                </a:cubicBezTo>
                <a:cubicBezTo>
                  <a:pt x="1141257" y="443675"/>
                  <a:pt x="1017509" y="431517"/>
                  <a:pt x="893730" y="420409"/>
                </a:cubicBezTo>
                <a:cubicBezTo>
                  <a:pt x="844269" y="416558"/>
                  <a:pt x="794904" y="411465"/>
                  <a:pt x="745475" y="407264"/>
                </a:cubicBezTo>
                <a:cubicBezTo>
                  <a:pt x="697924" y="404845"/>
                  <a:pt x="650309" y="403317"/>
                  <a:pt x="602726" y="401757"/>
                </a:cubicBezTo>
                <a:cubicBezTo>
                  <a:pt x="530636" y="399689"/>
                  <a:pt x="458482" y="399498"/>
                  <a:pt x="386391" y="398766"/>
                </a:cubicBezTo>
                <a:cubicBezTo>
                  <a:pt x="363284" y="397333"/>
                  <a:pt x="340050" y="396124"/>
                  <a:pt x="316911" y="397270"/>
                </a:cubicBezTo>
                <a:cubicBezTo>
                  <a:pt x="289220" y="399975"/>
                  <a:pt x="261593" y="403444"/>
                  <a:pt x="233712" y="402617"/>
                </a:cubicBezTo>
                <a:cubicBezTo>
                  <a:pt x="227951" y="402649"/>
                  <a:pt x="222190" y="402680"/>
                  <a:pt x="216429" y="402744"/>
                </a:cubicBezTo>
                <a:cubicBezTo>
                  <a:pt x="212801" y="402903"/>
                  <a:pt x="208695" y="401726"/>
                  <a:pt x="206817" y="398384"/>
                </a:cubicBezTo>
                <a:cubicBezTo>
                  <a:pt x="196505" y="380242"/>
                  <a:pt x="245043" y="354907"/>
                  <a:pt x="256851" y="344817"/>
                </a:cubicBezTo>
                <a:cubicBezTo>
                  <a:pt x="269423" y="335587"/>
                  <a:pt x="281518" y="325625"/>
                  <a:pt x="294886" y="317540"/>
                </a:cubicBezTo>
                <a:cubicBezTo>
                  <a:pt x="348834" y="286795"/>
                  <a:pt x="397658" y="246182"/>
                  <a:pt x="449570" y="212635"/>
                </a:cubicBezTo>
                <a:cubicBezTo>
                  <a:pt x="465770" y="202068"/>
                  <a:pt x="480539" y="189528"/>
                  <a:pt x="496357" y="178420"/>
                </a:cubicBezTo>
                <a:cubicBezTo>
                  <a:pt x="512430" y="167758"/>
                  <a:pt x="529490" y="158528"/>
                  <a:pt x="545754" y="148152"/>
                </a:cubicBezTo>
                <a:cubicBezTo>
                  <a:pt x="556257" y="141563"/>
                  <a:pt x="566856" y="135070"/>
                  <a:pt x="577009" y="128227"/>
                </a:cubicBezTo>
                <a:cubicBezTo>
                  <a:pt x="578442" y="127241"/>
                  <a:pt x="580065" y="126445"/>
                  <a:pt x="580415" y="124599"/>
                </a:cubicBezTo>
                <a:cubicBezTo>
                  <a:pt x="580224" y="100919"/>
                  <a:pt x="562719" y="81727"/>
                  <a:pt x="552597" y="61420"/>
                </a:cubicBezTo>
                <a:cubicBezTo>
                  <a:pt x="547282" y="51935"/>
                  <a:pt x="542126" y="42355"/>
                  <a:pt x="536906" y="32807"/>
                </a:cubicBezTo>
                <a:cubicBezTo>
                  <a:pt x="532577" y="26123"/>
                  <a:pt x="529522" y="17593"/>
                  <a:pt x="522042" y="14124"/>
                </a:cubicBezTo>
                <a:cubicBezTo>
                  <a:pt x="520228" y="15906"/>
                  <a:pt x="518414" y="17720"/>
                  <a:pt x="516600" y="19535"/>
                </a:cubicBezTo>
                <a:cubicBezTo>
                  <a:pt x="515677" y="20458"/>
                  <a:pt x="514244" y="19057"/>
                  <a:pt x="515167" y="18102"/>
                </a:cubicBezTo>
                <a:cubicBezTo>
                  <a:pt x="517013" y="16256"/>
                  <a:pt x="518860" y="14410"/>
                  <a:pt x="520737" y="12564"/>
                </a:cubicBezTo>
                <a:cubicBezTo>
                  <a:pt x="520737" y="12532"/>
                  <a:pt x="520706" y="12532"/>
                  <a:pt x="520706" y="12501"/>
                </a:cubicBezTo>
                <a:cubicBezTo>
                  <a:pt x="472263" y="48816"/>
                  <a:pt x="426017" y="88188"/>
                  <a:pt x="377766" y="124790"/>
                </a:cubicBezTo>
                <a:cubicBezTo>
                  <a:pt x="337981" y="158368"/>
                  <a:pt x="295459" y="188541"/>
                  <a:pt x="254178" y="220274"/>
                </a:cubicBezTo>
                <a:cubicBezTo>
                  <a:pt x="193800" y="267730"/>
                  <a:pt x="129921" y="310570"/>
                  <a:pt x="71739" y="360604"/>
                </a:cubicBezTo>
                <a:cubicBezTo>
                  <a:pt x="53279" y="377250"/>
                  <a:pt x="30522" y="390204"/>
                  <a:pt x="16327" y="410924"/>
                </a:cubicBezTo>
                <a:cubicBezTo>
                  <a:pt x="23170" y="423082"/>
                  <a:pt x="36060" y="430657"/>
                  <a:pt x="46945" y="438869"/>
                </a:cubicBezTo>
                <a:cubicBezTo>
                  <a:pt x="67411" y="452873"/>
                  <a:pt x="85903" y="469424"/>
                  <a:pt x="105732" y="484224"/>
                </a:cubicBezTo>
                <a:cubicBezTo>
                  <a:pt x="171711" y="533271"/>
                  <a:pt x="237754" y="582222"/>
                  <a:pt x="304179" y="630601"/>
                </a:cubicBezTo>
                <a:cubicBezTo>
                  <a:pt x="394412" y="692220"/>
                  <a:pt x="480443" y="761605"/>
                  <a:pt x="578696" y="810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6"/>
          <p:cNvSpPr/>
          <p:nvPr/>
        </p:nvSpPr>
        <p:spPr>
          <a:xfrm rot="10800000">
            <a:off x="5180808" y="763564"/>
            <a:ext cx="779071" cy="398805"/>
          </a:xfrm>
          <a:custGeom>
            <a:rect b="b" l="l" r="r" t="t"/>
            <a:pathLst>
              <a:path extrusionOk="0" h="797610" w="1558141">
                <a:moveTo>
                  <a:pt x="1558142" y="458005"/>
                </a:moveTo>
                <a:cubicBezTo>
                  <a:pt x="1554513" y="475829"/>
                  <a:pt x="1552285" y="493876"/>
                  <a:pt x="1550280" y="511922"/>
                </a:cubicBezTo>
                <a:cubicBezTo>
                  <a:pt x="1548943" y="520961"/>
                  <a:pt x="1549166" y="530924"/>
                  <a:pt x="1544169" y="538849"/>
                </a:cubicBezTo>
                <a:cubicBezTo>
                  <a:pt x="1499292" y="534011"/>
                  <a:pt x="1454191" y="535666"/>
                  <a:pt x="1409155" y="535507"/>
                </a:cubicBezTo>
                <a:cubicBezTo>
                  <a:pt x="1325638" y="535507"/>
                  <a:pt x="1242121" y="535761"/>
                  <a:pt x="1158668" y="531910"/>
                </a:cubicBezTo>
                <a:cubicBezTo>
                  <a:pt x="1120092" y="530605"/>
                  <a:pt x="1081612" y="526881"/>
                  <a:pt x="1042941" y="524940"/>
                </a:cubicBezTo>
                <a:cubicBezTo>
                  <a:pt x="992876" y="523030"/>
                  <a:pt x="942747" y="522648"/>
                  <a:pt x="892745" y="518797"/>
                </a:cubicBezTo>
                <a:cubicBezTo>
                  <a:pt x="853087" y="516346"/>
                  <a:pt x="811838" y="509726"/>
                  <a:pt x="771989" y="506002"/>
                </a:cubicBezTo>
                <a:cubicBezTo>
                  <a:pt x="719727" y="502788"/>
                  <a:pt x="667752" y="496931"/>
                  <a:pt x="615618" y="492539"/>
                </a:cubicBezTo>
                <a:cubicBezTo>
                  <a:pt x="581657" y="490152"/>
                  <a:pt x="547697" y="487224"/>
                  <a:pt x="513832" y="483882"/>
                </a:cubicBezTo>
                <a:cubicBezTo>
                  <a:pt x="439609" y="478789"/>
                  <a:pt x="365386" y="474238"/>
                  <a:pt x="291067" y="470005"/>
                </a:cubicBezTo>
                <a:cubicBezTo>
                  <a:pt x="271239" y="468445"/>
                  <a:pt x="250328" y="466631"/>
                  <a:pt x="229448" y="464626"/>
                </a:cubicBezTo>
                <a:cubicBezTo>
                  <a:pt x="219868" y="464753"/>
                  <a:pt x="202204" y="458451"/>
                  <a:pt x="197652" y="470164"/>
                </a:cubicBezTo>
                <a:cubicBezTo>
                  <a:pt x="195520" y="476657"/>
                  <a:pt x="201344" y="481495"/>
                  <a:pt x="206469" y="484391"/>
                </a:cubicBezTo>
                <a:cubicBezTo>
                  <a:pt x="219709" y="492762"/>
                  <a:pt x="233777" y="499637"/>
                  <a:pt x="247399" y="507339"/>
                </a:cubicBezTo>
                <a:cubicBezTo>
                  <a:pt x="260099" y="514468"/>
                  <a:pt x="271939" y="522998"/>
                  <a:pt x="284256" y="530764"/>
                </a:cubicBezTo>
                <a:cubicBezTo>
                  <a:pt x="320286" y="552662"/>
                  <a:pt x="354214" y="577679"/>
                  <a:pt x="389830" y="600213"/>
                </a:cubicBezTo>
                <a:cubicBezTo>
                  <a:pt x="416024" y="618960"/>
                  <a:pt x="446006" y="633728"/>
                  <a:pt x="472710" y="651934"/>
                </a:cubicBezTo>
                <a:cubicBezTo>
                  <a:pt x="488783" y="663360"/>
                  <a:pt x="505334" y="672781"/>
                  <a:pt x="521311" y="684526"/>
                </a:cubicBezTo>
                <a:cubicBezTo>
                  <a:pt x="530573" y="691910"/>
                  <a:pt x="539485" y="699771"/>
                  <a:pt x="549002" y="706805"/>
                </a:cubicBezTo>
                <a:cubicBezTo>
                  <a:pt x="560460" y="715844"/>
                  <a:pt x="574114" y="721510"/>
                  <a:pt x="586082" y="729690"/>
                </a:cubicBezTo>
                <a:cubicBezTo>
                  <a:pt x="581116" y="746781"/>
                  <a:pt x="577138" y="764159"/>
                  <a:pt x="571727" y="781092"/>
                </a:cubicBezTo>
                <a:cubicBezTo>
                  <a:pt x="569435" y="787012"/>
                  <a:pt x="566857" y="793059"/>
                  <a:pt x="562370" y="797611"/>
                </a:cubicBezTo>
                <a:cubicBezTo>
                  <a:pt x="464116" y="749009"/>
                  <a:pt x="378085" y="679592"/>
                  <a:pt x="287853" y="618037"/>
                </a:cubicBezTo>
                <a:cubicBezTo>
                  <a:pt x="221428" y="569658"/>
                  <a:pt x="155353" y="520707"/>
                  <a:pt x="89405" y="471660"/>
                </a:cubicBezTo>
                <a:cubicBezTo>
                  <a:pt x="69576" y="456828"/>
                  <a:pt x="51084" y="440277"/>
                  <a:pt x="30619" y="426305"/>
                </a:cubicBezTo>
                <a:cubicBezTo>
                  <a:pt x="19702" y="418061"/>
                  <a:pt x="6843" y="410518"/>
                  <a:pt x="0" y="398360"/>
                </a:cubicBezTo>
                <a:cubicBezTo>
                  <a:pt x="14195" y="377640"/>
                  <a:pt x="36952" y="364718"/>
                  <a:pt x="55413" y="348040"/>
                </a:cubicBezTo>
                <a:cubicBezTo>
                  <a:pt x="113594" y="298006"/>
                  <a:pt x="177473" y="255134"/>
                  <a:pt x="237819" y="207773"/>
                </a:cubicBezTo>
                <a:cubicBezTo>
                  <a:pt x="279100" y="176041"/>
                  <a:pt x="321591" y="145868"/>
                  <a:pt x="361407" y="112289"/>
                </a:cubicBezTo>
                <a:cubicBezTo>
                  <a:pt x="409659" y="75687"/>
                  <a:pt x="455873" y="36316"/>
                  <a:pt x="504347" y="0"/>
                </a:cubicBezTo>
                <a:cubicBezTo>
                  <a:pt x="504347" y="32"/>
                  <a:pt x="504379" y="32"/>
                  <a:pt x="504379" y="64"/>
                </a:cubicBezTo>
                <a:cubicBezTo>
                  <a:pt x="502501" y="1910"/>
                  <a:pt x="500655" y="3756"/>
                  <a:pt x="498809" y="5602"/>
                </a:cubicBezTo>
                <a:cubicBezTo>
                  <a:pt x="497886" y="6525"/>
                  <a:pt x="499318" y="7957"/>
                  <a:pt x="500241" y="7034"/>
                </a:cubicBezTo>
                <a:cubicBezTo>
                  <a:pt x="502056" y="5220"/>
                  <a:pt x="503870" y="3437"/>
                  <a:pt x="505684" y="1623"/>
                </a:cubicBezTo>
                <a:cubicBezTo>
                  <a:pt x="513164" y="5092"/>
                  <a:pt x="516219" y="13622"/>
                  <a:pt x="520548" y="20306"/>
                </a:cubicBezTo>
                <a:cubicBezTo>
                  <a:pt x="525767" y="29855"/>
                  <a:pt x="530924" y="39435"/>
                  <a:pt x="536239" y="48920"/>
                </a:cubicBezTo>
                <a:cubicBezTo>
                  <a:pt x="546360" y="69226"/>
                  <a:pt x="563866" y="88386"/>
                  <a:pt x="564057" y="112098"/>
                </a:cubicBezTo>
                <a:cubicBezTo>
                  <a:pt x="563706" y="113944"/>
                  <a:pt x="562051" y="114740"/>
                  <a:pt x="560651" y="115727"/>
                </a:cubicBezTo>
                <a:cubicBezTo>
                  <a:pt x="550498" y="122570"/>
                  <a:pt x="539899" y="129063"/>
                  <a:pt x="529396" y="135651"/>
                </a:cubicBezTo>
                <a:cubicBezTo>
                  <a:pt x="513132" y="146027"/>
                  <a:pt x="496104" y="155257"/>
                  <a:pt x="479999" y="165920"/>
                </a:cubicBezTo>
                <a:cubicBezTo>
                  <a:pt x="464180" y="177059"/>
                  <a:pt x="449444" y="189568"/>
                  <a:pt x="433211" y="200135"/>
                </a:cubicBezTo>
                <a:cubicBezTo>
                  <a:pt x="381268" y="233681"/>
                  <a:pt x="332444" y="274294"/>
                  <a:pt x="278527" y="305040"/>
                </a:cubicBezTo>
                <a:cubicBezTo>
                  <a:pt x="265128" y="313124"/>
                  <a:pt x="253065" y="323086"/>
                  <a:pt x="240493" y="332317"/>
                </a:cubicBezTo>
                <a:cubicBezTo>
                  <a:pt x="228653" y="342374"/>
                  <a:pt x="180115" y="367709"/>
                  <a:pt x="190459" y="385883"/>
                </a:cubicBezTo>
                <a:cubicBezTo>
                  <a:pt x="192337" y="389225"/>
                  <a:pt x="196475" y="390371"/>
                  <a:pt x="200071" y="390244"/>
                </a:cubicBezTo>
                <a:cubicBezTo>
                  <a:pt x="205832" y="390180"/>
                  <a:pt x="211593" y="390148"/>
                  <a:pt x="217354" y="390116"/>
                </a:cubicBezTo>
                <a:cubicBezTo>
                  <a:pt x="245235" y="390912"/>
                  <a:pt x="272862" y="387475"/>
                  <a:pt x="300552" y="384769"/>
                </a:cubicBezTo>
                <a:cubicBezTo>
                  <a:pt x="323691" y="383623"/>
                  <a:pt x="346926" y="384833"/>
                  <a:pt x="370033" y="386265"/>
                </a:cubicBezTo>
                <a:cubicBezTo>
                  <a:pt x="442123" y="386997"/>
                  <a:pt x="514278" y="387156"/>
                  <a:pt x="586368" y="389257"/>
                </a:cubicBezTo>
                <a:cubicBezTo>
                  <a:pt x="633951" y="390817"/>
                  <a:pt x="681566" y="392344"/>
                  <a:pt x="729117" y="394763"/>
                </a:cubicBezTo>
                <a:cubicBezTo>
                  <a:pt x="778578" y="398965"/>
                  <a:pt x="827911" y="404057"/>
                  <a:pt x="877372" y="407908"/>
                </a:cubicBezTo>
                <a:cubicBezTo>
                  <a:pt x="1001183" y="419016"/>
                  <a:pt x="1124930" y="431206"/>
                  <a:pt x="1248900" y="439927"/>
                </a:cubicBezTo>
                <a:cubicBezTo>
                  <a:pt x="1318795" y="445242"/>
                  <a:pt x="1387734" y="450367"/>
                  <a:pt x="1457788" y="455268"/>
                </a:cubicBezTo>
                <a:cubicBezTo>
                  <a:pt x="1491176" y="457019"/>
                  <a:pt x="1524818" y="463671"/>
                  <a:pt x="1558142" y="458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" name="Google Shape;473;p16"/>
          <p:cNvGrpSpPr/>
          <p:nvPr/>
        </p:nvGrpSpPr>
        <p:grpSpPr>
          <a:xfrm>
            <a:off x="6383728" y="2779888"/>
            <a:ext cx="1900688" cy="865414"/>
            <a:chOff x="0" y="-28575"/>
            <a:chExt cx="5068500" cy="2307772"/>
          </a:xfrm>
        </p:grpSpPr>
        <p:sp>
          <p:nvSpPr>
            <p:cNvPr id="474" name="Google Shape;474;p16"/>
            <p:cNvSpPr txBox="1"/>
            <p:nvPr/>
          </p:nvSpPr>
          <p:spPr>
            <a:xfrm>
              <a:off x="0" y="955597"/>
              <a:ext cx="5068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475" name="Google Shape;475;p16"/>
            <p:cNvSpPr txBox="1"/>
            <p:nvPr/>
          </p:nvSpPr>
          <p:spPr>
            <a:xfrm>
              <a:off x="0" y="-28575"/>
              <a:ext cx="506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76" name="Google Shape;476;p16"/>
          <p:cNvSpPr/>
          <p:nvPr/>
        </p:nvSpPr>
        <p:spPr>
          <a:xfrm rot="10800000">
            <a:off x="5172325" y="2698373"/>
            <a:ext cx="795716" cy="413410"/>
          </a:xfrm>
          <a:custGeom>
            <a:rect b="b" l="l" r="r" t="t"/>
            <a:pathLst>
              <a:path extrusionOk="0" h="826820" w="1591432">
                <a:moveTo>
                  <a:pt x="1566002" y="455451"/>
                </a:moveTo>
                <a:cubicBezTo>
                  <a:pt x="1556263" y="456724"/>
                  <a:pt x="1546173" y="457202"/>
                  <a:pt x="1536211" y="456565"/>
                </a:cubicBezTo>
                <a:cubicBezTo>
                  <a:pt x="1415392" y="446858"/>
                  <a:pt x="1294222" y="439028"/>
                  <a:pt x="1173149" y="429257"/>
                </a:cubicBezTo>
                <a:cubicBezTo>
                  <a:pt x="1041380" y="417767"/>
                  <a:pt x="909708" y="405736"/>
                  <a:pt x="778003" y="393960"/>
                </a:cubicBezTo>
                <a:cubicBezTo>
                  <a:pt x="650277" y="383997"/>
                  <a:pt x="521883" y="383775"/>
                  <a:pt x="393807" y="382883"/>
                </a:cubicBezTo>
                <a:cubicBezTo>
                  <a:pt x="366658" y="381706"/>
                  <a:pt x="339509" y="379414"/>
                  <a:pt x="312359" y="381419"/>
                </a:cubicBezTo>
                <a:cubicBezTo>
                  <a:pt x="284319" y="384570"/>
                  <a:pt x="256246" y="387148"/>
                  <a:pt x="227983" y="386480"/>
                </a:cubicBezTo>
                <a:cubicBezTo>
                  <a:pt x="238868" y="376359"/>
                  <a:pt x="251631" y="368656"/>
                  <a:pt x="263630" y="359967"/>
                </a:cubicBezTo>
                <a:cubicBezTo>
                  <a:pt x="284160" y="344021"/>
                  <a:pt x="305516" y="329285"/>
                  <a:pt x="328273" y="316617"/>
                </a:cubicBezTo>
                <a:cubicBezTo>
                  <a:pt x="376397" y="284885"/>
                  <a:pt x="422134" y="249842"/>
                  <a:pt x="470290" y="218078"/>
                </a:cubicBezTo>
                <a:cubicBezTo>
                  <a:pt x="506860" y="188382"/>
                  <a:pt x="549064" y="166516"/>
                  <a:pt x="588245" y="140226"/>
                </a:cubicBezTo>
                <a:cubicBezTo>
                  <a:pt x="611670" y="121066"/>
                  <a:pt x="580892" y="79435"/>
                  <a:pt x="570071" y="59765"/>
                </a:cubicBezTo>
                <a:cubicBezTo>
                  <a:pt x="561541" y="44965"/>
                  <a:pt x="554252" y="29497"/>
                  <a:pt x="545054" y="15110"/>
                </a:cubicBezTo>
                <a:cubicBezTo>
                  <a:pt x="542030" y="10559"/>
                  <a:pt x="538975" y="5371"/>
                  <a:pt x="534328" y="2443"/>
                </a:cubicBezTo>
                <a:cubicBezTo>
                  <a:pt x="535346" y="-231"/>
                  <a:pt x="531432" y="-422"/>
                  <a:pt x="529808" y="501"/>
                </a:cubicBezTo>
                <a:cubicBezTo>
                  <a:pt x="525798" y="-708"/>
                  <a:pt x="521215" y="1393"/>
                  <a:pt x="519814" y="5371"/>
                </a:cubicBezTo>
                <a:cubicBezTo>
                  <a:pt x="475669" y="31120"/>
                  <a:pt x="436966" y="65080"/>
                  <a:pt x="395621" y="94967"/>
                </a:cubicBezTo>
                <a:cubicBezTo>
                  <a:pt x="341768" y="136757"/>
                  <a:pt x="287374" y="177784"/>
                  <a:pt x="232598" y="218396"/>
                </a:cubicBezTo>
                <a:cubicBezTo>
                  <a:pt x="179191" y="260155"/>
                  <a:pt x="122346" y="297521"/>
                  <a:pt x="70593" y="341380"/>
                </a:cubicBezTo>
                <a:cubicBezTo>
                  <a:pt x="55952" y="356021"/>
                  <a:pt x="-3789" y="393769"/>
                  <a:pt x="190" y="413025"/>
                </a:cubicBezTo>
                <a:cubicBezTo>
                  <a:pt x="3054" y="425597"/>
                  <a:pt x="14417" y="434031"/>
                  <a:pt x="23838" y="441924"/>
                </a:cubicBezTo>
                <a:cubicBezTo>
                  <a:pt x="37429" y="452300"/>
                  <a:pt x="51719" y="461753"/>
                  <a:pt x="64928" y="472639"/>
                </a:cubicBezTo>
                <a:cubicBezTo>
                  <a:pt x="116617" y="513888"/>
                  <a:pt x="170661" y="552081"/>
                  <a:pt x="223400" y="591962"/>
                </a:cubicBezTo>
                <a:cubicBezTo>
                  <a:pt x="276744" y="630124"/>
                  <a:pt x="329514" y="669049"/>
                  <a:pt x="383590" y="706161"/>
                </a:cubicBezTo>
                <a:cubicBezTo>
                  <a:pt x="429741" y="740090"/>
                  <a:pt x="477006" y="772236"/>
                  <a:pt x="526848" y="800499"/>
                </a:cubicBezTo>
                <a:cubicBezTo>
                  <a:pt x="542890" y="810461"/>
                  <a:pt x="559377" y="820519"/>
                  <a:pt x="577232" y="826821"/>
                </a:cubicBezTo>
                <a:cubicBezTo>
                  <a:pt x="599862" y="826503"/>
                  <a:pt x="605464" y="790569"/>
                  <a:pt x="610811" y="773350"/>
                </a:cubicBezTo>
                <a:cubicBezTo>
                  <a:pt x="613198" y="763069"/>
                  <a:pt x="617049" y="753044"/>
                  <a:pt x="618768" y="742668"/>
                </a:cubicBezTo>
                <a:cubicBezTo>
                  <a:pt x="619563" y="725799"/>
                  <a:pt x="591809" y="719688"/>
                  <a:pt x="580542" y="710235"/>
                </a:cubicBezTo>
                <a:cubicBezTo>
                  <a:pt x="563132" y="698204"/>
                  <a:pt x="546773" y="681749"/>
                  <a:pt x="528121" y="670959"/>
                </a:cubicBezTo>
                <a:cubicBezTo>
                  <a:pt x="514213" y="662238"/>
                  <a:pt x="501036" y="652817"/>
                  <a:pt x="487191" y="643873"/>
                </a:cubicBezTo>
                <a:cubicBezTo>
                  <a:pt x="461505" y="627737"/>
                  <a:pt x="435438" y="613987"/>
                  <a:pt x="410612" y="596259"/>
                </a:cubicBezTo>
                <a:cubicBezTo>
                  <a:pt x="357078" y="562139"/>
                  <a:pt x="305962" y="523723"/>
                  <a:pt x="249785" y="493900"/>
                </a:cubicBezTo>
                <a:cubicBezTo>
                  <a:pt x="334321" y="501316"/>
                  <a:pt x="419079" y="505485"/>
                  <a:pt x="503932" y="510609"/>
                </a:cubicBezTo>
                <a:cubicBezTo>
                  <a:pt x="580733" y="517261"/>
                  <a:pt x="657630" y="523436"/>
                  <a:pt x="734367" y="530884"/>
                </a:cubicBezTo>
                <a:cubicBezTo>
                  <a:pt x="781918" y="533144"/>
                  <a:pt x="829024" y="539732"/>
                  <a:pt x="876320" y="544888"/>
                </a:cubicBezTo>
                <a:cubicBezTo>
                  <a:pt x="943414" y="551668"/>
                  <a:pt x="1010857" y="551286"/>
                  <a:pt x="1078142" y="554723"/>
                </a:cubicBezTo>
                <a:cubicBezTo>
                  <a:pt x="1220732" y="566436"/>
                  <a:pt x="1363989" y="564049"/>
                  <a:pt x="1506929" y="564271"/>
                </a:cubicBezTo>
                <a:cubicBezTo>
                  <a:pt x="1522143" y="564367"/>
                  <a:pt x="1537293" y="565704"/>
                  <a:pt x="1552443" y="567009"/>
                </a:cubicBezTo>
                <a:cubicBezTo>
                  <a:pt x="1559668" y="568027"/>
                  <a:pt x="1567753" y="568473"/>
                  <a:pt x="1572686" y="562075"/>
                </a:cubicBezTo>
                <a:cubicBezTo>
                  <a:pt x="1582903" y="548835"/>
                  <a:pt x="1581439" y="530788"/>
                  <a:pt x="1583985" y="515065"/>
                </a:cubicBezTo>
                <a:cubicBezTo>
                  <a:pt x="1585704" y="498578"/>
                  <a:pt x="1589173" y="482346"/>
                  <a:pt x="1591433" y="465955"/>
                </a:cubicBezTo>
                <a:cubicBezTo>
                  <a:pt x="1590732" y="452396"/>
                  <a:pt x="1575837" y="453351"/>
                  <a:pt x="1566002" y="4554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6"/>
          <p:cNvSpPr/>
          <p:nvPr/>
        </p:nvSpPr>
        <p:spPr>
          <a:xfrm rot="10800000">
            <a:off x="5172325" y="2698373"/>
            <a:ext cx="795716" cy="413410"/>
          </a:xfrm>
          <a:custGeom>
            <a:rect b="b" l="l" r="r" t="t"/>
            <a:pathLst>
              <a:path extrusionOk="0" h="826820" w="1591432">
                <a:moveTo>
                  <a:pt x="577232" y="826821"/>
                </a:moveTo>
                <a:cubicBezTo>
                  <a:pt x="559377" y="820519"/>
                  <a:pt x="542890" y="810461"/>
                  <a:pt x="526848" y="800499"/>
                </a:cubicBezTo>
                <a:cubicBezTo>
                  <a:pt x="477006" y="772236"/>
                  <a:pt x="429741" y="740090"/>
                  <a:pt x="383590" y="706161"/>
                </a:cubicBezTo>
                <a:cubicBezTo>
                  <a:pt x="329514" y="669049"/>
                  <a:pt x="276744" y="630124"/>
                  <a:pt x="223400" y="591962"/>
                </a:cubicBezTo>
                <a:cubicBezTo>
                  <a:pt x="170661" y="552081"/>
                  <a:pt x="116617" y="513888"/>
                  <a:pt x="64928" y="472639"/>
                </a:cubicBezTo>
                <a:cubicBezTo>
                  <a:pt x="51719" y="461753"/>
                  <a:pt x="37429" y="452300"/>
                  <a:pt x="23838" y="441924"/>
                </a:cubicBezTo>
                <a:cubicBezTo>
                  <a:pt x="14417" y="434031"/>
                  <a:pt x="3054" y="425597"/>
                  <a:pt x="190" y="413025"/>
                </a:cubicBezTo>
                <a:cubicBezTo>
                  <a:pt x="-3789" y="393769"/>
                  <a:pt x="55952" y="356021"/>
                  <a:pt x="70593" y="341380"/>
                </a:cubicBezTo>
                <a:cubicBezTo>
                  <a:pt x="122346" y="297521"/>
                  <a:pt x="179191" y="260155"/>
                  <a:pt x="232598" y="218396"/>
                </a:cubicBezTo>
                <a:cubicBezTo>
                  <a:pt x="287374" y="177784"/>
                  <a:pt x="341768" y="136757"/>
                  <a:pt x="395621" y="94967"/>
                </a:cubicBezTo>
                <a:cubicBezTo>
                  <a:pt x="436966" y="65080"/>
                  <a:pt x="475669" y="31120"/>
                  <a:pt x="519814" y="5371"/>
                </a:cubicBezTo>
                <a:cubicBezTo>
                  <a:pt x="521215" y="1393"/>
                  <a:pt x="525798" y="-708"/>
                  <a:pt x="529808" y="501"/>
                </a:cubicBezTo>
                <a:cubicBezTo>
                  <a:pt x="531432" y="-422"/>
                  <a:pt x="535346" y="-231"/>
                  <a:pt x="534328" y="2443"/>
                </a:cubicBezTo>
                <a:cubicBezTo>
                  <a:pt x="538975" y="5371"/>
                  <a:pt x="542030" y="10559"/>
                  <a:pt x="545054" y="15110"/>
                </a:cubicBezTo>
                <a:cubicBezTo>
                  <a:pt x="554252" y="29497"/>
                  <a:pt x="561541" y="44965"/>
                  <a:pt x="570071" y="59765"/>
                </a:cubicBezTo>
                <a:cubicBezTo>
                  <a:pt x="580892" y="79435"/>
                  <a:pt x="611670" y="121066"/>
                  <a:pt x="588245" y="140226"/>
                </a:cubicBezTo>
                <a:cubicBezTo>
                  <a:pt x="549064" y="166516"/>
                  <a:pt x="506860" y="188382"/>
                  <a:pt x="470290" y="218078"/>
                </a:cubicBezTo>
                <a:cubicBezTo>
                  <a:pt x="422134" y="249842"/>
                  <a:pt x="376397" y="284885"/>
                  <a:pt x="328273" y="316617"/>
                </a:cubicBezTo>
                <a:cubicBezTo>
                  <a:pt x="305516" y="329285"/>
                  <a:pt x="284160" y="344021"/>
                  <a:pt x="263630" y="359967"/>
                </a:cubicBezTo>
                <a:cubicBezTo>
                  <a:pt x="251631" y="368656"/>
                  <a:pt x="238868" y="376359"/>
                  <a:pt x="227983" y="386480"/>
                </a:cubicBezTo>
                <a:cubicBezTo>
                  <a:pt x="256246" y="387148"/>
                  <a:pt x="284319" y="384570"/>
                  <a:pt x="312359" y="381419"/>
                </a:cubicBezTo>
                <a:cubicBezTo>
                  <a:pt x="339509" y="379414"/>
                  <a:pt x="366658" y="381706"/>
                  <a:pt x="393807" y="382883"/>
                </a:cubicBezTo>
                <a:cubicBezTo>
                  <a:pt x="521883" y="383775"/>
                  <a:pt x="650277" y="383997"/>
                  <a:pt x="778003" y="393960"/>
                </a:cubicBezTo>
                <a:cubicBezTo>
                  <a:pt x="909708" y="405736"/>
                  <a:pt x="1041380" y="417767"/>
                  <a:pt x="1173149" y="429257"/>
                </a:cubicBezTo>
                <a:cubicBezTo>
                  <a:pt x="1294222" y="439028"/>
                  <a:pt x="1415392" y="446858"/>
                  <a:pt x="1536211" y="456565"/>
                </a:cubicBezTo>
                <a:cubicBezTo>
                  <a:pt x="1546173" y="457202"/>
                  <a:pt x="1556263" y="456724"/>
                  <a:pt x="1566002" y="455451"/>
                </a:cubicBezTo>
                <a:cubicBezTo>
                  <a:pt x="1575837" y="453351"/>
                  <a:pt x="1590732" y="452396"/>
                  <a:pt x="1591433" y="465955"/>
                </a:cubicBezTo>
                <a:cubicBezTo>
                  <a:pt x="1589173" y="482346"/>
                  <a:pt x="1585704" y="498578"/>
                  <a:pt x="1583985" y="515065"/>
                </a:cubicBezTo>
                <a:cubicBezTo>
                  <a:pt x="1581439" y="530788"/>
                  <a:pt x="1582903" y="548835"/>
                  <a:pt x="1572686" y="562075"/>
                </a:cubicBezTo>
                <a:cubicBezTo>
                  <a:pt x="1567753" y="568473"/>
                  <a:pt x="1559668" y="568027"/>
                  <a:pt x="1552443" y="567009"/>
                </a:cubicBezTo>
                <a:cubicBezTo>
                  <a:pt x="1537293" y="565704"/>
                  <a:pt x="1522143" y="564367"/>
                  <a:pt x="1506929" y="564271"/>
                </a:cubicBezTo>
                <a:cubicBezTo>
                  <a:pt x="1363989" y="564049"/>
                  <a:pt x="1220732" y="566436"/>
                  <a:pt x="1078142" y="554723"/>
                </a:cubicBezTo>
                <a:cubicBezTo>
                  <a:pt x="1010857" y="551286"/>
                  <a:pt x="943414" y="551668"/>
                  <a:pt x="876320" y="544888"/>
                </a:cubicBezTo>
                <a:cubicBezTo>
                  <a:pt x="829024" y="539732"/>
                  <a:pt x="781918" y="533144"/>
                  <a:pt x="734367" y="530884"/>
                </a:cubicBezTo>
                <a:cubicBezTo>
                  <a:pt x="657630" y="523436"/>
                  <a:pt x="580733" y="517261"/>
                  <a:pt x="503932" y="510609"/>
                </a:cubicBezTo>
                <a:cubicBezTo>
                  <a:pt x="419079" y="505485"/>
                  <a:pt x="334321" y="501316"/>
                  <a:pt x="249785" y="493900"/>
                </a:cubicBezTo>
                <a:cubicBezTo>
                  <a:pt x="305962" y="523723"/>
                  <a:pt x="357078" y="562139"/>
                  <a:pt x="410612" y="596259"/>
                </a:cubicBezTo>
                <a:cubicBezTo>
                  <a:pt x="435438" y="613987"/>
                  <a:pt x="461505" y="627737"/>
                  <a:pt x="487191" y="643873"/>
                </a:cubicBezTo>
                <a:cubicBezTo>
                  <a:pt x="501036" y="652817"/>
                  <a:pt x="514213" y="662238"/>
                  <a:pt x="528121" y="670959"/>
                </a:cubicBezTo>
                <a:cubicBezTo>
                  <a:pt x="546773" y="681749"/>
                  <a:pt x="563132" y="698204"/>
                  <a:pt x="580542" y="710235"/>
                </a:cubicBezTo>
                <a:cubicBezTo>
                  <a:pt x="591809" y="719688"/>
                  <a:pt x="619563" y="725799"/>
                  <a:pt x="618768" y="742668"/>
                </a:cubicBezTo>
                <a:cubicBezTo>
                  <a:pt x="617049" y="753044"/>
                  <a:pt x="613198" y="763069"/>
                  <a:pt x="610811" y="773350"/>
                </a:cubicBezTo>
                <a:cubicBezTo>
                  <a:pt x="605464" y="790569"/>
                  <a:pt x="599862" y="826503"/>
                  <a:pt x="577232" y="826821"/>
                </a:cubicBezTo>
                <a:close/>
                <a:moveTo>
                  <a:pt x="578696" y="810207"/>
                </a:moveTo>
                <a:cubicBezTo>
                  <a:pt x="583216" y="805655"/>
                  <a:pt x="585794" y="799608"/>
                  <a:pt x="588054" y="793688"/>
                </a:cubicBezTo>
                <a:cubicBezTo>
                  <a:pt x="593496" y="776755"/>
                  <a:pt x="597475" y="759346"/>
                  <a:pt x="602408" y="742254"/>
                </a:cubicBezTo>
                <a:cubicBezTo>
                  <a:pt x="590409" y="734106"/>
                  <a:pt x="576787" y="728440"/>
                  <a:pt x="565328" y="719369"/>
                </a:cubicBezTo>
                <a:cubicBezTo>
                  <a:pt x="555812" y="712335"/>
                  <a:pt x="546868" y="704474"/>
                  <a:pt x="537638" y="697090"/>
                </a:cubicBezTo>
                <a:cubicBezTo>
                  <a:pt x="521660" y="685345"/>
                  <a:pt x="505110" y="675924"/>
                  <a:pt x="489005" y="664498"/>
                </a:cubicBezTo>
                <a:cubicBezTo>
                  <a:pt x="462301" y="646292"/>
                  <a:pt x="432287" y="631524"/>
                  <a:pt x="406125" y="612777"/>
                </a:cubicBezTo>
                <a:cubicBezTo>
                  <a:pt x="370509" y="590243"/>
                  <a:pt x="336580" y="565226"/>
                  <a:pt x="300551" y="543329"/>
                </a:cubicBezTo>
                <a:cubicBezTo>
                  <a:pt x="288234" y="535594"/>
                  <a:pt x="276393" y="527064"/>
                  <a:pt x="263694" y="519903"/>
                </a:cubicBezTo>
                <a:cubicBezTo>
                  <a:pt x="250072" y="512233"/>
                  <a:pt x="236004" y="505326"/>
                  <a:pt x="222763" y="496955"/>
                </a:cubicBezTo>
                <a:cubicBezTo>
                  <a:pt x="217639" y="494059"/>
                  <a:pt x="211814" y="489253"/>
                  <a:pt x="213947" y="482728"/>
                </a:cubicBezTo>
                <a:cubicBezTo>
                  <a:pt x="218466" y="471015"/>
                  <a:pt x="236163" y="477317"/>
                  <a:pt x="245743" y="477190"/>
                </a:cubicBezTo>
                <a:cubicBezTo>
                  <a:pt x="266622" y="479195"/>
                  <a:pt x="287533" y="481009"/>
                  <a:pt x="307362" y="482569"/>
                </a:cubicBezTo>
                <a:cubicBezTo>
                  <a:pt x="381681" y="486802"/>
                  <a:pt x="455904" y="491353"/>
                  <a:pt x="530127" y="496446"/>
                </a:cubicBezTo>
                <a:cubicBezTo>
                  <a:pt x="563992" y="499788"/>
                  <a:pt x="597952" y="502684"/>
                  <a:pt x="631913" y="505103"/>
                </a:cubicBezTo>
                <a:cubicBezTo>
                  <a:pt x="684047" y="509495"/>
                  <a:pt x="736022" y="515352"/>
                  <a:pt x="788284" y="518566"/>
                </a:cubicBezTo>
                <a:cubicBezTo>
                  <a:pt x="828133" y="522290"/>
                  <a:pt x="869382" y="528910"/>
                  <a:pt x="909039" y="531361"/>
                </a:cubicBezTo>
                <a:cubicBezTo>
                  <a:pt x="959041" y="535244"/>
                  <a:pt x="1009171" y="535594"/>
                  <a:pt x="1059236" y="537504"/>
                </a:cubicBezTo>
                <a:cubicBezTo>
                  <a:pt x="1097907" y="539446"/>
                  <a:pt x="1136419" y="543169"/>
                  <a:pt x="1174963" y="544474"/>
                </a:cubicBezTo>
                <a:cubicBezTo>
                  <a:pt x="1258384" y="548326"/>
                  <a:pt x="1341933" y="548071"/>
                  <a:pt x="1425449" y="548071"/>
                </a:cubicBezTo>
                <a:cubicBezTo>
                  <a:pt x="1470486" y="548230"/>
                  <a:pt x="1515618" y="546575"/>
                  <a:pt x="1560464" y="551413"/>
                </a:cubicBezTo>
                <a:cubicBezTo>
                  <a:pt x="1565493" y="543488"/>
                  <a:pt x="1565238" y="533494"/>
                  <a:pt x="1566607" y="524486"/>
                </a:cubicBezTo>
                <a:cubicBezTo>
                  <a:pt x="1568644" y="506440"/>
                  <a:pt x="1570872" y="488393"/>
                  <a:pt x="1574468" y="470570"/>
                </a:cubicBezTo>
                <a:cubicBezTo>
                  <a:pt x="1541144" y="476235"/>
                  <a:pt x="1507534" y="469583"/>
                  <a:pt x="1474146" y="467769"/>
                </a:cubicBezTo>
                <a:cubicBezTo>
                  <a:pt x="1404061" y="462867"/>
                  <a:pt x="1335122" y="457743"/>
                  <a:pt x="1265259" y="452428"/>
                </a:cubicBezTo>
                <a:cubicBezTo>
                  <a:pt x="1141257" y="443675"/>
                  <a:pt x="1017509" y="431517"/>
                  <a:pt x="893730" y="420409"/>
                </a:cubicBezTo>
                <a:cubicBezTo>
                  <a:pt x="844269" y="416558"/>
                  <a:pt x="794904" y="411465"/>
                  <a:pt x="745475" y="407264"/>
                </a:cubicBezTo>
                <a:cubicBezTo>
                  <a:pt x="697924" y="404845"/>
                  <a:pt x="650309" y="403317"/>
                  <a:pt x="602726" y="401757"/>
                </a:cubicBezTo>
                <a:cubicBezTo>
                  <a:pt x="530636" y="399689"/>
                  <a:pt x="458482" y="399498"/>
                  <a:pt x="386391" y="398766"/>
                </a:cubicBezTo>
                <a:cubicBezTo>
                  <a:pt x="363284" y="397333"/>
                  <a:pt x="340050" y="396124"/>
                  <a:pt x="316911" y="397270"/>
                </a:cubicBezTo>
                <a:cubicBezTo>
                  <a:pt x="289220" y="399975"/>
                  <a:pt x="261593" y="403444"/>
                  <a:pt x="233712" y="402617"/>
                </a:cubicBezTo>
                <a:cubicBezTo>
                  <a:pt x="227951" y="402649"/>
                  <a:pt x="222190" y="402680"/>
                  <a:pt x="216429" y="402744"/>
                </a:cubicBezTo>
                <a:cubicBezTo>
                  <a:pt x="212801" y="402903"/>
                  <a:pt x="208695" y="401726"/>
                  <a:pt x="206817" y="398384"/>
                </a:cubicBezTo>
                <a:cubicBezTo>
                  <a:pt x="196505" y="380242"/>
                  <a:pt x="245043" y="354907"/>
                  <a:pt x="256851" y="344817"/>
                </a:cubicBezTo>
                <a:cubicBezTo>
                  <a:pt x="269423" y="335587"/>
                  <a:pt x="281518" y="325625"/>
                  <a:pt x="294886" y="317540"/>
                </a:cubicBezTo>
                <a:cubicBezTo>
                  <a:pt x="348834" y="286795"/>
                  <a:pt x="397658" y="246182"/>
                  <a:pt x="449570" y="212635"/>
                </a:cubicBezTo>
                <a:cubicBezTo>
                  <a:pt x="465770" y="202068"/>
                  <a:pt x="480539" y="189528"/>
                  <a:pt x="496357" y="178420"/>
                </a:cubicBezTo>
                <a:cubicBezTo>
                  <a:pt x="512430" y="167758"/>
                  <a:pt x="529490" y="158528"/>
                  <a:pt x="545754" y="148152"/>
                </a:cubicBezTo>
                <a:cubicBezTo>
                  <a:pt x="556257" y="141563"/>
                  <a:pt x="566856" y="135070"/>
                  <a:pt x="577009" y="128227"/>
                </a:cubicBezTo>
                <a:cubicBezTo>
                  <a:pt x="578442" y="127241"/>
                  <a:pt x="580065" y="126445"/>
                  <a:pt x="580415" y="124599"/>
                </a:cubicBezTo>
                <a:cubicBezTo>
                  <a:pt x="580224" y="100919"/>
                  <a:pt x="562719" y="81727"/>
                  <a:pt x="552597" y="61420"/>
                </a:cubicBezTo>
                <a:cubicBezTo>
                  <a:pt x="547282" y="51935"/>
                  <a:pt x="542126" y="42355"/>
                  <a:pt x="536906" y="32807"/>
                </a:cubicBezTo>
                <a:cubicBezTo>
                  <a:pt x="532577" y="26123"/>
                  <a:pt x="529522" y="17593"/>
                  <a:pt x="522042" y="14124"/>
                </a:cubicBezTo>
                <a:cubicBezTo>
                  <a:pt x="520228" y="15906"/>
                  <a:pt x="518414" y="17720"/>
                  <a:pt x="516600" y="19535"/>
                </a:cubicBezTo>
                <a:cubicBezTo>
                  <a:pt x="515677" y="20458"/>
                  <a:pt x="514244" y="19057"/>
                  <a:pt x="515167" y="18102"/>
                </a:cubicBezTo>
                <a:cubicBezTo>
                  <a:pt x="517013" y="16256"/>
                  <a:pt x="518860" y="14410"/>
                  <a:pt x="520737" y="12564"/>
                </a:cubicBezTo>
                <a:cubicBezTo>
                  <a:pt x="520737" y="12532"/>
                  <a:pt x="520706" y="12532"/>
                  <a:pt x="520706" y="12501"/>
                </a:cubicBezTo>
                <a:cubicBezTo>
                  <a:pt x="472263" y="48816"/>
                  <a:pt x="426017" y="88188"/>
                  <a:pt x="377766" y="124790"/>
                </a:cubicBezTo>
                <a:cubicBezTo>
                  <a:pt x="337981" y="158368"/>
                  <a:pt x="295459" y="188541"/>
                  <a:pt x="254178" y="220274"/>
                </a:cubicBezTo>
                <a:cubicBezTo>
                  <a:pt x="193800" y="267730"/>
                  <a:pt x="129921" y="310570"/>
                  <a:pt x="71739" y="360604"/>
                </a:cubicBezTo>
                <a:cubicBezTo>
                  <a:pt x="53279" y="377250"/>
                  <a:pt x="30522" y="390204"/>
                  <a:pt x="16327" y="410924"/>
                </a:cubicBezTo>
                <a:cubicBezTo>
                  <a:pt x="23170" y="423082"/>
                  <a:pt x="36060" y="430657"/>
                  <a:pt x="46945" y="438869"/>
                </a:cubicBezTo>
                <a:cubicBezTo>
                  <a:pt x="67411" y="452873"/>
                  <a:pt x="85903" y="469424"/>
                  <a:pt x="105732" y="484224"/>
                </a:cubicBezTo>
                <a:cubicBezTo>
                  <a:pt x="171711" y="533271"/>
                  <a:pt x="237754" y="582222"/>
                  <a:pt x="304179" y="630601"/>
                </a:cubicBezTo>
                <a:cubicBezTo>
                  <a:pt x="394412" y="692220"/>
                  <a:pt x="480443" y="761605"/>
                  <a:pt x="578696" y="810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6"/>
          <p:cNvSpPr/>
          <p:nvPr/>
        </p:nvSpPr>
        <p:spPr>
          <a:xfrm rot="10800000">
            <a:off x="5180808" y="2706664"/>
            <a:ext cx="779071" cy="398805"/>
          </a:xfrm>
          <a:custGeom>
            <a:rect b="b" l="l" r="r" t="t"/>
            <a:pathLst>
              <a:path extrusionOk="0" h="797610" w="1558141">
                <a:moveTo>
                  <a:pt x="1558142" y="458005"/>
                </a:moveTo>
                <a:cubicBezTo>
                  <a:pt x="1554513" y="475829"/>
                  <a:pt x="1552285" y="493876"/>
                  <a:pt x="1550280" y="511922"/>
                </a:cubicBezTo>
                <a:cubicBezTo>
                  <a:pt x="1548943" y="520961"/>
                  <a:pt x="1549166" y="530924"/>
                  <a:pt x="1544169" y="538849"/>
                </a:cubicBezTo>
                <a:cubicBezTo>
                  <a:pt x="1499292" y="534011"/>
                  <a:pt x="1454191" y="535666"/>
                  <a:pt x="1409155" y="535507"/>
                </a:cubicBezTo>
                <a:cubicBezTo>
                  <a:pt x="1325638" y="535507"/>
                  <a:pt x="1242121" y="535761"/>
                  <a:pt x="1158668" y="531910"/>
                </a:cubicBezTo>
                <a:cubicBezTo>
                  <a:pt x="1120092" y="530605"/>
                  <a:pt x="1081612" y="526881"/>
                  <a:pt x="1042941" y="524940"/>
                </a:cubicBezTo>
                <a:cubicBezTo>
                  <a:pt x="992876" y="523030"/>
                  <a:pt x="942747" y="522648"/>
                  <a:pt x="892745" y="518797"/>
                </a:cubicBezTo>
                <a:cubicBezTo>
                  <a:pt x="853087" y="516346"/>
                  <a:pt x="811838" y="509726"/>
                  <a:pt x="771989" y="506002"/>
                </a:cubicBezTo>
                <a:cubicBezTo>
                  <a:pt x="719727" y="502788"/>
                  <a:pt x="667752" y="496931"/>
                  <a:pt x="615618" y="492539"/>
                </a:cubicBezTo>
                <a:cubicBezTo>
                  <a:pt x="581657" y="490152"/>
                  <a:pt x="547697" y="487224"/>
                  <a:pt x="513832" y="483882"/>
                </a:cubicBezTo>
                <a:cubicBezTo>
                  <a:pt x="439609" y="478789"/>
                  <a:pt x="365386" y="474238"/>
                  <a:pt x="291067" y="470005"/>
                </a:cubicBezTo>
                <a:cubicBezTo>
                  <a:pt x="271239" y="468445"/>
                  <a:pt x="250328" y="466631"/>
                  <a:pt x="229448" y="464626"/>
                </a:cubicBezTo>
                <a:cubicBezTo>
                  <a:pt x="219868" y="464753"/>
                  <a:pt x="202204" y="458451"/>
                  <a:pt x="197652" y="470164"/>
                </a:cubicBezTo>
                <a:cubicBezTo>
                  <a:pt x="195520" y="476657"/>
                  <a:pt x="201344" y="481495"/>
                  <a:pt x="206469" y="484391"/>
                </a:cubicBezTo>
                <a:cubicBezTo>
                  <a:pt x="219709" y="492762"/>
                  <a:pt x="233777" y="499637"/>
                  <a:pt x="247399" y="507339"/>
                </a:cubicBezTo>
                <a:cubicBezTo>
                  <a:pt x="260099" y="514468"/>
                  <a:pt x="271939" y="522998"/>
                  <a:pt x="284256" y="530764"/>
                </a:cubicBezTo>
                <a:cubicBezTo>
                  <a:pt x="320286" y="552662"/>
                  <a:pt x="354214" y="577679"/>
                  <a:pt x="389830" y="600213"/>
                </a:cubicBezTo>
                <a:cubicBezTo>
                  <a:pt x="416024" y="618960"/>
                  <a:pt x="446006" y="633728"/>
                  <a:pt x="472710" y="651934"/>
                </a:cubicBezTo>
                <a:cubicBezTo>
                  <a:pt x="488783" y="663360"/>
                  <a:pt x="505334" y="672781"/>
                  <a:pt x="521311" y="684526"/>
                </a:cubicBezTo>
                <a:cubicBezTo>
                  <a:pt x="530573" y="691910"/>
                  <a:pt x="539485" y="699771"/>
                  <a:pt x="549002" y="706805"/>
                </a:cubicBezTo>
                <a:cubicBezTo>
                  <a:pt x="560460" y="715844"/>
                  <a:pt x="574114" y="721510"/>
                  <a:pt x="586082" y="729690"/>
                </a:cubicBezTo>
                <a:cubicBezTo>
                  <a:pt x="581116" y="746781"/>
                  <a:pt x="577138" y="764159"/>
                  <a:pt x="571727" y="781092"/>
                </a:cubicBezTo>
                <a:cubicBezTo>
                  <a:pt x="569435" y="787012"/>
                  <a:pt x="566857" y="793059"/>
                  <a:pt x="562370" y="797611"/>
                </a:cubicBezTo>
                <a:cubicBezTo>
                  <a:pt x="464116" y="749009"/>
                  <a:pt x="378085" y="679592"/>
                  <a:pt x="287853" y="618037"/>
                </a:cubicBezTo>
                <a:cubicBezTo>
                  <a:pt x="221428" y="569658"/>
                  <a:pt x="155353" y="520707"/>
                  <a:pt x="89405" y="471660"/>
                </a:cubicBezTo>
                <a:cubicBezTo>
                  <a:pt x="69576" y="456828"/>
                  <a:pt x="51084" y="440277"/>
                  <a:pt x="30619" y="426305"/>
                </a:cubicBezTo>
                <a:cubicBezTo>
                  <a:pt x="19702" y="418061"/>
                  <a:pt x="6843" y="410518"/>
                  <a:pt x="0" y="398360"/>
                </a:cubicBezTo>
                <a:cubicBezTo>
                  <a:pt x="14195" y="377640"/>
                  <a:pt x="36952" y="364718"/>
                  <a:pt x="55413" y="348040"/>
                </a:cubicBezTo>
                <a:cubicBezTo>
                  <a:pt x="113594" y="298006"/>
                  <a:pt x="177473" y="255134"/>
                  <a:pt x="237819" y="207773"/>
                </a:cubicBezTo>
                <a:cubicBezTo>
                  <a:pt x="279100" y="176041"/>
                  <a:pt x="321591" y="145868"/>
                  <a:pt x="361407" y="112289"/>
                </a:cubicBezTo>
                <a:cubicBezTo>
                  <a:pt x="409659" y="75687"/>
                  <a:pt x="455873" y="36316"/>
                  <a:pt x="504347" y="0"/>
                </a:cubicBezTo>
                <a:cubicBezTo>
                  <a:pt x="504347" y="32"/>
                  <a:pt x="504379" y="32"/>
                  <a:pt x="504379" y="64"/>
                </a:cubicBezTo>
                <a:cubicBezTo>
                  <a:pt x="502501" y="1910"/>
                  <a:pt x="500655" y="3756"/>
                  <a:pt x="498809" y="5602"/>
                </a:cubicBezTo>
                <a:cubicBezTo>
                  <a:pt x="497886" y="6525"/>
                  <a:pt x="499318" y="7957"/>
                  <a:pt x="500241" y="7034"/>
                </a:cubicBezTo>
                <a:cubicBezTo>
                  <a:pt x="502056" y="5220"/>
                  <a:pt x="503870" y="3437"/>
                  <a:pt x="505684" y="1623"/>
                </a:cubicBezTo>
                <a:cubicBezTo>
                  <a:pt x="513164" y="5092"/>
                  <a:pt x="516219" y="13622"/>
                  <a:pt x="520548" y="20306"/>
                </a:cubicBezTo>
                <a:cubicBezTo>
                  <a:pt x="525767" y="29855"/>
                  <a:pt x="530924" y="39435"/>
                  <a:pt x="536239" y="48920"/>
                </a:cubicBezTo>
                <a:cubicBezTo>
                  <a:pt x="546360" y="69226"/>
                  <a:pt x="563866" y="88386"/>
                  <a:pt x="564057" y="112098"/>
                </a:cubicBezTo>
                <a:cubicBezTo>
                  <a:pt x="563706" y="113944"/>
                  <a:pt x="562051" y="114740"/>
                  <a:pt x="560651" y="115727"/>
                </a:cubicBezTo>
                <a:cubicBezTo>
                  <a:pt x="550498" y="122570"/>
                  <a:pt x="539899" y="129063"/>
                  <a:pt x="529396" y="135651"/>
                </a:cubicBezTo>
                <a:cubicBezTo>
                  <a:pt x="513132" y="146027"/>
                  <a:pt x="496104" y="155257"/>
                  <a:pt x="479999" y="165920"/>
                </a:cubicBezTo>
                <a:cubicBezTo>
                  <a:pt x="464180" y="177059"/>
                  <a:pt x="449444" y="189568"/>
                  <a:pt x="433211" y="200135"/>
                </a:cubicBezTo>
                <a:cubicBezTo>
                  <a:pt x="381268" y="233681"/>
                  <a:pt x="332444" y="274294"/>
                  <a:pt x="278527" y="305040"/>
                </a:cubicBezTo>
                <a:cubicBezTo>
                  <a:pt x="265128" y="313124"/>
                  <a:pt x="253065" y="323086"/>
                  <a:pt x="240493" y="332317"/>
                </a:cubicBezTo>
                <a:cubicBezTo>
                  <a:pt x="228653" y="342374"/>
                  <a:pt x="180115" y="367709"/>
                  <a:pt x="190459" y="385883"/>
                </a:cubicBezTo>
                <a:cubicBezTo>
                  <a:pt x="192337" y="389225"/>
                  <a:pt x="196475" y="390371"/>
                  <a:pt x="200071" y="390244"/>
                </a:cubicBezTo>
                <a:cubicBezTo>
                  <a:pt x="205832" y="390180"/>
                  <a:pt x="211593" y="390148"/>
                  <a:pt x="217354" y="390116"/>
                </a:cubicBezTo>
                <a:cubicBezTo>
                  <a:pt x="245235" y="390912"/>
                  <a:pt x="272862" y="387475"/>
                  <a:pt x="300552" y="384769"/>
                </a:cubicBezTo>
                <a:cubicBezTo>
                  <a:pt x="323691" y="383623"/>
                  <a:pt x="346926" y="384833"/>
                  <a:pt x="370033" y="386265"/>
                </a:cubicBezTo>
                <a:cubicBezTo>
                  <a:pt x="442123" y="386997"/>
                  <a:pt x="514278" y="387156"/>
                  <a:pt x="586368" y="389257"/>
                </a:cubicBezTo>
                <a:cubicBezTo>
                  <a:pt x="633951" y="390817"/>
                  <a:pt x="681566" y="392344"/>
                  <a:pt x="729117" y="394763"/>
                </a:cubicBezTo>
                <a:cubicBezTo>
                  <a:pt x="778578" y="398965"/>
                  <a:pt x="827911" y="404057"/>
                  <a:pt x="877372" y="407908"/>
                </a:cubicBezTo>
                <a:cubicBezTo>
                  <a:pt x="1001183" y="419016"/>
                  <a:pt x="1124930" y="431206"/>
                  <a:pt x="1248900" y="439927"/>
                </a:cubicBezTo>
                <a:cubicBezTo>
                  <a:pt x="1318795" y="445242"/>
                  <a:pt x="1387734" y="450367"/>
                  <a:pt x="1457788" y="455268"/>
                </a:cubicBezTo>
                <a:cubicBezTo>
                  <a:pt x="1491176" y="457019"/>
                  <a:pt x="1524818" y="463671"/>
                  <a:pt x="1558142" y="458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6"/>
          <p:cNvSpPr/>
          <p:nvPr/>
        </p:nvSpPr>
        <p:spPr>
          <a:xfrm rot="10800000">
            <a:off x="-391554" y="3602997"/>
            <a:ext cx="2128436" cy="2177485"/>
          </a:xfrm>
          <a:custGeom>
            <a:rect b="b" l="l" r="r" t="t"/>
            <a:pathLst>
              <a:path extrusionOk="0" h="4354969" w="4256872">
                <a:moveTo>
                  <a:pt x="4157962" y="2907021"/>
                </a:moveTo>
                <a:cubicBezTo>
                  <a:pt x="4047143" y="2788122"/>
                  <a:pt x="3898776" y="2715825"/>
                  <a:pt x="3758162" y="2638650"/>
                </a:cubicBezTo>
                <a:cubicBezTo>
                  <a:pt x="3637499" y="2573495"/>
                  <a:pt x="3508646" y="2525761"/>
                  <a:pt x="3378574" y="2483080"/>
                </a:cubicBezTo>
                <a:cubicBezTo>
                  <a:pt x="3218880" y="2427506"/>
                  <a:pt x="3054918" y="2386045"/>
                  <a:pt x="2887994" y="2359129"/>
                </a:cubicBezTo>
                <a:cubicBezTo>
                  <a:pt x="2958736" y="2355732"/>
                  <a:pt x="3027388" y="2338921"/>
                  <a:pt x="3096911" y="2326987"/>
                </a:cubicBezTo>
                <a:cubicBezTo>
                  <a:pt x="3227244" y="2309740"/>
                  <a:pt x="3354093" y="2275247"/>
                  <a:pt x="3480332" y="2239272"/>
                </a:cubicBezTo>
                <a:cubicBezTo>
                  <a:pt x="3569021" y="2218541"/>
                  <a:pt x="3654052" y="2185703"/>
                  <a:pt x="3733768" y="2141802"/>
                </a:cubicBezTo>
                <a:cubicBezTo>
                  <a:pt x="3886491" y="2052693"/>
                  <a:pt x="4052458" y="1971424"/>
                  <a:pt x="4169287" y="1835191"/>
                </a:cubicBezTo>
                <a:cubicBezTo>
                  <a:pt x="4210234" y="1777789"/>
                  <a:pt x="4251269" y="1692774"/>
                  <a:pt x="4200128" y="1629362"/>
                </a:cubicBezTo>
                <a:cubicBezTo>
                  <a:pt x="4109435" y="1515428"/>
                  <a:pt x="3869503" y="1562117"/>
                  <a:pt x="3740389" y="1579625"/>
                </a:cubicBezTo>
                <a:cubicBezTo>
                  <a:pt x="3482597" y="1626749"/>
                  <a:pt x="3233256" y="1717251"/>
                  <a:pt x="3001164" y="1838327"/>
                </a:cubicBezTo>
                <a:cubicBezTo>
                  <a:pt x="3080445" y="1756448"/>
                  <a:pt x="3163646" y="1674831"/>
                  <a:pt x="3239703" y="1590513"/>
                </a:cubicBezTo>
                <a:cubicBezTo>
                  <a:pt x="3327695" y="1483112"/>
                  <a:pt x="3423006" y="1381896"/>
                  <a:pt x="3502548" y="1267788"/>
                </a:cubicBezTo>
                <a:cubicBezTo>
                  <a:pt x="3599601" y="1138263"/>
                  <a:pt x="3680275" y="991229"/>
                  <a:pt x="3713207" y="831653"/>
                </a:cubicBezTo>
                <a:cubicBezTo>
                  <a:pt x="3739518" y="683313"/>
                  <a:pt x="3666249" y="527482"/>
                  <a:pt x="3545847" y="440464"/>
                </a:cubicBezTo>
                <a:cubicBezTo>
                  <a:pt x="3423616" y="350397"/>
                  <a:pt x="3272024" y="439941"/>
                  <a:pt x="3183248" y="535757"/>
                </a:cubicBezTo>
                <a:cubicBezTo>
                  <a:pt x="3117471" y="600824"/>
                  <a:pt x="3053437" y="667634"/>
                  <a:pt x="2993933" y="738537"/>
                </a:cubicBezTo>
                <a:cubicBezTo>
                  <a:pt x="2885467" y="863272"/>
                  <a:pt x="2782838" y="993233"/>
                  <a:pt x="2694584" y="1133211"/>
                </a:cubicBezTo>
                <a:cubicBezTo>
                  <a:pt x="2628285" y="1245577"/>
                  <a:pt x="2576883" y="1362472"/>
                  <a:pt x="2514505" y="1478147"/>
                </a:cubicBezTo>
                <a:cubicBezTo>
                  <a:pt x="2591520" y="1221274"/>
                  <a:pt x="2674633" y="965185"/>
                  <a:pt x="2719501" y="700298"/>
                </a:cubicBezTo>
                <a:cubicBezTo>
                  <a:pt x="2736054" y="587497"/>
                  <a:pt x="2762539" y="474870"/>
                  <a:pt x="2756876" y="360153"/>
                </a:cubicBezTo>
                <a:cubicBezTo>
                  <a:pt x="2752258" y="281932"/>
                  <a:pt x="2746334" y="197789"/>
                  <a:pt x="2703035" y="130021"/>
                </a:cubicBezTo>
                <a:cubicBezTo>
                  <a:pt x="2658429" y="66608"/>
                  <a:pt x="2587773" y="21662"/>
                  <a:pt x="2512501" y="4241"/>
                </a:cubicBezTo>
                <a:cubicBezTo>
                  <a:pt x="2448466" y="-9522"/>
                  <a:pt x="2382603" y="12342"/>
                  <a:pt x="2324754" y="39257"/>
                </a:cubicBezTo>
                <a:cubicBezTo>
                  <a:pt x="2185012" y="113296"/>
                  <a:pt x="2091879" y="249268"/>
                  <a:pt x="2019568" y="385849"/>
                </a:cubicBezTo>
                <a:cubicBezTo>
                  <a:pt x="1886969" y="641154"/>
                  <a:pt x="1870939" y="938531"/>
                  <a:pt x="1898121" y="1220403"/>
                </a:cubicBezTo>
                <a:cubicBezTo>
                  <a:pt x="1897511" y="1223452"/>
                  <a:pt x="1897162" y="1226762"/>
                  <a:pt x="1897250" y="1230159"/>
                </a:cubicBezTo>
                <a:cubicBezTo>
                  <a:pt x="1869981" y="1189568"/>
                  <a:pt x="1839053" y="1151590"/>
                  <a:pt x="1809693" y="1112567"/>
                </a:cubicBezTo>
                <a:cubicBezTo>
                  <a:pt x="1771882" y="1062220"/>
                  <a:pt x="1735814" y="1010218"/>
                  <a:pt x="1689988" y="966579"/>
                </a:cubicBezTo>
                <a:cubicBezTo>
                  <a:pt x="1590670" y="876251"/>
                  <a:pt x="1495359" y="780870"/>
                  <a:pt x="1382972" y="706134"/>
                </a:cubicBezTo>
                <a:cubicBezTo>
                  <a:pt x="1288794" y="641938"/>
                  <a:pt x="1198275" y="571644"/>
                  <a:pt x="1095907" y="520339"/>
                </a:cubicBezTo>
                <a:cubicBezTo>
                  <a:pt x="1039627" y="485236"/>
                  <a:pt x="981866" y="452048"/>
                  <a:pt x="915740" y="439592"/>
                </a:cubicBezTo>
                <a:cubicBezTo>
                  <a:pt x="870873" y="429575"/>
                  <a:pt x="825831" y="417468"/>
                  <a:pt x="779570" y="416510"/>
                </a:cubicBezTo>
                <a:cubicBezTo>
                  <a:pt x="694452" y="415987"/>
                  <a:pt x="608289" y="435760"/>
                  <a:pt x="532319" y="474086"/>
                </a:cubicBezTo>
                <a:cubicBezTo>
                  <a:pt x="406342" y="547254"/>
                  <a:pt x="451906" y="763275"/>
                  <a:pt x="513240" y="867976"/>
                </a:cubicBezTo>
                <a:cubicBezTo>
                  <a:pt x="589645" y="998808"/>
                  <a:pt x="701945" y="1103421"/>
                  <a:pt x="810062" y="1207599"/>
                </a:cubicBezTo>
                <a:cubicBezTo>
                  <a:pt x="890475" y="1290349"/>
                  <a:pt x="971324" y="1372837"/>
                  <a:pt x="1055570" y="1451667"/>
                </a:cubicBezTo>
                <a:cubicBezTo>
                  <a:pt x="1189214" y="1569608"/>
                  <a:pt x="1327999" y="1681799"/>
                  <a:pt x="1463211" y="1797910"/>
                </a:cubicBezTo>
                <a:cubicBezTo>
                  <a:pt x="1344290" y="1749044"/>
                  <a:pt x="1217529" y="1724829"/>
                  <a:pt x="1092161" y="1698436"/>
                </a:cubicBezTo>
                <a:cubicBezTo>
                  <a:pt x="936301" y="1670301"/>
                  <a:pt x="776259" y="1672218"/>
                  <a:pt x="618482" y="1678315"/>
                </a:cubicBezTo>
                <a:cubicBezTo>
                  <a:pt x="549482" y="1682583"/>
                  <a:pt x="480569" y="1689029"/>
                  <a:pt x="412440" y="1700701"/>
                </a:cubicBezTo>
                <a:cubicBezTo>
                  <a:pt x="291080" y="1715944"/>
                  <a:pt x="164493" y="1752616"/>
                  <a:pt x="82947" y="1849738"/>
                </a:cubicBezTo>
                <a:cubicBezTo>
                  <a:pt x="-28568" y="1977434"/>
                  <a:pt x="-27958" y="2139363"/>
                  <a:pt x="86694" y="2264707"/>
                </a:cubicBezTo>
                <a:cubicBezTo>
                  <a:pt x="226698" y="2418709"/>
                  <a:pt x="510103" y="2470449"/>
                  <a:pt x="710047" y="2493097"/>
                </a:cubicBezTo>
                <a:cubicBezTo>
                  <a:pt x="876623" y="2508601"/>
                  <a:pt x="1044680" y="2504246"/>
                  <a:pt x="1211343" y="2492139"/>
                </a:cubicBezTo>
                <a:cubicBezTo>
                  <a:pt x="1362237" y="2477244"/>
                  <a:pt x="1515222" y="2457471"/>
                  <a:pt x="1658537" y="2406079"/>
                </a:cubicBezTo>
                <a:cubicBezTo>
                  <a:pt x="1512783" y="2522974"/>
                  <a:pt x="1403097" y="2677498"/>
                  <a:pt x="1302298" y="2833155"/>
                </a:cubicBezTo>
                <a:cubicBezTo>
                  <a:pt x="1249328" y="2910417"/>
                  <a:pt x="1204896" y="2992906"/>
                  <a:pt x="1168567" y="3079227"/>
                </a:cubicBezTo>
                <a:cubicBezTo>
                  <a:pt x="1102006" y="3223648"/>
                  <a:pt x="1032135" y="3367197"/>
                  <a:pt x="992146" y="3521809"/>
                </a:cubicBezTo>
                <a:cubicBezTo>
                  <a:pt x="960869" y="3632084"/>
                  <a:pt x="929157" y="3745059"/>
                  <a:pt x="937521" y="3860822"/>
                </a:cubicBezTo>
                <a:cubicBezTo>
                  <a:pt x="942835" y="3981114"/>
                  <a:pt x="979339" y="4120657"/>
                  <a:pt x="1091638" y="4183198"/>
                </a:cubicBezTo>
                <a:cubicBezTo>
                  <a:pt x="1178847" y="4220305"/>
                  <a:pt x="1279821" y="4190254"/>
                  <a:pt x="1352480" y="4135203"/>
                </a:cubicBezTo>
                <a:cubicBezTo>
                  <a:pt x="1444131" y="4069439"/>
                  <a:pt x="1528029" y="3989912"/>
                  <a:pt x="1587882" y="3893661"/>
                </a:cubicBezTo>
                <a:cubicBezTo>
                  <a:pt x="1672564" y="3751505"/>
                  <a:pt x="1749579" y="3604820"/>
                  <a:pt x="1819363" y="3454912"/>
                </a:cubicBezTo>
                <a:cubicBezTo>
                  <a:pt x="1925738" y="3248124"/>
                  <a:pt x="2019307" y="3032452"/>
                  <a:pt x="2066265" y="2803714"/>
                </a:cubicBezTo>
                <a:cubicBezTo>
                  <a:pt x="2108693" y="3004753"/>
                  <a:pt x="2154432" y="3204920"/>
                  <a:pt x="2210451" y="3402649"/>
                </a:cubicBezTo>
                <a:cubicBezTo>
                  <a:pt x="2247042" y="3524509"/>
                  <a:pt x="2294349" y="3643059"/>
                  <a:pt x="2338258" y="3762393"/>
                </a:cubicBezTo>
                <a:cubicBezTo>
                  <a:pt x="2364482" y="3833122"/>
                  <a:pt x="2406474" y="3896274"/>
                  <a:pt x="2450296" y="3957073"/>
                </a:cubicBezTo>
                <a:cubicBezTo>
                  <a:pt x="2482618" y="4003239"/>
                  <a:pt x="2514766" y="4049840"/>
                  <a:pt x="2551967" y="4092347"/>
                </a:cubicBezTo>
                <a:cubicBezTo>
                  <a:pt x="2620792" y="4171787"/>
                  <a:pt x="2704429" y="4236071"/>
                  <a:pt x="2794338" y="4289902"/>
                </a:cubicBezTo>
                <a:cubicBezTo>
                  <a:pt x="2833543" y="4314030"/>
                  <a:pt x="2872399" y="4342426"/>
                  <a:pt x="2918225" y="4352095"/>
                </a:cubicBezTo>
                <a:cubicBezTo>
                  <a:pt x="2929725" y="4353924"/>
                  <a:pt x="2941835" y="4354970"/>
                  <a:pt x="2953944" y="4354970"/>
                </a:cubicBezTo>
                <a:cubicBezTo>
                  <a:pt x="3002036" y="4354970"/>
                  <a:pt x="3051956" y="4339029"/>
                  <a:pt x="3077657" y="4296871"/>
                </a:cubicBezTo>
                <a:cubicBezTo>
                  <a:pt x="3133763" y="4197484"/>
                  <a:pt x="3133589" y="4078585"/>
                  <a:pt x="3116687" y="3968658"/>
                </a:cubicBezTo>
                <a:cubicBezTo>
                  <a:pt x="3094297" y="3834168"/>
                  <a:pt x="3076001" y="3697848"/>
                  <a:pt x="3030524" y="3568758"/>
                </a:cubicBezTo>
                <a:cubicBezTo>
                  <a:pt x="2974941" y="3419373"/>
                  <a:pt x="2912300" y="3267897"/>
                  <a:pt x="2841210" y="3125306"/>
                </a:cubicBezTo>
                <a:cubicBezTo>
                  <a:pt x="2758880" y="2985851"/>
                  <a:pt x="2672543" y="2847353"/>
                  <a:pt x="2567300" y="2723838"/>
                </a:cubicBezTo>
                <a:cubicBezTo>
                  <a:pt x="2699724" y="2819306"/>
                  <a:pt x="2851490" y="2884286"/>
                  <a:pt x="3000380" y="2949615"/>
                </a:cubicBezTo>
                <a:cubicBezTo>
                  <a:pt x="3103880" y="2994387"/>
                  <a:pt x="3205203" y="3045169"/>
                  <a:pt x="3313146" y="3078705"/>
                </a:cubicBezTo>
                <a:cubicBezTo>
                  <a:pt x="3391381" y="3103094"/>
                  <a:pt x="3467176" y="3135236"/>
                  <a:pt x="3547677" y="3151873"/>
                </a:cubicBezTo>
                <a:cubicBezTo>
                  <a:pt x="3634188" y="3171036"/>
                  <a:pt x="3721222" y="3189764"/>
                  <a:pt x="3809476" y="3198561"/>
                </a:cubicBezTo>
                <a:cubicBezTo>
                  <a:pt x="3876647" y="3204397"/>
                  <a:pt x="3944166" y="3202394"/>
                  <a:pt x="4011423" y="3201958"/>
                </a:cubicBezTo>
                <a:cubicBezTo>
                  <a:pt x="4260068" y="3200739"/>
                  <a:pt x="4339348" y="3105010"/>
                  <a:pt x="4157962" y="29070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6"/>
          <p:cNvSpPr/>
          <p:nvPr/>
        </p:nvSpPr>
        <p:spPr>
          <a:xfrm rot="10800000">
            <a:off x="384918" y="4465893"/>
            <a:ext cx="484612" cy="505812"/>
          </a:xfrm>
          <a:custGeom>
            <a:rect b="b" l="l" r="r" t="t"/>
            <a:pathLst>
              <a:path extrusionOk="0" h="1011624" w="969223">
                <a:moveTo>
                  <a:pt x="903770" y="229398"/>
                </a:moveTo>
                <a:cubicBezTo>
                  <a:pt x="996031" y="357094"/>
                  <a:pt x="978607" y="605867"/>
                  <a:pt x="925986" y="748458"/>
                </a:cubicBezTo>
                <a:cubicBezTo>
                  <a:pt x="898717" y="820842"/>
                  <a:pt x="837993" y="873192"/>
                  <a:pt x="774656" y="914655"/>
                </a:cubicBezTo>
                <a:cubicBezTo>
                  <a:pt x="691194" y="973712"/>
                  <a:pt x="589175" y="1014826"/>
                  <a:pt x="485326" y="1011428"/>
                </a:cubicBezTo>
                <a:cubicBezTo>
                  <a:pt x="380432" y="1008293"/>
                  <a:pt x="273011" y="981638"/>
                  <a:pt x="183276" y="926327"/>
                </a:cubicBezTo>
                <a:cubicBezTo>
                  <a:pt x="118109" y="883819"/>
                  <a:pt x="78731" y="813787"/>
                  <a:pt x="49806" y="743319"/>
                </a:cubicBezTo>
                <a:cubicBezTo>
                  <a:pt x="26458" y="685219"/>
                  <a:pt x="5636" y="625117"/>
                  <a:pt x="408" y="562314"/>
                </a:cubicBezTo>
                <a:cubicBezTo>
                  <a:pt x="-3948" y="445942"/>
                  <a:pt x="26632" y="326259"/>
                  <a:pt x="87617" y="226959"/>
                </a:cubicBezTo>
                <a:cubicBezTo>
                  <a:pt x="146250" y="147432"/>
                  <a:pt x="233545" y="92643"/>
                  <a:pt x="322061" y="50223"/>
                </a:cubicBezTo>
                <a:cubicBezTo>
                  <a:pt x="333473" y="46826"/>
                  <a:pt x="344364" y="41599"/>
                  <a:pt x="355515" y="37506"/>
                </a:cubicBezTo>
                <a:cubicBezTo>
                  <a:pt x="367625" y="32540"/>
                  <a:pt x="380171" y="28621"/>
                  <a:pt x="392193" y="23569"/>
                </a:cubicBezTo>
                <a:cubicBezTo>
                  <a:pt x="394371" y="22610"/>
                  <a:pt x="395852" y="20956"/>
                  <a:pt x="396636" y="19039"/>
                </a:cubicBezTo>
                <a:cubicBezTo>
                  <a:pt x="432182" y="6235"/>
                  <a:pt x="469644" y="-5873"/>
                  <a:pt x="507193" y="3099"/>
                </a:cubicBezTo>
                <a:cubicBezTo>
                  <a:pt x="598845" y="12158"/>
                  <a:pt x="684137" y="54404"/>
                  <a:pt x="759236" y="108061"/>
                </a:cubicBezTo>
                <a:cubicBezTo>
                  <a:pt x="809417" y="145864"/>
                  <a:pt x="869096" y="175219"/>
                  <a:pt x="903770" y="2293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6"/>
          <p:cNvSpPr/>
          <p:nvPr/>
        </p:nvSpPr>
        <p:spPr>
          <a:xfrm rot="10800000">
            <a:off x="-391554" y="3602997"/>
            <a:ext cx="2128436" cy="2177485"/>
          </a:xfrm>
          <a:custGeom>
            <a:rect b="b" l="l" r="r" t="t"/>
            <a:pathLst>
              <a:path extrusionOk="0" h="4354969" w="4256872">
                <a:moveTo>
                  <a:pt x="4157962" y="2907021"/>
                </a:moveTo>
                <a:cubicBezTo>
                  <a:pt x="4047143" y="2788122"/>
                  <a:pt x="3898776" y="2715825"/>
                  <a:pt x="3758162" y="2638650"/>
                </a:cubicBezTo>
                <a:cubicBezTo>
                  <a:pt x="3637499" y="2573495"/>
                  <a:pt x="3508646" y="2525761"/>
                  <a:pt x="3378574" y="2483080"/>
                </a:cubicBezTo>
                <a:cubicBezTo>
                  <a:pt x="3218880" y="2427506"/>
                  <a:pt x="3054918" y="2386045"/>
                  <a:pt x="2887994" y="2359129"/>
                </a:cubicBezTo>
                <a:cubicBezTo>
                  <a:pt x="2958736" y="2355732"/>
                  <a:pt x="3027388" y="2338921"/>
                  <a:pt x="3096911" y="2326987"/>
                </a:cubicBezTo>
                <a:cubicBezTo>
                  <a:pt x="3227244" y="2309740"/>
                  <a:pt x="3354093" y="2275247"/>
                  <a:pt x="3480332" y="2239272"/>
                </a:cubicBezTo>
                <a:cubicBezTo>
                  <a:pt x="3569021" y="2218541"/>
                  <a:pt x="3654052" y="2185703"/>
                  <a:pt x="3733768" y="2141802"/>
                </a:cubicBezTo>
                <a:cubicBezTo>
                  <a:pt x="3886491" y="2052693"/>
                  <a:pt x="4052458" y="1971424"/>
                  <a:pt x="4169287" y="1835191"/>
                </a:cubicBezTo>
                <a:cubicBezTo>
                  <a:pt x="4210234" y="1777789"/>
                  <a:pt x="4251269" y="1692774"/>
                  <a:pt x="4200128" y="1629362"/>
                </a:cubicBezTo>
                <a:cubicBezTo>
                  <a:pt x="4109435" y="1515428"/>
                  <a:pt x="3869503" y="1562117"/>
                  <a:pt x="3740389" y="1579625"/>
                </a:cubicBezTo>
                <a:cubicBezTo>
                  <a:pt x="3482597" y="1626749"/>
                  <a:pt x="3233256" y="1717251"/>
                  <a:pt x="3001164" y="1838327"/>
                </a:cubicBezTo>
                <a:cubicBezTo>
                  <a:pt x="3080445" y="1756448"/>
                  <a:pt x="3163646" y="1674831"/>
                  <a:pt x="3239703" y="1590513"/>
                </a:cubicBezTo>
                <a:cubicBezTo>
                  <a:pt x="3327695" y="1483112"/>
                  <a:pt x="3423006" y="1381896"/>
                  <a:pt x="3502548" y="1267788"/>
                </a:cubicBezTo>
                <a:cubicBezTo>
                  <a:pt x="3599601" y="1138263"/>
                  <a:pt x="3680275" y="991229"/>
                  <a:pt x="3713207" y="831653"/>
                </a:cubicBezTo>
                <a:cubicBezTo>
                  <a:pt x="3739518" y="683313"/>
                  <a:pt x="3666249" y="527482"/>
                  <a:pt x="3545847" y="440464"/>
                </a:cubicBezTo>
                <a:cubicBezTo>
                  <a:pt x="3423616" y="350397"/>
                  <a:pt x="3272024" y="439941"/>
                  <a:pt x="3183248" y="535757"/>
                </a:cubicBezTo>
                <a:cubicBezTo>
                  <a:pt x="3117471" y="600824"/>
                  <a:pt x="3053437" y="667634"/>
                  <a:pt x="2993933" y="738537"/>
                </a:cubicBezTo>
                <a:cubicBezTo>
                  <a:pt x="2885467" y="863272"/>
                  <a:pt x="2782838" y="993233"/>
                  <a:pt x="2694584" y="1133211"/>
                </a:cubicBezTo>
                <a:cubicBezTo>
                  <a:pt x="2628285" y="1245577"/>
                  <a:pt x="2576883" y="1362472"/>
                  <a:pt x="2514505" y="1478147"/>
                </a:cubicBezTo>
                <a:cubicBezTo>
                  <a:pt x="2591520" y="1221274"/>
                  <a:pt x="2674633" y="965185"/>
                  <a:pt x="2719501" y="700298"/>
                </a:cubicBezTo>
                <a:cubicBezTo>
                  <a:pt x="2736054" y="587497"/>
                  <a:pt x="2762539" y="474870"/>
                  <a:pt x="2756876" y="360153"/>
                </a:cubicBezTo>
                <a:cubicBezTo>
                  <a:pt x="2752258" y="281932"/>
                  <a:pt x="2746334" y="197789"/>
                  <a:pt x="2703035" y="130021"/>
                </a:cubicBezTo>
                <a:cubicBezTo>
                  <a:pt x="2658429" y="66608"/>
                  <a:pt x="2587773" y="21662"/>
                  <a:pt x="2512501" y="4241"/>
                </a:cubicBezTo>
                <a:cubicBezTo>
                  <a:pt x="2448466" y="-9522"/>
                  <a:pt x="2382603" y="12342"/>
                  <a:pt x="2324754" y="39257"/>
                </a:cubicBezTo>
                <a:cubicBezTo>
                  <a:pt x="2185012" y="113296"/>
                  <a:pt x="2091879" y="249268"/>
                  <a:pt x="2019568" y="385849"/>
                </a:cubicBezTo>
                <a:cubicBezTo>
                  <a:pt x="1886969" y="641154"/>
                  <a:pt x="1870939" y="938531"/>
                  <a:pt x="1898121" y="1220403"/>
                </a:cubicBezTo>
                <a:cubicBezTo>
                  <a:pt x="1897511" y="1223452"/>
                  <a:pt x="1897162" y="1226762"/>
                  <a:pt x="1897250" y="1230159"/>
                </a:cubicBezTo>
                <a:cubicBezTo>
                  <a:pt x="1869981" y="1189568"/>
                  <a:pt x="1839053" y="1151590"/>
                  <a:pt x="1809693" y="1112567"/>
                </a:cubicBezTo>
                <a:cubicBezTo>
                  <a:pt x="1771882" y="1062220"/>
                  <a:pt x="1735814" y="1010218"/>
                  <a:pt x="1689988" y="966579"/>
                </a:cubicBezTo>
                <a:cubicBezTo>
                  <a:pt x="1590670" y="876251"/>
                  <a:pt x="1495359" y="780870"/>
                  <a:pt x="1382972" y="706134"/>
                </a:cubicBezTo>
                <a:cubicBezTo>
                  <a:pt x="1288794" y="641938"/>
                  <a:pt x="1198275" y="571644"/>
                  <a:pt x="1095907" y="520339"/>
                </a:cubicBezTo>
                <a:cubicBezTo>
                  <a:pt x="1039627" y="485236"/>
                  <a:pt x="981866" y="452048"/>
                  <a:pt x="915740" y="439592"/>
                </a:cubicBezTo>
                <a:cubicBezTo>
                  <a:pt x="870873" y="429575"/>
                  <a:pt x="825831" y="417468"/>
                  <a:pt x="779570" y="416510"/>
                </a:cubicBezTo>
                <a:cubicBezTo>
                  <a:pt x="694452" y="415987"/>
                  <a:pt x="608289" y="435760"/>
                  <a:pt x="532319" y="474086"/>
                </a:cubicBezTo>
                <a:cubicBezTo>
                  <a:pt x="406342" y="547254"/>
                  <a:pt x="451906" y="763275"/>
                  <a:pt x="513240" y="867976"/>
                </a:cubicBezTo>
                <a:cubicBezTo>
                  <a:pt x="589645" y="998808"/>
                  <a:pt x="701945" y="1103421"/>
                  <a:pt x="810062" y="1207599"/>
                </a:cubicBezTo>
                <a:cubicBezTo>
                  <a:pt x="890475" y="1290349"/>
                  <a:pt x="971324" y="1372837"/>
                  <a:pt x="1055570" y="1451667"/>
                </a:cubicBezTo>
                <a:cubicBezTo>
                  <a:pt x="1189214" y="1569608"/>
                  <a:pt x="1327999" y="1681799"/>
                  <a:pt x="1463211" y="1797910"/>
                </a:cubicBezTo>
                <a:cubicBezTo>
                  <a:pt x="1344290" y="1749044"/>
                  <a:pt x="1217529" y="1724829"/>
                  <a:pt x="1092161" y="1698436"/>
                </a:cubicBezTo>
                <a:cubicBezTo>
                  <a:pt x="936301" y="1670301"/>
                  <a:pt x="776259" y="1672218"/>
                  <a:pt x="618482" y="1678315"/>
                </a:cubicBezTo>
                <a:cubicBezTo>
                  <a:pt x="549482" y="1682583"/>
                  <a:pt x="480569" y="1689029"/>
                  <a:pt x="412440" y="1700701"/>
                </a:cubicBezTo>
                <a:cubicBezTo>
                  <a:pt x="291080" y="1715944"/>
                  <a:pt x="164493" y="1752616"/>
                  <a:pt x="82947" y="1849738"/>
                </a:cubicBezTo>
                <a:cubicBezTo>
                  <a:pt x="-28568" y="1977434"/>
                  <a:pt x="-27958" y="2139363"/>
                  <a:pt x="86694" y="2264707"/>
                </a:cubicBezTo>
                <a:cubicBezTo>
                  <a:pt x="226698" y="2418709"/>
                  <a:pt x="510103" y="2470449"/>
                  <a:pt x="710047" y="2493097"/>
                </a:cubicBezTo>
                <a:cubicBezTo>
                  <a:pt x="876623" y="2508601"/>
                  <a:pt x="1044680" y="2504246"/>
                  <a:pt x="1211343" y="2492139"/>
                </a:cubicBezTo>
                <a:cubicBezTo>
                  <a:pt x="1362237" y="2477244"/>
                  <a:pt x="1515222" y="2457471"/>
                  <a:pt x="1658537" y="2406079"/>
                </a:cubicBezTo>
                <a:cubicBezTo>
                  <a:pt x="1512783" y="2522974"/>
                  <a:pt x="1403097" y="2677498"/>
                  <a:pt x="1302298" y="2833155"/>
                </a:cubicBezTo>
                <a:cubicBezTo>
                  <a:pt x="1249328" y="2910417"/>
                  <a:pt x="1204896" y="2992906"/>
                  <a:pt x="1168567" y="3079227"/>
                </a:cubicBezTo>
                <a:cubicBezTo>
                  <a:pt x="1102006" y="3223648"/>
                  <a:pt x="1032135" y="3367197"/>
                  <a:pt x="992146" y="3521809"/>
                </a:cubicBezTo>
                <a:cubicBezTo>
                  <a:pt x="960869" y="3632084"/>
                  <a:pt x="929157" y="3745059"/>
                  <a:pt x="937521" y="3860822"/>
                </a:cubicBezTo>
                <a:cubicBezTo>
                  <a:pt x="942835" y="3981114"/>
                  <a:pt x="979339" y="4120657"/>
                  <a:pt x="1091638" y="4183198"/>
                </a:cubicBezTo>
                <a:cubicBezTo>
                  <a:pt x="1178847" y="4220305"/>
                  <a:pt x="1279821" y="4190254"/>
                  <a:pt x="1352480" y="4135203"/>
                </a:cubicBezTo>
                <a:cubicBezTo>
                  <a:pt x="1444131" y="4069439"/>
                  <a:pt x="1528029" y="3989912"/>
                  <a:pt x="1587882" y="3893661"/>
                </a:cubicBezTo>
                <a:cubicBezTo>
                  <a:pt x="1672564" y="3751505"/>
                  <a:pt x="1749579" y="3604820"/>
                  <a:pt x="1819363" y="3454912"/>
                </a:cubicBezTo>
                <a:cubicBezTo>
                  <a:pt x="1925738" y="3248124"/>
                  <a:pt x="2019307" y="3032452"/>
                  <a:pt x="2066265" y="2803714"/>
                </a:cubicBezTo>
                <a:cubicBezTo>
                  <a:pt x="2108693" y="3004753"/>
                  <a:pt x="2154432" y="3204920"/>
                  <a:pt x="2210451" y="3402649"/>
                </a:cubicBezTo>
                <a:cubicBezTo>
                  <a:pt x="2247042" y="3524509"/>
                  <a:pt x="2294349" y="3643059"/>
                  <a:pt x="2338258" y="3762393"/>
                </a:cubicBezTo>
                <a:cubicBezTo>
                  <a:pt x="2364482" y="3833122"/>
                  <a:pt x="2406474" y="3896274"/>
                  <a:pt x="2450296" y="3957073"/>
                </a:cubicBezTo>
                <a:cubicBezTo>
                  <a:pt x="2482618" y="4003239"/>
                  <a:pt x="2514766" y="4049840"/>
                  <a:pt x="2551967" y="4092347"/>
                </a:cubicBezTo>
                <a:cubicBezTo>
                  <a:pt x="2620792" y="4171787"/>
                  <a:pt x="2704429" y="4236071"/>
                  <a:pt x="2794338" y="4289902"/>
                </a:cubicBezTo>
                <a:cubicBezTo>
                  <a:pt x="2833543" y="4314030"/>
                  <a:pt x="2872399" y="4342426"/>
                  <a:pt x="2918225" y="4352095"/>
                </a:cubicBezTo>
                <a:cubicBezTo>
                  <a:pt x="2929725" y="4353924"/>
                  <a:pt x="2941835" y="4354970"/>
                  <a:pt x="2953944" y="4354970"/>
                </a:cubicBezTo>
                <a:cubicBezTo>
                  <a:pt x="3002036" y="4354970"/>
                  <a:pt x="3051956" y="4339029"/>
                  <a:pt x="3077657" y="4296871"/>
                </a:cubicBezTo>
                <a:cubicBezTo>
                  <a:pt x="3133763" y="4197484"/>
                  <a:pt x="3133589" y="4078585"/>
                  <a:pt x="3116687" y="3968658"/>
                </a:cubicBezTo>
                <a:cubicBezTo>
                  <a:pt x="3094297" y="3834168"/>
                  <a:pt x="3076001" y="3697848"/>
                  <a:pt x="3030524" y="3568758"/>
                </a:cubicBezTo>
                <a:cubicBezTo>
                  <a:pt x="2974941" y="3419373"/>
                  <a:pt x="2912300" y="3267897"/>
                  <a:pt x="2841210" y="3125306"/>
                </a:cubicBezTo>
                <a:cubicBezTo>
                  <a:pt x="2758880" y="2985851"/>
                  <a:pt x="2672543" y="2847353"/>
                  <a:pt x="2567300" y="2723838"/>
                </a:cubicBezTo>
                <a:cubicBezTo>
                  <a:pt x="2699724" y="2819306"/>
                  <a:pt x="2851490" y="2884286"/>
                  <a:pt x="3000380" y="2949615"/>
                </a:cubicBezTo>
                <a:cubicBezTo>
                  <a:pt x="3103880" y="2994387"/>
                  <a:pt x="3205203" y="3045169"/>
                  <a:pt x="3313146" y="3078705"/>
                </a:cubicBezTo>
                <a:cubicBezTo>
                  <a:pt x="3391381" y="3103094"/>
                  <a:pt x="3467176" y="3135236"/>
                  <a:pt x="3547677" y="3151873"/>
                </a:cubicBezTo>
                <a:cubicBezTo>
                  <a:pt x="3634188" y="3171036"/>
                  <a:pt x="3721222" y="3189764"/>
                  <a:pt x="3809476" y="3198561"/>
                </a:cubicBezTo>
                <a:cubicBezTo>
                  <a:pt x="3876647" y="3204397"/>
                  <a:pt x="3944166" y="3202394"/>
                  <a:pt x="4011423" y="3201958"/>
                </a:cubicBezTo>
                <a:cubicBezTo>
                  <a:pt x="4260068" y="3200739"/>
                  <a:pt x="4339348" y="3105010"/>
                  <a:pt x="4157962" y="2907021"/>
                </a:cubicBezTo>
                <a:close/>
                <a:moveTo>
                  <a:pt x="3292411" y="1756361"/>
                </a:moveTo>
                <a:cubicBezTo>
                  <a:pt x="3475714" y="1686154"/>
                  <a:pt x="3666510" y="1630233"/>
                  <a:pt x="3862184" y="1609589"/>
                </a:cubicBezTo>
                <a:cubicBezTo>
                  <a:pt x="3903828" y="1606627"/>
                  <a:pt x="3946518" y="1602272"/>
                  <a:pt x="3988772" y="1602272"/>
                </a:cubicBezTo>
                <a:cubicBezTo>
                  <a:pt x="4027192" y="1602272"/>
                  <a:pt x="4065265" y="1605844"/>
                  <a:pt x="4102117" y="1617167"/>
                </a:cubicBezTo>
                <a:cubicBezTo>
                  <a:pt x="4220166" y="1660458"/>
                  <a:pt x="4177564" y="1749219"/>
                  <a:pt x="4117973" y="1824390"/>
                </a:cubicBezTo>
                <a:cubicBezTo>
                  <a:pt x="4028499" y="1915677"/>
                  <a:pt x="3918204" y="1983532"/>
                  <a:pt x="3807298" y="2045725"/>
                </a:cubicBezTo>
                <a:cubicBezTo>
                  <a:pt x="3705889" y="2107047"/>
                  <a:pt x="3600211" y="2163752"/>
                  <a:pt x="3483730" y="2190058"/>
                </a:cubicBezTo>
                <a:cubicBezTo>
                  <a:pt x="3397741" y="2213141"/>
                  <a:pt x="3312449" y="2238837"/>
                  <a:pt x="3225328" y="2257651"/>
                </a:cubicBezTo>
                <a:cubicBezTo>
                  <a:pt x="3143608" y="2273069"/>
                  <a:pt x="3061365" y="2285089"/>
                  <a:pt x="2979819" y="2301378"/>
                </a:cubicBezTo>
                <a:cubicBezTo>
                  <a:pt x="2923191" y="2312266"/>
                  <a:pt x="2865081" y="2312092"/>
                  <a:pt x="2808103" y="2320541"/>
                </a:cubicBezTo>
                <a:cubicBezTo>
                  <a:pt x="2778656" y="2324897"/>
                  <a:pt x="2749732" y="2332039"/>
                  <a:pt x="2720198" y="2335611"/>
                </a:cubicBezTo>
                <a:cubicBezTo>
                  <a:pt x="2739887" y="2263923"/>
                  <a:pt x="2748077" y="2189448"/>
                  <a:pt x="2749819" y="2115235"/>
                </a:cubicBezTo>
                <a:cubicBezTo>
                  <a:pt x="2750255" y="2095200"/>
                  <a:pt x="2749994" y="2075253"/>
                  <a:pt x="2748164" y="2055219"/>
                </a:cubicBezTo>
                <a:cubicBezTo>
                  <a:pt x="2913869" y="1929004"/>
                  <a:pt x="3098479" y="1831620"/>
                  <a:pt x="3292411" y="1756361"/>
                </a:cubicBezTo>
                <a:close/>
                <a:moveTo>
                  <a:pt x="2607637" y="1398882"/>
                </a:moveTo>
                <a:cubicBezTo>
                  <a:pt x="2651546" y="1315086"/>
                  <a:pt x="2690054" y="1228243"/>
                  <a:pt x="2740323" y="1148019"/>
                </a:cubicBezTo>
                <a:cubicBezTo>
                  <a:pt x="2836069" y="996804"/>
                  <a:pt x="2950460" y="858743"/>
                  <a:pt x="3067812" y="723991"/>
                </a:cubicBezTo>
                <a:cubicBezTo>
                  <a:pt x="3115293" y="670334"/>
                  <a:pt x="3165039" y="619029"/>
                  <a:pt x="3216093" y="568682"/>
                </a:cubicBezTo>
                <a:cubicBezTo>
                  <a:pt x="3271066" y="512499"/>
                  <a:pt x="3349388" y="449784"/>
                  <a:pt x="3430063" y="449784"/>
                </a:cubicBezTo>
                <a:cubicBezTo>
                  <a:pt x="3454108" y="449784"/>
                  <a:pt x="3478415" y="455358"/>
                  <a:pt x="3502373" y="468337"/>
                </a:cubicBezTo>
                <a:cubicBezTo>
                  <a:pt x="3596552" y="526001"/>
                  <a:pt x="3662328" y="635318"/>
                  <a:pt x="3670953" y="745680"/>
                </a:cubicBezTo>
                <a:cubicBezTo>
                  <a:pt x="3677836" y="841409"/>
                  <a:pt x="3638108" y="932172"/>
                  <a:pt x="3600298" y="1017884"/>
                </a:cubicBezTo>
                <a:cubicBezTo>
                  <a:pt x="3545237" y="1141312"/>
                  <a:pt x="3459945" y="1247319"/>
                  <a:pt x="3378835" y="1354371"/>
                </a:cubicBezTo>
                <a:cubicBezTo>
                  <a:pt x="3328392" y="1418219"/>
                  <a:pt x="3271066" y="1476231"/>
                  <a:pt x="3220623" y="1540427"/>
                </a:cubicBezTo>
                <a:cubicBezTo>
                  <a:pt x="3146396" y="1628665"/>
                  <a:pt x="3057706" y="1711066"/>
                  <a:pt x="2977903" y="1795994"/>
                </a:cubicBezTo>
                <a:cubicBezTo>
                  <a:pt x="2901585" y="1868117"/>
                  <a:pt x="2833281" y="1946163"/>
                  <a:pt x="2742327" y="2002085"/>
                </a:cubicBezTo>
                <a:cubicBezTo>
                  <a:pt x="2733789" y="1916548"/>
                  <a:pt x="2699376" y="1833101"/>
                  <a:pt x="2636910" y="1772824"/>
                </a:cubicBezTo>
                <a:cubicBezTo>
                  <a:pt x="2592914" y="1734846"/>
                  <a:pt x="2542732" y="1704969"/>
                  <a:pt x="2496209" y="1670214"/>
                </a:cubicBezTo>
                <a:cubicBezTo>
                  <a:pt x="2490198" y="1666033"/>
                  <a:pt x="2484012" y="1662026"/>
                  <a:pt x="2477652" y="1658194"/>
                </a:cubicBezTo>
                <a:cubicBezTo>
                  <a:pt x="2518948" y="1570653"/>
                  <a:pt x="2563118" y="1484680"/>
                  <a:pt x="2607637" y="1398882"/>
                </a:cubicBezTo>
                <a:close/>
                <a:moveTo>
                  <a:pt x="2048231" y="431230"/>
                </a:moveTo>
                <a:cubicBezTo>
                  <a:pt x="2130648" y="273657"/>
                  <a:pt x="2240595" y="98140"/>
                  <a:pt x="2424334" y="52671"/>
                </a:cubicBezTo>
                <a:cubicBezTo>
                  <a:pt x="2508493" y="29937"/>
                  <a:pt x="2595527" y="77670"/>
                  <a:pt x="2651285" y="138818"/>
                </a:cubicBezTo>
                <a:cubicBezTo>
                  <a:pt x="2695891" y="191517"/>
                  <a:pt x="2701815" y="264076"/>
                  <a:pt x="2708698" y="330101"/>
                </a:cubicBezTo>
                <a:cubicBezTo>
                  <a:pt x="2717497" y="429488"/>
                  <a:pt x="2700421" y="527830"/>
                  <a:pt x="2684130" y="625475"/>
                </a:cubicBezTo>
                <a:cubicBezTo>
                  <a:pt x="2661826" y="780435"/>
                  <a:pt x="2623754" y="932695"/>
                  <a:pt x="2584202" y="1083996"/>
                </a:cubicBezTo>
                <a:cubicBezTo>
                  <a:pt x="2548395" y="1202024"/>
                  <a:pt x="2512239" y="1320051"/>
                  <a:pt x="2478436" y="1438602"/>
                </a:cubicBezTo>
                <a:cubicBezTo>
                  <a:pt x="2457004" y="1501753"/>
                  <a:pt x="2435747" y="1565340"/>
                  <a:pt x="2428516" y="1631975"/>
                </a:cubicBezTo>
                <a:cubicBezTo>
                  <a:pt x="2397152" y="1616906"/>
                  <a:pt x="2365788" y="1601227"/>
                  <a:pt x="2332421" y="1590774"/>
                </a:cubicBezTo>
                <a:cubicBezTo>
                  <a:pt x="2295394" y="1580147"/>
                  <a:pt x="2257061" y="1575095"/>
                  <a:pt x="2218727" y="1570653"/>
                </a:cubicBezTo>
                <a:cubicBezTo>
                  <a:pt x="2217856" y="1571960"/>
                  <a:pt x="2216811" y="1573179"/>
                  <a:pt x="2215852" y="1574311"/>
                </a:cubicBezTo>
                <a:cubicBezTo>
                  <a:pt x="2193549" y="1575008"/>
                  <a:pt x="2171943" y="1581280"/>
                  <a:pt x="2150860" y="1589293"/>
                </a:cubicBezTo>
                <a:cubicBezTo>
                  <a:pt x="2150424" y="1589293"/>
                  <a:pt x="2149989" y="1589293"/>
                  <a:pt x="2149640" y="1589293"/>
                </a:cubicBezTo>
                <a:cubicBezTo>
                  <a:pt x="2149466" y="1589555"/>
                  <a:pt x="2149205" y="1589816"/>
                  <a:pt x="2148943" y="1590077"/>
                </a:cubicBezTo>
                <a:cubicBezTo>
                  <a:pt x="2135701" y="1595129"/>
                  <a:pt x="2122633" y="1600791"/>
                  <a:pt x="2109739" y="1605844"/>
                </a:cubicBezTo>
                <a:cubicBezTo>
                  <a:pt x="2102856" y="1609153"/>
                  <a:pt x="2095538" y="1612028"/>
                  <a:pt x="2088220" y="1614728"/>
                </a:cubicBezTo>
                <a:cubicBezTo>
                  <a:pt x="2083079" y="1595565"/>
                  <a:pt x="2071841" y="1578231"/>
                  <a:pt x="2064610" y="1559765"/>
                </a:cubicBezTo>
                <a:cubicBezTo>
                  <a:pt x="2040651" y="1502798"/>
                  <a:pt x="2014428" y="1441737"/>
                  <a:pt x="1992996" y="1382767"/>
                </a:cubicBezTo>
                <a:cubicBezTo>
                  <a:pt x="1978447" y="1340173"/>
                  <a:pt x="1960935" y="1299930"/>
                  <a:pt x="1949174" y="1256987"/>
                </a:cubicBezTo>
                <a:cubicBezTo>
                  <a:pt x="1916503" y="979819"/>
                  <a:pt x="1926697" y="687058"/>
                  <a:pt x="2048231" y="431230"/>
                </a:cubicBezTo>
                <a:close/>
                <a:moveTo>
                  <a:pt x="1313798" y="1611505"/>
                </a:moveTo>
                <a:cubicBezTo>
                  <a:pt x="1228332" y="1537379"/>
                  <a:pt x="1139032" y="1467172"/>
                  <a:pt x="1056964" y="1389300"/>
                </a:cubicBezTo>
                <a:cubicBezTo>
                  <a:pt x="972718" y="1309337"/>
                  <a:pt x="893176" y="1224584"/>
                  <a:pt x="810411" y="1143054"/>
                </a:cubicBezTo>
                <a:cubicBezTo>
                  <a:pt x="719107" y="1057429"/>
                  <a:pt x="629895" y="966753"/>
                  <a:pt x="562550" y="860572"/>
                </a:cubicBezTo>
                <a:cubicBezTo>
                  <a:pt x="508884" y="773379"/>
                  <a:pt x="467762" y="626085"/>
                  <a:pt x="529444" y="534624"/>
                </a:cubicBezTo>
                <a:cubicBezTo>
                  <a:pt x="566210" y="499347"/>
                  <a:pt x="620138" y="488371"/>
                  <a:pt x="667880" y="475131"/>
                </a:cubicBezTo>
                <a:cubicBezTo>
                  <a:pt x="745331" y="455010"/>
                  <a:pt x="826441" y="463459"/>
                  <a:pt x="903195" y="484539"/>
                </a:cubicBezTo>
                <a:cubicBezTo>
                  <a:pt x="971585" y="496559"/>
                  <a:pt x="1028737" y="535060"/>
                  <a:pt x="1087631" y="569118"/>
                </a:cubicBezTo>
                <a:cubicBezTo>
                  <a:pt x="1150097" y="600650"/>
                  <a:pt x="1207248" y="639412"/>
                  <a:pt x="1263877" y="680438"/>
                </a:cubicBezTo>
                <a:cubicBezTo>
                  <a:pt x="1384453" y="759704"/>
                  <a:pt x="1498060" y="847157"/>
                  <a:pt x="1600863" y="948461"/>
                </a:cubicBezTo>
                <a:cubicBezTo>
                  <a:pt x="1672912" y="1006473"/>
                  <a:pt x="1728670" y="1079815"/>
                  <a:pt x="1782598" y="1154203"/>
                </a:cubicBezTo>
                <a:cubicBezTo>
                  <a:pt x="1819624" y="1201414"/>
                  <a:pt x="1853776" y="1248103"/>
                  <a:pt x="1886534" y="1297578"/>
                </a:cubicBezTo>
                <a:cubicBezTo>
                  <a:pt x="1896553" y="1316829"/>
                  <a:pt x="1906223" y="1336340"/>
                  <a:pt x="1916329" y="1355503"/>
                </a:cubicBezTo>
                <a:cubicBezTo>
                  <a:pt x="1960674" y="1446702"/>
                  <a:pt x="1995610" y="1543650"/>
                  <a:pt x="2044397" y="1632323"/>
                </a:cubicBezTo>
                <a:cubicBezTo>
                  <a:pt x="1948041" y="1676312"/>
                  <a:pt x="1852295" y="1733975"/>
                  <a:pt x="1788609" y="1819687"/>
                </a:cubicBezTo>
                <a:cubicBezTo>
                  <a:pt x="1769791" y="1849389"/>
                  <a:pt x="1753325" y="1881096"/>
                  <a:pt x="1739560" y="1914021"/>
                </a:cubicBezTo>
                <a:cubicBezTo>
                  <a:pt x="1737382" y="1912018"/>
                  <a:pt x="1734855" y="1910450"/>
                  <a:pt x="1732155" y="1909231"/>
                </a:cubicBezTo>
                <a:cubicBezTo>
                  <a:pt x="1722310" y="1903308"/>
                  <a:pt x="1714469" y="1895033"/>
                  <a:pt x="1706454" y="1886932"/>
                </a:cubicBezTo>
                <a:cubicBezTo>
                  <a:pt x="1698961" y="1879354"/>
                  <a:pt x="1689814" y="1879963"/>
                  <a:pt x="1683105" y="1884493"/>
                </a:cubicBezTo>
                <a:cubicBezTo>
                  <a:pt x="1663590" y="1874737"/>
                  <a:pt x="1643029" y="1866549"/>
                  <a:pt x="1623427" y="1857664"/>
                </a:cubicBezTo>
                <a:cubicBezTo>
                  <a:pt x="1590147" y="1834669"/>
                  <a:pt x="1557389" y="1810976"/>
                  <a:pt x="1524980" y="1786674"/>
                </a:cubicBezTo>
                <a:cubicBezTo>
                  <a:pt x="1451798" y="1731623"/>
                  <a:pt x="1385847" y="1667949"/>
                  <a:pt x="1313798" y="1611505"/>
                </a:cubicBezTo>
                <a:close/>
                <a:moveTo>
                  <a:pt x="1398654" y="2422106"/>
                </a:moveTo>
                <a:cubicBezTo>
                  <a:pt x="1205419" y="2453638"/>
                  <a:pt x="1008786" y="2460955"/>
                  <a:pt x="813286" y="2454248"/>
                </a:cubicBezTo>
                <a:cubicBezTo>
                  <a:pt x="598793" y="2440485"/>
                  <a:pt x="374368" y="2406863"/>
                  <a:pt x="188364" y="2292842"/>
                </a:cubicBezTo>
                <a:cubicBezTo>
                  <a:pt x="-10969" y="2153561"/>
                  <a:pt x="3493" y="1927436"/>
                  <a:pt x="210319" y="1806534"/>
                </a:cubicBezTo>
                <a:cubicBezTo>
                  <a:pt x="328804" y="1743121"/>
                  <a:pt x="558891" y="1721258"/>
                  <a:pt x="761274" y="1721258"/>
                </a:cubicBezTo>
                <a:cubicBezTo>
                  <a:pt x="866691" y="1721258"/>
                  <a:pt x="964703" y="1727181"/>
                  <a:pt x="1035445" y="1736327"/>
                </a:cubicBezTo>
                <a:cubicBezTo>
                  <a:pt x="1127707" y="1750002"/>
                  <a:pt x="1217877" y="1774392"/>
                  <a:pt x="1308745" y="1794949"/>
                </a:cubicBezTo>
                <a:cubicBezTo>
                  <a:pt x="1366158" y="1808450"/>
                  <a:pt x="1419999" y="1832752"/>
                  <a:pt x="1475582" y="1851916"/>
                </a:cubicBezTo>
                <a:cubicBezTo>
                  <a:pt x="1532995" y="1876653"/>
                  <a:pt x="1594329" y="1890503"/>
                  <a:pt x="1646166" y="1926390"/>
                </a:cubicBezTo>
                <a:cubicBezTo>
                  <a:pt x="1661238" y="1932836"/>
                  <a:pt x="1676833" y="1943028"/>
                  <a:pt x="1693124" y="1947296"/>
                </a:cubicBezTo>
                <a:cubicBezTo>
                  <a:pt x="1693996" y="1947905"/>
                  <a:pt x="1694867" y="1948428"/>
                  <a:pt x="1695912" y="1948776"/>
                </a:cubicBezTo>
                <a:cubicBezTo>
                  <a:pt x="1697829" y="1949648"/>
                  <a:pt x="1699833" y="1950432"/>
                  <a:pt x="1701923" y="1951215"/>
                </a:cubicBezTo>
                <a:cubicBezTo>
                  <a:pt x="1705931" y="1953829"/>
                  <a:pt x="1709764" y="1956268"/>
                  <a:pt x="1713075" y="1958619"/>
                </a:cubicBezTo>
                <a:cubicBezTo>
                  <a:pt x="1715776" y="1960449"/>
                  <a:pt x="1718651" y="1961407"/>
                  <a:pt x="1721613" y="1961755"/>
                </a:cubicBezTo>
                <a:cubicBezTo>
                  <a:pt x="1682583" y="2080654"/>
                  <a:pt x="1678139" y="2211747"/>
                  <a:pt x="1723704" y="2328207"/>
                </a:cubicBezTo>
                <a:cubicBezTo>
                  <a:pt x="1620639" y="2376376"/>
                  <a:pt x="1510866" y="2405033"/>
                  <a:pt x="1398654" y="2422106"/>
                </a:cubicBezTo>
                <a:close/>
                <a:moveTo>
                  <a:pt x="1977750" y="2959893"/>
                </a:moveTo>
                <a:cubicBezTo>
                  <a:pt x="1927481" y="3127484"/>
                  <a:pt x="1853515" y="3285754"/>
                  <a:pt x="1774321" y="3441236"/>
                </a:cubicBezTo>
                <a:cubicBezTo>
                  <a:pt x="1727973" y="3541320"/>
                  <a:pt x="1677965" y="3639313"/>
                  <a:pt x="1623863" y="3736087"/>
                </a:cubicBezTo>
                <a:cubicBezTo>
                  <a:pt x="1572897" y="3830597"/>
                  <a:pt x="1521321" y="3927196"/>
                  <a:pt x="1441256" y="4000713"/>
                </a:cubicBezTo>
                <a:cubicBezTo>
                  <a:pt x="1365025" y="4069177"/>
                  <a:pt x="1281302" y="4154628"/>
                  <a:pt x="1171354" y="4152450"/>
                </a:cubicBezTo>
                <a:cubicBezTo>
                  <a:pt x="1054612" y="4156805"/>
                  <a:pt x="1000771" y="4012559"/>
                  <a:pt x="989097" y="3915698"/>
                </a:cubicBezTo>
                <a:cubicBezTo>
                  <a:pt x="969059" y="3790528"/>
                  <a:pt x="998854" y="3664835"/>
                  <a:pt x="1033964" y="3544891"/>
                </a:cubicBezTo>
                <a:cubicBezTo>
                  <a:pt x="1083536" y="3354044"/>
                  <a:pt x="1175188" y="3178702"/>
                  <a:pt x="1256298" y="3000136"/>
                </a:cubicBezTo>
                <a:cubicBezTo>
                  <a:pt x="1319112" y="2883851"/>
                  <a:pt x="1395256" y="2774708"/>
                  <a:pt x="1472533" y="2667655"/>
                </a:cubicBezTo>
                <a:cubicBezTo>
                  <a:pt x="1515135" y="2614608"/>
                  <a:pt x="1560264" y="2564174"/>
                  <a:pt x="1606613" y="2514176"/>
                </a:cubicBezTo>
                <a:cubicBezTo>
                  <a:pt x="1649825" y="2468620"/>
                  <a:pt x="1702969" y="2434301"/>
                  <a:pt x="1747836" y="2390835"/>
                </a:cubicBezTo>
                <a:cubicBezTo>
                  <a:pt x="1806034" y="2538043"/>
                  <a:pt x="1904394" y="2613389"/>
                  <a:pt x="2056072" y="2651106"/>
                </a:cubicBezTo>
                <a:cubicBezTo>
                  <a:pt x="2023140" y="2751625"/>
                  <a:pt x="2013208" y="2859548"/>
                  <a:pt x="1977750" y="2959893"/>
                </a:cubicBezTo>
                <a:close/>
                <a:moveTo>
                  <a:pt x="1917897" y="2543966"/>
                </a:moveTo>
                <a:cubicBezTo>
                  <a:pt x="1852730" y="2501459"/>
                  <a:pt x="1813352" y="2431426"/>
                  <a:pt x="1784427" y="2360958"/>
                </a:cubicBezTo>
                <a:cubicBezTo>
                  <a:pt x="1761079" y="2302859"/>
                  <a:pt x="1740257" y="2242756"/>
                  <a:pt x="1735030" y="2179954"/>
                </a:cubicBezTo>
                <a:cubicBezTo>
                  <a:pt x="1730674" y="2063581"/>
                  <a:pt x="1761253" y="1943899"/>
                  <a:pt x="1822238" y="1844599"/>
                </a:cubicBezTo>
                <a:cubicBezTo>
                  <a:pt x="1880958" y="1764898"/>
                  <a:pt x="1968515" y="1710108"/>
                  <a:pt x="2057117" y="1667688"/>
                </a:cubicBezTo>
                <a:cubicBezTo>
                  <a:pt x="2068356" y="1664291"/>
                  <a:pt x="2079159" y="1659239"/>
                  <a:pt x="2090223" y="1655232"/>
                </a:cubicBezTo>
                <a:cubicBezTo>
                  <a:pt x="2102333" y="1650267"/>
                  <a:pt x="2114792" y="1646347"/>
                  <a:pt x="2126901" y="1641295"/>
                </a:cubicBezTo>
                <a:cubicBezTo>
                  <a:pt x="2128992" y="1640337"/>
                  <a:pt x="2130473" y="1638682"/>
                  <a:pt x="2131258" y="1636766"/>
                </a:cubicBezTo>
                <a:cubicBezTo>
                  <a:pt x="2166803" y="1623961"/>
                  <a:pt x="2204352" y="1611854"/>
                  <a:pt x="2241815" y="1620826"/>
                </a:cubicBezTo>
                <a:cubicBezTo>
                  <a:pt x="2333466" y="1629885"/>
                  <a:pt x="2418758" y="1672131"/>
                  <a:pt x="2493857" y="1725787"/>
                </a:cubicBezTo>
                <a:cubicBezTo>
                  <a:pt x="2544126" y="1763417"/>
                  <a:pt x="2603804" y="1792858"/>
                  <a:pt x="2638391" y="1847038"/>
                </a:cubicBezTo>
                <a:cubicBezTo>
                  <a:pt x="2730653" y="1974734"/>
                  <a:pt x="2713228" y="2223506"/>
                  <a:pt x="2660607" y="2366097"/>
                </a:cubicBezTo>
                <a:cubicBezTo>
                  <a:pt x="2633338" y="2438482"/>
                  <a:pt x="2572614" y="2490832"/>
                  <a:pt x="2509277" y="2532294"/>
                </a:cubicBezTo>
                <a:cubicBezTo>
                  <a:pt x="2425815" y="2591351"/>
                  <a:pt x="2323796" y="2632465"/>
                  <a:pt x="2219947" y="2629068"/>
                </a:cubicBezTo>
                <a:cubicBezTo>
                  <a:pt x="2115140" y="2625932"/>
                  <a:pt x="2007632" y="2599191"/>
                  <a:pt x="1917897" y="2543966"/>
                </a:cubicBezTo>
                <a:close/>
                <a:moveTo>
                  <a:pt x="2590126" y="2826013"/>
                </a:moveTo>
                <a:cubicBezTo>
                  <a:pt x="2640743" y="2890906"/>
                  <a:pt x="2683607" y="2961374"/>
                  <a:pt x="2728387" y="3030187"/>
                </a:cubicBezTo>
                <a:cubicBezTo>
                  <a:pt x="2823698" y="3167204"/>
                  <a:pt x="2880588" y="3324951"/>
                  <a:pt x="2945755" y="3477385"/>
                </a:cubicBezTo>
                <a:cubicBezTo>
                  <a:pt x="3002732" y="3607781"/>
                  <a:pt x="3034532" y="3746279"/>
                  <a:pt x="3055876" y="3886518"/>
                </a:cubicBezTo>
                <a:cubicBezTo>
                  <a:pt x="3076611" y="4015782"/>
                  <a:pt x="3111111" y="4178843"/>
                  <a:pt x="3022683" y="4289728"/>
                </a:cubicBezTo>
                <a:cubicBezTo>
                  <a:pt x="3005085" y="4304100"/>
                  <a:pt x="2979297" y="4306539"/>
                  <a:pt x="2957168" y="4308717"/>
                </a:cubicBezTo>
                <a:cubicBezTo>
                  <a:pt x="2904373" y="4312201"/>
                  <a:pt x="2860725" y="4275442"/>
                  <a:pt x="2817687" y="4250008"/>
                </a:cubicBezTo>
                <a:cubicBezTo>
                  <a:pt x="2731262" y="4198355"/>
                  <a:pt x="2651024" y="4136335"/>
                  <a:pt x="2584986" y="4059944"/>
                </a:cubicBezTo>
                <a:cubicBezTo>
                  <a:pt x="2519906" y="3978762"/>
                  <a:pt x="2457614" y="3894793"/>
                  <a:pt x="2407258" y="3803420"/>
                </a:cubicBezTo>
                <a:cubicBezTo>
                  <a:pt x="2358818" y="3700113"/>
                  <a:pt x="2326148" y="3590186"/>
                  <a:pt x="2285114" y="3483831"/>
                </a:cubicBezTo>
                <a:cubicBezTo>
                  <a:pt x="2225000" y="3298035"/>
                  <a:pt x="2178303" y="3107624"/>
                  <a:pt x="2138750" y="2916341"/>
                </a:cubicBezTo>
                <a:cubicBezTo>
                  <a:pt x="2120890" y="2832110"/>
                  <a:pt x="2095799" y="2748489"/>
                  <a:pt x="2098239" y="2661558"/>
                </a:cubicBezTo>
                <a:cubicBezTo>
                  <a:pt x="2212368" y="2687515"/>
                  <a:pt x="2334599" y="2678021"/>
                  <a:pt x="2440451" y="2626542"/>
                </a:cubicBezTo>
                <a:cubicBezTo>
                  <a:pt x="2447334" y="2651367"/>
                  <a:pt x="2467197" y="2670356"/>
                  <a:pt x="2481311" y="2691435"/>
                </a:cubicBezTo>
                <a:cubicBezTo>
                  <a:pt x="2516073" y="2737514"/>
                  <a:pt x="2555103" y="2780282"/>
                  <a:pt x="2590126" y="2826013"/>
                </a:cubicBezTo>
                <a:close/>
                <a:moveTo>
                  <a:pt x="4203003" y="3109627"/>
                </a:moveTo>
                <a:cubicBezTo>
                  <a:pt x="4153867" y="3157709"/>
                  <a:pt x="4037996" y="3156751"/>
                  <a:pt x="3948870" y="3155793"/>
                </a:cubicBezTo>
                <a:cubicBezTo>
                  <a:pt x="3936325" y="3155618"/>
                  <a:pt x="3924302" y="3155532"/>
                  <a:pt x="3913150" y="3155532"/>
                </a:cubicBezTo>
                <a:cubicBezTo>
                  <a:pt x="3902435" y="3155532"/>
                  <a:pt x="3892416" y="3155706"/>
                  <a:pt x="3883355" y="3156054"/>
                </a:cubicBezTo>
                <a:cubicBezTo>
                  <a:pt x="3801809" y="3155706"/>
                  <a:pt x="3719131" y="3140375"/>
                  <a:pt x="3638718" y="3124174"/>
                </a:cubicBezTo>
                <a:cubicBezTo>
                  <a:pt x="3547589" y="3107798"/>
                  <a:pt x="3453498" y="3079489"/>
                  <a:pt x="3365767" y="3047085"/>
                </a:cubicBezTo>
                <a:cubicBezTo>
                  <a:pt x="3243449" y="3011285"/>
                  <a:pt x="3128884" y="2955364"/>
                  <a:pt x="3012403" y="2904407"/>
                </a:cubicBezTo>
                <a:cubicBezTo>
                  <a:pt x="2885206" y="2849008"/>
                  <a:pt x="2757312" y="2792042"/>
                  <a:pt x="2639698" y="2718002"/>
                </a:cubicBezTo>
                <a:cubicBezTo>
                  <a:pt x="2605285" y="2693874"/>
                  <a:pt x="2568781" y="2669659"/>
                  <a:pt x="2536110" y="2642569"/>
                </a:cubicBezTo>
                <a:cubicBezTo>
                  <a:pt x="2520603" y="2627674"/>
                  <a:pt x="2503788" y="2612779"/>
                  <a:pt x="2483838" y="2603546"/>
                </a:cubicBezTo>
                <a:cubicBezTo>
                  <a:pt x="2572876" y="2549889"/>
                  <a:pt x="2664440" y="2485519"/>
                  <a:pt x="2703296" y="2384999"/>
                </a:cubicBezTo>
                <a:cubicBezTo>
                  <a:pt x="2703384" y="2384999"/>
                  <a:pt x="2703384" y="2384999"/>
                  <a:pt x="2703384" y="2384999"/>
                </a:cubicBezTo>
                <a:cubicBezTo>
                  <a:pt x="2768899" y="2383257"/>
                  <a:pt x="2833281" y="2395365"/>
                  <a:pt x="2897141" y="2408169"/>
                </a:cubicBezTo>
                <a:cubicBezTo>
                  <a:pt x="3006479" y="2427332"/>
                  <a:pt x="3115642" y="2448412"/>
                  <a:pt x="3221494" y="2482034"/>
                </a:cubicBezTo>
                <a:cubicBezTo>
                  <a:pt x="3383278" y="2532120"/>
                  <a:pt x="3545499" y="2583512"/>
                  <a:pt x="3697264" y="2659380"/>
                </a:cubicBezTo>
                <a:cubicBezTo>
                  <a:pt x="3870548" y="2753977"/>
                  <a:pt x="4062477" y="2839688"/>
                  <a:pt x="4178609" y="3006843"/>
                </a:cubicBezTo>
                <a:cubicBezTo>
                  <a:pt x="4195685" y="3032626"/>
                  <a:pt x="4209102" y="3061893"/>
                  <a:pt x="4210322" y="3093251"/>
                </a:cubicBezTo>
                <a:cubicBezTo>
                  <a:pt x="4210234" y="3099436"/>
                  <a:pt x="4207011" y="3105185"/>
                  <a:pt x="4203003" y="3109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6"/>
          <p:cNvSpPr/>
          <p:nvPr/>
        </p:nvSpPr>
        <p:spPr>
          <a:xfrm rot="10800000">
            <a:off x="875031" y="4552217"/>
            <a:ext cx="838489" cy="367636"/>
          </a:xfrm>
          <a:custGeom>
            <a:rect b="b" l="l" r="r" t="t"/>
            <a:pathLst>
              <a:path extrusionOk="0" h="735271" w="1676977">
                <a:moveTo>
                  <a:pt x="1666349" y="237536"/>
                </a:moveTo>
                <a:cubicBezTo>
                  <a:pt x="1669050" y="239365"/>
                  <a:pt x="1671925" y="240323"/>
                  <a:pt x="1674887" y="240671"/>
                </a:cubicBezTo>
                <a:cubicBezTo>
                  <a:pt x="1635770" y="359570"/>
                  <a:pt x="1631501" y="490663"/>
                  <a:pt x="1676978" y="607123"/>
                </a:cubicBezTo>
                <a:cubicBezTo>
                  <a:pt x="1573913" y="655205"/>
                  <a:pt x="1464228" y="683776"/>
                  <a:pt x="1351928" y="700848"/>
                </a:cubicBezTo>
                <a:cubicBezTo>
                  <a:pt x="1158693" y="732380"/>
                  <a:pt x="962060" y="739697"/>
                  <a:pt x="766560" y="732990"/>
                </a:cubicBezTo>
                <a:cubicBezTo>
                  <a:pt x="552067" y="719227"/>
                  <a:pt x="327643" y="685605"/>
                  <a:pt x="141638" y="571584"/>
                </a:cubicBezTo>
                <a:cubicBezTo>
                  <a:pt x="-57695" y="432303"/>
                  <a:pt x="-43233" y="206178"/>
                  <a:pt x="163593" y="85276"/>
                </a:cubicBezTo>
                <a:cubicBezTo>
                  <a:pt x="282078" y="21863"/>
                  <a:pt x="512166" y="0"/>
                  <a:pt x="714549" y="0"/>
                </a:cubicBezTo>
                <a:cubicBezTo>
                  <a:pt x="819965" y="0"/>
                  <a:pt x="917977" y="5923"/>
                  <a:pt x="988719" y="15069"/>
                </a:cubicBezTo>
                <a:cubicBezTo>
                  <a:pt x="1080981" y="28745"/>
                  <a:pt x="1171152" y="53134"/>
                  <a:pt x="1262019" y="73691"/>
                </a:cubicBezTo>
                <a:cubicBezTo>
                  <a:pt x="1319432" y="87192"/>
                  <a:pt x="1373273" y="111495"/>
                  <a:pt x="1428856" y="130658"/>
                </a:cubicBezTo>
                <a:cubicBezTo>
                  <a:pt x="1486269" y="155396"/>
                  <a:pt x="1547603" y="169245"/>
                  <a:pt x="1599440" y="205133"/>
                </a:cubicBezTo>
                <a:cubicBezTo>
                  <a:pt x="1614599" y="211578"/>
                  <a:pt x="1630281" y="222031"/>
                  <a:pt x="1646660" y="226212"/>
                </a:cubicBezTo>
                <a:cubicBezTo>
                  <a:pt x="1647444" y="226735"/>
                  <a:pt x="1648228" y="227170"/>
                  <a:pt x="1649099" y="227519"/>
                </a:cubicBezTo>
                <a:cubicBezTo>
                  <a:pt x="1651103" y="228390"/>
                  <a:pt x="1653107" y="229261"/>
                  <a:pt x="1655285" y="230132"/>
                </a:cubicBezTo>
                <a:cubicBezTo>
                  <a:pt x="1655372" y="230132"/>
                  <a:pt x="1655372" y="230219"/>
                  <a:pt x="1655372" y="230219"/>
                </a:cubicBezTo>
                <a:cubicBezTo>
                  <a:pt x="1659292" y="232832"/>
                  <a:pt x="1663126" y="235184"/>
                  <a:pt x="1666349" y="2375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6"/>
          <p:cNvSpPr/>
          <p:nvPr/>
        </p:nvSpPr>
        <p:spPr>
          <a:xfrm rot="10800000">
            <a:off x="381337" y="4964494"/>
            <a:ext cx="388997" cy="792492"/>
          </a:xfrm>
          <a:custGeom>
            <a:rect b="b" l="l" r="r" t="t"/>
            <a:pathLst>
              <a:path extrusionOk="0" h="1584984" w="777993">
                <a:moveTo>
                  <a:pt x="775597" y="283110"/>
                </a:moveTo>
                <a:cubicBezTo>
                  <a:pt x="784397" y="382497"/>
                  <a:pt x="767321" y="480839"/>
                  <a:pt x="751029" y="578484"/>
                </a:cubicBezTo>
                <a:cubicBezTo>
                  <a:pt x="728726" y="733444"/>
                  <a:pt x="690654" y="885704"/>
                  <a:pt x="651101" y="1037006"/>
                </a:cubicBezTo>
                <a:cubicBezTo>
                  <a:pt x="615294" y="1155033"/>
                  <a:pt x="579139" y="1273060"/>
                  <a:pt x="545336" y="1391611"/>
                </a:cubicBezTo>
                <a:cubicBezTo>
                  <a:pt x="523904" y="1454762"/>
                  <a:pt x="502646" y="1518349"/>
                  <a:pt x="495415" y="1584984"/>
                </a:cubicBezTo>
                <a:cubicBezTo>
                  <a:pt x="464051" y="1569915"/>
                  <a:pt x="432688" y="1554236"/>
                  <a:pt x="399320" y="1543783"/>
                </a:cubicBezTo>
                <a:cubicBezTo>
                  <a:pt x="362293" y="1533157"/>
                  <a:pt x="323960" y="1528105"/>
                  <a:pt x="285627" y="1523662"/>
                </a:cubicBezTo>
                <a:cubicBezTo>
                  <a:pt x="284843" y="1524882"/>
                  <a:pt x="283971" y="1526014"/>
                  <a:pt x="283013" y="1527146"/>
                </a:cubicBezTo>
                <a:cubicBezTo>
                  <a:pt x="260623" y="1527843"/>
                  <a:pt x="238930" y="1534376"/>
                  <a:pt x="217846" y="1542303"/>
                </a:cubicBezTo>
                <a:cubicBezTo>
                  <a:pt x="217411" y="1542303"/>
                  <a:pt x="216975" y="1542303"/>
                  <a:pt x="216539" y="1542303"/>
                </a:cubicBezTo>
                <a:cubicBezTo>
                  <a:pt x="216365" y="1542564"/>
                  <a:pt x="216191" y="1542825"/>
                  <a:pt x="215930" y="1542999"/>
                </a:cubicBezTo>
                <a:cubicBezTo>
                  <a:pt x="202600" y="1548052"/>
                  <a:pt x="189532" y="1553713"/>
                  <a:pt x="176551" y="1558853"/>
                </a:cubicBezTo>
                <a:cubicBezTo>
                  <a:pt x="169755" y="1562163"/>
                  <a:pt x="162437" y="1565037"/>
                  <a:pt x="155032" y="1567737"/>
                </a:cubicBezTo>
                <a:cubicBezTo>
                  <a:pt x="149805" y="1548574"/>
                  <a:pt x="138566" y="1531327"/>
                  <a:pt x="131422" y="1512861"/>
                </a:cubicBezTo>
                <a:cubicBezTo>
                  <a:pt x="107376" y="1455894"/>
                  <a:pt x="81240" y="1394834"/>
                  <a:pt x="59808" y="1335863"/>
                </a:cubicBezTo>
                <a:cubicBezTo>
                  <a:pt x="45259" y="1293356"/>
                  <a:pt x="27748" y="1253288"/>
                  <a:pt x="15986" y="1210519"/>
                </a:cubicBezTo>
                <a:cubicBezTo>
                  <a:pt x="-16684" y="933176"/>
                  <a:pt x="-6491" y="640329"/>
                  <a:pt x="115130" y="384327"/>
                </a:cubicBezTo>
                <a:cubicBezTo>
                  <a:pt x="197547" y="226753"/>
                  <a:pt x="307494" y="51236"/>
                  <a:pt x="491233" y="5768"/>
                </a:cubicBezTo>
                <a:cubicBezTo>
                  <a:pt x="575393" y="-16967"/>
                  <a:pt x="662427" y="30767"/>
                  <a:pt x="718184" y="91915"/>
                </a:cubicBezTo>
                <a:cubicBezTo>
                  <a:pt x="762790" y="144526"/>
                  <a:pt x="768715" y="217085"/>
                  <a:pt x="775597" y="2831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6"/>
          <p:cNvSpPr/>
          <p:nvPr/>
        </p:nvSpPr>
        <p:spPr>
          <a:xfrm rot="10800000">
            <a:off x="-351632" y="4612720"/>
            <a:ext cx="728416" cy="366669"/>
          </a:xfrm>
          <a:custGeom>
            <a:rect b="b" l="l" r="r" t="t"/>
            <a:pathLst>
              <a:path extrusionOk="0" h="733338" w="1456832">
                <a:moveTo>
                  <a:pt x="1381919" y="14895"/>
                </a:moveTo>
                <a:cubicBezTo>
                  <a:pt x="1499968" y="58186"/>
                  <a:pt x="1457366" y="146947"/>
                  <a:pt x="1397775" y="222118"/>
                </a:cubicBezTo>
                <a:cubicBezTo>
                  <a:pt x="1308301" y="313404"/>
                  <a:pt x="1198006" y="381259"/>
                  <a:pt x="1087100" y="443452"/>
                </a:cubicBezTo>
                <a:cubicBezTo>
                  <a:pt x="985691" y="504775"/>
                  <a:pt x="880013" y="561480"/>
                  <a:pt x="763532" y="587786"/>
                </a:cubicBezTo>
                <a:cubicBezTo>
                  <a:pt x="677543" y="610869"/>
                  <a:pt x="592251" y="636565"/>
                  <a:pt x="505130" y="655379"/>
                </a:cubicBezTo>
                <a:cubicBezTo>
                  <a:pt x="423410" y="670797"/>
                  <a:pt x="341167" y="682818"/>
                  <a:pt x="259622" y="699106"/>
                </a:cubicBezTo>
                <a:cubicBezTo>
                  <a:pt x="202993" y="709994"/>
                  <a:pt x="144883" y="709820"/>
                  <a:pt x="87905" y="718269"/>
                </a:cubicBezTo>
                <a:cubicBezTo>
                  <a:pt x="58458" y="722625"/>
                  <a:pt x="29534" y="729767"/>
                  <a:pt x="0" y="733338"/>
                </a:cubicBezTo>
                <a:cubicBezTo>
                  <a:pt x="19690" y="661651"/>
                  <a:pt x="27879" y="587176"/>
                  <a:pt x="29621" y="512962"/>
                </a:cubicBezTo>
                <a:cubicBezTo>
                  <a:pt x="30057" y="492928"/>
                  <a:pt x="29796" y="472981"/>
                  <a:pt x="27966" y="452947"/>
                </a:cubicBezTo>
                <a:cubicBezTo>
                  <a:pt x="193671" y="326732"/>
                  <a:pt x="378281" y="229261"/>
                  <a:pt x="572213" y="154089"/>
                </a:cubicBezTo>
                <a:cubicBezTo>
                  <a:pt x="755516" y="83882"/>
                  <a:pt x="946312" y="27961"/>
                  <a:pt x="1141987" y="7317"/>
                </a:cubicBezTo>
                <a:cubicBezTo>
                  <a:pt x="1183631" y="4355"/>
                  <a:pt x="1226320" y="0"/>
                  <a:pt x="1268574" y="0"/>
                </a:cubicBezTo>
                <a:cubicBezTo>
                  <a:pt x="1306994" y="87"/>
                  <a:pt x="1345067" y="3571"/>
                  <a:pt x="1381919" y="148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6"/>
          <p:cNvSpPr/>
          <p:nvPr/>
        </p:nvSpPr>
        <p:spPr>
          <a:xfrm rot="10800000">
            <a:off x="196731" y="3626008"/>
            <a:ext cx="491072" cy="841203"/>
          </a:xfrm>
          <a:custGeom>
            <a:rect b="b" l="l" r="r" t="t"/>
            <a:pathLst>
              <a:path extrusionOk="0" h="1682405" w="982144">
                <a:moveTo>
                  <a:pt x="957803" y="1259976"/>
                </a:moveTo>
                <a:cubicBezTo>
                  <a:pt x="978538" y="1389240"/>
                  <a:pt x="1013038" y="1552301"/>
                  <a:pt x="924610" y="1663186"/>
                </a:cubicBezTo>
                <a:cubicBezTo>
                  <a:pt x="907011" y="1677558"/>
                  <a:pt x="881224" y="1679997"/>
                  <a:pt x="859095" y="1682175"/>
                </a:cubicBezTo>
                <a:cubicBezTo>
                  <a:pt x="806299" y="1685659"/>
                  <a:pt x="762652" y="1648901"/>
                  <a:pt x="719614" y="1623466"/>
                </a:cubicBezTo>
                <a:cubicBezTo>
                  <a:pt x="633189" y="1571813"/>
                  <a:pt x="552950" y="1509794"/>
                  <a:pt x="486912" y="1433403"/>
                </a:cubicBezTo>
                <a:cubicBezTo>
                  <a:pt x="421833" y="1352220"/>
                  <a:pt x="359541" y="1268251"/>
                  <a:pt x="309185" y="1176878"/>
                </a:cubicBezTo>
                <a:cubicBezTo>
                  <a:pt x="260745" y="1073571"/>
                  <a:pt x="228075" y="963644"/>
                  <a:pt x="187041" y="857289"/>
                </a:cubicBezTo>
                <a:cubicBezTo>
                  <a:pt x="126927" y="671494"/>
                  <a:pt x="80230" y="481082"/>
                  <a:pt x="40677" y="289799"/>
                </a:cubicBezTo>
                <a:cubicBezTo>
                  <a:pt x="22817" y="205568"/>
                  <a:pt x="-2274" y="121947"/>
                  <a:pt x="165" y="35016"/>
                </a:cubicBezTo>
                <a:cubicBezTo>
                  <a:pt x="114294" y="60974"/>
                  <a:pt x="236526" y="51479"/>
                  <a:pt x="342378" y="0"/>
                </a:cubicBezTo>
                <a:cubicBezTo>
                  <a:pt x="349261" y="24825"/>
                  <a:pt x="369124" y="43814"/>
                  <a:pt x="383238" y="64893"/>
                </a:cubicBezTo>
                <a:cubicBezTo>
                  <a:pt x="417912" y="111059"/>
                  <a:pt x="456942" y="153741"/>
                  <a:pt x="491965" y="199471"/>
                </a:cubicBezTo>
                <a:cubicBezTo>
                  <a:pt x="542583" y="264364"/>
                  <a:pt x="585446" y="334832"/>
                  <a:pt x="630227" y="403645"/>
                </a:cubicBezTo>
                <a:cubicBezTo>
                  <a:pt x="725538" y="540662"/>
                  <a:pt x="782428" y="698409"/>
                  <a:pt x="847595" y="850843"/>
                </a:cubicBezTo>
                <a:cubicBezTo>
                  <a:pt x="904659" y="981240"/>
                  <a:pt x="936458" y="1119737"/>
                  <a:pt x="957803" y="12599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6"/>
          <p:cNvSpPr/>
          <p:nvPr/>
        </p:nvSpPr>
        <p:spPr>
          <a:xfrm rot="10800000">
            <a:off x="708761" y="3704209"/>
            <a:ext cx="536763" cy="880856"/>
          </a:xfrm>
          <a:custGeom>
            <a:rect b="b" l="l" r="r" t="t"/>
            <a:pathLst>
              <a:path extrusionOk="0" h="1761711" w="1073526">
                <a:moveTo>
                  <a:pt x="1073527" y="260357"/>
                </a:moveTo>
                <a:cubicBezTo>
                  <a:pt x="1040421" y="360790"/>
                  <a:pt x="1030489" y="468800"/>
                  <a:pt x="995118" y="569058"/>
                </a:cubicBezTo>
                <a:cubicBezTo>
                  <a:pt x="944849" y="736648"/>
                  <a:pt x="870883" y="894918"/>
                  <a:pt x="791689" y="1050401"/>
                </a:cubicBezTo>
                <a:cubicBezTo>
                  <a:pt x="745341" y="1150485"/>
                  <a:pt x="695333" y="1248478"/>
                  <a:pt x="641231" y="1345252"/>
                </a:cubicBezTo>
                <a:cubicBezTo>
                  <a:pt x="590265" y="1439761"/>
                  <a:pt x="538689" y="1536361"/>
                  <a:pt x="458624" y="1609878"/>
                </a:cubicBezTo>
                <a:cubicBezTo>
                  <a:pt x="382393" y="1678342"/>
                  <a:pt x="298670" y="1763792"/>
                  <a:pt x="188722" y="1761615"/>
                </a:cubicBezTo>
                <a:cubicBezTo>
                  <a:pt x="71980" y="1765970"/>
                  <a:pt x="18139" y="1621724"/>
                  <a:pt x="6465" y="1524863"/>
                </a:cubicBezTo>
                <a:cubicBezTo>
                  <a:pt x="-13573" y="1399693"/>
                  <a:pt x="16222" y="1274000"/>
                  <a:pt x="51332" y="1154056"/>
                </a:cubicBezTo>
                <a:cubicBezTo>
                  <a:pt x="100904" y="963209"/>
                  <a:pt x="192556" y="787866"/>
                  <a:pt x="273666" y="609301"/>
                </a:cubicBezTo>
                <a:cubicBezTo>
                  <a:pt x="336480" y="493015"/>
                  <a:pt x="412624" y="383873"/>
                  <a:pt x="489901" y="276820"/>
                </a:cubicBezTo>
                <a:cubicBezTo>
                  <a:pt x="532503" y="223773"/>
                  <a:pt x="577632" y="173339"/>
                  <a:pt x="623981" y="123341"/>
                </a:cubicBezTo>
                <a:cubicBezTo>
                  <a:pt x="667193" y="77785"/>
                  <a:pt x="720337" y="43465"/>
                  <a:pt x="765204" y="0"/>
                </a:cubicBezTo>
                <a:cubicBezTo>
                  <a:pt x="823402" y="147208"/>
                  <a:pt x="921761" y="222554"/>
                  <a:pt x="1073527" y="2603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6"/>
          <p:cNvSpPr/>
          <p:nvPr/>
        </p:nvSpPr>
        <p:spPr>
          <a:xfrm rot="10800000">
            <a:off x="-368321" y="4202452"/>
            <a:ext cx="863329" cy="385614"/>
          </a:xfrm>
          <a:custGeom>
            <a:rect b="b" l="l" r="r" t="t"/>
            <a:pathLst>
              <a:path extrusionOk="0" h="771229" w="1726658">
                <a:moveTo>
                  <a:pt x="1726658" y="708507"/>
                </a:moveTo>
                <a:cubicBezTo>
                  <a:pt x="1726397" y="714691"/>
                  <a:pt x="1723173" y="720353"/>
                  <a:pt x="1719166" y="724796"/>
                </a:cubicBezTo>
                <a:cubicBezTo>
                  <a:pt x="1670029" y="772878"/>
                  <a:pt x="1554158" y="771920"/>
                  <a:pt x="1465033" y="770962"/>
                </a:cubicBezTo>
                <a:cubicBezTo>
                  <a:pt x="1452487" y="770787"/>
                  <a:pt x="1440465" y="770700"/>
                  <a:pt x="1429313" y="770700"/>
                </a:cubicBezTo>
                <a:cubicBezTo>
                  <a:pt x="1418597" y="770700"/>
                  <a:pt x="1408578" y="770874"/>
                  <a:pt x="1399518" y="771223"/>
                </a:cubicBezTo>
                <a:cubicBezTo>
                  <a:pt x="1317972" y="770874"/>
                  <a:pt x="1235294" y="755544"/>
                  <a:pt x="1154881" y="739342"/>
                </a:cubicBezTo>
                <a:cubicBezTo>
                  <a:pt x="1063752" y="723054"/>
                  <a:pt x="969661" y="694657"/>
                  <a:pt x="881930" y="662254"/>
                </a:cubicBezTo>
                <a:cubicBezTo>
                  <a:pt x="759611" y="626454"/>
                  <a:pt x="645047" y="570532"/>
                  <a:pt x="528565" y="519576"/>
                </a:cubicBezTo>
                <a:cubicBezTo>
                  <a:pt x="401368" y="464177"/>
                  <a:pt x="273474" y="407210"/>
                  <a:pt x="155860" y="333171"/>
                </a:cubicBezTo>
                <a:cubicBezTo>
                  <a:pt x="121447" y="309043"/>
                  <a:pt x="84943" y="284828"/>
                  <a:pt x="52273" y="257738"/>
                </a:cubicBezTo>
                <a:cubicBezTo>
                  <a:pt x="36765" y="242843"/>
                  <a:pt x="19951" y="227948"/>
                  <a:pt x="0" y="218715"/>
                </a:cubicBezTo>
                <a:cubicBezTo>
                  <a:pt x="89038" y="165058"/>
                  <a:pt x="180603" y="100687"/>
                  <a:pt x="219459" y="168"/>
                </a:cubicBezTo>
                <a:cubicBezTo>
                  <a:pt x="219546" y="168"/>
                  <a:pt x="219546" y="168"/>
                  <a:pt x="219546" y="168"/>
                </a:cubicBezTo>
                <a:cubicBezTo>
                  <a:pt x="285061" y="-1574"/>
                  <a:pt x="349444" y="10533"/>
                  <a:pt x="413304" y="23338"/>
                </a:cubicBezTo>
                <a:cubicBezTo>
                  <a:pt x="522641" y="42501"/>
                  <a:pt x="631804" y="63580"/>
                  <a:pt x="737657" y="97203"/>
                </a:cubicBezTo>
                <a:cubicBezTo>
                  <a:pt x="899441" y="147289"/>
                  <a:pt x="1061661" y="198680"/>
                  <a:pt x="1213426" y="274549"/>
                </a:cubicBezTo>
                <a:cubicBezTo>
                  <a:pt x="1386711" y="369145"/>
                  <a:pt x="1578639" y="454857"/>
                  <a:pt x="1694772" y="622012"/>
                </a:cubicBezTo>
                <a:cubicBezTo>
                  <a:pt x="1712109" y="647882"/>
                  <a:pt x="1725526" y="677149"/>
                  <a:pt x="1726658" y="7085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6"/>
          <p:cNvSpPr/>
          <p:nvPr/>
        </p:nvSpPr>
        <p:spPr>
          <a:xfrm rot="10800000">
            <a:off x="714772" y="4823427"/>
            <a:ext cx="772820" cy="725171"/>
          </a:xfrm>
          <a:custGeom>
            <a:rect b="b" l="l" r="r" t="t"/>
            <a:pathLst>
              <a:path extrusionOk="0" h="1450343" w="1545640">
                <a:moveTo>
                  <a:pt x="1417747" y="891738"/>
                </a:moveTo>
                <a:cubicBezTo>
                  <a:pt x="1462004" y="982937"/>
                  <a:pt x="1496853" y="1079972"/>
                  <a:pt x="1545641" y="1168645"/>
                </a:cubicBezTo>
                <a:cubicBezTo>
                  <a:pt x="1449285" y="1212633"/>
                  <a:pt x="1353713" y="1270297"/>
                  <a:pt x="1290027" y="1356008"/>
                </a:cubicBezTo>
                <a:cubicBezTo>
                  <a:pt x="1271209" y="1385711"/>
                  <a:pt x="1254743" y="1417418"/>
                  <a:pt x="1240978" y="1450343"/>
                </a:cubicBezTo>
                <a:cubicBezTo>
                  <a:pt x="1238712" y="1448427"/>
                  <a:pt x="1236273" y="1446772"/>
                  <a:pt x="1233572" y="1445552"/>
                </a:cubicBezTo>
                <a:cubicBezTo>
                  <a:pt x="1223728" y="1439629"/>
                  <a:pt x="1215887" y="1431354"/>
                  <a:pt x="1207871" y="1423254"/>
                </a:cubicBezTo>
                <a:cubicBezTo>
                  <a:pt x="1200379" y="1415763"/>
                  <a:pt x="1191231" y="1416285"/>
                  <a:pt x="1184610" y="1420727"/>
                </a:cubicBezTo>
                <a:cubicBezTo>
                  <a:pt x="1165095" y="1410885"/>
                  <a:pt x="1144447" y="1402871"/>
                  <a:pt x="1124845" y="1393986"/>
                </a:cubicBezTo>
                <a:cubicBezTo>
                  <a:pt x="1091564" y="1370990"/>
                  <a:pt x="1058807" y="1347298"/>
                  <a:pt x="1026398" y="1322995"/>
                </a:cubicBezTo>
                <a:cubicBezTo>
                  <a:pt x="953216" y="1267945"/>
                  <a:pt x="887265" y="1204271"/>
                  <a:pt x="815216" y="1147827"/>
                </a:cubicBezTo>
                <a:cubicBezTo>
                  <a:pt x="729749" y="1073701"/>
                  <a:pt x="640450" y="1003494"/>
                  <a:pt x="558382" y="925622"/>
                </a:cubicBezTo>
                <a:cubicBezTo>
                  <a:pt x="474135" y="845659"/>
                  <a:pt x="394594" y="760906"/>
                  <a:pt x="311828" y="679375"/>
                </a:cubicBezTo>
                <a:cubicBezTo>
                  <a:pt x="220525" y="593751"/>
                  <a:pt x="131313" y="503075"/>
                  <a:pt x="63968" y="396893"/>
                </a:cubicBezTo>
                <a:cubicBezTo>
                  <a:pt x="10301" y="309701"/>
                  <a:pt x="-30820" y="162406"/>
                  <a:pt x="30862" y="70946"/>
                </a:cubicBezTo>
                <a:cubicBezTo>
                  <a:pt x="67627" y="35668"/>
                  <a:pt x="121555" y="24693"/>
                  <a:pt x="169298" y="11453"/>
                </a:cubicBezTo>
                <a:cubicBezTo>
                  <a:pt x="246749" y="-8668"/>
                  <a:pt x="327859" y="-219"/>
                  <a:pt x="404613" y="20860"/>
                </a:cubicBezTo>
                <a:cubicBezTo>
                  <a:pt x="473003" y="32881"/>
                  <a:pt x="530154" y="71381"/>
                  <a:pt x="589049" y="105439"/>
                </a:cubicBezTo>
                <a:cubicBezTo>
                  <a:pt x="651515" y="136972"/>
                  <a:pt x="708666" y="175733"/>
                  <a:pt x="765295" y="216760"/>
                </a:cubicBezTo>
                <a:cubicBezTo>
                  <a:pt x="885871" y="296026"/>
                  <a:pt x="999477" y="383479"/>
                  <a:pt x="1102280" y="484782"/>
                </a:cubicBezTo>
                <a:cubicBezTo>
                  <a:pt x="1174330" y="542795"/>
                  <a:pt x="1230087" y="616137"/>
                  <a:pt x="1284016" y="690525"/>
                </a:cubicBezTo>
                <a:cubicBezTo>
                  <a:pt x="1320955" y="737649"/>
                  <a:pt x="1355019" y="783989"/>
                  <a:pt x="1387690" y="833290"/>
                </a:cubicBezTo>
                <a:cubicBezTo>
                  <a:pt x="1397796" y="852628"/>
                  <a:pt x="1407467" y="872313"/>
                  <a:pt x="1417747" y="8917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6"/>
          <p:cNvSpPr/>
          <p:nvPr/>
        </p:nvSpPr>
        <p:spPr>
          <a:xfrm rot="10800000">
            <a:off x="-98985" y="4779440"/>
            <a:ext cx="597042" cy="776107"/>
          </a:xfrm>
          <a:custGeom>
            <a:rect b="b" l="l" r="r" t="t"/>
            <a:pathLst>
              <a:path extrusionOk="0" h="1552213" w="1194084">
                <a:moveTo>
                  <a:pt x="1193301" y="295809"/>
                </a:moveTo>
                <a:cubicBezTo>
                  <a:pt x="1200184" y="391538"/>
                  <a:pt x="1160456" y="482301"/>
                  <a:pt x="1122646" y="568013"/>
                </a:cubicBezTo>
                <a:cubicBezTo>
                  <a:pt x="1067585" y="691441"/>
                  <a:pt x="982293" y="797448"/>
                  <a:pt x="901183" y="904500"/>
                </a:cubicBezTo>
                <a:cubicBezTo>
                  <a:pt x="850740" y="968348"/>
                  <a:pt x="793414" y="1026360"/>
                  <a:pt x="742971" y="1090557"/>
                </a:cubicBezTo>
                <a:cubicBezTo>
                  <a:pt x="668744" y="1178794"/>
                  <a:pt x="580054" y="1261196"/>
                  <a:pt x="500251" y="1346123"/>
                </a:cubicBezTo>
                <a:cubicBezTo>
                  <a:pt x="423933" y="1418246"/>
                  <a:pt x="355629" y="1496292"/>
                  <a:pt x="264675" y="1552214"/>
                </a:cubicBezTo>
                <a:cubicBezTo>
                  <a:pt x="256137" y="1466677"/>
                  <a:pt x="221724" y="1383230"/>
                  <a:pt x="159258" y="1322953"/>
                </a:cubicBezTo>
                <a:cubicBezTo>
                  <a:pt x="115262" y="1284975"/>
                  <a:pt x="65080" y="1255098"/>
                  <a:pt x="18557" y="1220343"/>
                </a:cubicBezTo>
                <a:cubicBezTo>
                  <a:pt x="12545" y="1216162"/>
                  <a:pt x="6360" y="1212156"/>
                  <a:pt x="0" y="1208323"/>
                </a:cubicBezTo>
                <a:cubicBezTo>
                  <a:pt x="41295" y="1120869"/>
                  <a:pt x="85466" y="1034984"/>
                  <a:pt x="130072" y="949098"/>
                </a:cubicBezTo>
                <a:cubicBezTo>
                  <a:pt x="173981" y="865303"/>
                  <a:pt x="212489" y="778459"/>
                  <a:pt x="262758" y="698235"/>
                </a:cubicBezTo>
                <a:cubicBezTo>
                  <a:pt x="358504" y="547020"/>
                  <a:pt x="472895" y="408959"/>
                  <a:pt x="590247" y="274207"/>
                </a:cubicBezTo>
                <a:cubicBezTo>
                  <a:pt x="637728" y="220550"/>
                  <a:pt x="687475" y="169245"/>
                  <a:pt x="738528" y="118899"/>
                </a:cubicBezTo>
                <a:cubicBezTo>
                  <a:pt x="793501" y="62716"/>
                  <a:pt x="871823" y="0"/>
                  <a:pt x="952498" y="0"/>
                </a:cubicBezTo>
                <a:cubicBezTo>
                  <a:pt x="976543" y="0"/>
                  <a:pt x="1000850" y="5575"/>
                  <a:pt x="1024809" y="18553"/>
                </a:cubicBezTo>
                <a:cubicBezTo>
                  <a:pt x="1118899" y="76130"/>
                  <a:pt x="1184763" y="185447"/>
                  <a:pt x="1193301" y="29580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16"/>
          <p:cNvGrpSpPr/>
          <p:nvPr/>
        </p:nvGrpSpPr>
        <p:grpSpPr>
          <a:xfrm rot="-538465">
            <a:off x="1682708" y="3038462"/>
            <a:ext cx="1564922" cy="1131505"/>
            <a:chOff x="3364897" y="6074775"/>
            <a:chExt cx="3129711" cy="2262913"/>
          </a:xfrm>
        </p:grpSpPr>
        <p:sp>
          <p:nvSpPr>
            <p:cNvPr id="491" name="Google Shape;491;p16"/>
            <p:cNvSpPr/>
            <p:nvPr/>
          </p:nvSpPr>
          <p:spPr>
            <a:xfrm>
              <a:off x="3624270" y="6074775"/>
              <a:ext cx="1119911" cy="1709482"/>
            </a:xfrm>
            <a:custGeom>
              <a:rect b="b" l="l" r="r" t="t"/>
              <a:pathLst>
                <a:path extrusionOk="0" h="1709482" w="1119911">
                  <a:moveTo>
                    <a:pt x="1033832" y="1389004"/>
                  </a:moveTo>
                  <a:cubicBezTo>
                    <a:pt x="1046789" y="1357457"/>
                    <a:pt x="1056491" y="1324784"/>
                    <a:pt x="1064252" y="1291609"/>
                  </a:cubicBezTo>
                  <a:cubicBezTo>
                    <a:pt x="1067069" y="1286664"/>
                    <a:pt x="1068384" y="1281093"/>
                    <a:pt x="1067883" y="1275773"/>
                  </a:cubicBezTo>
                  <a:cubicBezTo>
                    <a:pt x="1077022" y="1233773"/>
                    <a:pt x="1083531" y="1191084"/>
                    <a:pt x="1090104" y="1148771"/>
                  </a:cubicBezTo>
                  <a:cubicBezTo>
                    <a:pt x="1111636" y="1018827"/>
                    <a:pt x="1124280" y="887757"/>
                    <a:pt x="1118521" y="755936"/>
                  </a:cubicBezTo>
                  <a:cubicBezTo>
                    <a:pt x="1111949" y="644394"/>
                    <a:pt x="1093045" y="531100"/>
                    <a:pt x="1046914" y="428698"/>
                  </a:cubicBezTo>
                  <a:cubicBezTo>
                    <a:pt x="1020875" y="354462"/>
                    <a:pt x="972240" y="292808"/>
                    <a:pt x="912213" y="242733"/>
                  </a:cubicBezTo>
                  <a:cubicBezTo>
                    <a:pt x="880854" y="218885"/>
                    <a:pt x="842922" y="206241"/>
                    <a:pt x="806994" y="191156"/>
                  </a:cubicBezTo>
                  <a:cubicBezTo>
                    <a:pt x="768687" y="172503"/>
                    <a:pt x="574397" y="116169"/>
                    <a:pt x="524323" y="143522"/>
                  </a:cubicBezTo>
                  <a:cubicBezTo>
                    <a:pt x="481822" y="140956"/>
                    <a:pt x="439196" y="134259"/>
                    <a:pt x="404707" y="107281"/>
                  </a:cubicBezTo>
                  <a:cubicBezTo>
                    <a:pt x="379482" y="91257"/>
                    <a:pt x="360078" y="68160"/>
                    <a:pt x="346495" y="41746"/>
                  </a:cubicBezTo>
                  <a:cubicBezTo>
                    <a:pt x="337794" y="23594"/>
                    <a:pt x="334164" y="-8016"/>
                    <a:pt x="306310" y="1874"/>
                  </a:cubicBezTo>
                  <a:cubicBezTo>
                    <a:pt x="281773" y="13015"/>
                    <a:pt x="297672" y="41057"/>
                    <a:pt x="305559" y="58521"/>
                  </a:cubicBezTo>
                  <a:cubicBezTo>
                    <a:pt x="333475" y="115731"/>
                    <a:pt x="386868" y="157293"/>
                    <a:pt x="447521" y="173943"/>
                  </a:cubicBezTo>
                  <a:cubicBezTo>
                    <a:pt x="409464" y="189278"/>
                    <a:pt x="373723" y="209997"/>
                    <a:pt x="341550" y="235347"/>
                  </a:cubicBezTo>
                  <a:cubicBezTo>
                    <a:pt x="340486" y="235597"/>
                    <a:pt x="339484" y="235785"/>
                    <a:pt x="338420" y="236098"/>
                  </a:cubicBezTo>
                  <a:cubicBezTo>
                    <a:pt x="304370" y="235785"/>
                    <a:pt x="268003" y="228023"/>
                    <a:pt x="241213" y="205803"/>
                  </a:cubicBezTo>
                  <a:cubicBezTo>
                    <a:pt x="210354" y="175007"/>
                    <a:pt x="182250" y="136074"/>
                    <a:pt x="177806" y="91633"/>
                  </a:cubicBezTo>
                  <a:cubicBezTo>
                    <a:pt x="176867" y="84434"/>
                    <a:pt x="170107" y="78926"/>
                    <a:pt x="162909" y="78926"/>
                  </a:cubicBezTo>
                  <a:cubicBezTo>
                    <a:pt x="135555" y="80804"/>
                    <a:pt x="150640" y="128750"/>
                    <a:pt x="155836" y="145212"/>
                  </a:cubicBezTo>
                  <a:cubicBezTo>
                    <a:pt x="180122" y="208870"/>
                    <a:pt x="226003" y="264390"/>
                    <a:pt x="296545" y="275970"/>
                  </a:cubicBezTo>
                  <a:cubicBezTo>
                    <a:pt x="287031" y="285922"/>
                    <a:pt x="277893" y="296250"/>
                    <a:pt x="269317" y="307141"/>
                  </a:cubicBezTo>
                  <a:cubicBezTo>
                    <a:pt x="260805" y="317094"/>
                    <a:pt x="252417" y="327234"/>
                    <a:pt x="244217" y="337562"/>
                  </a:cubicBezTo>
                  <a:cubicBezTo>
                    <a:pt x="243404" y="337812"/>
                    <a:pt x="242590" y="338000"/>
                    <a:pt x="241839" y="338375"/>
                  </a:cubicBezTo>
                  <a:cubicBezTo>
                    <a:pt x="214924" y="350206"/>
                    <a:pt x="185004" y="351019"/>
                    <a:pt x="155397" y="346763"/>
                  </a:cubicBezTo>
                  <a:cubicBezTo>
                    <a:pt x="106575" y="339878"/>
                    <a:pt x="68080" y="309207"/>
                    <a:pt x="41916" y="268521"/>
                  </a:cubicBezTo>
                  <a:cubicBezTo>
                    <a:pt x="31650" y="258882"/>
                    <a:pt x="23263" y="214002"/>
                    <a:pt x="6551" y="224330"/>
                  </a:cubicBezTo>
                  <a:cubicBezTo>
                    <a:pt x="-8409" y="239854"/>
                    <a:pt x="6050" y="264891"/>
                    <a:pt x="12497" y="281728"/>
                  </a:cubicBezTo>
                  <a:cubicBezTo>
                    <a:pt x="37722" y="334808"/>
                    <a:pt x="84542" y="374617"/>
                    <a:pt x="142503" y="386447"/>
                  </a:cubicBezTo>
                  <a:cubicBezTo>
                    <a:pt x="153645" y="389952"/>
                    <a:pt x="179621" y="392769"/>
                    <a:pt x="205472" y="391580"/>
                  </a:cubicBezTo>
                  <a:cubicBezTo>
                    <a:pt x="188196" y="418620"/>
                    <a:pt x="173424" y="447163"/>
                    <a:pt x="162971" y="477771"/>
                  </a:cubicBezTo>
                  <a:cubicBezTo>
                    <a:pt x="118843" y="588749"/>
                    <a:pt x="112771" y="708991"/>
                    <a:pt x="100628" y="826416"/>
                  </a:cubicBezTo>
                  <a:cubicBezTo>
                    <a:pt x="87922" y="975262"/>
                    <a:pt x="79347" y="1129492"/>
                    <a:pt x="121284" y="1274584"/>
                  </a:cubicBezTo>
                  <a:cubicBezTo>
                    <a:pt x="170858" y="1488903"/>
                    <a:pt x="336730" y="1692770"/>
                    <a:pt x="568388" y="1708042"/>
                  </a:cubicBezTo>
                  <a:cubicBezTo>
                    <a:pt x="579405" y="1708981"/>
                    <a:pt x="590358" y="1709482"/>
                    <a:pt x="601187" y="1709482"/>
                  </a:cubicBezTo>
                  <a:cubicBezTo>
                    <a:pt x="794100" y="1709357"/>
                    <a:pt x="958595" y="1560009"/>
                    <a:pt x="1033832" y="1389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159702" y="6087405"/>
              <a:ext cx="1109790" cy="1643022"/>
            </a:xfrm>
            <a:custGeom>
              <a:rect b="b" l="l" r="r" t="t"/>
              <a:pathLst>
                <a:path extrusionOk="0" h="1643022" w="1109790">
                  <a:moveTo>
                    <a:pt x="808041" y="1415370"/>
                  </a:moveTo>
                  <a:cubicBezTo>
                    <a:pt x="843030" y="1347769"/>
                    <a:pt x="870384" y="1276538"/>
                    <a:pt x="890351" y="1203304"/>
                  </a:cubicBezTo>
                  <a:cubicBezTo>
                    <a:pt x="890601" y="1202928"/>
                    <a:pt x="890914" y="1202553"/>
                    <a:pt x="891165" y="1202177"/>
                  </a:cubicBezTo>
                  <a:cubicBezTo>
                    <a:pt x="899615" y="1191912"/>
                    <a:pt x="906437" y="1176451"/>
                    <a:pt x="900053" y="1165185"/>
                  </a:cubicBezTo>
                  <a:cubicBezTo>
                    <a:pt x="921710" y="1073172"/>
                    <a:pt x="931850" y="978343"/>
                    <a:pt x="930223" y="883702"/>
                  </a:cubicBezTo>
                  <a:cubicBezTo>
                    <a:pt x="935606" y="749127"/>
                    <a:pt x="936357" y="612423"/>
                    <a:pt x="899114" y="481791"/>
                  </a:cubicBezTo>
                  <a:cubicBezTo>
                    <a:pt x="891165" y="445424"/>
                    <a:pt x="881838" y="412813"/>
                    <a:pt x="868506" y="383081"/>
                  </a:cubicBezTo>
                  <a:cubicBezTo>
                    <a:pt x="900303" y="395662"/>
                    <a:pt x="936294" y="400044"/>
                    <a:pt x="969344" y="402109"/>
                  </a:cubicBezTo>
                  <a:cubicBezTo>
                    <a:pt x="1019544" y="400544"/>
                    <a:pt x="1071371" y="380264"/>
                    <a:pt x="1105234" y="342395"/>
                  </a:cubicBezTo>
                  <a:cubicBezTo>
                    <a:pt x="1112682" y="332944"/>
                    <a:pt x="1110742" y="318735"/>
                    <a:pt x="1101290" y="311474"/>
                  </a:cubicBezTo>
                  <a:cubicBezTo>
                    <a:pt x="1085329" y="299331"/>
                    <a:pt x="1071496" y="313039"/>
                    <a:pt x="1061231" y="324994"/>
                  </a:cubicBezTo>
                  <a:cubicBezTo>
                    <a:pt x="1019043" y="362050"/>
                    <a:pt x="959829" y="367558"/>
                    <a:pt x="907001" y="354664"/>
                  </a:cubicBezTo>
                  <a:cubicBezTo>
                    <a:pt x="876268" y="349218"/>
                    <a:pt x="849415" y="335322"/>
                    <a:pt x="826881" y="314103"/>
                  </a:cubicBezTo>
                  <a:cubicBezTo>
                    <a:pt x="826068" y="313915"/>
                    <a:pt x="825316" y="313790"/>
                    <a:pt x="824565" y="313665"/>
                  </a:cubicBezTo>
                  <a:cubicBezTo>
                    <a:pt x="813924" y="301459"/>
                    <a:pt x="801719" y="289754"/>
                    <a:pt x="787760" y="278550"/>
                  </a:cubicBezTo>
                  <a:cubicBezTo>
                    <a:pt x="839087" y="277486"/>
                    <a:pt x="889287" y="256893"/>
                    <a:pt x="927782" y="222529"/>
                  </a:cubicBezTo>
                  <a:cubicBezTo>
                    <a:pt x="950065" y="203501"/>
                    <a:pt x="971910" y="183909"/>
                    <a:pt x="991001" y="161626"/>
                  </a:cubicBezTo>
                  <a:cubicBezTo>
                    <a:pt x="998575" y="152800"/>
                    <a:pt x="995946" y="138529"/>
                    <a:pt x="987120" y="131644"/>
                  </a:cubicBezTo>
                  <a:cubicBezTo>
                    <a:pt x="964461" y="115557"/>
                    <a:pt x="950440" y="145977"/>
                    <a:pt x="937046" y="159623"/>
                  </a:cubicBezTo>
                  <a:cubicBezTo>
                    <a:pt x="921147" y="176648"/>
                    <a:pt x="899677" y="196615"/>
                    <a:pt x="879647" y="211388"/>
                  </a:cubicBezTo>
                  <a:cubicBezTo>
                    <a:pt x="841591" y="240055"/>
                    <a:pt x="796962" y="246565"/>
                    <a:pt x="751269" y="245376"/>
                  </a:cubicBezTo>
                  <a:cubicBezTo>
                    <a:pt x="744196" y="241057"/>
                    <a:pt x="736184" y="236863"/>
                    <a:pt x="727608" y="232920"/>
                  </a:cubicBezTo>
                  <a:cubicBezTo>
                    <a:pt x="705638" y="216019"/>
                    <a:pt x="679787" y="203376"/>
                    <a:pt x="653435" y="194863"/>
                  </a:cubicBezTo>
                  <a:cubicBezTo>
                    <a:pt x="691492" y="166946"/>
                    <a:pt x="719909" y="126824"/>
                    <a:pt x="743319" y="76186"/>
                  </a:cubicBezTo>
                  <a:cubicBezTo>
                    <a:pt x="751081" y="54153"/>
                    <a:pt x="779123" y="13780"/>
                    <a:pt x="746136" y="824"/>
                  </a:cubicBezTo>
                  <a:cubicBezTo>
                    <a:pt x="720285" y="-5123"/>
                    <a:pt x="718032" y="22481"/>
                    <a:pt x="712210" y="40257"/>
                  </a:cubicBezTo>
                  <a:cubicBezTo>
                    <a:pt x="694058" y="83697"/>
                    <a:pt x="672088" y="128264"/>
                    <a:pt x="636973" y="160374"/>
                  </a:cubicBezTo>
                  <a:cubicBezTo>
                    <a:pt x="612186" y="179527"/>
                    <a:pt x="581828" y="193548"/>
                    <a:pt x="551346" y="203250"/>
                  </a:cubicBezTo>
                  <a:cubicBezTo>
                    <a:pt x="517107" y="207694"/>
                    <a:pt x="483119" y="216520"/>
                    <a:pt x="449757" y="224469"/>
                  </a:cubicBezTo>
                  <a:cubicBezTo>
                    <a:pt x="352424" y="252386"/>
                    <a:pt x="259786" y="309158"/>
                    <a:pt x="195252" y="387525"/>
                  </a:cubicBezTo>
                  <a:cubicBezTo>
                    <a:pt x="116572" y="486861"/>
                    <a:pt x="74635" y="608542"/>
                    <a:pt x="47782" y="731037"/>
                  </a:cubicBezTo>
                  <a:cubicBezTo>
                    <a:pt x="24122" y="835193"/>
                    <a:pt x="-1228" y="940475"/>
                    <a:pt x="149" y="1047947"/>
                  </a:cubicBezTo>
                  <a:cubicBezTo>
                    <a:pt x="-1103" y="1101277"/>
                    <a:pt x="5657" y="1155483"/>
                    <a:pt x="16235" y="1208249"/>
                  </a:cubicBezTo>
                  <a:cubicBezTo>
                    <a:pt x="27815" y="1269277"/>
                    <a:pt x="40459" y="1331120"/>
                    <a:pt x="67311" y="1387579"/>
                  </a:cubicBezTo>
                  <a:cubicBezTo>
                    <a:pt x="142549" y="1532545"/>
                    <a:pt x="261351" y="1640769"/>
                    <a:pt x="431730" y="1642834"/>
                  </a:cubicBezTo>
                  <a:cubicBezTo>
                    <a:pt x="435360" y="1642959"/>
                    <a:pt x="438928" y="1643022"/>
                    <a:pt x="442558" y="1643022"/>
                  </a:cubicBezTo>
                  <a:cubicBezTo>
                    <a:pt x="593784" y="1643210"/>
                    <a:pt x="740690" y="1550697"/>
                    <a:pt x="808041" y="14153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5660734" y="7879214"/>
              <a:ext cx="833874" cy="404287"/>
            </a:xfrm>
            <a:custGeom>
              <a:rect b="b" l="l" r="r" t="t"/>
              <a:pathLst>
                <a:path extrusionOk="0" h="404287" w="833874">
                  <a:moveTo>
                    <a:pt x="668485" y="19401"/>
                  </a:moveTo>
                  <a:cubicBezTo>
                    <a:pt x="606956" y="7884"/>
                    <a:pt x="543737" y="-378"/>
                    <a:pt x="481081" y="3252"/>
                  </a:cubicBezTo>
                  <a:cubicBezTo>
                    <a:pt x="404028" y="-5448"/>
                    <a:pt x="326913" y="4316"/>
                    <a:pt x="251488" y="20591"/>
                  </a:cubicBezTo>
                  <a:cubicBezTo>
                    <a:pt x="176689" y="35863"/>
                    <a:pt x="91437" y="59962"/>
                    <a:pt x="44868" y="124746"/>
                  </a:cubicBezTo>
                  <a:cubicBezTo>
                    <a:pt x="23586" y="156293"/>
                    <a:pt x="-2390" y="189217"/>
                    <a:pt x="176" y="229339"/>
                  </a:cubicBezTo>
                  <a:cubicBezTo>
                    <a:pt x="3369" y="282356"/>
                    <a:pt x="52066" y="322791"/>
                    <a:pt x="96007" y="346076"/>
                  </a:cubicBezTo>
                  <a:cubicBezTo>
                    <a:pt x="182573" y="383882"/>
                    <a:pt x="278466" y="399531"/>
                    <a:pt x="372294" y="404288"/>
                  </a:cubicBezTo>
                  <a:cubicBezTo>
                    <a:pt x="376487" y="404288"/>
                    <a:pt x="380681" y="404288"/>
                    <a:pt x="384875" y="404288"/>
                  </a:cubicBezTo>
                  <a:cubicBezTo>
                    <a:pt x="457233" y="404288"/>
                    <a:pt x="530091" y="402034"/>
                    <a:pt x="600133" y="381754"/>
                  </a:cubicBezTo>
                  <a:cubicBezTo>
                    <a:pt x="673493" y="367045"/>
                    <a:pt x="743722" y="335122"/>
                    <a:pt x="790855" y="275095"/>
                  </a:cubicBezTo>
                  <a:cubicBezTo>
                    <a:pt x="890128" y="142835"/>
                    <a:pt x="804313" y="55956"/>
                    <a:pt x="668485" y="194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364897" y="7854102"/>
              <a:ext cx="805045" cy="416004"/>
            </a:xfrm>
            <a:custGeom>
              <a:rect b="b" l="l" r="r" t="t"/>
              <a:pathLst>
                <a:path extrusionOk="0" h="416004" w="805045">
                  <a:moveTo>
                    <a:pt x="705204" y="59473"/>
                  </a:moveTo>
                  <a:cubicBezTo>
                    <a:pt x="581394" y="8084"/>
                    <a:pt x="446881" y="-930"/>
                    <a:pt x="314309" y="71"/>
                  </a:cubicBezTo>
                  <a:cubicBezTo>
                    <a:pt x="234189" y="2951"/>
                    <a:pt x="150564" y="21040"/>
                    <a:pt x="82087" y="64230"/>
                  </a:cubicBezTo>
                  <a:cubicBezTo>
                    <a:pt x="27569" y="101222"/>
                    <a:pt x="-8610" y="169887"/>
                    <a:pt x="1780" y="236236"/>
                  </a:cubicBezTo>
                  <a:cubicBezTo>
                    <a:pt x="13735" y="307029"/>
                    <a:pt x="80585" y="350845"/>
                    <a:pt x="141989" y="377322"/>
                  </a:cubicBezTo>
                  <a:cubicBezTo>
                    <a:pt x="210591" y="408743"/>
                    <a:pt x="286955" y="412311"/>
                    <a:pt x="362005" y="415253"/>
                  </a:cubicBezTo>
                  <a:cubicBezTo>
                    <a:pt x="371394" y="415754"/>
                    <a:pt x="380783" y="416004"/>
                    <a:pt x="390234" y="416004"/>
                  </a:cubicBezTo>
                  <a:cubicBezTo>
                    <a:pt x="425725" y="416004"/>
                    <a:pt x="461090" y="412687"/>
                    <a:pt x="496330" y="408117"/>
                  </a:cubicBezTo>
                  <a:cubicBezTo>
                    <a:pt x="496705" y="408493"/>
                    <a:pt x="497144" y="408869"/>
                    <a:pt x="497644" y="409182"/>
                  </a:cubicBezTo>
                  <a:cubicBezTo>
                    <a:pt x="503027" y="411936"/>
                    <a:pt x="509537" y="411185"/>
                    <a:pt x="515483" y="411623"/>
                  </a:cubicBezTo>
                  <a:cubicBezTo>
                    <a:pt x="515922" y="411623"/>
                    <a:pt x="516297" y="411623"/>
                    <a:pt x="516735" y="411623"/>
                  </a:cubicBezTo>
                  <a:cubicBezTo>
                    <a:pt x="564306" y="411623"/>
                    <a:pt x="610500" y="396350"/>
                    <a:pt x="654190" y="378511"/>
                  </a:cubicBezTo>
                  <a:cubicBezTo>
                    <a:pt x="663266" y="373754"/>
                    <a:pt x="672029" y="368308"/>
                    <a:pt x="680354" y="362362"/>
                  </a:cubicBezTo>
                  <a:cubicBezTo>
                    <a:pt x="734435" y="334070"/>
                    <a:pt x="780754" y="290818"/>
                    <a:pt x="797216" y="231980"/>
                  </a:cubicBezTo>
                  <a:cubicBezTo>
                    <a:pt x="819124" y="142221"/>
                    <a:pt x="797091" y="86200"/>
                    <a:pt x="705204" y="594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532075" y="8002782"/>
              <a:ext cx="839710" cy="334906"/>
            </a:xfrm>
            <a:custGeom>
              <a:rect b="b" l="l" r="r" t="t"/>
              <a:pathLst>
                <a:path extrusionOk="0" h="334906" w="839710">
                  <a:moveTo>
                    <a:pt x="826446" y="1678"/>
                  </a:moveTo>
                  <a:cubicBezTo>
                    <a:pt x="815555" y="-2891"/>
                    <a:pt x="801096" y="2117"/>
                    <a:pt x="796902" y="13696"/>
                  </a:cubicBezTo>
                  <a:cubicBezTo>
                    <a:pt x="782443" y="49312"/>
                    <a:pt x="769987" y="86367"/>
                    <a:pt x="749081" y="118790"/>
                  </a:cubicBezTo>
                  <a:cubicBezTo>
                    <a:pt x="671653" y="227265"/>
                    <a:pt x="540019" y="303378"/>
                    <a:pt x="404254" y="288669"/>
                  </a:cubicBezTo>
                  <a:cubicBezTo>
                    <a:pt x="302227" y="279655"/>
                    <a:pt x="195192" y="238594"/>
                    <a:pt x="124900" y="162168"/>
                  </a:cubicBezTo>
                  <a:cubicBezTo>
                    <a:pt x="100301" y="133813"/>
                    <a:pt x="76015" y="104895"/>
                    <a:pt x="54608" y="73974"/>
                  </a:cubicBezTo>
                  <a:cubicBezTo>
                    <a:pt x="42152" y="55884"/>
                    <a:pt x="32012" y="32599"/>
                    <a:pt x="18053" y="14760"/>
                  </a:cubicBezTo>
                  <a:cubicBezTo>
                    <a:pt x="15988" y="12257"/>
                    <a:pt x="13484" y="10191"/>
                    <a:pt x="10229" y="9502"/>
                  </a:cubicBezTo>
                  <a:cubicBezTo>
                    <a:pt x="-19190" y="11067"/>
                    <a:pt x="23186" y="92814"/>
                    <a:pt x="33264" y="106585"/>
                  </a:cubicBezTo>
                  <a:cubicBezTo>
                    <a:pt x="70882" y="161166"/>
                    <a:pt x="110003" y="218502"/>
                    <a:pt x="167589" y="253679"/>
                  </a:cubicBezTo>
                  <a:cubicBezTo>
                    <a:pt x="250024" y="305381"/>
                    <a:pt x="345229" y="336240"/>
                    <a:pt x="443062" y="334863"/>
                  </a:cubicBezTo>
                  <a:cubicBezTo>
                    <a:pt x="582144" y="334800"/>
                    <a:pt x="712589" y="251050"/>
                    <a:pt x="790017" y="138507"/>
                  </a:cubicBezTo>
                  <a:cubicBezTo>
                    <a:pt x="804476" y="115911"/>
                    <a:pt x="813990" y="90811"/>
                    <a:pt x="824506" y="66212"/>
                  </a:cubicBezTo>
                  <a:cubicBezTo>
                    <a:pt x="831266" y="46307"/>
                    <a:pt x="853924" y="15011"/>
                    <a:pt x="826446" y="16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4834775" y="7587740"/>
              <a:ext cx="223251" cy="221670"/>
            </a:xfrm>
            <a:custGeom>
              <a:rect b="b" l="l" r="r" t="t"/>
              <a:pathLst>
                <a:path extrusionOk="0" h="221670" w="223251">
                  <a:moveTo>
                    <a:pt x="103182" y="221555"/>
                  </a:moveTo>
                  <a:cubicBezTo>
                    <a:pt x="140300" y="223120"/>
                    <a:pt x="181111" y="208786"/>
                    <a:pt x="202581" y="177239"/>
                  </a:cubicBezTo>
                  <a:cubicBezTo>
                    <a:pt x="239072" y="123596"/>
                    <a:pt x="227681" y="37405"/>
                    <a:pt x="164962" y="8988"/>
                  </a:cubicBezTo>
                  <a:cubicBezTo>
                    <a:pt x="149752" y="1540"/>
                    <a:pt x="126029" y="-7474"/>
                    <a:pt x="114762" y="10428"/>
                  </a:cubicBezTo>
                  <a:cubicBezTo>
                    <a:pt x="-23694" y="11992"/>
                    <a:pt x="-47855" y="211603"/>
                    <a:pt x="103182" y="2215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16"/>
          <p:cNvGrpSpPr/>
          <p:nvPr/>
        </p:nvGrpSpPr>
        <p:grpSpPr>
          <a:xfrm rot="-538465">
            <a:off x="1682708" y="3038462"/>
            <a:ext cx="1564922" cy="1131505"/>
            <a:chOff x="3364897" y="6074775"/>
            <a:chExt cx="3129711" cy="2262913"/>
          </a:xfrm>
        </p:grpSpPr>
        <p:sp>
          <p:nvSpPr>
            <p:cNvPr id="498" name="Google Shape;498;p16"/>
            <p:cNvSpPr/>
            <p:nvPr/>
          </p:nvSpPr>
          <p:spPr>
            <a:xfrm>
              <a:off x="4383163" y="6616167"/>
              <a:ext cx="315947" cy="737323"/>
            </a:xfrm>
            <a:custGeom>
              <a:rect b="b" l="l" r="r" t="t"/>
              <a:pathLst>
                <a:path extrusionOk="0" h="737323" w="315947">
                  <a:moveTo>
                    <a:pt x="217854" y="736823"/>
                  </a:moveTo>
                  <a:cubicBezTo>
                    <a:pt x="91729" y="736322"/>
                    <a:pt x="32515" y="609758"/>
                    <a:pt x="9731" y="502536"/>
                  </a:cubicBezTo>
                  <a:cubicBezTo>
                    <a:pt x="-8296" y="404452"/>
                    <a:pt x="280" y="303051"/>
                    <a:pt x="22688" y="206407"/>
                  </a:cubicBezTo>
                  <a:cubicBezTo>
                    <a:pt x="40277" y="140997"/>
                    <a:pt x="80712" y="82722"/>
                    <a:pt x="127845" y="34338"/>
                  </a:cubicBezTo>
                  <a:cubicBezTo>
                    <a:pt x="170033" y="-10792"/>
                    <a:pt x="237070" y="-8288"/>
                    <a:pt x="285205" y="23572"/>
                  </a:cubicBezTo>
                  <a:cubicBezTo>
                    <a:pt x="296033" y="63131"/>
                    <a:pt x="305360" y="102940"/>
                    <a:pt x="308552" y="144001"/>
                  </a:cubicBezTo>
                  <a:cubicBezTo>
                    <a:pt x="328081" y="316133"/>
                    <a:pt x="305860" y="488014"/>
                    <a:pt x="277631" y="658581"/>
                  </a:cubicBezTo>
                  <a:cubicBezTo>
                    <a:pt x="273374" y="681490"/>
                    <a:pt x="269118" y="704650"/>
                    <a:pt x="264236" y="727684"/>
                  </a:cubicBezTo>
                  <a:cubicBezTo>
                    <a:pt x="253470" y="734757"/>
                    <a:pt x="241076" y="737323"/>
                    <a:pt x="228432" y="737323"/>
                  </a:cubicBezTo>
                  <a:cubicBezTo>
                    <a:pt x="224927" y="737323"/>
                    <a:pt x="221422" y="737135"/>
                    <a:pt x="217854" y="7368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5713945" y="6608818"/>
              <a:ext cx="333500" cy="692969"/>
            </a:xfrm>
            <a:custGeom>
              <a:rect b="b" l="l" r="r" t="t"/>
              <a:pathLst>
                <a:path extrusionOk="0" h="692969" w="333500">
                  <a:moveTo>
                    <a:pt x="52560" y="573291"/>
                  </a:moveTo>
                  <a:cubicBezTo>
                    <a:pt x="31153" y="530790"/>
                    <a:pt x="7055" y="481968"/>
                    <a:pt x="482" y="433646"/>
                  </a:cubicBezTo>
                  <a:cubicBezTo>
                    <a:pt x="-1395" y="353776"/>
                    <a:pt x="1296" y="273031"/>
                    <a:pt x="25144" y="196104"/>
                  </a:cubicBezTo>
                  <a:cubicBezTo>
                    <a:pt x="45863" y="119427"/>
                    <a:pt x="77159" y="20655"/>
                    <a:pt x="165165" y="2065"/>
                  </a:cubicBezTo>
                  <a:cubicBezTo>
                    <a:pt x="223502" y="-6636"/>
                    <a:pt x="293544" y="11516"/>
                    <a:pt x="321023" y="68852"/>
                  </a:cubicBezTo>
                  <a:cubicBezTo>
                    <a:pt x="321586" y="69791"/>
                    <a:pt x="322150" y="70855"/>
                    <a:pt x="322650" y="71919"/>
                  </a:cubicBezTo>
                  <a:cubicBezTo>
                    <a:pt x="337422" y="171505"/>
                    <a:pt x="333855" y="272781"/>
                    <a:pt x="330662" y="373306"/>
                  </a:cubicBezTo>
                  <a:cubicBezTo>
                    <a:pt x="330975" y="450483"/>
                    <a:pt x="324653" y="527598"/>
                    <a:pt x="309443" y="603273"/>
                  </a:cubicBezTo>
                  <a:cubicBezTo>
                    <a:pt x="304874" y="623116"/>
                    <a:pt x="299866" y="642958"/>
                    <a:pt x="294483" y="662674"/>
                  </a:cubicBezTo>
                  <a:cubicBezTo>
                    <a:pt x="279211" y="676821"/>
                    <a:pt x="259494" y="686773"/>
                    <a:pt x="239276" y="691781"/>
                  </a:cubicBezTo>
                  <a:cubicBezTo>
                    <a:pt x="232829" y="692532"/>
                    <a:pt x="226382" y="692970"/>
                    <a:pt x="219997" y="692970"/>
                  </a:cubicBezTo>
                  <a:cubicBezTo>
                    <a:pt x="146137" y="692844"/>
                    <a:pt x="81228" y="641581"/>
                    <a:pt x="52560" y="573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3409039" y="7893357"/>
              <a:ext cx="715298" cy="331807"/>
            </a:xfrm>
            <a:custGeom>
              <a:rect b="b" l="l" r="r" t="t"/>
              <a:pathLst>
                <a:path extrusionOk="0" h="331807" w="715298">
                  <a:moveTo>
                    <a:pt x="327627" y="331244"/>
                  </a:moveTo>
                  <a:cubicBezTo>
                    <a:pt x="267913" y="328490"/>
                    <a:pt x="206008" y="328365"/>
                    <a:pt x="147296" y="308835"/>
                  </a:cubicBezTo>
                  <a:cubicBezTo>
                    <a:pt x="63108" y="281983"/>
                    <a:pt x="-38857" y="216823"/>
                    <a:pt x="15036" y="116424"/>
                  </a:cubicBezTo>
                  <a:cubicBezTo>
                    <a:pt x="43265" y="57586"/>
                    <a:pt x="108300" y="32987"/>
                    <a:pt x="167889" y="17589"/>
                  </a:cubicBezTo>
                  <a:cubicBezTo>
                    <a:pt x="225913" y="313"/>
                    <a:pt x="286315" y="0"/>
                    <a:pt x="346342" y="0"/>
                  </a:cubicBezTo>
                  <a:cubicBezTo>
                    <a:pt x="362304" y="11517"/>
                    <a:pt x="385150" y="5696"/>
                    <a:pt x="403866" y="9201"/>
                  </a:cubicBezTo>
                  <a:cubicBezTo>
                    <a:pt x="448244" y="12832"/>
                    <a:pt x="492373" y="19529"/>
                    <a:pt x="536313" y="26978"/>
                  </a:cubicBezTo>
                  <a:cubicBezTo>
                    <a:pt x="571741" y="34239"/>
                    <a:pt x="604790" y="49574"/>
                    <a:pt x="639216" y="60277"/>
                  </a:cubicBezTo>
                  <a:cubicBezTo>
                    <a:pt x="659184" y="66850"/>
                    <a:pt x="678150" y="73923"/>
                    <a:pt x="696364" y="86003"/>
                  </a:cubicBezTo>
                  <a:cubicBezTo>
                    <a:pt x="717396" y="100775"/>
                    <a:pt x="716081" y="129130"/>
                    <a:pt x="714516" y="152039"/>
                  </a:cubicBezTo>
                  <a:cubicBezTo>
                    <a:pt x="712513" y="190910"/>
                    <a:pt x="692483" y="226275"/>
                    <a:pt x="663127" y="251250"/>
                  </a:cubicBezTo>
                  <a:cubicBezTo>
                    <a:pt x="634898" y="272970"/>
                    <a:pt x="603163" y="290683"/>
                    <a:pt x="569926" y="303452"/>
                  </a:cubicBezTo>
                  <a:cubicBezTo>
                    <a:pt x="534247" y="314469"/>
                    <a:pt x="496504" y="316597"/>
                    <a:pt x="459824" y="322293"/>
                  </a:cubicBezTo>
                  <a:cubicBezTo>
                    <a:pt x="423207" y="327050"/>
                    <a:pt x="386527" y="331807"/>
                    <a:pt x="349535" y="331807"/>
                  </a:cubicBezTo>
                  <a:cubicBezTo>
                    <a:pt x="342274" y="331807"/>
                    <a:pt x="334950" y="331619"/>
                    <a:pt x="327627" y="331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1" name="Google Shape;501;p16"/>
            <p:cNvGrpSpPr/>
            <p:nvPr/>
          </p:nvGrpSpPr>
          <p:grpSpPr>
            <a:xfrm>
              <a:off x="3364897" y="6074775"/>
              <a:ext cx="3129711" cy="2262913"/>
              <a:chOff x="3364897" y="6074775"/>
              <a:chExt cx="3129711" cy="2262913"/>
            </a:xfrm>
          </p:grpSpPr>
          <p:sp>
            <p:nvSpPr>
              <p:cNvPr id="502" name="Google Shape;502;p16"/>
              <p:cNvSpPr/>
              <p:nvPr/>
            </p:nvSpPr>
            <p:spPr>
              <a:xfrm>
                <a:off x="3624270" y="6074775"/>
                <a:ext cx="1119911" cy="1709482"/>
              </a:xfrm>
              <a:custGeom>
                <a:rect b="b" l="l" r="r" t="t"/>
                <a:pathLst>
                  <a:path extrusionOk="0" h="1709482" w="1119911">
                    <a:moveTo>
                      <a:pt x="1033832" y="1389004"/>
                    </a:moveTo>
                    <a:cubicBezTo>
                      <a:pt x="1046789" y="1357457"/>
                      <a:pt x="1056491" y="1324784"/>
                      <a:pt x="1064252" y="1291609"/>
                    </a:cubicBezTo>
                    <a:cubicBezTo>
                      <a:pt x="1067069" y="1286664"/>
                      <a:pt x="1068384" y="1281093"/>
                      <a:pt x="1067883" y="1275773"/>
                    </a:cubicBezTo>
                    <a:cubicBezTo>
                      <a:pt x="1077022" y="1233773"/>
                      <a:pt x="1083531" y="1191084"/>
                      <a:pt x="1090104" y="1148771"/>
                    </a:cubicBezTo>
                    <a:cubicBezTo>
                      <a:pt x="1111636" y="1018827"/>
                      <a:pt x="1124280" y="887757"/>
                      <a:pt x="1118521" y="755936"/>
                    </a:cubicBezTo>
                    <a:cubicBezTo>
                      <a:pt x="1111949" y="644394"/>
                      <a:pt x="1093045" y="531100"/>
                      <a:pt x="1046914" y="428698"/>
                    </a:cubicBezTo>
                    <a:cubicBezTo>
                      <a:pt x="1020875" y="354462"/>
                      <a:pt x="972240" y="292808"/>
                      <a:pt x="912213" y="242733"/>
                    </a:cubicBezTo>
                    <a:cubicBezTo>
                      <a:pt x="880854" y="218885"/>
                      <a:pt x="842922" y="206241"/>
                      <a:pt x="806994" y="191156"/>
                    </a:cubicBezTo>
                    <a:cubicBezTo>
                      <a:pt x="768687" y="172503"/>
                      <a:pt x="574397" y="116169"/>
                      <a:pt x="524323" y="143522"/>
                    </a:cubicBezTo>
                    <a:cubicBezTo>
                      <a:pt x="481822" y="140956"/>
                      <a:pt x="439196" y="134259"/>
                      <a:pt x="404707" y="107281"/>
                    </a:cubicBezTo>
                    <a:cubicBezTo>
                      <a:pt x="379482" y="91257"/>
                      <a:pt x="360078" y="68160"/>
                      <a:pt x="346495" y="41746"/>
                    </a:cubicBezTo>
                    <a:cubicBezTo>
                      <a:pt x="337794" y="23594"/>
                      <a:pt x="334164" y="-8016"/>
                      <a:pt x="306310" y="1874"/>
                    </a:cubicBezTo>
                    <a:cubicBezTo>
                      <a:pt x="281773" y="13015"/>
                      <a:pt x="297672" y="41057"/>
                      <a:pt x="305559" y="58521"/>
                    </a:cubicBezTo>
                    <a:cubicBezTo>
                      <a:pt x="333475" y="115731"/>
                      <a:pt x="386868" y="157293"/>
                      <a:pt x="447521" y="173943"/>
                    </a:cubicBezTo>
                    <a:cubicBezTo>
                      <a:pt x="409464" y="189278"/>
                      <a:pt x="373723" y="209997"/>
                      <a:pt x="341550" y="235347"/>
                    </a:cubicBezTo>
                    <a:cubicBezTo>
                      <a:pt x="340486" y="235597"/>
                      <a:pt x="339484" y="235785"/>
                      <a:pt x="338420" y="236098"/>
                    </a:cubicBezTo>
                    <a:cubicBezTo>
                      <a:pt x="304370" y="235785"/>
                      <a:pt x="268003" y="228023"/>
                      <a:pt x="241213" y="205803"/>
                    </a:cubicBezTo>
                    <a:cubicBezTo>
                      <a:pt x="210354" y="175007"/>
                      <a:pt x="182250" y="136074"/>
                      <a:pt x="177806" y="91633"/>
                    </a:cubicBezTo>
                    <a:cubicBezTo>
                      <a:pt x="176867" y="84434"/>
                      <a:pt x="170107" y="78926"/>
                      <a:pt x="162909" y="78926"/>
                    </a:cubicBezTo>
                    <a:cubicBezTo>
                      <a:pt x="135555" y="80804"/>
                      <a:pt x="150640" y="128750"/>
                      <a:pt x="155836" y="145212"/>
                    </a:cubicBezTo>
                    <a:cubicBezTo>
                      <a:pt x="180122" y="208870"/>
                      <a:pt x="226003" y="264390"/>
                      <a:pt x="296545" y="275970"/>
                    </a:cubicBezTo>
                    <a:cubicBezTo>
                      <a:pt x="287031" y="285922"/>
                      <a:pt x="277893" y="296250"/>
                      <a:pt x="269317" y="307141"/>
                    </a:cubicBezTo>
                    <a:cubicBezTo>
                      <a:pt x="260805" y="317094"/>
                      <a:pt x="252417" y="327234"/>
                      <a:pt x="244217" y="337562"/>
                    </a:cubicBezTo>
                    <a:cubicBezTo>
                      <a:pt x="243404" y="337812"/>
                      <a:pt x="242590" y="338000"/>
                      <a:pt x="241839" y="338375"/>
                    </a:cubicBezTo>
                    <a:cubicBezTo>
                      <a:pt x="214924" y="350206"/>
                      <a:pt x="185004" y="351019"/>
                      <a:pt x="155397" y="346763"/>
                    </a:cubicBezTo>
                    <a:cubicBezTo>
                      <a:pt x="106575" y="339878"/>
                      <a:pt x="68080" y="309207"/>
                      <a:pt x="41916" y="268521"/>
                    </a:cubicBezTo>
                    <a:cubicBezTo>
                      <a:pt x="31650" y="258882"/>
                      <a:pt x="23263" y="214002"/>
                      <a:pt x="6551" y="224330"/>
                    </a:cubicBezTo>
                    <a:cubicBezTo>
                      <a:pt x="-8409" y="239854"/>
                      <a:pt x="6050" y="264891"/>
                      <a:pt x="12497" y="281728"/>
                    </a:cubicBezTo>
                    <a:cubicBezTo>
                      <a:pt x="37722" y="334808"/>
                      <a:pt x="84542" y="374617"/>
                      <a:pt x="142503" y="386447"/>
                    </a:cubicBezTo>
                    <a:cubicBezTo>
                      <a:pt x="153645" y="389952"/>
                      <a:pt x="179621" y="392769"/>
                      <a:pt x="205472" y="391580"/>
                    </a:cubicBezTo>
                    <a:cubicBezTo>
                      <a:pt x="188196" y="418620"/>
                      <a:pt x="173424" y="447163"/>
                      <a:pt x="162971" y="477771"/>
                    </a:cubicBezTo>
                    <a:cubicBezTo>
                      <a:pt x="118843" y="588749"/>
                      <a:pt x="112771" y="708991"/>
                      <a:pt x="100628" y="826416"/>
                    </a:cubicBezTo>
                    <a:cubicBezTo>
                      <a:pt x="87922" y="975262"/>
                      <a:pt x="79347" y="1129492"/>
                      <a:pt x="121284" y="1274584"/>
                    </a:cubicBezTo>
                    <a:cubicBezTo>
                      <a:pt x="170858" y="1488903"/>
                      <a:pt x="336730" y="1692770"/>
                      <a:pt x="568388" y="1708042"/>
                    </a:cubicBezTo>
                    <a:cubicBezTo>
                      <a:pt x="579405" y="1708981"/>
                      <a:pt x="590358" y="1709482"/>
                      <a:pt x="601187" y="1709482"/>
                    </a:cubicBezTo>
                    <a:cubicBezTo>
                      <a:pt x="794100" y="1709357"/>
                      <a:pt x="958595" y="1560009"/>
                      <a:pt x="1033832" y="1389004"/>
                    </a:cubicBezTo>
                    <a:close/>
                    <a:moveTo>
                      <a:pt x="1036586" y="1199973"/>
                    </a:moveTo>
                    <a:cubicBezTo>
                      <a:pt x="1032330" y="1222819"/>
                      <a:pt x="1028074" y="1245979"/>
                      <a:pt x="1023129" y="1269013"/>
                    </a:cubicBezTo>
                    <a:cubicBezTo>
                      <a:pt x="1009421" y="1278089"/>
                      <a:pt x="992959" y="1279842"/>
                      <a:pt x="976810" y="1278214"/>
                    </a:cubicBezTo>
                    <a:cubicBezTo>
                      <a:pt x="850684" y="1277713"/>
                      <a:pt x="791408" y="1151212"/>
                      <a:pt x="768687" y="1043927"/>
                    </a:cubicBezTo>
                    <a:cubicBezTo>
                      <a:pt x="750660" y="945844"/>
                      <a:pt x="759298" y="844442"/>
                      <a:pt x="781644" y="747798"/>
                    </a:cubicBezTo>
                    <a:cubicBezTo>
                      <a:pt x="799232" y="682451"/>
                      <a:pt x="839668" y="624177"/>
                      <a:pt x="886738" y="575729"/>
                    </a:cubicBezTo>
                    <a:cubicBezTo>
                      <a:pt x="928863" y="530600"/>
                      <a:pt x="995963" y="533166"/>
                      <a:pt x="1044160" y="564963"/>
                    </a:cubicBezTo>
                    <a:cubicBezTo>
                      <a:pt x="1054989" y="604585"/>
                      <a:pt x="1064252" y="644332"/>
                      <a:pt x="1067507" y="685393"/>
                    </a:cubicBezTo>
                    <a:cubicBezTo>
                      <a:pt x="1087099" y="857524"/>
                      <a:pt x="1064878" y="1029406"/>
                      <a:pt x="1036586" y="1199973"/>
                    </a:cubicBezTo>
                    <a:close/>
                    <a:moveTo>
                      <a:pt x="593175" y="1663977"/>
                    </a:moveTo>
                    <a:cubicBezTo>
                      <a:pt x="371720" y="1660785"/>
                      <a:pt x="214548" y="1470251"/>
                      <a:pt x="165976" y="1267636"/>
                    </a:cubicBezTo>
                    <a:cubicBezTo>
                      <a:pt x="113835" y="1087743"/>
                      <a:pt x="138998" y="897522"/>
                      <a:pt x="156712" y="714186"/>
                    </a:cubicBezTo>
                    <a:cubicBezTo>
                      <a:pt x="167228" y="609405"/>
                      <a:pt x="188071" y="500555"/>
                      <a:pt x="245594" y="410295"/>
                    </a:cubicBezTo>
                    <a:cubicBezTo>
                      <a:pt x="277705" y="362599"/>
                      <a:pt x="314760" y="315591"/>
                      <a:pt x="358701" y="277472"/>
                    </a:cubicBezTo>
                    <a:cubicBezTo>
                      <a:pt x="365085" y="275219"/>
                      <a:pt x="370155" y="271463"/>
                      <a:pt x="372847" y="265705"/>
                    </a:cubicBezTo>
                    <a:cubicBezTo>
                      <a:pt x="404268" y="240667"/>
                      <a:pt x="439070" y="220199"/>
                      <a:pt x="478003" y="207180"/>
                    </a:cubicBezTo>
                    <a:cubicBezTo>
                      <a:pt x="513556" y="191845"/>
                      <a:pt x="549861" y="185523"/>
                      <a:pt x="586353" y="185523"/>
                    </a:cubicBezTo>
                    <a:cubicBezTo>
                      <a:pt x="626850" y="185523"/>
                      <a:pt x="667661" y="193284"/>
                      <a:pt x="707971" y="204989"/>
                    </a:cubicBezTo>
                    <a:cubicBezTo>
                      <a:pt x="759047" y="218071"/>
                      <a:pt x="807432" y="239728"/>
                      <a:pt x="855754" y="260572"/>
                    </a:cubicBezTo>
                    <a:cubicBezTo>
                      <a:pt x="889742" y="277284"/>
                      <a:pt x="914905" y="306766"/>
                      <a:pt x="940944" y="333556"/>
                    </a:cubicBezTo>
                    <a:cubicBezTo>
                      <a:pt x="977811" y="373240"/>
                      <a:pt x="995775" y="424754"/>
                      <a:pt x="1017245" y="473389"/>
                    </a:cubicBezTo>
                    <a:cubicBezTo>
                      <a:pt x="1025007" y="489663"/>
                      <a:pt x="1030390" y="506751"/>
                      <a:pt x="1034771" y="524090"/>
                    </a:cubicBezTo>
                    <a:cubicBezTo>
                      <a:pt x="1007668" y="509380"/>
                      <a:pt x="975871" y="502683"/>
                      <a:pt x="945075" y="503747"/>
                    </a:cubicBezTo>
                    <a:cubicBezTo>
                      <a:pt x="851310" y="517455"/>
                      <a:pt x="783396" y="628057"/>
                      <a:pt x="748281" y="708365"/>
                    </a:cubicBezTo>
                    <a:cubicBezTo>
                      <a:pt x="714857" y="819343"/>
                      <a:pt x="704591" y="939522"/>
                      <a:pt x="725310" y="1053880"/>
                    </a:cubicBezTo>
                    <a:cubicBezTo>
                      <a:pt x="752037" y="1182384"/>
                      <a:pt x="824833" y="1319275"/>
                      <a:pt x="972240" y="1322781"/>
                    </a:cubicBezTo>
                    <a:cubicBezTo>
                      <a:pt x="977310" y="1323344"/>
                      <a:pt x="982443" y="1323657"/>
                      <a:pt x="987576" y="1323657"/>
                    </a:cubicBezTo>
                    <a:cubicBezTo>
                      <a:pt x="995087" y="1323657"/>
                      <a:pt x="1002535" y="1322906"/>
                      <a:pt x="1009859" y="1321591"/>
                    </a:cubicBezTo>
                    <a:cubicBezTo>
                      <a:pt x="1002786" y="1345565"/>
                      <a:pt x="994085" y="1369037"/>
                      <a:pt x="982756" y="1391383"/>
                    </a:cubicBezTo>
                    <a:cubicBezTo>
                      <a:pt x="910085" y="1538915"/>
                      <a:pt x="765495" y="1668045"/>
                      <a:pt x="593175" y="16639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5159702" y="6087405"/>
                <a:ext cx="1109790" cy="1643022"/>
              </a:xfrm>
              <a:custGeom>
                <a:rect b="b" l="l" r="r" t="t"/>
                <a:pathLst>
                  <a:path extrusionOk="0" h="1643022" w="1109790">
                    <a:moveTo>
                      <a:pt x="808041" y="1415370"/>
                    </a:moveTo>
                    <a:cubicBezTo>
                      <a:pt x="843030" y="1347769"/>
                      <a:pt x="870384" y="1276538"/>
                      <a:pt x="890351" y="1203304"/>
                    </a:cubicBezTo>
                    <a:cubicBezTo>
                      <a:pt x="890601" y="1202928"/>
                      <a:pt x="890914" y="1202553"/>
                      <a:pt x="891165" y="1202177"/>
                    </a:cubicBezTo>
                    <a:cubicBezTo>
                      <a:pt x="899615" y="1191912"/>
                      <a:pt x="906437" y="1176451"/>
                      <a:pt x="900053" y="1165185"/>
                    </a:cubicBezTo>
                    <a:cubicBezTo>
                      <a:pt x="921710" y="1073172"/>
                      <a:pt x="931850" y="978343"/>
                      <a:pt x="930223" y="883702"/>
                    </a:cubicBezTo>
                    <a:cubicBezTo>
                      <a:pt x="935606" y="749127"/>
                      <a:pt x="936357" y="612423"/>
                      <a:pt x="899114" y="481791"/>
                    </a:cubicBezTo>
                    <a:cubicBezTo>
                      <a:pt x="891165" y="445424"/>
                      <a:pt x="881838" y="412813"/>
                      <a:pt x="868506" y="383081"/>
                    </a:cubicBezTo>
                    <a:cubicBezTo>
                      <a:pt x="900303" y="395662"/>
                      <a:pt x="936294" y="400044"/>
                      <a:pt x="969344" y="402109"/>
                    </a:cubicBezTo>
                    <a:cubicBezTo>
                      <a:pt x="1019544" y="400544"/>
                      <a:pt x="1071371" y="380264"/>
                      <a:pt x="1105234" y="342395"/>
                    </a:cubicBezTo>
                    <a:cubicBezTo>
                      <a:pt x="1112682" y="332944"/>
                      <a:pt x="1110742" y="318735"/>
                      <a:pt x="1101290" y="311474"/>
                    </a:cubicBezTo>
                    <a:cubicBezTo>
                      <a:pt x="1085329" y="299331"/>
                      <a:pt x="1071496" y="313039"/>
                      <a:pt x="1061231" y="324994"/>
                    </a:cubicBezTo>
                    <a:cubicBezTo>
                      <a:pt x="1019043" y="362050"/>
                      <a:pt x="959829" y="367558"/>
                      <a:pt x="907001" y="354664"/>
                    </a:cubicBezTo>
                    <a:cubicBezTo>
                      <a:pt x="876268" y="349218"/>
                      <a:pt x="849415" y="335322"/>
                      <a:pt x="826881" y="314103"/>
                    </a:cubicBezTo>
                    <a:cubicBezTo>
                      <a:pt x="826068" y="313915"/>
                      <a:pt x="825316" y="313790"/>
                      <a:pt x="824565" y="313665"/>
                    </a:cubicBezTo>
                    <a:cubicBezTo>
                      <a:pt x="813924" y="301459"/>
                      <a:pt x="801719" y="289754"/>
                      <a:pt x="787760" y="278550"/>
                    </a:cubicBezTo>
                    <a:cubicBezTo>
                      <a:pt x="839087" y="277486"/>
                      <a:pt x="889287" y="256893"/>
                      <a:pt x="927782" y="222529"/>
                    </a:cubicBezTo>
                    <a:cubicBezTo>
                      <a:pt x="950065" y="203501"/>
                      <a:pt x="971910" y="183909"/>
                      <a:pt x="991001" y="161626"/>
                    </a:cubicBezTo>
                    <a:cubicBezTo>
                      <a:pt x="998575" y="152800"/>
                      <a:pt x="995946" y="138529"/>
                      <a:pt x="987120" y="131644"/>
                    </a:cubicBezTo>
                    <a:cubicBezTo>
                      <a:pt x="964461" y="115557"/>
                      <a:pt x="950440" y="145977"/>
                      <a:pt x="937046" y="159623"/>
                    </a:cubicBezTo>
                    <a:cubicBezTo>
                      <a:pt x="921147" y="176648"/>
                      <a:pt x="899677" y="196615"/>
                      <a:pt x="879647" y="211388"/>
                    </a:cubicBezTo>
                    <a:cubicBezTo>
                      <a:pt x="841591" y="240055"/>
                      <a:pt x="796962" y="246565"/>
                      <a:pt x="751269" y="245376"/>
                    </a:cubicBezTo>
                    <a:cubicBezTo>
                      <a:pt x="744196" y="241057"/>
                      <a:pt x="736184" y="236863"/>
                      <a:pt x="727608" y="232920"/>
                    </a:cubicBezTo>
                    <a:cubicBezTo>
                      <a:pt x="705638" y="216019"/>
                      <a:pt x="679787" y="203376"/>
                      <a:pt x="653435" y="194863"/>
                    </a:cubicBezTo>
                    <a:cubicBezTo>
                      <a:pt x="691492" y="166946"/>
                      <a:pt x="719909" y="126824"/>
                      <a:pt x="743319" y="76186"/>
                    </a:cubicBezTo>
                    <a:cubicBezTo>
                      <a:pt x="751081" y="54153"/>
                      <a:pt x="779123" y="13780"/>
                      <a:pt x="746136" y="824"/>
                    </a:cubicBezTo>
                    <a:cubicBezTo>
                      <a:pt x="720285" y="-5123"/>
                      <a:pt x="718032" y="22481"/>
                      <a:pt x="712210" y="40257"/>
                    </a:cubicBezTo>
                    <a:cubicBezTo>
                      <a:pt x="694058" y="83697"/>
                      <a:pt x="672088" y="128264"/>
                      <a:pt x="636973" y="160374"/>
                    </a:cubicBezTo>
                    <a:cubicBezTo>
                      <a:pt x="612186" y="179527"/>
                      <a:pt x="581828" y="193548"/>
                      <a:pt x="551346" y="203250"/>
                    </a:cubicBezTo>
                    <a:cubicBezTo>
                      <a:pt x="517107" y="207694"/>
                      <a:pt x="483119" y="216520"/>
                      <a:pt x="449757" y="224469"/>
                    </a:cubicBezTo>
                    <a:cubicBezTo>
                      <a:pt x="352424" y="252386"/>
                      <a:pt x="259786" y="309158"/>
                      <a:pt x="195252" y="387525"/>
                    </a:cubicBezTo>
                    <a:cubicBezTo>
                      <a:pt x="116572" y="486861"/>
                      <a:pt x="74635" y="608542"/>
                      <a:pt x="47782" y="731037"/>
                    </a:cubicBezTo>
                    <a:cubicBezTo>
                      <a:pt x="24122" y="835193"/>
                      <a:pt x="-1228" y="940475"/>
                      <a:pt x="149" y="1047947"/>
                    </a:cubicBezTo>
                    <a:cubicBezTo>
                      <a:pt x="-1103" y="1101277"/>
                      <a:pt x="5657" y="1155483"/>
                      <a:pt x="16235" y="1208249"/>
                    </a:cubicBezTo>
                    <a:cubicBezTo>
                      <a:pt x="27815" y="1269277"/>
                      <a:pt x="40459" y="1331120"/>
                      <a:pt x="67311" y="1387579"/>
                    </a:cubicBezTo>
                    <a:cubicBezTo>
                      <a:pt x="142549" y="1532545"/>
                      <a:pt x="261351" y="1640769"/>
                      <a:pt x="431730" y="1642834"/>
                    </a:cubicBezTo>
                    <a:cubicBezTo>
                      <a:pt x="435360" y="1642959"/>
                      <a:pt x="438928" y="1643022"/>
                      <a:pt x="442558" y="1643022"/>
                    </a:cubicBezTo>
                    <a:cubicBezTo>
                      <a:pt x="593784" y="1643210"/>
                      <a:pt x="740690" y="1550697"/>
                      <a:pt x="808041" y="1415370"/>
                    </a:cubicBezTo>
                    <a:close/>
                    <a:moveTo>
                      <a:pt x="875266" y="590265"/>
                    </a:moveTo>
                    <a:cubicBezTo>
                      <a:pt x="875892" y="591266"/>
                      <a:pt x="876393" y="592393"/>
                      <a:pt x="876956" y="593520"/>
                    </a:cubicBezTo>
                    <a:cubicBezTo>
                      <a:pt x="891665" y="693043"/>
                      <a:pt x="888160" y="794257"/>
                      <a:pt x="884968" y="894719"/>
                    </a:cubicBezTo>
                    <a:cubicBezTo>
                      <a:pt x="885281" y="971834"/>
                      <a:pt x="878959" y="1049011"/>
                      <a:pt x="863749" y="1124687"/>
                    </a:cubicBezTo>
                    <a:cubicBezTo>
                      <a:pt x="859179" y="1144466"/>
                      <a:pt x="854172" y="1164308"/>
                      <a:pt x="848852" y="1184025"/>
                    </a:cubicBezTo>
                    <a:cubicBezTo>
                      <a:pt x="833579" y="1198171"/>
                      <a:pt x="813862" y="1208186"/>
                      <a:pt x="793644" y="1213194"/>
                    </a:cubicBezTo>
                    <a:cubicBezTo>
                      <a:pt x="711897" y="1223083"/>
                      <a:pt x="638037" y="1168940"/>
                      <a:pt x="606866" y="1094705"/>
                    </a:cubicBezTo>
                    <a:cubicBezTo>
                      <a:pt x="585459" y="1052204"/>
                      <a:pt x="561360" y="1003443"/>
                      <a:pt x="554788" y="955059"/>
                    </a:cubicBezTo>
                    <a:cubicBezTo>
                      <a:pt x="552910" y="875190"/>
                      <a:pt x="555602" y="794444"/>
                      <a:pt x="579513" y="717517"/>
                    </a:cubicBezTo>
                    <a:cubicBezTo>
                      <a:pt x="600168" y="640840"/>
                      <a:pt x="631465" y="542068"/>
                      <a:pt x="719471" y="523478"/>
                    </a:cubicBezTo>
                    <a:cubicBezTo>
                      <a:pt x="777746" y="514777"/>
                      <a:pt x="847787" y="532929"/>
                      <a:pt x="875266" y="590265"/>
                    </a:cubicBezTo>
                    <a:close/>
                    <a:moveTo>
                      <a:pt x="462025" y="1597955"/>
                    </a:moveTo>
                    <a:cubicBezTo>
                      <a:pt x="297843" y="1606280"/>
                      <a:pt x="189869" y="1516083"/>
                      <a:pt x="112691" y="1379066"/>
                    </a:cubicBezTo>
                    <a:cubicBezTo>
                      <a:pt x="72444" y="1295566"/>
                      <a:pt x="58298" y="1201864"/>
                      <a:pt x="46217" y="1110791"/>
                    </a:cubicBezTo>
                    <a:cubicBezTo>
                      <a:pt x="37079" y="998624"/>
                      <a:pt x="55919" y="887145"/>
                      <a:pt x="81520" y="778295"/>
                    </a:cubicBezTo>
                    <a:cubicBezTo>
                      <a:pt x="103302" y="677270"/>
                      <a:pt x="128090" y="575368"/>
                      <a:pt x="179854" y="484920"/>
                    </a:cubicBezTo>
                    <a:cubicBezTo>
                      <a:pt x="241509" y="365993"/>
                      <a:pt x="360498" y="281617"/>
                      <a:pt x="489942" y="250508"/>
                    </a:cubicBezTo>
                    <a:cubicBezTo>
                      <a:pt x="527810" y="238929"/>
                      <a:pt x="566931" y="231605"/>
                      <a:pt x="605927" y="231605"/>
                    </a:cubicBezTo>
                    <a:cubicBezTo>
                      <a:pt x="609745" y="231605"/>
                      <a:pt x="613501" y="231730"/>
                      <a:pt x="617319" y="231856"/>
                    </a:cubicBezTo>
                    <a:cubicBezTo>
                      <a:pt x="645048" y="236550"/>
                      <a:pt x="670711" y="246815"/>
                      <a:pt x="695686" y="259209"/>
                    </a:cubicBezTo>
                    <a:cubicBezTo>
                      <a:pt x="696061" y="259960"/>
                      <a:pt x="696562" y="260711"/>
                      <a:pt x="697188" y="261462"/>
                    </a:cubicBezTo>
                    <a:cubicBezTo>
                      <a:pt x="699692" y="263090"/>
                      <a:pt x="702321" y="264404"/>
                      <a:pt x="705075" y="265656"/>
                    </a:cubicBezTo>
                    <a:cubicBezTo>
                      <a:pt x="707954" y="280991"/>
                      <a:pt x="730550" y="289692"/>
                      <a:pt x="742193" y="300145"/>
                    </a:cubicBezTo>
                    <a:cubicBezTo>
                      <a:pt x="761471" y="314479"/>
                      <a:pt x="778810" y="331379"/>
                      <a:pt x="795397" y="348717"/>
                    </a:cubicBezTo>
                    <a:cubicBezTo>
                      <a:pt x="837647" y="398229"/>
                      <a:pt x="848539" y="464515"/>
                      <a:pt x="863436" y="526733"/>
                    </a:cubicBezTo>
                    <a:cubicBezTo>
                      <a:pt x="859680" y="522852"/>
                      <a:pt x="855799" y="519096"/>
                      <a:pt x="851668" y="515654"/>
                    </a:cubicBezTo>
                    <a:cubicBezTo>
                      <a:pt x="806977" y="484232"/>
                      <a:pt x="745009" y="472652"/>
                      <a:pt x="692368" y="488300"/>
                    </a:cubicBezTo>
                    <a:cubicBezTo>
                      <a:pt x="577572" y="524542"/>
                      <a:pt x="547715" y="660244"/>
                      <a:pt x="522553" y="763836"/>
                    </a:cubicBezTo>
                    <a:cubicBezTo>
                      <a:pt x="511661" y="810468"/>
                      <a:pt x="510660" y="858352"/>
                      <a:pt x="510097" y="905986"/>
                    </a:cubicBezTo>
                    <a:cubicBezTo>
                      <a:pt x="509721" y="936594"/>
                      <a:pt x="507342" y="968016"/>
                      <a:pt x="517795" y="997372"/>
                    </a:cubicBezTo>
                    <a:cubicBezTo>
                      <a:pt x="557417" y="1120681"/>
                      <a:pt x="621200" y="1254693"/>
                      <a:pt x="769045" y="1259075"/>
                    </a:cubicBezTo>
                    <a:cubicBezTo>
                      <a:pt x="771737" y="1259262"/>
                      <a:pt x="774491" y="1259325"/>
                      <a:pt x="777182" y="1259325"/>
                    </a:cubicBezTo>
                    <a:cubicBezTo>
                      <a:pt x="794708" y="1259325"/>
                      <a:pt x="812547" y="1255694"/>
                      <a:pt x="829260" y="1249185"/>
                    </a:cubicBezTo>
                    <a:cubicBezTo>
                      <a:pt x="806789" y="1316973"/>
                      <a:pt x="777996" y="1382634"/>
                      <a:pt x="739501" y="1442598"/>
                    </a:cubicBezTo>
                    <a:cubicBezTo>
                      <a:pt x="675656" y="1531543"/>
                      <a:pt x="571876" y="1589693"/>
                      <a:pt x="462025" y="15979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5660734" y="7879214"/>
                <a:ext cx="833874" cy="404287"/>
              </a:xfrm>
              <a:custGeom>
                <a:rect b="b" l="l" r="r" t="t"/>
                <a:pathLst>
                  <a:path extrusionOk="0" h="404287" w="833874">
                    <a:moveTo>
                      <a:pt x="668485" y="19401"/>
                    </a:moveTo>
                    <a:cubicBezTo>
                      <a:pt x="606956" y="7884"/>
                      <a:pt x="543737" y="-378"/>
                      <a:pt x="481081" y="3252"/>
                    </a:cubicBezTo>
                    <a:cubicBezTo>
                      <a:pt x="404028" y="-5448"/>
                      <a:pt x="326913" y="4316"/>
                      <a:pt x="251488" y="20591"/>
                    </a:cubicBezTo>
                    <a:cubicBezTo>
                      <a:pt x="176689" y="35863"/>
                      <a:pt x="91437" y="59962"/>
                      <a:pt x="44868" y="124746"/>
                    </a:cubicBezTo>
                    <a:cubicBezTo>
                      <a:pt x="23586" y="156293"/>
                      <a:pt x="-2390" y="189217"/>
                      <a:pt x="176" y="229339"/>
                    </a:cubicBezTo>
                    <a:cubicBezTo>
                      <a:pt x="3369" y="282356"/>
                      <a:pt x="52066" y="322791"/>
                      <a:pt x="96007" y="346076"/>
                    </a:cubicBezTo>
                    <a:cubicBezTo>
                      <a:pt x="182573" y="383882"/>
                      <a:pt x="278466" y="399531"/>
                      <a:pt x="372294" y="404288"/>
                    </a:cubicBezTo>
                    <a:cubicBezTo>
                      <a:pt x="376487" y="404288"/>
                      <a:pt x="380681" y="404288"/>
                      <a:pt x="384875" y="404288"/>
                    </a:cubicBezTo>
                    <a:cubicBezTo>
                      <a:pt x="457233" y="404288"/>
                      <a:pt x="530091" y="402034"/>
                      <a:pt x="600133" y="381754"/>
                    </a:cubicBezTo>
                    <a:cubicBezTo>
                      <a:pt x="673493" y="367045"/>
                      <a:pt x="743722" y="335122"/>
                      <a:pt x="790855" y="275095"/>
                    </a:cubicBezTo>
                    <a:cubicBezTo>
                      <a:pt x="890128" y="142835"/>
                      <a:pt x="804313" y="55956"/>
                      <a:pt x="668485" y="19401"/>
                    </a:cubicBezTo>
                    <a:close/>
                    <a:moveTo>
                      <a:pt x="701159" y="296439"/>
                    </a:moveTo>
                    <a:cubicBezTo>
                      <a:pt x="670801" y="316782"/>
                      <a:pt x="634935" y="326296"/>
                      <a:pt x="599945" y="335372"/>
                    </a:cubicBezTo>
                    <a:cubicBezTo>
                      <a:pt x="539856" y="353024"/>
                      <a:pt x="478014" y="358720"/>
                      <a:pt x="415608" y="358908"/>
                    </a:cubicBezTo>
                    <a:cubicBezTo>
                      <a:pt x="324660" y="361662"/>
                      <a:pt x="151339" y="341068"/>
                      <a:pt x="81172" y="282481"/>
                    </a:cubicBezTo>
                    <a:cubicBezTo>
                      <a:pt x="31536" y="240606"/>
                      <a:pt x="37670" y="210812"/>
                      <a:pt x="73410" y="161676"/>
                    </a:cubicBezTo>
                    <a:cubicBezTo>
                      <a:pt x="125112" y="68099"/>
                      <a:pt x="345316" y="38743"/>
                      <a:pt x="455292" y="38743"/>
                    </a:cubicBezTo>
                    <a:cubicBezTo>
                      <a:pt x="459924" y="38743"/>
                      <a:pt x="464368" y="38805"/>
                      <a:pt x="468562" y="38868"/>
                    </a:cubicBezTo>
                    <a:cubicBezTo>
                      <a:pt x="472693" y="43813"/>
                      <a:pt x="478952" y="47005"/>
                      <a:pt x="485775" y="47068"/>
                    </a:cubicBezTo>
                    <a:cubicBezTo>
                      <a:pt x="503489" y="47380"/>
                      <a:pt x="521203" y="47443"/>
                      <a:pt x="538854" y="48006"/>
                    </a:cubicBezTo>
                    <a:cubicBezTo>
                      <a:pt x="548431" y="50260"/>
                      <a:pt x="557632" y="53828"/>
                      <a:pt x="567084" y="56206"/>
                    </a:cubicBezTo>
                    <a:cubicBezTo>
                      <a:pt x="574533" y="58647"/>
                      <a:pt x="584297" y="60462"/>
                      <a:pt x="589367" y="52951"/>
                    </a:cubicBezTo>
                    <a:cubicBezTo>
                      <a:pt x="658658" y="59711"/>
                      <a:pt x="750670" y="79053"/>
                      <a:pt x="785910" y="145777"/>
                    </a:cubicBezTo>
                    <a:cubicBezTo>
                      <a:pt x="798804" y="208120"/>
                      <a:pt x="748667" y="263327"/>
                      <a:pt x="701159" y="2964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3364897" y="7854102"/>
                <a:ext cx="805045" cy="416004"/>
              </a:xfrm>
              <a:custGeom>
                <a:rect b="b" l="l" r="r" t="t"/>
                <a:pathLst>
                  <a:path extrusionOk="0" h="416004" w="805045">
                    <a:moveTo>
                      <a:pt x="705204" y="59473"/>
                    </a:moveTo>
                    <a:cubicBezTo>
                      <a:pt x="581394" y="8084"/>
                      <a:pt x="446881" y="-930"/>
                      <a:pt x="314309" y="71"/>
                    </a:cubicBezTo>
                    <a:cubicBezTo>
                      <a:pt x="234189" y="2951"/>
                      <a:pt x="150564" y="21040"/>
                      <a:pt x="82087" y="64230"/>
                    </a:cubicBezTo>
                    <a:cubicBezTo>
                      <a:pt x="27569" y="101222"/>
                      <a:pt x="-8610" y="169887"/>
                      <a:pt x="1780" y="236236"/>
                    </a:cubicBezTo>
                    <a:cubicBezTo>
                      <a:pt x="13735" y="307029"/>
                      <a:pt x="80585" y="350845"/>
                      <a:pt x="141989" y="377322"/>
                    </a:cubicBezTo>
                    <a:cubicBezTo>
                      <a:pt x="210591" y="408743"/>
                      <a:pt x="286955" y="412311"/>
                      <a:pt x="362005" y="415253"/>
                    </a:cubicBezTo>
                    <a:cubicBezTo>
                      <a:pt x="371394" y="415754"/>
                      <a:pt x="380783" y="416004"/>
                      <a:pt x="390234" y="416004"/>
                    </a:cubicBezTo>
                    <a:cubicBezTo>
                      <a:pt x="425725" y="416004"/>
                      <a:pt x="461090" y="412687"/>
                      <a:pt x="496330" y="408117"/>
                    </a:cubicBezTo>
                    <a:cubicBezTo>
                      <a:pt x="496705" y="408493"/>
                      <a:pt x="497144" y="408869"/>
                      <a:pt x="497644" y="409182"/>
                    </a:cubicBezTo>
                    <a:cubicBezTo>
                      <a:pt x="503027" y="411936"/>
                      <a:pt x="509537" y="411185"/>
                      <a:pt x="515483" y="411623"/>
                    </a:cubicBezTo>
                    <a:cubicBezTo>
                      <a:pt x="515922" y="411623"/>
                      <a:pt x="516297" y="411623"/>
                      <a:pt x="516735" y="411623"/>
                    </a:cubicBezTo>
                    <a:cubicBezTo>
                      <a:pt x="564306" y="411623"/>
                      <a:pt x="610500" y="396350"/>
                      <a:pt x="654190" y="378511"/>
                    </a:cubicBezTo>
                    <a:cubicBezTo>
                      <a:pt x="663266" y="373754"/>
                      <a:pt x="672029" y="368308"/>
                      <a:pt x="680354" y="362362"/>
                    </a:cubicBezTo>
                    <a:cubicBezTo>
                      <a:pt x="734435" y="334070"/>
                      <a:pt x="780754" y="290818"/>
                      <a:pt x="797216" y="231980"/>
                    </a:cubicBezTo>
                    <a:cubicBezTo>
                      <a:pt x="819124" y="142221"/>
                      <a:pt x="797091" y="86200"/>
                      <a:pt x="705204" y="59473"/>
                    </a:cubicBezTo>
                    <a:close/>
                    <a:moveTo>
                      <a:pt x="371769" y="370436"/>
                    </a:moveTo>
                    <a:cubicBezTo>
                      <a:pt x="312055" y="367745"/>
                      <a:pt x="250150" y="367557"/>
                      <a:pt x="191500" y="348090"/>
                    </a:cubicBezTo>
                    <a:cubicBezTo>
                      <a:pt x="107250" y="321238"/>
                      <a:pt x="5285" y="256016"/>
                      <a:pt x="59178" y="155679"/>
                    </a:cubicBezTo>
                    <a:cubicBezTo>
                      <a:pt x="87408" y="96841"/>
                      <a:pt x="152442" y="72242"/>
                      <a:pt x="212031" y="56781"/>
                    </a:cubicBezTo>
                    <a:cubicBezTo>
                      <a:pt x="270055" y="39505"/>
                      <a:pt x="330458" y="39255"/>
                      <a:pt x="390485" y="39192"/>
                    </a:cubicBezTo>
                    <a:cubicBezTo>
                      <a:pt x="406446" y="50710"/>
                      <a:pt x="429292" y="44888"/>
                      <a:pt x="448070" y="48394"/>
                    </a:cubicBezTo>
                    <a:cubicBezTo>
                      <a:pt x="492449" y="52024"/>
                      <a:pt x="536577" y="58722"/>
                      <a:pt x="580455" y="66233"/>
                    </a:cubicBezTo>
                    <a:cubicBezTo>
                      <a:pt x="615883" y="73494"/>
                      <a:pt x="648932" y="88829"/>
                      <a:pt x="683359" y="99470"/>
                    </a:cubicBezTo>
                    <a:cubicBezTo>
                      <a:pt x="703326" y="106042"/>
                      <a:pt x="722292" y="113115"/>
                      <a:pt x="740506" y="125196"/>
                    </a:cubicBezTo>
                    <a:cubicBezTo>
                      <a:pt x="761538" y="139968"/>
                      <a:pt x="760223" y="168385"/>
                      <a:pt x="758659" y="191294"/>
                    </a:cubicBezTo>
                    <a:cubicBezTo>
                      <a:pt x="756656" y="230102"/>
                      <a:pt x="736626" y="265530"/>
                      <a:pt x="707269" y="290505"/>
                    </a:cubicBezTo>
                    <a:cubicBezTo>
                      <a:pt x="679040" y="312225"/>
                      <a:pt x="647305" y="329876"/>
                      <a:pt x="614068" y="342645"/>
                    </a:cubicBezTo>
                    <a:cubicBezTo>
                      <a:pt x="578390" y="353724"/>
                      <a:pt x="540646" y="355789"/>
                      <a:pt x="503966" y="361485"/>
                    </a:cubicBezTo>
                    <a:cubicBezTo>
                      <a:pt x="460151" y="367244"/>
                      <a:pt x="416148" y="372940"/>
                      <a:pt x="371769" y="3704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4532075" y="8002782"/>
                <a:ext cx="839710" cy="334906"/>
              </a:xfrm>
              <a:custGeom>
                <a:rect b="b" l="l" r="r" t="t"/>
                <a:pathLst>
                  <a:path extrusionOk="0" h="334906" w="839710">
                    <a:moveTo>
                      <a:pt x="826446" y="1678"/>
                    </a:moveTo>
                    <a:cubicBezTo>
                      <a:pt x="815555" y="-2891"/>
                      <a:pt x="801096" y="2117"/>
                      <a:pt x="796902" y="13696"/>
                    </a:cubicBezTo>
                    <a:cubicBezTo>
                      <a:pt x="782443" y="49312"/>
                      <a:pt x="769987" y="86367"/>
                      <a:pt x="749081" y="118790"/>
                    </a:cubicBezTo>
                    <a:cubicBezTo>
                      <a:pt x="671653" y="227265"/>
                      <a:pt x="540019" y="303378"/>
                      <a:pt x="404254" y="288669"/>
                    </a:cubicBezTo>
                    <a:cubicBezTo>
                      <a:pt x="302227" y="279655"/>
                      <a:pt x="195192" y="238594"/>
                      <a:pt x="124900" y="162168"/>
                    </a:cubicBezTo>
                    <a:cubicBezTo>
                      <a:pt x="100301" y="133813"/>
                      <a:pt x="76015" y="104895"/>
                      <a:pt x="54608" y="73974"/>
                    </a:cubicBezTo>
                    <a:cubicBezTo>
                      <a:pt x="42152" y="55884"/>
                      <a:pt x="32012" y="32599"/>
                      <a:pt x="18053" y="14760"/>
                    </a:cubicBezTo>
                    <a:cubicBezTo>
                      <a:pt x="15988" y="12257"/>
                      <a:pt x="13484" y="10191"/>
                      <a:pt x="10229" y="9502"/>
                    </a:cubicBezTo>
                    <a:cubicBezTo>
                      <a:pt x="-19190" y="11067"/>
                      <a:pt x="23186" y="92814"/>
                      <a:pt x="33264" y="106585"/>
                    </a:cubicBezTo>
                    <a:cubicBezTo>
                      <a:pt x="70882" y="161166"/>
                      <a:pt x="110003" y="218502"/>
                      <a:pt x="167589" y="253679"/>
                    </a:cubicBezTo>
                    <a:cubicBezTo>
                      <a:pt x="250024" y="305381"/>
                      <a:pt x="345229" y="336240"/>
                      <a:pt x="443062" y="334863"/>
                    </a:cubicBezTo>
                    <a:cubicBezTo>
                      <a:pt x="582144" y="334800"/>
                      <a:pt x="712589" y="251050"/>
                      <a:pt x="790017" y="138507"/>
                    </a:cubicBezTo>
                    <a:cubicBezTo>
                      <a:pt x="804476" y="115911"/>
                      <a:pt x="813990" y="90811"/>
                      <a:pt x="824506" y="66212"/>
                    </a:cubicBezTo>
                    <a:cubicBezTo>
                      <a:pt x="831266" y="46307"/>
                      <a:pt x="853924" y="15011"/>
                      <a:pt x="826446" y="16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4834775" y="7587740"/>
                <a:ext cx="223251" cy="221670"/>
              </a:xfrm>
              <a:custGeom>
                <a:rect b="b" l="l" r="r" t="t"/>
                <a:pathLst>
                  <a:path extrusionOk="0" h="221670" w="223251">
                    <a:moveTo>
                      <a:pt x="103182" y="221555"/>
                    </a:moveTo>
                    <a:cubicBezTo>
                      <a:pt x="140300" y="223120"/>
                      <a:pt x="181111" y="208786"/>
                      <a:pt x="202581" y="177239"/>
                    </a:cubicBezTo>
                    <a:cubicBezTo>
                      <a:pt x="239072" y="123596"/>
                      <a:pt x="227681" y="37405"/>
                      <a:pt x="164962" y="8988"/>
                    </a:cubicBezTo>
                    <a:cubicBezTo>
                      <a:pt x="149752" y="1540"/>
                      <a:pt x="126029" y="-7474"/>
                      <a:pt x="114762" y="10428"/>
                    </a:cubicBezTo>
                    <a:cubicBezTo>
                      <a:pt x="-23694" y="11992"/>
                      <a:pt x="-47855" y="211603"/>
                      <a:pt x="103182" y="221555"/>
                    </a:cubicBezTo>
                    <a:close/>
                    <a:moveTo>
                      <a:pt x="124339" y="42601"/>
                    </a:moveTo>
                    <a:cubicBezTo>
                      <a:pt x="202455" y="54243"/>
                      <a:pt x="193192" y="175111"/>
                      <a:pt x="114762" y="176926"/>
                    </a:cubicBezTo>
                    <a:cubicBezTo>
                      <a:pt x="3033" y="181683"/>
                      <a:pt x="30261" y="38157"/>
                      <a:pt x="124339" y="426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8" name="Google Shape;508;p16"/>
            <p:cNvSpPr/>
            <p:nvPr/>
          </p:nvSpPr>
          <p:spPr>
            <a:xfrm>
              <a:off x="5706005" y="7918019"/>
              <a:ext cx="742693" cy="320343"/>
            </a:xfrm>
            <a:custGeom>
              <a:rect b="b" l="l" r="r" t="t"/>
              <a:pathLst>
                <a:path extrusionOk="0" h="320343" w="742693">
                  <a:moveTo>
                    <a:pt x="740638" y="107097"/>
                  </a:moveTo>
                  <a:cubicBezTo>
                    <a:pt x="753533" y="169315"/>
                    <a:pt x="703395" y="224460"/>
                    <a:pt x="655887" y="257634"/>
                  </a:cubicBezTo>
                  <a:cubicBezTo>
                    <a:pt x="625529" y="277977"/>
                    <a:pt x="589663" y="287491"/>
                    <a:pt x="554674" y="296567"/>
                  </a:cubicBezTo>
                  <a:cubicBezTo>
                    <a:pt x="494584" y="314219"/>
                    <a:pt x="432742" y="319915"/>
                    <a:pt x="370336" y="320102"/>
                  </a:cubicBezTo>
                  <a:cubicBezTo>
                    <a:pt x="279388" y="322856"/>
                    <a:pt x="106067" y="302263"/>
                    <a:pt x="35900" y="243676"/>
                  </a:cubicBezTo>
                  <a:cubicBezTo>
                    <a:pt x="-13736" y="201801"/>
                    <a:pt x="-7602" y="172007"/>
                    <a:pt x="28139" y="122871"/>
                  </a:cubicBezTo>
                  <a:cubicBezTo>
                    <a:pt x="79841" y="29356"/>
                    <a:pt x="300044" y="0"/>
                    <a:pt x="410020" y="0"/>
                  </a:cubicBezTo>
                  <a:cubicBezTo>
                    <a:pt x="414652" y="0"/>
                    <a:pt x="419097" y="63"/>
                    <a:pt x="423290" y="125"/>
                  </a:cubicBezTo>
                  <a:cubicBezTo>
                    <a:pt x="427421" y="5070"/>
                    <a:pt x="433681" y="8262"/>
                    <a:pt x="440503" y="8325"/>
                  </a:cubicBezTo>
                  <a:cubicBezTo>
                    <a:pt x="458217" y="8638"/>
                    <a:pt x="475931" y="8701"/>
                    <a:pt x="493583" y="9264"/>
                  </a:cubicBezTo>
                  <a:cubicBezTo>
                    <a:pt x="503159" y="11517"/>
                    <a:pt x="512361" y="15085"/>
                    <a:pt x="521812" y="17464"/>
                  </a:cubicBezTo>
                  <a:cubicBezTo>
                    <a:pt x="529261" y="19905"/>
                    <a:pt x="539025" y="21720"/>
                    <a:pt x="544095" y="14209"/>
                  </a:cubicBezTo>
                  <a:cubicBezTo>
                    <a:pt x="613324" y="21031"/>
                    <a:pt x="705398" y="40373"/>
                    <a:pt x="740638" y="1070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3759156" y="6260360"/>
              <a:ext cx="900010" cy="1478485"/>
            </a:xfrm>
            <a:custGeom>
              <a:rect b="b" l="l" r="r" t="t"/>
              <a:pathLst>
                <a:path extrusionOk="0" h="1478485" w="900010">
                  <a:moveTo>
                    <a:pt x="882421" y="287929"/>
                  </a:moveTo>
                  <a:cubicBezTo>
                    <a:pt x="890183" y="304204"/>
                    <a:pt x="895566" y="321291"/>
                    <a:pt x="900010" y="338630"/>
                  </a:cubicBezTo>
                  <a:cubicBezTo>
                    <a:pt x="872970" y="323920"/>
                    <a:pt x="841047" y="317223"/>
                    <a:pt x="810251" y="318287"/>
                  </a:cubicBezTo>
                  <a:cubicBezTo>
                    <a:pt x="716487" y="331995"/>
                    <a:pt x="648573" y="442597"/>
                    <a:pt x="613458" y="522905"/>
                  </a:cubicBezTo>
                  <a:cubicBezTo>
                    <a:pt x="580033" y="633883"/>
                    <a:pt x="569768" y="754062"/>
                    <a:pt x="590486" y="868420"/>
                  </a:cubicBezTo>
                  <a:cubicBezTo>
                    <a:pt x="617214" y="996924"/>
                    <a:pt x="690010" y="1133815"/>
                    <a:pt x="837417" y="1137321"/>
                  </a:cubicBezTo>
                  <a:cubicBezTo>
                    <a:pt x="842487" y="1137947"/>
                    <a:pt x="847620" y="1138197"/>
                    <a:pt x="852752" y="1138197"/>
                  </a:cubicBezTo>
                  <a:cubicBezTo>
                    <a:pt x="860263" y="1138197"/>
                    <a:pt x="867712" y="1137508"/>
                    <a:pt x="875035" y="1136194"/>
                  </a:cubicBezTo>
                  <a:cubicBezTo>
                    <a:pt x="867962" y="1160167"/>
                    <a:pt x="859325" y="1183577"/>
                    <a:pt x="847995" y="1205860"/>
                  </a:cubicBezTo>
                  <a:cubicBezTo>
                    <a:pt x="775262" y="1353330"/>
                    <a:pt x="630609" y="1482460"/>
                    <a:pt x="458352" y="1478392"/>
                  </a:cubicBezTo>
                  <a:cubicBezTo>
                    <a:pt x="236896" y="1475199"/>
                    <a:pt x="79725" y="1284665"/>
                    <a:pt x="31152" y="1082051"/>
                  </a:cubicBezTo>
                  <a:cubicBezTo>
                    <a:pt x="-20988" y="902158"/>
                    <a:pt x="4175" y="711936"/>
                    <a:pt x="21888" y="528601"/>
                  </a:cubicBezTo>
                  <a:cubicBezTo>
                    <a:pt x="32404" y="423819"/>
                    <a:pt x="53248" y="314970"/>
                    <a:pt x="110771" y="224710"/>
                  </a:cubicBezTo>
                  <a:cubicBezTo>
                    <a:pt x="142881" y="177076"/>
                    <a:pt x="179874" y="130069"/>
                    <a:pt x="223752" y="91950"/>
                  </a:cubicBezTo>
                  <a:cubicBezTo>
                    <a:pt x="230199" y="89634"/>
                    <a:pt x="235332" y="85941"/>
                    <a:pt x="238023" y="80119"/>
                  </a:cubicBezTo>
                  <a:cubicBezTo>
                    <a:pt x="269445" y="55019"/>
                    <a:pt x="304247" y="34614"/>
                    <a:pt x="343180" y="21595"/>
                  </a:cubicBezTo>
                  <a:cubicBezTo>
                    <a:pt x="378733" y="6259"/>
                    <a:pt x="415037" y="0"/>
                    <a:pt x="451466" y="0"/>
                  </a:cubicBezTo>
                  <a:cubicBezTo>
                    <a:pt x="491964" y="0"/>
                    <a:pt x="532775" y="7762"/>
                    <a:pt x="573148" y="19466"/>
                  </a:cubicBezTo>
                  <a:cubicBezTo>
                    <a:pt x="624224" y="32549"/>
                    <a:pt x="672609" y="54206"/>
                    <a:pt x="720931" y="75049"/>
                  </a:cubicBezTo>
                  <a:cubicBezTo>
                    <a:pt x="754919" y="91762"/>
                    <a:pt x="780081" y="121243"/>
                    <a:pt x="806120" y="148033"/>
                  </a:cubicBezTo>
                  <a:cubicBezTo>
                    <a:pt x="842925" y="187717"/>
                    <a:pt x="860952" y="239294"/>
                    <a:pt x="882421" y="2879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5203515" y="6319073"/>
              <a:ext cx="819559" cy="1366881"/>
            </a:xfrm>
            <a:custGeom>
              <a:rect b="b" l="l" r="r" t="t"/>
              <a:pathLst>
                <a:path extrusionOk="0" h="1366881" w="819559">
                  <a:moveTo>
                    <a:pt x="819559" y="295002"/>
                  </a:moveTo>
                  <a:cubicBezTo>
                    <a:pt x="815866" y="291122"/>
                    <a:pt x="811923" y="287491"/>
                    <a:pt x="807854" y="284049"/>
                  </a:cubicBezTo>
                  <a:cubicBezTo>
                    <a:pt x="763163" y="252627"/>
                    <a:pt x="701195" y="241047"/>
                    <a:pt x="648554" y="256695"/>
                  </a:cubicBezTo>
                  <a:cubicBezTo>
                    <a:pt x="533758" y="292937"/>
                    <a:pt x="503901" y="428639"/>
                    <a:pt x="478739" y="532231"/>
                  </a:cubicBezTo>
                  <a:cubicBezTo>
                    <a:pt x="467848" y="578863"/>
                    <a:pt x="466846" y="626747"/>
                    <a:pt x="466283" y="674380"/>
                  </a:cubicBezTo>
                  <a:cubicBezTo>
                    <a:pt x="465907" y="704989"/>
                    <a:pt x="463529" y="736410"/>
                    <a:pt x="473982" y="765767"/>
                  </a:cubicBezTo>
                  <a:cubicBezTo>
                    <a:pt x="513603" y="889076"/>
                    <a:pt x="577386" y="1023088"/>
                    <a:pt x="725231" y="1027469"/>
                  </a:cubicBezTo>
                  <a:cubicBezTo>
                    <a:pt x="727923" y="1027657"/>
                    <a:pt x="730614" y="1027720"/>
                    <a:pt x="733368" y="1027720"/>
                  </a:cubicBezTo>
                  <a:cubicBezTo>
                    <a:pt x="750832" y="1027720"/>
                    <a:pt x="768671" y="1024152"/>
                    <a:pt x="785383" y="1017580"/>
                  </a:cubicBezTo>
                  <a:cubicBezTo>
                    <a:pt x="762912" y="1085431"/>
                    <a:pt x="734182" y="1151029"/>
                    <a:pt x="695625" y="1210993"/>
                  </a:cubicBezTo>
                  <a:cubicBezTo>
                    <a:pt x="631779" y="1300001"/>
                    <a:pt x="528062" y="1358150"/>
                    <a:pt x="418148" y="1366350"/>
                  </a:cubicBezTo>
                  <a:cubicBezTo>
                    <a:pt x="253966" y="1374675"/>
                    <a:pt x="145993" y="1284478"/>
                    <a:pt x="68815" y="1147461"/>
                  </a:cubicBezTo>
                  <a:cubicBezTo>
                    <a:pt x="28567" y="1063961"/>
                    <a:pt x="14422" y="970259"/>
                    <a:pt x="2341" y="879186"/>
                  </a:cubicBezTo>
                  <a:cubicBezTo>
                    <a:pt x="-6798" y="767019"/>
                    <a:pt x="12043" y="655540"/>
                    <a:pt x="37644" y="546690"/>
                  </a:cubicBezTo>
                  <a:cubicBezTo>
                    <a:pt x="59426" y="445664"/>
                    <a:pt x="84213" y="343763"/>
                    <a:pt x="135978" y="253315"/>
                  </a:cubicBezTo>
                  <a:cubicBezTo>
                    <a:pt x="197632" y="134388"/>
                    <a:pt x="316622" y="50012"/>
                    <a:pt x="446065" y="18903"/>
                  </a:cubicBezTo>
                  <a:cubicBezTo>
                    <a:pt x="483934" y="7261"/>
                    <a:pt x="523117" y="0"/>
                    <a:pt x="562113" y="0"/>
                  </a:cubicBezTo>
                  <a:cubicBezTo>
                    <a:pt x="566056" y="0"/>
                    <a:pt x="569937" y="63"/>
                    <a:pt x="573881" y="250"/>
                  </a:cubicBezTo>
                  <a:cubicBezTo>
                    <a:pt x="601484" y="4945"/>
                    <a:pt x="627022" y="15273"/>
                    <a:pt x="651934" y="27604"/>
                  </a:cubicBezTo>
                  <a:cubicBezTo>
                    <a:pt x="652310" y="28355"/>
                    <a:pt x="652811" y="29106"/>
                    <a:pt x="653437" y="29920"/>
                  </a:cubicBezTo>
                  <a:cubicBezTo>
                    <a:pt x="655878" y="31484"/>
                    <a:pt x="658444" y="32861"/>
                    <a:pt x="661136" y="34051"/>
                  </a:cubicBezTo>
                  <a:cubicBezTo>
                    <a:pt x="664015" y="49386"/>
                    <a:pt x="686736" y="58087"/>
                    <a:pt x="698379" y="68602"/>
                  </a:cubicBezTo>
                  <a:cubicBezTo>
                    <a:pt x="717657" y="82936"/>
                    <a:pt x="734996" y="99836"/>
                    <a:pt x="751583" y="117175"/>
                  </a:cubicBezTo>
                  <a:cubicBezTo>
                    <a:pt x="793771" y="166561"/>
                    <a:pt x="804725" y="232785"/>
                    <a:pt x="819559" y="2950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4876537" y="7630242"/>
              <a:ext cx="136680" cy="134479"/>
            </a:xfrm>
            <a:custGeom>
              <a:rect b="b" l="l" r="r" t="t"/>
              <a:pathLst>
                <a:path extrusionOk="0" h="134479" w="136680">
                  <a:moveTo>
                    <a:pt x="82577" y="98"/>
                  </a:moveTo>
                  <a:cubicBezTo>
                    <a:pt x="160631" y="11741"/>
                    <a:pt x="151429" y="132608"/>
                    <a:pt x="73000" y="134361"/>
                  </a:cubicBezTo>
                  <a:cubicBezTo>
                    <a:pt x="-38729" y="139181"/>
                    <a:pt x="-11501" y="-4283"/>
                    <a:pt x="82577" y="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7"/>
          <p:cNvSpPr/>
          <p:nvPr/>
        </p:nvSpPr>
        <p:spPr>
          <a:xfrm>
            <a:off x="0" y="0"/>
            <a:ext cx="9144000" cy="15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7"/>
          <p:cNvSpPr txBox="1"/>
          <p:nvPr/>
        </p:nvSpPr>
        <p:spPr>
          <a:xfrm>
            <a:off x="514350" y="466948"/>
            <a:ext cx="6995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518" name="Google Shape;518;p17"/>
          <p:cNvGrpSpPr/>
          <p:nvPr/>
        </p:nvGrpSpPr>
        <p:grpSpPr>
          <a:xfrm>
            <a:off x="727900" y="3787407"/>
            <a:ext cx="2137725" cy="817789"/>
            <a:chOff x="0" y="-28575"/>
            <a:chExt cx="5700600" cy="2180772"/>
          </a:xfrm>
        </p:grpSpPr>
        <p:sp>
          <p:nvSpPr>
            <p:cNvPr id="519" name="Google Shape;519;p17"/>
            <p:cNvSpPr txBox="1"/>
            <p:nvPr/>
          </p:nvSpPr>
          <p:spPr>
            <a:xfrm>
              <a:off x="0" y="828597"/>
              <a:ext cx="57006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20" name="Google Shape;520;p17"/>
            <p:cNvSpPr txBox="1"/>
            <p:nvPr/>
          </p:nvSpPr>
          <p:spPr>
            <a:xfrm>
              <a:off x="0" y="-28575"/>
              <a:ext cx="570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521" name="Google Shape;521;p17"/>
          <p:cNvPicPr preferRelativeResize="0"/>
          <p:nvPr/>
        </p:nvPicPr>
        <p:blipFill rotWithShape="1">
          <a:blip r:embed="rId3">
            <a:alphaModFix/>
          </a:blip>
          <a:srcRect b="36499" l="0" r="0" t="16567"/>
          <a:stretch/>
        </p:blipFill>
        <p:spPr>
          <a:xfrm>
            <a:off x="727900" y="1989373"/>
            <a:ext cx="2137731" cy="150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p17"/>
          <p:cNvGrpSpPr/>
          <p:nvPr/>
        </p:nvGrpSpPr>
        <p:grpSpPr>
          <a:xfrm>
            <a:off x="3503135" y="3787407"/>
            <a:ext cx="2137725" cy="817789"/>
            <a:chOff x="0" y="-28575"/>
            <a:chExt cx="5700600" cy="2180772"/>
          </a:xfrm>
        </p:grpSpPr>
        <p:sp>
          <p:nvSpPr>
            <p:cNvPr id="523" name="Google Shape;523;p17"/>
            <p:cNvSpPr txBox="1"/>
            <p:nvPr/>
          </p:nvSpPr>
          <p:spPr>
            <a:xfrm>
              <a:off x="0" y="828597"/>
              <a:ext cx="57006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24" name="Google Shape;524;p17"/>
            <p:cNvSpPr txBox="1"/>
            <p:nvPr/>
          </p:nvSpPr>
          <p:spPr>
            <a:xfrm>
              <a:off x="0" y="-28575"/>
              <a:ext cx="570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525" name="Google Shape;525;p17"/>
          <p:cNvPicPr preferRelativeResize="0"/>
          <p:nvPr/>
        </p:nvPicPr>
        <p:blipFill rotWithShape="1">
          <a:blip r:embed="rId4">
            <a:alphaModFix/>
          </a:blip>
          <a:srcRect b="19479" l="0" r="0" t="10123"/>
          <a:stretch/>
        </p:blipFill>
        <p:spPr>
          <a:xfrm>
            <a:off x="3503135" y="1989373"/>
            <a:ext cx="2137731" cy="1504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17"/>
          <p:cNvGrpSpPr/>
          <p:nvPr/>
        </p:nvGrpSpPr>
        <p:grpSpPr>
          <a:xfrm>
            <a:off x="6278370" y="3787407"/>
            <a:ext cx="2137725" cy="817789"/>
            <a:chOff x="0" y="-28575"/>
            <a:chExt cx="5700600" cy="2180772"/>
          </a:xfrm>
        </p:grpSpPr>
        <p:sp>
          <p:nvSpPr>
            <p:cNvPr id="527" name="Google Shape;527;p17"/>
            <p:cNvSpPr txBox="1"/>
            <p:nvPr/>
          </p:nvSpPr>
          <p:spPr>
            <a:xfrm>
              <a:off x="0" y="828597"/>
              <a:ext cx="57006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28" name="Google Shape;528;p17"/>
            <p:cNvSpPr txBox="1"/>
            <p:nvPr/>
          </p:nvSpPr>
          <p:spPr>
            <a:xfrm>
              <a:off x="0" y="-28575"/>
              <a:ext cx="5700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pic>
        <p:nvPicPr>
          <p:cNvPr id="529" name="Google Shape;529;p17"/>
          <p:cNvPicPr preferRelativeResize="0"/>
          <p:nvPr/>
        </p:nvPicPr>
        <p:blipFill rotWithShape="1">
          <a:blip r:embed="rId5">
            <a:alphaModFix/>
          </a:blip>
          <a:srcRect b="0" l="2651" r="2642" t="0"/>
          <a:stretch/>
        </p:blipFill>
        <p:spPr>
          <a:xfrm>
            <a:off x="6278370" y="1989373"/>
            <a:ext cx="2137731" cy="150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17"/>
          <p:cNvGrpSpPr/>
          <p:nvPr/>
        </p:nvGrpSpPr>
        <p:grpSpPr>
          <a:xfrm>
            <a:off x="7787988" y="771749"/>
            <a:ext cx="997485" cy="991250"/>
            <a:chOff x="15575977" y="1543498"/>
            <a:chExt cx="1994970" cy="1982501"/>
          </a:xfrm>
        </p:grpSpPr>
        <p:sp>
          <p:nvSpPr>
            <p:cNvPr id="531" name="Google Shape;531;p17"/>
            <p:cNvSpPr/>
            <p:nvPr/>
          </p:nvSpPr>
          <p:spPr>
            <a:xfrm>
              <a:off x="15589445" y="1984445"/>
              <a:ext cx="790976" cy="872110"/>
            </a:xfrm>
            <a:custGeom>
              <a:rect b="b" l="l" r="r" t="t"/>
              <a:pathLst>
                <a:path extrusionOk="0" h="872110" w="790976">
                  <a:moveTo>
                    <a:pt x="397021" y="872110"/>
                  </a:moveTo>
                  <a:cubicBezTo>
                    <a:pt x="575401" y="872110"/>
                    <a:pt x="722582" y="752832"/>
                    <a:pt x="769621" y="577906"/>
                  </a:cubicBezTo>
                  <a:cubicBezTo>
                    <a:pt x="787096" y="520023"/>
                    <a:pt x="791325" y="459426"/>
                    <a:pt x="790607" y="399268"/>
                  </a:cubicBezTo>
                  <a:cubicBezTo>
                    <a:pt x="792043" y="349489"/>
                    <a:pt x="789929" y="299031"/>
                    <a:pt x="772653" y="251767"/>
                  </a:cubicBezTo>
                  <a:cubicBezTo>
                    <a:pt x="746241" y="189333"/>
                    <a:pt x="712448" y="127818"/>
                    <a:pt x="663614" y="80075"/>
                  </a:cubicBezTo>
                  <a:cubicBezTo>
                    <a:pt x="634010" y="55844"/>
                    <a:pt x="598542" y="38239"/>
                    <a:pt x="563352" y="23788"/>
                  </a:cubicBezTo>
                  <a:cubicBezTo>
                    <a:pt x="530796" y="14607"/>
                    <a:pt x="340127" y="-19005"/>
                    <a:pt x="308808" y="14647"/>
                  </a:cubicBezTo>
                  <a:cubicBezTo>
                    <a:pt x="300429" y="19477"/>
                    <a:pt x="290216" y="26942"/>
                    <a:pt x="287423" y="27142"/>
                  </a:cubicBezTo>
                  <a:cubicBezTo>
                    <a:pt x="278486" y="31293"/>
                    <a:pt x="269629" y="35565"/>
                    <a:pt x="261130" y="40555"/>
                  </a:cubicBezTo>
                  <a:cubicBezTo>
                    <a:pt x="260293" y="41034"/>
                    <a:pt x="259774" y="41872"/>
                    <a:pt x="259614" y="42790"/>
                  </a:cubicBezTo>
                  <a:cubicBezTo>
                    <a:pt x="230729" y="58718"/>
                    <a:pt x="205115" y="80753"/>
                    <a:pt x="180458" y="102709"/>
                  </a:cubicBezTo>
                  <a:cubicBezTo>
                    <a:pt x="68187" y="199752"/>
                    <a:pt x="-5503" y="347014"/>
                    <a:pt x="322" y="496830"/>
                  </a:cubicBezTo>
                  <a:cubicBezTo>
                    <a:pt x="5868" y="581379"/>
                    <a:pt x="41696" y="701935"/>
                    <a:pt x="95916" y="767442"/>
                  </a:cubicBezTo>
                  <a:cubicBezTo>
                    <a:pt x="118897" y="796384"/>
                    <a:pt x="151014" y="815385"/>
                    <a:pt x="184687" y="829477"/>
                  </a:cubicBezTo>
                  <a:cubicBezTo>
                    <a:pt x="239905" y="855784"/>
                    <a:pt x="300270" y="869396"/>
                    <a:pt x="361352" y="870554"/>
                  </a:cubicBezTo>
                  <a:cubicBezTo>
                    <a:pt x="373401" y="871591"/>
                    <a:pt x="385251" y="872110"/>
                    <a:pt x="397021" y="8721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6697873" y="2053586"/>
              <a:ext cx="681618" cy="807878"/>
            </a:xfrm>
            <a:custGeom>
              <a:rect b="b" l="l" r="r" t="t"/>
              <a:pathLst>
                <a:path extrusionOk="0" h="807878" w="681618">
                  <a:moveTo>
                    <a:pt x="487425" y="33288"/>
                  </a:moveTo>
                  <a:cubicBezTo>
                    <a:pt x="456425" y="20633"/>
                    <a:pt x="426063" y="1552"/>
                    <a:pt x="391831" y="314"/>
                  </a:cubicBezTo>
                  <a:cubicBezTo>
                    <a:pt x="385527" y="195"/>
                    <a:pt x="378027" y="-723"/>
                    <a:pt x="372002" y="1273"/>
                  </a:cubicBezTo>
                  <a:cubicBezTo>
                    <a:pt x="366775" y="1472"/>
                    <a:pt x="361988" y="1831"/>
                    <a:pt x="360033" y="1552"/>
                  </a:cubicBezTo>
                  <a:cubicBezTo>
                    <a:pt x="354527" y="2430"/>
                    <a:pt x="330070" y="2111"/>
                    <a:pt x="320215" y="6302"/>
                  </a:cubicBezTo>
                  <a:cubicBezTo>
                    <a:pt x="261327" y="8937"/>
                    <a:pt x="202479" y="29096"/>
                    <a:pt x="154722" y="62828"/>
                  </a:cubicBezTo>
                  <a:cubicBezTo>
                    <a:pt x="68583" y="138874"/>
                    <a:pt x="3790" y="248292"/>
                    <a:pt x="0" y="365096"/>
                  </a:cubicBezTo>
                  <a:cubicBezTo>
                    <a:pt x="2274" y="453996"/>
                    <a:pt x="8139" y="546169"/>
                    <a:pt x="44126" y="628602"/>
                  </a:cubicBezTo>
                  <a:cubicBezTo>
                    <a:pt x="85619" y="722891"/>
                    <a:pt x="171359" y="800574"/>
                    <a:pt x="277605" y="805843"/>
                  </a:cubicBezTo>
                  <a:cubicBezTo>
                    <a:pt x="296796" y="807081"/>
                    <a:pt x="315468" y="807879"/>
                    <a:pt x="333661" y="807879"/>
                  </a:cubicBezTo>
                  <a:cubicBezTo>
                    <a:pt x="418243" y="807879"/>
                    <a:pt x="491774" y="790474"/>
                    <a:pt x="554931" y="719618"/>
                  </a:cubicBezTo>
                  <a:cubicBezTo>
                    <a:pt x="618368" y="659260"/>
                    <a:pt x="649248" y="574711"/>
                    <a:pt x="664688" y="490242"/>
                  </a:cubicBezTo>
                  <a:cubicBezTo>
                    <a:pt x="678214" y="416951"/>
                    <a:pt x="688028" y="340665"/>
                    <a:pt x="676578" y="266535"/>
                  </a:cubicBezTo>
                  <a:cubicBezTo>
                    <a:pt x="653278" y="156279"/>
                    <a:pt x="590639" y="78237"/>
                    <a:pt x="487425" y="332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15899500" y="3183532"/>
              <a:ext cx="1235299" cy="342467"/>
            </a:xfrm>
            <a:custGeom>
              <a:rect b="b" l="l" r="r" t="t"/>
              <a:pathLst>
                <a:path extrusionOk="0" h="342467" w="1235299">
                  <a:moveTo>
                    <a:pt x="1220567" y="113811"/>
                  </a:moveTo>
                  <a:cubicBezTo>
                    <a:pt x="1197826" y="97843"/>
                    <a:pt x="1174725" y="82434"/>
                    <a:pt x="1150029" y="69620"/>
                  </a:cubicBezTo>
                  <a:cubicBezTo>
                    <a:pt x="1110650" y="47904"/>
                    <a:pt x="1072109" y="24671"/>
                    <a:pt x="1030975" y="6269"/>
                  </a:cubicBezTo>
                  <a:cubicBezTo>
                    <a:pt x="1024273" y="1798"/>
                    <a:pt x="1013021" y="2756"/>
                    <a:pt x="1013660" y="13414"/>
                  </a:cubicBezTo>
                  <a:cubicBezTo>
                    <a:pt x="1019086" y="30779"/>
                    <a:pt x="1041787" y="36567"/>
                    <a:pt x="1055592" y="46308"/>
                  </a:cubicBezTo>
                  <a:cubicBezTo>
                    <a:pt x="1062494" y="50539"/>
                    <a:pt x="1069396" y="54730"/>
                    <a:pt x="1076378" y="58882"/>
                  </a:cubicBezTo>
                  <a:cubicBezTo>
                    <a:pt x="1073865" y="59880"/>
                    <a:pt x="1071551" y="61517"/>
                    <a:pt x="1069875" y="63992"/>
                  </a:cubicBezTo>
                  <a:cubicBezTo>
                    <a:pt x="1064728" y="71417"/>
                    <a:pt x="1059183" y="78482"/>
                    <a:pt x="1053597" y="85548"/>
                  </a:cubicBezTo>
                  <a:cubicBezTo>
                    <a:pt x="1036920" y="107623"/>
                    <a:pt x="1019445" y="128980"/>
                    <a:pt x="1001132" y="149698"/>
                  </a:cubicBezTo>
                  <a:cubicBezTo>
                    <a:pt x="922415" y="232970"/>
                    <a:pt x="816767" y="291012"/>
                    <a:pt x="701943" y="302429"/>
                  </a:cubicBezTo>
                  <a:cubicBezTo>
                    <a:pt x="575468" y="323386"/>
                    <a:pt x="442810" y="302828"/>
                    <a:pt x="334209" y="231612"/>
                  </a:cubicBezTo>
                  <a:cubicBezTo>
                    <a:pt x="304845" y="215205"/>
                    <a:pt x="277635" y="195485"/>
                    <a:pt x="251662" y="174129"/>
                  </a:cubicBezTo>
                  <a:cubicBezTo>
                    <a:pt x="218906" y="149379"/>
                    <a:pt x="187627" y="122673"/>
                    <a:pt x="167200" y="86466"/>
                  </a:cubicBezTo>
                  <a:cubicBezTo>
                    <a:pt x="171628" y="80878"/>
                    <a:pt x="176017" y="75249"/>
                    <a:pt x="180485" y="69700"/>
                  </a:cubicBezTo>
                  <a:cubicBezTo>
                    <a:pt x="194848" y="49980"/>
                    <a:pt x="214199" y="32575"/>
                    <a:pt x="224731" y="10460"/>
                  </a:cubicBezTo>
                  <a:cubicBezTo>
                    <a:pt x="225609" y="7107"/>
                    <a:pt x="224452" y="3554"/>
                    <a:pt x="221699" y="1438"/>
                  </a:cubicBezTo>
                  <a:cubicBezTo>
                    <a:pt x="209451" y="-6306"/>
                    <a:pt x="192295" y="19402"/>
                    <a:pt x="183238" y="26667"/>
                  </a:cubicBezTo>
                  <a:cubicBezTo>
                    <a:pt x="142064" y="69301"/>
                    <a:pt x="106755" y="117004"/>
                    <a:pt x="68334" y="161993"/>
                  </a:cubicBezTo>
                  <a:cubicBezTo>
                    <a:pt x="47109" y="186065"/>
                    <a:pt x="24248" y="208619"/>
                    <a:pt x="3341" y="232930"/>
                  </a:cubicBezTo>
                  <a:cubicBezTo>
                    <a:pt x="-2324" y="239596"/>
                    <a:pt x="-409" y="250254"/>
                    <a:pt x="6254" y="255364"/>
                  </a:cubicBezTo>
                  <a:cubicBezTo>
                    <a:pt x="9565" y="257799"/>
                    <a:pt x="12638" y="258797"/>
                    <a:pt x="15550" y="258797"/>
                  </a:cubicBezTo>
                  <a:cubicBezTo>
                    <a:pt x="26083" y="258797"/>
                    <a:pt x="34142" y="245464"/>
                    <a:pt x="41124" y="237600"/>
                  </a:cubicBezTo>
                  <a:cubicBezTo>
                    <a:pt x="57721" y="218718"/>
                    <a:pt x="76314" y="199996"/>
                    <a:pt x="92512" y="180516"/>
                  </a:cubicBezTo>
                  <a:cubicBezTo>
                    <a:pt x="111902" y="157123"/>
                    <a:pt x="130494" y="133132"/>
                    <a:pt x="149206" y="109180"/>
                  </a:cubicBezTo>
                  <a:cubicBezTo>
                    <a:pt x="149725" y="110138"/>
                    <a:pt x="150283" y="111096"/>
                    <a:pt x="150802" y="112054"/>
                  </a:cubicBezTo>
                  <a:cubicBezTo>
                    <a:pt x="158502" y="125986"/>
                    <a:pt x="167239" y="139319"/>
                    <a:pt x="178211" y="150936"/>
                  </a:cubicBezTo>
                  <a:cubicBezTo>
                    <a:pt x="286851" y="255404"/>
                    <a:pt x="427409" y="339873"/>
                    <a:pt x="581692" y="341350"/>
                  </a:cubicBezTo>
                  <a:cubicBezTo>
                    <a:pt x="592185" y="342109"/>
                    <a:pt x="602638" y="342468"/>
                    <a:pt x="613131" y="342468"/>
                  </a:cubicBezTo>
                  <a:cubicBezTo>
                    <a:pt x="664080" y="342468"/>
                    <a:pt x="714909" y="334204"/>
                    <a:pt x="764821" y="324544"/>
                  </a:cubicBezTo>
                  <a:cubicBezTo>
                    <a:pt x="824268" y="312568"/>
                    <a:pt x="878967" y="285064"/>
                    <a:pt x="929796" y="252690"/>
                  </a:cubicBezTo>
                  <a:cubicBezTo>
                    <a:pt x="979508" y="218519"/>
                    <a:pt x="1023913" y="176883"/>
                    <a:pt x="1060938" y="129220"/>
                  </a:cubicBezTo>
                  <a:cubicBezTo>
                    <a:pt x="1072189" y="113891"/>
                    <a:pt x="1084637" y="99320"/>
                    <a:pt x="1095609" y="83752"/>
                  </a:cubicBezTo>
                  <a:cubicBezTo>
                    <a:pt x="1098083" y="80239"/>
                    <a:pt x="1099319" y="76287"/>
                    <a:pt x="1098880" y="72015"/>
                  </a:cubicBezTo>
                  <a:cubicBezTo>
                    <a:pt x="1137022" y="94410"/>
                    <a:pt x="1175204" y="116765"/>
                    <a:pt x="1209994" y="144189"/>
                  </a:cubicBezTo>
                  <a:cubicBezTo>
                    <a:pt x="1212827" y="146465"/>
                    <a:pt x="1216019" y="147463"/>
                    <a:pt x="1219131" y="147463"/>
                  </a:cubicBezTo>
                  <a:cubicBezTo>
                    <a:pt x="1228706" y="147463"/>
                    <a:pt x="1237843" y="138162"/>
                    <a:pt x="1234651" y="127623"/>
                  </a:cubicBezTo>
                  <a:cubicBezTo>
                    <a:pt x="1232975" y="120637"/>
                    <a:pt x="1226073" y="117603"/>
                    <a:pt x="1220567" y="113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6818853" y="1549156"/>
              <a:ext cx="752093" cy="319360"/>
            </a:xfrm>
            <a:custGeom>
              <a:rect b="b" l="l" r="r" t="t"/>
              <a:pathLst>
                <a:path extrusionOk="0" h="319360" w="752093">
                  <a:moveTo>
                    <a:pt x="692566" y="124196"/>
                  </a:moveTo>
                  <a:cubicBezTo>
                    <a:pt x="669905" y="107829"/>
                    <a:pt x="640820" y="95095"/>
                    <a:pt x="614168" y="84995"/>
                  </a:cubicBezTo>
                  <a:cubicBezTo>
                    <a:pt x="557754" y="61124"/>
                    <a:pt x="498506" y="46353"/>
                    <a:pt x="438381" y="35416"/>
                  </a:cubicBezTo>
                  <a:cubicBezTo>
                    <a:pt x="381767" y="22801"/>
                    <a:pt x="326828" y="8909"/>
                    <a:pt x="268139" y="3081"/>
                  </a:cubicBezTo>
                  <a:cubicBezTo>
                    <a:pt x="220183" y="-1150"/>
                    <a:pt x="171787" y="167"/>
                    <a:pt x="123671" y="287"/>
                  </a:cubicBezTo>
                  <a:cubicBezTo>
                    <a:pt x="100730" y="1365"/>
                    <a:pt x="77311" y="2562"/>
                    <a:pt x="55008" y="7871"/>
                  </a:cubicBezTo>
                  <a:cubicBezTo>
                    <a:pt x="40964" y="14458"/>
                    <a:pt x="28157" y="25396"/>
                    <a:pt x="20058" y="38729"/>
                  </a:cubicBezTo>
                  <a:cubicBezTo>
                    <a:pt x="10682" y="56573"/>
                    <a:pt x="7570" y="77131"/>
                    <a:pt x="3022" y="96771"/>
                  </a:cubicBezTo>
                  <a:cubicBezTo>
                    <a:pt x="1067" y="112739"/>
                    <a:pt x="-3003" y="130783"/>
                    <a:pt x="3700" y="146032"/>
                  </a:cubicBezTo>
                  <a:cubicBezTo>
                    <a:pt x="5057" y="187707"/>
                    <a:pt x="75515" y="160083"/>
                    <a:pt x="100411" y="156930"/>
                  </a:cubicBezTo>
                  <a:cubicBezTo>
                    <a:pt x="139830" y="150902"/>
                    <a:pt x="180126" y="145752"/>
                    <a:pt x="221340" y="145553"/>
                  </a:cubicBezTo>
                  <a:cubicBezTo>
                    <a:pt x="258524" y="145952"/>
                    <a:pt x="296147" y="149225"/>
                    <a:pt x="333411" y="156171"/>
                  </a:cubicBezTo>
                  <a:cubicBezTo>
                    <a:pt x="369598" y="164035"/>
                    <a:pt x="404109" y="178127"/>
                    <a:pt x="438900" y="190541"/>
                  </a:cubicBezTo>
                  <a:cubicBezTo>
                    <a:pt x="479036" y="205391"/>
                    <a:pt x="521527" y="215291"/>
                    <a:pt x="557594" y="239363"/>
                  </a:cubicBezTo>
                  <a:cubicBezTo>
                    <a:pt x="590230" y="259881"/>
                    <a:pt x="625020" y="276687"/>
                    <a:pt x="657337" y="297724"/>
                  </a:cubicBezTo>
                  <a:cubicBezTo>
                    <a:pt x="668548" y="304471"/>
                    <a:pt x="677365" y="316007"/>
                    <a:pt x="690292" y="319321"/>
                  </a:cubicBezTo>
                  <a:cubicBezTo>
                    <a:pt x="690931" y="319361"/>
                    <a:pt x="691529" y="319361"/>
                    <a:pt x="692167" y="319361"/>
                  </a:cubicBezTo>
                  <a:cubicBezTo>
                    <a:pt x="725442" y="319361"/>
                    <a:pt x="733381" y="262596"/>
                    <a:pt x="742598" y="237806"/>
                  </a:cubicBezTo>
                  <a:cubicBezTo>
                    <a:pt x="746547" y="222477"/>
                    <a:pt x="751574" y="207068"/>
                    <a:pt x="752093" y="191220"/>
                  </a:cubicBezTo>
                  <a:cubicBezTo>
                    <a:pt x="748821" y="159484"/>
                    <a:pt x="715507" y="141880"/>
                    <a:pt x="692566" y="124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5575977" y="1543498"/>
              <a:ext cx="755038" cy="318232"/>
            </a:xfrm>
            <a:custGeom>
              <a:rect b="b" l="l" r="r" t="t"/>
              <a:pathLst>
                <a:path extrusionOk="0" h="318232" w="755038">
                  <a:moveTo>
                    <a:pt x="41800" y="313801"/>
                  </a:moveTo>
                  <a:cubicBezTo>
                    <a:pt x="48224" y="316995"/>
                    <a:pt x="54847" y="318232"/>
                    <a:pt x="61549" y="318232"/>
                  </a:cubicBezTo>
                  <a:cubicBezTo>
                    <a:pt x="78705" y="318232"/>
                    <a:pt x="96340" y="309969"/>
                    <a:pt x="112418" y="304899"/>
                  </a:cubicBezTo>
                  <a:cubicBezTo>
                    <a:pt x="141184" y="294919"/>
                    <a:pt x="171466" y="285498"/>
                    <a:pt x="199913" y="273682"/>
                  </a:cubicBezTo>
                  <a:cubicBezTo>
                    <a:pt x="226525" y="261746"/>
                    <a:pt x="252179" y="247695"/>
                    <a:pt x="279867" y="238194"/>
                  </a:cubicBezTo>
                  <a:cubicBezTo>
                    <a:pt x="359582" y="211528"/>
                    <a:pt x="442887" y="197517"/>
                    <a:pt x="526472" y="188415"/>
                  </a:cubicBezTo>
                  <a:cubicBezTo>
                    <a:pt x="559228" y="185142"/>
                    <a:pt x="592143" y="182387"/>
                    <a:pt x="625098" y="182028"/>
                  </a:cubicBezTo>
                  <a:cubicBezTo>
                    <a:pt x="644528" y="181788"/>
                    <a:pt x="663958" y="181948"/>
                    <a:pt x="683348" y="181309"/>
                  </a:cubicBezTo>
                  <a:cubicBezTo>
                    <a:pt x="702619" y="179713"/>
                    <a:pt x="725639" y="183345"/>
                    <a:pt x="739603" y="166978"/>
                  </a:cubicBezTo>
                  <a:cubicBezTo>
                    <a:pt x="764420" y="136560"/>
                    <a:pt x="754286" y="92290"/>
                    <a:pt x="743872" y="57879"/>
                  </a:cubicBezTo>
                  <a:cubicBezTo>
                    <a:pt x="732980" y="21433"/>
                    <a:pt x="691408" y="10376"/>
                    <a:pt x="657894" y="5346"/>
                  </a:cubicBezTo>
                  <a:cubicBezTo>
                    <a:pt x="629447" y="3230"/>
                    <a:pt x="600881" y="4108"/>
                    <a:pt x="572434" y="3589"/>
                  </a:cubicBezTo>
                  <a:cubicBezTo>
                    <a:pt x="541354" y="1074"/>
                    <a:pt x="510035" y="-1241"/>
                    <a:pt x="478875" y="755"/>
                  </a:cubicBezTo>
                  <a:cubicBezTo>
                    <a:pt x="418869" y="4587"/>
                    <a:pt x="359821" y="16004"/>
                    <a:pt x="301970" y="32052"/>
                  </a:cubicBezTo>
                  <a:cubicBezTo>
                    <a:pt x="262273" y="40155"/>
                    <a:pt x="225846" y="57560"/>
                    <a:pt x="190378" y="76601"/>
                  </a:cubicBezTo>
                  <a:cubicBezTo>
                    <a:pt x="158739" y="92529"/>
                    <a:pt x="125744" y="106301"/>
                    <a:pt x="97337" y="127738"/>
                  </a:cubicBezTo>
                  <a:cubicBezTo>
                    <a:pt x="73718" y="146779"/>
                    <a:pt x="46548" y="157039"/>
                    <a:pt x="19258" y="171529"/>
                  </a:cubicBezTo>
                  <a:cubicBezTo>
                    <a:pt x="-21557" y="198794"/>
                    <a:pt x="10481" y="289331"/>
                    <a:pt x="41800" y="3138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16309677" y="2487153"/>
              <a:ext cx="329268" cy="668237"/>
            </a:xfrm>
            <a:custGeom>
              <a:rect b="b" l="l" r="r" t="t"/>
              <a:pathLst>
                <a:path extrusionOk="0" h="668237" w="329268">
                  <a:moveTo>
                    <a:pt x="66027" y="660773"/>
                  </a:moveTo>
                  <a:cubicBezTo>
                    <a:pt x="142470" y="665682"/>
                    <a:pt x="216639" y="663008"/>
                    <a:pt x="293521" y="668038"/>
                  </a:cubicBezTo>
                  <a:cubicBezTo>
                    <a:pt x="295037" y="668157"/>
                    <a:pt x="296513" y="668237"/>
                    <a:pt x="297950" y="668237"/>
                  </a:cubicBezTo>
                  <a:cubicBezTo>
                    <a:pt x="340680" y="668237"/>
                    <a:pt x="327713" y="606283"/>
                    <a:pt x="326436" y="576942"/>
                  </a:cubicBezTo>
                  <a:cubicBezTo>
                    <a:pt x="319255" y="498980"/>
                    <a:pt x="308722" y="421377"/>
                    <a:pt x="296434" y="344014"/>
                  </a:cubicBezTo>
                  <a:cubicBezTo>
                    <a:pt x="287417" y="286770"/>
                    <a:pt x="274849" y="230164"/>
                    <a:pt x="267747" y="172681"/>
                  </a:cubicBezTo>
                  <a:cubicBezTo>
                    <a:pt x="259209" y="121544"/>
                    <a:pt x="255898" y="68811"/>
                    <a:pt x="238064" y="19751"/>
                  </a:cubicBezTo>
                  <a:cubicBezTo>
                    <a:pt x="234633" y="3623"/>
                    <a:pt x="218554" y="-8073"/>
                    <a:pt x="206106" y="6937"/>
                  </a:cubicBezTo>
                  <a:cubicBezTo>
                    <a:pt x="187793" y="42305"/>
                    <a:pt x="177141" y="81266"/>
                    <a:pt x="163536" y="118670"/>
                  </a:cubicBezTo>
                  <a:cubicBezTo>
                    <a:pt x="137244" y="193918"/>
                    <a:pt x="106642" y="268687"/>
                    <a:pt x="79073" y="343535"/>
                  </a:cubicBezTo>
                  <a:cubicBezTo>
                    <a:pt x="56691" y="413593"/>
                    <a:pt x="31276" y="482853"/>
                    <a:pt x="15876" y="555067"/>
                  </a:cubicBezTo>
                  <a:cubicBezTo>
                    <a:pt x="-1479" y="621292"/>
                    <a:pt x="-23941" y="656661"/>
                    <a:pt x="66027" y="6607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17"/>
          <p:cNvGrpSpPr/>
          <p:nvPr/>
        </p:nvGrpSpPr>
        <p:grpSpPr>
          <a:xfrm>
            <a:off x="7787988" y="771749"/>
            <a:ext cx="997485" cy="991250"/>
            <a:chOff x="15575977" y="1543498"/>
            <a:chExt cx="1994970" cy="1982501"/>
          </a:xfrm>
        </p:grpSpPr>
        <p:sp>
          <p:nvSpPr>
            <p:cNvPr id="538" name="Google Shape;538;p17"/>
            <p:cNvSpPr/>
            <p:nvPr/>
          </p:nvSpPr>
          <p:spPr>
            <a:xfrm>
              <a:off x="16341472" y="2525865"/>
              <a:ext cx="264540" cy="596751"/>
            </a:xfrm>
            <a:custGeom>
              <a:rect b="b" l="l" r="r" t="t"/>
              <a:pathLst>
                <a:path extrusionOk="0" h="596751" w="264540">
                  <a:moveTo>
                    <a:pt x="249158" y="596472"/>
                  </a:moveTo>
                  <a:cubicBezTo>
                    <a:pt x="202558" y="593239"/>
                    <a:pt x="155839" y="592640"/>
                    <a:pt x="109079" y="592440"/>
                  </a:cubicBezTo>
                  <a:cubicBezTo>
                    <a:pt x="72892" y="590724"/>
                    <a:pt x="35070" y="593758"/>
                    <a:pt x="0" y="583658"/>
                  </a:cubicBezTo>
                  <a:cubicBezTo>
                    <a:pt x="10094" y="543100"/>
                    <a:pt x="20866" y="502782"/>
                    <a:pt x="30162" y="462024"/>
                  </a:cubicBezTo>
                  <a:cubicBezTo>
                    <a:pt x="41613" y="413403"/>
                    <a:pt x="61123" y="367256"/>
                    <a:pt x="74009" y="319034"/>
                  </a:cubicBezTo>
                  <a:cubicBezTo>
                    <a:pt x="110196" y="213168"/>
                    <a:pt x="150054" y="108380"/>
                    <a:pt x="178580" y="0"/>
                  </a:cubicBezTo>
                  <a:cubicBezTo>
                    <a:pt x="200524" y="77802"/>
                    <a:pt x="202718" y="160994"/>
                    <a:pt x="220552" y="239994"/>
                  </a:cubicBezTo>
                  <a:cubicBezTo>
                    <a:pt x="235394" y="326619"/>
                    <a:pt x="249039" y="413443"/>
                    <a:pt x="258175" y="500866"/>
                  </a:cubicBezTo>
                  <a:cubicBezTo>
                    <a:pt x="260449" y="532721"/>
                    <a:pt x="267352" y="564736"/>
                    <a:pt x="263282" y="596751"/>
                  </a:cubicBezTo>
                  <a:cubicBezTo>
                    <a:pt x="262883" y="596751"/>
                    <a:pt x="262444" y="596751"/>
                    <a:pt x="262045" y="596751"/>
                  </a:cubicBezTo>
                  <a:cubicBezTo>
                    <a:pt x="257736" y="596751"/>
                    <a:pt x="253427" y="596592"/>
                    <a:pt x="249158" y="5964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5621116" y="2017248"/>
              <a:ext cx="726873" cy="806410"/>
            </a:xfrm>
            <a:custGeom>
              <a:rect b="b" l="l" r="r" t="t"/>
              <a:pathLst>
                <a:path extrusionOk="0" h="806410" w="726873">
                  <a:moveTo>
                    <a:pt x="553546" y="310378"/>
                  </a:moveTo>
                  <a:cubicBezTo>
                    <a:pt x="557536" y="246548"/>
                    <a:pt x="561246" y="152698"/>
                    <a:pt x="486918" y="128706"/>
                  </a:cubicBezTo>
                  <a:cubicBezTo>
                    <a:pt x="465293" y="116970"/>
                    <a:pt x="441435" y="108627"/>
                    <a:pt x="416619" y="108547"/>
                  </a:cubicBezTo>
                  <a:cubicBezTo>
                    <a:pt x="318990" y="105194"/>
                    <a:pt x="224513" y="215411"/>
                    <a:pt x="194591" y="300918"/>
                  </a:cubicBezTo>
                  <a:cubicBezTo>
                    <a:pt x="183140" y="333292"/>
                    <a:pt x="182781" y="368221"/>
                    <a:pt x="180347" y="402153"/>
                  </a:cubicBezTo>
                  <a:cubicBezTo>
                    <a:pt x="177514" y="458718"/>
                    <a:pt x="177674" y="516242"/>
                    <a:pt x="198939" y="570212"/>
                  </a:cubicBezTo>
                  <a:cubicBezTo>
                    <a:pt x="226389" y="648174"/>
                    <a:pt x="285038" y="731565"/>
                    <a:pt x="375804" y="731565"/>
                  </a:cubicBezTo>
                  <a:cubicBezTo>
                    <a:pt x="379913" y="731845"/>
                    <a:pt x="383943" y="732005"/>
                    <a:pt x="387973" y="732005"/>
                  </a:cubicBezTo>
                  <a:cubicBezTo>
                    <a:pt x="455598" y="732005"/>
                    <a:pt x="515205" y="690129"/>
                    <a:pt x="529887" y="621588"/>
                  </a:cubicBezTo>
                  <a:cubicBezTo>
                    <a:pt x="542694" y="584304"/>
                    <a:pt x="545168" y="544624"/>
                    <a:pt x="548679" y="505623"/>
                  </a:cubicBezTo>
                  <a:cubicBezTo>
                    <a:pt x="549357" y="497639"/>
                    <a:pt x="550833" y="488937"/>
                    <a:pt x="548519" y="481113"/>
                  </a:cubicBezTo>
                  <a:cubicBezTo>
                    <a:pt x="537627" y="456203"/>
                    <a:pt x="503635" y="458399"/>
                    <a:pt x="480933" y="453089"/>
                  </a:cubicBezTo>
                  <a:cubicBezTo>
                    <a:pt x="456436" y="447700"/>
                    <a:pt x="433017" y="439956"/>
                    <a:pt x="409437" y="431174"/>
                  </a:cubicBezTo>
                  <a:cubicBezTo>
                    <a:pt x="444906" y="419717"/>
                    <a:pt x="478938" y="411773"/>
                    <a:pt x="515843" y="404388"/>
                  </a:cubicBezTo>
                  <a:cubicBezTo>
                    <a:pt x="558932" y="397522"/>
                    <a:pt x="548998" y="343152"/>
                    <a:pt x="553546" y="310378"/>
                  </a:cubicBezTo>
                  <a:close/>
                  <a:moveTo>
                    <a:pt x="710861" y="231378"/>
                  </a:moveTo>
                  <a:cubicBezTo>
                    <a:pt x="732765" y="294730"/>
                    <a:pt x="726222" y="362752"/>
                    <a:pt x="725065" y="428619"/>
                  </a:cubicBezTo>
                  <a:cubicBezTo>
                    <a:pt x="717524" y="547299"/>
                    <a:pt x="669288" y="670090"/>
                    <a:pt x="569744" y="740946"/>
                  </a:cubicBezTo>
                  <a:cubicBezTo>
                    <a:pt x="507824" y="784538"/>
                    <a:pt x="432219" y="810605"/>
                    <a:pt x="355975" y="805855"/>
                  </a:cubicBezTo>
                  <a:cubicBezTo>
                    <a:pt x="293735" y="806214"/>
                    <a:pt x="231336" y="797312"/>
                    <a:pt x="174602" y="770766"/>
                  </a:cubicBezTo>
                  <a:cubicBezTo>
                    <a:pt x="133229" y="755038"/>
                    <a:pt x="95406" y="730168"/>
                    <a:pt x="72266" y="691527"/>
                  </a:cubicBezTo>
                  <a:cubicBezTo>
                    <a:pt x="47609" y="653683"/>
                    <a:pt x="33406" y="610451"/>
                    <a:pt x="20559" y="567498"/>
                  </a:cubicBezTo>
                  <a:cubicBezTo>
                    <a:pt x="-1185" y="503507"/>
                    <a:pt x="-5614" y="435166"/>
                    <a:pt x="6954" y="368660"/>
                  </a:cubicBezTo>
                  <a:cubicBezTo>
                    <a:pt x="29097" y="255649"/>
                    <a:pt x="93411" y="153376"/>
                    <a:pt x="180786" y="79207"/>
                  </a:cubicBezTo>
                  <a:cubicBezTo>
                    <a:pt x="208435" y="54417"/>
                    <a:pt x="238278" y="29827"/>
                    <a:pt x="274345" y="18290"/>
                  </a:cubicBezTo>
                  <a:cubicBezTo>
                    <a:pt x="306582" y="7272"/>
                    <a:pt x="339258" y="-3705"/>
                    <a:pt x="373729" y="1205"/>
                  </a:cubicBezTo>
                  <a:cubicBezTo>
                    <a:pt x="397269" y="2083"/>
                    <a:pt x="425276" y="5037"/>
                    <a:pt x="449933" y="9308"/>
                  </a:cubicBezTo>
                  <a:cubicBezTo>
                    <a:pt x="463299" y="12861"/>
                    <a:pt x="478898" y="10226"/>
                    <a:pt x="490987" y="17252"/>
                  </a:cubicBezTo>
                  <a:cubicBezTo>
                    <a:pt x="490628" y="18050"/>
                    <a:pt x="490269" y="18889"/>
                    <a:pt x="490070" y="19767"/>
                  </a:cubicBezTo>
                  <a:cubicBezTo>
                    <a:pt x="489431" y="22322"/>
                    <a:pt x="493381" y="23400"/>
                    <a:pt x="494019" y="20845"/>
                  </a:cubicBezTo>
                  <a:cubicBezTo>
                    <a:pt x="494179" y="19967"/>
                    <a:pt x="494618" y="19208"/>
                    <a:pt x="494977" y="18370"/>
                  </a:cubicBezTo>
                  <a:lnTo>
                    <a:pt x="495017" y="18330"/>
                  </a:lnTo>
                  <a:cubicBezTo>
                    <a:pt x="496014" y="17851"/>
                    <a:pt x="496812" y="17092"/>
                    <a:pt x="497291" y="16174"/>
                  </a:cubicBezTo>
                  <a:cubicBezTo>
                    <a:pt x="537109" y="23479"/>
                    <a:pt x="573495" y="45874"/>
                    <a:pt x="607009" y="68628"/>
                  </a:cubicBezTo>
                  <a:cubicBezTo>
                    <a:pt x="653968" y="113338"/>
                    <a:pt x="685646" y="172258"/>
                    <a:pt x="710861" y="2313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6729689" y="2085438"/>
              <a:ext cx="617689" cy="743547"/>
            </a:xfrm>
            <a:custGeom>
              <a:rect b="b" l="l" r="r" t="t"/>
              <a:pathLst>
                <a:path extrusionOk="0" h="743547" w="617689">
                  <a:moveTo>
                    <a:pt x="469055" y="320031"/>
                  </a:moveTo>
                  <a:cubicBezTo>
                    <a:pt x="487169" y="272847"/>
                    <a:pt x="461195" y="221391"/>
                    <a:pt x="442204" y="178278"/>
                  </a:cubicBezTo>
                  <a:cubicBezTo>
                    <a:pt x="427682" y="150095"/>
                    <a:pt x="399155" y="130974"/>
                    <a:pt x="367636" y="128100"/>
                  </a:cubicBezTo>
                  <a:cubicBezTo>
                    <a:pt x="357103" y="127900"/>
                    <a:pt x="344177" y="124827"/>
                    <a:pt x="335639" y="132411"/>
                  </a:cubicBezTo>
                  <a:cubicBezTo>
                    <a:pt x="247147" y="131852"/>
                    <a:pt x="199310" y="220433"/>
                    <a:pt x="176249" y="294842"/>
                  </a:cubicBezTo>
                  <a:cubicBezTo>
                    <a:pt x="146486" y="380668"/>
                    <a:pt x="141658" y="479708"/>
                    <a:pt x="184428" y="561981"/>
                  </a:cubicBezTo>
                  <a:cubicBezTo>
                    <a:pt x="219737" y="622938"/>
                    <a:pt x="260073" y="666530"/>
                    <a:pt x="334402" y="671679"/>
                  </a:cubicBezTo>
                  <a:cubicBezTo>
                    <a:pt x="336038" y="671759"/>
                    <a:pt x="337674" y="671759"/>
                    <a:pt x="339309" y="671759"/>
                  </a:cubicBezTo>
                  <a:cubicBezTo>
                    <a:pt x="454772" y="671759"/>
                    <a:pt x="462273" y="528649"/>
                    <a:pt x="462273" y="440707"/>
                  </a:cubicBezTo>
                  <a:cubicBezTo>
                    <a:pt x="463150" y="422144"/>
                    <a:pt x="443960" y="413482"/>
                    <a:pt x="429916" y="406257"/>
                  </a:cubicBezTo>
                  <a:cubicBezTo>
                    <a:pt x="402427" y="391806"/>
                    <a:pt x="373182" y="381068"/>
                    <a:pt x="346012" y="365938"/>
                  </a:cubicBezTo>
                  <a:cubicBezTo>
                    <a:pt x="373102" y="355479"/>
                    <a:pt x="401669" y="349212"/>
                    <a:pt x="430076" y="341348"/>
                  </a:cubicBezTo>
                  <a:cubicBezTo>
                    <a:pt x="444239" y="337117"/>
                    <a:pt x="461714" y="334682"/>
                    <a:pt x="469055" y="320031"/>
                  </a:cubicBezTo>
                  <a:close/>
                  <a:moveTo>
                    <a:pt x="527225" y="83550"/>
                  </a:moveTo>
                  <a:cubicBezTo>
                    <a:pt x="599080" y="149776"/>
                    <a:pt x="626290" y="250692"/>
                    <a:pt x="615359" y="346019"/>
                  </a:cubicBezTo>
                  <a:cubicBezTo>
                    <a:pt x="607818" y="429609"/>
                    <a:pt x="594133" y="514757"/>
                    <a:pt x="556111" y="590444"/>
                  </a:cubicBezTo>
                  <a:cubicBezTo>
                    <a:pt x="532053" y="635433"/>
                    <a:pt x="495427" y="673675"/>
                    <a:pt x="455251" y="704692"/>
                  </a:cubicBezTo>
                  <a:cubicBezTo>
                    <a:pt x="412002" y="734831"/>
                    <a:pt x="359577" y="743893"/>
                    <a:pt x="307830" y="742655"/>
                  </a:cubicBezTo>
                  <a:cubicBezTo>
                    <a:pt x="188418" y="750679"/>
                    <a:pt x="104634" y="704732"/>
                    <a:pt x="48977" y="598268"/>
                  </a:cubicBezTo>
                  <a:cubicBezTo>
                    <a:pt x="15264" y="532920"/>
                    <a:pt x="8242" y="458631"/>
                    <a:pt x="2297" y="386297"/>
                  </a:cubicBezTo>
                  <a:cubicBezTo>
                    <a:pt x="2297" y="386377"/>
                    <a:pt x="2297" y="386497"/>
                    <a:pt x="2297" y="386537"/>
                  </a:cubicBezTo>
                  <a:cubicBezTo>
                    <a:pt x="2297" y="386736"/>
                    <a:pt x="2337" y="386936"/>
                    <a:pt x="2337" y="387095"/>
                  </a:cubicBezTo>
                  <a:cubicBezTo>
                    <a:pt x="-13422" y="259354"/>
                    <a:pt x="52169" y="130335"/>
                    <a:pt x="149319" y="49659"/>
                  </a:cubicBezTo>
                  <a:cubicBezTo>
                    <a:pt x="206372" y="12694"/>
                    <a:pt x="279025" y="-7386"/>
                    <a:pt x="347169" y="2514"/>
                  </a:cubicBezTo>
                  <a:cubicBezTo>
                    <a:pt x="366240" y="4790"/>
                    <a:pt x="383755" y="18761"/>
                    <a:pt x="403544" y="14051"/>
                  </a:cubicBezTo>
                  <a:cubicBezTo>
                    <a:pt x="446952" y="32733"/>
                    <a:pt x="490759" y="52892"/>
                    <a:pt x="527225" y="835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1" name="Google Shape;541;p17"/>
            <p:cNvGrpSpPr/>
            <p:nvPr/>
          </p:nvGrpSpPr>
          <p:grpSpPr>
            <a:xfrm>
              <a:off x="15575977" y="1543498"/>
              <a:ext cx="1994970" cy="1982501"/>
              <a:chOff x="15575977" y="1543498"/>
              <a:chExt cx="1994970" cy="1982501"/>
            </a:xfrm>
          </p:grpSpPr>
          <p:sp>
            <p:nvSpPr>
              <p:cNvPr id="542" name="Google Shape;542;p17"/>
              <p:cNvSpPr/>
              <p:nvPr/>
            </p:nvSpPr>
            <p:spPr>
              <a:xfrm>
                <a:off x="15589445" y="1984445"/>
                <a:ext cx="790976" cy="872110"/>
              </a:xfrm>
              <a:custGeom>
                <a:rect b="b" l="l" r="r" t="t"/>
                <a:pathLst>
                  <a:path extrusionOk="0" h="872110" w="790976">
                    <a:moveTo>
                      <a:pt x="397021" y="872110"/>
                    </a:moveTo>
                    <a:cubicBezTo>
                      <a:pt x="575401" y="872110"/>
                      <a:pt x="722582" y="752832"/>
                      <a:pt x="769621" y="577906"/>
                    </a:cubicBezTo>
                    <a:cubicBezTo>
                      <a:pt x="787096" y="520023"/>
                      <a:pt x="791325" y="459426"/>
                      <a:pt x="790607" y="399268"/>
                    </a:cubicBezTo>
                    <a:cubicBezTo>
                      <a:pt x="792043" y="349489"/>
                      <a:pt x="789929" y="299031"/>
                      <a:pt x="772653" y="251767"/>
                    </a:cubicBezTo>
                    <a:cubicBezTo>
                      <a:pt x="746241" y="189333"/>
                      <a:pt x="712448" y="127818"/>
                      <a:pt x="663614" y="80075"/>
                    </a:cubicBezTo>
                    <a:cubicBezTo>
                      <a:pt x="634010" y="55844"/>
                      <a:pt x="598542" y="38239"/>
                      <a:pt x="563352" y="23788"/>
                    </a:cubicBezTo>
                    <a:cubicBezTo>
                      <a:pt x="530796" y="14607"/>
                      <a:pt x="340127" y="-19005"/>
                      <a:pt x="308808" y="14647"/>
                    </a:cubicBezTo>
                    <a:cubicBezTo>
                      <a:pt x="300429" y="19477"/>
                      <a:pt x="290216" y="26942"/>
                      <a:pt x="287423" y="27142"/>
                    </a:cubicBezTo>
                    <a:cubicBezTo>
                      <a:pt x="278486" y="31293"/>
                      <a:pt x="269629" y="35565"/>
                      <a:pt x="261130" y="40555"/>
                    </a:cubicBezTo>
                    <a:cubicBezTo>
                      <a:pt x="260293" y="41034"/>
                      <a:pt x="259774" y="41872"/>
                      <a:pt x="259614" y="42790"/>
                    </a:cubicBezTo>
                    <a:cubicBezTo>
                      <a:pt x="230729" y="58718"/>
                      <a:pt x="205115" y="80753"/>
                      <a:pt x="180458" y="102709"/>
                    </a:cubicBezTo>
                    <a:cubicBezTo>
                      <a:pt x="68187" y="199752"/>
                      <a:pt x="-5503" y="347014"/>
                      <a:pt x="322" y="496830"/>
                    </a:cubicBezTo>
                    <a:cubicBezTo>
                      <a:pt x="5868" y="581379"/>
                      <a:pt x="41696" y="701935"/>
                      <a:pt x="95916" y="767442"/>
                    </a:cubicBezTo>
                    <a:cubicBezTo>
                      <a:pt x="118897" y="796384"/>
                      <a:pt x="151014" y="815385"/>
                      <a:pt x="184687" y="829477"/>
                    </a:cubicBezTo>
                    <a:cubicBezTo>
                      <a:pt x="239905" y="855784"/>
                      <a:pt x="300270" y="869396"/>
                      <a:pt x="361352" y="870554"/>
                    </a:cubicBezTo>
                    <a:cubicBezTo>
                      <a:pt x="373401" y="871591"/>
                      <a:pt x="385251" y="872110"/>
                      <a:pt x="397021" y="872110"/>
                    </a:cubicBezTo>
                    <a:close/>
                    <a:moveTo>
                      <a:pt x="103935" y="724330"/>
                    </a:moveTo>
                    <a:cubicBezTo>
                      <a:pt x="79279" y="686486"/>
                      <a:pt x="65075" y="643254"/>
                      <a:pt x="52228" y="600301"/>
                    </a:cubicBezTo>
                    <a:cubicBezTo>
                      <a:pt x="30484" y="536311"/>
                      <a:pt x="26056" y="467969"/>
                      <a:pt x="38623" y="401464"/>
                    </a:cubicBezTo>
                    <a:cubicBezTo>
                      <a:pt x="60766" y="288452"/>
                      <a:pt x="125081" y="186180"/>
                      <a:pt x="212456" y="112010"/>
                    </a:cubicBezTo>
                    <a:cubicBezTo>
                      <a:pt x="240105" y="87220"/>
                      <a:pt x="269948" y="62630"/>
                      <a:pt x="306015" y="51093"/>
                    </a:cubicBezTo>
                    <a:cubicBezTo>
                      <a:pt x="338252" y="40075"/>
                      <a:pt x="370928" y="29098"/>
                      <a:pt x="405399" y="34008"/>
                    </a:cubicBezTo>
                    <a:cubicBezTo>
                      <a:pt x="428938" y="34886"/>
                      <a:pt x="456946" y="37840"/>
                      <a:pt x="481603" y="42111"/>
                    </a:cubicBezTo>
                    <a:cubicBezTo>
                      <a:pt x="494968" y="45664"/>
                      <a:pt x="510568" y="43030"/>
                      <a:pt x="522657" y="50055"/>
                    </a:cubicBezTo>
                    <a:cubicBezTo>
                      <a:pt x="522298" y="50854"/>
                      <a:pt x="521939" y="51692"/>
                      <a:pt x="521739" y="52570"/>
                    </a:cubicBezTo>
                    <a:cubicBezTo>
                      <a:pt x="521101" y="55125"/>
                      <a:pt x="525051" y="56203"/>
                      <a:pt x="525689" y="53648"/>
                    </a:cubicBezTo>
                    <a:cubicBezTo>
                      <a:pt x="525849" y="52770"/>
                      <a:pt x="526288" y="52011"/>
                      <a:pt x="526647" y="51173"/>
                    </a:cubicBezTo>
                    <a:lnTo>
                      <a:pt x="526687" y="51133"/>
                    </a:lnTo>
                    <a:cubicBezTo>
                      <a:pt x="527684" y="50654"/>
                      <a:pt x="528482" y="49896"/>
                      <a:pt x="528961" y="48977"/>
                    </a:cubicBezTo>
                    <a:cubicBezTo>
                      <a:pt x="568778" y="56283"/>
                      <a:pt x="605165" y="78677"/>
                      <a:pt x="638678" y="101431"/>
                    </a:cubicBezTo>
                    <a:cubicBezTo>
                      <a:pt x="685677" y="146141"/>
                      <a:pt x="717396" y="205061"/>
                      <a:pt x="742611" y="264222"/>
                    </a:cubicBezTo>
                    <a:cubicBezTo>
                      <a:pt x="764514" y="327573"/>
                      <a:pt x="757971" y="395595"/>
                      <a:pt x="756814" y="461462"/>
                    </a:cubicBezTo>
                    <a:cubicBezTo>
                      <a:pt x="749273" y="580142"/>
                      <a:pt x="701038" y="702933"/>
                      <a:pt x="601494" y="773790"/>
                    </a:cubicBezTo>
                    <a:cubicBezTo>
                      <a:pt x="539573" y="817381"/>
                      <a:pt x="463968" y="843449"/>
                      <a:pt x="387724" y="838698"/>
                    </a:cubicBezTo>
                    <a:cubicBezTo>
                      <a:pt x="325485" y="839057"/>
                      <a:pt x="263085" y="830155"/>
                      <a:pt x="206352" y="803609"/>
                    </a:cubicBezTo>
                    <a:cubicBezTo>
                      <a:pt x="164938" y="787841"/>
                      <a:pt x="127076" y="762932"/>
                      <a:pt x="103935" y="7243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16697873" y="2053586"/>
                <a:ext cx="681618" cy="807878"/>
              </a:xfrm>
              <a:custGeom>
                <a:rect b="b" l="l" r="r" t="t"/>
                <a:pathLst>
                  <a:path extrusionOk="0" h="807878" w="681618">
                    <a:moveTo>
                      <a:pt x="487425" y="33288"/>
                    </a:moveTo>
                    <a:cubicBezTo>
                      <a:pt x="456425" y="20633"/>
                      <a:pt x="426063" y="1552"/>
                      <a:pt x="391831" y="314"/>
                    </a:cubicBezTo>
                    <a:cubicBezTo>
                      <a:pt x="385527" y="195"/>
                      <a:pt x="378027" y="-723"/>
                      <a:pt x="372002" y="1273"/>
                    </a:cubicBezTo>
                    <a:cubicBezTo>
                      <a:pt x="366775" y="1472"/>
                      <a:pt x="361988" y="1831"/>
                      <a:pt x="360033" y="1552"/>
                    </a:cubicBezTo>
                    <a:cubicBezTo>
                      <a:pt x="354527" y="2430"/>
                      <a:pt x="330070" y="2111"/>
                      <a:pt x="320215" y="6302"/>
                    </a:cubicBezTo>
                    <a:cubicBezTo>
                      <a:pt x="261327" y="8937"/>
                      <a:pt x="202479" y="29096"/>
                      <a:pt x="154722" y="62828"/>
                    </a:cubicBezTo>
                    <a:cubicBezTo>
                      <a:pt x="68583" y="138874"/>
                      <a:pt x="3790" y="248292"/>
                      <a:pt x="0" y="365096"/>
                    </a:cubicBezTo>
                    <a:cubicBezTo>
                      <a:pt x="2274" y="453996"/>
                      <a:pt x="8139" y="546169"/>
                      <a:pt x="44126" y="628602"/>
                    </a:cubicBezTo>
                    <a:cubicBezTo>
                      <a:pt x="85619" y="722891"/>
                      <a:pt x="171359" y="800574"/>
                      <a:pt x="277605" y="805843"/>
                    </a:cubicBezTo>
                    <a:cubicBezTo>
                      <a:pt x="296796" y="807081"/>
                      <a:pt x="315468" y="807879"/>
                      <a:pt x="333661" y="807879"/>
                    </a:cubicBezTo>
                    <a:cubicBezTo>
                      <a:pt x="418243" y="807879"/>
                      <a:pt x="491774" y="790474"/>
                      <a:pt x="554931" y="719618"/>
                    </a:cubicBezTo>
                    <a:cubicBezTo>
                      <a:pt x="618368" y="659260"/>
                      <a:pt x="649248" y="574711"/>
                      <a:pt x="664688" y="490242"/>
                    </a:cubicBezTo>
                    <a:cubicBezTo>
                      <a:pt x="678214" y="416951"/>
                      <a:pt x="688028" y="340665"/>
                      <a:pt x="676578" y="266535"/>
                    </a:cubicBezTo>
                    <a:cubicBezTo>
                      <a:pt x="653278" y="156279"/>
                      <a:pt x="590639" y="78237"/>
                      <a:pt x="487425" y="33288"/>
                    </a:cubicBezTo>
                    <a:close/>
                    <a:moveTo>
                      <a:pt x="647213" y="377830"/>
                    </a:moveTo>
                    <a:cubicBezTo>
                      <a:pt x="639673" y="461421"/>
                      <a:pt x="625988" y="546568"/>
                      <a:pt x="587966" y="622255"/>
                    </a:cubicBezTo>
                    <a:cubicBezTo>
                      <a:pt x="563908" y="667244"/>
                      <a:pt x="527282" y="705486"/>
                      <a:pt x="487106" y="736504"/>
                    </a:cubicBezTo>
                    <a:cubicBezTo>
                      <a:pt x="443857" y="766642"/>
                      <a:pt x="391432" y="775704"/>
                      <a:pt x="339685" y="774467"/>
                    </a:cubicBezTo>
                    <a:cubicBezTo>
                      <a:pt x="220273" y="782490"/>
                      <a:pt x="136489" y="736543"/>
                      <a:pt x="80832" y="630079"/>
                    </a:cubicBezTo>
                    <a:cubicBezTo>
                      <a:pt x="47119" y="564731"/>
                      <a:pt x="40097" y="490442"/>
                      <a:pt x="34152" y="418108"/>
                    </a:cubicBezTo>
                    <a:cubicBezTo>
                      <a:pt x="34152" y="418188"/>
                      <a:pt x="34152" y="418308"/>
                      <a:pt x="34152" y="418348"/>
                    </a:cubicBezTo>
                    <a:cubicBezTo>
                      <a:pt x="34152" y="418547"/>
                      <a:pt x="34192" y="418747"/>
                      <a:pt x="34192" y="418907"/>
                    </a:cubicBezTo>
                    <a:cubicBezTo>
                      <a:pt x="18433" y="291165"/>
                      <a:pt x="84024" y="162147"/>
                      <a:pt x="181173" y="81470"/>
                    </a:cubicBezTo>
                    <a:cubicBezTo>
                      <a:pt x="238227" y="44505"/>
                      <a:pt x="310879" y="24426"/>
                      <a:pt x="379024" y="34326"/>
                    </a:cubicBezTo>
                    <a:cubicBezTo>
                      <a:pt x="398095" y="36601"/>
                      <a:pt x="415610" y="50573"/>
                      <a:pt x="435399" y="45862"/>
                    </a:cubicBezTo>
                    <a:cubicBezTo>
                      <a:pt x="478807" y="64544"/>
                      <a:pt x="522614" y="84743"/>
                      <a:pt x="559080" y="115361"/>
                    </a:cubicBezTo>
                    <a:cubicBezTo>
                      <a:pt x="630895" y="181627"/>
                      <a:pt x="658105" y="282503"/>
                      <a:pt x="647213" y="3778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15800178" y="2125720"/>
                <a:ext cx="376248" cy="623571"/>
              </a:xfrm>
              <a:custGeom>
                <a:rect b="b" l="l" r="r" t="t"/>
                <a:pathLst>
                  <a:path extrusionOk="0" h="623571" w="376248">
                    <a:moveTo>
                      <a:pt x="208870" y="623572"/>
                    </a:moveTo>
                    <a:cubicBezTo>
                      <a:pt x="276496" y="623572"/>
                      <a:pt x="336102" y="581657"/>
                      <a:pt x="350785" y="513156"/>
                    </a:cubicBezTo>
                    <a:cubicBezTo>
                      <a:pt x="363592" y="475871"/>
                      <a:pt x="366065" y="436191"/>
                      <a:pt x="369576" y="397191"/>
                    </a:cubicBezTo>
                    <a:cubicBezTo>
                      <a:pt x="370254" y="389207"/>
                      <a:pt x="371731" y="380504"/>
                      <a:pt x="369417" y="372680"/>
                    </a:cubicBezTo>
                    <a:cubicBezTo>
                      <a:pt x="358525" y="347771"/>
                      <a:pt x="324532" y="349966"/>
                      <a:pt x="301831" y="344657"/>
                    </a:cubicBezTo>
                    <a:cubicBezTo>
                      <a:pt x="277334" y="339268"/>
                      <a:pt x="253914" y="331523"/>
                      <a:pt x="230335" y="322741"/>
                    </a:cubicBezTo>
                    <a:cubicBezTo>
                      <a:pt x="265803" y="311284"/>
                      <a:pt x="299836" y="303341"/>
                      <a:pt x="336741" y="295956"/>
                    </a:cubicBezTo>
                    <a:cubicBezTo>
                      <a:pt x="379830" y="289010"/>
                      <a:pt x="369935" y="234680"/>
                      <a:pt x="374484" y="201906"/>
                    </a:cubicBezTo>
                    <a:cubicBezTo>
                      <a:pt x="378473" y="138075"/>
                      <a:pt x="382184" y="44225"/>
                      <a:pt x="307855" y="20234"/>
                    </a:cubicBezTo>
                    <a:cubicBezTo>
                      <a:pt x="286231" y="8498"/>
                      <a:pt x="262372" y="155"/>
                      <a:pt x="237556" y="75"/>
                    </a:cubicBezTo>
                    <a:cubicBezTo>
                      <a:pt x="139928" y="-3278"/>
                      <a:pt x="45451" y="106938"/>
                      <a:pt x="15528" y="192445"/>
                    </a:cubicBezTo>
                    <a:cubicBezTo>
                      <a:pt x="4077" y="224820"/>
                      <a:pt x="3718" y="259749"/>
                      <a:pt x="1285" y="293680"/>
                    </a:cubicBezTo>
                    <a:cubicBezTo>
                      <a:pt x="-1548" y="350246"/>
                      <a:pt x="-1389" y="407769"/>
                      <a:pt x="19877" y="461740"/>
                    </a:cubicBezTo>
                    <a:cubicBezTo>
                      <a:pt x="47326" y="539702"/>
                      <a:pt x="105975" y="623093"/>
                      <a:pt x="196741" y="623093"/>
                    </a:cubicBezTo>
                    <a:cubicBezTo>
                      <a:pt x="200811" y="623412"/>
                      <a:pt x="204840" y="623572"/>
                      <a:pt x="208870" y="6235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16882773" y="2212715"/>
                <a:ext cx="322060" cy="544441"/>
              </a:xfrm>
              <a:custGeom>
                <a:rect b="b" l="l" r="r" t="t"/>
                <a:pathLst>
                  <a:path extrusionOk="0" h="544441" w="322060">
                    <a:moveTo>
                      <a:pt x="214512" y="783"/>
                    </a:moveTo>
                    <a:cubicBezTo>
                      <a:pt x="203979" y="583"/>
                      <a:pt x="191053" y="-2490"/>
                      <a:pt x="182515" y="5094"/>
                    </a:cubicBezTo>
                    <a:cubicBezTo>
                      <a:pt x="94022" y="4535"/>
                      <a:pt x="46186" y="93116"/>
                      <a:pt x="23125" y="167525"/>
                    </a:cubicBezTo>
                    <a:cubicBezTo>
                      <a:pt x="-6638" y="253351"/>
                      <a:pt x="-11466" y="352391"/>
                      <a:pt x="31304" y="434664"/>
                    </a:cubicBezTo>
                    <a:cubicBezTo>
                      <a:pt x="66613" y="495621"/>
                      <a:pt x="106949" y="539212"/>
                      <a:pt x="181278" y="544362"/>
                    </a:cubicBezTo>
                    <a:cubicBezTo>
                      <a:pt x="182953" y="544402"/>
                      <a:pt x="184589" y="544442"/>
                      <a:pt x="186185" y="544442"/>
                    </a:cubicBezTo>
                    <a:cubicBezTo>
                      <a:pt x="301648" y="544442"/>
                      <a:pt x="309109" y="401332"/>
                      <a:pt x="309148" y="313390"/>
                    </a:cubicBezTo>
                    <a:cubicBezTo>
                      <a:pt x="310026" y="294827"/>
                      <a:pt x="290836" y="286165"/>
                      <a:pt x="276792" y="278940"/>
                    </a:cubicBezTo>
                    <a:cubicBezTo>
                      <a:pt x="249303" y="264489"/>
                      <a:pt x="220058" y="253751"/>
                      <a:pt x="192888" y="238621"/>
                    </a:cubicBezTo>
                    <a:cubicBezTo>
                      <a:pt x="219978" y="228162"/>
                      <a:pt x="248545" y="221895"/>
                      <a:pt x="276951" y="214031"/>
                    </a:cubicBezTo>
                    <a:cubicBezTo>
                      <a:pt x="291115" y="209800"/>
                      <a:pt x="308590" y="207364"/>
                      <a:pt x="315931" y="192714"/>
                    </a:cubicBezTo>
                    <a:cubicBezTo>
                      <a:pt x="334044" y="145530"/>
                      <a:pt x="308071" y="94074"/>
                      <a:pt x="289080" y="50961"/>
                    </a:cubicBezTo>
                    <a:cubicBezTo>
                      <a:pt x="274597" y="22778"/>
                      <a:pt x="246071" y="3697"/>
                      <a:pt x="214512" y="7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15899500" y="3183532"/>
                <a:ext cx="1235299" cy="342467"/>
              </a:xfrm>
              <a:custGeom>
                <a:rect b="b" l="l" r="r" t="t"/>
                <a:pathLst>
                  <a:path extrusionOk="0" h="342467" w="1235299">
                    <a:moveTo>
                      <a:pt x="1220567" y="113811"/>
                    </a:moveTo>
                    <a:cubicBezTo>
                      <a:pt x="1197826" y="97843"/>
                      <a:pt x="1174725" y="82434"/>
                      <a:pt x="1150029" y="69620"/>
                    </a:cubicBezTo>
                    <a:cubicBezTo>
                      <a:pt x="1110650" y="47904"/>
                      <a:pt x="1072109" y="24671"/>
                      <a:pt x="1030975" y="6269"/>
                    </a:cubicBezTo>
                    <a:cubicBezTo>
                      <a:pt x="1024273" y="1798"/>
                      <a:pt x="1013021" y="2756"/>
                      <a:pt x="1013660" y="13414"/>
                    </a:cubicBezTo>
                    <a:cubicBezTo>
                      <a:pt x="1019086" y="30779"/>
                      <a:pt x="1041787" y="36567"/>
                      <a:pt x="1055592" y="46308"/>
                    </a:cubicBezTo>
                    <a:cubicBezTo>
                      <a:pt x="1062494" y="50539"/>
                      <a:pt x="1069396" y="54730"/>
                      <a:pt x="1076378" y="58882"/>
                    </a:cubicBezTo>
                    <a:cubicBezTo>
                      <a:pt x="1073865" y="59880"/>
                      <a:pt x="1071551" y="61517"/>
                      <a:pt x="1069875" y="63992"/>
                    </a:cubicBezTo>
                    <a:cubicBezTo>
                      <a:pt x="1064728" y="71417"/>
                      <a:pt x="1059183" y="78482"/>
                      <a:pt x="1053597" y="85548"/>
                    </a:cubicBezTo>
                    <a:cubicBezTo>
                      <a:pt x="1036920" y="107623"/>
                      <a:pt x="1019445" y="128980"/>
                      <a:pt x="1001132" y="149698"/>
                    </a:cubicBezTo>
                    <a:cubicBezTo>
                      <a:pt x="922415" y="232970"/>
                      <a:pt x="816767" y="291012"/>
                      <a:pt x="701943" y="302429"/>
                    </a:cubicBezTo>
                    <a:cubicBezTo>
                      <a:pt x="575468" y="323386"/>
                      <a:pt x="442810" y="302828"/>
                      <a:pt x="334209" y="231612"/>
                    </a:cubicBezTo>
                    <a:cubicBezTo>
                      <a:pt x="304845" y="215205"/>
                      <a:pt x="277635" y="195485"/>
                      <a:pt x="251662" y="174129"/>
                    </a:cubicBezTo>
                    <a:cubicBezTo>
                      <a:pt x="218906" y="149379"/>
                      <a:pt x="187627" y="122673"/>
                      <a:pt x="167200" y="86466"/>
                    </a:cubicBezTo>
                    <a:cubicBezTo>
                      <a:pt x="171628" y="80878"/>
                      <a:pt x="176017" y="75249"/>
                      <a:pt x="180485" y="69700"/>
                    </a:cubicBezTo>
                    <a:cubicBezTo>
                      <a:pt x="194848" y="49980"/>
                      <a:pt x="214199" y="32575"/>
                      <a:pt x="224731" y="10460"/>
                    </a:cubicBezTo>
                    <a:cubicBezTo>
                      <a:pt x="225609" y="7107"/>
                      <a:pt x="224452" y="3554"/>
                      <a:pt x="221699" y="1438"/>
                    </a:cubicBezTo>
                    <a:cubicBezTo>
                      <a:pt x="209451" y="-6306"/>
                      <a:pt x="192295" y="19402"/>
                      <a:pt x="183238" y="26667"/>
                    </a:cubicBezTo>
                    <a:cubicBezTo>
                      <a:pt x="142064" y="69301"/>
                      <a:pt x="106755" y="117004"/>
                      <a:pt x="68334" y="161993"/>
                    </a:cubicBezTo>
                    <a:cubicBezTo>
                      <a:pt x="47109" y="186065"/>
                      <a:pt x="24248" y="208619"/>
                      <a:pt x="3341" y="232930"/>
                    </a:cubicBezTo>
                    <a:cubicBezTo>
                      <a:pt x="-2324" y="239596"/>
                      <a:pt x="-409" y="250254"/>
                      <a:pt x="6254" y="255364"/>
                    </a:cubicBezTo>
                    <a:cubicBezTo>
                      <a:pt x="9565" y="257799"/>
                      <a:pt x="12638" y="258797"/>
                      <a:pt x="15550" y="258797"/>
                    </a:cubicBezTo>
                    <a:cubicBezTo>
                      <a:pt x="26083" y="258797"/>
                      <a:pt x="34142" y="245464"/>
                      <a:pt x="41124" y="237600"/>
                    </a:cubicBezTo>
                    <a:cubicBezTo>
                      <a:pt x="57721" y="218718"/>
                      <a:pt x="76314" y="199996"/>
                      <a:pt x="92512" y="180516"/>
                    </a:cubicBezTo>
                    <a:cubicBezTo>
                      <a:pt x="111902" y="157123"/>
                      <a:pt x="130494" y="133132"/>
                      <a:pt x="149206" y="109180"/>
                    </a:cubicBezTo>
                    <a:cubicBezTo>
                      <a:pt x="149725" y="110138"/>
                      <a:pt x="150283" y="111096"/>
                      <a:pt x="150802" y="112054"/>
                    </a:cubicBezTo>
                    <a:cubicBezTo>
                      <a:pt x="158502" y="125986"/>
                      <a:pt x="167239" y="139319"/>
                      <a:pt x="178211" y="150936"/>
                    </a:cubicBezTo>
                    <a:cubicBezTo>
                      <a:pt x="286851" y="255404"/>
                      <a:pt x="427409" y="339873"/>
                      <a:pt x="581692" y="341350"/>
                    </a:cubicBezTo>
                    <a:cubicBezTo>
                      <a:pt x="592185" y="342109"/>
                      <a:pt x="602638" y="342468"/>
                      <a:pt x="613131" y="342468"/>
                    </a:cubicBezTo>
                    <a:cubicBezTo>
                      <a:pt x="664080" y="342468"/>
                      <a:pt x="714909" y="334204"/>
                      <a:pt x="764821" y="324544"/>
                    </a:cubicBezTo>
                    <a:cubicBezTo>
                      <a:pt x="824268" y="312568"/>
                      <a:pt x="878967" y="285064"/>
                      <a:pt x="929796" y="252690"/>
                    </a:cubicBezTo>
                    <a:cubicBezTo>
                      <a:pt x="979508" y="218519"/>
                      <a:pt x="1023913" y="176883"/>
                      <a:pt x="1060938" y="129220"/>
                    </a:cubicBezTo>
                    <a:cubicBezTo>
                      <a:pt x="1072189" y="113891"/>
                      <a:pt x="1084637" y="99320"/>
                      <a:pt x="1095609" y="83752"/>
                    </a:cubicBezTo>
                    <a:cubicBezTo>
                      <a:pt x="1098083" y="80239"/>
                      <a:pt x="1099319" y="76287"/>
                      <a:pt x="1098880" y="72015"/>
                    </a:cubicBezTo>
                    <a:cubicBezTo>
                      <a:pt x="1137022" y="94410"/>
                      <a:pt x="1175204" y="116765"/>
                      <a:pt x="1209994" y="144189"/>
                    </a:cubicBezTo>
                    <a:cubicBezTo>
                      <a:pt x="1212827" y="146465"/>
                      <a:pt x="1216019" y="147463"/>
                      <a:pt x="1219131" y="147463"/>
                    </a:cubicBezTo>
                    <a:cubicBezTo>
                      <a:pt x="1228706" y="147463"/>
                      <a:pt x="1237843" y="138162"/>
                      <a:pt x="1234651" y="127623"/>
                    </a:cubicBezTo>
                    <a:cubicBezTo>
                      <a:pt x="1232975" y="120637"/>
                      <a:pt x="1226073" y="117603"/>
                      <a:pt x="1220567" y="1138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16818853" y="1549156"/>
                <a:ext cx="752093" cy="319360"/>
              </a:xfrm>
              <a:custGeom>
                <a:rect b="b" l="l" r="r" t="t"/>
                <a:pathLst>
                  <a:path extrusionOk="0" h="319360" w="752093">
                    <a:moveTo>
                      <a:pt x="692566" y="124196"/>
                    </a:moveTo>
                    <a:cubicBezTo>
                      <a:pt x="669905" y="107829"/>
                      <a:pt x="640820" y="95095"/>
                      <a:pt x="614168" y="84995"/>
                    </a:cubicBezTo>
                    <a:cubicBezTo>
                      <a:pt x="557754" y="61124"/>
                      <a:pt x="498506" y="46353"/>
                      <a:pt x="438381" y="35416"/>
                    </a:cubicBezTo>
                    <a:cubicBezTo>
                      <a:pt x="381767" y="22801"/>
                      <a:pt x="326828" y="8909"/>
                      <a:pt x="268139" y="3081"/>
                    </a:cubicBezTo>
                    <a:cubicBezTo>
                      <a:pt x="220183" y="-1150"/>
                      <a:pt x="171787" y="167"/>
                      <a:pt x="123671" y="287"/>
                    </a:cubicBezTo>
                    <a:cubicBezTo>
                      <a:pt x="100730" y="1365"/>
                      <a:pt x="77311" y="2562"/>
                      <a:pt x="55008" y="7871"/>
                    </a:cubicBezTo>
                    <a:cubicBezTo>
                      <a:pt x="40964" y="14458"/>
                      <a:pt x="28157" y="25396"/>
                      <a:pt x="20058" y="38729"/>
                    </a:cubicBezTo>
                    <a:cubicBezTo>
                      <a:pt x="10682" y="56573"/>
                      <a:pt x="7570" y="77131"/>
                      <a:pt x="3022" y="96771"/>
                    </a:cubicBezTo>
                    <a:cubicBezTo>
                      <a:pt x="1067" y="112739"/>
                      <a:pt x="-3003" y="130783"/>
                      <a:pt x="3700" y="146032"/>
                    </a:cubicBezTo>
                    <a:cubicBezTo>
                      <a:pt x="5057" y="187707"/>
                      <a:pt x="75515" y="160083"/>
                      <a:pt x="100411" y="156930"/>
                    </a:cubicBezTo>
                    <a:cubicBezTo>
                      <a:pt x="139830" y="150902"/>
                      <a:pt x="180126" y="145752"/>
                      <a:pt x="221340" y="145553"/>
                    </a:cubicBezTo>
                    <a:cubicBezTo>
                      <a:pt x="258524" y="145952"/>
                      <a:pt x="296147" y="149225"/>
                      <a:pt x="333411" y="156171"/>
                    </a:cubicBezTo>
                    <a:cubicBezTo>
                      <a:pt x="369598" y="164035"/>
                      <a:pt x="404109" y="178127"/>
                      <a:pt x="438900" y="190541"/>
                    </a:cubicBezTo>
                    <a:cubicBezTo>
                      <a:pt x="479036" y="205391"/>
                      <a:pt x="521527" y="215291"/>
                      <a:pt x="557594" y="239363"/>
                    </a:cubicBezTo>
                    <a:cubicBezTo>
                      <a:pt x="590230" y="259881"/>
                      <a:pt x="625020" y="276687"/>
                      <a:pt x="657337" y="297724"/>
                    </a:cubicBezTo>
                    <a:cubicBezTo>
                      <a:pt x="668548" y="304471"/>
                      <a:pt x="677365" y="316007"/>
                      <a:pt x="690292" y="319321"/>
                    </a:cubicBezTo>
                    <a:cubicBezTo>
                      <a:pt x="690931" y="319361"/>
                      <a:pt x="691529" y="319361"/>
                      <a:pt x="692167" y="319361"/>
                    </a:cubicBezTo>
                    <a:cubicBezTo>
                      <a:pt x="725442" y="319361"/>
                      <a:pt x="733381" y="262596"/>
                      <a:pt x="742598" y="237806"/>
                    </a:cubicBezTo>
                    <a:cubicBezTo>
                      <a:pt x="746547" y="222477"/>
                      <a:pt x="751574" y="207068"/>
                      <a:pt x="752093" y="191220"/>
                    </a:cubicBezTo>
                    <a:cubicBezTo>
                      <a:pt x="748821" y="159484"/>
                      <a:pt x="715507" y="141880"/>
                      <a:pt x="692566" y="1241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15575977" y="1543498"/>
                <a:ext cx="755038" cy="318232"/>
              </a:xfrm>
              <a:custGeom>
                <a:rect b="b" l="l" r="r" t="t"/>
                <a:pathLst>
                  <a:path extrusionOk="0" h="318232" w="755038">
                    <a:moveTo>
                      <a:pt x="41800" y="313801"/>
                    </a:moveTo>
                    <a:cubicBezTo>
                      <a:pt x="48224" y="316995"/>
                      <a:pt x="54847" y="318232"/>
                      <a:pt x="61549" y="318232"/>
                    </a:cubicBezTo>
                    <a:cubicBezTo>
                      <a:pt x="78705" y="318232"/>
                      <a:pt x="96340" y="309969"/>
                      <a:pt x="112418" y="304899"/>
                    </a:cubicBezTo>
                    <a:cubicBezTo>
                      <a:pt x="141184" y="294919"/>
                      <a:pt x="171466" y="285498"/>
                      <a:pt x="199913" y="273682"/>
                    </a:cubicBezTo>
                    <a:cubicBezTo>
                      <a:pt x="226525" y="261746"/>
                      <a:pt x="252179" y="247695"/>
                      <a:pt x="279867" y="238194"/>
                    </a:cubicBezTo>
                    <a:cubicBezTo>
                      <a:pt x="359582" y="211528"/>
                      <a:pt x="442887" y="197517"/>
                      <a:pt x="526472" y="188415"/>
                    </a:cubicBezTo>
                    <a:cubicBezTo>
                      <a:pt x="559228" y="185142"/>
                      <a:pt x="592143" y="182387"/>
                      <a:pt x="625098" y="182028"/>
                    </a:cubicBezTo>
                    <a:cubicBezTo>
                      <a:pt x="644528" y="181788"/>
                      <a:pt x="663958" y="181948"/>
                      <a:pt x="683348" y="181309"/>
                    </a:cubicBezTo>
                    <a:cubicBezTo>
                      <a:pt x="702619" y="179713"/>
                      <a:pt x="725639" y="183345"/>
                      <a:pt x="739603" y="166978"/>
                    </a:cubicBezTo>
                    <a:cubicBezTo>
                      <a:pt x="764420" y="136560"/>
                      <a:pt x="754286" y="92290"/>
                      <a:pt x="743872" y="57879"/>
                    </a:cubicBezTo>
                    <a:cubicBezTo>
                      <a:pt x="732980" y="21433"/>
                      <a:pt x="691408" y="10376"/>
                      <a:pt x="657894" y="5346"/>
                    </a:cubicBezTo>
                    <a:cubicBezTo>
                      <a:pt x="629447" y="3230"/>
                      <a:pt x="600881" y="4108"/>
                      <a:pt x="572434" y="3589"/>
                    </a:cubicBezTo>
                    <a:cubicBezTo>
                      <a:pt x="541354" y="1074"/>
                      <a:pt x="510035" y="-1241"/>
                      <a:pt x="478875" y="755"/>
                    </a:cubicBezTo>
                    <a:cubicBezTo>
                      <a:pt x="418869" y="4587"/>
                      <a:pt x="359821" y="16004"/>
                      <a:pt x="301970" y="32052"/>
                    </a:cubicBezTo>
                    <a:cubicBezTo>
                      <a:pt x="262273" y="40155"/>
                      <a:pt x="225846" y="57560"/>
                      <a:pt x="190378" y="76601"/>
                    </a:cubicBezTo>
                    <a:cubicBezTo>
                      <a:pt x="158739" y="92529"/>
                      <a:pt x="125744" y="106301"/>
                      <a:pt x="97337" y="127738"/>
                    </a:cubicBezTo>
                    <a:cubicBezTo>
                      <a:pt x="73718" y="146779"/>
                      <a:pt x="46548" y="157039"/>
                      <a:pt x="19258" y="171529"/>
                    </a:cubicBezTo>
                    <a:cubicBezTo>
                      <a:pt x="-21557" y="198794"/>
                      <a:pt x="10481" y="289331"/>
                      <a:pt x="41800" y="31380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16309677" y="2487153"/>
                <a:ext cx="329268" cy="668237"/>
              </a:xfrm>
              <a:custGeom>
                <a:rect b="b" l="l" r="r" t="t"/>
                <a:pathLst>
                  <a:path extrusionOk="0" h="668237" w="329268">
                    <a:moveTo>
                      <a:pt x="66027" y="660773"/>
                    </a:moveTo>
                    <a:cubicBezTo>
                      <a:pt x="142470" y="665682"/>
                      <a:pt x="216639" y="663008"/>
                      <a:pt x="293521" y="668038"/>
                    </a:cubicBezTo>
                    <a:cubicBezTo>
                      <a:pt x="295037" y="668157"/>
                      <a:pt x="296513" y="668237"/>
                      <a:pt x="297950" y="668237"/>
                    </a:cubicBezTo>
                    <a:cubicBezTo>
                      <a:pt x="340680" y="668237"/>
                      <a:pt x="327713" y="606283"/>
                      <a:pt x="326436" y="576942"/>
                    </a:cubicBezTo>
                    <a:cubicBezTo>
                      <a:pt x="319255" y="498980"/>
                      <a:pt x="308722" y="421377"/>
                      <a:pt x="296434" y="344014"/>
                    </a:cubicBezTo>
                    <a:cubicBezTo>
                      <a:pt x="287417" y="286770"/>
                      <a:pt x="274849" y="230164"/>
                      <a:pt x="267747" y="172681"/>
                    </a:cubicBezTo>
                    <a:cubicBezTo>
                      <a:pt x="259209" y="121544"/>
                      <a:pt x="255898" y="68811"/>
                      <a:pt x="238064" y="19751"/>
                    </a:cubicBezTo>
                    <a:cubicBezTo>
                      <a:pt x="234633" y="3623"/>
                      <a:pt x="218554" y="-8073"/>
                      <a:pt x="206106" y="6937"/>
                    </a:cubicBezTo>
                    <a:cubicBezTo>
                      <a:pt x="187793" y="42305"/>
                      <a:pt x="177141" y="81266"/>
                      <a:pt x="163536" y="118670"/>
                    </a:cubicBezTo>
                    <a:cubicBezTo>
                      <a:pt x="137244" y="193918"/>
                      <a:pt x="106642" y="268687"/>
                      <a:pt x="79073" y="343535"/>
                    </a:cubicBezTo>
                    <a:cubicBezTo>
                      <a:pt x="56691" y="413593"/>
                      <a:pt x="31276" y="482853"/>
                      <a:pt x="15876" y="555067"/>
                    </a:cubicBezTo>
                    <a:cubicBezTo>
                      <a:pt x="-1479" y="621292"/>
                      <a:pt x="-23941" y="656661"/>
                      <a:pt x="66027" y="660773"/>
                    </a:cubicBezTo>
                    <a:close/>
                    <a:moveTo>
                      <a:pt x="61957" y="500736"/>
                    </a:moveTo>
                    <a:cubicBezTo>
                      <a:pt x="73408" y="452115"/>
                      <a:pt x="92918" y="405968"/>
                      <a:pt x="105765" y="357746"/>
                    </a:cubicBezTo>
                    <a:cubicBezTo>
                      <a:pt x="141991" y="251880"/>
                      <a:pt x="181849" y="147093"/>
                      <a:pt x="210335" y="38712"/>
                    </a:cubicBezTo>
                    <a:cubicBezTo>
                      <a:pt x="232319" y="116515"/>
                      <a:pt x="234513" y="199706"/>
                      <a:pt x="252307" y="278706"/>
                    </a:cubicBezTo>
                    <a:cubicBezTo>
                      <a:pt x="267149" y="365331"/>
                      <a:pt x="280834" y="452155"/>
                      <a:pt x="289930" y="539578"/>
                    </a:cubicBezTo>
                    <a:cubicBezTo>
                      <a:pt x="292205" y="571433"/>
                      <a:pt x="299107" y="603449"/>
                      <a:pt x="295037" y="635424"/>
                    </a:cubicBezTo>
                    <a:cubicBezTo>
                      <a:pt x="290329" y="635464"/>
                      <a:pt x="285661" y="635344"/>
                      <a:pt x="280914" y="635184"/>
                    </a:cubicBezTo>
                    <a:cubicBezTo>
                      <a:pt x="234353" y="631951"/>
                      <a:pt x="187594" y="631352"/>
                      <a:pt x="140834" y="631152"/>
                    </a:cubicBezTo>
                    <a:cubicBezTo>
                      <a:pt x="104687" y="629436"/>
                      <a:pt x="66825" y="632470"/>
                      <a:pt x="31795" y="622330"/>
                    </a:cubicBezTo>
                    <a:cubicBezTo>
                      <a:pt x="41889" y="581772"/>
                      <a:pt x="52661" y="541414"/>
                      <a:pt x="61957" y="5007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8"/>
          <p:cNvSpPr/>
          <p:nvPr/>
        </p:nvSpPr>
        <p:spPr>
          <a:xfrm>
            <a:off x="0" y="0"/>
            <a:ext cx="9144000" cy="144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8"/>
          <p:cNvSpPr txBox="1"/>
          <p:nvPr/>
        </p:nvSpPr>
        <p:spPr>
          <a:xfrm>
            <a:off x="514350" y="496339"/>
            <a:ext cx="706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accent3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accent3"/>
              </a:solidFill>
            </a:endParaRPr>
          </a:p>
        </p:txBody>
      </p:sp>
      <p:grpSp>
        <p:nvGrpSpPr>
          <p:cNvPr id="556" name="Google Shape;556;p18"/>
          <p:cNvGrpSpPr/>
          <p:nvPr/>
        </p:nvGrpSpPr>
        <p:grpSpPr>
          <a:xfrm>
            <a:off x="514350" y="1924570"/>
            <a:ext cx="1828463" cy="1131548"/>
            <a:chOff x="0" y="0"/>
            <a:chExt cx="4875900" cy="3017462"/>
          </a:xfrm>
        </p:grpSpPr>
        <p:sp>
          <p:nvSpPr>
            <p:cNvPr id="557" name="Google Shape;557;p18"/>
            <p:cNvSpPr/>
            <p:nvPr/>
          </p:nvSpPr>
          <p:spPr>
            <a:xfrm>
              <a:off x="8408" y="8408"/>
              <a:ext cx="823781" cy="706476"/>
            </a:xfrm>
            <a:custGeom>
              <a:rect b="b" l="l" r="r" t="t"/>
              <a:pathLst>
                <a:path extrusionOk="0" h="706476" w="823781">
                  <a:moveTo>
                    <a:pt x="102969" y="413253"/>
                  </a:moveTo>
                  <a:cubicBezTo>
                    <a:pt x="31178" y="342791"/>
                    <a:pt x="0" y="265569"/>
                    <a:pt x="0" y="196469"/>
                  </a:cubicBezTo>
                  <a:cubicBezTo>
                    <a:pt x="0" y="78601"/>
                    <a:pt x="78601" y="0"/>
                    <a:pt x="197798" y="0"/>
                  </a:cubicBezTo>
                  <a:cubicBezTo>
                    <a:pt x="308872" y="0"/>
                    <a:pt x="346861" y="51509"/>
                    <a:pt x="411891" y="126007"/>
                  </a:cubicBezTo>
                  <a:cubicBezTo>
                    <a:pt x="476921" y="51509"/>
                    <a:pt x="514843" y="0"/>
                    <a:pt x="625934" y="0"/>
                  </a:cubicBezTo>
                  <a:cubicBezTo>
                    <a:pt x="745198" y="0"/>
                    <a:pt x="823782" y="78601"/>
                    <a:pt x="823782" y="196469"/>
                  </a:cubicBezTo>
                  <a:cubicBezTo>
                    <a:pt x="823782" y="265569"/>
                    <a:pt x="792604" y="342808"/>
                    <a:pt x="720830" y="413253"/>
                  </a:cubicBezTo>
                  <a:lnTo>
                    <a:pt x="436511" y="696311"/>
                  </a:lnTo>
                  <a:cubicBezTo>
                    <a:pt x="422906" y="709865"/>
                    <a:pt x="400893" y="709865"/>
                    <a:pt x="387288" y="696311"/>
                  </a:cubicBezTo>
                  <a:lnTo>
                    <a:pt x="102969" y="4132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0" y="0"/>
              <a:ext cx="840598" cy="723251"/>
            </a:xfrm>
            <a:custGeom>
              <a:rect b="b" l="l" r="r" t="t"/>
              <a:pathLst>
                <a:path extrusionOk="0" h="723251" w="840598">
                  <a:moveTo>
                    <a:pt x="634342" y="0"/>
                  </a:moveTo>
                  <a:cubicBezTo>
                    <a:pt x="525774" y="0"/>
                    <a:pt x="483446" y="48802"/>
                    <a:pt x="424857" y="116355"/>
                  </a:cubicBezTo>
                  <a:cubicBezTo>
                    <a:pt x="423343" y="118087"/>
                    <a:pt x="421830" y="119836"/>
                    <a:pt x="420299" y="121601"/>
                  </a:cubicBezTo>
                  <a:cubicBezTo>
                    <a:pt x="418803" y="119869"/>
                    <a:pt x="417306" y="118154"/>
                    <a:pt x="415843" y="116455"/>
                  </a:cubicBezTo>
                  <a:cubicBezTo>
                    <a:pt x="357186" y="48852"/>
                    <a:pt x="314825" y="0"/>
                    <a:pt x="206206" y="0"/>
                  </a:cubicBezTo>
                  <a:cubicBezTo>
                    <a:pt x="82873" y="0"/>
                    <a:pt x="0" y="82334"/>
                    <a:pt x="0" y="204878"/>
                  </a:cubicBezTo>
                  <a:cubicBezTo>
                    <a:pt x="0" y="281780"/>
                    <a:pt x="37451" y="360886"/>
                    <a:pt x="105457" y="427631"/>
                  </a:cubicBezTo>
                  <a:lnTo>
                    <a:pt x="389743" y="710673"/>
                  </a:lnTo>
                  <a:cubicBezTo>
                    <a:pt x="398169" y="719064"/>
                    <a:pt x="409234" y="723252"/>
                    <a:pt x="420299" y="723252"/>
                  </a:cubicBezTo>
                  <a:cubicBezTo>
                    <a:pt x="431365" y="723252"/>
                    <a:pt x="442430" y="719064"/>
                    <a:pt x="450838" y="710673"/>
                  </a:cubicBezTo>
                  <a:lnTo>
                    <a:pt x="735124" y="427648"/>
                  </a:lnTo>
                  <a:cubicBezTo>
                    <a:pt x="803148" y="360903"/>
                    <a:pt x="840599" y="281780"/>
                    <a:pt x="840599" y="204861"/>
                  </a:cubicBezTo>
                  <a:cubicBezTo>
                    <a:pt x="840599" y="82334"/>
                    <a:pt x="757709" y="0"/>
                    <a:pt x="634342" y="0"/>
                  </a:cubicBezTo>
                  <a:close/>
                  <a:moveTo>
                    <a:pt x="723302" y="415691"/>
                  </a:moveTo>
                  <a:lnTo>
                    <a:pt x="438983" y="698750"/>
                  </a:lnTo>
                  <a:cubicBezTo>
                    <a:pt x="428674" y="709008"/>
                    <a:pt x="411925" y="709008"/>
                    <a:pt x="401616" y="698750"/>
                  </a:cubicBezTo>
                  <a:lnTo>
                    <a:pt x="117296" y="415691"/>
                  </a:lnTo>
                  <a:cubicBezTo>
                    <a:pt x="117280" y="415675"/>
                    <a:pt x="117263" y="415658"/>
                    <a:pt x="117246" y="415641"/>
                  </a:cubicBezTo>
                  <a:cubicBezTo>
                    <a:pt x="52485" y="352091"/>
                    <a:pt x="16817" y="277223"/>
                    <a:pt x="16817" y="204878"/>
                  </a:cubicBezTo>
                  <a:cubicBezTo>
                    <a:pt x="16817" y="149265"/>
                    <a:pt x="34710" y="102077"/>
                    <a:pt x="68545" y="68410"/>
                  </a:cubicBezTo>
                  <a:cubicBezTo>
                    <a:pt x="102447" y="34659"/>
                    <a:pt x="150055" y="16817"/>
                    <a:pt x="206206" y="16817"/>
                  </a:cubicBezTo>
                  <a:cubicBezTo>
                    <a:pt x="307157" y="16817"/>
                    <a:pt x="345331" y="60843"/>
                    <a:pt x="403129" y="127487"/>
                  </a:cubicBezTo>
                  <a:cubicBezTo>
                    <a:pt x="406661" y="131557"/>
                    <a:pt x="410277" y="135727"/>
                    <a:pt x="413959" y="139948"/>
                  </a:cubicBezTo>
                  <a:cubicBezTo>
                    <a:pt x="415557" y="141781"/>
                    <a:pt x="417861" y="142824"/>
                    <a:pt x="420299" y="142824"/>
                  </a:cubicBezTo>
                  <a:cubicBezTo>
                    <a:pt x="422721" y="142824"/>
                    <a:pt x="425042" y="141781"/>
                    <a:pt x="426639" y="139948"/>
                  </a:cubicBezTo>
                  <a:cubicBezTo>
                    <a:pt x="430356" y="135677"/>
                    <a:pt x="434005" y="131490"/>
                    <a:pt x="437570" y="127369"/>
                  </a:cubicBezTo>
                  <a:cubicBezTo>
                    <a:pt x="495302" y="60792"/>
                    <a:pt x="533442" y="16817"/>
                    <a:pt x="634342" y="16817"/>
                  </a:cubicBezTo>
                  <a:cubicBezTo>
                    <a:pt x="690527" y="16817"/>
                    <a:pt x="738135" y="34659"/>
                    <a:pt x="772054" y="68393"/>
                  </a:cubicBezTo>
                  <a:cubicBezTo>
                    <a:pt x="805889" y="102060"/>
                    <a:pt x="823782" y="149248"/>
                    <a:pt x="823782" y="204861"/>
                  </a:cubicBezTo>
                  <a:cubicBezTo>
                    <a:pt x="823782" y="277240"/>
                    <a:pt x="788114" y="352091"/>
                    <a:pt x="723302" y="4156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8"/>
            <p:cNvSpPr txBox="1"/>
            <p:nvPr/>
          </p:nvSpPr>
          <p:spPr>
            <a:xfrm>
              <a:off x="0" y="1958462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60" name="Google Shape;560;p18"/>
            <p:cNvSpPr txBox="1"/>
            <p:nvPr/>
          </p:nvSpPr>
          <p:spPr>
            <a:xfrm>
              <a:off x="0" y="103122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561" name="Google Shape;561;p18"/>
          <p:cNvGrpSpPr/>
          <p:nvPr/>
        </p:nvGrpSpPr>
        <p:grpSpPr>
          <a:xfrm>
            <a:off x="3514898" y="1905307"/>
            <a:ext cx="1828463" cy="1150810"/>
            <a:chOff x="0" y="0"/>
            <a:chExt cx="4875900" cy="3068828"/>
          </a:xfrm>
        </p:grpSpPr>
        <p:sp>
          <p:nvSpPr>
            <p:cNvPr id="562" name="Google Shape;562;p18"/>
            <p:cNvSpPr/>
            <p:nvPr/>
          </p:nvSpPr>
          <p:spPr>
            <a:xfrm>
              <a:off x="0" y="0"/>
              <a:ext cx="825255" cy="825238"/>
            </a:xfrm>
            <a:custGeom>
              <a:rect b="b" l="l" r="r" t="t"/>
              <a:pathLst>
                <a:path extrusionOk="0" h="825238" w="825255">
                  <a:moveTo>
                    <a:pt x="825255" y="412611"/>
                  </a:moveTo>
                  <a:cubicBezTo>
                    <a:pt x="825255" y="419565"/>
                    <a:pt x="821011" y="425577"/>
                    <a:pt x="814453" y="427922"/>
                  </a:cubicBezTo>
                  <a:lnTo>
                    <a:pt x="648276" y="487004"/>
                  </a:lnTo>
                  <a:cubicBezTo>
                    <a:pt x="643932" y="500746"/>
                    <a:pt x="638415" y="513976"/>
                    <a:pt x="631841" y="526562"/>
                  </a:cubicBezTo>
                  <a:lnTo>
                    <a:pt x="707588" y="685918"/>
                  </a:lnTo>
                  <a:cubicBezTo>
                    <a:pt x="710561" y="692211"/>
                    <a:pt x="709323" y="699445"/>
                    <a:pt x="704401" y="704368"/>
                  </a:cubicBezTo>
                  <a:cubicBezTo>
                    <a:pt x="701246" y="707522"/>
                    <a:pt x="697150" y="709174"/>
                    <a:pt x="692954" y="709174"/>
                  </a:cubicBezTo>
                  <a:cubicBezTo>
                    <a:pt x="690592" y="709174"/>
                    <a:pt x="688197" y="708645"/>
                    <a:pt x="685935" y="707572"/>
                  </a:cubicBezTo>
                  <a:lnTo>
                    <a:pt x="526579" y="631825"/>
                  </a:lnTo>
                  <a:cubicBezTo>
                    <a:pt x="513993" y="638399"/>
                    <a:pt x="500762" y="643915"/>
                    <a:pt x="487020" y="648259"/>
                  </a:cubicBezTo>
                  <a:lnTo>
                    <a:pt x="427939" y="814437"/>
                  </a:lnTo>
                  <a:cubicBezTo>
                    <a:pt x="425594" y="820994"/>
                    <a:pt x="419598" y="825239"/>
                    <a:pt x="412628" y="825239"/>
                  </a:cubicBezTo>
                  <a:cubicBezTo>
                    <a:pt x="405674" y="825239"/>
                    <a:pt x="399662" y="820994"/>
                    <a:pt x="397316" y="814437"/>
                  </a:cubicBezTo>
                  <a:lnTo>
                    <a:pt x="338235" y="648259"/>
                  </a:lnTo>
                  <a:cubicBezTo>
                    <a:pt x="324493" y="643915"/>
                    <a:pt x="311263" y="638399"/>
                    <a:pt x="298677" y="631825"/>
                  </a:cubicBezTo>
                  <a:lnTo>
                    <a:pt x="139337" y="707572"/>
                  </a:lnTo>
                  <a:cubicBezTo>
                    <a:pt x="137058" y="708645"/>
                    <a:pt x="134663" y="709174"/>
                    <a:pt x="132301" y="709174"/>
                  </a:cubicBezTo>
                  <a:cubicBezTo>
                    <a:pt x="128106" y="709174"/>
                    <a:pt x="124010" y="707522"/>
                    <a:pt x="120855" y="704368"/>
                  </a:cubicBezTo>
                  <a:cubicBezTo>
                    <a:pt x="115933" y="699445"/>
                    <a:pt x="114694" y="692211"/>
                    <a:pt x="117667" y="685918"/>
                  </a:cubicBezTo>
                  <a:lnTo>
                    <a:pt x="193414" y="526562"/>
                  </a:lnTo>
                  <a:cubicBezTo>
                    <a:pt x="186840" y="513976"/>
                    <a:pt x="181324" y="500746"/>
                    <a:pt x="176980" y="487004"/>
                  </a:cubicBezTo>
                  <a:lnTo>
                    <a:pt x="10802" y="427922"/>
                  </a:lnTo>
                  <a:cubicBezTo>
                    <a:pt x="4245" y="425577"/>
                    <a:pt x="0" y="419565"/>
                    <a:pt x="0" y="412611"/>
                  </a:cubicBezTo>
                  <a:cubicBezTo>
                    <a:pt x="0" y="405641"/>
                    <a:pt x="4245" y="399645"/>
                    <a:pt x="10802" y="397300"/>
                  </a:cubicBezTo>
                  <a:lnTo>
                    <a:pt x="176980" y="338219"/>
                  </a:lnTo>
                  <a:cubicBezTo>
                    <a:pt x="181324" y="324476"/>
                    <a:pt x="186840" y="311246"/>
                    <a:pt x="193414" y="298660"/>
                  </a:cubicBezTo>
                  <a:lnTo>
                    <a:pt x="117667" y="139321"/>
                  </a:lnTo>
                  <a:cubicBezTo>
                    <a:pt x="114694" y="133028"/>
                    <a:pt x="115949" y="125777"/>
                    <a:pt x="120871" y="120855"/>
                  </a:cubicBezTo>
                  <a:cubicBezTo>
                    <a:pt x="125793" y="115933"/>
                    <a:pt x="133044" y="114678"/>
                    <a:pt x="139321" y="117651"/>
                  </a:cubicBezTo>
                  <a:lnTo>
                    <a:pt x="298677" y="193398"/>
                  </a:lnTo>
                  <a:cubicBezTo>
                    <a:pt x="311263" y="186824"/>
                    <a:pt x="324493" y="181307"/>
                    <a:pt x="338235" y="176963"/>
                  </a:cubicBezTo>
                  <a:lnTo>
                    <a:pt x="397316" y="10786"/>
                  </a:lnTo>
                  <a:cubicBezTo>
                    <a:pt x="398489" y="7499"/>
                    <a:pt x="400570" y="4806"/>
                    <a:pt x="403246" y="2940"/>
                  </a:cubicBezTo>
                  <a:cubicBezTo>
                    <a:pt x="405905" y="1057"/>
                    <a:pt x="409159" y="0"/>
                    <a:pt x="412628" y="0"/>
                  </a:cubicBezTo>
                  <a:cubicBezTo>
                    <a:pt x="419581" y="0"/>
                    <a:pt x="425594" y="4228"/>
                    <a:pt x="427939" y="10786"/>
                  </a:cubicBezTo>
                  <a:lnTo>
                    <a:pt x="487020" y="176963"/>
                  </a:lnTo>
                  <a:cubicBezTo>
                    <a:pt x="500762" y="181307"/>
                    <a:pt x="513993" y="186824"/>
                    <a:pt x="526579" y="193398"/>
                  </a:cubicBezTo>
                  <a:lnTo>
                    <a:pt x="685918" y="117651"/>
                  </a:lnTo>
                  <a:cubicBezTo>
                    <a:pt x="692211" y="114678"/>
                    <a:pt x="699462" y="115933"/>
                    <a:pt x="704384" y="120855"/>
                  </a:cubicBezTo>
                  <a:cubicBezTo>
                    <a:pt x="709306" y="125777"/>
                    <a:pt x="710561" y="133028"/>
                    <a:pt x="707588" y="139304"/>
                  </a:cubicBezTo>
                  <a:lnTo>
                    <a:pt x="631841" y="298660"/>
                  </a:lnTo>
                  <a:cubicBezTo>
                    <a:pt x="638415" y="311246"/>
                    <a:pt x="643932" y="324476"/>
                    <a:pt x="648276" y="338219"/>
                  </a:cubicBezTo>
                  <a:lnTo>
                    <a:pt x="814437" y="397300"/>
                  </a:lnTo>
                  <a:cubicBezTo>
                    <a:pt x="821011" y="399645"/>
                    <a:pt x="825255" y="405641"/>
                    <a:pt x="825255" y="4126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7045" y="17029"/>
              <a:ext cx="791164" cy="791164"/>
            </a:xfrm>
            <a:custGeom>
              <a:rect b="b" l="l" r="r" t="t"/>
              <a:pathLst>
                <a:path extrusionOk="0" h="791164" w="791164">
                  <a:moveTo>
                    <a:pt x="526958" y="186378"/>
                  </a:moveTo>
                  <a:lnTo>
                    <a:pt x="675298" y="115867"/>
                  </a:lnTo>
                  <a:lnTo>
                    <a:pt x="604787" y="264206"/>
                  </a:lnTo>
                  <a:cubicBezTo>
                    <a:pt x="584999" y="232824"/>
                    <a:pt x="558341" y="206165"/>
                    <a:pt x="526958" y="186378"/>
                  </a:cubicBezTo>
                  <a:close/>
                  <a:moveTo>
                    <a:pt x="791164" y="395582"/>
                  </a:moveTo>
                  <a:lnTo>
                    <a:pt x="636516" y="340597"/>
                  </a:lnTo>
                  <a:cubicBezTo>
                    <a:pt x="640546" y="358287"/>
                    <a:pt x="642693" y="376687"/>
                    <a:pt x="642693" y="395582"/>
                  </a:cubicBezTo>
                  <a:cubicBezTo>
                    <a:pt x="642693" y="414478"/>
                    <a:pt x="640546" y="432878"/>
                    <a:pt x="636516" y="450567"/>
                  </a:cubicBezTo>
                  <a:lnTo>
                    <a:pt x="791164" y="395582"/>
                  </a:lnTo>
                  <a:close/>
                  <a:moveTo>
                    <a:pt x="526958" y="604787"/>
                  </a:moveTo>
                  <a:lnTo>
                    <a:pt x="675281" y="675298"/>
                  </a:lnTo>
                  <a:lnTo>
                    <a:pt x="604787" y="526958"/>
                  </a:lnTo>
                  <a:cubicBezTo>
                    <a:pt x="584999" y="558341"/>
                    <a:pt x="558341" y="584999"/>
                    <a:pt x="526958" y="604787"/>
                  </a:cubicBezTo>
                  <a:close/>
                  <a:moveTo>
                    <a:pt x="340597" y="636516"/>
                  </a:moveTo>
                  <a:lnTo>
                    <a:pt x="395582" y="791164"/>
                  </a:lnTo>
                  <a:lnTo>
                    <a:pt x="450567" y="636516"/>
                  </a:lnTo>
                  <a:cubicBezTo>
                    <a:pt x="432878" y="640546"/>
                    <a:pt x="414478" y="642693"/>
                    <a:pt x="395582" y="642693"/>
                  </a:cubicBezTo>
                  <a:cubicBezTo>
                    <a:pt x="376687" y="642693"/>
                    <a:pt x="358287" y="640546"/>
                    <a:pt x="340597" y="636516"/>
                  </a:cubicBezTo>
                  <a:close/>
                  <a:moveTo>
                    <a:pt x="186378" y="526958"/>
                  </a:moveTo>
                  <a:lnTo>
                    <a:pt x="115867" y="675298"/>
                  </a:lnTo>
                  <a:lnTo>
                    <a:pt x="264206" y="604787"/>
                  </a:lnTo>
                  <a:cubicBezTo>
                    <a:pt x="232824" y="584999"/>
                    <a:pt x="206165" y="558341"/>
                    <a:pt x="186378" y="526958"/>
                  </a:cubicBezTo>
                  <a:close/>
                  <a:moveTo>
                    <a:pt x="148471" y="395582"/>
                  </a:moveTo>
                  <a:cubicBezTo>
                    <a:pt x="148471" y="376687"/>
                    <a:pt x="150619" y="358287"/>
                    <a:pt x="154649" y="340597"/>
                  </a:cubicBezTo>
                  <a:lnTo>
                    <a:pt x="0" y="395582"/>
                  </a:lnTo>
                  <a:lnTo>
                    <a:pt x="154649" y="450567"/>
                  </a:lnTo>
                  <a:cubicBezTo>
                    <a:pt x="150619" y="432878"/>
                    <a:pt x="148471" y="414478"/>
                    <a:pt x="148471" y="395582"/>
                  </a:cubicBezTo>
                  <a:close/>
                  <a:moveTo>
                    <a:pt x="264206" y="186378"/>
                  </a:moveTo>
                  <a:lnTo>
                    <a:pt x="115867" y="115867"/>
                  </a:lnTo>
                  <a:lnTo>
                    <a:pt x="186378" y="264206"/>
                  </a:lnTo>
                  <a:cubicBezTo>
                    <a:pt x="206165" y="232824"/>
                    <a:pt x="232824" y="206165"/>
                    <a:pt x="264206" y="186378"/>
                  </a:cubicBezTo>
                  <a:close/>
                  <a:moveTo>
                    <a:pt x="395582" y="164988"/>
                  </a:moveTo>
                  <a:cubicBezTo>
                    <a:pt x="268434" y="164988"/>
                    <a:pt x="164988" y="268434"/>
                    <a:pt x="164988" y="395582"/>
                  </a:cubicBezTo>
                  <a:cubicBezTo>
                    <a:pt x="164988" y="522730"/>
                    <a:pt x="268434" y="626176"/>
                    <a:pt x="395582" y="626176"/>
                  </a:cubicBezTo>
                  <a:cubicBezTo>
                    <a:pt x="522730" y="626176"/>
                    <a:pt x="626176" y="522730"/>
                    <a:pt x="626176" y="395582"/>
                  </a:cubicBezTo>
                  <a:cubicBezTo>
                    <a:pt x="626176" y="268434"/>
                    <a:pt x="522730" y="164988"/>
                    <a:pt x="395582" y="164988"/>
                  </a:cubicBezTo>
                  <a:close/>
                  <a:moveTo>
                    <a:pt x="450567" y="154649"/>
                  </a:moveTo>
                  <a:lnTo>
                    <a:pt x="395582" y="0"/>
                  </a:lnTo>
                  <a:lnTo>
                    <a:pt x="340597" y="154649"/>
                  </a:lnTo>
                  <a:cubicBezTo>
                    <a:pt x="358287" y="150619"/>
                    <a:pt x="376687" y="148471"/>
                    <a:pt x="395582" y="148471"/>
                  </a:cubicBezTo>
                  <a:cubicBezTo>
                    <a:pt x="414478" y="148471"/>
                    <a:pt x="432878" y="150619"/>
                    <a:pt x="450567" y="1546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0" y="0"/>
              <a:ext cx="825255" cy="825238"/>
            </a:xfrm>
            <a:custGeom>
              <a:rect b="b" l="l" r="r" t="t"/>
              <a:pathLst>
                <a:path extrusionOk="0" h="825238" w="825255">
                  <a:moveTo>
                    <a:pt x="814437" y="397300"/>
                  </a:moveTo>
                  <a:lnTo>
                    <a:pt x="648276" y="338219"/>
                  </a:lnTo>
                  <a:cubicBezTo>
                    <a:pt x="643932" y="324476"/>
                    <a:pt x="638415" y="311246"/>
                    <a:pt x="631841" y="298660"/>
                  </a:cubicBezTo>
                  <a:lnTo>
                    <a:pt x="707588" y="139304"/>
                  </a:lnTo>
                  <a:cubicBezTo>
                    <a:pt x="710561" y="133028"/>
                    <a:pt x="709306" y="125777"/>
                    <a:pt x="704384" y="120855"/>
                  </a:cubicBezTo>
                  <a:cubicBezTo>
                    <a:pt x="699462" y="115933"/>
                    <a:pt x="692211" y="114678"/>
                    <a:pt x="685918" y="117651"/>
                  </a:cubicBezTo>
                  <a:lnTo>
                    <a:pt x="526579" y="193398"/>
                  </a:lnTo>
                  <a:cubicBezTo>
                    <a:pt x="513993" y="186824"/>
                    <a:pt x="500762" y="181307"/>
                    <a:pt x="487020" y="176963"/>
                  </a:cubicBezTo>
                  <a:lnTo>
                    <a:pt x="427939" y="10786"/>
                  </a:lnTo>
                  <a:cubicBezTo>
                    <a:pt x="425594" y="4228"/>
                    <a:pt x="419581" y="0"/>
                    <a:pt x="412628" y="0"/>
                  </a:cubicBezTo>
                  <a:cubicBezTo>
                    <a:pt x="409159" y="0"/>
                    <a:pt x="405905" y="1057"/>
                    <a:pt x="403246" y="2940"/>
                  </a:cubicBezTo>
                  <a:cubicBezTo>
                    <a:pt x="400570" y="4806"/>
                    <a:pt x="398489" y="7499"/>
                    <a:pt x="397316" y="10786"/>
                  </a:cubicBezTo>
                  <a:lnTo>
                    <a:pt x="338235" y="176963"/>
                  </a:lnTo>
                  <a:cubicBezTo>
                    <a:pt x="324493" y="181307"/>
                    <a:pt x="311263" y="186824"/>
                    <a:pt x="298677" y="193398"/>
                  </a:cubicBezTo>
                  <a:lnTo>
                    <a:pt x="139321" y="117651"/>
                  </a:lnTo>
                  <a:cubicBezTo>
                    <a:pt x="133044" y="114678"/>
                    <a:pt x="125793" y="115933"/>
                    <a:pt x="120871" y="120855"/>
                  </a:cubicBezTo>
                  <a:cubicBezTo>
                    <a:pt x="115949" y="125777"/>
                    <a:pt x="114694" y="133028"/>
                    <a:pt x="117667" y="139321"/>
                  </a:cubicBezTo>
                  <a:lnTo>
                    <a:pt x="193414" y="298660"/>
                  </a:lnTo>
                  <a:cubicBezTo>
                    <a:pt x="186840" y="311246"/>
                    <a:pt x="181324" y="324476"/>
                    <a:pt x="176980" y="338219"/>
                  </a:cubicBezTo>
                  <a:lnTo>
                    <a:pt x="10802" y="397300"/>
                  </a:lnTo>
                  <a:cubicBezTo>
                    <a:pt x="4245" y="399645"/>
                    <a:pt x="0" y="405641"/>
                    <a:pt x="0" y="412611"/>
                  </a:cubicBezTo>
                  <a:cubicBezTo>
                    <a:pt x="0" y="419565"/>
                    <a:pt x="4245" y="425577"/>
                    <a:pt x="10802" y="427922"/>
                  </a:cubicBezTo>
                  <a:lnTo>
                    <a:pt x="176980" y="487004"/>
                  </a:lnTo>
                  <a:cubicBezTo>
                    <a:pt x="181324" y="500746"/>
                    <a:pt x="186840" y="513976"/>
                    <a:pt x="193414" y="526562"/>
                  </a:cubicBezTo>
                  <a:lnTo>
                    <a:pt x="117667" y="685918"/>
                  </a:lnTo>
                  <a:cubicBezTo>
                    <a:pt x="114694" y="692211"/>
                    <a:pt x="115933" y="699445"/>
                    <a:pt x="120855" y="704368"/>
                  </a:cubicBezTo>
                  <a:cubicBezTo>
                    <a:pt x="124010" y="707522"/>
                    <a:pt x="128106" y="709174"/>
                    <a:pt x="132301" y="709174"/>
                  </a:cubicBezTo>
                  <a:cubicBezTo>
                    <a:pt x="134663" y="709174"/>
                    <a:pt x="137058" y="708645"/>
                    <a:pt x="139337" y="707572"/>
                  </a:cubicBezTo>
                  <a:lnTo>
                    <a:pt x="298677" y="631825"/>
                  </a:lnTo>
                  <a:cubicBezTo>
                    <a:pt x="311263" y="638399"/>
                    <a:pt x="324493" y="643915"/>
                    <a:pt x="338235" y="648259"/>
                  </a:cubicBezTo>
                  <a:lnTo>
                    <a:pt x="397316" y="814437"/>
                  </a:lnTo>
                  <a:cubicBezTo>
                    <a:pt x="399662" y="820994"/>
                    <a:pt x="405674" y="825239"/>
                    <a:pt x="412628" y="825239"/>
                  </a:cubicBezTo>
                  <a:cubicBezTo>
                    <a:pt x="419598" y="825239"/>
                    <a:pt x="425594" y="820994"/>
                    <a:pt x="427939" y="814437"/>
                  </a:cubicBezTo>
                  <a:lnTo>
                    <a:pt x="487020" y="648259"/>
                  </a:lnTo>
                  <a:cubicBezTo>
                    <a:pt x="500762" y="643915"/>
                    <a:pt x="513993" y="638399"/>
                    <a:pt x="526579" y="631825"/>
                  </a:cubicBezTo>
                  <a:lnTo>
                    <a:pt x="685935" y="707572"/>
                  </a:lnTo>
                  <a:cubicBezTo>
                    <a:pt x="688197" y="708645"/>
                    <a:pt x="690592" y="709174"/>
                    <a:pt x="692954" y="709174"/>
                  </a:cubicBezTo>
                  <a:cubicBezTo>
                    <a:pt x="697150" y="709174"/>
                    <a:pt x="701246" y="707522"/>
                    <a:pt x="704401" y="704368"/>
                  </a:cubicBezTo>
                  <a:cubicBezTo>
                    <a:pt x="709323" y="699445"/>
                    <a:pt x="710561" y="692211"/>
                    <a:pt x="707588" y="685918"/>
                  </a:cubicBezTo>
                  <a:lnTo>
                    <a:pt x="631841" y="526562"/>
                  </a:lnTo>
                  <a:cubicBezTo>
                    <a:pt x="638415" y="513976"/>
                    <a:pt x="643932" y="500746"/>
                    <a:pt x="648276" y="487004"/>
                  </a:cubicBezTo>
                  <a:lnTo>
                    <a:pt x="814453" y="427922"/>
                  </a:lnTo>
                  <a:cubicBezTo>
                    <a:pt x="821011" y="425577"/>
                    <a:pt x="825255" y="419565"/>
                    <a:pt x="825255" y="412611"/>
                  </a:cubicBezTo>
                  <a:cubicBezTo>
                    <a:pt x="825255" y="405641"/>
                    <a:pt x="821011" y="399645"/>
                    <a:pt x="814437" y="397300"/>
                  </a:cubicBezTo>
                  <a:close/>
                  <a:moveTo>
                    <a:pt x="171694" y="467596"/>
                  </a:moveTo>
                  <a:lnTo>
                    <a:pt x="17046" y="412611"/>
                  </a:lnTo>
                  <a:lnTo>
                    <a:pt x="171694" y="357626"/>
                  </a:lnTo>
                  <a:cubicBezTo>
                    <a:pt x="167664" y="375316"/>
                    <a:pt x="165517" y="393716"/>
                    <a:pt x="165517" y="412611"/>
                  </a:cubicBezTo>
                  <a:cubicBezTo>
                    <a:pt x="165517" y="431507"/>
                    <a:pt x="167664" y="449907"/>
                    <a:pt x="171694" y="467596"/>
                  </a:cubicBezTo>
                  <a:close/>
                  <a:moveTo>
                    <a:pt x="692343" y="132896"/>
                  </a:moveTo>
                  <a:lnTo>
                    <a:pt x="621832" y="281235"/>
                  </a:lnTo>
                  <a:cubicBezTo>
                    <a:pt x="602045" y="249853"/>
                    <a:pt x="575386" y="223194"/>
                    <a:pt x="544004" y="203407"/>
                  </a:cubicBezTo>
                  <a:lnTo>
                    <a:pt x="692343" y="132896"/>
                  </a:lnTo>
                  <a:close/>
                  <a:moveTo>
                    <a:pt x="412628" y="17029"/>
                  </a:moveTo>
                  <a:lnTo>
                    <a:pt x="467613" y="171678"/>
                  </a:lnTo>
                  <a:cubicBezTo>
                    <a:pt x="449923" y="167648"/>
                    <a:pt x="431523" y="165500"/>
                    <a:pt x="412628" y="165500"/>
                  </a:cubicBezTo>
                  <a:cubicBezTo>
                    <a:pt x="393732" y="165500"/>
                    <a:pt x="375332" y="167648"/>
                    <a:pt x="357643" y="171678"/>
                  </a:cubicBezTo>
                  <a:lnTo>
                    <a:pt x="412628" y="17029"/>
                  </a:lnTo>
                  <a:close/>
                  <a:moveTo>
                    <a:pt x="132912" y="132896"/>
                  </a:moveTo>
                  <a:lnTo>
                    <a:pt x="281251" y="203407"/>
                  </a:lnTo>
                  <a:cubicBezTo>
                    <a:pt x="249869" y="223194"/>
                    <a:pt x="223211" y="249853"/>
                    <a:pt x="203423" y="281235"/>
                  </a:cubicBezTo>
                  <a:lnTo>
                    <a:pt x="132912" y="132896"/>
                  </a:lnTo>
                  <a:close/>
                  <a:moveTo>
                    <a:pt x="132912" y="692327"/>
                  </a:moveTo>
                  <a:lnTo>
                    <a:pt x="203423" y="543987"/>
                  </a:lnTo>
                  <a:cubicBezTo>
                    <a:pt x="223211" y="575370"/>
                    <a:pt x="249869" y="602028"/>
                    <a:pt x="281251" y="621816"/>
                  </a:cubicBezTo>
                  <a:lnTo>
                    <a:pt x="132912" y="692327"/>
                  </a:lnTo>
                  <a:close/>
                  <a:moveTo>
                    <a:pt x="412628" y="808193"/>
                  </a:moveTo>
                  <a:lnTo>
                    <a:pt x="357643" y="653545"/>
                  </a:lnTo>
                  <a:cubicBezTo>
                    <a:pt x="375332" y="657575"/>
                    <a:pt x="393732" y="659722"/>
                    <a:pt x="412628" y="659722"/>
                  </a:cubicBezTo>
                  <a:cubicBezTo>
                    <a:pt x="431523" y="659722"/>
                    <a:pt x="449923" y="657575"/>
                    <a:pt x="467613" y="653545"/>
                  </a:cubicBezTo>
                  <a:lnTo>
                    <a:pt x="412628" y="808193"/>
                  </a:lnTo>
                  <a:close/>
                  <a:moveTo>
                    <a:pt x="692327" y="692327"/>
                  </a:moveTo>
                  <a:lnTo>
                    <a:pt x="544004" y="621816"/>
                  </a:lnTo>
                  <a:cubicBezTo>
                    <a:pt x="575386" y="602028"/>
                    <a:pt x="602045" y="575370"/>
                    <a:pt x="621832" y="543987"/>
                  </a:cubicBezTo>
                  <a:lnTo>
                    <a:pt x="692327" y="692327"/>
                  </a:lnTo>
                  <a:close/>
                  <a:moveTo>
                    <a:pt x="412628" y="643205"/>
                  </a:moveTo>
                  <a:cubicBezTo>
                    <a:pt x="285480" y="643205"/>
                    <a:pt x="182034" y="539759"/>
                    <a:pt x="182034" y="412611"/>
                  </a:cubicBezTo>
                  <a:cubicBezTo>
                    <a:pt x="182034" y="285463"/>
                    <a:pt x="285480" y="182017"/>
                    <a:pt x="412628" y="182017"/>
                  </a:cubicBezTo>
                  <a:cubicBezTo>
                    <a:pt x="539776" y="182017"/>
                    <a:pt x="643222" y="285463"/>
                    <a:pt x="643222" y="412611"/>
                  </a:cubicBezTo>
                  <a:cubicBezTo>
                    <a:pt x="643222" y="539759"/>
                    <a:pt x="539776" y="643205"/>
                    <a:pt x="412628" y="643205"/>
                  </a:cubicBezTo>
                  <a:close/>
                  <a:moveTo>
                    <a:pt x="653561" y="467596"/>
                  </a:moveTo>
                  <a:cubicBezTo>
                    <a:pt x="657591" y="449907"/>
                    <a:pt x="659739" y="431507"/>
                    <a:pt x="659739" y="412611"/>
                  </a:cubicBezTo>
                  <a:cubicBezTo>
                    <a:pt x="659739" y="393716"/>
                    <a:pt x="657591" y="375316"/>
                    <a:pt x="653561" y="357626"/>
                  </a:cubicBezTo>
                  <a:lnTo>
                    <a:pt x="808210" y="412611"/>
                  </a:lnTo>
                  <a:lnTo>
                    <a:pt x="653561" y="467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8"/>
            <p:cNvSpPr txBox="1"/>
            <p:nvPr/>
          </p:nvSpPr>
          <p:spPr>
            <a:xfrm>
              <a:off x="0" y="2009828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66" name="Google Shape;566;p18"/>
            <p:cNvSpPr txBox="1"/>
            <p:nvPr/>
          </p:nvSpPr>
          <p:spPr>
            <a:xfrm>
              <a:off x="0" y="110827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567" name="Google Shape;567;p18"/>
          <p:cNvGrpSpPr/>
          <p:nvPr/>
        </p:nvGrpSpPr>
        <p:grpSpPr>
          <a:xfrm>
            <a:off x="6515446" y="1905307"/>
            <a:ext cx="1828463" cy="1150810"/>
            <a:chOff x="0" y="0"/>
            <a:chExt cx="4875900" cy="3068828"/>
          </a:xfrm>
        </p:grpSpPr>
        <p:sp>
          <p:nvSpPr>
            <p:cNvPr id="568" name="Google Shape;568;p18"/>
            <p:cNvSpPr/>
            <p:nvPr/>
          </p:nvSpPr>
          <p:spPr>
            <a:xfrm>
              <a:off x="8269" y="8259"/>
              <a:ext cx="558563" cy="809268"/>
            </a:xfrm>
            <a:custGeom>
              <a:rect b="b" l="l" r="r" t="t"/>
              <a:pathLst>
                <a:path extrusionOk="0" h="809268" w="558563">
                  <a:moveTo>
                    <a:pt x="557733" y="779421"/>
                  </a:moveTo>
                  <a:cubicBezTo>
                    <a:pt x="513627" y="797408"/>
                    <a:pt x="465636" y="807847"/>
                    <a:pt x="415365" y="809135"/>
                  </a:cubicBezTo>
                  <a:cubicBezTo>
                    <a:pt x="185427" y="814998"/>
                    <a:pt x="-4353" y="626556"/>
                    <a:pt x="76" y="396689"/>
                  </a:cubicBezTo>
                  <a:cubicBezTo>
                    <a:pt x="4307" y="176881"/>
                    <a:pt x="183907" y="0"/>
                    <a:pt x="404838" y="0"/>
                  </a:cubicBezTo>
                  <a:cubicBezTo>
                    <a:pt x="458943" y="0"/>
                    <a:pt x="510569" y="10604"/>
                    <a:pt x="557733" y="29846"/>
                  </a:cubicBezTo>
                  <a:cubicBezTo>
                    <a:pt x="558841" y="30292"/>
                    <a:pt x="558841" y="31878"/>
                    <a:pt x="557733" y="32340"/>
                  </a:cubicBezTo>
                  <a:cubicBezTo>
                    <a:pt x="413101" y="94064"/>
                    <a:pt x="311749" y="237514"/>
                    <a:pt x="311749" y="404633"/>
                  </a:cubicBezTo>
                  <a:cubicBezTo>
                    <a:pt x="311749" y="571736"/>
                    <a:pt x="413101" y="715203"/>
                    <a:pt x="557733" y="776927"/>
                  </a:cubicBezTo>
                  <a:cubicBezTo>
                    <a:pt x="558841" y="777389"/>
                    <a:pt x="558841" y="778958"/>
                    <a:pt x="557733" y="7794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3" y="0"/>
              <a:ext cx="575105" cy="825783"/>
            </a:xfrm>
            <a:custGeom>
              <a:rect b="b" l="l" r="r" t="t"/>
              <a:pathLst>
                <a:path extrusionOk="0" h="825783" w="575105">
                  <a:moveTo>
                    <a:pt x="569255" y="777587"/>
                  </a:moveTo>
                  <a:cubicBezTo>
                    <a:pt x="422871" y="715120"/>
                    <a:pt x="328278" y="571967"/>
                    <a:pt x="328278" y="412892"/>
                  </a:cubicBezTo>
                  <a:cubicBezTo>
                    <a:pt x="328278" y="253817"/>
                    <a:pt x="422871" y="110664"/>
                    <a:pt x="569255" y="48197"/>
                  </a:cubicBezTo>
                  <a:cubicBezTo>
                    <a:pt x="572841" y="46661"/>
                    <a:pt x="575138" y="43159"/>
                    <a:pt x="575105" y="39277"/>
                  </a:cubicBezTo>
                  <a:cubicBezTo>
                    <a:pt x="575072" y="35396"/>
                    <a:pt x="572725" y="31927"/>
                    <a:pt x="569123" y="30457"/>
                  </a:cubicBezTo>
                  <a:cubicBezTo>
                    <a:pt x="519562" y="10257"/>
                    <a:pt x="467060" y="0"/>
                    <a:pt x="413104" y="0"/>
                  </a:cubicBezTo>
                  <a:cubicBezTo>
                    <a:pt x="304167" y="0"/>
                    <a:pt x="201378" y="42003"/>
                    <a:pt x="123658" y="118278"/>
                  </a:cubicBezTo>
                  <a:cubicBezTo>
                    <a:pt x="46053" y="194455"/>
                    <a:pt x="2161" y="296216"/>
                    <a:pt x="79" y="404799"/>
                  </a:cubicBezTo>
                  <a:cubicBezTo>
                    <a:pt x="-1028" y="462063"/>
                    <a:pt x="9515" y="517758"/>
                    <a:pt x="31395" y="570349"/>
                  </a:cubicBezTo>
                  <a:cubicBezTo>
                    <a:pt x="52482" y="621023"/>
                    <a:pt x="83054" y="666461"/>
                    <a:pt x="122253" y="705408"/>
                  </a:cubicBezTo>
                  <a:cubicBezTo>
                    <a:pt x="161468" y="744355"/>
                    <a:pt x="207129" y="774631"/>
                    <a:pt x="257978" y="795393"/>
                  </a:cubicBezTo>
                  <a:cubicBezTo>
                    <a:pt x="307423" y="815576"/>
                    <a:pt x="359545" y="825784"/>
                    <a:pt x="413055" y="825784"/>
                  </a:cubicBezTo>
                  <a:cubicBezTo>
                    <a:pt x="416641" y="825784"/>
                    <a:pt x="420243" y="825734"/>
                    <a:pt x="423829" y="825652"/>
                  </a:cubicBezTo>
                  <a:cubicBezTo>
                    <a:pt x="474034" y="824364"/>
                    <a:pt x="522917" y="814173"/>
                    <a:pt x="569106" y="795327"/>
                  </a:cubicBezTo>
                  <a:cubicBezTo>
                    <a:pt x="572709" y="793857"/>
                    <a:pt x="575055" y="790405"/>
                    <a:pt x="575088" y="786523"/>
                  </a:cubicBezTo>
                  <a:cubicBezTo>
                    <a:pt x="575121" y="782625"/>
                    <a:pt x="572841" y="779123"/>
                    <a:pt x="569255" y="777587"/>
                  </a:cubicBezTo>
                  <a:close/>
                  <a:moveTo>
                    <a:pt x="423416" y="809135"/>
                  </a:moveTo>
                  <a:cubicBezTo>
                    <a:pt x="368419" y="810522"/>
                    <a:pt x="314859" y="800761"/>
                    <a:pt x="264225" y="780098"/>
                  </a:cubicBezTo>
                  <a:cubicBezTo>
                    <a:pt x="215408" y="760178"/>
                    <a:pt x="171565" y="731092"/>
                    <a:pt x="133904" y="693697"/>
                  </a:cubicBezTo>
                  <a:cubicBezTo>
                    <a:pt x="96242" y="656303"/>
                    <a:pt x="66892" y="612665"/>
                    <a:pt x="46648" y="564023"/>
                  </a:cubicBezTo>
                  <a:cubicBezTo>
                    <a:pt x="25644" y="513547"/>
                    <a:pt x="15547" y="460098"/>
                    <a:pt x="16605" y="405129"/>
                  </a:cubicBezTo>
                  <a:cubicBezTo>
                    <a:pt x="18604" y="300890"/>
                    <a:pt x="60745" y="203209"/>
                    <a:pt x="135259" y="130088"/>
                  </a:cubicBezTo>
                  <a:cubicBezTo>
                    <a:pt x="209839" y="56852"/>
                    <a:pt x="308530" y="16517"/>
                    <a:pt x="413104" y="16517"/>
                  </a:cubicBezTo>
                  <a:cubicBezTo>
                    <a:pt x="459376" y="16517"/>
                    <a:pt x="504524" y="24363"/>
                    <a:pt x="547540" y="39872"/>
                  </a:cubicBezTo>
                  <a:cubicBezTo>
                    <a:pt x="403767" y="108153"/>
                    <a:pt x="311752" y="252776"/>
                    <a:pt x="311752" y="412892"/>
                  </a:cubicBezTo>
                  <a:cubicBezTo>
                    <a:pt x="311752" y="573008"/>
                    <a:pt x="403767" y="717647"/>
                    <a:pt x="547540" y="785912"/>
                  </a:cubicBezTo>
                  <a:cubicBezTo>
                    <a:pt x="507779" y="800249"/>
                    <a:pt x="466102" y="808045"/>
                    <a:pt x="423416" y="809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8"/>
            <p:cNvSpPr txBox="1"/>
            <p:nvPr/>
          </p:nvSpPr>
          <p:spPr>
            <a:xfrm>
              <a:off x="0" y="2009828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71" name="Google Shape;571;p18"/>
            <p:cNvSpPr txBox="1"/>
            <p:nvPr/>
          </p:nvSpPr>
          <p:spPr>
            <a:xfrm>
              <a:off x="0" y="110827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572" name="Google Shape;572;p18"/>
          <p:cNvGrpSpPr/>
          <p:nvPr/>
        </p:nvGrpSpPr>
        <p:grpSpPr>
          <a:xfrm>
            <a:off x="514350" y="3486762"/>
            <a:ext cx="1828463" cy="1150813"/>
            <a:chOff x="0" y="-8"/>
            <a:chExt cx="4875900" cy="3068836"/>
          </a:xfrm>
        </p:grpSpPr>
        <p:sp>
          <p:nvSpPr>
            <p:cNvPr id="573" name="Google Shape;573;p18"/>
            <p:cNvSpPr/>
            <p:nvPr/>
          </p:nvSpPr>
          <p:spPr>
            <a:xfrm>
              <a:off x="0" y="-8"/>
              <a:ext cx="913277" cy="825968"/>
            </a:xfrm>
            <a:custGeom>
              <a:rect b="b" l="l" r="r" t="t"/>
              <a:pathLst>
                <a:path extrusionOk="0" h="825968" w="913277">
                  <a:moveTo>
                    <a:pt x="913278" y="319398"/>
                  </a:moveTo>
                  <a:cubicBezTo>
                    <a:pt x="913278" y="360050"/>
                    <a:pt x="882545" y="393633"/>
                    <a:pt x="843095" y="398192"/>
                  </a:cubicBezTo>
                  <a:lnTo>
                    <a:pt x="843095" y="619323"/>
                  </a:lnTo>
                  <a:cubicBezTo>
                    <a:pt x="843095" y="627178"/>
                    <a:pt x="838626" y="634008"/>
                    <a:pt x="831428" y="637140"/>
                  </a:cubicBezTo>
                  <a:cubicBezTo>
                    <a:pt x="828864" y="638257"/>
                    <a:pt x="826208" y="638806"/>
                    <a:pt x="823589" y="638806"/>
                  </a:cubicBezTo>
                  <a:cubicBezTo>
                    <a:pt x="818827" y="638806"/>
                    <a:pt x="814176" y="637011"/>
                    <a:pt x="810476" y="633587"/>
                  </a:cubicBezTo>
                  <a:cubicBezTo>
                    <a:pt x="769047" y="595078"/>
                    <a:pt x="649853" y="505553"/>
                    <a:pt x="438278" y="505553"/>
                  </a:cubicBezTo>
                  <a:cubicBezTo>
                    <a:pt x="438242" y="505553"/>
                    <a:pt x="438205" y="505535"/>
                    <a:pt x="438168" y="505535"/>
                  </a:cubicBezTo>
                  <a:lnTo>
                    <a:pt x="286190" y="505535"/>
                  </a:lnTo>
                  <a:lnTo>
                    <a:pt x="375751" y="793007"/>
                  </a:lnTo>
                  <a:cubicBezTo>
                    <a:pt x="378187" y="800808"/>
                    <a:pt x="376795" y="809048"/>
                    <a:pt x="371960" y="815622"/>
                  </a:cubicBezTo>
                  <a:cubicBezTo>
                    <a:pt x="367124" y="822196"/>
                    <a:pt x="359670" y="825968"/>
                    <a:pt x="351502" y="825968"/>
                  </a:cubicBezTo>
                  <a:lnTo>
                    <a:pt x="251154" y="825968"/>
                  </a:lnTo>
                  <a:cubicBezTo>
                    <a:pt x="239982" y="825968"/>
                    <a:pt x="230220" y="818790"/>
                    <a:pt x="226905" y="808114"/>
                  </a:cubicBezTo>
                  <a:lnTo>
                    <a:pt x="129908" y="496837"/>
                  </a:lnTo>
                  <a:cubicBezTo>
                    <a:pt x="53187" y="472537"/>
                    <a:pt x="0" y="400317"/>
                    <a:pt x="0" y="319398"/>
                  </a:cubicBezTo>
                  <a:cubicBezTo>
                    <a:pt x="0" y="269682"/>
                    <a:pt x="19377" y="222951"/>
                    <a:pt x="54524" y="187775"/>
                  </a:cubicBezTo>
                  <a:cubicBezTo>
                    <a:pt x="89689" y="152617"/>
                    <a:pt x="136447" y="133261"/>
                    <a:pt x="186190" y="133261"/>
                  </a:cubicBezTo>
                  <a:lnTo>
                    <a:pt x="438260" y="133261"/>
                  </a:lnTo>
                  <a:cubicBezTo>
                    <a:pt x="438278" y="133261"/>
                    <a:pt x="438278" y="133261"/>
                    <a:pt x="438297" y="133261"/>
                  </a:cubicBezTo>
                  <a:cubicBezTo>
                    <a:pt x="649853" y="133261"/>
                    <a:pt x="769047" y="43718"/>
                    <a:pt x="810476" y="5227"/>
                  </a:cubicBezTo>
                  <a:cubicBezTo>
                    <a:pt x="816208" y="-102"/>
                    <a:pt x="824230" y="-1475"/>
                    <a:pt x="831428" y="1656"/>
                  </a:cubicBezTo>
                  <a:cubicBezTo>
                    <a:pt x="838626" y="4806"/>
                    <a:pt x="843095" y="11636"/>
                    <a:pt x="843095" y="19473"/>
                  </a:cubicBezTo>
                  <a:lnTo>
                    <a:pt x="843095" y="240622"/>
                  </a:lnTo>
                  <a:cubicBezTo>
                    <a:pt x="882545" y="245181"/>
                    <a:pt x="913278" y="278746"/>
                    <a:pt x="913278" y="3193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8315" y="18319"/>
              <a:ext cx="876647" cy="789328"/>
            </a:xfrm>
            <a:custGeom>
              <a:rect b="b" l="l" r="r" t="t"/>
              <a:pathLst>
                <a:path extrusionOk="0" h="789328" w="876647">
                  <a:moveTo>
                    <a:pt x="339963" y="780137"/>
                  </a:moveTo>
                  <a:cubicBezTo>
                    <a:pt x="340641" y="782297"/>
                    <a:pt x="340238" y="784605"/>
                    <a:pt x="338901" y="786436"/>
                  </a:cubicBezTo>
                  <a:cubicBezTo>
                    <a:pt x="337546" y="788285"/>
                    <a:pt x="335458" y="789329"/>
                    <a:pt x="333187" y="789329"/>
                  </a:cubicBezTo>
                  <a:lnTo>
                    <a:pt x="232839" y="789329"/>
                  </a:lnTo>
                  <a:cubicBezTo>
                    <a:pt x="229725" y="789329"/>
                    <a:pt x="226996" y="787333"/>
                    <a:pt x="226062" y="784348"/>
                  </a:cubicBezTo>
                  <a:lnTo>
                    <a:pt x="132436" y="483801"/>
                  </a:lnTo>
                  <a:cubicBezTo>
                    <a:pt x="144066" y="486053"/>
                    <a:pt x="155916" y="487207"/>
                    <a:pt x="167875" y="487207"/>
                  </a:cubicBezTo>
                  <a:lnTo>
                    <a:pt x="248681" y="487207"/>
                  </a:lnTo>
                  <a:lnTo>
                    <a:pt x="339963" y="780137"/>
                  </a:lnTo>
                  <a:close/>
                  <a:moveTo>
                    <a:pt x="332784" y="468896"/>
                  </a:moveTo>
                  <a:lnTo>
                    <a:pt x="332784" y="133245"/>
                  </a:lnTo>
                  <a:lnTo>
                    <a:pt x="167875" y="133245"/>
                  </a:lnTo>
                  <a:cubicBezTo>
                    <a:pt x="123022" y="133245"/>
                    <a:pt x="80861" y="150696"/>
                    <a:pt x="49157" y="182393"/>
                  </a:cubicBezTo>
                  <a:cubicBezTo>
                    <a:pt x="17473" y="214109"/>
                    <a:pt x="0" y="256244"/>
                    <a:pt x="0" y="301070"/>
                  </a:cubicBezTo>
                  <a:cubicBezTo>
                    <a:pt x="0" y="375543"/>
                    <a:pt x="49945" y="441868"/>
                    <a:pt x="121429" y="462377"/>
                  </a:cubicBezTo>
                  <a:cubicBezTo>
                    <a:pt x="136465" y="466698"/>
                    <a:pt x="152088" y="468896"/>
                    <a:pt x="167875" y="468896"/>
                  </a:cubicBezTo>
                  <a:lnTo>
                    <a:pt x="332784" y="468896"/>
                  </a:lnTo>
                  <a:close/>
                  <a:moveTo>
                    <a:pt x="419927" y="133245"/>
                  </a:moveTo>
                  <a:lnTo>
                    <a:pt x="351099" y="133245"/>
                  </a:lnTo>
                  <a:lnTo>
                    <a:pt x="351099" y="468896"/>
                  </a:lnTo>
                  <a:lnTo>
                    <a:pt x="419945" y="468896"/>
                  </a:lnTo>
                  <a:cubicBezTo>
                    <a:pt x="419982" y="468896"/>
                    <a:pt x="420018" y="468914"/>
                    <a:pt x="420055" y="468914"/>
                  </a:cubicBezTo>
                  <a:cubicBezTo>
                    <a:pt x="555861" y="468932"/>
                    <a:pt x="655000" y="504988"/>
                    <a:pt x="720861" y="541849"/>
                  </a:cubicBezTo>
                  <a:lnTo>
                    <a:pt x="720861" y="60292"/>
                  </a:lnTo>
                  <a:cubicBezTo>
                    <a:pt x="654981" y="97171"/>
                    <a:pt x="555806" y="133245"/>
                    <a:pt x="419963" y="133245"/>
                  </a:cubicBezTo>
                  <a:cubicBezTo>
                    <a:pt x="419945" y="133245"/>
                    <a:pt x="419945" y="133245"/>
                    <a:pt x="419927" y="133245"/>
                  </a:cubicBezTo>
                  <a:close/>
                  <a:moveTo>
                    <a:pt x="805787" y="120"/>
                  </a:moveTo>
                  <a:cubicBezTo>
                    <a:pt x="805146" y="-173"/>
                    <a:pt x="804798" y="139"/>
                    <a:pt x="804615" y="322"/>
                  </a:cubicBezTo>
                  <a:cubicBezTo>
                    <a:pt x="791025" y="12957"/>
                    <a:pt x="769340" y="30902"/>
                    <a:pt x="739176" y="49525"/>
                  </a:cubicBezTo>
                  <a:lnTo>
                    <a:pt x="739176" y="552616"/>
                  </a:lnTo>
                  <a:cubicBezTo>
                    <a:pt x="769340" y="571257"/>
                    <a:pt x="791025" y="589202"/>
                    <a:pt x="804633" y="601837"/>
                  </a:cubicBezTo>
                  <a:cubicBezTo>
                    <a:pt x="804798" y="602002"/>
                    <a:pt x="805146" y="602313"/>
                    <a:pt x="805787" y="602039"/>
                  </a:cubicBezTo>
                  <a:cubicBezTo>
                    <a:pt x="806465" y="601727"/>
                    <a:pt x="806465" y="601233"/>
                    <a:pt x="806465" y="600995"/>
                  </a:cubicBezTo>
                  <a:lnTo>
                    <a:pt x="806465" y="301070"/>
                  </a:lnTo>
                  <a:lnTo>
                    <a:pt x="806465" y="1146"/>
                  </a:lnTo>
                  <a:cubicBezTo>
                    <a:pt x="806465" y="908"/>
                    <a:pt x="806465" y="413"/>
                    <a:pt x="805787" y="120"/>
                  </a:cubicBezTo>
                  <a:close/>
                  <a:moveTo>
                    <a:pt x="824780" y="240752"/>
                  </a:moveTo>
                  <a:lnTo>
                    <a:pt x="824780" y="301070"/>
                  </a:lnTo>
                  <a:lnTo>
                    <a:pt x="824780" y="361407"/>
                  </a:lnTo>
                  <a:cubicBezTo>
                    <a:pt x="854102" y="356975"/>
                    <a:pt x="876648" y="331614"/>
                    <a:pt x="876648" y="301070"/>
                  </a:cubicBezTo>
                  <a:cubicBezTo>
                    <a:pt x="876648" y="270545"/>
                    <a:pt x="854102" y="245184"/>
                    <a:pt x="824780" y="240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0" y="-8"/>
              <a:ext cx="913277" cy="825968"/>
            </a:xfrm>
            <a:custGeom>
              <a:rect b="b" l="l" r="r" t="t"/>
              <a:pathLst>
                <a:path extrusionOk="0" h="825968" w="913277">
                  <a:moveTo>
                    <a:pt x="843095" y="240622"/>
                  </a:moveTo>
                  <a:lnTo>
                    <a:pt x="843095" y="19473"/>
                  </a:lnTo>
                  <a:cubicBezTo>
                    <a:pt x="843095" y="11636"/>
                    <a:pt x="838626" y="4806"/>
                    <a:pt x="831428" y="1656"/>
                  </a:cubicBezTo>
                  <a:cubicBezTo>
                    <a:pt x="824230" y="-1475"/>
                    <a:pt x="816208" y="-102"/>
                    <a:pt x="810476" y="5227"/>
                  </a:cubicBezTo>
                  <a:cubicBezTo>
                    <a:pt x="769047" y="43718"/>
                    <a:pt x="649853" y="133261"/>
                    <a:pt x="438297" y="133261"/>
                  </a:cubicBezTo>
                  <a:cubicBezTo>
                    <a:pt x="438278" y="133261"/>
                    <a:pt x="438278" y="133261"/>
                    <a:pt x="438260" y="133261"/>
                  </a:cubicBezTo>
                  <a:lnTo>
                    <a:pt x="186190" y="133261"/>
                  </a:lnTo>
                  <a:cubicBezTo>
                    <a:pt x="136447" y="133261"/>
                    <a:pt x="89689" y="152617"/>
                    <a:pt x="54524" y="187775"/>
                  </a:cubicBezTo>
                  <a:cubicBezTo>
                    <a:pt x="19377" y="222951"/>
                    <a:pt x="0" y="269682"/>
                    <a:pt x="0" y="319398"/>
                  </a:cubicBezTo>
                  <a:cubicBezTo>
                    <a:pt x="0" y="400317"/>
                    <a:pt x="53187" y="472537"/>
                    <a:pt x="129908" y="496837"/>
                  </a:cubicBezTo>
                  <a:lnTo>
                    <a:pt x="226905" y="808114"/>
                  </a:lnTo>
                  <a:cubicBezTo>
                    <a:pt x="230220" y="818790"/>
                    <a:pt x="239982" y="825968"/>
                    <a:pt x="251154" y="825968"/>
                  </a:cubicBezTo>
                  <a:lnTo>
                    <a:pt x="351502" y="825968"/>
                  </a:lnTo>
                  <a:cubicBezTo>
                    <a:pt x="359670" y="825968"/>
                    <a:pt x="367124" y="822196"/>
                    <a:pt x="371960" y="815622"/>
                  </a:cubicBezTo>
                  <a:cubicBezTo>
                    <a:pt x="376795" y="809048"/>
                    <a:pt x="378187" y="800808"/>
                    <a:pt x="375751" y="793007"/>
                  </a:cubicBezTo>
                  <a:lnTo>
                    <a:pt x="286190" y="505535"/>
                  </a:lnTo>
                  <a:lnTo>
                    <a:pt x="438168" y="505535"/>
                  </a:lnTo>
                  <a:cubicBezTo>
                    <a:pt x="438205" y="505535"/>
                    <a:pt x="438242" y="505553"/>
                    <a:pt x="438278" y="505553"/>
                  </a:cubicBezTo>
                  <a:cubicBezTo>
                    <a:pt x="649853" y="505553"/>
                    <a:pt x="769047" y="595078"/>
                    <a:pt x="810476" y="633587"/>
                  </a:cubicBezTo>
                  <a:cubicBezTo>
                    <a:pt x="814176" y="637011"/>
                    <a:pt x="818827" y="638806"/>
                    <a:pt x="823589" y="638806"/>
                  </a:cubicBezTo>
                  <a:cubicBezTo>
                    <a:pt x="826208" y="638806"/>
                    <a:pt x="828864" y="638257"/>
                    <a:pt x="831428" y="637140"/>
                  </a:cubicBezTo>
                  <a:cubicBezTo>
                    <a:pt x="838626" y="634008"/>
                    <a:pt x="843095" y="627178"/>
                    <a:pt x="843095" y="619323"/>
                  </a:cubicBezTo>
                  <a:lnTo>
                    <a:pt x="843095" y="398192"/>
                  </a:lnTo>
                  <a:cubicBezTo>
                    <a:pt x="882545" y="393633"/>
                    <a:pt x="913278" y="360050"/>
                    <a:pt x="913278" y="319398"/>
                  </a:cubicBezTo>
                  <a:cubicBezTo>
                    <a:pt x="913278" y="278746"/>
                    <a:pt x="882545" y="245181"/>
                    <a:pt x="843095" y="240622"/>
                  </a:cubicBezTo>
                  <a:close/>
                  <a:moveTo>
                    <a:pt x="358278" y="798464"/>
                  </a:moveTo>
                  <a:cubicBezTo>
                    <a:pt x="358956" y="800625"/>
                    <a:pt x="358553" y="802932"/>
                    <a:pt x="357216" y="804763"/>
                  </a:cubicBezTo>
                  <a:cubicBezTo>
                    <a:pt x="355861" y="806613"/>
                    <a:pt x="353773" y="807657"/>
                    <a:pt x="351502" y="807657"/>
                  </a:cubicBezTo>
                  <a:lnTo>
                    <a:pt x="251154" y="807657"/>
                  </a:lnTo>
                  <a:cubicBezTo>
                    <a:pt x="248040" y="807657"/>
                    <a:pt x="245311" y="805661"/>
                    <a:pt x="244377" y="802676"/>
                  </a:cubicBezTo>
                  <a:lnTo>
                    <a:pt x="150751" y="502129"/>
                  </a:lnTo>
                  <a:cubicBezTo>
                    <a:pt x="162381" y="504381"/>
                    <a:pt x="174231" y="505535"/>
                    <a:pt x="186190" y="505535"/>
                  </a:cubicBezTo>
                  <a:lnTo>
                    <a:pt x="266996" y="505535"/>
                  </a:lnTo>
                  <a:lnTo>
                    <a:pt x="358278" y="798464"/>
                  </a:lnTo>
                  <a:close/>
                  <a:moveTo>
                    <a:pt x="351099" y="487223"/>
                  </a:moveTo>
                  <a:lnTo>
                    <a:pt x="186190" y="487223"/>
                  </a:lnTo>
                  <a:cubicBezTo>
                    <a:pt x="170403" y="487223"/>
                    <a:pt x="154780" y="485026"/>
                    <a:pt x="139744" y="480704"/>
                  </a:cubicBezTo>
                  <a:cubicBezTo>
                    <a:pt x="68260" y="460195"/>
                    <a:pt x="18315" y="393871"/>
                    <a:pt x="18315" y="319398"/>
                  </a:cubicBezTo>
                  <a:cubicBezTo>
                    <a:pt x="18315" y="274571"/>
                    <a:pt x="35788" y="232437"/>
                    <a:pt x="67473" y="200721"/>
                  </a:cubicBezTo>
                  <a:cubicBezTo>
                    <a:pt x="99176" y="169024"/>
                    <a:pt x="141337" y="151573"/>
                    <a:pt x="186190" y="151573"/>
                  </a:cubicBezTo>
                  <a:lnTo>
                    <a:pt x="351099" y="151573"/>
                  </a:lnTo>
                  <a:lnTo>
                    <a:pt x="351099" y="487223"/>
                  </a:lnTo>
                  <a:close/>
                  <a:moveTo>
                    <a:pt x="739176" y="560176"/>
                  </a:moveTo>
                  <a:cubicBezTo>
                    <a:pt x="673315" y="523315"/>
                    <a:pt x="574176" y="487260"/>
                    <a:pt x="438370" y="487241"/>
                  </a:cubicBezTo>
                  <a:cubicBezTo>
                    <a:pt x="438333" y="487241"/>
                    <a:pt x="438297" y="487223"/>
                    <a:pt x="438260" y="487223"/>
                  </a:cubicBezTo>
                  <a:lnTo>
                    <a:pt x="369414" y="487223"/>
                  </a:lnTo>
                  <a:lnTo>
                    <a:pt x="369414" y="151573"/>
                  </a:lnTo>
                  <a:lnTo>
                    <a:pt x="438242" y="151573"/>
                  </a:lnTo>
                  <a:cubicBezTo>
                    <a:pt x="438260" y="151573"/>
                    <a:pt x="438260" y="151573"/>
                    <a:pt x="438278" y="151573"/>
                  </a:cubicBezTo>
                  <a:cubicBezTo>
                    <a:pt x="574121" y="151573"/>
                    <a:pt x="673296" y="115499"/>
                    <a:pt x="739176" y="78620"/>
                  </a:cubicBezTo>
                  <a:lnTo>
                    <a:pt x="739176" y="560176"/>
                  </a:lnTo>
                  <a:close/>
                  <a:moveTo>
                    <a:pt x="824780" y="319398"/>
                  </a:moveTo>
                  <a:lnTo>
                    <a:pt x="824780" y="619323"/>
                  </a:lnTo>
                  <a:cubicBezTo>
                    <a:pt x="824780" y="619561"/>
                    <a:pt x="824780" y="620055"/>
                    <a:pt x="824102" y="620366"/>
                  </a:cubicBezTo>
                  <a:cubicBezTo>
                    <a:pt x="823461" y="620641"/>
                    <a:pt x="823113" y="620330"/>
                    <a:pt x="822948" y="620165"/>
                  </a:cubicBezTo>
                  <a:cubicBezTo>
                    <a:pt x="809340" y="607530"/>
                    <a:pt x="787655" y="589585"/>
                    <a:pt x="757491" y="570943"/>
                  </a:cubicBezTo>
                  <a:lnTo>
                    <a:pt x="757491" y="67852"/>
                  </a:lnTo>
                  <a:cubicBezTo>
                    <a:pt x="787655" y="49230"/>
                    <a:pt x="809340" y="31284"/>
                    <a:pt x="822930" y="18649"/>
                  </a:cubicBezTo>
                  <a:cubicBezTo>
                    <a:pt x="823113" y="18466"/>
                    <a:pt x="823461" y="18155"/>
                    <a:pt x="824102" y="18448"/>
                  </a:cubicBezTo>
                  <a:cubicBezTo>
                    <a:pt x="824780" y="18741"/>
                    <a:pt x="824780" y="19235"/>
                    <a:pt x="824780" y="19473"/>
                  </a:cubicBezTo>
                  <a:lnTo>
                    <a:pt x="824780" y="319398"/>
                  </a:lnTo>
                  <a:close/>
                  <a:moveTo>
                    <a:pt x="843095" y="379734"/>
                  </a:moveTo>
                  <a:lnTo>
                    <a:pt x="843095" y="319398"/>
                  </a:lnTo>
                  <a:lnTo>
                    <a:pt x="843095" y="259080"/>
                  </a:lnTo>
                  <a:cubicBezTo>
                    <a:pt x="872417" y="263511"/>
                    <a:pt x="894963" y="288873"/>
                    <a:pt x="894963" y="319398"/>
                  </a:cubicBezTo>
                  <a:cubicBezTo>
                    <a:pt x="894963" y="349942"/>
                    <a:pt x="872417" y="375303"/>
                    <a:pt x="843095" y="3797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8"/>
            <p:cNvSpPr txBox="1"/>
            <p:nvPr/>
          </p:nvSpPr>
          <p:spPr>
            <a:xfrm>
              <a:off x="0" y="2009828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77" name="Google Shape;577;p18"/>
            <p:cNvSpPr txBox="1"/>
            <p:nvPr/>
          </p:nvSpPr>
          <p:spPr>
            <a:xfrm>
              <a:off x="0" y="1082593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578" name="Google Shape;578;p18"/>
          <p:cNvGrpSpPr/>
          <p:nvPr/>
        </p:nvGrpSpPr>
        <p:grpSpPr>
          <a:xfrm>
            <a:off x="3514898" y="3486765"/>
            <a:ext cx="1828463" cy="1150810"/>
            <a:chOff x="0" y="0"/>
            <a:chExt cx="4875900" cy="3068828"/>
          </a:xfrm>
        </p:grpSpPr>
        <p:sp>
          <p:nvSpPr>
            <p:cNvPr id="579" name="Google Shape;579;p18"/>
            <p:cNvSpPr txBox="1"/>
            <p:nvPr/>
          </p:nvSpPr>
          <p:spPr>
            <a:xfrm>
              <a:off x="0" y="2009828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80" name="Google Shape;580;p18"/>
            <p:cNvSpPr txBox="1"/>
            <p:nvPr/>
          </p:nvSpPr>
          <p:spPr>
            <a:xfrm>
              <a:off x="0" y="110827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0" y="0"/>
              <a:ext cx="551100" cy="825734"/>
            </a:xfrm>
            <a:custGeom>
              <a:rect b="b" l="l" r="r" t="t"/>
              <a:pathLst>
                <a:path extrusionOk="0" h="825734" w="551100">
                  <a:moveTo>
                    <a:pt x="551100" y="273540"/>
                  </a:moveTo>
                  <a:cubicBezTo>
                    <a:pt x="551100" y="341346"/>
                    <a:pt x="519873" y="400562"/>
                    <a:pt x="489688" y="457842"/>
                  </a:cubicBezTo>
                  <a:cubicBezTo>
                    <a:pt x="483549" y="469477"/>
                    <a:pt x="477211" y="481525"/>
                    <a:pt x="471303" y="493325"/>
                  </a:cubicBezTo>
                  <a:cubicBezTo>
                    <a:pt x="437577" y="560751"/>
                    <a:pt x="419738" y="630757"/>
                    <a:pt x="419738" y="695750"/>
                  </a:cubicBezTo>
                  <a:cubicBezTo>
                    <a:pt x="419738" y="717248"/>
                    <a:pt x="422071" y="729164"/>
                    <a:pt x="422088" y="729280"/>
                  </a:cubicBezTo>
                  <a:cubicBezTo>
                    <a:pt x="422567" y="731713"/>
                    <a:pt x="421939" y="734245"/>
                    <a:pt x="420367" y="736165"/>
                  </a:cubicBezTo>
                  <a:cubicBezTo>
                    <a:pt x="418794" y="738068"/>
                    <a:pt x="416461" y="739194"/>
                    <a:pt x="413979" y="739194"/>
                  </a:cubicBezTo>
                  <a:lnTo>
                    <a:pt x="374891" y="739194"/>
                  </a:lnTo>
                  <a:lnTo>
                    <a:pt x="374891" y="803789"/>
                  </a:lnTo>
                  <a:cubicBezTo>
                    <a:pt x="374891" y="815887"/>
                    <a:pt x="365045" y="825734"/>
                    <a:pt x="352931" y="825734"/>
                  </a:cubicBezTo>
                  <a:lnTo>
                    <a:pt x="194082" y="825734"/>
                  </a:lnTo>
                  <a:cubicBezTo>
                    <a:pt x="181968" y="825734"/>
                    <a:pt x="172122" y="815887"/>
                    <a:pt x="172122" y="803789"/>
                  </a:cubicBezTo>
                  <a:lnTo>
                    <a:pt x="172122" y="739194"/>
                  </a:lnTo>
                  <a:lnTo>
                    <a:pt x="137237" y="739194"/>
                  </a:lnTo>
                  <a:cubicBezTo>
                    <a:pt x="134755" y="739194"/>
                    <a:pt x="132339" y="738085"/>
                    <a:pt x="130767" y="736148"/>
                  </a:cubicBezTo>
                  <a:cubicBezTo>
                    <a:pt x="129195" y="734229"/>
                    <a:pt x="128516" y="731713"/>
                    <a:pt x="129013" y="729280"/>
                  </a:cubicBezTo>
                  <a:cubicBezTo>
                    <a:pt x="129029" y="729164"/>
                    <a:pt x="131362" y="717248"/>
                    <a:pt x="131362" y="695750"/>
                  </a:cubicBezTo>
                  <a:cubicBezTo>
                    <a:pt x="131362" y="673887"/>
                    <a:pt x="129327" y="651445"/>
                    <a:pt x="125372" y="628738"/>
                  </a:cubicBezTo>
                  <a:cubicBezTo>
                    <a:pt x="124859" y="627679"/>
                    <a:pt x="124561" y="626488"/>
                    <a:pt x="124561" y="625230"/>
                  </a:cubicBezTo>
                  <a:cubicBezTo>
                    <a:pt x="124561" y="625015"/>
                    <a:pt x="124611" y="624816"/>
                    <a:pt x="124627" y="624601"/>
                  </a:cubicBezTo>
                  <a:cubicBezTo>
                    <a:pt x="116601" y="581124"/>
                    <a:pt x="101492" y="536703"/>
                    <a:pt x="79797" y="493325"/>
                  </a:cubicBezTo>
                  <a:cubicBezTo>
                    <a:pt x="73889" y="481525"/>
                    <a:pt x="67551" y="469477"/>
                    <a:pt x="61412" y="457842"/>
                  </a:cubicBezTo>
                  <a:cubicBezTo>
                    <a:pt x="31227" y="400562"/>
                    <a:pt x="0" y="341346"/>
                    <a:pt x="0" y="273540"/>
                  </a:cubicBezTo>
                  <a:cubicBezTo>
                    <a:pt x="0" y="122719"/>
                    <a:pt x="122691" y="0"/>
                    <a:pt x="273498" y="0"/>
                  </a:cubicBezTo>
                  <a:lnTo>
                    <a:pt x="277602" y="0"/>
                  </a:lnTo>
                  <a:cubicBezTo>
                    <a:pt x="428409" y="0"/>
                    <a:pt x="551100" y="122719"/>
                    <a:pt x="551100" y="2735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16548" y="16551"/>
              <a:ext cx="518002" cy="792633"/>
            </a:xfrm>
            <a:custGeom>
              <a:rect b="b" l="l" r="r" t="t"/>
              <a:pathLst>
                <a:path extrusionOk="0" h="792633" w="518002">
                  <a:moveTo>
                    <a:pt x="172122" y="722644"/>
                  </a:moveTo>
                  <a:lnTo>
                    <a:pt x="341794" y="722644"/>
                  </a:lnTo>
                  <a:lnTo>
                    <a:pt x="341794" y="787239"/>
                  </a:lnTo>
                  <a:cubicBezTo>
                    <a:pt x="341794" y="790218"/>
                    <a:pt x="339361" y="792634"/>
                    <a:pt x="336383" y="792634"/>
                  </a:cubicBezTo>
                  <a:lnTo>
                    <a:pt x="177533" y="792634"/>
                  </a:lnTo>
                  <a:cubicBezTo>
                    <a:pt x="174554" y="792634"/>
                    <a:pt x="172122" y="790218"/>
                    <a:pt x="172122" y="787239"/>
                  </a:cubicBezTo>
                  <a:lnTo>
                    <a:pt x="172122" y="722644"/>
                  </a:lnTo>
                  <a:close/>
                  <a:moveTo>
                    <a:pt x="386823" y="667846"/>
                  </a:moveTo>
                  <a:lnTo>
                    <a:pt x="131180" y="667846"/>
                  </a:lnTo>
                  <a:cubicBezTo>
                    <a:pt x="131296" y="671636"/>
                    <a:pt x="131362" y="675426"/>
                    <a:pt x="131362" y="679200"/>
                  </a:cubicBezTo>
                  <a:cubicBezTo>
                    <a:pt x="131362" y="690834"/>
                    <a:pt x="130717" y="699871"/>
                    <a:pt x="130072" y="706094"/>
                  </a:cubicBezTo>
                  <a:lnTo>
                    <a:pt x="163781" y="706094"/>
                  </a:lnTo>
                  <a:cubicBezTo>
                    <a:pt x="163798" y="706094"/>
                    <a:pt x="163831" y="706094"/>
                    <a:pt x="163847" y="706094"/>
                  </a:cubicBezTo>
                  <a:lnTo>
                    <a:pt x="350068" y="706094"/>
                  </a:lnTo>
                  <a:cubicBezTo>
                    <a:pt x="350085" y="706094"/>
                    <a:pt x="350118" y="706094"/>
                    <a:pt x="350134" y="706094"/>
                  </a:cubicBezTo>
                  <a:lnTo>
                    <a:pt x="387931" y="706094"/>
                  </a:lnTo>
                  <a:cubicBezTo>
                    <a:pt x="387286" y="699871"/>
                    <a:pt x="386641" y="690834"/>
                    <a:pt x="386641" y="679200"/>
                  </a:cubicBezTo>
                  <a:cubicBezTo>
                    <a:pt x="386641" y="675426"/>
                    <a:pt x="386707" y="671636"/>
                    <a:pt x="386823" y="667846"/>
                  </a:cubicBezTo>
                  <a:close/>
                  <a:moveTo>
                    <a:pt x="130320" y="651296"/>
                  </a:moveTo>
                  <a:lnTo>
                    <a:pt x="387683" y="651296"/>
                  </a:lnTo>
                  <a:cubicBezTo>
                    <a:pt x="388494" y="639943"/>
                    <a:pt x="389818" y="628490"/>
                    <a:pt x="391622" y="616955"/>
                  </a:cubicBezTo>
                  <a:lnTo>
                    <a:pt x="126381" y="616955"/>
                  </a:lnTo>
                  <a:cubicBezTo>
                    <a:pt x="128185" y="628490"/>
                    <a:pt x="129509" y="639943"/>
                    <a:pt x="130320" y="651296"/>
                  </a:cubicBezTo>
                  <a:close/>
                  <a:moveTo>
                    <a:pt x="261054" y="0"/>
                  </a:moveTo>
                  <a:lnTo>
                    <a:pt x="256949" y="0"/>
                  </a:lnTo>
                  <a:cubicBezTo>
                    <a:pt x="115277" y="0"/>
                    <a:pt x="0" y="115288"/>
                    <a:pt x="0" y="256990"/>
                  </a:cubicBezTo>
                  <a:cubicBezTo>
                    <a:pt x="0" y="320691"/>
                    <a:pt x="30251" y="378071"/>
                    <a:pt x="59492" y="433580"/>
                  </a:cubicBezTo>
                  <a:cubicBezTo>
                    <a:pt x="65681" y="445297"/>
                    <a:pt x="72069" y="457412"/>
                    <a:pt x="78043" y="469377"/>
                  </a:cubicBezTo>
                  <a:cubicBezTo>
                    <a:pt x="99655" y="512590"/>
                    <a:pt x="114963" y="556878"/>
                    <a:pt x="123469" y="600405"/>
                  </a:cubicBezTo>
                  <a:lnTo>
                    <a:pt x="250727" y="600405"/>
                  </a:lnTo>
                  <a:lnTo>
                    <a:pt x="250727" y="327129"/>
                  </a:lnTo>
                  <a:lnTo>
                    <a:pt x="171327" y="256973"/>
                  </a:lnTo>
                  <a:cubicBezTo>
                    <a:pt x="167902" y="253945"/>
                    <a:pt x="167571" y="248715"/>
                    <a:pt x="170599" y="245289"/>
                  </a:cubicBezTo>
                  <a:cubicBezTo>
                    <a:pt x="173627" y="241863"/>
                    <a:pt x="178857" y="241549"/>
                    <a:pt x="182282" y="244561"/>
                  </a:cubicBezTo>
                  <a:lnTo>
                    <a:pt x="256949" y="310546"/>
                  </a:lnTo>
                  <a:lnTo>
                    <a:pt x="331633" y="244561"/>
                  </a:lnTo>
                  <a:cubicBezTo>
                    <a:pt x="335059" y="241549"/>
                    <a:pt x="340288" y="241863"/>
                    <a:pt x="343316" y="245289"/>
                  </a:cubicBezTo>
                  <a:cubicBezTo>
                    <a:pt x="346345" y="248715"/>
                    <a:pt x="346014" y="253945"/>
                    <a:pt x="342588" y="256973"/>
                  </a:cubicBezTo>
                  <a:lnTo>
                    <a:pt x="267276" y="323505"/>
                  </a:lnTo>
                  <a:lnTo>
                    <a:pt x="267276" y="600405"/>
                  </a:lnTo>
                  <a:lnTo>
                    <a:pt x="393326" y="600405"/>
                  </a:lnTo>
                  <a:cubicBezTo>
                    <a:pt x="393740" y="600405"/>
                    <a:pt x="394120" y="600471"/>
                    <a:pt x="394518" y="600520"/>
                  </a:cubicBezTo>
                  <a:cubicBezTo>
                    <a:pt x="403024" y="556961"/>
                    <a:pt x="418314" y="512623"/>
                    <a:pt x="439960" y="469377"/>
                  </a:cubicBezTo>
                  <a:cubicBezTo>
                    <a:pt x="445934" y="457412"/>
                    <a:pt x="452322" y="445297"/>
                    <a:pt x="458511" y="433580"/>
                  </a:cubicBezTo>
                  <a:cubicBezTo>
                    <a:pt x="487752" y="378071"/>
                    <a:pt x="518003" y="320691"/>
                    <a:pt x="518003" y="256990"/>
                  </a:cubicBezTo>
                  <a:cubicBezTo>
                    <a:pt x="518003" y="115288"/>
                    <a:pt x="402726" y="0"/>
                    <a:pt x="261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0" y="0"/>
              <a:ext cx="551100" cy="825734"/>
            </a:xfrm>
            <a:custGeom>
              <a:rect b="b" l="l" r="r" t="t"/>
              <a:pathLst>
                <a:path extrusionOk="0" h="825734" w="551100">
                  <a:moveTo>
                    <a:pt x="277602" y="0"/>
                  </a:moveTo>
                  <a:lnTo>
                    <a:pt x="273498" y="0"/>
                  </a:lnTo>
                  <a:cubicBezTo>
                    <a:pt x="122691" y="0"/>
                    <a:pt x="0" y="122719"/>
                    <a:pt x="0" y="273540"/>
                  </a:cubicBezTo>
                  <a:cubicBezTo>
                    <a:pt x="0" y="341346"/>
                    <a:pt x="31227" y="400562"/>
                    <a:pt x="61412" y="457842"/>
                  </a:cubicBezTo>
                  <a:cubicBezTo>
                    <a:pt x="67551" y="469477"/>
                    <a:pt x="73889" y="481525"/>
                    <a:pt x="79797" y="493325"/>
                  </a:cubicBezTo>
                  <a:cubicBezTo>
                    <a:pt x="101492" y="536703"/>
                    <a:pt x="116601" y="581124"/>
                    <a:pt x="124627" y="624601"/>
                  </a:cubicBezTo>
                  <a:cubicBezTo>
                    <a:pt x="124611" y="624816"/>
                    <a:pt x="124561" y="625015"/>
                    <a:pt x="124561" y="625230"/>
                  </a:cubicBezTo>
                  <a:cubicBezTo>
                    <a:pt x="124561" y="626488"/>
                    <a:pt x="124859" y="627679"/>
                    <a:pt x="125372" y="628738"/>
                  </a:cubicBezTo>
                  <a:cubicBezTo>
                    <a:pt x="129327" y="651445"/>
                    <a:pt x="131362" y="673887"/>
                    <a:pt x="131362" y="695750"/>
                  </a:cubicBezTo>
                  <a:cubicBezTo>
                    <a:pt x="131362" y="717248"/>
                    <a:pt x="129029" y="729164"/>
                    <a:pt x="129013" y="729280"/>
                  </a:cubicBezTo>
                  <a:cubicBezTo>
                    <a:pt x="128516" y="731713"/>
                    <a:pt x="129195" y="734229"/>
                    <a:pt x="130767" y="736148"/>
                  </a:cubicBezTo>
                  <a:cubicBezTo>
                    <a:pt x="132339" y="738085"/>
                    <a:pt x="134755" y="739194"/>
                    <a:pt x="137237" y="739194"/>
                  </a:cubicBezTo>
                  <a:lnTo>
                    <a:pt x="172122" y="739194"/>
                  </a:lnTo>
                  <a:lnTo>
                    <a:pt x="172122" y="803789"/>
                  </a:lnTo>
                  <a:cubicBezTo>
                    <a:pt x="172122" y="815887"/>
                    <a:pt x="181968" y="825734"/>
                    <a:pt x="194082" y="825734"/>
                  </a:cubicBezTo>
                  <a:lnTo>
                    <a:pt x="352931" y="825734"/>
                  </a:lnTo>
                  <a:cubicBezTo>
                    <a:pt x="365045" y="825734"/>
                    <a:pt x="374891" y="815887"/>
                    <a:pt x="374891" y="803789"/>
                  </a:cubicBezTo>
                  <a:lnTo>
                    <a:pt x="374891" y="739194"/>
                  </a:lnTo>
                  <a:lnTo>
                    <a:pt x="413979" y="739194"/>
                  </a:lnTo>
                  <a:cubicBezTo>
                    <a:pt x="416461" y="739194"/>
                    <a:pt x="418794" y="738068"/>
                    <a:pt x="420367" y="736165"/>
                  </a:cubicBezTo>
                  <a:cubicBezTo>
                    <a:pt x="421939" y="734245"/>
                    <a:pt x="422567" y="731713"/>
                    <a:pt x="422088" y="729280"/>
                  </a:cubicBezTo>
                  <a:cubicBezTo>
                    <a:pt x="422071" y="729164"/>
                    <a:pt x="419738" y="717248"/>
                    <a:pt x="419738" y="695750"/>
                  </a:cubicBezTo>
                  <a:cubicBezTo>
                    <a:pt x="419738" y="630757"/>
                    <a:pt x="437577" y="560751"/>
                    <a:pt x="471303" y="493325"/>
                  </a:cubicBezTo>
                  <a:cubicBezTo>
                    <a:pt x="477211" y="481525"/>
                    <a:pt x="483549" y="469477"/>
                    <a:pt x="489688" y="457842"/>
                  </a:cubicBezTo>
                  <a:cubicBezTo>
                    <a:pt x="519873" y="400562"/>
                    <a:pt x="551100" y="341346"/>
                    <a:pt x="551100" y="273540"/>
                  </a:cubicBezTo>
                  <a:cubicBezTo>
                    <a:pt x="551100" y="122719"/>
                    <a:pt x="428409" y="0"/>
                    <a:pt x="277602" y="0"/>
                  </a:cubicBezTo>
                  <a:close/>
                  <a:moveTo>
                    <a:pt x="358342" y="803789"/>
                  </a:moveTo>
                  <a:cubicBezTo>
                    <a:pt x="358342" y="806768"/>
                    <a:pt x="355910" y="809184"/>
                    <a:pt x="352931" y="809184"/>
                  </a:cubicBezTo>
                  <a:lnTo>
                    <a:pt x="194082" y="809184"/>
                  </a:lnTo>
                  <a:cubicBezTo>
                    <a:pt x="191103" y="809184"/>
                    <a:pt x="188670" y="806768"/>
                    <a:pt x="188670" y="803789"/>
                  </a:cubicBezTo>
                  <a:lnTo>
                    <a:pt x="188670" y="739194"/>
                  </a:lnTo>
                  <a:lnTo>
                    <a:pt x="358342" y="739194"/>
                  </a:lnTo>
                  <a:lnTo>
                    <a:pt x="358342" y="803789"/>
                  </a:lnTo>
                  <a:close/>
                  <a:moveTo>
                    <a:pt x="366683" y="722644"/>
                  </a:moveTo>
                  <a:cubicBezTo>
                    <a:pt x="366666" y="722644"/>
                    <a:pt x="366633" y="722644"/>
                    <a:pt x="366617" y="722644"/>
                  </a:cubicBezTo>
                  <a:lnTo>
                    <a:pt x="180396" y="722644"/>
                  </a:lnTo>
                  <a:cubicBezTo>
                    <a:pt x="180379" y="722644"/>
                    <a:pt x="180346" y="722644"/>
                    <a:pt x="180330" y="722644"/>
                  </a:cubicBezTo>
                  <a:lnTo>
                    <a:pt x="146620" y="722644"/>
                  </a:lnTo>
                  <a:cubicBezTo>
                    <a:pt x="147266" y="716421"/>
                    <a:pt x="147911" y="707384"/>
                    <a:pt x="147911" y="695750"/>
                  </a:cubicBezTo>
                  <a:cubicBezTo>
                    <a:pt x="147911" y="691976"/>
                    <a:pt x="147845" y="688186"/>
                    <a:pt x="147729" y="684396"/>
                  </a:cubicBezTo>
                  <a:lnTo>
                    <a:pt x="403371" y="684396"/>
                  </a:lnTo>
                  <a:cubicBezTo>
                    <a:pt x="403255" y="688186"/>
                    <a:pt x="403189" y="691976"/>
                    <a:pt x="403189" y="695750"/>
                  </a:cubicBezTo>
                  <a:cubicBezTo>
                    <a:pt x="403189" y="707384"/>
                    <a:pt x="403834" y="716421"/>
                    <a:pt x="404480" y="722644"/>
                  </a:cubicBezTo>
                  <a:lnTo>
                    <a:pt x="366683" y="722644"/>
                  </a:lnTo>
                  <a:close/>
                  <a:moveTo>
                    <a:pt x="404232" y="667846"/>
                  </a:moveTo>
                  <a:lnTo>
                    <a:pt x="146868" y="667846"/>
                  </a:lnTo>
                  <a:cubicBezTo>
                    <a:pt x="146058" y="656493"/>
                    <a:pt x="144734" y="645040"/>
                    <a:pt x="142930" y="633505"/>
                  </a:cubicBezTo>
                  <a:lnTo>
                    <a:pt x="408170" y="633505"/>
                  </a:lnTo>
                  <a:cubicBezTo>
                    <a:pt x="406366" y="645040"/>
                    <a:pt x="405043" y="656493"/>
                    <a:pt x="404232" y="667846"/>
                  </a:cubicBezTo>
                  <a:close/>
                  <a:moveTo>
                    <a:pt x="475059" y="450130"/>
                  </a:moveTo>
                  <a:cubicBezTo>
                    <a:pt x="468870" y="461847"/>
                    <a:pt x="462483" y="473962"/>
                    <a:pt x="456509" y="485927"/>
                  </a:cubicBezTo>
                  <a:cubicBezTo>
                    <a:pt x="434863" y="529173"/>
                    <a:pt x="419572" y="573511"/>
                    <a:pt x="411066" y="617071"/>
                  </a:cubicBezTo>
                  <a:cubicBezTo>
                    <a:pt x="410669" y="617021"/>
                    <a:pt x="410288" y="616955"/>
                    <a:pt x="409875" y="616955"/>
                  </a:cubicBezTo>
                  <a:lnTo>
                    <a:pt x="283824" y="616955"/>
                  </a:lnTo>
                  <a:lnTo>
                    <a:pt x="283824" y="340055"/>
                  </a:lnTo>
                  <a:lnTo>
                    <a:pt x="359137" y="273524"/>
                  </a:lnTo>
                  <a:cubicBezTo>
                    <a:pt x="362562" y="270495"/>
                    <a:pt x="362893" y="265265"/>
                    <a:pt x="359865" y="261839"/>
                  </a:cubicBezTo>
                  <a:cubicBezTo>
                    <a:pt x="356837" y="258413"/>
                    <a:pt x="351607" y="258099"/>
                    <a:pt x="348182" y="261111"/>
                  </a:cubicBezTo>
                  <a:lnTo>
                    <a:pt x="273498" y="327096"/>
                  </a:lnTo>
                  <a:lnTo>
                    <a:pt x="198831" y="261111"/>
                  </a:lnTo>
                  <a:cubicBezTo>
                    <a:pt x="195405" y="258099"/>
                    <a:pt x="190176" y="258413"/>
                    <a:pt x="187148" y="261839"/>
                  </a:cubicBezTo>
                  <a:cubicBezTo>
                    <a:pt x="184119" y="265265"/>
                    <a:pt x="184450" y="270495"/>
                    <a:pt x="187876" y="273524"/>
                  </a:cubicBezTo>
                  <a:lnTo>
                    <a:pt x="267276" y="343679"/>
                  </a:lnTo>
                  <a:lnTo>
                    <a:pt x="267276" y="616955"/>
                  </a:lnTo>
                  <a:lnTo>
                    <a:pt x="140017" y="616955"/>
                  </a:lnTo>
                  <a:cubicBezTo>
                    <a:pt x="131511" y="573428"/>
                    <a:pt x="116204" y="529140"/>
                    <a:pt x="94592" y="485927"/>
                  </a:cubicBezTo>
                  <a:cubicBezTo>
                    <a:pt x="88618" y="473962"/>
                    <a:pt x="82230" y="461847"/>
                    <a:pt x="76041" y="450130"/>
                  </a:cubicBezTo>
                  <a:cubicBezTo>
                    <a:pt x="46799" y="394621"/>
                    <a:pt x="16549" y="337241"/>
                    <a:pt x="16549" y="273540"/>
                  </a:cubicBezTo>
                  <a:cubicBezTo>
                    <a:pt x="16549" y="131838"/>
                    <a:pt x="131826" y="16550"/>
                    <a:pt x="273498" y="16550"/>
                  </a:cubicBezTo>
                  <a:lnTo>
                    <a:pt x="277602" y="16550"/>
                  </a:lnTo>
                  <a:cubicBezTo>
                    <a:pt x="419274" y="16550"/>
                    <a:pt x="534552" y="131838"/>
                    <a:pt x="534552" y="273540"/>
                  </a:cubicBezTo>
                  <a:cubicBezTo>
                    <a:pt x="534552" y="337241"/>
                    <a:pt x="504301" y="394621"/>
                    <a:pt x="475059" y="450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4" name="Google Shape;584;p18"/>
          <p:cNvGrpSpPr/>
          <p:nvPr/>
        </p:nvGrpSpPr>
        <p:grpSpPr>
          <a:xfrm>
            <a:off x="6515446" y="3486765"/>
            <a:ext cx="1828463" cy="1150810"/>
            <a:chOff x="0" y="0"/>
            <a:chExt cx="4875900" cy="3068828"/>
          </a:xfrm>
        </p:grpSpPr>
        <p:sp>
          <p:nvSpPr>
            <p:cNvPr id="585" name="Google Shape;585;p18"/>
            <p:cNvSpPr txBox="1"/>
            <p:nvPr/>
          </p:nvSpPr>
          <p:spPr>
            <a:xfrm>
              <a:off x="0" y="2009828"/>
              <a:ext cx="4875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</a:t>
              </a:r>
              <a:endParaRPr sz="700">
                <a:solidFill>
                  <a:schemeClr val="accent3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3"/>
                  </a:solidFill>
                  <a:latin typeface="DM Sans"/>
                  <a:ea typeface="DM Sans"/>
                  <a:cs typeface="DM Sans"/>
                  <a:sym typeface="DM Sans"/>
                </a:rPr>
                <a:t>you want to discuss. </a:t>
              </a:r>
              <a:endParaRPr sz="700">
                <a:solidFill>
                  <a:schemeClr val="accent3"/>
                </a:solidFill>
              </a:endParaRPr>
            </a:p>
          </p:txBody>
        </p:sp>
        <p:sp>
          <p:nvSpPr>
            <p:cNvPr id="586" name="Google Shape;586;p18"/>
            <p:cNvSpPr txBox="1"/>
            <p:nvPr/>
          </p:nvSpPr>
          <p:spPr>
            <a:xfrm>
              <a:off x="0" y="1108277"/>
              <a:ext cx="4875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1"/>
                  </a:solidFill>
                  <a:latin typeface="Red Hat Display"/>
                  <a:ea typeface="Red Hat Display"/>
                  <a:cs typeface="Red Hat Display"/>
                  <a:sym typeface="Red Hat Display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7" y="0"/>
              <a:ext cx="598161" cy="825503"/>
            </a:xfrm>
            <a:custGeom>
              <a:rect b="b" l="l" r="r" t="t"/>
              <a:pathLst>
                <a:path extrusionOk="0" h="825503" w="598161">
                  <a:moveTo>
                    <a:pt x="594999" y="724237"/>
                  </a:moveTo>
                  <a:cubicBezTo>
                    <a:pt x="591648" y="729110"/>
                    <a:pt x="586101" y="732033"/>
                    <a:pt x="580175" y="732033"/>
                  </a:cubicBezTo>
                  <a:lnTo>
                    <a:pt x="400411" y="732033"/>
                  </a:lnTo>
                  <a:cubicBezTo>
                    <a:pt x="396202" y="784277"/>
                    <a:pt x="352388" y="825503"/>
                    <a:pt x="299097" y="825503"/>
                  </a:cubicBezTo>
                  <a:cubicBezTo>
                    <a:pt x="245791" y="825503"/>
                    <a:pt x="201960" y="784277"/>
                    <a:pt x="197751" y="732033"/>
                  </a:cubicBezTo>
                  <a:lnTo>
                    <a:pt x="17987" y="732033"/>
                  </a:lnTo>
                  <a:cubicBezTo>
                    <a:pt x="12061" y="732033"/>
                    <a:pt x="6514" y="729110"/>
                    <a:pt x="3162" y="724237"/>
                  </a:cubicBezTo>
                  <a:cubicBezTo>
                    <a:pt x="-189" y="719348"/>
                    <a:pt x="-932" y="713138"/>
                    <a:pt x="1198" y="707605"/>
                  </a:cubicBezTo>
                  <a:cubicBezTo>
                    <a:pt x="7967" y="689965"/>
                    <a:pt x="18945" y="658136"/>
                    <a:pt x="28701" y="615308"/>
                  </a:cubicBezTo>
                  <a:cubicBezTo>
                    <a:pt x="28767" y="614911"/>
                    <a:pt x="28850" y="614532"/>
                    <a:pt x="28966" y="614152"/>
                  </a:cubicBezTo>
                  <a:cubicBezTo>
                    <a:pt x="39894" y="565823"/>
                    <a:pt x="49222" y="503636"/>
                    <a:pt x="49238" y="432134"/>
                  </a:cubicBezTo>
                  <a:cubicBezTo>
                    <a:pt x="49238" y="432118"/>
                    <a:pt x="49222" y="432101"/>
                    <a:pt x="49222" y="432085"/>
                  </a:cubicBezTo>
                  <a:lnTo>
                    <a:pt x="49222" y="345519"/>
                  </a:lnTo>
                  <a:cubicBezTo>
                    <a:pt x="49222" y="220172"/>
                    <a:pt x="141918" y="116098"/>
                    <a:pt x="262333" y="98260"/>
                  </a:cubicBezTo>
                  <a:cubicBezTo>
                    <a:pt x="250545" y="87986"/>
                    <a:pt x="243083" y="72873"/>
                    <a:pt x="243083" y="56042"/>
                  </a:cubicBezTo>
                  <a:cubicBezTo>
                    <a:pt x="243083" y="25139"/>
                    <a:pt x="268193" y="0"/>
                    <a:pt x="299081" y="0"/>
                  </a:cubicBezTo>
                  <a:cubicBezTo>
                    <a:pt x="329969" y="0"/>
                    <a:pt x="355078" y="25139"/>
                    <a:pt x="355078" y="56042"/>
                  </a:cubicBezTo>
                  <a:cubicBezTo>
                    <a:pt x="355078" y="72856"/>
                    <a:pt x="347633" y="87953"/>
                    <a:pt x="335862" y="98227"/>
                  </a:cubicBezTo>
                  <a:cubicBezTo>
                    <a:pt x="388641" y="105973"/>
                    <a:pt x="437341" y="130352"/>
                    <a:pt x="475757" y="168771"/>
                  </a:cubicBezTo>
                  <a:cubicBezTo>
                    <a:pt x="522955" y="215960"/>
                    <a:pt x="548940" y="278741"/>
                    <a:pt x="548940" y="345519"/>
                  </a:cubicBezTo>
                  <a:lnTo>
                    <a:pt x="548940" y="432085"/>
                  </a:lnTo>
                  <a:cubicBezTo>
                    <a:pt x="548940" y="432101"/>
                    <a:pt x="548924" y="432118"/>
                    <a:pt x="548924" y="432134"/>
                  </a:cubicBezTo>
                  <a:cubicBezTo>
                    <a:pt x="548940" y="567854"/>
                    <a:pt x="582519" y="669996"/>
                    <a:pt x="596964" y="707605"/>
                  </a:cubicBezTo>
                  <a:cubicBezTo>
                    <a:pt x="599094" y="713138"/>
                    <a:pt x="598351" y="719348"/>
                    <a:pt x="594999" y="7242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16509" y="16517"/>
              <a:ext cx="565160" cy="792469"/>
            </a:xfrm>
            <a:custGeom>
              <a:rect b="b" l="l" r="r" t="t"/>
              <a:pathLst>
                <a:path extrusionOk="0" h="792469" w="565160">
                  <a:moveTo>
                    <a:pt x="282578" y="715516"/>
                  </a:moveTo>
                  <a:lnTo>
                    <a:pt x="367367" y="715516"/>
                  </a:lnTo>
                  <a:cubicBezTo>
                    <a:pt x="363207" y="758642"/>
                    <a:pt x="326772" y="792469"/>
                    <a:pt x="282595" y="792469"/>
                  </a:cubicBezTo>
                  <a:cubicBezTo>
                    <a:pt x="238401" y="792469"/>
                    <a:pt x="201950" y="758642"/>
                    <a:pt x="197789" y="715516"/>
                  </a:cubicBezTo>
                  <a:lnTo>
                    <a:pt x="282578" y="715516"/>
                  </a:lnTo>
                  <a:close/>
                  <a:moveTo>
                    <a:pt x="565059" y="697017"/>
                  </a:moveTo>
                  <a:cubicBezTo>
                    <a:pt x="558422" y="679741"/>
                    <a:pt x="547856" y="649184"/>
                    <a:pt x="538215" y="608239"/>
                  </a:cubicBezTo>
                  <a:lnTo>
                    <a:pt x="26941" y="608239"/>
                  </a:lnTo>
                  <a:cubicBezTo>
                    <a:pt x="17300" y="649184"/>
                    <a:pt x="6734" y="679741"/>
                    <a:pt x="114" y="697017"/>
                  </a:cubicBezTo>
                  <a:cubicBezTo>
                    <a:pt x="-84" y="697496"/>
                    <a:pt x="-18" y="697942"/>
                    <a:pt x="263" y="698355"/>
                  </a:cubicBezTo>
                  <a:cubicBezTo>
                    <a:pt x="560" y="698785"/>
                    <a:pt x="956" y="698999"/>
                    <a:pt x="1484" y="698999"/>
                  </a:cubicBezTo>
                  <a:lnTo>
                    <a:pt x="189139" y="698999"/>
                  </a:lnTo>
                  <a:lnTo>
                    <a:pt x="282578" y="698999"/>
                  </a:lnTo>
                  <a:lnTo>
                    <a:pt x="376017" y="698999"/>
                  </a:lnTo>
                  <a:lnTo>
                    <a:pt x="563672" y="698999"/>
                  </a:lnTo>
                  <a:cubicBezTo>
                    <a:pt x="564200" y="698999"/>
                    <a:pt x="564596" y="698785"/>
                    <a:pt x="564893" y="698355"/>
                  </a:cubicBezTo>
                  <a:cubicBezTo>
                    <a:pt x="565174" y="697942"/>
                    <a:pt x="565240" y="697496"/>
                    <a:pt x="565059" y="697017"/>
                  </a:cubicBezTo>
                  <a:close/>
                  <a:moveTo>
                    <a:pt x="282578" y="79034"/>
                  </a:moveTo>
                  <a:cubicBezTo>
                    <a:pt x="304353" y="79034"/>
                    <a:pt x="322067" y="61311"/>
                    <a:pt x="322067" y="39525"/>
                  </a:cubicBezTo>
                  <a:cubicBezTo>
                    <a:pt x="322067" y="17739"/>
                    <a:pt x="304353" y="0"/>
                    <a:pt x="282578" y="0"/>
                  </a:cubicBezTo>
                  <a:cubicBezTo>
                    <a:pt x="260803" y="0"/>
                    <a:pt x="243089" y="17739"/>
                    <a:pt x="243089" y="39525"/>
                  </a:cubicBezTo>
                  <a:cubicBezTo>
                    <a:pt x="243089" y="61311"/>
                    <a:pt x="260803" y="79034"/>
                    <a:pt x="282578" y="79034"/>
                  </a:cubicBezTo>
                  <a:close/>
                  <a:moveTo>
                    <a:pt x="534501" y="591722"/>
                  </a:moveTo>
                  <a:cubicBezTo>
                    <a:pt x="524265" y="543822"/>
                    <a:pt x="515912" y="483832"/>
                    <a:pt x="515912" y="415568"/>
                  </a:cubicBezTo>
                  <a:cubicBezTo>
                    <a:pt x="515912" y="415551"/>
                    <a:pt x="515929" y="415535"/>
                    <a:pt x="515929" y="415518"/>
                  </a:cubicBezTo>
                  <a:lnTo>
                    <a:pt x="515929" y="329002"/>
                  </a:lnTo>
                  <a:cubicBezTo>
                    <a:pt x="515929" y="266634"/>
                    <a:pt x="491661" y="208015"/>
                    <a:pt x="447583" y="163931"/>
                  </a:cubicBezTo>
                  <a:cubicBezTo>
                    <a:pt x="403488" y="119847"/>
                    <a:pt x="344898" y="95551"/>
                    <a:pt x="282578" y="95551"/>
                  </a:cubicBezTo>
                  <a:cubicBezTo>
                    <a:pt x="153909" y="95551"/>
                    <a:pt x="49228" y="200285"/>
                    <a:pt x="49228" y="329002"/>
                  </a:cubicBezTo>
                  <a:lnTo>
                    <a:pt x="49228" y="415518"/>
                  </a:lnTo>
                  <a:cubicBezTo>
                    <a:pt x="49228" y="415535"/>
                    <a:pt x="49244" y="415551"/>
                    <a:pt x="49244" y="415568"/>
                  </a:cubicBezTo>
                  <a:cubicBezTo>
                    <a:pt x="49244" y="483832"/>
                    <a:pt x="40891" y="543822"/>
                    <a:pt x="30655" y="591722"/>
                  </a:cubicBezTo>
                  <a:lnTo>
                    <a:pt x="534501" y="5917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7" y="0"/>
              <a:ext cx="598161" cy="825503"/>
            </a:xfrm>
            <a:custGeom>
              <a:rect b="b" l="l" r="r" t="t"/>
              <a:pathLst>
                <a:path extrusionOk="0" h="825503" w="598161">
                  <a:moveTo>
                    <a:pt x="596964" y="707605"/>
                  </a:moveTo>
                  <a:cubicBezTo>
                    <a:pt x="582519" y="669996"/>
                    <a:pt x="548940" y="567854"/>
                    <a:pt x="548924" y="432134"/>
                  </a:cubicBezTo>
                  <a:cubicBezTo>
                    <a:pt x="548924" y="432118"/>
                    <a:pt x="548940" y="432101"/>
                    <a:pt x="548940" y="432085"/>
                  </a:cubicBezTo>
                  <a:lnTo>
                    <a:pt x="548940" y="345519"/>
                  </a:lnTo>
                  <a:cubicBezTo>
                    <a:pt x="548940" y="278741"/>
                    <a:pt x="522955" y="215960"/>
                    <a:pt x="475757" y="168771"/>
                  </a:cubicBezTo>
                  <a:cubicBezTo>
                    <a:pt x="437341" y="130352"/>
                    <a:pt x="388641" y="105973"/>
                    <a:pt x="335862" y="98227"/>
                  </a:cubicBezTo>
                  <a:cubicBezTo>
                    <a:pt x="347633" y="87953"/>
                    <a:pt x="355078" y="72856"/>
                    <a:pt x="355078" y="56042"/>
                  </a:cubicBezTo>
                  <a:cubicBezTo>
                    <a:pt x="355078" y="25139"/>
                    <a:pt x="329969" y="0"/>
                    <a:pt x="299081" y="0"/>
                  </a:cubicBezTo>
                  <a:cubicBezTo>
                    <a:pt x="268193" y="0"/>
                    <a:pt x="243083" y="25139"/>
                    <a:pt x="243083" y="56042"/>
                  </a:cubicBezTo>
                  <a:cubicBezTo>
                    <a:pt x="243083" y="72873"/>
                    <a:pt x="250545" y="87986"/>
                    <a:pt x="262333" y="98260"/>
                  </a:cubicBezTo>
                  <a:cubicBezTo>
                    <a:pt x="141918" y="116098"/>
                    <a:pt x="49222" y="220172"/>
                    <a:pt x="49222" y="345519"/>
                  </a:cubicBezTo>
                  <a:lnTo>
                    <a:pt x="49222" y="432085"/>
                  </a:lnTo>
                  <a:cubicBezTo>
                    <a:pt x="49222" y="432101"/>
                    <a:pt x="49238" y="432118"/>
                    <a:pt x="49238" y="432134"/>
                  </a:cubicBezTo>
                  <a:cubicBezTo>
                    <a:pt x="49222" y="503636"/>
                    <a:pt x="39894" y="565823"/>
                    <a:pt x="28966" y="614152"/>
                  </a:cubicBezTo>
                  <a:cubicBezTo>
                    <a:pt x="28850" y="614532"/>
                    <a:pt x="28767" y="614911"/>
                    <a:pt x="28701" y="615308"/>
                  </a:cubicBezTo>
                  <a:cubicBezTo>
                    <a:pt x="18945" y="658136"/>
                    <a:pt x="7967" y="689965"/>
                    <a:pt x="1198" y="707605"/>
                  </a:cubicBezTo>
                  <a:cubicBezTo>
                    <a:pt x="-932" y="713138"/>
                    <a:pt x="-189" y="719348"/>
                    <a:pt x="3162" y="724237"/>
                  </a:cubicBezTo>
                  <a:cubicBezTo>
                    <a:pt x="6514" y="729110"/>
                    <a:pt x="12061" y="732033"/>
                    <a:pt x="17987" y="732033"/>
                  </a:cubicBezTo>
                  <a:lnTo>
                    <a:pt x="197751" y="732033"/>
                  </a:lnTo>
                  <a:cubicBezTo>
                    <a:pt x="201960" y="784277"/>
                    <a:pt x="245791" y="825503"/>
                    <a:pt x="299097" y="825503"/>
                  </a:cubicBezTo>
                  <a:cubicBezTo>
                    <a:pt x="352388" y="825503"/>
                    <a:pt x="396202" y="784277"/>
                    <a:pt x="400411" y="732033"/>
                  </a:cubicBezTo>
                  <a:lnTo>
                    <a:pt x="580175" y="732033"/>
                  </a:lnTo>
                  <a:cubicBezTo>
                    <a:pt x="586101" y="732033"/>
                    <a:pt x="591648" y="729110"/>
                    <a:pt x="594999" y="724237"/>
                  </a:cubicBezTo>
                  <a:cubicBezTo>
                    <a:pt x="598351" y="719348"/>
                    <a:pt x="599094" y="713138"/>
                    <a:pt x="596964" y="707605"/>
                  </a:cubicBezTo>
                  <a:close/>
                  <a:moveTo>
                    <a:pt x="259592" y="56042"/>
                  </a:moveTo>
                  <a:cubicBezTo>
                    <a:pt x="259592" y="34256"/>
                    <a:pt x="277306" y="16517"/>
                    <a:pt x="299081" y="16517"/>
                  </a:cubicBezTo>
                  <a:cubicBezTo>
                    <a:pt x="320856" y="16517"/>
                    <a:pt x="338570" y="34256"/>
                    <a:pt x="338570" y="56042"/>
                  </a:cubicBezTo>
                  <a:cubicBezTo>
                    <a:pt x="338570" y="77828"/>
                    <a:pt x="320856" y="95551"/>
                    <a:pt x="299081" y="95551"/>
                  </a:cubicBezTo>
                  <a:cubicBezTo>
                    <a:pt x="277306" y="95551"/>
                    <a:pt x="259592" y="77828"/>
                    <a:pt x="259592" y="56042"/>
                  </a:cubicBezTo>
                  <a:close/>
                  <a:moveTo>
                    <a:pt x="65747" y="432085"/>
                  </a:moveTo>
                  <a:cubicBezTo>
                    <a:pt x="65747" y="432068"/>
                    <a:pt x="65730" y="432052"/>
                    <a:pt x="65730" y="432035"/>
                  </a:cubicBezTo>
                  <a:lnTo>
                    <a:pt x="65730" y="345519"/>
                  </a:lnTo>
                  <a:cubicBezTo>
                    <a:pt x="65730" y="216802"/>
                    <a:pt x="170412" y="112068"/>
                    <a:pt x="299081" y="112068"/>
                  </a:cubicBezTo>
                  <a:cubicBezTo>
                    <a:pt x="361401" y="112068"/>
                    <a:pt x="419991" y="136364"/>
                    <a:pt x="464085" y="180448"/>
                  </a:cubicBezTo>
                  <a:cubicBezTo>
                    <a:pt x="508164" y="224532"/>
                    <a:pt x="532431" y="283151"/>
                    <a:pt x="532431" y="345519"/>
                  </a:cubicBezTo>
                  <a:lnTo>
                    <a:pt x="532431" y="432035"/>
                  </a:lnTo>
                  <a:cubicBezTo>
                    <a:pt x="532431" y="432052"/>
                    <a:pt x="532415" y="432068"/>
                    <a:pt x="532415" y="432085"/>
                  </a:cubicBezTo>
                  <a:cubicBezTo>
                    <a:pt x="532415" y="500349"/>
                    <a:pt x="540768" y="560339"/>
                    <a:pt x="551004" y="608239"/>
                  </a:cubicBezTo>
                  <a:lnTo>
                    <a:pt x="47158" y="608239"/>
                  </a:lnTo>
                  <a:cubicBezTo>
                    <a:pt x="57394" y="560339"/>
                    <a:pt x="65747" y="500349"/>
                    <a:pt x="65747" y="432085"/>
                  </a:cubicBezTo>
                  <a:close/>
                  <a:moveTo>
                    <a:pt x="299097" y="808986"/>
                  </a:moveTo>
                  <a:cubicBezTo>
                    <a:pt x="254904" y="808986"/>
                    <a:pt x="218452" y="775159"/>
                    <a:pt x="214292" y="732033"/>
                  </a:cubicBezTo>
                  <a:lnTo>
                    <a:pt x="299081" y="732033"/>
                  </a:lnTo>
                  <a:lnTo>
                    <a:pt x="383870" y="732033"/>
                  </a:lnTo>
                  <a:cubicBezTo>
                    <a:pt x="379709" y="775159"/>
                    <a:pt x="343275" y="808986"/>
                    <a:pt x="299097" y="808986"/>
                  </a:cubicBezTo>
                  <a:close/>
                  <a:moveTo>
                    <a:pt x="581396" y="714872"/>
                  </a:moveTo>
                  <a:cubicBezTo>
                    <a:pt x="581099" y="715302"/>
                    <a:pt x="580703" y="715516"/>
                    <a:pt x="580175" y="715516"/>
                  </a:cubicBezTo>
                  <a:lnTo>
                    <a:pt x="392520" y="715516"/>
                  </a:lnTo>
                  <a:lnTo>
                    <a:pt x="299081" y="715516"/>
                  </a:lnTo>
                  <a:lnTo>
                    <a:pt x="205642" y="715516"/>
                  </a:lnTo>
                  <a:lnTo>
                    <a:pt x="17987" y="715516"/>
                  </a:lnTo>
                  <a:cubicBezTo>
                    <a:pt x="17459" y="715516"/>
                    <a:pt x="17063" y="715302"/>
                    <a:pt x="16766" y="714872"/>
                  </a:cubicBezTo>
                  <a:cubicBezTo>
                    <a:pt x="16485" y="714459"/>
                    <a:pt x="16419" y="714013"/>
                    <a:pt x="16617" y="713534"/>
                  </a:cubicBezTo>
                  <a:cubicBezTo>
                    <a:pt x="23237" y="696258"/>
                    <a:pt x="33803" y="665701"/>
                    <a:pt x="43444" y="624756"/>
                  </a:cubicBezTo>
                  <a:lnTo>
                    <a:pt x="554718" y="624756"/>
                  </a:lnTo>
                  <a:cubicBezTo>
                    <a:pt x="564359" y="665701"/>
                    <a:pt x="574925" y="696258"/>
                    <a:pt x="581561" y="713534"/>
                  </a:cubicBezTo>
                  <a:cubicBezTo>
                    <a:pt x="581743" y="714013"/>
                    <a:pt x="581677" y="714459"/>
                    <a:pt x="581396" y="71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19"/>
          <p:cNvPicPr preferRelativeResize="0"/>
          <p:nvPr/>
        </p:nvPicPr>
        <p:blipFill rotWithShape="1">
          <a:blip r:embed="rId3">
            <a:alphaModFix/>
          </a:blip>
          <a:srcRect b="0" l="11303" r="20400" t="0"/>
          <a:stretch/>
        </p:blipFill>
        <p:spPr>
          <a:xfrm>
            <a:off x="0" y="0"/>
            <a:ext cx="526261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9"/>
          <p:cNvSpPr/>
          <p:nvPr/>
        </p:nvSpPr>
        <p:spPr>
          <a:xfrm>
            <a:off x="6509322" y="4156121"/>
            <a:ext cx="1388465" cy="1434952"/>
          </a:xfrm>
          <a:custGeom>
            <a:rect b="b" l="l" r="r" t="t"/>
            <a:pathLst>
              <a:path extrusionOk="0" h="2869903" w="2776929">
                <a:moveTo>
                  <a:pt x="2773026" y="456240"/>
                </a:moveTo>
                <a:cubicBezTo>
                  <a:pt x="2772108" y="451590"/>
                  <a:pt x="2769183" y="447228"/>
                  <a:pt x="2763562" y="444817"/>
                </a:cubicBezTo>
                <a:cubicBezTo>
                  <a:pt x="2745897" y="439250"/>
                  <a:pt x="2728174" y="433625"/>
                  <a:pt x="2710509" y="428000"/>
                </a:cubicBezTo>
                <a:cubicBezTo>
                  <a:pt x="2629180" y="402515"/>
                  <a:pt x="2547908" y="377318"/>
                  <a:pt x="2468816" y="345347"/>
                </a:cubicBezTo>
                <a:cubicBezTo>
                  <a:pt x="2439680" y="335819"/>
                  <a:pt x="2409454" y="330251"/>
                  <a:pt x="2380375" y="320436"/>
                </a:cubicBezTo>
                <a:cubicBezTo>
                  <a:pt x="2340629" y="304824"/>
                  <a:pt x="2300251" y="291336"/>
                  <a:pt x="2258841" y="281004"/>
                </a:cubicBezTo>
                <a:cubicBezTo>
                  <a:pt x="2138511" y="241055"/>
                  <a:pt x="2016632" y="206330"/>
                  <a:pt x="1894581" y="172063"/>
                </a:cubicBezTo>
                <a:cubicBezTo>
                  <a:pt x="1720395" y="120864"/>
                  <a:pt x="1542653" y="80801"/>
                  <a:pt x="1371564" y="19729"/>
                </a:cubicBezTo>
                <a:cubicBezTo>
                  <a:pt x="1367836" y="18868"/>
                  <a:pt x="1358774" y="15884"/>
                  <a:pt x="1348163" y="12727"/>
                </a:cubicBezTo>
                <a:cubicBezTo>
                  <a:pt x="1347303" y="12095"/>
                  <a:pt x="1346328" y="11464"/>
                  <a:pt x="1345238" y="10947"/>
                </a:cubicBezTo>
                <a:cubicBezTo>
                  <a:pt x="1345295" y="10947"/>
                  <a:pt x="1345295" y="10890"/>
                  <a:pt x="1345353" y="10890"/>
                </a:cubicBezTo>
                <a:cubicBezTo>
                  <a:pt x="1341797" y="9398"/>
                  <a:pt x="1337897" y="9053"/>
                  <a:pt x="1333996" y="8824"/>
                </a:cubicBezTo>
                <a:cubicBezTo>
                  <a:pt x="1324762" y="6470"/>
                  <a:pt x="1315586" y="4691"/>
                  <a:pt x="1308416" y="4519"/>
                </a:cubicBezTo>
                <a:cubicBezTo>
                  <a:pt x="1304918" y="1075"/>
                  <a:pt x="1299641" y="-876"/>
                  <a:pt x="1292644" y="386"/>
                </a:cubicBezTo>
                <a:cubicBezTo>
                  <a:pt x="1207472" y="29430"/>
                  <a:pt x="1121268" y="55086"/>
                  <a:pt x="1037071" y="86942"/>
                </a:cubicBezTo>
                <a:cubicBezTo>
                  <a:pt x="938478" y="126604"/>
                  <a:pt x="840631" y="168447"/>
                  <a:pt x="743587" y="211782"/>
                </a:cubicBezTo>
                <a:cubicBezTo>
                  <a:pt x="629968" y="261489"/>
                  <a:pt x="523861" y="325545"/>
                  <a:pt x="415174" y="384894"/>
                </a:cubicBezTo>
                <a:cubicBezTo>
                  <a:pt x="335107" y="428229"/>
                  <a:pt x="256302" y="473516"/>
                  <a:pt x="175833" y="516048"/>
                </a:cubicBezTo>
                <a:cubicBezTo>
                  <a:pt x="132874" y="538548"/>
                  <a:pt x="90891" y="562655"/>
                  <a:pt x="48965" y="586992"/>
                </a:cubicBezTo>
                <a:cubicBezTo>
                  <a:pt x="29980" y="580965"/>
                  <a:pt x="18796" y="588886"/>
                  <a:pt x="13061" y="606737"/>
                </a:cubicBezTo>
                <a:cubicBezTo>
                  <a:pt x="12946" y="607138"/>
                  <a:pt x="12831" y="607540"/>
                  <a:pt x="12774" y="607885"/>
                </a:cubicBezTo>
                <a:cubicBezTo>
                  <a:pt x="10021" y="610066"/>
                  <a:pt x="8128" y="613223"/>
                  <a:pt x="8185" y="617068"/>
                </a:cubicBezTo>
                <a:cubicBezTo>
                  <a:pt x="8529" y="618675"/>
                  <a:pt x="8931" y="620053"/>
                  <a:pt x="9390" y="621258"/>
                </a:cubicBezTo>
                <a:cubicBezTo>
                  <a:pt x="4228" y="645136"/>
                  <a:pt x="3253" y="669932"/>
                  <a:pt x="2393" y="694326"/>
                </a:cubicBezTo>
                <a:cubicBezTo>
                  <a:pt x="-1909" y="771124"/>
                  <a:pt x="270" y="848381"/>
                  <a:pt x="3597" y="925294"/>
                </a:cubicBezTo>
                <a:cubicBezTo>
                  <a:pt x="3998" y="936774"/>
                  <a:pt x="4228" y="948254"/>
                  <a:pt x="4400" y="959733"/>
                </a:cubicBezTo>
                <a:cubicBezTo>
                  <a:pt x="3826" y="982922"/>
                  <a:pt x="3540" y="1006111"/>
                  <a:pt x="3712" y="1029299"/>
                </a:cubicBezTo>
                <a:cubicBezTo>
                  <a:pt x="3712" y="1047093"/>
                  <a:pt x="4113" y="1064829"/>
                  <a:pt x="4744" y="1082622"/>
                </a:cubicBezTo>
                <a:cubicBezTo>
                  <a:pt x="4859" y="1103228"/>
                  <a:pt x="5203" y="1123891"/>
                  <a:pt x="6063" y="1144497"/>
                </a:cubicBezTo>
                <a:cubicBezTo>
                  <a:pt x="8816" y="1195523"/>
                  <a:pt x="12372" y="1246550"/>
                  <a:pt x="14380" y="1297634"/>
                </a:cubicBezTo>
                <a:cubicBezTo>
                  <a:pt x="14552" y="1303776"/>
                  <a:pt x="14781" y="1309917"/>
                  <a:pt x="15011" y="1316059"/>
                </a:cubicBezTo>
                <a:cubicBezTo>
                  <a:pt x="15469" y="1332130"/>
                  <a:pt x="15814" y="1348259"/>
                  <a:pt x="15871" y="1364388"/>
                </a:cubicBezTo>
                <a:cubicBezTo>
                  <a:pt x="14609" y="1460931"/>
                  <a:pt x="22008" y="1557130"/>
                  <a:pt x="30324" y="1653271"/>
                </a:cubicBezTo>
                <a:cubicBezTo>
                  <a:pt x="34339" y="1742984"/>
                  <a:pt x="39214" y="1832524"/>
                  <a:pt x="47817" y="1921892"/>
                </a:cubicBezTo>
                <a:cubicBezTo>
                  <a:pt x="52004" y="2017919"/>
                  <a:pt x="55904" y="2114405"/>
                  <a:pt x="58830" y="2210546"/>
                </a:cubicBezTo>
                <a:cubicBezTo>
                  <a:pt x="55101" y="2234366"/>
                  <a:pt x="77298" y="2245903"/>
                  <a:pt x="96454" y="2252217"/>
                </a:cubicBezTo>
                <a:cubicBezTo>
                  <a:pt x="138381" y="2268862"/>
                  <a:pt x="180995" y="2283958"/>
                  <a:pt x="224183" y="2297102"/>
                </a:cubicBezTo>
                <a:cubicBezTo>
                  <a:pt x="310445" y="2323562"/>
                  <a:pt x="393552" y="2359264"/>
                  <a:pt x="475397" y="2397089"/>
                </a:cubicBezTo>
                <a:cubicBezTo>
                  <a:pt x="575653" y="2440022"/>
                  <a:pt x="677170" y="2480086"/>
                  <a:pt x="776050" y="2526291"/>
                </a:cubicBezTo>
                <a:cubicBezTo>
                  <a:pt x="886859" y="2574104"/>
                  <a:pt x="998529" y="2620079"/>
                  <a:pt x="1107962" y="2671221"/>
                </a:cubicBezTo>
                <a:cubicBezTo>
                  <a:pt x="1193822" y="2715589"/>
                  <a:pt x="1285646" y="2746469"/>
                  <a:pt x="1372768" y="2788083"/>
                </a:cubicBezTo>
                <a:cubicBezTo>
                  <a:pt x="1426452" y="2815921"/>
                  <a:pt x="1483119" y="2836928"/>
                  <a:pt x="1538810" y="2860060"/>
                </a:cubicBezTo>
                <a:cubicBezTo>
                  <a:pt x="1539326" y="2861322"/>
                  <a:pt x="1539957" y="2862585"/>
                  <a:pt x="1540817" y="2863733"/>
                </a:cubicBezTo>
                <a:cubicBezTo>
                  <a:pt x="1549880" y="2875500"/>
                  <a:pt x="1563530" y="2868153"/>
                  <a:pt x="1572477" y="2860576"/>
                </a:cubicBezTo>
                <a:cubicBezTo>
                  <a:pt x="1584063" y="2852655"/>
                  <a:pt x="1596050" y="2844734"/>
                  <a:pt x="1608611" y="2838134"/>
                </a:cubicBezTo>
                <a:cubicBezTo>
                  <a:pt x="1668260" y="2811099"/>
                  <a:pt x="1723205" y="2775340"/>
                  <a:pt x="1780732" y="2744231"/>
                </a:cubicBezTo>
                <a:cubicBezTo>
                  <a:pt x="1832179" y="2712260"/>
                  <a:pt x="1881619" y="2677133"/>
                  <a:pt x="1935475" y="2649065"/>
                </a:cubicBezTo>
                <a:cubicBezTo>
                  <a:pt x="2046227" y="2583460"/>
                  <a:pt x="2158585" y="2520150"/>
                  <a:pt x="2264978" y="2447484"/>
                </a:cubicBezTo>
                <a:cubicBezTo>
                  <a:pt x="2319637" y="2412816"/>
                  <a:pt x="2376131" y="2380960"/>
                  <a:pt x="2427292" y="2341011"/>
                </a:cubicBezTo>
                <a:cubicBezTo>
                  <a:pt x="2493077" y="2295552"/>
                  <a:pt x="2548597" y="2242459"/>
                  <a:pt x="2611343" y="2192007"/>
                </a:cubicBezTo>
                <a:cubicBezTo>
                  <a:pt x="2637382" y="2170023"/>
                  <a:pt x="2666690" y="2151713"/>
                  <a:pt x="2690664" y="2127377"/>
                </a:cubicBezTo>
                <a:cubicBezTo>
                  <a:pt x="2702938" y="2115495"/>
                  <a:pt x="2707240" y="2098965"/>
                  <a:pt x="2707355" y="2082377"/>
                </a:cubicBezTo>
                <a:cubicBezTo>
                  <a:pt x="2709763" y="2050693"/>
                  <a:pt x="2709763" y="2018895"/>
                  <a:pt x="2710968" y="1987154"/>
                </a:cubicBezTo>
                <a:cubicBezTo>
                  <a:pt x="2714065" y="1903984"/>
                  <a:pt x="2718424" y="1824316"/>
                  <a:pt x="2724217" y="1740458"/>
                </a:cubicBezTo>
                <a:cubicBezTo>
                  <a:pt x="2725651" y="1663430"/>
                  <a:pt x="2735630" y="1588182"/>
                  <a:pt x="2738900" y="1510809"/>
                </a:cubicBezTo>
                <a:cubicBezTo>
                  <a:pt x="2739358" y="1363067"/>
                  <a:pt x="2748535" y="1215555"/>
                  <a:pt x="2748535" y="1067756"/>
                </a:cubicBezTo>
                <a:cubicBezTo>
                  <a:pt x="2743201" y="899810"/>
                  <a:pt x="2761784" y="732553"/>
                  <a:pt x="2771477" y="565066"/>
                </a:cubicBezTo>
                <a:cubicBezTo>
                  <a:pt x="2772968" y="538433"/>
                  <a:pt x="2773485" y="511801"/>
                  <a:pt x="2775951" y="485226"/>
                </a:cubicBezTo>
                <a:cubicBezTo>
                  <a:pt x="2777729" y="475181"/>
                  <a:pt x="2777270" y="463874"/>
                  <a:pt x="2773026" y="4562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6509322" y="4156121"/>
            <a:ext cx="1388465" cy="1434952"/>
          </a:xfrm>
          <a:custGeom>
            <a:rect b="b" l="l" r="r" t="t"/>
            <a:pathLst>
              <a:path extrusionOk="0" h="2869903" w="2776929">
                <a:moveTo>
                  <a:pt x="2773026" y="456240"/>
                </a:moveTo>
                <a:cubicBezTo>
                  <a:pt x="2772108" y="451590"/>
                  <a:pt x="2769183" y="447228"/>
                  <a:pt x="2763562" y="444817"/>
                </a:cubicBezTo>
                <a:cubicBezTo>
                  <a:pt x="2745897" y="439250"/>
                  <a:pt x="2728174" y="433625"/>
                  <a:pt x="2710509" y="428000"/>
                </a:cubicBezTo>
                <a:cubicBezTo>
                  <a:pt x="2629180" y="402515"/>
                  <a:pt x="2547908" y="377318"/>
                  <a:pt x="2468816" y="345347"/>
                </a:cubicBezTo>
                <a:cubicBezTo>
                  <a:pt x="2439680" y="335819"/>
                  <a:pt x="2409454" y="330251"/>
                  <a:pt x="2380375" y="320436"/>
                </a:cubicBezTo>
                <a:cubicBezTo>
                  <a:pt x="2340629" y="304824"/>
                  <a:pt x="2300251" y="291336"/>
                  <a:pt x="2258841" y="281004"/>
                </a:cubicBezTo>
                <a:cubicBezTo>
                  <a:pt x="2138511" y="241055"/>
                  <a:pt x="2016632" y="206330"/>
                  <a:pt x="1894581" y="172063"/>
                </a:cubicBezTo>
                <a:cubicBezTo>
                  <a:pt x="1720395" y="120864"/>
                  <a:pt x="1542653" y="80801"/>
                  <a:pt x="1371564" y="19729"/>
                </a:cubicBezTo>
                <a:cubicBezTo>
                  <a:pt x="1367836" y="18868"/>
                  <a:pt x="1358774" y="15884"/>
                  <a:pt x="1348163" y="12727"/>
                </a:cubicBezTo>
                <a:cubicBezTo>
                  <a:pt x="1347303" y="12095"/>
                  <a:pt x="1346328" y="11464"/>
                  <a:pt x="1345238" y="10947"/>
                </a:cubicBezTo>
                <a:cubicBezTo>
                  <a:pt x="1345295" y="10947"/>
                  <a:pt x="1345295" y="10890"/>
                  <a:pt x="1345353" y="10890"/>
                </a:cubicBezTo>
                <a:cubicBezTo>
                  <a:pt x="1341797" y="9398"/>
                  <a:pt x="1337897" y="9053"/>
                  <a:pt x="1333996" y="8824"/>
                </a:cubicBezTo>
                <a:cubicBezTo>
                  <a:pt x="1324762" y="6470"/>
                  <a:pt x="1315586" y="4691"/>
                  <a:pt x="1308416" y="4519"/>
                </a:cubicBezTo>
                <a:cubicBezTo>
                  <a:pt x="1304918" y="1075"/>
                  <a:pt x="1299641" y="-876"/>
                  <a:pt x="1292644" y="386"/>
                </a:cubicBezTo>
                <a:cubicBezTo>
                  <a:pt x="1207472" y="29430"/>
                  <a:pt x="1121268" y="55086"/>
                  <a:pt x="1037071" y="86942"/>
                </a:cubicBezTo>
                <a:cubicBezTo>
                  <a:pt x="938478" y="126604"/>
                  <a:pt x="840631" y="168447"/>
                  <a:pt x="743587" y="211782"/>
                </a:cubicBezTo>
                <a:cubicBezTo>
                  <a:pt x="629968" y="261489"/>
                  <a:pt x="523861" y="325545"/>
                  <a:pt x="415174" y="384894"/>
                </a:cubicBezTo>
                <a:cubicBezTo>
                  <a:pt x="335107" y="428229"/>
                  <a:pt x="256302" y="473516"/>
                  <a:pt x="175833" y="516048"/>
                </a:cubicBezTo>
                <a:cubicBezTo>
                  <a:pt x="132874" y="538548"/>
                  <a:pt x="90891" y="562655"/>
                  <a:pt x="48965" y="586992"/>
                </a:cubicBezTo>
                <a:cubicBezTo>
                  <a:pt x="29980" y="580965"/>
                  <a:pt x="18796" y="588886"/>
                  <a:pt x="13061" y="606737"/>
                </a:cubicBezTo>
                <a:cubicBezTo>
                  <a:pt x="12946" y="607138"/>
                  <a:pt x="12831" y="607540"/>
                  <a:pt x="12774" y="607885"/>
                </a:cubicBezTo>
                <a:cubicBezTo>
                  <a:pt x="10021" y="610066"/>
                  <a:pt x="8128" y="613223"/>
                  <a:pt x="8185" y="617068"/>
                </a:cubicBezTo>
                <a:cubicBezTo>
                  <a:pt x="8529" y="618675"/>
                  <a:pt x="8931" y="620053"/>
                  <a:pt x="9390" y="621258"/>
                </a:cubicBezTo>
                <a:cubicBezTo>
                  <a:pt x="4228" y="645136"/>
                  <a:pt x="3253" y="669932"/>
                  <a:pt x="2393" y="694326"/>
                </a:cubicBezTo>
                <a:cubicBezTo>
                  <a:pt x="-1909" y="771124"/>
                  <a:pt x="270" y="848381"/>
                  <a:pt x="3597" y="925294"/>
                </a:cubicBezTo>
                <a:cubicBezTo>
                  <a:pt x="3998" y="936774"/>
                  <a:pt x="4228" y="948254"/>
                  <a:pt x="4400" y="959733"/>
                </a:cubicBezTo>
                <a:cubicBezTo>
                  <a:pt x="3826" y="982922"/>
                  <a:pt x="3540" y="1006111"/>
                  <a:pt x="3712" y="1029299"/>
                </a:cubicBezTo>
                <a:cubicBezTo>
                  <a:pt x="3712" y="1047093"/>
                  <a:pt x="4113" y="1064829"/>
                  <a:pt x="4744" y="1082622"/>
                </a:cubicBezTo>
                <a:cubicBezTo>
                  <a:pt x="4859" y="1103228"/>
                  <a:pt x="5203" y="1123891"/>
                  <a:pt x="6063" y="1144497"/>
                </a:cubicBezTo>
                <a:cubicBezTo>
                  <a:pt x="8816" y="1195523"/>
                  <a:pt x="12372" y="1246550"/>
                  <a:pt x="14380" y="1297634"/>
                </a:cubicBezTo>
                <a:cubicBezTo>
                  <a:pt x="14552" y="1303776"/>
                  <a:pt x="14781" y="1309917"/>
                  <a:pt x="15011" y="1316059"/>
                </a:cubicBezTo>
                <a:cubicBezTo>
                  <a:pt x="15469" y="1332130"/>
                  <a:pt x="15814" y="1348259"/>
                  <a:pt x="15871" y="1364388"/>
                </a:cubicBezTo>
                <a:cubicBezTo>
                  <a:pt x="14609" y="1460931"/>
                  <a:pt x="22008" y="1557130"/>
                  <a:pt x="30324" y="1653271"/>
                </a:cubicBezTo>
                <a:cubicBezTo>
                  <a:pt x="34339" y="1742984"/>
                  <a:pt x="39214" y="1832524"/>
                  <a:pt x="47817" y="1921892"/>
                </a:cubicBezTo>
                <a:cubicBezTo>
                  <a:pt x="52004" y="2017919"/>
                  <a:pt x="55904" y="2114405"/>
                  <a:pt x="58830" y="2210546"/>
                </a:cubicBezTo>
                <a:cubicBezTo>
                  <a:pt x="55101" y="2234366"/>
                  <a:pt x="77298" y="2245903"/>
                  <a:pt x="96454" y="2252217"/>
                </a:cubicBezTo>
                <a:cubicBezTo>
                  <a:pt x="138381" y="2268862"/>
                  <a:pt x="180995" y="2283958"/>
                  <a:pt x="224183" y="2297102"/>
                </a:cubicBezTo>
                <a:cubicBezTo>
                  <a:pt x="310445" y="2323562"/>
                  <a:pt x="393552" y="2359264"/>
                  <a:pt x="475397" y="2397089"/>
                </a:cubicBezTo>
                <a:cubicBezTo>
                  <a:pt x="575653" y="2440022"/>
                  <a:pt x="677170" y="2480086"/>
                  <a:pt x="776050" y="2526291"/>
                </a:cubicBezTo>
                <a:cubicBezTo>
                  <a:pt x="886859" y="2574104"/>
                  <a:pt x="998529" y="2620079"/>
                  <a:pt x="1107962" y="2671221"/>
                </a:cubicBezTo>
                <a:cubicBezTo>
                  <a:pt x="1193822" y="2715589"/>
                  <a:pt x="1285646" y="2746469"/>
                  <a:pt x="1372768" y="2788083"/>
                </a:cubicBezTo>
                <a:cubicBezTo>
                  <a:pt x="1426452" y="2815921"/>
                  <a:pt x="1483119" y="2836928"/>
                  <a:pt x="1538810" y="2860060"/>
                </a:cubicBezTo>
                <a:cubicBezTo>
                  <a:pt x="1539326" y="2861322"/>
                  <a:pt x="1539957" y="2862585"/>
                  <a:pt x="1540817" y="2863733"/>
                </a:cubicBezTo>
                <a:cubicBezTo>
                  <a:pt x="1549880" y="2875500"/>
                  <a:pt x="1563530" y="2868153"/>
                  <a:pt x="1572477" y="2860576"/>
                </a:cubicBezTo>
                <a:cubicBezTo>
                  <a:pt x="1584063" y="2852655"/>
                  <a:pt x="1596050" y="2844734"/>
                  <a:pt x="1608611" y="2838134"/>
                </a:cubicBezTo>
                <a:cubicBezTo>
                  <a:pt x="1668260" y="2811099"/>
                  <a:pt x="1723205" y="2775340"/>
                  <a:pt x="1780732" y="2744231"/>
                </a:cubicBezTo>
                <a:cubicBezTo>
                  <a:pt x="1832179" y="2712260"/>
                  <a:pt x="1881619" y="2677133"/>
                  <a:pt x="1935475" y="2649065"/>
                </a:cubicBezTo>
                <a:cubicBezTo>
                  <a:pt x="2046227" y="2583460"/>
                  <a:pt x="2158585" y="2520150"/>
                  <a:pt x="2264978" y="2447484"/>
                </a:cubicBezTo>
                <a:cubicBezTo>
                  <a:pt x="2319637" y="2412816"/>
                  <a:pt x="2376131" y="2380960"/>
                  <a:pt x="2427292" y="2341011"/>
                </a:cubicBezTo>
                <a:cubicBezTo>
                  <a:pt x="2493077" y="2295552"/>
                  <a:pt x="2548597" y="2242459"/>
                  <a:pt x="2611343" y="2192007"/>
                </a:cubicBezTo>
                <a:cubicBezTo>
                  <a:pt x="2637382" y="2170023"/>
                  <a:pt x="2666690" y="2151713"/>
                  <a:pt x="2690664" y="2127377"/>
                </a:cubicBezTo>
                <a:cubicBezTo>
                  <a:pt x="2702938" y="2115495"/>
                  <a:pt x="2707240" y="2098965"/>
                  <a:pt x="2707355" y="2082377"/>
                </a:cubicBezTo>
                <a:cubicBezTo>
                  <a:pt x="2709763" y="2050693"/>
                  <a:pt x="2709763" y="2018895"/>
                  <a:pt x="2710968" y="1987154"/>
                </a:cubicBezTo>
                <a:cubicBezTo>
                  <a:pt x="2714065" y="1903984"/>
                  <a:pt x="2718424" y="1824316"/>
                  <a:pt x="2724217" y="1740458"/>
                </a:cubicBezTo>
                <a:cubicBezTo>
                  <a:pt x="2725651" y="1663430"/>
                  <a:pt x="2735630" y="1588182"/>
                  <a:pt x="2738900" y="1510809"/>
                </a:cubicBezTo>
                <a:cubicBezTo>
                  <a:pt x="2739358" y="1363067"/>
                  <a:pt x="2748535" y="1215555"/>
                  <a:pt x="2748535" y="1067756"/>
                </a:cubicBezTo>
                <a:cubicBezTo>
                  <a:pt x="2743201" y="899810"/>
                  <a:pt x="2761784" y="732553"/>
                  <a:pt x="2771477" y="565066"/>
                </a:cubicBezTo>
                <a:cubicBezTo>
                  <a:pt x="2772968" y="538433"/>
                  <a:pt x="2773485" y="511801"/>
                  <a:pt x="2775951" y="485226"/>
                </a:cubicBezTo>
                <a:cubicBezTo>
                  <a:pt x="2777729" y="475181"/>
                  <a:pt x="2777270" y="463874"/>
                  <a:pt x="2773026" y="456240"/>
                </a:cubicBezTo>
                <a:close/>
                <a:moveTo>
                  <a:pt x="555349" y="343109"/>
                </a:moveTo>
                <a:cubicBezTo>
                  <a:pt x="665700" y="277732"/>
                  <a:pt x="784481" y="228887"/>
                  <a:pt x="901771" y="177688"/>
                </a:cubicBezTo>
                <a:cubicBezTo>
                  <a:pt x="957578" y="155246"/>
                  <a:pt x="1012523" y="130622"/>
                  <a:pt x="1069018" y="109901"/>
                </a:cubicBezTo>
                <a:cubicBezTo>
                  <a:pt x="1143579" y="82236"/>
                  <a:pt x="1219975" y="59736"/>
                  <a:pt x="1295339" y="34021"/>
                </a:cubicBezTo>
                <a:cubicBezTo>
                  <a:pt x="1297117" y="35169"/>
                  <a:pt x="1299125" y="35916"/>
                  <a:pt x="1301419" y="36145"/>
                </a:cubicBezTo>
                <a:cubicBezTo>
                  <a:pt x="1311972" y="37580"/>
                  <a:pt x="1322525" y="39187"/>
                  <a:pt x="1333193" y="39417"/>
                </a:cubicBezTo>
                <a:cubicBezTo>
                  <a:pt x="1339732" y="40737"/>
                  <a:pt x="1345353" y="38728"/>
                  <a:pt x="1349195" y="35284"/>
                </a:cubicBezTo>
                <a:cubicBezTo>
                  <a:pt x="1368295" y="42516"/>
                  <a:pt x="1387222" y="50093"/>
                  <a:pt x="1406034" y="58071"/>
                </a:cubicBezTo>
                <a:cubicBezTo>
                  <a:pt x="1510190" y="97044"/>
                  <a:pt x="1618246" y="124710"/>
                  <a:pt x="1724869" y="155762"/>
                </a:cubicBezTo>
                <a:cubicBezTo>
                  <a:pt x="1861488" y="195998"/>
                  <a:pt x="1998795" y="233823"/>
                  <a:pt x="2135070" y="275150"/>
                </a:cubicBezTo>
                <a:cubicBezTo>
                  <a:pt x="2194546" y="295009"/>
                  <a:pt x="2254138" y="314065"/>
                  <a:pt x="2314590" y="330883"/>
                </a:cubicBezTo>
                <a:cubicBezTo>
                  <a:pt x="2358007" y="348217"/>
                  <a:pt x="2402400" y="362050"/>
                  <a:pt x="2447767" y="373070"/>
                </a:cubicBezTo>
                <a:cubicBezTo>
                  <a:pt x="2482983" y="383918"/>
                  <a:pt x="2517969" y="400449"/>
                  <a:pt x="2554045" y="412617"/>
                </a:cubicBezTo>
                <a:cubicBezTo>
                  <a:pt x="2609508" y="431099"/>
                  <a:pt x="2665486" y="447974"/>
                  <a:pt x="2721234" y="465653"/>
                </a:cubicBezTo>
                <a:cubicBezTo>
                  <a:pt x="2690951" y="482757"/>
                  <a:pt x="2659693" y="497509"/>
                  <a:pt x="2628033" y="514269"/>
                </a:cubicBezTo>
                <a:cubicBezTo>
                  <a:pt x="2550375" y="558580"/>
                  <a:pt x="2469963" y="596922"/>
                  <a:pt x="2390986" y="638937"/>
                </a:cubicBezTo>
                <a:cubicBezTo>
                  <a:pt x="2300423" y="693522"/>
                  <a:pt x="2211867" y="751551"/>
                  <a:pt x="2121018" y="805735"/>
                </a:cubicBezTo>
                <a:cubicBezTo>
                  <a:pt x="2080525" y="832540"/>
                  <a:pt x="2041352" y="861583"/>
                  <a:pt x="1999253" y="885920"/>
                </a:cubicBezTo>
                <a:cubicBezTo>
                  <a:pt x="1898080" y="950836"/>
                  <a:pt x="1788131" y="1001806"/>
                  <a:pt x="1691259" y="1073323"/>
                </a:cubicBezTo>
                <a:cubicBezTo>
                  <a:pt x="1689022" y="1072233"/>
                  <a:pt x="1686556" y="1071257"/>
                  <a:pt x="1683688" y="1070511"/>
                </a:cubicBezTo>
                <a:cubicBezTo>
                  <a:pt x="1658853" y="1067813"/>
                  <a:pt x="1633675" y="1065862"/>
                  <a:pt x="1610217" y="1056276"/>
                </a:cubicBezTo>
                <a:cubicBezTo>
                  <a:pt x="1467920" y="1002896"/>
                  <a:pt x="1324590" y="952960"/>
                  <a:pt x="1179253" y="908420"/>
                </a:cubicBezTo>
                <a:cubicBezTo>
                  <a:pt x="1004035" y="852514"/>
                  <a:pt x="829046" y="795748"/>
                  <a:pt x="652909" y="742655"/>
                </a:cubicBezTo>
                <a:cubicBezTo>
                  <a:pt x="563321" y="713956"/>
                  <a:pt x="470694" y="695933"/>
                  <a:pt x="381106" y="667406"/>
                </a:cubicBezTo>
                <a:cubicBezTo>
                  <a:pt x="321399" y="646226"/>
                  <a:pt x="258424" y="624473"/>
                  <a:pt x="196022" y="611501"/>
                </a:cubicBezTo>
                <a:cubicBezTo>
                  <a:pt x="158627" y="609434"/>
                  <a:pt x="122149" y="602432"/>
                  <a:pt x="85672" y="594855"/>
                </a:cubicBezTo>
                <a:cubicBezTo>
                  <a:pt x="107122" y="582917"/>
                  <a:pt x="128688" y="571207"/>
                  <a:pt x="150540" y="560015"/>
                </a:cubicBezTo>
                <a:cubicBezTo>
                  <a:pt x="286872" y="490334"/>
                  <a:pt x="420394" y="415372"/>
                  <a:pt x="555349" y="343109"/>
                </a:cubicBezTo>
                <a:close/>
                <a:moveTo>
                  <a:pt x="1175067" y="2667146"/>
                </a:moveTo>
                <a:cubicBezTo>
                  <a:pt x="1131477" y="2646023"/>
                  <a:pt x="1087830" y="2625188"/>
                  <a:pt x="1043438" y="2605845"/>
                </a:cubicBezTo>
                <a:cubicBezTo>
                  <a:pt x="864892" y="2528874"/>
                  <a:pt x="687494" y="2449321"/>
                  <a:pt x="507687" y="2375335"/>
                </a:cubicBezTo>
                <a:cubicBezTo>
                  <a:pt x="441271" y="2345431"/>
                  <a:pt x="374797" y="2315412"/>
                  <a:pt x="306430" y="2290157"/>
                </a:cubicBezTo>
                <a:cubicBezTo>
                  <a:pt x="235023" y="2264213"/>
                  <a:pt x="160806" y="2245501"/>
                  <a:pt x="91350" y="2214277"/>
                </a:cubicBezTo>
                <a:cubicBezTo>
                  <a:pt x="90948" y="2148786"/>
                  <a:pt x="84811" y="2083582"/>
                  <a:pt x="83779" y="2018091"/>
                </a:cubicBezTo>
                <a:cubicBezTo>
                  <a:pt x="83205" y="1944852"/>
                  <a:pt x="74946" y="1872071"/>
                  <a:pt x="69268" y="1799119"/>
                </a:cubicBezTo>
                <a:cubicBezTo>
                  <a:pt x="64794" y="1699763"/>
                  <a:pt x="57338" y="1600694"/>
                  <a:pt x="48792" y="1501626"/>
                </a:cubicBezTo>
                <a:cubicBezTo>
                  <a:pt x="45523" y="1418055"/>
                  <a:pt x="45064" y="1334426"/>
                  <a:pt x="41050" y="1250912"/>
                </a:cubicBezTo>
                <a:cubicBezTo>
                  <a:pt x="42197" y="1208438"/>
                  <a:pt x="42713" y="1165963"/>
                  <a:pt x="39501" y="1123546"/>
                </a:cubicBezTo>
                <a:cubicBezTo>
                  <a:pt x="26252" y="957609"/>
                  <a:pt x="51718" y="791098"/>
                  <a:pt x="41394" y="625391"/>
                </a:cubicBezTo>
                <a:cubicBezTo>
                  <a:pt x="41853" y="623325"/>
                  <a:pt x="42311" y="621316"/>
                  <a:pt x="42828" y="619307"/>
                </a:cubicBezTo>
                <a:cubicBezTo>
                  <a:pt x="72480" y="624128"/>
                  <a:pt x="101329" y="633254"/>
                  <a:pt x="131211" y="637330"/>
                </a:cubicBezTo>
                <a:cubicBezTo>
                  <a:pt x="154325" y="641175"/>
                  <a:pt x="177841" y="641577"/>
                  <a:pt x="200954" y="645480"/>
                </a:cubicBezTo>
                <a:cubicBezTo>
                  <a:pt x="262783" y="661494"/>
                  <a:pt x="323521" y="681239"/>
                  <a:pt x="383629" y="702821"/>
                </a:cubicBezTo>
                <a:cubicBezTo>
                  <a:pt x="462607" y="726870"/>
                  <a:pt x="543763" y="743286"/>
                  <a:pt x="622626" y="767852"/>
                </a:cubicBezTo>
                <a:cubicBezTo>
                  <a:pt x="768020" y="811130"/>
                  <a:pt x="912611" y="857278"/>
                  <a:pt x="1056801" y="904344"/>
                </a:cubicBezTo>
                <a:cubicBezTo>
                  <a:pt x="1178565" y="941940"/>
                  <a:pt x="1299698" y="979880"/>
                  <a:pt x="1420201" y="1021723"/>
                </a:cubicBezTo>
                <a:cubicBezTo>
                  <a:pt x="1473368" y="1039975"/>
                  <a:pt x="1525504" y="1060925"/>
                  <a:pt x="1578499" y="1079695"/>
                </a:cubicBezTo>
                <a:cubicBezTo>
                  <a:pt x="1609184" y="1091576"/>
                  <a:pt x="1640729" y="1101334"/>
                  <a:pt x="1673938" y="1102022"/>
                </a:cubicBezTo>
                <a:cubicBezTo>
                  <a:pt x="1671242" y="1152590"/>
                  <a:pt x="1657993" y="1201722"/>
                  <a:pt x="1652774" y="1251945"/>
                </a:cubicBezTo>
                <a:cubicBezTo>
                  <a:pt x="1640385" y="1366454"/>
                  <a:pt x="1626792" y="1481020"/>
                  <a:pt x="1618132" y="1595873"/>
                </a:cubicBezTo>
                <a:cubicBezTo>
                  <a:pt x="1607005" y="1795847"/>
                  <a:pt x="1590716" y="1995476"/>
                  <a:pt x="1572535" y="2194934"/>
                </a:cubicBezTo>
                <a:cubicBezTo>
                  <a:pt x="1563415" y="2336993"/>
                  <a:pt x="1553263" y="2479110"/>
                  <a:pt x="1550568" y="2621457"/>
                </a:cubicBezTo>
                <a:cubicBezTo>
                  <a:pt x="1548446" y="2688957"/>
                  <a:pt x="1551485" y="2757432"/>
                  <a:pt x="1538179" y="2823956"/>
                </a:cubicBezTo>
                <a:cubicBezTo>
                  <a:pt x="1482029" y="2802260"/>
                  <a:pt x="1426854" y="2778842"/>
                  <a:pt x="1372940" y="2751979"/>
                </a:cubicBezTo>
                <a:cubicBezTo>
                  <a:pt x="1307957" y="2721329"/>
                  <a:pt x="1240336" y="2697107"/>
                  <a:pt x="1175067" y="2667146"/>
                </a:cubicBezTo>
                <a:close/>
                <a:moveTo>
                  <a:pt x="2718596" y="870078"/>
                </a:moveTo>
                <a:cubicBezTo>
                  <a:pt x="2712689" y="943662"/>
                  <a:pt x="2715786" y="1017418"/>
                  <a:pt x="2715671" y="1091117"/>
                </a:cubicBezTo>
                <a:cubicBezTo>
                  <a:pt x="2715499" y="1166939"/>
                  <a:pt x="2711771" y="1242704"/>
                  <a:pt x="2710337" y="1318469"/>
                </a:cubicBezTo>
                <a:cubicBezTo>
                  <a:pt x="2706322" y="1393833"/>
                  <a:pt x="2707813" y="1469253"/>
                  <a:pt x="2704487" y="1544617"/>
                </a:cubicBezTo>
                <a:cubicBezTo>
                  <a:pt x="2689403" y="1720771"/>
                  <a:pt x="2681545" y="1897613"/>
                  <a:pt x="2675006" y="2074398"/>
                </a:cubicBezTo>
                <a:cubicBezTo>
                  <a:pt x="2673745" y="2082836"/>
                  <a:pt x="2675408" y="2092479"/>
                  <a:pt x="2670705" y="2099883"/>
                </a:cubicBezTo>
                <a:cubicBezTo>
                  <a:pt x="2657399" y="2116758"/>
                  <a:pt x="2638414" y="2128180"/>
                  <a:pt x="2621953" y="2141726"/>
                </a:cubicBezTo>
                <a:cubicBezTo>
                  <a:pt x="2584501" y="2170769"/>
                  <a:pt x="2547851" y="2200731"/>
                  <a:pt x="2512521" y="2232357"/>
                </a:cubicBezTo>
                <a:cubicBezTo>
                  <a:pt x="2429873" y="2304621"/>
                  <a:pt x="2335524" y="2366266"/>
                  <a:pt x="2241290" y="2423779"/>
                </a:cubicBezTo>
                <a:cubicBezTo>
                  <a:pt x="2136331" y="2495182"/>
                  <a:pt x="2025637" y="2557229"/>
                  <a:pt x="1916548" y="2621973"/>
                </a:cubicBezTo>
                <a:cubicBezTo>
                  <a:pt x="1874335" y="2645966"/>
                  <a:pt x="1831663" y="2669499"/>
                  <a:pt x="1792604" y="2698485"/>
                </a:cubicBezTo>
                <a:cubicBezTo>
                  <a:pt x="1743050" y="2729135"/>
                  <a:pt x="1691259" y="2755997"/>
                  <a:pt x="1641188" y="2785844"/>
                </a:cubicBezTo>
                <a:cubicBezTo>
                  <a:pt x="1617902" y="2796807"/>
                  <a:pt x="1594731" y="2807885"/>
                  <a:pt x="1572764" y="2821086"/>
                </a:cubicBezTo>
                <a:cubicBezTo>
                  <a:pt x="1579532" y="2786935"/>
                  <a:pt x="1579360" y="2741131"/>
                  <a:pt x="1581310" y="2723855"/>
                </a:cubicBezTo>
                <a:cubicBezTo>
                  <a:pt x="1583203" y="2654575"/>
                  <a:pt x="1583661" y="2585239"/>
                  <a:pt x="1586357" y="2515960"/>
                </a:cubicBezTo>
                <a:cubicBezTo>
                  <a:pt x="1595476" y="2283154"/>
                  <a:pt x="1619738" y="2051497"/>
                  <a:pt x="1636485" y="1819208"/>
                </a:cubicBezTo>
                <a:cubicBezTo>
                  <a:pt x="1645547" y="1710956"/>
                  <a:pt x="1648243" y="1601785"/>
                  <a:pt x="1659656" y="1493533"/>
                </a:cubicBezTo>
                <a:cubicBezTo>
                  <a:pt x="1669923" y="1414094"/>
                  <a:pt x="1675085" y="1334024"/>
                  <a:pt x="1685523" y="1254643"/>
                </a:cubicBezTo>
                <a:cubicBezTo>
                  <a:pt x="1689882" y="1211193"/>
                  <a:pt x="1700952" y="1168776"/>
                  <a:pt x="1704852" y="1125326"/>
                </a:cubicBezTo>
                <a:cubicBezTo>
                  <a:pt x="1706286" y="1113559"/>
                  <a:pt x="1707892" y="1101276"/>
                  <a:pt x="1705425" y="1091174"/>
                </a:cubicBezTo>
                <a:cubicBezTo>
                  <a:pt x="1818988" y="1013687"/>
                  <a:pt x="1945914" y="958183"/>
                  <a:pt x="2061082" y="882992"/>
                </a:cubicBezTo>
                <a:cubicBezTo>
                  <a:pt x="2167131" y="810499"/>
                  <a:pt x="2279374" y="746558"/>
                  <a:pt x="2388118" y="678025"/>
                </a:cubicBezTo>
                <a:cubicBezTo>
                  <a:pt x="2444555" y="644103"/>
                  <a:pt x="2505466" y="618274"/>
                  <a:pt x="2563624" y="586590"/>
                </a:cubicBezTo>
                <a:cubicBezTo>
                  <a:pt x="2622642" y="553127"/>
                  <a:pt x="2681832" y="523682"/>
                  <a:pt x="2742341" y="491941"/>
                </a:cubicBezTo>
                <a:cubicBezTo>
                  <a:pt x="2736950" y="618044"/>
                  <a:pt x="2724676" y="743917"/>
                  <a:pt x="2718596" y="8700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6527120" y="4465745"/>
            <a:ext cx="819170" cy="1102353"/>
          </a:xfrm>
          <a:custGeom>
            <a:rect b="b" l="l" r="r" t="t"/>
            <a:pathLst>
              <a:path extrusionOk="0" h="2204706" w="1638340">
                <a:moveTo>
                  <a:pt x="1638341" y="482773"/>
                </a:moveTo>
                <a:cubicBezTo>
                  <a:pt x="1635645" y="533340"/>
                  <a:pt x="1622396" y="582416"/>
                  <a:pt x="1617177" y="632696"/>
                </a:cubicBezTo>
                <a:cubicBezTo>
                  <a:pt x="1604731" y="747262"/>
                  <a:pt x="1591195" y="861771"/>
                  <a:pt x="1582535" y="976624"/>
                </a:cubicBezTo>
                <a:cubicBezTo>
                  <a:pt x="1571408" y="1176598"/>
                  <a:pt x="1555119" y="1376285"/>
                  <a:pt x="1536938" y="1575684"/>
                </a:cubicBezTo>
                <a:cubicBezTo>
                  <a:pt x="1527818" y="1717744"/>
                  <a:pt x="1517667" y="1859861"/>
                  <a:pt x="1514971" y="2002208"/>
                </a:cubicBezTo>
                <a:cubicBezTo>
                  <a:pt x="1512849" y="2069765"/>
                  <a:pt x="1515889" y="2138183"/>
                  <a:pt x="1502582" y="2204707"/>
                </a:cubicBezTo>
                <a:cubicBezTo>
                  <a:pt x="1446432" y="2183011"/>
                  <a:pt x="1391257" y="2159592"/>
                  <a:pt x="1337344" y="2132730"/>
                </a:cubicBezTo>
                <a:cubicBezTo>
                  <a:pt x="1272418" y="2102080"/>
                  <a:pt x="1204739" y="2077858"/>
                  <a:pt x="1139527" y="2047896"/>
                </a:cubicBezTo>
                <a:cubicBezTo>
                  <a:pt x="1095938" y="2026774"/>
                  <a:pt x="1052291" y="2005938"/>
                  <a:pt x="1007898" y="1986595"/>
                </a:cubicBezTo>
                <a:cubicBezTo>
                  <a:pt x="829353" y="1909625"/>
                  <a:pt x="651955" y="1830072"/>
                  <a:pt x="472148" y="1756086"/>
                </a:cubicBezTo>
                <a:cubicBezTo>
                  <a:pt x="405674" y="1726124"/>
                  <a:pt x="339200" y="1696162"/>
                  <a:pt x="270833" y="1670907"/>
                </a:cubicBezTo>
                <a:cubicBezTo>
                  <a:pt x="199426" y="1644964"/>
                  <a:pt x="125209" y="1626252"/>
                  <a:pt x="55753" y="1595028"/>
                </a:cubicBezTo>
                <a:cubicBezTo>
                  <a:pt x="55351" y="1529537"/>
                  <a:pt x="49157" y="1464333"/>
                  <a:pt x="48182" y="1398842"/>
                </a:cubicBezTo>
                <a:cubicBezTo>
                  <a:pt x="47551" y="1325602"/>
                  <a:pt x="39349" y="1252822"/>
                  <a:pt x="33671" y="1179869"/>
                </a:cubicBezTo>
                <a:cubicBezTo>
                  <a:pt x="29140" y="1080514"/>
                  <a:pt x="21742" y="981502"/>
                  <a:pt x="13196" y="882376"/>
                </a:cubicBezTo>
                <a:cubicBezTo>
                  <a:pt x="9869" y="798346"/>
                  <a:pt x="9525" y="714316"/>
                  <a:pt x="5453" y="630343"/>
                </a:cubicBezTo>
                <a:cubicBezTo>
                  <a:pt x="6600" y="588327"/>
                  <a:pt x="7001" y="546312"/>
                  <a:pt x="3904" y="504297"/>
                </a:cubicBezTo>
                <a:cubicBezTo>
                  <a:pt x="-9345" y="338245"/>
                  <a:pt x="16235" y="171562"/>
                  <a:pt x="5854" y="5682"/>
                </a:cubicBezTo>
                <a:cubicBezTo>
                  <a:pt x="6313" y="3788"/>
                  <a:pt x="6772" y="1894"/>
                  <a:pt x="7288" y="0"/>
                </a:cubicBezTo>
                <a:cubicBezTo>
                  <a:pt x="36941" y="4821"/>
                  <a:pt x="65790" y="13890"/>
                  <a:pt x="95672" y="18023"/>
                </a:cubicBezTo>
                <a:cubicBezTo>
                  <a:pt x="118786" y="21869"/>
                  <a:pt x="142301" y="22270"/>
                  <a:pt x="165415" y="26173"/>
                </a:cubicBezTo>
                <a:cubicBezTo>
                  <a:pt x="227243" y="42187"/>
                  <a:pt x="287982" y="61932"/>
                  <a:pt x="348090" y="83514"/>
                </a:cubicBezTo>
                <a:cubicBezTo>
                  <a:pt x="427125" y="107563"/>
                  <a:pt x="508224" y="123979"/>
                  <a:pt x="587087" y="148546"/>
                </a:cubicBezTo>
                <a:cubicBezTo>
                  <a:pt x="732481" y="191823"/>
                  <a:pt x="877072" y="237971"/>
                  <a:pt x="1021262" y="285038"/>
                </a:cubicBezTo>
                <a:cubicBezTo>
                  <a:pt x="1143026" y="322633"/>
                  <a:pt x="1264159" y="360573"/>
                  <a:pt x="1384661" y="402416"/>
                </a:cubicBezTo>
                <a:cubicBezTo>
                  <a:pt x="1437829" y="420668"/>
                  <a:pt x="1489964" y="441619"/>
                  <a:pt x="1542960" y="460330"/>
                </a:cubicBezTo>
                <a:cubicBezTo>
                  <a:pt x="1573587" y="472326"/>
                  <a:pt x="1605190" y="482084"/>
                  <a:pt x="1638341" y="4827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9"/>
          <p:cNvSpPr/>
          <p:nvPr/>
        </p:nvSpPr>
        <p:spPr>
          <a:xfrm>
            <a:off x="7295761" y="4402063"/>
            <a:ext cx="584760" cy="1164572"/>
          </a:xfrm>
          <a:custGeom>
            <a:rect b="b" l="l" r="r" t="t"/>
            <a:pathLst>
              <a:path extrusionOk="0" h="2329145" w="1169519">
                <a:moveTo>
                  <a:pt x="1169520" y="0"/>
                </a:moveTo>
                <a:cubicBezTo>
                  <a:pt x="1164128" y="126103"/>
                  <a:pt x="1151797" y="252034"/>
                  <a:pt x="1145717" y="378194"/>
                </a:cubicBezTo>
                <a:cubicBezTo>
                  <a:pt x="1139810" y="451778"/>
                  <a:pt x="1142907" y="525592"/>
                  <a:pt x="1142792" y="599233"/>
                </a:cubicBezTo>
                <a:cubicBezTo>
                  <a:pt x="1142620" y="675056"/>
                  <a:pt x="1138892" y="750821"/>
                  <a:pt x="1137458" y="826586"/>
                </a:cubicBezTo>
                <a:cubicBezTo>
                  <a:pt x="1133443" y="901949"/>
                  <a:pt x="1134935" y="977370"/>
                  <a:pt x="1131608" y="1052733"/>
                </a:cubicBezTo>
                <a:cubicBezTo>
                  <a:pt x="1116466" y="1228887"/>
                  <a:pt x="1108666" y="1405730"/>
                  <a:pt x="1102128" y="1582515"/>
                </a:cubicBezTo>
                <a:cubicBezTo>
                  <a:pt x="1100866" y="1590895"/>
                  <a:pt x="1102529" y="1600595"/>
                  <a:pt x="1097826" y="1608057"/>
                </a:cubicBezTo>
                <a:cubicBezTo>
                  <a:pt x="1084520" y="1624874"/>
                  <a:pt x="1065535" y="1636354"/>
                  <a:pt x="1049075" y="1649843"/>
                </a:cubicBezTo>
                <a:cubicBezTo>
                  <a:pt x="1011622" y="1678886"/>
                  <a:pt x="974973" y="1708847"/>
                  <a:pt x="939642" y="1740474"/>
                </a:cubicBezTo>
                <a:cubicBezTo>
                  <a:pt x="856994" y="1812737"/>
                  <a:pt x="762703" y="1874383"/>
                  <a:pt x="668469" y="1931895"/>
                </a:cubicBezTo>
                <a:cubicBezTo>
                  <a:pt x="563510" y="2003298"/>
                  <a:pt x="452815" y="2065345"/>
                  <a:pt x="343727" y="2130090"/>
                </a:cubicBezTo>
                <a:cubicBezTo>
                  <a:pt x="301514" y="2154082"/>
                  <a:pt x="258842" y="2177615"/>
                  <a:pt x="219783" y="2206601"/>
                </a:cubicBezTo>
                <a:cubicBezTo>
                  <a:pt x="170229" y="2237252"/>
                  <a:pt x="118380" y="2264114"/>
                  <a:pt x="68367" y="2293961"/>
                </a:cubicBezTo>
                <a:cubicBezTo>
                  <a:pt x="45138" y="2304924"/>
                  <a:pt x="21967" y="2315944"/>
                  <a:pt x="0" y="2329145"/>
                </a:cubicBezTo>
                <a:cubicBezTo>
                  <a:pt x="6711" y="2294994"/>
                  <a:pt x="6596" y="2249248"/>
                  <a:pt x="8546" y="2231971"/>
                </a:cubicBezTo>
                <a:cubicBezTo>
                  <a:pt x="10439" y="2162692"/>
                  <a:pt x="10898" y="2093355"/>
                  <a:pt x="13593" y="2024076"/>
                </a:cubicBezTo>
                <a:cubicBezTo>
                  <a:pt x="22713" y="1791271"/>
                  <a:pt x="46974" y="1559613"/>
                  <a:pt x="63721" y="1327324"/>
                </a:cubicBezTo>
                <a:cubicBezTo>
                  <a:pt x="72783" y="1219014"/>
                  <a:pt x="75479" y="1109901"/>
                  <a:pt x="86892" y="1001649"/>
                </a:cubicBezTo>
                <a:cubicBezTo>
                  <a:pt x="97159" y="922210"/>
                  <a:pt x="102321" y="842141"/>
                  <a:pt x="112759" y="762759"/>
                </a:cubicBezTo>
                <a:cubicBezTo>
                  <a:pt x="117061" y="719309"/>
                  <a:pt x="128188" y="676892"/>
                  <a:pt x="132088" y="633442"/>
                </a:cubicBezTo>
                <a:cubicBezTo>
                  <a:pt x="133522" y="621618"/>
                  <a:pt x="135185" y="609335"/>
                  <a:pt x="132719" y="599176"/>
                </a:cubicBezTo>
                <a:cubicBezTo>
                  <a:pt x="246281" y="521689"/>
                  <a:pt x="373207" y="466242"/>
                  <a:pt x="488375" y="391051"/>
                </a:cubicBezTo>
                <a:cubicBezTo>
                  <a:pt x="594424" y="318558"/>
                  <a:pt x="706667" y="254617"/>
                  <a:pt x="815412" y="186026"/>
                </a:cubicBezTo>
                <a:cubicBezTo>
                  <a:pt x="871849" y="152104"/>
                  <a:pt x="932759" y="126275"/>
                  <a:pt x="990917" y="94592"/>
                </a:cubicBezTo>
                <a:cubicBezTo>
                  <a:pt x="1049820" y="61243"/>
                  <a:pt x="1109010" y="31798"/>
                  <a:pt x="11695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9"/>
          <p:cNvSpPr/>
          <p:nvPr/>
        </p:nvSpPr>
        <p:spPr>
          <a:xfrm>
            <a:off x="6552100" y="4173189"/>
            <a:ext cx="1317838" cy="519565"/>
          </a:xfrm>
          <a:custGeom>
            <a:rect b="b" l="l" r="r" t="t"/>
            <a:pathLst>
              <a:path extrusionOk="0" h="1039129" w="2635677">
                <a:moveTo>
                  <a:pt x="2635678" y="431459"/>
                </a:moveTo>
                <a:cubicBezTo>
                  <a:pt x="2605394" y="448621"/>
                  <a:pt x="2574136" y="463372"/>
                  <a:pt x="2542419" y="480133"/>
                </a:cubicBezTo>
                <a:cubicBezTo>
                  <a:pt x="2464761" y="524501"/>
                  <a:pt x="2384349" y="562785"/>
                  <a:pt x="2305372" y="604801"/>
                </a:cubicBezTo>
                <a:cubicBezTo>
                  <a:pt x="2214809" y="659386"/>
                  <a:pt x="2126253" y="717415"/>
                  <a:pt x="2035403" y="771599"/>
                </a:cubicBezTo>
                <a:cubicBezTo>
                  <a:pt x="1994854" y="798403"/>
                  <a:pt x="1955738" y="827447"/>
                  <a:pt x="1913639" y="851783"/>
                </a:cubicBezTo>
                <a:cubicBezTo>
                  <a:pt x="1812466" y="916700"/>
                  <a:pt x="1702517" y="967555"/>
                  <a:pt x="1605702" y="1039130"/>
                </a:cubicBezTo>
                <a:cubicBezTo>
                  <a:pt x="1603465" y="1038039"/>
                  <a:pt x="1600999" y="1037121"/>
                  <a:pt x="1598131" y="1036432"/>
                </a:cubicBezTo>
                <a:cubicBezTo>
                  <a:pt x="1573297" y="1033734"/>
                  <a:pt x="1548118" y="1031840"/>
                  <a:pt x="1524602" y="1022197"/>
                </a:cubicBezTo>
                <a:cubicBezTo>
                  <a:pt x="1382363" y="968760"/>
                  <a:pt x="1238976" y="918881"/>
                  <a:pt x="1093639" y="874341"/>
                </a:cubicBezTo>
                <a:cubicBezTo>
                  <a:pt x="918478" y="818435"/>
                  <a:pt x="743431" y="761669"/>
                  <a:pt x="567295" y="708576"/>
                </a:cubicBezTo>
                <a:cubicBezTo>
                  <a:pt x="477707" y="679877"/>
                  <a:pt x="385079" y="661854"/>
                  <a:pt x="295491" y="633327"/>
                </a:cubicBezTo>
                <a:cubicBezTo>
                  <a:pt x="235785" y="612148"/>
                  <a:pt x="172810" y="590394"/>
                  <a:pt x="110408" y="577422"/>
                </a:cubicBezTo>
                <a:cubicBezTo>
                  <a:pt x="72955" y="575356"/>
                  <a:pt x="36478" y="568353"/>
                  <a:pt x="0" y="560777"/>
                </a:cubicBezTo>
                <a:cubicBezTo>
                  <a:pt x="21451" y="548838"/>
                  <a:pt x="43016" y="537129"/>
                  <a:pt x="64868" y="525936"/>
                </a:cubicBezTo>
                <a:cubicBezTo>
                  <a:pt x="201200" y="456313"/>
                  <a:pt x="334779" y="381351"/>
                  <a:pt x="469735" y="309087"/>
                </a:cubicBezTo>
                <a:cubicBezTo>
                  <a:pt x="580028" y="243711"/>
                  <a:pt x="698810" y="194866"/>
                  <a:pt x="816157" y="143667"/>
                </a:cubicBezTo>
                <a:cubicBezTo>
                  <a:pt x="871963" y="121167"/>
                  <a:pt x="926909" y="96601"/>
                  <a:pt x="983404" y="75880"/>
                </a:cubicBezTo>
                <a:cubicBezTo>
                  <a:pt x="1057907" y="48214"/>
                  <a:pt x="1134304" y="25714"/>
                  <a:pt x="1209668" y="0"/>
                </a:cubicBezTo>
                <a:cubicBezTo>
                  <a:pt x="1211446" y="1148"/>
                  <a:pt x="1213453" y="1894"/>
                  <a:pt x="1215747" y="2124"/>
                </a:cubicBezTo>
                <a:cubicBezTo>
                  <a:pt x="1226301" y="3559"/>
                  <a:pt x="1236854" y="5166"/>
                  <a:pt x="1247522" y="5395"/>
                </a:cubicBezTo>
                <a:cubicBezTo>
                  <a:pt x="1254118" y="6658"/>
                  <a:pt x="1259738" y="4707"/>
                  <a:pt x="1263581" y="1205"/>
                </a:cubicBezTo>
                <a:cubicBezTo>
                  <a:pt x="1282623" y="8437"/>
                  <a:pt x="1301607" y="16014"/>
                  <a:pt x="1320362" y="23992"/>
                </a:cubicBezTo>
                <a:cubicBezTo>
                  <a:pt x="1424519" y="62965"/>
                  <a:pt x="1532517" y="90631"/>
                  <a:pt x="1639197" y="121683"/>
                </a:cubicBezTo>
                <a:cubicBezTo>
                  <a:pt x="1775816" y="161919"/>
                  <a:pt x="1913123" y="199744"/>
                  <a:pt x="2049398" y="241071"/>
                </a:cubicBezTo>
                <a:cubicBezTo>
                  <a:pt x="2108875" y="260930"/>
                  <a:pt x="2168466" y="279986"/>
                  <a:pt x="2228918" y="296861"/>
                </a:cubicBezTo>
                <a:cubicBezTo>
                  <a:pt x="2272278" y="314138"/>
                  <a:pt x="2316728" y="328028"/>
                  <a:pt x="2362096" y="339049"/>
                </a:cubicBezTo>
                <a:cubicBezTo>
                  <a:pt x="2397311" y="349897"/>
                  <a:pt x="2432298" y="366428"/>
                  <a:pt x="2468374" y="378596"/>
                </a:cubicBezTo>
                <a:cubicBezTo>
                  <a:pt x="2523951" y="396963"/>
                  <a:pt x="2579929" y="413781"/>
                  <a:pt x="2635678" y="4314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0" name="Google Shape;600;p19"/>
          <p:cNvGrpSpPr/>
          <p:nvPr/>
        </p:nvGrpSpPr>
        <p:grpSpPr>
          <a:xfrm>
            <a:off x="6806341" y="514355"/>
            <a:ext cx="794261" cy="798287"/>
            <a:chOff x="13612681" y="1028710"/>
            <a:chExt cx="1588521" cy="1596574"/>
          </a:xfrm>
        </p:grpSpPr>
        <p:sp>
          <p:nvSpPr>
            <p:cNvPr id="601" name="Google Shape;601;p19"/>
            <p:cNvSpPr/>
            <p:nvPr/>
          </p:nvSpPr>
          <p:spPr>
            <a:xfrm>
              <a:off x="13612681" y="1051390"/>
              <a:ext cx="1364539" cy="1539446"/>
            </a:xfrm>
            <a:custGeom>
              <a:rect b="b" l="l" r="r" t="t"/>
              <a:pathLst>
                <a:path extrusionOk="0" h="1539446" w="1364539">
                  <a:moveTo>
                    <a:pt x="1331829" y="764493"/>
                  </a:moveTo>
                  <a:cubicBezTo>
                    <a:pt x="1341286" y="760087"/>
                    <a:pt x="1351957" y="757309"/>
                    <a:pt x="1360232" y="750827"/>
                  </a:cubicBezTo>
                  <a:cubicBezTo>
                    <a:pt x="1368603" y="742652"/>
                    <a:pt x="1363746" y="729496"/>
                    <a:pt x="1354449" y="724451"/>
                  </a:cubicBezTo>
                  <a:cubicBezTo>
                    <a:pt x="1325375" y="707208"/>
                    <a:pt x="1288921" y="709539"/>
                    <a:pt x="1259304" y="692998"/>
                  </a:cubicBezTo>
                  <a:cubicBezTo>
                    <a:pt x="1160932" y="641907"/>
                    <a:pt x="1082656" y="561694"/>
                    <a:pt x="1005243" y="483781"/>
                  </a:cubicBezTo>
                  <a:cubicBezTo>
                    <a:pt x="973357" y="455649"/>
                    <a:pt x="949235" y="420939"/>
                    <a:pt x="924730" y="386548"/>
                  </a:cubicBezTo>
                  <a:cubicBezTo>
                    <a:pt x="884091" y="335681"/>
                    <a:pt x="846422" y="282227"/>
                    <a:pt x="817476" y="223760"/>
                  </a:cubicBezTo>
                  <a:cubicBezTo>
                    <a:pt x="783578" y="152775"/>
                    <a:pt x="754408" y="78278"/>
                    <a:pt x="721564" y="6623"/>
                  </a:cubicBezTo>
                  <a:cubicBezTo>
                    <a:pt x="718178" y="301"/>
                    <a:pt x="709232" y="-1903"/>
                    <a:pt x="703193" y="1801"/>
                  </a:cubicBezTo>
                  <a:cubicBezTo>
                    <a:pt x="694152" y="6910"/>
                    <a:pt x="696165" y="17703"/>
                    <a:pt x="700382" y="25367"/>
                  </a:cubicBezTo>
                  <a:cubicBezTo>
                    <a:pt x="687666" y="82876"/>
                    <a:pt x="668912" y="140896"/>
                    <a:pt x="641308" y="193201"/>
                  </a:cubicBezTo>
                  <a:cubicBezTo>
                    <a:pt x="623799" y="223855"/>
                    <a:pt x="602872" y="252371"/>
                    <a:pt x="580188" y="279385"/>
                  </a:cubicBezTo>
                  <a:cubicBezTo>
                    <a:pt x="541785" y="325654"/>
                    <a:pt x="502839" y="371636"/>
                    <a:pt x="458302" y="412157"/>
                  </a:cubicBezTo>
                  <a:cubicBezTo>
                    <a:pt x="412422" y="454020"/>
                    <a:pt x="368428" y="497224"/>
                    <a:pt x="318907" y="535382"/>
                  </a:cubicBezTo>
                  <a:cubicBezTo>
                    <a:pt x="255200" y="586378"/>
                    <a:pt x="185997" y="629741"/>
                    <a:pt x="115293" y="670326"/>
                  </a:cubicBezTo>
                  <a:cubicBezTo>
                    <a:pt x="91683" y="683674"/>
                    <a:pt x="67465" y="696000"/>
                    <a:pt x="42640" y="706984"/>
                  </a:cubicBezTo>
                  <a:cubicBezTo>
                    <a:pt x="32385" y="711455"/>
                    <a:pt x="22097" y="715829"/>
                    <a:pt x="11650" y="719821"/>
                  </a:cubicBezTo>
                  <a:cubicBezTo>
                    <a:pt x="6889" y="721162"/>
                    <a:pt x="2864" y="724355"/>
                    <a:pt x="1074" y="729017"/>
                  </a:cubicBezTo>
                  <a:cubicBezTo>
                    <a:pt x="-2153" y="736138"/>
                    <a:pt x="2225" y="745047"/>
                    <a:pt x="9733" y="746963"/>
                  </a:cubicBezTo>
                  <a:cubicBezTo>
                    <a:pt x="43216" y="752264"/>
                    <a:pt x="77785" y="746292"/>
                    <a:pt x="111172" y="753573"/>
                  </a:cubicBezTo>
                  <a:cubicBezTo>
                    <a:pt x="149799" y="761875"/>
                    <a:pt x="186508" y="777234"/>
                    <a:pt x="221812" y="794733"/>
                  </a:cubicBezTo>
                  <a:cubicBezTo>
                    <a:pt x="287181" y="827814"/>
                    <a:pt x="349706" y="866867"/>
                    <a:pt x="402007" y="918596"/>
                  </a:cubicBezTo>
                  <a:cubicBezTo>
                    <a:pt x="444723" y="957394"/>
                    <a:pt x="486864" y="997436"/>
                    <a:pt x="517632" y="1046707"/>
                  </a:cubicBezTo>
                  <a:cubicBezTo>
                    <a:pt x="565396" y="1117947"/>
                    <a:pt x="620445" y="1184333"/>
                    <a:pt x="658337" y="1261800"/>
                  </a:cubicBezTo>
                  <a:cubicBezTo>
                    <a:pt x="685270" y="1313019"/>
                    <a:pt x="712906" y="1363024"/>
                    <a:pt x="734919" y="1416989"/>
                  </a:cubicBezTo>
                  <a:cubicBezTo>
                    <a:pt x="747252" y="1447196"/>
                    <a:pt x="757507" y="1478202"/>
                    <a:pt x="769105" y="1508633"/>
                  </a:cubicBezTo>
                  <a:cubicBezTo>
                    <a:pt x="772971" y="1517350"/>
                    <a:pt x="774568" y="1527601"/>
                    <a:pt x="781022" y="1534881"/>
                  </a:cubicBezTo>
                  <a:cubicBezTo>
                    <a:pt x="786294" y="1540469"/>
                    <a:pt x="795431" y="1540916"/>
                    <a:pt x="801438" y="1536286"/>
                  </a:cubicBezTo>
                  <a:cubicBezTo>
                    <a:pt x="812013" y="1525812"/>
                    <a:pt x="810607" y="1509016"/>
                    <a:pt x="814824" y="1495445"/>
                  </a:cubicBezTo>
                  <a:cubicBezTo>
                    <a:pt x="825464" y="1448697"/>
                    <a:pt x="835528" y="1401693"/>
                    <a:pt x="850065" y="1355967"/>
                  </a:cubicBezTo>
                  <a:cubicBezTo>
                    <a:pt x="862237" y="1315477"/>
                    <a:pt x="874985" y="1275179"/>
                    <a:pt x="889714" y="1235584"/>
                  </a:cubicBezTo>
                  <a:cubicBezTo>
                    <a:pt x="912781" y="1174850"/>
                    <a:pt x="930545" y="1111880"/>
                    <a:pt x="959076" y="1053349"/>
                  </a:cubicBezTo>
                  <a:cubicBezTo>
                    <a:pt x="1013454" y="942386"/>
                    <a:pt x="1142401" y="860289"/>
                    <a:pt x="1248186" y="801375"/>
                  </a:cubicBezTo>
                  <a:cubicBezTo>
                    <a:pt x="1275279" y="788027"/>
                    <a:pt x="1303937" y="776308"/>
                    <a:pt x="1331829" y="7644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14836144" y="1028710"/>
              <a:ext cx="365059" cy="449042"/>
            </a:xfrm>
            <a:custGeom>
              <a:rect b="b" l="l" r="r" t="t"/>
              <a:pathLst>
                <a:path extrusionOk="0" h="449042" w="365059">
                  <a:moveTo>
                    <a:pt x="301629" y="123981"/>
                  </a:moveTo>
                  <a:cubicBezTo>
                    <a:pt x="266581" y="99362"/>
                    <a:pt x="234983" y="67845"/>
                    <a:pt x="215622" y="29335"/>
                  </a:cubicBezTo>
                  <a:cubicBezTo>
                    <a:pt x="213673" y="25280"/>
                    <a:pt x="210574" y="16403"/>
                    <a:pt x="204951" y="14679"/>
                  </a:cubicBezTo>
                  <a:cubicBezTo>
                    <a:pt x="205685" y="10751"/>
                    <a:pt x="206772" y="6472"/>
                    <a:pt x="205206" y="2576"/>
                  </a:cubicBezTo>
                  <a:cubicBezTo>
                    <a:pt x="204376" y="54"/>
                    <a:pt x="200733" y="-1096"/>
                    <a:pt x="199040" y="1363"/>
                  </a:cubicBezTo>
                  <a:cubicBezTo>
                    <a:pt x="191819" y="13082"/>
                    <a:pt x="185781" y="26046"/>
                    <a:pt x="178784" y="38116"/>
                  </a:cubicBezTo>
                  <a:cubicBezTo>
                    <a:pt x="164023" y="65418"/>
                    <a:pt x="144822" y="89846"/>
                    <a:pt x="124310" y="113348"/>
                  </a:cubicBezTo>
                  <a:cubicBezTo>
                    <a:pt x="93160" y="150900"/>
                    <a:pt x="53255" y="179543"/>
                    <a:pt x="8877" y="199468"/>
                  </a:cubicBezTo>
                  <a:cubicBezTo>
                    <a:pt x="3127" y="202278"/>
                    <a:pt x="-644" y="208345"/>
                    <a:pt x="91" y="214827"/>
                  </a:cubicBezTo>
                  <a:cubicBezTo>
                    <a:pt x="794" y="224567"/>
                    <a:pt x="10794" y="228813"/>
                    <a:pt x="18430" y="232549"/>
                  </a:cubicBezTo>
                  <a:cubicBezTo>
                    <a:pt x="29485" y="237914"/>
                    <a:pt x="38846" y="242289"/>
                    <a:pt x="50156" y="248004"/>
                  </a:cubicBezTo>
                  <a:cubicBezTo>
                    <a:pt x="50092" y="247973"/>
                    <a:pt x="49964" y="247909"/>
                    <a:pt x="49836" y="247845"/>
                  </a:cubicBezTo>
                  <a:cubicBezTo>
                    <a:pt x="49421" y="247653"/>
                    <a:pt x="49038" y="247462"/>
                    <a:pt x="48622" y="247238"/>
                  </a:cubicBezTo>
                  <a:cubicBezTo>
                    <a:pt x="49197" y="247494"/>
                    <a:pt x="49741" y="247781"/>
                    <a:pt x="50284" y="248068"/>
                  </a:cubicBezTo>
                  <a:cubicBezTo>
                    <a:pt x="50763" y="248324"/>
                    <a:pt x="51274" y="248547"/>
                    <a:pt x="51753" y="248803"/>
                  </a:cubicBezTo>
                  <a:cubicBezTo>
                    <a:pt x="50859" y="248388"/>
                    <a:pt x="50699" y="248324"/>
                    <a:pt x="50539" y="248228"/>
                  </a:cubicBezTo>
                  <a:cubicBezTo>
                    <a:pt x="50444" y="248164"/>
                    <a:pt x="50316" y="248132"/>
                    <a:pt x="50220" y="248068"/>
                  </a:cubicBezTo>
                  <a:cubicBezTo>
                    <a:pt x="118911" y="283640"/>
                    <a:pt x="178848" y="347568"/>
                    <a:pt x="203034" y="421778"/>
                  </a:cubicBezTo>
                  <a:cubicBezTo>
                    <a:pt x="206963" y="431070"/>
                    <a:pt x="207890" y="447004"/>
                    <a:pt x="220702" y="448824"/>
                  </a:cubicBezTo>
                  <a:cubicBezTo>
                    <a:pt x="233641" y="450995"/>
                    <a:pt x="238625" y="436562"/>
                    <a:pt x="240542" y="426280"/>
                  </a:cubicBezTo>
                  <a:cubicBezTo>
                    <a:pt x="244089" y="411974"/>
                    <a:pt x="247252" y="397637"/>
                    <a:pt x="250926" y="383395"/>
                  </a:cubicBezTo>
                  <a:cubicBezTo>
                    <a:pt x="260223" y="347217"/>
                    <a:pt x="270415" y="311006"/>
                    <a:pt x="290000" y="278691"/>
                  </a:cubicBezTo>
                  <a:cubicBezTo>
                    <a:pt x="310000" y="242129"/>
                    <a:pt x="343675" y="215019"/>
                    <a:pt x="364250" y="179191"/>
                  </a:cubicBezTo>
                  <a:cubicBezTo>
                    <a:pt x="372205" y="150389"/>
                    <a:pt x="319361" y="138606"/>
                    <a:pt x="301629" y="1239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15063202" y="2202578"/>
              <a:ext cx="63" cy="127"/>
            </a:xfrm>
            <a:custGeom>
              <a:rect b="b" l="l" r="r" t="t"/>
              <a:pathLst>
                <a:path extrusionOk="0" h="127" w="63">
                  <a:moveTo>
                    <a:pt x="0" y="0"/>
                  </a:moveTo>
                  <a:cubicBezTo>
                    <a:pt x="32" y="32"/>
                    <a:pt x="32" y="96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2" y="96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14809711" y="2170247"/>
              <a:ext cx="386708" cy="455037"/>
            </a:xfrm>
            <a:custGeom>
              <a:rect b="b" l="l" r="r" t="t"/>
              <a:pathLst>
                <a:path extrusionOk="0" h="455037" w="386708">
                  <a:moveTo>
                    <a:pt x="373845" y="185124"/>
                  </a:moveTo>
                  <a:cubicBezTo>
                    <a:pt x="355090" y="167466"/>
                    <a:pt x="333684" y="152873"/>
                    <a:pt x="316400" y="133650"/>
                  </a:cubicBezTo>
                  <a:cubicBezTo>
                    <a:pt x="289211" y="104049"/>
                    <a:pt x="271319" y="68190"/>
                    <a:pt x="253555" y="32458"/>
                  </a:cubicBezTo>
                  <a:cubicBezTo>
                    <a:pt x="253587" y="32554"/>
                    <a:pt x="253619" y="32618"/>
                    <a:pt x="253651" y="32682"/>
                  </a:cubicBezTo>
                  <a:cubicBezTo>
                    <a:pt x="249785" y="25561"/>
                    <a:pt x="247229" y="17929"/>
                    <a:pt x="245728" y="9978"/>
                  </a:cubicBezTo>
                  <a:cubicBezTo>
                    <a:pt x="244993" y="6657"/>
                    <a:pt x="242405" y="3624"/>
                    <a:pt x="239498" y="1899"/>
                  </a:cubicBezTo>
                  <a:cubicBezTo>
                    <a:pt x="227613" y="-4902"/>
                    <a:pt x="215280" y="7839"/>
                    <a:pt x="220232" y="19941"/>
                  </a:cubicBezTo>
                  <a:cubicBezTo>
                    <a:pt x="165663" y="95779"/>
                    <a:pt x="109528" y="138376"/>
                    <a:pt x="19686" y="165774"/>
                  </a:cubicBezTo>
                  <a:cubicBezTo>
                    <a:pt x="-39228" y="184198"/>
                    <a:pt x="51156" y="232767"/>
                    <a:pt x="69016" y="250010"/>
                  </a:cubicBezTo>
                  <a:cubicBezTo>
                    <a:pt x="90805" y="267764"/>
                    <a:pt x="107898" y="290691"/>
                    <a:pt x="118569" y="316684"/>
                  </a:cubicBezTo>
                  <a:cubicBezTo>
                    <a:pt x="129336" y="341910"/>
                    <a:pt x="136269" y="367519"/>
                    <a:pt x="139273" y="395811"/>
                  </a:cubicBezTo>
                  <a:cubicBezTo>
                    <a:pt x="140646" y="408615"/>
                    <a:pt x="141605" y="421452"/>
                    <a:pt x="142915" y="434288"/>
                  </a:cubicBezTo>
                  <a:cubicBezTo>
                    <a:pt x="143330" y="441697"/>
                    <a:pt x="145087" y="449680"/>
                    <a:pt x="152180" y="453479"/>
                  </a:cubicBezTo>
                  <a:cubicBezTo>
                    <a:pt x="174225" y="462452"/>
                    <a:pt x="184800" y="430329"/>
                    <a:pt x="195440" y="416566"/>
                  </a:cubicBezTo>
                  <a:cubicBezTo>
                    <a:pt x="217772" y="380036"/>
                    <a:pt x="242405" y="344975"/>
                    <a:pt x="270584" y="312277"/>
                  </a:cubicBezTo>
                  <a:cubicBezTo>
                    <a:pt x="298125" y="276769"/>
                    <a:pt x="339020" y="255917"/>
                    <a:pt x="373334" y="227913"/>
                  </a:cubicBezTo>
                  <a:cubicBezTo>
                    <a:pt x="392407" y="215587"/>
                    <a:pt x="389724" y="198823"/>
                    <a:pt x="373845" y="185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5" name="Google Shape;605;p19"/>
          <p:cNvSpPr/>
          <p:nvPr/>
        </p:nvSpPr>
        <p:spPr>
          <a:xfrm>
            <a:off x="6806341" y="525695"/>
            <a:ext cx="682270" cy="769723"/>
          </a:xfrm>
          <a:custGeom>
            <a:rect b="b" l="l" r="r" t="t"/>
            <a:pathLst>
              <a:path extrusionOk="0" h="1539446" w="1364539">
                <a:moveTo>
                  <a:pt x="781022" y="1534881"/>
                </a:moveTo>
                <a:cubicBezTo>
                  <a:pt x="774568" y="1527601"/>
                  <a:pt x="772971" y="1517350"/>
                  <a:pt x="769105" y="1508633"/>
                </a:cubicBezTo>
                <a:cubicBezTo>
                  <a:pt x="757507" y="1478202"/>
                  <a:pt x="747252" y="1447196"/>
                  <a:pt x="734919" y="1416989"/>
                </a:cubicBezTo>
                <a:cubicBezTo>
                  <a:pt x="712906" y="1363024"/>
                  <a:pt x="685270" y="1313019"/>
                  <a:pt x="658337" y="1261800"/>
                </a:cubicBezTo>
                <a:cubicBezTo>
                  <a:pt x="620445" y="1184333"/>
                  <a:pt x="565396" y="1117947"/>
                  <a:pt x="517632" y="1046707"/>
                </a:cubicBezTo>
                <a:cubicBezTo>
                  <a:pt x="486864" y="997436"/>
                  <a:pt x="444723" y="957394"/>
                  <a:pt x="402007" y="918596"/>
                </a:cubicBezTo>
                <a:cubicBezTo>
                  <a:pt x="349706" y="866867"/>
                  <a:pt x="287181" y="827814"/>
                  <a:pt x="221812" y="794733"/>
                </a:cubicBezTo>
                <a:cubicBezTo>
                  <a:pt x="186508" y="777234"/>
                  <a:pt x="149799" y="761875"/>
                  <a:pt x="111172" y="753573"/>
                </a:cubicBezTo>
                <a:cubicBezTo>
                  <a:pt x="77785" y="746292"/>
                  <a:pt x="43216" y="752264"/>
                  <a:pt x="9733" y="746963"/>
                </a:cubicBezTo>
                <a:cubicBezTo>
                  <a:pt x="2225" y="745047"/>
                  <a:pt x="-2153" y="736138"/>
                  <a:pt x="1074" y="729017"/>
                </a:cubicBezTo>
                <a:cubicBezTo>
                  <a:pt x="2864" y="724355"/>
                  <a:pt x="6889" y="721162"/>
                  <a:pt x="11650" y="719821"/>
                </a:cubicBezTo>
                <a:cubicBezTo>
                  <a:pt x="22097" y="715829"/>
                  <a:pt x="32385" y="711455"/>
                  <a:pt x="42640" y="706984"/>
                </a:cubicBezTo>
                <a:cubicBezTo>
                  <a:pt x="67465" y="696000"/>
                  <a:pt x="91683" y="683674"/>
                  <a:pt x="115293" y="670326"/>
                </a:cubicBezTo>
                <a:cubicBezTo>
                  <a:pt x="185997" y="629741"/>
                  <a:pt x="255200" y="586378"/>
                  <a:pt x="318907" y="535382"/>
                </a:cubicBezTo>
                <a:cubicBezTo>
                  <a:pt x="368428" y="497224"/>
                  <a:pt x="412422" y="454020"/>
                  <a:pt x="458302" y="412157"/>
                </a:cubicBezTo>
                <a:cubicBezTo>
                  <a:pt x="502839" y="371636"/>
                  <a:pt x="541785" y="325654"/>
                  <a:pt x="580188" y="279385"/>
                </a:cubicBezTo>
                <a:cubicBezTo>
                  <a:pt x="602872" y="252371"/>
                  <a:pt x="623799" y="223855"/>
                  <a:pt x="641308" y="193201"/>
                </a:cubicBezTo>
                <a:cubicBezTo>
                  <a:pt x="668912" y="140896"/>
                  <a:pt x="687666" y="82876"/>
                  <a:pt x="700382" y="25367"/>
                </a:cubicBezTo>
                <a:cubicBezTo>
                  <a:pt x="696165" y="17703"/>
                  <a:pt x="694152" y="6910"/>
                  <a:pt x="703193" y="1801"/>
                </a:cubicBezTo>
                <a:cubicBezTo>
                  <a:pt x="709232" y="-1903"/>
                  <a:pt x="718178" y="301"/>
                  <a:pt x="721564" y="6623"/>
                </a:cubicBezTo>
                <a:cubicBezTo>
                  <a:pt x="754408" y="78278"/>
                  <a:pt x="783578" y="152775"/>
                  <a:pt x="817476" y="223760"/>
                </a:cubicBezTo>
                <a:cubicBezTo>
                  <a:pt x="846422" y="282227"/>
                  <a:pt x="884091" y="335681"/>
                  <a:pt x="924730" y="386548"/>
                </a:cubicBezTo>
                <a:cubicBezTo>
                  <a:pt x="949235" y="420939"/>
                  <a:pt x="973357" y="455649"/>
                  <a:pt x="1005243" y="483781"/>
                </a:cubicBezTo>
                <a:cubicBezTo>
                  <a:pt x="1082656" y="561694"/>
                  <a:pt x="1160932" y="641907"/>
                  <a:pt x="1259304" y="692998"/>
                </a:cubicBezTo>
                <a:cubicBezTo>
                  <a:pt x="1288921" y="709539"/>
                  <a:pt x="1325375" y="707208"/>
                  <a:pt x="1354449" y="724451"/>
                </a:cubicBezTo>
                <a:cubicBezTo>
                  <a:pt x="1363746" y="729496"/>
                  <a:pt x="1368603" y="742652"/>
                  <a:pt x="1360232" y="750827"/>
                </a:cubicBezTo>
                <a:cubicBezTo>
                  <a:pt x="1351957" y="757309"/>
                  <a:pt x="1341286" y="760087"/>
                  <a:pt x="1331829" y="764493"/>
                </a:cubicBezTo>
                <a:cubicBezTo>
                  <a:pt x="1303937" y="776308"/>
                  <a:pt x="1275279" y="788027"/>
                  <a:pt x="1248186" y="801375"/>
                </a:cubicBezTo>
                <a:cubicBezTo>
                  <a:pt x="1142401" y="860289"/>
                  <a:pt x="1013454" y="942386"/>
                  <a:pt x="959076" y="1053349"/>
                </a:cubicBezTo>
                <a:cubicBezTo>
                  <a:pt x="930545" y="1111880"/>
                  <a:pt x="912781" y="1174850"/>
                  <a:pt x="889714" y="1235584"/>
                </a:cubicBezTo>
                <a:cubicBezTo>
                  <a:pt x="874985" y="1275179"/>
                  <a:pt x="862237" y="1315477"/>
                  <a:pt x="850065" y="1355967"/>
                </a:cubicBezTo>
                <a:cubicBezTo>
                  <a:pt x="835528" y="1401693"/>
                  <a:pt x="825464" y="1448697"/>
                  <a:pt x="814824" y="1495445"/>
                </a:cubicBezTo>
                <a:cubicBezTo>
                  <a:pt x="810607" y="1509016"/>
                  <a:pt x="812013" y="1525812"/>
                  <a:pt x="801438" y="1536286"/>
                </a:cubicBezTo>
                <a:cubicBezTo>
                  <a:pt x="795431" y="1540916"/>
                  <a:pt x="786294" y="1540469"/>
                  <a:pt x="781022" y="1534881"/>
                </a:cubicBezTo>
                <a:close/>
                <a:moveTo>
                  <a:pt x="578399" y="1087165"/>
                </a:moveTo>
                <a:cubicBezTo>
                  <a:pt x="630125" y="1152944"/>
                  <a:pt x="671340" y="1225685"/>
                  <a:pt x="709168" y="1300150"/>
                </a:cubicBezTo>
                <a:cubicBezTo>
                  <a:pt x="741341" y="1359415"/>
                  <a:pt x="767348" y="1421619"/>
                  <a:pt x="789265" y="1485355"/>
                </a:cubicBezTo>
                <a:cubicBezTo>
                  <a:pt x="810384" y="1384099"/>
                  <a:pt x="841630" y="1285461"/>
                  <a:pt x="877893" y="1188676"/>
                </a:cubicBezTo>
                <a:cubicBezTo>
                  <a:pt x="894251" y="1143269"/>
                  <a:pt x="908724" y="1097064"/>
                  <a:pt x="929043" y="1053221"/>
                </a:cubicBezTo>
                <a:cubicBezTo>
                  <a:pt x="948085" y="1008708"/>
                  <a:pt x="977223" y="969911"/>
                  <a:pt x="1012559" y="936989"/>
                </a:cubicBezTo>
                <a:cubicBezTo>
                  <a:pt x="1035754" y="913775"/>
                  <a:pt x="1059557" y="890975"/>
                  <a:pt x="1086426" y="871976"/>
                </a:cubicBezTo>
                <a:cubicBezTo>
                  <a:pt x="1158823" y="818490"/>
                  <a:pt x="1236556" y="772093"/>
                  <a:pt x="1320775" y="739746"/>
                </a:cubicBezTo>
                <a:cubicBezTo>
                  <a:pt x="1299496" y="734190"/>
                  <a:pt x="1277451" y="731029"/>
                  <a:pt x="1257259" y="721896"/>
                </a:cubicBezTo>
                <a:cubicBezTo>
                  <a:pt x="1221476" y="704972"/>
                  <a:pt x="1187386" y="683578"/>
                  <a:pt x="1156107" y="659342"/>
                </a:cubicBezTo>
                <a:cubicBezTo>
                  <a:pt x="1104445" y="617447"/>
                  <a:pt x="1053902" y="574244"/>
                  <a:pt x="1008757" y="525260"/>
                </a:cubicBezTo>
                <a:cubicBezTo>
                  <a:pt x="973006" y="491604"/>
                  <a:pt x="938852" y="456543"/>
                  <a:pt x="912046" y="415127"/>
                </a:cubicBezTo>
                <a:cubicBezTo>
                  <a:pt x="883324" y="376043"/>
                  <a:pt x="851854" y="339002"/>
                  <a:pt x="827540" y="296852"/>
                </a:cubicBezTo>
                <a:cubicBezTo>
                  <a:pt x="778562" y="219768"/>
                  <a:pt x="749712" y="132371"/>
                  <a:pt x="710957" y="50146"/>
                </a:cubicBezTo>
                <a:cubicBezTo>
                  <a:pt x="681212" y="201024"/>
                  <a:pt x="626355" y="263323"/>
                  <a:pt x="528303" y="375340"/>
                </a:cubicBezTo>
                <a:cubicBezTo>
                  <a:pt x="470922" y="435723"/>
                  <a:pt x="409195" y="492274"/>
                  <a:pt x="345520" y="545984"/>
                </a:cubicBezTo>
                <a:cubicBezTo>
                  <a:pt x="260439" y="614446"/>
                  <a:pt x="167914" y="674062"/>
                  <a:pt x="70245" y="722918"/>
                </a:cubicBezTo>
                <a:cubicBezTo>
                  <a:pt x="149703" y="723716"/>
                  <a:pt x="221972" y="763472"/>
                  <a:pt x="289737" y="801087"/>
                </a:cubicBezTo>
                <a:cubicBezTo>
                  <a:pt x="362965" y="841226"/>
                  <a:pt x="423317" y="899789"/>
                  <a:pt x="482200" y="958128"/>
                </a:cubicBezTo>
                <a:cubicBezTo>
                  <a:pt x="520315" y="996446"/>
                  <a:pt x="546482" y="1044057"/>
                  <a:pt x="578399" y="10871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9"/>
          <p:cNvSpPr/>
          <p:nvPr/>
        </p:nvSpPr>
        <p:spPr>
          <a:xfrm>
            <a:off x="7418072" y="514355"/>
            <a:ext cx="182529" cy="224521"/>
          </a:xfrm>
          <a:custGeom>
            <a:rect b="b" l="l" r="r" t="t"/>
            <a:pathLst>
              <a:path extrusionOk="0" h="449042" w="365059">
                <a:moveTo>
                  <a:pt x="220702" y="448824"/>
                </a:moveTo>
                <a:cubicBezTo>
                  <a:pt x="207890" y="447004"/>
                  <a:pt x="206963" y="431070"/>
                  <a:pt x="203034" y="421778"/>
                </a:cubicBezTo>
                <a:cubicBezTo>
                  <a:pt x="178848" y="347568"/>
                  <a:pt x="118911" y="283640"/>
                  <a:pt x="50220" y="248068"/>
                </a:cubicBezTo>
                <a:cubicBezTo>
                  <a:pt x="50316" y="248132"/>
                  <a:pt x="50444" y="248164"/>
                  <a:pt x="50539" y="248228"/>
                </a:cubicBezTo>
                <a:cubicBezTo>
                  <a:pt x="50699" y="248324"/>
                  <a:pt x="50859" y="248388"/>
                  <a:pt x="51753" y="248803"/>
                </a:cubicBezTo>
                <a:cubicBezTo>
                  <a:pt x="51274" y="248547"/>
                  <a:pt x="50763" y="248324"/>
                  <a:pt x="50284" y="248068"/>
                </a:cubicBezTo>
                <a:cubicBezTo>
                  <a:pt x="49741" y="247781"/>
                  <a:pt x="49197" y="247494"/>
                  <a:pt x="48622" y="247238"/>
                </a:cubicBezTo>
                <a:cubicBezTo>
                  <a:pt x="49038" y="247462"/>
                  <a:pt x="49421" y="247653"/>
                  <a:pt x="49836" y="247845"/>
                </a:cubicBezTo>
                <a:cubicBezTo>
                  <a:pt x="49964" y="247909"/>
                  <a:pt x="50092" y="247973"/>
                  <a:pt x="50156" y="248004"/>
                </a:cubicBezTo>
                <a:cubicBezTo>
                  <a:pt x="38846" y="242289"/>
                  <a:pt x="29485" y="237914"/>
                  <a:pt x="18430" y="232549"/>
                </a:cubicBezTo>
                <a:cubicBezTo>
                  <a:pt x="10794" y="228813"/>
                  <a:pt x="794" y="224567"/>
                  <a:pt x="91" y="214827"/>
                </a:cubicBezTo>
                <a:cubicBezTo>
                  <a:pt x="-644" y="208345"/>
                  <a:pt x="3127" y="202278"/>
                  <a:pt x="8877" y="199468"/>
                </a:cubicBezTo>
                <a:cubicBezTo>
                  <a:pt x="53255" y="179543"/>
                  <a:pt x="93160" y="150900"/>
                  <a:pt x="124310" y="113348"/>
                </a:cubicBezTo>
                <a:cubicBezTo>
                  <a:pt x="144822" y="89846"/>
                  <a:pt x="164023" y="65418"/>
                  <a:pt x="178784" y="38116"/>
                </a:cubicBezTo>
                <a:cubicBezTo>
                  <a:pt x="185781" y="26046"/>
                  <a:pt x="191819" y="13082"/>
                  <a:pt x="199040" y="1363"/>
                </a:cubicBezTo>
                <a:cubicBezTo>
                  <a:pt x="200733" y="-1096"/>
                  <a:pt x="204376" y="54"/>
                  <a:pt x="205206" y="2576"/>
                </a:cubicBezTo>
                <a:cubicBezTo>
                  <a:pt x="206772" y="6472"/>
                  <a:pt x="205685" y="10751"/>
                  <a:pt x="204951" y="14679"/>
                </a:cubicBezTo>
                <a:cubicBezTo>
                  <a:pt x="210574" y="16403"/>
                  <a:pt x="213673" y="25280"/>
                  <a:pt x="215622" y="29335"/>
                </a:cubicBezTo>
                <a:cubicBezTo>
                  <a:pt x="234983" y="67845"/>
                  <a:pt x="266581" y="99362"/>
                  <a:pt x="301629" y="123981"/>
                </a:cubicBezTo>
                <a:cubicBezTo>
                  <a:pt x="319361" y="138606"/>
                  <a:pt x="372205" y="150389"/>
                  <a:pt x="364250" y="179191"/>
                </a:cubicBezTo>
                <a:cubicBezTo>
                  <a:pt x="343675" y="215019"/>
                  <a:pt x="310000" y="242129"/>
                  <a:pt x="290000" y="278691"/>
                </a:cubicBezTo>
                <a:cubicBezTo>
                  <a:pt x="270415" y="311006"/>
                  <a:pt x="260223" y="347217"/>
                  <a:pt x="250926" y="383395"/>
                </a:cubicBezTo>
                <a:cubicBezTo>
                  <a:pt x="247252" y="397637"/>
                  <a:pt x="244089" y="411974"/>
                  <a:pt x="240542" y="426280"/>
                </a:cubicBezTo>
                <a:cubicBezTo>
                  <a:pt x="238625" y="436562"/>
                  <a:pt x="233641" y="450995"/>
                  <a:pt x="220702" y="448824"/>
                </a:cubicBezTo>
                <a:close/>
                <a:moveTo>
                  <a:pt x="47824" y="217573"/>
                </a:moveTo>
                <a:cubicBezTo>
                  <a:pt x="122106" y="251357"/>
                  <a:pt x="189902" y="316594"/>
                  <a:pt x="220766" y="392688"/>
                </a:cubicBezTo>
                <a:cubicBezTo>
                  <a:pt x="243673" y="288845"/>
                  <a:pt x="268977" y="253465"/>
                  <a:pt x="335879" y="174434"/>
                </a:cubicBezTo>
                <a:cubicBezTo>
                  <a:pt x="314665" y="161278"/>
                  <a:pt x="291182" y="151858"/>
                  <a:pt x="271821" y="135764"/>
                </a:cubicBezTo>
                <a:cubicBezTo>
                  <a:pt x="240510" y="111113"/>
                  <a:pt x="212107" y="81001"/>
                  <a:pt x="193481" y="45557"/>
                </a:cubicBezTo>
                <a:cubicBezTo>
                  <a:pt x="179104" y="79372"/>
                  <a:pt x="156068" y="108271"/>
                  <a:pt x="132585" y="136115"/>
                </a:cubicBezTo>
                <a:cubicBezTo>
                  <a:pt x="106259" y="167792"/>
                  <a:pt x="73767" y="193625"/>
                  <a:pt x="37248" y="212624"/>
                </a:cubicBezTo>
                <a:cubicBezTo>
                  <a:pt x="40795" y="214284"/>
                  <a:pt x="44309" y="215913"/>
                  <a:pt x="47824" y="2175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9"/>
          <p:cNvSpPr/>
          <p:nvPr/>
        </p:nvSpPr>
        <p:spPr>
          <a:xfrm>
            <a:off x="7404855" y="1085124"/>
            <a:ext cx="193354" cy="227518"/>
          </a:xfrm>
          <a:custGeom>
            <a:rect b="b" l="l" r="r" t="t"/>
            <a:pathLst>
              <a:path extrusionOk="0" h="455037" w="386708">
                <a:moveTo>
                  <a:pt x="152180" y="453479"/>
                </a:moveTo>
                <a:cubicBezTo>
                  <a:pt x="145087" y="449680"/>
                  <a:pt x="143330" y="441697"/>
                  <a:pt x="142915" y="434288"/>
                </a:cubicBezTo>
                <a:cubicBezTo>
                  <a:pt x="141605" y="421452"/>
                  <a:pt x="140646" y="408615"/>
                  <a:pt x="139273" y="395811"/>
                </a:cubicBezTo>
                <a:cubicBezTo>
                  <a:pt x="136269" y="367519"/>
                  <a:pt x="129336" y="341910"/>
                  <a:pt x="118569" y="316684"/>
                </a:cubicBezTo>
                <a:cubicBezTo>
                  <a:pt x="107898" y="290691"/>
                  <a:pt x="90805" y="267764"/>
                  <a:pt x="69016" y="250010"/>
                </a:cubicBezTo>
                <a:cubicBezTo>
                  <a:pt x="51156" y="232767"/>
                  <a:pt x="-39228" y="184198"/>
                  <a:pt x="19686" y="165774"/>
                </a:cubicBezTo>
                <a:cubicBezTo>
                  <a:pt x="109528" y="138376"/>
                  <a:pt x="165663" y="95779"/>
                  <a:pt x="220232" y="19941"/>
                </a:cubicBezTo>
                <a:cubicBezTo>
                  <a:pt x="215280" y="7839"/>
                  <a:pt x="227613" y="-4902"/>
                  <a:pt x="239498" y="1899"/>
                </a:cubicBezTo>
                <a:cubicBezTo>
                  <a:pt x="242405" y="3624"/>
                  <a:pt x="244993" y="6657"/>
                  <a:pt x="245728" y="9978"/>
                </a:cubicBezTo>
                <a:cubicBezTo>
                  <a:pt x="247229" y="17929"/>
                  <a:pt x="249785" y="25561"/>
                  <a:pt x="253651" y="32682"/>
                </a:cubicBezTo>
                <a:cubicBezTo>
                  <a:pt x="253619" y="32618"/>
                  <a:pt x="253587" y="32554"/>
                  <a:pt x="253555" y="32458"/>
                </a:cubicBezTo>
                <a:cubicBezTo>
                  <a:pt x="253523" y="32426"/>
                  <a:pt x="253492" y="32362"/>
                  <a:pt x="253492" y="32330"/>
                </a:cubicBezTo>
                <a:cubicBezTo>
                  <a:pt x="271287" y="68094"/>
                  <a:pt x="289179" y="104017"/>
                  <a:pt x="316400" y="133650"/>
                </a:cubicBezTo>
                <a:cubicBezTo>
                  <a:pt x="333684" y="152873"/>
                  <a:pt x="355090" y="167466"/>
                  <a:pt x="373845" y="185124"/>
                </a:cubicBezTo>
                <a:cubicBezTo>
                  <a:pt x="389724" y="198823"/>
                  <a:pt x="392407" y="215587"/>
                  <a:pt x="373334" y="227913"/>
                </a:cubicBezTo>
                <a:cubicBezTo>
                  <a:pt x="339020" y="255917"/>
                  <a:pt x="298125" y="276769"/>
                  <a:pt x="270584" y="312277"/>
                </a:cubicBezTo>
                <a:cubicBezTo>
                  <a:pt x="242405" y="344975"/>
                  <a:pt x="217772" y="380036"/>
                  <a:pt x="195440" y="416566"/>
                </a:cubicBezTo>
                <a:cubicBezTo>
                  <a:pt x="184800" y="430329"/>
                  <a:pt x="174225" y="462452"/>
                  <a:pt x="152180" y="453479"/>
                </a:cubicBezTo>
                <a:close/>
                <a:moveTo>
                  <a:pt x="166845" y="401941"/>
                </a:moveTo>
                <a:cubicBezTo>
                  <a:pt x="167100" y="404720"/>
                  <a:pt x="167356" y="407498"/>
                  <a:pt x="167580" y="410276"/>
                </a:cubicBezTo>
                <a:cubicBezTo>
                  <a:pt x="198954" y="359185"/>
                  <a:pt x="233172" y="308988"/>
                  <a:pt x="276271" y="266997"/>
                </a:cubicBezTo>
                <a:cubicBezTo>
                  <a:pt x="300904" y="243911"/>
                  <a:pt x="331288" y="228360"/>
                  <a:pt x="356912" y="206455"/>
                </a:cubicBezTo>
                <a:cubicBezTo>
                  <a:pt x="335346" y="185859"/>
                  <a:pt x="309914" y="169222"/>
                  <a:pt x="291128" y="145784"/>
                </a:cubicBezTo>
                <a:cubicBezTo>
                  <a:pt x="262885" y="113884"/>
                  <a:pt x="244546" y="74896"/>
                  <a:pt x="225759" y="37024"/>
                </a:cubicBezTo>
                <a:cubicBezTo>
                  <a:pt x="181030" y="112894"/>
                  <a:pt x="112403" y="159068"/>
                  <a:pt x="30293" y="187232"/>
                </a:cubicBezTo>
                <a:cubicBezTo>
                  <a:pt x="55469" y="209616"/>
                  <a:pt x="85949" y="225837"/>
                  <a:pt x="108346" y="251415"/>
                </a:cubicBezTo>
                <a:cubicBezTo>
                  <a:pt x="145023" y="292415"/>
                  <a:pt x="161829" y="348264"/>
                  <a:pt x="166845" y="4019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9"/>
          <p:cNvSpPr/>
          <p:nvPr/>
        </p:nvSpPr>
        <p:spPr>
          <a:xfrm>
            <a:off x="6841495" y="550768"/>
            <a:ext cx="625249" cy="717604"/>
          </a:xfrm>
          <a:custGeom>
            <a:rect b="b" l="l" r="r" t="t"/>
            <a:pathLst>
              <a:path extrusionOk="0" h="1435208" w="1250497">
                <a:moveTo>
                  <a:pt x="1186983" y="671750"/>
                </a:moveTo>
                <a:cubicBezTo>
                  <a:pt x="1207175" y="680883"/>
                  <a:pt x="1229220" y="684044"/>
                  <a:pt x="1250498" y="689600"/>
                </a:cubicBezTo>
                <a:cubicBezTo>
                  <a:pt x="1166311" y="721947"/>
                  <a:pt x="1088579" y="768312"/>
                  <a:pt x="1016149" y="821830"/>
                </a:cubicBezTo>
                <a:cubicBezTo>
                  <a:pt x="989312" y="840797"/>
                  <a:pt x="965478" y="863597"/>
                  <a:pt x="942282" y="886843"/>
                </a:cubicBezTo>
                <a:cubicBezTo>
                  <a:pt x="906946" y="919733"/>
                  <a:pt x="877809" y="958530"/>
                  <a:pt x="858767" y="1003075"/>
                </a:cubicBezTo>
                <a:cubicBezTo>
                  <a:pt x="838447" y="1046885"/>
                  <a:pt x="823974" y="1093123"/>
                  <a:pt x="807616" y="1138530"/>
                </a:cubicBezTo>
                <a:cubicBezTo>
                  <a:pt x="771353" y="1235315"/>
                  <a:pt x="740107" y="1333953"/>
                  <a:pt x="718988" y="1435209"/>
                </a:cubicBezTo>
                <a:cubicBezTo>
                  <a:pt x="697039" y="1371473"/>
                  <a:pt x="671032" y="1309301"/>
                  <a:pt x="638859" y="1250036"/>
                </a:cubicBezTo>
                <a:cubicBezTo>
                  <a:pt x="601063" y="1175571"/>
                  <a:pt x="559849" y="1102830"/>
                  <a:pt x="508091" y="1037050"/>
                </a:cubicBezTo>
                <a:cubicBezTo>
                  <a:pt x="476173" y="993911"/>
                  <a:pt x="450007" y="946332"/>
                  <a:pt x="411955" y="907982"/>
                </a:cubicBezTo>
                <a:cubicBezTo>
                  <a:pt x="353072" y="849674"/>
                  <a:pt x="292720" y="791111"/>
                  <a:pt x="219492" y="750941"/>
                </a:cubicBezTo>
                <a:cubicBezTo>
                  <a:pt x="151759" y="713293"/>
                  <a:pt x="79458" y="673538"/>
                  <a:pt x="0" y="672772"/>
                </a:cubicBezTo>
                <a:cubicBezTo>
                  <a:pt x="97669" y="623948"/>
                  <a:pt x="190226" y="564331"/>
                  <a:pt x="275276" y="495838"/>
                </a:cubicBezTo>
                <a:cubicBezTo>
                  <a:pt x="338983" y="442128"/>
                  <a:pt x="400677" y="385545"/>
                  <a:pt x="458058" y="325194"/>
                </a:cubicBezTo>
                <a:cubicBezTo>
                  <a:pt x="556111" y="213177"/>
                  <a:pt x="610968" y="150878"/>
                  <a:pt x="640744" y="0"/>
                </a:cubicBezTo>
                <a:cubicBezTo>
                  <a:pt x="679499" y="82256"/>
                  <a:pt x="708317" y="169622"/>
                  <a:pt x="757296" y="246737"/>
                </a:cubicBezTo>
                <a:cubicBezTo>
                  <a:pt x="781609" y="288887"/>
                  <a:pt x="813079" y="325928"/>
                  <a:pt x="841802" y="365013"/>
                </a:cubicBezTo>
                <a:cubicBezTo>
                  <a:pt x="868607" y="406397"/>
                  <a:pt x="902761" y="441458"/>
                  <a:pt x="938512" y="475146"/>
                </a:cubicBezTo>
                <a:cubicBezTo>
                  <a:pt x="983657" y="524129"/>
                  <a:pt x="1034201" y="567333"/>
                  <a:pt x="1085863" y="609228"/>
                </a:cubicBezTo>
                <a:cubicBezTo>
                  <a:pt x="1117141" y="633432"/>
                  <a:pt x="1151199" y="654826"/>
                  <a:pt x="1186983" y="67175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19"/>
          <p:cNvSpPr/>
          <p:nvPr/>
        </p:nvSpPr>
        <p:spPr>
          <a:xfrm>
            <a:off x="7436712" y="537133"/>
            <a:ext cx="149299" cy="173550"/>
          </a:xfrm>
          <a:custGeom>
            <a:rect b="b" l="l" r="r" t="t"/>
            <a:pathLst>
              <a:path extrusionOk="0" h="347099" w="298598">
                <a:moveTo>
                  <a:pt x="234540" y="90207"/>
                </a:moveTo>
                <a:cubicBezTo>
                  <a:pt x="253902" y="106301"/>
                  <a:pt x="277384" y="115689"/>
                  <a:pt x="298599" y="128877"/>
                </a:cubicBezTo>
                <a:cubicBezTo>
                  <a:pt x="231697" y="207908"/>
                  <a:pt x="206393" y="243289"/>
                  <a:pt x="183517" y="347099"/>
                </a:cubicBezTo>
                <a:cubicBezTo>
                  <a:pt x="152654" y="271037"/>
                  <a:pt x="84858" y="205801"/>
                  <a:pt x="10543" y="172017"/>
                </a:cubicBezTo>
                <a:cubicBezTo>
                  <a:pt x="7061" y="170356"/>
                  <a:pt x="3514" y="168728"/>
                  <a:pt x="0" y="167067"/>
                </a:cubicBezTo>
                <a:cubicBezTo>
                  <a:pt x="36518" y="148068"/>
                  <a:pt x="69011" y="122267"/>
                  <a:pt x="95337" y="90559"/>
                </a:cubicBezTo>
                <a:cubicBezTo>
                  <a:pt x="118820" y="62682"/>
                  <a:pt x="141887" y="33784"/>
                  <a:pt x="156232" y="0"/>
                </a:cubicBezTo>
                <a:cubicBezTo>
                  <a:pt x="174827" y="35476"/>
                  <a:pt x="203262" y="65556"/>
                  <a:pt x="234540" y="902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19"/>
          <p:cNvSpPr/>
          <p:nvPr/>
        </p:nvSpPr>
        <p:spPr>
          <a:xfrm>
            <a:off x="7420002" y="1103636"/>
            <a:ext cx="163309" cy="186625"/>
          </a:xfrm>
          <a:custGeom>
            <a:rect b="b" l="l" r="r" t="t"/>
            <a:pathLst>
              <a:path extrusionOk="0" h="373251" w="326618">
                <a:moveTo>
                  <a:pt x="260835" y="108728"/>
                </a:moveTo>
                <a:cubicBezTo>
                  <a:pt x="279653" y="132134"/>
                  <a:pt x="305053" y="148802"/>
                  <a:pt x="326618" y="169367"/>
                </a:cubicBezTo>
                <a:cubicBezTo>
                  <a:pt x="300995" y="191304"/>
                  <a:pt x="270611" y="206854"/>
                  <a:pt x="245978" y="229941"/>
                </a:cubicBezTo>
                <a:cubicBezTo>
                  <a:pt x="202878" y="271932"/>
                  <a:pt x="168661" y="322128"/>
                  <a:pt x="137286" y="373251"/>
                </a:cubicBezTo>
                <a:cubicBezTo>
                  <a:pt x="137063" y="370473"/>
                  <a:pt x="136807" y="367695"/>
                  <a:pt x="136552" y="364917"/>
                </a:cubicBezTo>
                <a:cubicBezTo>
                  <a:pt x="131536" y="311240"/>
                  <a:pt x="114762" y="255391"/>
                  <a:pt x="78052" y="214358"/>
                </a:cubicBezTo>
                <a:cubicBezTo>
                  <a:pt x="55656" y="188781"/>
                  <a:pt x="25176" y="172560"/>
                  <a:pt x="0" y="150175"/>
                </a:cubicBezTo>
                <a:cubicBezTo>
                  <a:pt x="82078" y="122012"/>
                  <a:pt x="150705" y="75838"/>
                  <a:pt x="195466" y="0"/>
                </a:cubicBezTo>
                <a:cubicBezTo>
                  <a:pt x="214252" y="37839"/>
                  <a:pt x="232591" y="76828"/>
                  <a:pt x="260835" y="1087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19"/>
          <p:cNvSpPr txBox="1"/>
          <p:nvPr/>
        </p:nvSpPr>
        <p:spPr>
          <a:xfrm>
            <a:off x="5771713" y="2047875"/>
            <a:ext cx="2863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Cute Simple Illustrative Doodles 18th Birthday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2843FF"/>
      </a:accent1>
      <a:accent2>
        <a:srgbClr val="9BC53E"/>
      </a:accent2>
      <a:accent3>
        <a:srgbClr val="000000"/>
      </a:accent3>
      <a:accent4>
        <a:srgbClr val="FF9738"/>
      </a:accent4>
      <a:accent5>
        <a:srgbClr val="FFAFAF"/>
      </a:accent5>
      <a:accent6>
        <a:srgbClr val="FFE73E"/>
      </a:accent6>
      <a:hlink>
        <a:srgbClr val="2843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